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Default Extension="doc" ContentType="application/msword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79" r:id="rId48"/>
    <p:sldId id="280" r:id="rId49"/>
    <p:sldId id="28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702" autoAdjust="0"/>
  </p:normalViewPr>
  <p:slideViewPr>
    <p:cSldViewPr snapToGrid="0" snapToObjects="1">
      <p:cViewPr varScale="1">
        <p:scale>
          <a:sx n="101" d="100"/>
          <a:sy n="101" d="100"/>
        </p:scale>
        <p:origin x="-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C9F79-CF6E-8646-896A-A2A38B6342F3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C12A9-3562-CF4C-BBC3-1837769158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38E1C-4DAA-1847-AE8B-A086ABF69F83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6FE8-05BC-EA4F-8D8B-D53A2A7B38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33F1F-517C-AC48-A8AA-2E4FFC8D12D9}" type="slidenum">
              <a:rPr lang="en-US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FEA2A-BA0A-D342-8A90-8A5F2F0ABF97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34F3F-48E9-A04F-9A42-78C448DF6249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39E91-B446-FA4F-9183-D66E1A3D9F99}" type="slidenum">
              <a:rPr lang="en-US"/>
              <a:pPr/>
              <a:t>17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C0534-3D9F-744E-9B84-7F35138E32BC}" type="slidenum">
              <a:rPr lang="en-US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F2673-6103-AE41-8AB7-1612AAD52893}" type="slidenum">
              <a:rPr lang="en-US"/>
              <a:pPr/>
              <a:t>19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946B5-EC49-3840-90DC-0170E9808F30}" type="slidenum">
              <a:rPr lang="en-US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063F4-526E-7148-AFB7-94C33967DDAB}" type="slidenum">
              <a:rPr lang="en-US"/>
              <a:pPr/>
              <a:t>21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DB92D-9394-3247-A668-B30D5DFA14F5}" type="slidenum">
              <a:rPr lang="en-US"/>
              <a:pPr/>
              <a:t>22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B46E9E-342E-4640-8DA5-5E6F3AA53D4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E9A105-5932-2F44-BD28-46F2AF08013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6BADF-5AA8-FA43-B7F8-B79368D276FF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11B27D-4DAB-3A4B-8E32-A4259C6DB42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362AD-98E0-0740-BC98-2E38BE62449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EC44A3-41BB-B74F-82DA-6EDE02E3427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AC9AB4-2EA6-0543-97C3-2B05D8CBAE4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92421-C12C-3F45-A4C6-DD2921D403C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ADA5C-143F-4D4F-880A-05DD318BA5E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1B744-46D4-7E46-A7BD-54D95CC1E0F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4BB82-D655-1E4F-90A4-6AAA346732B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2F0B1C-F83F-DA49-B9FA-48F08E35319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8E2F1-C0FD-E449-B085-520672A7E17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E6E4B-032C-6949-952E-1B7627870E78}" type="slidenum">
              <a:rPr lang="en-US"/>
              <a:pPr/>
              <a:t>8</a:t>
            </a:fld>
            <a:endParaRPr 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5CB1B-6E64-B54F-9089-81F65665DA8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911D2-C12F-6649-88C4-705D7B46AD9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46DB33-C468-A746-BE22-F768781EE7B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C54CC5-1190-6047-9D08-0D66A3FD935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0777B-9042-434E-BA02-686BB024E7B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8509C5-3257-684C-8069-416FC5B7AB1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B1BCB-91B8-1C4C-952D-9298E9BABDC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9DF6D-18EE-EF4F-B24D-89B059A4660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36CCF9-9E87-3F4F-96C5-CED3C11C0E0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065A75-D1B2-CC44-8D60-C2A53DB4DB5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6EB0E-E616-9842-B028-D9B421164179}" type="slidenum">
              <a:rPr lang="en-US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C9459-2040-4C4C-B4F7-663750B888B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BF42D-F1B1-A746-9E53-9D650A1C5B0C}" type="slidenum">
              <a:rPr lang="en-US"/>
              <a:pPr/>
              <a:t>47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06043-3BD4-8542-AB90-73AF30D748FD}" type="slidenum">
              <a:rPr lang="en-US"/>
              <a:pPr/>
              <a:t>10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1114D-12E5-2245-97D7-E0C0118F4A4D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73B8A-EB13-834F-B50E-21FF2238AEA4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ED40E-30CE-8947-A55C-93EB38073621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E8994-EDF8-BD44-9192-17737BA54E99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4CF6F-9F99-3C4C-AD9F-E33EE53C3F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2B458-695A-AA4A-8C66-E83EF514F171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5EAC83-E3CE-0947-81E1-0E5A2AB40970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A44FCB-A568-7744-A071-51DE49540E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ctureonline.cl.msu.edu/~mmp/period/electron.htm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Chemistry GT 10/22/14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 Configuration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An Example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 typeface="Wingdings" charset="2"/>
              <a:buChar char="Ø"/>
              <a:defRPr/>
            </a:pPr>
            <a:r>
              <a:rPr lang="en-US" dirty="0">
                <a:ea typeface="+mn-ea"/>
                <a:cs typeface="+mn-cs"/>
              </a:rPr>
              <a:t>As - Arsenic 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1s</a:t>
            </a:r>
            <a:r>
              <a:rPr lang="en-US" baseline="30000" dirty="0">
                <a:ea typeface="+mn-ea"/>
                <a:cs typeface="+mn-cs"/>
              </a:rPr>
              <a:t>2</a:t>
            </a:r>
            <a:r>
              <a:rPr lang="en-US" dirty="0">
                <a:ea typeface="+mn-ea"/>
                <a:cs typeface="+mn-cs"/>
              </a:rPr>
              <a:t> 2s</a:t>
            </a:r>
            <a:r>
              <a:rPr lang="en-US" baseline="30000" dirty="0">
                <a:ea typeface="+mn-ea"/>
                <a:cs typeface="+mn-cs"/>
              </a:rPr>
              <a:t>2</a:t>
            </a:r>
            <a:r>
              <a:rPr lang="en-US" dirty="0">
                <a:ea typeface="+mn-ea"/>
                <a:cs typeface="+mn-cs"/>
              </a:rPr>
              <a:t> 2p</a:t>
            </a:r>
            <a:r>
              <a:rPr lang="en-US" baseline="30000" dirty="0">
                <a:ea typeface="+mn-ea"/>
                <a:cs typeface="+mn-cs"/>
              </a:rPr>
              <a:t>6</a:t>
            </a:r>
            <a:r>
              <a:rPr lang="en-US" dirty="0">
                <a:ea typeface="+mn-ea"/>
                <a:cs typeface="+mn-cs"/>
              </a:rPr>
              <a:t> 3s</a:t>
            </a:r>
            <a:r>
              <a:rPr lang="en-US" baseline="30000" dirty="0">
                <a:ea typeface="+mn-ea"/>
                <a:cs typeface="+mn-cs"/>
              </a:rPr>
              <a:t>2</a:t>
            </a:r>
            <a:r>
              <a:rPr lang="en-US" dirty="0">
                <a:ea typeface="+mn-ea"/>
                <a:cs typeface="+mn-cs"/>
              </a:rPr>
              <a:t> 3p</a:t>
            </a:r>
            <a:r>
              <a:rPr lang="en-US" baseline="30000" dirty="0">
                <a:ea typeface="+mn-ea"/>
                <a:cs typeface="+mn-cs"/>
              </a:rPr>
              <a:t>6</a:t>
            </a:r>
            <a:r>
              <a:rPr lang="en-US" dirty="0">
                <a:ea typeface="+mn-ea"/>
                <a:cs typeface="+mn-cs"/>
              </a:rPr>
              <a:t> 4s</a:t>
            </a:r>
            <a:r>
              <a:rPr lang="en-US" baseline="30000" dirty="0">
                <a:ea typeface="+mn-ea"/>
                <a:cs typeface="+mn-cs"/>
              </a:rPr>
              <a:t>2</a:t>
            </a:r>
            <a:r>
              <a:rPr lang="en-US" dirty="0">
                <a:ea typeface="+mn-ea"/>
                <a:cs typeface="+mn-cs"/>
              </a:rPr>
              <a:t> 3d</a:t>
            </a:r>
            <a:r>
              <a:rPr lang="en-US" baseline="30000" dirty="0">
                <a:ea typeface="+mn-ea"/>
                <a:cs typeface="+mn-cs"/>
              </a:rPr>
              <a:t>10</a:t>
            </a:r>
            <a:r>
              <a:rPr lang="en-US" dirty="0">
                <a:ea typeface="+mn-ea"/>
                <a:cs typeface="+mn-cs"/>
              </a:rPr>
              <a:t> 4p</a:t>
            </a:r>
            <a:r>
              <a:rPr lang="en-US" baseline="30000" dirty="0">
                <a:ea typeface="+mn-ea"/>
                <a:cs typeface="+mn-cs"/>
              </a:rPr>
              <a:t>3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The first number is which row it’s in, or the </a:t>
            </a:r>
            <a:r>
              <a:rPr lang="en-US" i="1" dirty="0">
                <a:ea typeface="+mn-ea"/>
                <a:cs typeface="+mn-cs"/>
              </a:rPr>
              <a:t>principal quantum number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The character is the block </a:t>
            </a:r>
            <a:r>
              <a:rPr lang="en-US" dirty="0" smtClean="0">
                <a:ea typeface="+mn-ea"/>
                <a:cs typeface="+mn-cs"/>
              </a:rPr>
              <a:t>it’s </a:t>
            </a:r>
            <a:r>
              <a:rPr lang="en-US" dirty="0">
                <a:ea typeface="+mn-ea"/>
                <a:cs typeface="+mn-cs"/>
              </a:rPr>
              <a:t>in, which refers to the </a:t>
            </a:r>
            <a:r>
              <a:rPr lang="en-US" i="1" dirty="0">
                <a:ea typeface="+mn-ea"/>
                <a:cs typeface="+mn-cs"/>
              </a:rPr>
              <a:t>sublevel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The superscript is the total number of electrons in the </a:t>
            </a:r>
            <a:r>
              <a:rPr lang="en-US" i="1" dirty="0">
                <a:ea typeface="+mn-ea"/>
                <a:cs typeface="+mn-cs"/>
              </a:rPr>
              <a:t>sublevel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The Noble Gas Configuration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An obvious solution and convenient short cut!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Noble Gas Configuration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The Noble Gases are: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He, Ne, </a:t>
            </a:r>
            <a:r>
              <a:rPr lang="en-US" dirty="0" err="1"/>
              <a:t>Ar</a:t>
            </a:r>
            <a:r>
              <a:rPr lang="en-US" dirty="0"/>
              <a:t>, Kr, </a:t>
            </a:r>
            <a:r>
              <a:rPr lang="en-US" dirty="0" err="1"/>
              <a:t>Xe</a:t>
            </a:r>
            <a:r>
              <a:rPr lang="en-US" dirty="0"/>
              <a:t>, </a:t>
            </a:r>
            <a:r>
              <a:rPr lang="en-US" dirty="0" err="1"/>
              <a:t>Rn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Notice that each noble gas finishes a row, or energy level.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Noble gas configurations take advantage of this by condensing what you have to write: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u="sng" dirty="0"/>
              <a:t>Ex.</a:t>
            </a:r>
            <a:r>
              <a:rPr lang="en-US" dirty="0"/>
              <a:t>  He :</a:t>
            </a:r>
            <a:r>
              <a:rPr lang="en-US" dirty="0">
                <a:solidFill>
                  <a:srgbClr val="FF0000"/>
                </a:solidFill>
              </a:rPr>
              <a:t> 1s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u="sng" dirty="0"/>
              <a:t>Ex. </a:t>
            </a:r>
            <a:r>
              <a:rPr lang="en-US" dirty="0"/>
              <a:t> C : </a:t>
            </a:r>
            <a:r>
              <a:rPr lang="en-US" dirty="0">
                <a:solidFill>
                  <a:srgbClr val="FF0000"/>
                </a:solidFill>
              </a:rPr>
              <a:t>1s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 2p2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Noble Gas Configuration for C: </a:t>
            </a:r>
            <a:r>
              <a:rPr lang="en-US" dirty="0">
                <a:solidFill>
                  <a:srgbClr val="FF0000"/>
                </a:solidFill>
              </a:rPr>
              <a:t>[He] 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 2p2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ea typeface="+mj-ea"/>
                <a:cs typeface="+mj-cs"/>
              </a:rPr>
              <a:t>Noble Gas Config. – an 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The normal configuration for As-(Arsenic)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1s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2s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2p</a:t>
            </a:r>
            <a:r>
              <a:rPr lang="en-US" baseline="30000" dirty="0">
                <a:solidFill>
                  <a:srgbClr val="FFFF00"/>
                </a:solidFill>
              </a:rPr>
              <a:t>6</a:t>
            </a:r>
            <a:r>
              <a:rPr lang="en-US" dirty="0">
                <a:solidFill>
                  <a:srgbClr val="FFFF00"/>
                </a:solidFill>
              </a:rPr>
              <a:t> 3s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3p</a:t>
            </a:r>
            <a:r>
              <a:rPr lang="en-US" baseline="30000" dirty="0">
                <a:solidFill>
                  <a:srgbClr val="FFFF00"/>
                </a:solidFill>
              </a:rPr>
              <a:t>6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4s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3d</a:t>
            </a:r>
            <a:r>
              <a:rPr lang="en-US" baseline="30000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 4p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Notice, the part in yellow is the same as Argon’s configuration: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1s</a:t>
            </a:r>
            <a:r>
              <a:rPr lang="en-US" baseline="30000" dirty="0">
                <a:solidFill>
                  <a:srgbClr val="FFFF00"/>
                </a:solidFill>
                <a:ea typeface="+mn-ea"/>
                <a:cs typeface="+mn-cs"/>
              </a:rPr>
              <a:t>2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2s</a:t>
            </a:r>
            <a:r>
              <a:rPr lang="en-US" baseline="30000" dirty="0">
                <a:solidFill>
                  <a:srgbClr val="FFFF00"/>
                </a:solidFill>
                <a:ea typeface="+mn-ea"/>
                <a:cs typeface="+mn-cs"/>
              </a:rPr>
              <a:t>2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2p</a:t>
            </a:r>
            <a:r>
              <a:rPr lang="en-US" baseline="30000" dirty="0">
                <a:solidFill>
                  <a:srgbClr val="FFFF00"/>
                </a:solidFill>
                <a:ea typeface="+mn-ea"/>
                <a:cs typeface="+mn-cs"/>
              </a:rPr>
              <a:t>6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3s</a:t>
            </a:r>
            <a:r>
              <a:rPr lang="en-US" baseline="30000" dirty="0">
                <a:solidFill>
                  <a:srgbClr val="FFFF00"/>
                </a:solidFill>
                <a:ea typeface="+mn-ea"/>
                <a:cs typeface="+mn-cs"/>
              </a:rPr>
              <a:t>2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3p</a:t>
            </a:r>
            <a:r>
              <a:rPr lang="en-US" baseline="30000" dirty="0">
                <a:solidFill>
                  <a:srgbClr val="FFFF00"/>
                </a:solidFill>
                <a:ea typeface="+mn-ea"/>
                <a:cs typeface="+mn-cs"/>
              </a:rPr>
              <a:t>6</a:t>
            </a:r>
            <a:r>
              <a:rPr lang="en-US" dirty="0">
                <a:ea typeface="+mn-ea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The noble gas configuration will start with the gas in the row before it.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[</a:t>
            </a:r>
            <a:r>
              <a:rPr lang="en-US" dirty="0" err="1">
                <a:solidFill>
                  <a:srgbClr val="FFFF00"/>
                </a:solidFill>
              </a:rPr>
              <a:t>Ar</a:t>
            </a:r>
            <a:r>
              <a:rPr lang="en-US" dirty="0">
                <a:solidFill>
                  <a:srgbClr val="FFFF00"/>
                </a:solidFill>
              </a:rPr>
              <a:t>]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4s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3d</a:t>
            </a:r>
            <a:r>
              <a:rPr lang="en-US" baseline="30000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 4p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It cuts down on a lot of writing, and that’s a good thing.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Orbital Diagrams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They’re Useful!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err="1">
                <a:ea typeface="+mn-ea"/>
                <a:cs typeface="+mn-cs"/>
              </a:rPr>
              <a:t>Orbitals</a:t>
            </a:r>
            <a:endParaRPr lang="en-US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dirty="0"/>
              <a:t>Each sublevel (</a:t>
            </a:r>
            <a:r>
              <a:rPr lang="en-US" dirty="0" err="1"/>
              <a:t>s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dirty="0"/>
              <a:t>, </a:t>
            </a:r>
            <a:r>
              <a:rPr lang="en-US" dirty="0" err="1"/>
              <a:t>d</a:t>
            </a:r>
            <a:r>
              <a:rPr lang="en-US" dirty="0"/>
              <a:t>, </a:t>
            </a:r>
            <a:r>
              <a:rPr lang="en-US" dirty="0" err="1"/>
              <a:t>f</a:t>
            </a:r>
            <a:r>
              <a:rPr lang="en-US" dirty="0"/>
              <a:t>) contains </a:t>
            </a:r>
            <a:r>
              <a:rPr lang="en-US" dirty="0" err="1"/>
              <a:t>orbitals</a:t>
            </a:r>
            <a:r>
              <a:rPr lang="en-US" dirty="0"/>
              <a:t>.</a:t>
            </a:r>
          </a:p>
          <a:p>
            <a:pPr lvl="1" eaLnBrk="1" hangingPunct="1">
              <a:defRPr/>
            </a:pPr>
            <a:r>
              <a:rPr lang="en-US" dirty="0"/>
              <a:t>Remember, </a:t>
            </a:r>
            <a:r>
              <a:rPr lang="en-US" dirty="0" err="1"/>
              <a:t>orbitals</a:t>
            </a:r>
            <a:r>
              <a:rPr lang="en-US" dirty="0"/>
              <a:t> are electron-clouds that hold the electrons 90% of the time.</a:t>
            </a:r>
          </a:p>
          <a:p>
            <a:pPr lvl="1" eaLnBrk="1" hangingPunct="1">
              <a:defRPr/>
            </a:pPr>
            <a:r>
              <a:rPr lang="en-US" dirty="0"/>
              <a:t>Each orbital can hold TWO electrons, so</a:t>
            </a:r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 - 2 electrons, 1 orbital</a:t>
            </a:r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dirty="0"/>
              <a:t> – 6 electrons, 3 </a:t>
            </a:r>
            <a:r>
              <a:rPr lang="en-US" dirty="0" err="1"/>
              <a:t>orbitals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/>
              <a:t> – 10 electrons, 5 </a:t>
            </a:r>
            <a:r>
              <a:rPr lang="en-US" dirty="0" err="1"/>
              <a:t>orbitals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dirty="0"/>
              <a:t> – 14 electrons, 7 </a:t>
            </a:r>
            <a:r>
              <a:rPr lang="en-US" dirty="0" err="1"/>
              <a:t>orbitals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</a:t>
            </a:r>
            <a:r>
              <a:rPr lang="en-US" dirty="0" err="1">
                <a:ea typeface="+mj-ea"/>
                <a:cs typeface="+mj-cs"/>
              </a:rPr>
              <a:t>Aufbau</a:t>
            </a:r>
            <a:r>
              <a:rPr lang="en-US" dirty="0">
                <a:ea typeface="+mj-ea"/>
                <a:cs typeface="+mj-cs"/>
              </a:rPr>
              <a:t> Principle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8788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Each electron occupies the lowest energy orbital</a:t>
            </a:r>
          </a:p>
          <a:p>
            <a:pPr lvl="1" eaLnBrk="1" hangingPunct="1">
              <a:defRPr/>
            </a:pPr>
            <a:r>
              <a:rPr lang="en-US" sz="2400" dirty="0"/>
              <a:t>Electrons are Lazy!!!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All </a:t>
            </a:r>
            <a:r>
              <a:rPr lang="en-US" sz="2800" dirty="0" err="1">
                <a:ea typeface="+mn-ea"/>
                <a:cs typeface="+mn-cs"/>
              </a:rPr>
              <a:t>orbitals</a:t>
            </a:r>
            <a:r>
              <a:rPr lang="en-US" sz="2800" dirty="0">
                <a:ea typeface="+mn-ea"/>
                <a:cs typeface="+mn-cs"/>
              </a:rPr>
              <a:t> related to an energy level are of equal energy.</a:t>
            </a:r>
          </a:p>
          <a:p>
            <a:pPr lvl="1" eaLnBrk="1" hangingPunct="1">
              <a:defRPr/>
            </a:pPr>
            <a:r>
              <a:rPr lang="en-US" sz="2400" dirty="0"/>
              <a:t>Ex. The three 2p </a:t>
            </a:r>
            <a:r>
              <a:rPr lang="en-US" sz="2400" dirty="0" err="1"/>
              <a:t>orbitals</a:t>
            </a:r>
            <a:r>
              <a:rPr lang="en-US" sz="2400" dirty="0"/>
              <a:t> are the same energy level.</a:t>
            </a:r>
          </a:p>
        </p:txBody>
      </p:sp>
      <p:pic>
        <p:nvPicPr>
          <p:cNvPr id="38916" name="Picture 5" descr="orbital_energy_diagra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alphaModFix amt="88000"/>
          </a:blip>
          <a:srcRect/>
          <a:stretch>
            <a:fillRect/>
          </a:stretch>
        </p:blipFill>
        <p:spPr>
          <a:xfrm>
            <a:off x="4730750" y="1644650"/>
            <a:ext cx="4413250" cy="4451350"/>
          </a:xfrm>
          <a:noFill/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7321550" y="4267200"/>
            <a:ext cx="1600200" cy="644525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All equivalent energy</a:t>
            </a:r>
          </a:p>
        </p:txBody>
      </p:sp>
      <p:sp>
        <p:nvSpPr>
          <p:cNvPr id="38918" name="Line 10"/>
          <p:cNvSpPr>
            <a:spLocks noChangeShapeType="1"/>
          </p:cNvSpPr>
          <p:nvPr/>
        </p:nvSpPr>
        <p:spPr bwMode="auto">
          <a:xfrm flipH="1" flipV="1">
            <a:off x="6711950" y="4343400"/>
            <a:ext cx="533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Line 11"/>
          <p:cNvSpPr>
            <a:spLocks noChangeShapeType="1"/>
          </p:cNvSpPr>
          <p:nvPr/>
        </p:nvSpPr>
        <p:spPr bwMode="auto">
          <a:xfrm flipH="1" flipV="1">
            <a:off x="6711950" y="3810000"/>
            <a:ext cx="5334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Line 12"/>
          <p:cNvSpPr>
            <a:spLocks noChangeShapeType="1"/>
          </p:cNvSpPr>
          <p:nvPr/>
        </p:nvSpPr>
        <p:spPr bwMode="auto">
          <a:xfrm flipH="1" flipV="1">
            <a:off x="7473950" y="3657600"/>
            <a:ext cx="1524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Line 13"/>
          <p:cNvSpPr>
            <a:spLocks noChangeShapeType="1"/>
          </p:cNvSpPr>
          <p:nvPr/>
        </p:nvSpPr>
        <p:spPr bwMode="auto">
          <a:xfrm flipV="1">
            <a:off x="8235950" y="2971800"/>
            <a:ext cx="1524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Pauli Exclusion Principle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38862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a typeface="+mn-ea"/>
                <a:cs typeface="+mn-cs"/>
              </a:rPr>
              <a:t>A maximum of two electrons may occupy a single orbital, but </a:t>
            </a:r>
            <a:r>
              <a:rPr lang="en-US" sz="2400" i="1" dirty="0">
                <a:ea typeface="+mn-ea"/>
                <a:cs typeface="+mn-cs"/>
              </a:rPr>
              <a:t>only if the electrons have opposite spins.</a:t>
            </a:r>
          </a:p>
          <a:p>
            <a:pPr lvl="1" eaLnBrk="1" hangingPunct="1">
              <a:defRPr/>
            </a:pPr>
            <a:r>
              <a:rPr lang="en-US" sz="2000" dirty="0"/>
              <a:t>Spin -- Electrons has an associated “spin,” either one way or the other, like a top. </a:t>
            </a:r>
          </a:p>
          <a:p>
            <a:pPr lvl="1" eaLnBrk="1" hangingPunct="1">
              <a:defRPr/>
            </a:pPr>
            <a:r>
              <a:rPr lang="en-US" sz="2000" dirty="0"/>
              <a:t>These spins are called “spin up” and “spin down.”</a:t>
            </a:r>
          </a:p>
          <a:p>
            <a:pPr lvl="1" eaLnBrk="1" hangingPunct="1">
              <a:defRPr/>
            </a:pPr>
            <a:r>
              <a:rPr lang="en-US" sz="2000" dirty="0"/>
              <a:t>See example on board.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457200" y="1828800"/>
            <a:ext cx="1828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457200" y="3733800"/>
            <a:ext cx="1828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0" y="5562600"/>
            <a:ext cx="289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Box = orbital</a:t>
            </a:r>
          </a:p>
          <a:p>
            <a:pPr algn="ctr">
              <a:spcBef>
                <a:spcPct val="50000"/>
              </a:spcBef>
            </a:pPr>
            <a:r>
              <a:rPr lang="en-US"/>
              <a:t>Arrow = electron</a:t>
            </a:r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 flipV="1">
            <a:off x="914400" y="3962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 flipV="1">
            <a:off x="1676400" y="39624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auto">
          <a:xfrm flipV="1">
            <a:off x="914400" y="2057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Line 12"/>
          <p:cNvSpPr>
            <a:spLocks noChangeShapeType="1"/>
          </p:cNvSpPr>
          <p:nvPr/>
        </p:nvSpPr>
        <p:spPr bwMode="auto">
          <a:xfrm>
            <a:off x="1600200" y="2057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152400" y="3657600"/>
            <a:ext cx="24384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 flipV="1">
            <a:off x="304800" y="3810000"/>
            <a:ext cx="21336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3" name="Picture 18" descr="Pau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905000"/>
            <a:ext cx="2428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+mj-ea"/>
                <a:cs typeface="+mj-cs"/>
              </a:rPr>
              <a:t>Hund’s</a:t>
            </a:r>
            <a:r>
              <a:rPr lang="en-US" dirty="0">
                <a:ea typeface="+mj-ea"/>
                <a:cs typeface="+mj-cs"/>
              </a:rPr>
              <a:t> Rule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a typeface="+mn-ea"/>
                <a:cs typeface="+mn-cs"/>
              </a:rPr>
              <a:t>Single electrons with the </a:t>
            </a:r>
            <a:r>
              <a:rPr lang="en-US" sz="2400" b="1" i="1" dirty="0">
                <a:ea typeface="+mn-ea"/>
                <a:cs typeface="+mn-cs"/>
              </a:rPr>
              <a:t>same</a:t>
            </a:r>
            <a:r>
              <a:rPr lang="en-US" sz="2400" b="1" dirty="0">
                <a:ea typeface="+mn-ea"/>
                <a:cs typeface="+mn-cs"/>
              </a:rPr>
              <a:t> spin must occupy each  equal-energy orbital </a:t>
            </a:r>
            <a:r>
              <a:rPr lang="en-US" sz="2400" b="1" i="1" dirty="0">
                <a:ea typeface="+mn-ea"/>
                <a:cs typeface="+mn-cs"/>
              </a:rPr>
              <a:t>before</a:t>
            </a:r>
            <a:r>
              <a:rPr lang="en-US" sz="2400" b="1" dirty="0">
                <a:ea typeface="+mn-ea"/>
                <a:cs typeface="+mn-cs"/>
              </a:rPr>
              <a:t> additional electrons with opposite spins can occupy the </a:t>
            </a:r>
            <a:r>
              <a:rPr lang="en-US" sz="2400" b="1" i="1" dirty="0">
                <a:ea typeface="+mn-ea"/>
                <a:cs typeface="+mn-cs"/>
              </a:rPr>
              <a:t>same</a:t>
            </a:r>
            <a:r>
              <a:rPr lang="en-US" sz="2400" b="1" dirty="0">
                <a:ea typeface="+mn-ea"/>
                <a:cs typeface="+mn-cs"/>
              </a:rPr>
              <a:t> </a:t>
            </a:r>
            <a:r>
              <a:rPr lang="en-US" sz="2400" b="1" dirty="0" err="1">
                <a:ea typeface="+mn-ea"/>
                <a:cs typeface="+mn-cs"/>
              </a:rPr>
              <a:t>orbitals</a:t>
            </a:r>
            <a:r>
              <a:rPr lang="en-US" sz="2400" b="1" dirty="0">
                <a:ea typeface="+mn-ea"/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dirty="0"/>
              <a:t>Electrons are </a:t>
            </a:r>
            <a:r>
              <a:rPr lang="en-US" b="1" dirty="0">
                <a:solidFill>
                  <a:srgbClr val="FF0000"/>
                </a:solidFill>
              </a:rPr>
              <a:t>UNFRIENDLY</a:t>
            </a:r>
          </a:p>
          <a:p>
            <a:pPr lvl="1" eaLnBrk="1" hangingPunct="1">
              <a:defRPr/>
            </a:pPr>
            <a:r>
              <a:rPr lang="en-US" dirty="0"/>
              <a:t>Why?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876800" y="2514600"/>
            <a:ext cx="3733800" cy="1052513"/>
            <a:chOff x="3072" y="1344"/>
            <a:chExt cx="2352" cy="663"/>
          </a:xfrm>
        </p:grpSpPr>
        <p:sp>
          <p:nvSpPr>
            <p:cNvPr id="43030" name="Rectangle 6"/>
            <p:cNvSpPr>
              <a:spLocks noChangeArrowheads="1"/>
            </p:cNvSpPr>
            <p:nvPr/>
          </p:nvSpPr>
          <p:spPr bwMode="auto">
            <a:xfrm>
              <a:off x="3072" y="13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1" name="Rectangle 7"/>
            <p:cNvSpPr>
              <a:spLocks noChangeArrowheads="1"/>
            </p:cNvSpPr>
            <p:nvPr/>
          </p:nvSpPr>
          <p:spPr bwMode="auto">
            <a:xfrm>
              <a:off x="3600" y="13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128" y="1344"/>
              <a:ext cx="1296" cy="384"/>
              <a:chOff x="3744" y="2400"/>
              <a:chExt cx="1296" cy="384"/>
            </a:xfrm>
          </p:grpSpPr>
          <p:sp>
            <p:nvSpPr>
              <p:cNvPr id="43041" name="Rectangle 8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2" name="Rectangle 9"/>
              <p:cNvSpPr>
                <a:spLocks noChangeArrowheads="1"/>
              </p:cNvSpPr>
              <p:nvPr/>
            </p:nvSpPr>
            <p:spPr bwMode="auto">
              <a:xfrm>
                <a:off x="4608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3" name="Rectangle 10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33" name="Line 33"/>
            <p:cNvSpPr>
              <a:spLocks noChangeShapeType="1"/>
            </p:cNvSpPr>
            <p:nvPr/>
          </p:nvSpPr>
          <p:spPr bwMode="auto">
            <a:xfrm flipV="1">
              <a:off x="4224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4" name="Line 34"/>
            <p:cNvSpPr>
              <a:spLocks noChangeShapeType="1"/>
            </p:cNvSpPr>
            <p:nvPr/>
          </p:nvSpPr>
          <p:spPr bwMode="auto">
            <a:xfrm flipV="1">
              <a:off x="4656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5" name="Line 35"/>
            <p:cNvSpPr>
              <a:spLocks noChangeShapeType="1"/>
            </p:cNvSpPr>
            <p:nvPr/>
          </p:nvSpPr>
          <p:spPr bwMode="auto">
            <a:xfrm flipV="1">
              <a:off x="5088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6" name="Line 42"/>
            <p:cNvSpPr>
              <a:spLocks noChangeShapeType="1"/>
            </p:cNvSpPr>
            <p:nvPr/>
          </p:nvSpPr>
          <p:spPr bwMode="auto">
            <a:xfrm>
              <a:off x="3360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7" name="Line 43"/>
            <p:cNvSpPr>
              <a:spLocks noChangeShapeType="1"/>
            </p:cNvSpPr>
            <p:nvPr/>
          </p:nvSpPr>
          <p:spPr bwMode="auto">
            <a:xfrm flipV="1">
              <a:off x="3216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8" name="Line 44"/>
            <p:cNvSpPr>
              <a:spLocks noChangeShapeType="1"/>
            </p:cNvSpPr>
            <p:nvPr/>
          </p:nvSpPr>
          <p:spPr bwMode="auto">
            <a:xfrm>
              <a:off x="3888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9" name="Line 45"/>
            <p:cNvSpPr>
              <a:spLocks noChangeShapeType="1"/>
            </p:cNvSpPr>
            <p:nvPr/>
          </p:nvSpPr>
          <p:spPr bwMode="auto">
            <a:xfrm flipV="1">
              <a:off x="3744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0" name="Text Box 46"/>
            <p:cNvSpPr txBox="1">
              <a:spLocks noChangeArrowheads="1"/>
            </p:cNvSpPr>
            <p:nvPr/>
          </p:nvSpPr>
          <p:spPr bwMode="auto">
            <a:xfrm>
              <a:off x="3072" y="1776"/>
              <a:ext cx="2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1s</a:t>
              </a:r>
              <a:r>
                <a:rPr lang="en-US" baseline="30000"/>
                <a:t>2</a:t>
              </a:r>
              <a:r>
                <a:rPr lang="en-US"/>
                <a:t>	2s</a:t>
              </a:r>
              <a:r>
                <a:rPr lang="en-US" baseline="30000"/>
                <a:t>2</a:t>
              </a:r>
              <a:r>
                <a:rPr lang="en-US"/>
                <a:t>	         2p</a:t>
              </a:r>
              <a:r>
                <a:rPr lang="en-US" baseline="30000"/>
                <a:t>3</a:t>
              </a: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876800" y="4114800"/>
            <a:ext cx="3733800" cy="976313"/>
            <a:chOff x="3072" y="2352"/>
            <a:chExt cx="2352" cy="615"/>
          </a:xfrm>
        </p:grpSpPr>
        <p:sp>
          <p:nvSpPr>
            <p:cNvPr id="43016" name="Rectangle 12"/>
            <p:cNvSpPr>
              <a:spLocks noChangeArrowheads="1"/>
            </p:cNvSpPr>
            <p:nvPr/>
          </p:nvSpPr>
          <p:spPr bwMode="auto">
            <a:xfrm>
              <a:off x="3072" y="2352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7" name="Rectangle 13"/>
            <p:cNvSpPr>
              <a:spLocks noChangeArrowheads="1"/>
            </p:cNvSpPr>
            <p:nvPr/>
          </p:nvSpPr>
          <p:spPr bwMode="auto">
            <a:xfrm>
              <a:off x="3600" y="2352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128" y="2352"/>
              <a:ext cx="1296" cy="384"/>
              <a:chOff x="3744" y="2400"/>
              <a:chExt cx="1296" cy="384"/>
            </a:xfrm>
          </p:grpSpPr>
          <p:sp>
            <p:nvSpPr>
              <p:cNvPr id="43027" name="Rectangle 15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8" name="Rectangle 16"/>
              <p:cNvSpPr>
                <a:spLocks noChangeArrowheads="1"/>
              </p:cNvSpPr>
              <p:nvPr/>
            </p:nvSpPr>
            <p:spPr bwMode="auto">
              <a:xfrm>
                <a:off x="4608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9" name="Rectangle 17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19" name="Line 26"/>
            <p:cNvSpPr>
              <a:spLocks noChangeShapeType="1"/>
            </p:cNvSpPr>
            <p:nvPr/>
          </p:nvSpPr>
          <p:spPr bwMode="auto">
            <a:xfrm flipV="1">
              <a:off x="4704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0" name="Line 36"/>
            <p:cNvSpPr>
              <a:spLocks noChangeShapeType="1"/>
            </p:cNvSpPr>
            <p:nvPr/>
          </p:nvSpPr>
          <p:spPr bwMode="auto">
            <a:xfrm>
              <a:off x="3360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1" name="Line 37"/>
            <p:cNvSpPr>
              <a:spLocks noChangeShapeType="1"/>
            </p:cNvSpPr>
            <p:nvPr/>
          </p:nvSpPr>
          <p:spPr bwMode="auto">
            <a:xfrm flipV="1">
              <a:off x="3216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2" name="Line 38"/>
            <p:cNvSpPr>
              <a:spLocks noChangeShapeType="1"/>
            </p:cNvSpPr>
            <p:nvPr/>
          </p:nvSpPr>
          <p:spPr bwMode="auto">
            <a:xfrm>
              <a:off x="3888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3" name="Line 39"/>
            <p:cNvSpPr>
              <a:spLocks noChangeShapeType="1"/>
            </p:cNvSpPr>
            <p:nvPr/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4" name="Line 40"/>
            <p:cNvSpPr>
              <a:spLocks noChangeShapeType="1"/>
            </p:cNvSpPr>
            <p:nvPr/>
          </p:nvSpPr>
          <p:spPr bwMode="auto">
            <a:xfrm>
              <a:off x="4416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Line 41"/>
            <p:cNvSpPr>
              <a:spLocks noChangeShapeType="1"/>
            </p:cNvSpPr>
            <p:nvPr/>
          </p:nvSpPr>
          <p:spPr bwMode="auto">
            <a:xfrm flipV="1">
              <a:off x="4272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6" name="Text Box 47"/>
            <p:cNvSpPr txBox="1">
              <a:spLocks noChangeArrowheads="1"/>
            </p:cNvSpPr>
            <p:nvPr/>
          </p:nvSpPr>
          <p:spPr bwMode="auto">
            <a:xfrm>
              <a:off x="3072" y="2736"/>
              <a:ext cx="2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1s</a:t>
              </a:r>
              <a:r>
                <a:rPr lang="en-US" baseline="30000"/>
                <a:t>2</a:t>
              </a:r>
              <a:r>
                <a:rPr lang="en-US"/>
                <a:t>	2s</a:t>
              </a:r>
              <a:r>
                <a:rPr lang="en-US" baseline="30000"/>
                <a:t>2</a:t>
              </a:r>
              <a:r>
                <a:rPr lang="en-US"/>
                <a:t>	         2p</a:t>
              </a:r>
              <a:r>
                <a:rPr lang="en-US" baseline="30000"/>
                <a:t>3</a:t>
              </a:r>
            </a:p>
          </p:txBody>
        </p:sp>
      </p:grpSp>
      <p:sp>
        <p:nvSpPr>
          <p:cNvPr id="43014" name="Text Box 49"/>
          <p:cNvSpPr txBox="1">
            <a:spLocks noChangeArrowheads="1"/>
          </p:cNvSpPr>
          <p:nvPr/>
        </p:nvSpPr>
        <p:spPr bwMode="auto">
          <a:xfrm>
            <a:off x="5410200" y="3657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43015" name="Text Box 51"/>
          <p:cNvSpPr txBox="1">
            <a:spLocks noChangeArrowheads="1"/>
          </p:cNvSpPr>
          <p:nvPr/>
        </p:nvSpPr>
        <p:spPr bwMode="auto">
          <a:xfrm>
            <a:off x="5105400" y="1524000"/>
            <a:ext cx="3429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Ex. Nitrogen: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1s</a:t>
            </a:r>
            <a:r>
              <a:rPr lang="en-US" sz="2000" baseline="30000"/>
              <a:t>2</a:t>
            </a:r>
            <a:r>
              <a:rPr lang="en-US" sz="2000"/>
              <a:t> 2s</a:t>
            </a:r>
            <a:r>
              <a:rPr lang="en-US" sz="2000" baseline="30000"/>
              <a:t>2</a:t>
            </a:r>
            <a:r>
              <a:rPr lang="en-US" sz="2000"/>
              <a:t> 2p</a:t>
            </a:r>
            <a:r>
              <a:rPr lang="en-US" sz="2000" baseline="3000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order of Things…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00200"/>
            <a:ext cx="48006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>
                <a:ea typeface="+mn-ea"/>
                <a:cs typeface="+mn-cs"/>
              </a:rPr>
              <a:t>Electrons, being unfriendly, fill up the empty orbitals before sharing orbitals.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/>
              <a:t>Similar to seats on a bus – on a bus, you sit alone, rather than with a stranger, if there is an option.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80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33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1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3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4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5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6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28800" y="1600200"/>
            <a:ext cx="1371600" cy="457200"/>
            <a:chOff x="1008" y="1056"/>
            <a:chExt cx="864" cy="288"/>
          </a:xfrm>
        </p:grpSpPr>
        <p:sp>
          <p:nvSpPr>
            <p:cNvPr id="45103" name="Rectangle 7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4" name="Rectangle 9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5" name="Rectangle 10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28800" y="2362200"/>
            <a:ext cx="1371600" cy="457200"/>
            <a:chOff x="1008" y="1056"/>
            <a:chExt cx="864" cy="288"/>
          </a:xfrm>
        </p:grpSpPr>
        <p:sp>
          <p:nvSpPr>
            <p:cNvPr id="45100" name="Rectangle 13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1" name="Rectangle 14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2" name="Rectangle 15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28800" y="4724400"/>
            <a:ext cx="1371600" cy="457200"/>
            <a:chOff x="1008" y="1056"/>
            <a:chExt cx="864" cy="288"/>
          </a:xfrm>
        </p:grpSpPr>
        <p:sp>
          <p:nvSpPr>
            <p:cNvPr id="45097" name="Rectangle 17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8" name="Rectangle 18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9" name="Rectangle 19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828800" y="3962400"/>
            <a:ext cx="1371600" cy="457200"/>
            <a:chOff x="1008" y="1056"/>
            <a:chExt cx="864" cy="288"/>
          </a:xfrm>
        </p:grpSpPr>
        <p:sp>
          <p:nvSpPr>
            <p:cNvPr id="45094" name="Rectangle 21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5" name="Rectangle 22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6" name="Rectangle 23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828800" y="3200400"/>
            <a:ext cx="1371600" cy="457200"/>
            <a:chOff x="1008" y="1056"/>
            <a:chExt cx="864" cy="288"/>
          </a:xfrm>
        </p:grpSpPr>
        <p:sp>
          <p:nvSpPr>
            <p:cNvPr id="45091" name="Rectangle 25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2" name="Rectangle 26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3" name="Rectangle 27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828800" y="5486400"/>
            <a:ext cx="1371600" cy="457200"/>
            <a:chOff x="1008" y="1056"/>
            <a:chExt cx="864" cy="288"/>
          </a:xfrm>
        </p:grpSpPr>
        <p:sp>
          <p:nvSpPr>
            <p:cNvPr id="45088" name="Rectangle 29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9" name="Rectangle 30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0" name="Rectangle 31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67" name="Line 32"/>
          <p:cNvSpPr>
            <a:spLocks noChangeShapeType="1"/>
          </p:cNvSpPr>
          <p:nvPr/>
        </p:nvSpPr>
        <p:spPr bwMode="auto">
          <a:xfrm flipV="1">
            <a:off x="19812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Line 33"/>
          <p:cNvSpPr>
            <a:spLocks noChangeShapeType="1"/>
          </p:cNvSpPr>
          <p:nvPr/>
        </p:nvSpPr>
        <p:spPr bwMode="auto">
          <a:xfrm flipV="1">
            <a:off x="1981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34"/>
          <p:cNvSpPr>
            <a:spLocks noChangeShapeType="1"/>
          </p:cNvSpPr>
          <p:nvPr/>
        </p:nvSpPr>
        <p:spPr bwMode="auto">
          <a:xfrm flipV="1">
            <a:off x="2362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35"/>
          <p:cNvSpPr>
            <a:spLocks noChangeShapeType="1"/>
          </p:cNvSpPr>
          <p:nvPr/>
        </p:nvSpPr>
        <p:spPr bwMode="auto">
          <a:xfrm flipV="1">
            <a:off x="1981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36"/>
          <p:cNvSpPr>
            <a:spLocks noChangeShapeType="1"/>
          </p:cNvSpPr>
          <p:nvPr/>
        </p:nvSpPr>
        <p:spPr bwMode="auto">
          <a:xfrm flipV="1">
            <a:off x="2438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37"/>
          <p:cNvSpPr>
            <a:spLocks noChangeShapeType="1"/>
          </p:cNvSpPr>
          <p:nvPr/>
        </p:nvSpPr>
        <p:spPr bwMode="auto">
          <a:xfrm flipV="1">
            <a:off x="28956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38"/>
          <p:cNvSpPr>
            <a:spLocks noChangeShapeType="1"/>
          </p:cNvSpPr>
          <p:nvPr/>
        </p:nvSpPr>
        <p:spPr bwMode="auto">
          <a:xfrm flipV="1">
            <a:off x="1981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Line 39"/>
          <p:cNvSpPr>
            <a:spLocks noChangeShapeType="1"/>
          </p:cNvSpPr>
          <p:nvPr/>
        </p:nvSpPr>
        <p:spPr bwMode="auto">
          <a:xfrm>
            <a:off x="2133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Line 40"/>
          <p:cNvSpPr>
            <a:spLocks noChangeShapeType="1"/>
          </p:cNvSpPr>
          <p:nvPr/>
        </p:nvSpPr>
        <p:spPr bwMode="auto">
          <a:xfrm flipV="1">
            <a:off x="24384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Line 41"/>
          <p:cNvSpPr>
            <a:spLocks noChangeShapeType="1"/>
          </p:cNvSpPr>
          <p:nvPr/>
        </p:nvSpPr>
        <p:spPr bwMode="auto">
          <a:xfrm flipV="1">
            <a:off x="2895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42"/>
          <p:cNvSpPr>
            <a:spLocks noChangeShapeType="1"/>
          </p:cNvSpPr>
          <p:nvPr/>
        </p:nvSpPr>
        <p:spPr bwMode="auto">
          <a:xfrm flipV="1">
            <a:off x="1981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Line 43"/>
          <p:cNvSpPr>
            <a:spLocks noChangeShapeType="1"/>
          </p:cNvSpPr>
          <p:nvPr/>
        </p:nvSpPr>
        <p:spPr bwMode="auto">
          <a:xfrm>
            <a:off x="21336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9" name="Line 44"/>
          <p:cNvSpPr>
            <a:spLocks noChangeShapeType="1"/>
          </p:cNvSpPr>
          <p:nvPr/>
        </p:nvSpPr>
        <p:spPr bwMode="auto">
          <a:xfrm flipV="1">
            <a:off x="2438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Line 45"/>
          <p:cNvSpPr>
            <a:spLocks noChangeShapeType="1"/>
          </p:cNvSpPr>
          <p:nvPr/>
        </p:nvSpPr>
        <p:spPr bwMode="auto">
          <a:xfrm>
            <a:off x="2590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1" name="Line 46"/>
          <p:cNvSpPr>
            <a:spLocks noChangeShapeType="1"/>
          </p:cNvSpPr>
          <p:nvPr/>
        </p:nvSpPr>
        <p:spPr bwMode="auto">
          <a:xfrm flipV="1">
            <a:off x="28956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2" name="Line 47"/>
          <p:cNvSpPr>
            <a:spLocks noChangeShapeType="1"/>
          </p:cNvSpPr>
          <p:nvPr/>
        </p:nvSpPr>
        <p:spPr bwMode="auto">
          <a:xfrm flipV="1">
            <a:off x="1981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3" name="Line 48"/>
          <p:cNvSpPr>
            <a:spLocks noChangeShapeType="1"/>
          </p:cNvSpPr>
          <p:nvPr/>
        </p:nvSpPr>
        <p:spPr bwMode="auto">
          <a:xfrm>
            <a:off x="21336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4" name="Line 49"/>
          <p:cNvSpPr>
            <a:spLocks noChangeShapeType="1"/>
          </p:cNvSpPr>
          <p:nvPr/>
        </p:nvSpPr>
        <p:spPr bwMode="auto">
          <a:xfrm flipV="1">
            <a:off x="24384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5" name="Line 50"/>
          <p:cNvSpPr>
            <a:spLocks noChangeShapeType="1"/>
          </p:cNvSpPr>
          <p:nvPr/>
        </p:nvSpPr>
        <p:spPr bwMode="auto">
          <a:xfrm>
            <a:off x="25908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6" name="Line 51"/>
          <p:cNvSpPr>
            <a:spLocks noChangeShapeType="1"/>
          </p:cNvSpPr>
          <p:nvPr/>
        </p:nvSpPr>
        <p:spPr bwMode="auto">
          <a:xfrm flipV="1">
            <a:off x="28956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7" name="Line 52"/>
          <p:cNvSpPr>
            <a:spLocks noChangeShapeType="1"/>
          </p:cNvSpPr>
          <p:nvPr/>
        </p:nvSpPr>
        <p:spPr bwMode="auto">
          <a:xfrm>
            <a:off x="3048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23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Get a packet from Ms. Bloedorn and number the pages 1-12</a:t>
            </a:r>
          </a:p>
          <a:p>
            <a:r>
              <a:rPr lang="en-US" dirty="0" smtClean="0"/>
              <a:t>Write the address for these elements:</a:t>
            </a:r>
          </a:p>
          <a:p>
            <a:pPr lvl="1"/>
            <a:r>
              <a:rPr lang="en-US" dirty="0" smtClean="0"/>
              <a:t>Ag</a:t>
            </a:r>
          </a:p>
          <a:p>
            <a:pPr lvl="1"/>
            <a:r>
              <a:rPr lang="en-US" dirty="0" smtClean="0"/>
              <a:t>S</a:t>
            </a:r>
          </a:p>
          <a:p>
            <a:pPr lvl="1"/>
            <a:r>
              <a:rPr lang="en-US" dirty="0" err="1" smtClean="0"/>
              <a:t>Ce</a:t>
            </a:r>
            <a:endParaRPr lang="en-US" dirty="0" smtClean="0"/>
          </a:p>
          <a:p>
            <a:r>
              <a:rPr lang="en-US" dirty="0" smtClean="0"/>
              <a:t>Write the full electron configuration for:</a:t>
            </a:r>
          </a:p>
          <a:p>
            <a:pPr lvl="1"/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Mg</a:t>
            </a:r>
          </a:p>
          <a:p>
            <a:pPr lvl="1"/>
            <a:r>
              <a:rPr lang="en-US" dirty="0" err="1" smtClean="0"/>
              <a:t>Ga</a:t>
            </a:r>
            <a:endParaRPr lang="en-US" dirty="0" smtClean="0"/>
          </a:p>
          <a:p>
            <a:r>
              <a:rPr lang="en-US" dirty="0" smtClean="0"/>
              <a:t>HW: pg. 4 in new packet – Electron Configuration Practice WS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762000"/>
          <a:ext cx="9004300" cy="5410200"/>
        </p:xfrm>
        <a:graphic>
          <a:graphicData uri="http://schemas.openxmlformats.org/presentationml/2006/ole">
            <p:oleObj spid="_x0000_s62466" name="Document" r:id="rId4" imgW="5635226" imgH="305548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The Shapes of the s, p, and d Orbitals</a:t>
            </a:r>
            <a:br>
              <a:rPr lang="en-US" sz="3200">
                <a:ea typeface="+mj-ea"/>
                <a:cs typeface="+mj-cs"/>
              </a:rPr>
            </a:br>
            <a:r>
              <a:rPr lang="en-US" sz="3200" i="1">
                <a:ea typeface="+mj-ea"/>
                <a:cs typeface="+mj-cs"/>
              </a:rPr>
              <a:t>Sketch these in the table</a:t>
            </a:r>
            <a:endParaRPr lang="en-US" sz="3200">
              <a:ea typeface="+mj-ea"/>
              <a:cs typeface="+mj-cs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151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124200"/>
            <a:ext cx="6324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55626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8768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F-Orbitals!</a:t>
            </a:r>
          </a:p>
        </p:txBody>
      </p:sp>
      <p:sp>
        <p:nvSpPr>
          <p:cNvPr id="103442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Do not bother sketching these—just notice how STRANGE they are!</a:t>
            </a:r>
          </a:p>
        </p:txBody>
      </p:sp>
      <p:pic>
        <p:nvPicPr>
          <p:cNvPr id="51204" name="Picture 22" descr="Hydrogen f orbital with n=4,l=3,m=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1790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6" descr="Hydrogen f orbital with n=4,l=3,m=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743200"/>
            <a:ext cx="1676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28" descr="Hydrogen f orbital with n=4,l=3,m=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819400"/>
            <a:ext cx="1581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30" descr="Hydrogen f orbital with n=4,l=3,m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743200"/>
            <a:ext cx="1504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32" descr="Hydrogen f orbital with n=4,l=3,m=+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4419600"/>
            <a:ext cx="152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34" descr="Hydrogen f orbital with n=4,l=3,m=+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419600"/>
            <a:ext cx="152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36" descr="Hydrogen f orbital with n=4,l=3,m=+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495800"/>
            <a:ext cx="15525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Rectangle 37"/>
          <p:cNvSpPr>
            <a:spLocks noChangeArrowheads="1"/>
          </p:cNvSpPr>
          <p:nvPr/>
        </p:nvSpPr>
        <p:spPr bwMode="auto">
          <a:xfrm>
            <a:off x="1524000" y="60198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If you want to see more, go to: http://www.orbitals.com/orb/orbtable.htm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Visualizing </a:t>
            </a:r>
            <a:r>
              <a:rPr lang="en-US" dirty="0" smtClean="0"/>
              <a:t>Orbitals </a:t>
            </a:r>
            <a:r>
              <a:rPr lang="en-US" dirty="0" smtClean="0"/>
              <a:t>of Electrons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H="1">
            <a:off x="4248150" y="3876675"/>
            <a:ext cx="109538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486400" y="4881563"/>
            <a:ext cx="324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mic Sans MS" charset="0"/>
              </a:rPr>
              <a:t>The 3 axes represent</a:t>
            </a:r>
          </a:p>
          <a:p>
            <a:r>
              <a:rPr lang="en-US" sz="2400">
                <a:latin typeface="Comic Sans MS" charset="0"/>
              </a:rPr>
              <a:t>3-dimensional space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>
            <a:off x="1371600" y="1355725"/>
            <a:ext cx="6138863" cy="4999038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98550" y="3749675"/>
            <a:ext cx="6942138" cy="20638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59300" y="46038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4519613" y="3706813"/>
            <a:ext cx="103187" cy="1063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4519613" y="3706813"/>
            <a:ext cx="103187" cy="106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4248150" y="3922713"/>
            <a:ext cx="109538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029200" y="4576763"/>
            <a:ext cx="373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mic Sans MS" charset="0"/>
              </a:rPr>
              <a:t>The nucleus of the atom is at the center of the three axes</a:t>
            </a:r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4673600" y="3860800"/>
            <a:ext cx="635000" cy="736600"/>
          </a:xfrm>
          <a:custGeom>
            <a:avLst/>
            <a:gdLst>
              <a:gd name="T0" fmla="*/ 2147483647 w 400"/>
              <a:gd name="T1" fmla="*/ 2147483647 h 464"/>
              <a:gd name="T2" fmla="*/ 2147483647 w 400"/>
              <a:gd name="T3" fmla="*/ 2147483647 h 464"/>
              <a:gd name="T4" fmla="*/ 0 w 400"/>
              <a:gd name="T5" fmla="*/ 0 h 464"/>
              <a:gd name="T6" fmla="*/ 0 60000 65536"/>
              <a:gd name="T7" fmla="*/ 0 60000 65536"/>
              <a:gd name="T8" fmla="*/ 0 60000 65536"/>
              <a:gd name="T9" fmla="*/ 0 w 400"/>
              <a:gd name="T10" fmla="*/ 0 h 464"/>
              <a:gd name="T11" fmla="*/ 400 w 400"/>
              <a:gd name="T12" fmla="*/ 464 h 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464">
                <a:moveTo>
                  <a:pt x="400" y="464"/>
                </a:moveTo>
                <a:cubicBezTo>
                  <a:pt x="365" y="437"/>
                  <a:pt x="259" y="381"/>
                  <a:pt x="192" y="304"/>
                </a:cubicBezTo>
                <a:cubicBezTo>
                  <a:pt x="125" y="227"/>
                  <a:pt x="40" y="63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4248150" y="3876675"/>
            <a:ext cx="109538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953000" y="4579938"/>
            <a:ext cx="32877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1s orbital is a</a:t>
            </a:r>
          </a:p>
          <a:p>
            <a:r>
              <a:rPr lang="en-US" sz="3000">
                <a:latin typeface="Comic Sans MS" charset="0"/>
              </a:rPr>
              <a:t>sphere,</a:t>
            </a:r>
            <a:r>
              <a:rPr lang="en-US" sz="2800">
                <a:latin typeface="Comic Sans MS" charset="0"/>
              </a:rPr>
              <a:t> centered</a:t>
            </a:r>
          </a:p>
          <a:p>
            <a:r>
              <a:rPr lang="en-US" sz="2800">
                <a:latin typeface="Comic Sans MS" charset="0"/>
              </a:rPr>
              <a:t>around the nucleus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50186" name="Oval 10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>
            <a:off x="1371600" y="1317625"/>
            <a:ext cx="6138863" cy="4999038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98550" y="3711575"/>
            <a:ext cx="6942138" cy="20638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559300" y="7938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519613" y="3668713"/>
            <a:ext cx="103187" cy="1063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519613" y="3668713"/>
            <a:ext cx="103187" cy="106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>
            <a:off x="3725863" y="4176713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3400" y="1227138"/>
            <a:ext cx="3671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2s orbital is also</a:t>
            </a:r>
          </a:p>
          <a:p>
            <a:r>
              <a:rPr lang="en-US" sz="2800">
                <a:latin typeface="Comic Sans MS" charset="0"/>
              </a:rPr>
              <a:t>a sphere</a:t>
            </a:r>
          </a:p>
        </p:txBody>
      </p:sp>
      <p:sp>
        <p:nvSpPr>
          <p:cNvPr id="52233" name="Oval 9" descr="Green marble"/>
          <p:cNvSpPr>
            <a:spLocks noChangeArrowheads="1"/>
          </p:cNvSpPr>
          <p:nvPr/>
        </p:nvSpPr>
        <p:spPr bwMode="auto">
          <a:xfrm>
            <a:off x="3429000" y="2590800"/>
            <a:ext cx="2235200" cy="2273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3619500" y="4229100"/>
            <a:ext cx="315913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1371600" y="1317625"/>
            <a:ext cx="6138863" cy="4999038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98550" y="3711575"/>
            <a:ext cx="6942138" cy="20638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559300" y="7938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4519613" y="3668713"/>
            <a:ext cx="103187" cy="1063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4519613" y="3668713"/>
            <a:ext cx="103187" cy="106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3725863" y="4176713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 descr="Green marble"/>
          <p:cNvSpPr>
            <a:spLocks noChangeArrowheads="1"/>
          </p:cNvSpPr>
          <p:nvPr/>
        </p:nvSpPr>
        <p:spPr bwMode="auto">
          <a:xfrm>
            <a:off x="3429000" y="2590800"/>
            <a:ext cx="2235200" cy="2273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3619500" y="4229100"/>
            <a:ext cx="315913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0963" y="349250"/>
            <a:ext cx="40957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300">
                <a:latin typeface="Comic Sans MS" charset="0"/>
              </a:rPr>
              <a:t>The 2s electrons have a </a:t>
            </a:r>
          </a:p>
          <a:p>
            <a:r>
              <a:rPr lang="en-US" sz="2300">
                <a:latin typeface="Comic Sans MS" charset="0"/>
              </a:rPr>
              <a:t>higher energy than the 1s</a:t>
            </a:r>
          </a:p>
          <a:p>
            <a:r>
              <a:rPr lang="en-US" sz="2300">
                <a:latin typeface="Comic Sans MS" charset="0"/>
              </a:rPr>
              <a:t>electrons. Therefore, the 2s</a:t>
            </a:r>
          </a:p>
          <a:p>
            <a:r>
              <a:rPr lang="en-US" sz="2300">
                <a:latin typeface="Comic Sans MS" charset="0"/>
              </a:rPr>
              <a:t>electrons are generally more</a:t>
            </a:r>
          </a:p>
          <a:p>
            <a:r>
              <a:rPr lang="en-US" sz="2300">
                <a:latin typeface="Comic Sans MS" charset="0"/>
              </a:rPr>
              <a:t>distant from the nucleus,</a:t>
            </a:r>
          </a:p>
          <a:p>
            <a:r>
              <a:rPr lang="en-US" sz="2300">
                <a:latin typeface="Comic Sans MS" charset="0"/>
              </a:rPr>
              <a:t>making the 2s orbital larger</a:t>
            </a:r>
          </a:p>
          <a:p>
            <a:r>
              <a:rPr lang="en-US" sz="2300">
                <a:latin typeface="Comic Sans MS" charset="0"/>
              </a:rPr>
              <a:t>than the 1s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56392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3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4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5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6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7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56391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56380" name="Freeform 1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56382" name="Freeform 2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3" name="Freeform 2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4" name="Freeform 2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5" name="Freeform 2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6" name="Freeform 2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7" name="Freeform 2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8" name="Freeform 2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9" name="Freeform 2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56370" name="Freeform 3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56372" name="Freeform 3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3" name="Freeform 3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4" name="Freeform 3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5" name="Freeform 3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6" name="Freeform 3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7" name="Freeform 3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8" name="Freeform 3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9" name="Freeform 3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789113" y="2940050"/>
            <a:ext cx="5543550" cy="1465263"/>
            <a:chOff x="1127" y="1852"/>
            <a:chExt cx="3492" cy="923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979" y="1855"/>
              <a:ext cx="1640" cy="920"/>
              <a:chOff x="3009" y="1855"/>
              <a:chExt cx="1640" cy="920"/>
            </a:xfrm>
          </p:grpSpPr>
          <p:sp>
            <p:nvSpPr>
              <p:cNvPr id="56358" name="Freeform 42"/>
              <p:cNvSpPr>
                <a:spLocks/>
              </p:cNvSpPr>
              <p:nvPr/>
            </p:nvSpPr>
            <p:spPr bwMode="auto">
              <a:xfrm>
                <a:off x="3009" y="1855"/>
                <a:ext cx="1640" cy="920"/>
              </a:xfrm>
              <a:custGeom>
                <a:avLst/>
                <a:gdLst>
                  <a:gd name="T0" fmla="*/ 984 w 1640"/>
                  <a:gd name="T1" fmla="*/ 8 h 920"/>
                  <a:gd name="T2" fmla="*/ 887 w 1640"/>
                  <a:gd name="T3" fmla="*/ 18 h 920"/>
                  <a:gd name="T4" fmla="*/ 801 w 1640"/>
                  <a:gd name="T5" fmla="*/ 31 h 920"/>
                  <a:gd name="T6" fmla="*/ 718 w 1640"/>
                  <a:gd name="T7" fmla="*/ 48 h 920"/>
                  <a:gd name="T8" fmla="*/ 566 w 1640"/>
                  <a:gd name="T9" fmla="*/ 89 h 920"/>
                  <a:gd name="T10" fmla="*/ 517 w 1640"/>
                  <a:gd name="T11" fmla="*/ 107 h 920"/>
                  <a:gd name="T12" fmla="*/ 436 w 1640"/>
                  <a:gd name="T13" fmla="*/ 144 h 920"/>
                  <a:gd name="T14" fmla="*/ 368 w 1640"/>
                  <a:gd name="T15" fmla="*/ 180 h 920"/>
                  <a:gd name="T16" fmla="*/ 273 w 1640"/>
                  <a:gd name="T17" fmla="*/ 236 h 920"/>
                  <a:gd name="T18" fmla="*/ 181 w 1640"/>
                  <a:gd name="T19" fmla="*/ 296 h 920"/>
                  <a:gd name="T20" fmla="*/ 101 w 1640"/>
                  <a:gd name="T21" fmla="*/ 357 h 920"/>
                  <a:gd name="T22" fmla="*/ 52 w 1640"/>
                  <a:gd name="T23" fmla="*/ 401 h 920"/>
                  <a:gd name="T24" fmla="*/ 18 w 1640"/>
                  <a:gd name="T25" fmla="*/ 440 h 920"/>
                  <a:gd name="T26" fmla="*/ 5 w 1640"/>
                  <a:gd name="T27" fmla="*/ 464 h 920"/>
                  <a:gd name="T28" fmla="*/ 0 w 1640"/>
                  <a:gd name="T29" fmla="*/ 480 h 920"/>
                  <a:gd name="T30" fmla="*/ 1 w 1640"/>
                  <a:gd name="T31" fmla="*/ 496 h 920"/>
                  <a:gd name="T32" fmla="*/ 9 w 1640"/>
                  <a:gd name="T33" fmla="*/ 513 h 920"/>
                  <a:gd name="T34" fmla="*/ 22 w 1640"/>
                  <a:gd name="T35" fmla="*/ 531 h 920"/>
                  <a:gd name="T36" fmla="*/ 47 w 1640"/>
                  <a:gd name="T37" fmla="*/ 558 h 920"/>
                  <a:gd name="T38" fmla="*/ 102 w 1640"/>
                  <a:gd name="T39" fmla="*/ 600 h 920"/>
                  <a:gd name="T40" fmla="*/ 172 w 1640"/>
                  <a:gd name="T41" fmla="*/ 645 h 920"/>
                  <a:gd name="T42" fmla="*/ 256 w 1640"/>
                  <a:gd name="T43" fmla="*/ 691 h 920"/>
                  <a:gd name="T44" fmla="*/ 351 w 1640"/>
                  <a:gd name="T45" fmla="*/ 736 h 920"/>
                  <a:gd name="T46" fmla="*/ 452 w 1640"/>
                  <a:gd name="T47" fmla="*/ 778 h 920"/>
                  <a:gd name="T48" fmla="*/ 558 w 1640"/>
                  <a:gd name="T49" fmla="*/ 816 h 920"/>
                  <a:gd name="T50" fmla="*/ 664 w 1640"/>
                  <a:gd name="T51" fmla="*/ 849 h 920"/>
                  <a:gd name="T52" fmla="*/ 734 w 1640"/>
                  <a:gd name="T53" fmla="*/ 867 h 920"/>
                  <a:gd name="T54" fmla="*/ 819 w 1640"/>
                  <a:gd name="T55" fmla="*/ 884 h 920"/>
                  <a:gd name="T56" fmla="*/ 939 w 1640"/>
                  <a:gd name="T57" fmla="*/ 903 h 920"/>
                  <a:gd name="T58" fmla="*/ 1049 w 1640"/>
                  <a:gd name="T59" fmla="*/ 916 h 920"/>
                  <a:gd name="T60" fmla="*/ 1121 w 1640"/>
                  <a:gd name="T61" fmla="*/ 920 h 920"/>
                  <a:gd name="T62" fmla="*/ 1220 w 1640"/>
                  <a:gd name="T63" fmla="*/ 917 h 920"/>
                  <a:gd name="T64" fmla="*/ 1269 w 1640"/>
                  <a:gd name="T65" fmla="*/ 911 h 920"/>
                  <a:gd name="T66" fmla="*/ 1342 w 1640"/>
                  <a:gd name="T67" fmla="*/ 894 h 920"/>
                  <a:gd name="T68" fmla="*/ 1387 w 1640"/>
                  <a:gd name="T69" fmla="*/ 877 h 920"/>
                  <a:gd name="T70" fmla="*/ 1420 w 1640"/>
                  <a:gd name="T71" fmla="*/ 862 h 920"/>
                  <a:gd name="T72" fmla="*/ 1450 w 1640"/>
                  <a:gd name="T73" fmla="*/ 843 h 920"/>
                  <a:gd name="T74" fmla="*/ 1479 w 1640"/>
                  <a:gd name="T75" fmla="*/ 821 h 920"/>
                  <a:gd name="T76" fmla="*/ 1505 w 1640"/>
                  <a:gd name="T77" fmla="*/ 795 h 920"/>
                  <a:gd name="T78" fmla="*/ 1534 w 1640"/>
                  <a:gd name="T79" fmla="*/ 760 h 920"/>
                  <a:gd name="T80" fmla="*/ 1566 w 1640"/>
                  <a:gd name="T81" fmla="*/ 711 h 920"/>
                  <a:gd name="T82" fmla="*/ 1593 w 1640"/>
                  <a:gd name="T83" fmla="*/ 661 h 920"/>
                  <a:gd name="T84" fmla="*/ 1614 w 1640"/>
                  <a:gd name="T85" fmla="*/ 610 h 920"/>
                  <a:gd name="T86" fmla="*/ 1629 w 1640"/>
                  <a:gd name="T87" fmla="*/ 558 h 920"/>
                  <a:gd name="T88" fmla="*/ 1638 w 1640"/>
                  <a:gd name="T89" fmla="*/ 506 h 920"/>
                  <a:gd name="T90" fmla="*/ 1640 w 1640"/>
                  <a:gd name="T91" fmla="*/ 452 h 920"/>
                  <a:gd name="T92" fmla="*/ 1636 w 1640"/>
                  <a:gd name="T93" fmla="*/ 399 h 920"/>
                  <a:gd name="T94" fmla="*/ 1624 w 1640"/>
                  <a:gd name="T95" fmla="*/ 346 h 920"/>
                  <a:gd name="T96" fmla="*/ 1606 w 1640"/>
                  <a:gd name="T97" fmla="*/ 293 h 920"/>
                  <a:gd name="T98" fmla="*/ 1581 w 1640"/>
                  <a:gd name="T99" fmla="*/ 240 h 920"/>
                  <a:gd name="T100" fmla="*/ 1549 w 1640"/>
                  <a:gd name="T101" fmla="*/ 189 h 920"/>
                  <a:gd name="T102" fmla="*/ 1510 w 1640"/>
                  <a:gd name="T103" fmla="*/ 145 h 920"/>
                  <a:gd name="T104" fmla="*/ 1466 w 1640"/>
                  <a:gd name="T105" fmla="*/ 107 h 920"/>
                  <a:gd name="T106" fmla="*/ 1417 w 1640"/>
                  <a:gd name="T107" fmla="*/ 76 h 920"/>
                  <a:gd name="T108" fmla="*/ 1366 w 1640"/>
                  <a:gd name="T109" fmla="*/ 50 h 920"/>
                  <a:gd name="T110" fmla="*/ 1312 w 1640"/>
                  <a:gd name="T111" fmla="*/ 30 h 920"/>
                  <a:gd name="T112" fmla="*/ 1258 w 1640"/>
                  <a:gd name="T113" fmla="*/ 16 h 920"/>
                  <a:gd name="T114" fmla="*/ 1204 w 1640"/>
                  <a:gd name="T115" fmla="*/ 6 h 920"/>
                  <a:gd name="T116" fmla="*/ 1136 w 1640"/>
                  <a:gd name="T117" fmla="*/ 0 h 920"/>
                  <a:gd name="T118" fmla="*/ 1088 w 1640"/>
                  <a:gd name="T119" fmla="*/ 0 h 9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0"/>
                  <a:gd name="T182" fmla="*/ 1640 w 1640"/>
                  <a:gd name="T183" fmla="*/ 920 h 9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0">
                    <a:moveTo>
                      <a:pt x="1058" y="3"/>
                    </a:moveTo>
                    <a:lnTo>
                      <a:pt x="1020" y="5"/>
                    </a:lnTo>
                    <a:lnTo>
                      <a:pt x="984" y="8"/>
                    </a:lnTo>
                    <a:lnTo>
                      <a:pt x="950" y="11"/>
                    </a:lnTo>
                    <a:lnTo>
                      <a:pt x="918" y="15"/>
                    </a:lnTo>
                    <a:lnTo>
                      <a:pt x="887" y="18"/>
                    </a:lnTo>
                    <a:lnTo>
                      <a:pt x="858" y="22"/>
                    </a:lnTo>
                    <a:lnTo>
                      <a:pt x="829" y="26"/>
                    </a:lnTo>
                    <a:lnTo>
                      <a:pt x="801" y="31"/>
                    </a:lnTo>
                    <a:lnTo>
                      <a:pt x="773" y="36"/>
                    </a:lnTo>
                    <a:lnTo>
                      <a:pt x="746" y="42"/>
                    </a:lnTo>
                    <a:lnTo>
                      <a:pt x="718" y="48"/>
                    </a:lnTo>
                    <a:lnTo>
                      <a:pt x="690" y="54"/>
                    </a:lnTo>
                    <a:lnTo>
                      <a:pt x="631" y="70"/>
                    </a:lnTo>
                    <a:lnTo>
                      <a:pt x="566" y="89"/>
                    </a:lnTo>
                    <a:lnTo>
                      <a:pt x="551" y="94"/>
                    </a:lnTo>
                    <a:lnTo>
                      <a:pt x="535" y="100"/>
                    </a:lnTo>
                    <a:lnTo>
                      <a:pt x="517" y="107"/>
                    </a:lnTo>
                    <a:lnTo>
                      <a:pt x="499" y="115"/>
                    </a:lnTo>
                    <a:lnTo>
                      <a:pt x="458" y="134"/>
                    </a:lnTo>
                    <a:lnTo>
                      <a:pt x="436" y="144"/>
                    </a:lnTo>
                    <a:lnTo>
                      <a:pt x="414" y="156"/>
                    </a:lnTo>
                    <a:lnTo>
                      <a:pt x="391" y="168"/>
                    </a:lnTo>
                    <a:lnTo>
                      <a:pt x="368" y="180"/>
                    </a:lnTo>
                    <a:lnTo>
                      <a:pt x="321" y="207"/>
                    </a:lnTo>
                    <a:lnTo>
                      <a:pt x="297" y="221"/>
                    </a:lnTo>
                    <a:lnTo>
                      <a:pt x="273" y="236"/>
                    </a:lnTo>
                    <a:lnTo>
                      <a:pt x="226" y="266"/>
                    </a:lnTo>
                    <a:lnTo>
                      <a:pt x="204" y="281"/>
                    </a:lnTo>
                    <a:lnTo>
                      <a:pt x="181" y="296"/>
                    </a:lnTo>
                    <a:lnTo>
                      <a:pt x="139" y="327"/>
                    </a:lnTo>
                    <a:lnTo>
                      <a:pt x="120" y="342"/>
                    </a:lnTo>
                    <a:lnTo>
                      <a:pt x="101" y="357"/>
                    </a:lnTo>
                    <a:lnTo>
                      <a:pt x="83" y="372"/>
                    </a:lnTo>
                    <a:lnTo>
                      <a:pt x="67" y="386"/>
                    </a:lnTo>
                    <a:lnTo>
                      <a:pt x="52" y="401"/>
                    </a:lnTo>
                    <a:lnTo>
                      <a:pt x="39" y="414"/>
                    </a:lnTo>
                    <a:lnTo>
                      <a:pt x="28" y="428"/>
                    </a:lnTo>
                    <a:lnTo>
                      <a:pt x="18" y="440"/>
                    </a:lnTo>
                    <a:lnTo>
                      <a:pt x="10" y="453"/>
                    </a:lnTo>
                    <a:lnTo>
                      <a:pt x="7" y="458"/>
                    </a:lnTo>
                    <a:lnTo>
                      <a:pt x="5" y="464"/>
                    </a:lnTo>
                    <a:lnTo>
                      <a:pt x="3" y="470"/>
                    </a:lnTo>
                    <a:lnTo>
                      <a:pt x="1" y="475"/>
                    </a:lnTo>
                    <a:lnTo>
                      <a:pt x="0" y="480"/>
                    </a:lnTo>
                    <a:lnTo>
                      <a:pt x="0" y="485"/>
                    </a:lnTo>
                    <a:lnTo>
                      <a:pt x="0" y="491"/>
                    </a:lnTo>
                    <a:lnTo>
                      <a:pt x="1" y="496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9" y="513"/>
                    </a:lnTo>
                    <a:lnTo>
                      <a:pt x="12" y="519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3" y="544"/>
                    </a:lnTo>
                    <a:lnTo>
                      <a:pt x="40" y="551"/>
                    </a:lnTo>
                    <a:lnTo>
                      <a:pt x="47" y="558"/>
                    </a:lnTo>
                    <a:lnTo>
                      <a:pt x="63" y="572"/>
                    </a:lnTo>
                    <a:lnTo>
                      <a:pt x="81" y="586"/>
                    </a:lnTo>
                    <a:lnTo>
                      <a:pt x="102" y="600"/>
                    </a:lnTo>
                    <a:lnTo>
                      <a:pt x="123" y="615"/>
                    </a:lnTo>
                    <a:lnTo>
                      <a:pt x="147" y="630"/>
                    </a:lnTo>
                    <a:lnTo>
                      <a:pt x="172" y="645"/>
                    </a:lnTo>
                    <a:lnTo>
                      <a:pt x="199" y="660"/>
                    </a:lnTo>
                    <a:lnTo>
                      <a:pt x="227" y="676"/>
                    </a:lnTo>
                    <a:lnTo>
                      <a:pt x="256" y="691"/>
                    </a:lnTo>
                    <a:lnTo>
                      <a:pt x="287" y="706"/>
                    </a:lnTo>
                    <a:lnTo>
                      <a:pt x="318" y="721"/>
                    </a:lnTo>
                    <a:lnTo>
                      <a:pt x="351" y="736"/>
                    </a:lnTo>
                    <a:lnTo>
                      <a:pt x="384" y="750"/>
                    </a:lnTo>
                    <a:lnTo>
                      <a:pt x="418" y="764"/>
                    </a:lnTo>
                    <a:lnTo>
                      <a:pt x="452" y="778"/>
                    </a:lnTo>
                    <a:lnTo>
                      <a:pt x="487" y="791"/>
                    </a:lnTo>
                    <a:lnTo>
                      <a:pt x="522" y="804"/>
                    </a:lnTo>
                    <a:lnTo>
                      <a:pt x="558" y="816"/>
                    </a:lnTo>
                    <a:lnTo>
                      <a:pt x="593" y="828"/>
                    </a:lnTo>
                    <a:lnTo>
                      <a:pt x="629" y="839"/>
                    </a:lnTo>
                    <a:lnTo>
                      <a:pt x="664" y="849"/>
                    </a:lnTo>
                    <a:lnTo>
                      <a:pt x="682" y="854"/>
                    </a:lnTo>
                    <a:lnTo>
                      <a:pt x="700" y="858"/>
                    </a:lnTo>
                    <a:lnTo>
                      <a:pt x="734" y="867"/>
                    </a:lnTo>
                    <a:lnTo>
                      <a:pt x="769" y="874"/>
                    </a:lnTo>
                    <a:lnTo>
                      <a:pt x="803" y="881"/>
                    </a:lnTo>
                    <a:lnTo>
                      <a:pt x="819" y="884"/>
                    </a:lnTo>
                    <a:lnTo>
                      <a:pt x="836" y="887"/>
                    </a:lnTo>
                    <a:lnTo>
                      <a:pt x="900" y="897"/>
                    </a:lnTo>
                    <a:lnTo>
                      <a:pt x="939" y="903"/>
                    </a:lnTo>
                    <a:lnTo>
                      <a:pt x="981" y="909"/>
                    </a:lnTo>
                    <a:lnTo>
                      <a:pt x="1026" y="914"/>
                    </a:lnTo>
                    <a:lnTo>
                      <a:pt x="1049" y="916"/>
                    </a:lnTo>
                    <a:lnTo>
                      <a:pt x="1073" y="918"/>
                    </a:lnTo>
                    <a:lnTo>
                      <a:pt x="1097" y="919"/>
                    </a:lnTo>
                    <a:lnTo>
                      <a:pt x="1121" y="920"/>
                    </a:lnTo>
                    <a:lnTo>
                      <a:pt x="1171" y="920"/>
                    </a:lnTo>
                    <a:lnTo>
                      <a:pt x="1195" y="919"/>
                    </a:lnTo>
                    <a:lnTo>
                      <a:pt x="1220" y="917"/>
                    </a:lnTo>
                    <a:lnTo>
                      <a:pt x="1232" y="915"/>
                    </a:lnTo>
                    <a:lnTo>
                      <a:pt x="1245" y="914"/>
                    </a:lnTo>
                    <a:lnTo>
                      <a:pt x="1269" y="911"/>
                    </a:lnTo>
                    <a:lnTo>
                      <a:pt x="1293" y="906"/>
                    </a:lnTo>
                    <a:lnTo>
                      <a:pt x="1317" y="901"/>
                    </a:lnTo>
                    <a:lnTo>
                      <a:pt x="1342" y="894"/>
                    </a:lnTo>
                    <a:lnTo>
                      <a:pt x="1353" y="890"/>
                    </a:lnTo>
                    <a:lnTo>
                      <a:pt x="1365" y="886"/>
                    </a:lnTo>
                    <a:lnTo>
                      <a:pt x="1387" y="877"/>
                    </a:lnTo>
                    <a:lnTo>
                      <a:pt x="1398" y="873"/>
                    </a:lnTo>
                    <a:lnTo>
                      <a:pt x="1409" y="867"/>
                    </a:lnTo>
                    <a:lnTo>
                      <a:pt x="1420" y="862"/>
                    </a:lnTo>
                    <a:lnTo>
                      <a:pt x="1430" y="856"/>
                    </a:lnTo>
                    <a:lnTo>
                      <a:pt x="1440" y="850"/>
                    </a:lnTo>
                    <a:lnTo>
                      <a:pt x="1450" y="843"/>
                    </a:lnTo>
                    <a:lnTo>
                      <a:pt x="1460" y="836"/>
                    </a:lnTo>
                    <a:lnTo>
                      <a:pt x="1470" y="829"/>
                    </a:lnTo>
                    <a:lnTo>
                      <a:pt x="1479" y="821"/>
                    </a:lnTo>
                    <a:lnTo>
                      <a:pt x="1488" y="813"/>
                    </a:lnTo>
                    <a:lnTo>
                      <a:pt x="1497" y="804"/>
                    </a:lnTo>
                    <a:lnTo>
                      <a:pt x="1505" y="795"/>
                    </a:lnTo>
                    <a:lnTo>
                      <a:pt x="1514" y="786"/>
                    </a:lnTo>
                    <a:lnTo>
                      <a:pt x="1522" y="776"/>
                    </a:lnTo>
                    <a:lnTo>
                      <a:pt x="1534" y="760"/>
                    </a:lnTo>
                    <a:lnTo>
                      <a:pt x="1545" y="744"/>
                    </a:lnTo>
                    <a:lnTo>
                      <a:pt x="1556" y="728"/>
                    </a:lnTo>
                    <a:lnTo>
                      <a:pt x="1566" y="711"/>
                    </a:lnTo>
                    <a:lnTo>
                      <a:pt x="1576" y="695"/>
                    </a:lnTo>
                    <a:lnTo>
                      <a:pt x="1585" y="678"/>
                    </a:lnTo>
                    <a:lnTo>
                      <a:pt x="1593" y="661"/>
                    </a:lnTo>
                    <a:lnTo>
                      <a:pt x="1601" y="644"/>
                    </a:lnTo>
                    <a:lnTo>
                      <a:pt x="1608" y="627"/>
                    </a:lnTo>
                    <a:lnTo>
                      <a:pt x="1614" y="610"/>
                    </a:lnTo>
                    <a:lnTo>
                      <a:pt x="1620" y="593"/>
                    </a:lnTo>
                    <a:lnTo>
                      <a:pt x="1625" y="576"/>
                    </a:lnTo>
                    <a:lnTo>
                      <a:pt x="1629" y="558"/>
                    </a:lnTo>
                    <a:lnTo>
                      <a:pt x="1633" y="541"/>
                    </a:lnTo>
                    <a:lnTo>
                      <a:pt x="1636" y="523"/>
                    </a:lnTo>
                    <a:lnTo>
                      <a:pt x="1638" y="506"/>
                    </a:lnTo>
                    <a:lnTo>
                      <a:pt x="1639" y="487"/>
                    </a:lnTo>
                    <a:lnTo>
                      <a:pt x="1640" y="470"/>
                    </a:lnTo>
                    <a:lnTo>
                      <a:pt x="1640" y="452"/>
                    </a:lnTo>
                    <a:lnTo>
                      <a:pt x="1639" y="434"/>
                    </a:lnTo>
                    <a:lnTo>
                      <a:pt x="1638" y="417"/>
                    </a:lnTo>
                    <a:lnTo>
                      <a:pt x="1636" y="399"/>
                    </a:lnTo>
                    <a:lnTo>
                      <a:pt x="1633" y="381"/>
                    </a:lnTo>
                    <a:lnTo>
                      <a:pt x="1629" y="364"/>
                    </a:lnTo>
                    <a:lnTo>
                      <a:pt x="1624" y="346"/>
                    </a:lnTo>
                    <a:lnTo>
                      <a:pt x="1619" y="328"/>
                    </a:lnTo>
                    <a:lnTo>
                      <a:pt x="1613" y="311"/>
                    </a:lnTo>
                    <a:lnTo>
                      <a:pt x="1606" y="293"/>
                    </a:lnTo>
                    <a:lnTo>
                      <a:pt x="1599" y="275"/>
                    </a:lnTo>
                    <a:lnTo>
                      <a:pt x="1591" y="258"/>
                    </a:lnTo>
                    <a:lnTo>
                      <a:pt x="1581" y="240"/>
                    </a:lnTo>
                    <a:lnTo>
                      <a:pt x="1571" y="223"/>
                    </a:lnTo>
                    <a:lnTo>
                      <a:pt x="1561" y="206"/>
                    </a:lnTo>
                    <a:lnTo>
                      <a:pt x="1549" y="189"/>
                    </a:lnTo>
                    <a:lnTo>
                      <a:pt x="1537" y="174"/>
                    </a:lnTo>
                    <a:lnTo>
                      <a:pt x="1524" y="159"/>
                    </a:lnTo>
                    <a:lnTo>
                      <a:pt x="1510" y="145"/>
                    </a:lnTo>
                    <a:lnTo>
                      <a:pt x="1496" y="132"/>
                    </a:lnTo>
                    <a:lnTo>
                      <a:pt x="1481" y="119"/>
                    </a:lnTo>
                    <a:lnTo>
                      <a:pt x="1466" y="107"/>
                    </a:lnTo>
                    <a:lnTo>
                      <a:pt x="1450" y="96"/>
                    </a:lnTo>
                    <a:lnTo>
                      <a:pt x="1434" y="86"/>
                    </a:lnTo>
                    <a:lnTo>
                      <a:pt x="1417" y="76"/>
                    </a:lnTo>
                    <a:lnTo>
                      <a:pt x="1401" y="67"/>
                    </a:lnTo>
                    <a:lnTo>
                      <a:pt x="1383" y="58"/>
                    </a:lnTo>
                    <a:lnTo>
                      <a:pt x="1366" y="50"/>
                    </a:lnTo>
                    <a:lnTo>
                      <a:pt x="1348" y="43"/>
                    </a:lnTo>
                    <a:lnTo>
                      <a:pt x="1330" y="36"/>
                    </a:lnTo>
                    <a:lnTo>
                      <a:pt x="1312" y="30"/>
                    </a:lnTo>
                    <a:lnTo>
                      <a:pt x="1294" y="25"/>
                    </a:lnTo>
                    <a:lnTo>
                      <a:pt x="1276" y="20"/>
                    </a:lnTo>
                    <a:lnTo>
                      <a:pt x="1258" y="16"/>
                    </a:lnTo>
                    <a:lnTo>
                      <a:pt x="1240" y="12"/>
                    </a:lnTo>
                    <a:lnTo>
                      <a:pt x="1222" y="9"/>
                    </a:lnTo>
                    <a:lnTo>
                      <a:pt x="1204" y="6"/>
                    </a:lnTo>
                    <a:lnTo>
                      <a:pt x="1187" y="4"/>
                    </a:lnTo>
                    <a:lnTo>
                      <a:pt x="1152" y="1"/>
                    </a:lnTo>
                    <a:lnTo>
                      <a:pt x="1136" y="0"/>
                    </a:lnTo>
                    <a:lnTo>
                      <a:pt x="1119" y="0"/>
                    </a:lnTo>
                    <a:lnTo>
                      <a:pt x="1103" y="0"/>
                    </a:lnTo>
                    <a:lnTo>
                      <a:pt x="1088" y="0"/>
                    </a:lnTo>
                    <a:lnTo>
                      <a:pt x="1073" y="1"/>
                    </a:lnTo>
                    <a:lnTo>
                      <a:pt x="1058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3116" y="1860"/>
                <a:ext cx="1467" cy="909"/>
                <a:chOff x="3116" y="1860"/>
                <a:chExt cx="1467" cy="909"/>
              </a:xfrm>
            </p:grpSpPr>
            <p:sp>
              <p:nvSpPr>
                <p:cNvPr id="56360" name="Freeform 44"/>
                <p:cNvSpPr>
                  <a:spLocks/>
                </p:cNvSpPr>
                <p:nvPr/>
              </p:nvSpPr>
              <p:spPr bwMode="auto">
                <a:xfrm>
                  <a:off x="3890" y="1887"/>
                  <a:ext cx="29" cy="852"/>
                </a:xfrm>
                <a:custGeom>
                  <a:avLst/>
                  <a:gdLst>
                    <a:gd name="T0" fmla="*/ 0 w 29"/>
                    <a:gd name="T1" fmla="*/ 0 h 852"/>
                    <a:gd name="T2" fmla="*/ 14 w 29"/>
                    <a:gd name="T3" fmla="*/ 117 h 852"/>
                    <a:gd name="T4" fmla="*/ 23 w 29"/>
                    <a:gd name="T5" fmla="*/ 221 h 852"/>
                    <a:gd name="T6" fmla="*/ 28 w 29"/>
                    <a:gd name="T7" fmla="*/ 325 h 852"/>
                    <a:gd name="T8" fmla="*/ 29 w 29"/>
                    <a:gd name="T9" fmla="*/ 443 h 852"/>
                    <a:gd name="T10" fmla="*/ 29 w 29"/>
                    <a:gd name="T11" fmla="*/ 553 h 852"/>
                    <a:gd name="T12" fmla="*/ 25 w 29"/>
                    <a:gd name="T13" fmla="*/ 648 h 852"/>
                    <a:gd name="T14" fmla="*/ 18 w 29"/>
                    <a:gd name="T15" fmla="*/ 744 h 852"/>
                    <a:gd name="T16" fmla="*/ 8 w 29"/>
                    <a:gd name="T17" fmla="*/ 852 h 8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852"/>
                    <a:gd name="T29" fmla="*/ 29 w 29"/>
                    <a:gd name="T30" fmla="*/ 852 h 8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852">
                      <a:moveTo>
                        <a:pt x="0" y="0"/>
                      </a:moveTo>
                      <a:lnTo>
                        <a:pt x="14" y="117"/>
                      </a:lnTo>
                      <a:lnTo>
                        <a:pt x="23" y="221"/>
                      </a:lnTo>
                      <a:lnTo>
                        <a:pt x="28" y="325"/>
                      </a:lnTo>
                      <a:lnTo>
                        <a:pt x="29" y="443"/>
                      </a:lnTo>
                      <a:lnTo>
                        <a:pt x="29" y="553"/>
                      </a:lnTo>
                      <a:lnTo>
                        <a:pt x="25" y="648"/>
                      </a:lnTo>
                      <a:lnTo>
                        <a:pt x="18" y="744"/>
                      </a:lnTo>
                      <a:lnTo>
                        <a:pt x="8" y="85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1" name="Freeform 45"/>
                <p:cNvSpPr>
                  <a:spLocks/>
                </p:cNvSpPr>
                <p:nvPr/>
              </p:nvSpPr>
              <p:spPr bwMode="auto">
                <a:xfrm>
                  <a:off x="3650" y="1916"/>
                  <a:ext cx="22" cy="781"/>
                </a:xfrm>
                <a:custGeom>
                  <a:avLst/>
                  <a:gdLst>
                    <a:gd name="T0" fmla="*/ 22 w 22"/>
                    <a:gd name="T1" fmla="*/ 0 h 781"/>
                    <a:gd name="T2" fmla="*/ 6 w 22"/>
                    <a:gd name="T3" fmla="*/ 192 h 781"/>
                    <a:gd name="T4" fmla="*/ 3 w 22"/>
                    <a:gd name="T5" fmla="*/ 282 h 781"/>
                    <a:gd name="T6" fmla="*/ 0 w 22"/>
                    <a:gd name="T7" fmla="*/ 385 h 781"/>
                    <a:gd name="T8" fmla="*/ 0 w 22"/>
                    <a:gd name="T9" fmla="*/ 491 h 781"/>
                    <a:gd name="T10" fmla="*/ 2 w 22"/>
                    <a:gd name="T11" fmla="*/ 583 h 781"/>
                    <a:gd name="T12" fmla="*/ 6 w 22"/>
                    <a:gd name="T13" fmla="*/ 676 h 781"/>
                    <a:gd name="T14" fmla="*/ 13 w 22"/>
                    <a:gd name="T15" fmla="*/ 781 h 7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81"/>
                    <a:gd name="T26" fmla="*/ 22 w 22"/>
                    <a:gd name="T27" fmla="*/ 781 h 7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81">
                      <a:moveTo>
                        <a:pt x="22" y="0"/>
                      </a:moveTo>
                      <a:lnTo>
                        <a:pt x="6" y="192"/>
                      </a:lnTo>
                      <a:lnTo>
                        <a:pt x="3" y="282"/>
                      </a:lnTo>
                      <a:lnTo>
                        <a:pt x="0" y="385"/>
                      </a:lnTo>
                      <a:lnTo>
                        <a:pt x="0" y="491"/>
                      </a:lnTo>
                      <a:lnTo>
                        <a:pt x="2" y="583"/>
                      </a:lnTo>
                      <a:lnTo>
                        <a:pt x="6" y="676"/>
                      </a:lnTo>
                      <a:lnTo>
                        <a:pt x="13" y="78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2" name="Freeform 46"/>
                <p:cNvSpPr>
                  <a:spLocks/>
                </p:cNvSpPr>
                <p:nvPr/>
              </p:nvSpPr>
              <p:spPr bwMode="auto">
                <a:xfrm>
                  <a:off x="3260" y="2056"/>
                  <a:ext cx="80" cy="519"/>
                </a:xfrm>
                <a:custGeom>
                  <a:avLst/>
                  <a:gdLst>
                    <a:gd name="T0" fmla="*/ 80 w 80"/>
                    <a:gd name="T1" fmla="*/ 0 h 519"/>
                    <a:gd name="T2" fmla="*/ 59 w 80"/>
                    <a:gd name="T3" fmla="*/ 34 h 519"/>
                    <a:gd name="T4" fmla="*/ 41 w 80"/>
                    <a:gd name="T5" fmla="*/ 67 h 519"/>
                    <a:gd name="T6" fmla="*/ 27 w 80"/>
                    <a:gd name="T7" fmla="*/ 100 h 519"/>
                    <a:gd name="T8" fmla="*/ 16 w 80"/>
                    <a:gd name="T9" fmla="*/ 132 h 519"/>
                    <a:gd name="T10" fmla="*/ 8 w 80"/>
                    <a:gd name="T11" fmla="*/ 166 h 519"/>
                    <a:gd name="T12" fmla="*/ 3 w 80"/>
                    <a:gd name="T13" fmla="*/ 201 h 519"/>
                    <a:gd name="T14" fmla="*/ 0 w 80"/>
                    <a:gd name="T15" fmla="*/ 238 h 519"/>
                    <a:gd name="T16" fmla="*/ 0 w 80"/>
                    <a:gd name="T17" fmla="*/ 279 h 519"/>
                    <a:gd name="T18" fmla="*/ 1 w 80"/>
                    <a:gd name="T19" fmla="*/ 314 h 519"/>
                    <a:gd name="T20" fmla="*/ 4 w 80"/>
                    <a:gd name="T21" fmla="*/ 346 h 519"/>
                    <a:gd name="T22" fmla="*/ 9 w 80"/>
                    <a:gd name="T23" fmla="*/ 376 h 519"/>
                    <a:gd name="T24" fmla="*/ 16 w 80"/>
                    <a:gd name="T25" fmla="*/ 404 h 519"/>
                    <a:gd name="T26" fmla="*/ 25 w 80"/>
                    <a:gd name="T27" fmla="*/ 432 h 519"/>
                    <a:gd name="T28" fmla="*/ 36 w 80"/>
                    <a:gd name="T29" fmla="*/ 460 h 519"/>
                    <a:gd name="T30" fmla="*/ 50 w 80"/>
                    <a:gd name="T31" fmla="*/ 489 h 519"/>
                    <a:gd name="T32" fmla="*/ 66 w 80"/>
                    <a:gd name="T33" fmla="*/ 519 h 5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519"/>
                    <a:gd name="T53" fmla="*/ 80 w 80"/>
                    <a:gd name="T54" fmla="*/ 519 h 5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519">
                      <a:moveTo>
                        <a:pt x="80" y="0"/>
                      </a:moveTo>
                      <a:lnTo>
                        <a:pt x="59" y="34"/>
                      </a:lnTo>
                      <a:lnTo>
                        <a:pt x="41" y="67"/>
                      </a:lnTo>
                      <a:lnTo>
                        <a:pt x="27" y="100"/>
                      </a:lnTo>
                      <a:lnTo>
                        <a:pt x="16" y="132"/>
                      </a:lnTo>
                      <a:lnTo>
                        <a:pt x="8" y="166"/>
                      </a:lnTo>
                      <a:lnTo>
                        <a:pt x="3" y="201"/>
                      </a:lnTo>
                      <a:lnTo>
                        <a:pt x="0" y="238"/>
                      </a:lnTo>
                      <a:lnTo>
                        <a:pt x="0" y="279"/>
                      </a:lnTo>
                      <a:lnTo>
                        <a:pt x="1" y="314"/>
                      </a:lnTo>
                      <a:lnTo>
                        <a:pt x="4" y="346"/>
                      </a:lnTo>
                      <a:lnTo>
                        <a:pt x="9" y="376"/>
                      </a:lnTo>
                      <a:lnTo>
                        <a:pt x="16" y="404"/>
                      </a:lnTo>
                      <a:lnTo>
                        <a:pt x="25" y="432"/>
                      </a:lnTo>
                      <a:lnTo>
                        <a:pt x="36" y="460"/>
                      </a:lnTo>
                      <a:lnTo>
                        <a:pt x="50" y="489"/>
                      </a:lnTo>
                      <a:lnTo>
                        <a:pt x="66" y="51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3" name="Freeform 47"/>
                <p:cNvSpPr>
                  <a:spLocks/>
                </p:cNvSpPr>
                <p:nvPr/>
              </p:nvSpPr>
              <p:spPr bwMode="auto">
                <a:xfrm>
                  <a:off x="3116" y="2150"/>
                  <a:ext cx="70" cy="342"/>
                </a:xfrm>
                <a:custGeom>
                  <a:avLst/>
                  <a:gdLst>
                    <a:gd name="T0" fmla="*/ 70 w 70"/>
                    <a:gd name="T1" fmla="*/ 0 h 342"/>
                    <a:gd name="T2" fmla="*/ 53 w 70"/>
                    <a:gd name="T3" fmla="*/ 19 h 342"/>
                    <a:gd name="T4" fmla="*/ 38 w 70"/>
                    <a:gd name="T5" fmla="*/ 39 h 342"/>
                    <a:gd name="T6" fmla="*/ 26 w 70"/>
                    <a:gd name="T7" fmla="*/ 58 h 342"/>
                    <a:gd name="T8" fmla="*/ 17 w 70"/>
                    <a:gd name="T9" fmla="*/ 78 h 342"/>
                    <a:gd name="T10" fmla="*/ 9 w 70"/>
                    <a:gd name="T11" fmla="*/ 99 h 342"/>
                    <a:gd name="T12" fmla="*/ 4 w 70"/>
                    <a:gd name="T13" fmla="*/ 122 h 342"/>
                    <a:gd name="T14" fmla="*/ 1 w 70"/>
                    <a:gd name="T15" fmla="*/ 146 h 342"/>
                    <a:gd name="T16" fmla="*/ 0 w 70"/>
                    <a:gd name="T17" fmla="*/ 172 h 342"/>
                    <a:gd name="T18" fmla="*/ 1 w 70"/>
                    <a:gd name="T19" fmla="*/ 198 h 342"/>
                    <a:gd name="T20" fmla="*/ 3 w 70"/>
                    <a:gd name="T21" fmla="*/ 222 h 342"/>
                    <a:gd name="T22" fmla="*/ 7 w 70"/>
                    <a:gd name="T23" fmla="*/ 244 h 342"/>
                    <a:gd name="T24" fmla="*/ 14 w 70"/>
                    <a:gd name="T25" fmla="*/ 264 h 342"/>
                    <a:gd name="T26" fmla="*/ 23 w 70"/>
                    <a:gd name="T27" fmla="*/ 284 h 342"/>
                    <a:gd name="T28" fmla="*/ 34 w 70"/>
                    <a:gd name="T29" fmla="*/ 303 h 342"/>
                    <a:gd name="T30" fmla="*/ 47 w 70"/>
                    <a:gd name="T31" fmla="*/ 323 h 342"/>
                    <a:gd name="T32" fmla="*/ 63 w 70"/>
                    <a:gd name="T33" fmla="*/ 342 h 3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342"/>
                    <a:gd name="T53" fmla="*/ 70 w 70"/>
                    <a:gd name="T54" fmla="*/ 342 h 3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342">
                      <a:moveTo>
                        <a:pt x="70" y="0"/>
                      </a:moveTo>
                      <a:lnTo>
                        <a:pt x="53" y="19"/>
                      </a:lnTo>
                      <a:lnTo>
                        <a:pt x="38" y="39"/>
                      </a:lnTo>
                      <a:lnTo>
                        <a:pt x="26" y="58"/>
                      </a:lnTo>
                      <a:lnTo>
                        <a:pt x="17" y="78"/>
                      </a:lnTo>
                      <a:lnTo>
                        <a:pt x="9" y="99"/>
                      </a:lnTo>
                      <a:lnTo>
                        <a:pt x="4" y="122"/>
                      </a:lnTo>
                      <a:lnTo>
                        <a:pt x="1" y="146"/>
                      </a:lnTo>
                      <a:lnTo>
                        <a:pt x="0" y="172"/>
                      </a:lnTo>
                      <a:lnTo>
                        <a:pt x="1" y="198"/>
                      </a:lnTo>
                      <a:lnTo>
                        <a:pt x="3" y="222"/>
                      </a:lnTo>
                      <a:lnTo>
                        <a:pt x="7" y="244"/>
                      </a:lnTo>
                      <a:lnTo>
                        <a:pt x="14" y="264"/>
                      </a:lnTo>
                      <a:lnTo>
                        <a:pt x="23" y="284"/>
                      </a:lnTo>
                      <a:lnTo>
                        <a:pt x="34" y="303"/>
                      </a:lnTo>
                      <a:lnTo>
                        <a:pt x="47" y="323"/>
                      </a:lnTo>
                      <a:lnTo>
                        <a:pt x="63" y="34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4" name="Freeform 48"/>
                <p:cNvSpPr>
                  <a:spLocks/>
                </p:cNvSpPr>
                <p:nvPr/>
              </p:nvSpPr>
              <p:spPr bwMode="auto">
                <a:xfrm>
                  <a:off x="3426" y="1982"/>
                  <a:ext cx="61" cy="648"/>
                </a:xfrm>
                <a:custGeom>
                  <a:avLst/>
                  <a:gdLst>
                    <a:gd name="T0" fmla="*/ 61 w 61"/>
                    <a:gd name="T1" fmla="*/ 0 h 648"/>
                    <a:gd name="T2" fmla="*/ 32 w 61"/>
                    <a:gd name="T3" fmla="*/ 91 h 648"/>
                    <a:gd name="T4" fmla="*/ 22 w 61"/>
                    <a:gd name="T5" fmla="*/ 132 h 648"/>
                    <a:gd name="T6" fmla="*/ 14 w 61"/>
                    <a:gd name="T7" fmla="*/ 172 h 648"/>
                    <a:gd name="T8" fmla="*/ 8 w 61"/>
                    <a:gd name="T9" fmla="*/ 213 h 648"/>
                    <a:gd name="T10" fmla="*/ 3 w 61"/>
                    <a:gd name="T11" fmla="*/ 256 h 648"/>
                    <a:gd name="T12" fmla="*/ 0 w 61"/>
                    <a:gd name="T13" fmla="*/ 350 h 648"/>
                    <a:gd name="T14" fmla="*/ 1 w 61"/>
                    <a:gd name="T15" fmla="*/ 431 h 648"/>
                    <a:gd name="T16" fmla="*/ 3 w 61"/>
                    <a:gd name="T17" fmla="*/ 467 h 648"/>
                    <a:gd name="T18" fmla="*/ 7 w 61"/>
                    <a:gd name="T19" fmla="*/ 501 h 648"/>
                    <a:gd name="T20" fmla="*/ 18 w 61"/>
                    <a:gd name="T21" fmla="*/ 571 h 648"/>
                    <a:gd name="T22" fmla="*/ 37 w 61"/>
                    <a:gd name="T23" fmla="*/ 648 h 6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648"/>
                    <a:gd name="T38" fmla="*/ 61 w 61"/>
                    <a:gd name="T39" fmla="*/ 648 h 6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648">
                      <a:moveTo>
                        <a:pt x="61" y="0"/>
                      </a:moveTo>
                      <a:lnTo>
                        <a:pt x="32" y="91"/>
                      </a:lnTo>
                      <a:lnTo>
                        <a:pt x="22" y="132"/>
                      </a:lnTo>
                      <a:lnTo>
                        <a:pt x="14" y="172"/>
                      </a:lnTo>
                      <a:lnTo>
                        <a:pt x="8" y="213"/>
                      </a:lnTo>
                      <a:lnTo>
                        <a:pt x="3" y="256"/>
                      </a:lnTo>
                      <a:lnTo>
                        <a:pt x="0" y="350"/>
                      </a:lnTo>
                      <a:lnTo>
                        <a:pt x="1" y="431"/>
                      </a:lnTo>
                      <a:lnTo>
                        <a:pt x="3" y="467"/>
                      </a:lnTo>
                      <a:lnTo>
                        <a:pt x="7" y="501"/>
                      </a:lnTo>
                      <a:lnTo>
                        <a:pt x="18" y="571"/>
                      </a:lnTo>
                      <a:lnTo>
                        <a:pt x="37" y="648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5" name="Freeform 49"/>
                <p:cNvSpPr>
                  <a:spLocks/>
                </p:cNvSpPr>
                <p:nvPr/>
              </p:nvSpPr>
              <p:spPr bwMode="auto">
                <a:xfrm>
                  <a:off x="4502" y="1993"/>
                  <a:ext cx="81" cy="635"/>
                </a:xfrm>
                <a:custGeom>
                  <a:avLst/>
                  <a:gdLst>
                    <a:gd name="T0" fmla="*/ 0 w 81"/>
                    <a:gd name="T1" fmla="*/ 0 h 635"/>
                    <a:gd name="T2" fmla="*/ 22 w 81"/>
                    <a:gd name="T3" fmla="*/ 46 h 635"/>
                    <a:gd name="T4" fmla="*/ 39 w 81"/>
                    <a:gd name="T5" fmla="*/ 88 h 635"/>
                    <a:gd name="T6" fmla="*/ 54 w 81"/>
                    <a:gd name="T7" fmla="*/ 129 h 635"/>
                    <a:gd name="T8" fmla="*/ 65 w 81"/>
                    <a:gd name="T9" fmla="*/ 170 h 635"/>
                    <a:gd name="T10" fmla="*/ 73 w 81"/>
                    <a:gd name="T11" fmla="*/ 212 h 635"/>
                    <a:gd name="T12" fmla="*/ 78 w 81"/>
                    <a:gd name="T13" fmla="*/ 255 h 635"/>
                    <a:gd name="T14" fmla="*/ 80 w 81"/>
                    <a:gd name="T15" fmla="*/ 301 h 635"/>
                    <a:gd name="T16" fmla="*/ 81 w 81"/>
                    <a:gd name="T17" fmla="*/ 351 h 635"/>
                    <a:gd name="T18" fmla="*/ 79 w 81"/>
                    <a:gd name="T19" fmla="*/ 393 h 635"/>
                    <a:gd name="T20" fmla="*/ 77 w 81"/>
                    <a:gd name="T21" fmla="*/ 429 h 635"/>
                    <a:gd name="T22" fmla="*/ 73 w 81"/>
                    <a:gd name="T23" fmla="*/ 464 h 635"/>
                    <a:gd name="T24" fmla="*/ 67 w 81"/>
                    <a:gd name="T25" fmla="*/ 497 h 635"/>
                    <a:gd name="T26" fmla="*/ 59 w 81"/>
                    <a:gd name="T27" fmla="*/ 530 h 635"/>
                    <a:gd name="T28" fmla="*/ 49 w 81"/>
                    <a:gd name="T29" fmla="*/ 563 h 635"/>
                    <a:gd name="T30" fmla="*/ 36 w 81"/>
                    <a:gd name="T31" fmla="*/ 598 h 635"/>
                    <a:gd name="T32" fmla="*/ 21 w 81"/>
                    <a:gd name="T33" fmla="*/ 635 h 6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1"/>
                    <a:gd name="T52" fmla="*/ 0 h 635"/>
                    <a:gd name="T53" fmla="*/ 81 w 81"/>
                    <a:gd name="T54" fmla="*/ 635 h 6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1" h="635">
                      <a:moveTo>
                        <a:pt x="0" y="0"/>
                      </a:moveTo>
                      <a:lnTo>
                        <a:pt x="22" y="46"/>
                      </a:lnTo>
                      <a:lnTo>
                        <a:pt x="39" y="88"/>
                      </a:lnTo>
                      <a:lnTo>
                        <a:pt x="54" y="129"/>
                      </a:lnTo>
                      <a:lnTo>
                        <a:pt x="65" y="170"/>
                      </a:lnTo>
                      <a:lnTo>
                        <a:pt x="73" y="212"/>
                      </a:lnTo>
                      <a:lnTo>
                        <a:pt x="78" y="255"/>
                      </a:lnTo>
                      <a:lnTo>
                        <a:pt x="80" y="301"/>
                      </a:lnTo>
                      <a:lnTo>
                        <a:pt x="81" y="351"/>
                      </a:lnTo>
                      <a:lnTo>
                        <a:pt x="79" y="393"/>
                      </a:lnTo>
                      <a:lnTo>
                        <a:pt x="77" y="429"/>
                      </a:lnTo>
                      <a:lnTo>
                        <a:pt x="73" y="464"/>
                      </a:lnTo>
                      <a:lnTo>
                        <a:pt x="67" y="497"/>
                      </a:lnTo>
                      <a:lnTo>
                        <a:pt x="59" y="530"/>
                      </a:lnTo>
                      <a:lnTo>
                        <a:pt x="49" y="563"/>
                      </a:lnTo>
                      <a:lnTo>
                        <a:pt x="36" y="598"/>
                      </a:lnTo>
                      <a:lnTo>
                        <a:pt x="21" y="635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6" name="Freeform 50"/>
                <p:cNvSpPr>
                  <a:spLocks/>
                </p:cNvSpPr>
                <p:nvPr/>
              </p:nvSpPr>
              <p:spPr bwMode="auto">
                <a:xfrm>
                  <a:off x="4299" y="1888"/>
                  <a:ext cx="92" cy="861"/>
                </a:xfrm>
                <a:custGeom>
                  <a:avLst/>
                  <a:gdLst>
                    <a:gd name="T0" fmla="*/ 0 w 92"/>
                    <a:gd name="T1" fmla="*/ 0 h 861"/>
                    <a:gd name="T2" fmla="*/ 24 w 92"/>
                    <a:gd name="T3" fmla="*/ 62 h 861"/>
                    <a:gd name="T4" fmla="*/ 44 w 92"/>
                    <a:gd name="T5" fmla="*/ 120 h 861"/>
                    <a:gd name="T6" fmla="*/ 59 w 92"/>
                    <a:gd name="T7" fmla="*/ 175 h 861"/>
                    <a:gd name="T8" fmla="*/ 72 w 92"/>
                    <a:gd name="T9" fmla="*/ 229 h 861"/>
                    <a:gd name="T10" fmla="*/ 76 w 92"/>
                    <a:gd name="T11" fmla="*/ 256 h 861"/>
                    <a:gd name="T12" fmla="*/ 81 w 92"/>
                    <a:gd name="T13" fmla="*/ 284 h 861"/>
                    <a:gd name="T14" fmla="*/ 84 w 92"/>
                    <a:gd name="T15" fmla="*/ 312 h 861"/>
                    <a:gd name="T16" fmla="*/ 87 w 92"/>
                    <a:gd name="T17" fmla="*/ 341 h 861"/>
                    <a:gd name="T18" fmla="*/ 91 w 92"/>
                    <a:gd name="T19" fmla="*/ 401 h 861"/>
                    <a:gd name="T20" fmla="*/ 92 w 92"/>
                    <a:gd name="T21" fmla="*/ 469 h 861"/>
                    <a:gd name="T22" fmla="*/ 92 w 92"/>
                    <a:gd name="T23" fmla="*/ 524 h 861"/>
                    <a:gd name="T24" fmla="*/ 91 w 92"/>
                    <a:gd name="T25" fmla="*/ 574 h 861"/>
                    <a:gd name="T26" fmla="*/ 87 w 92"/>
                    <a:gd name="T27" fmla="*/ 622 h 861"/>
                    <a:gd name="T28" fmla="*/ 82 w 92"/>
                    <a:gd name="T29" fmla="*/ 667 h 861"/>
                    <a:gd name="T30" fmla="*/ 75 w 92"/>
                    <a:gd name="T31" fmla="*/ 713 h 861"/>
                    <a:gd name="T32" fmla="*/ 65 w 92"/>
                    <a:gd name="T33" fmla="*/ 759 h 861"/>
                    <a:gd name="T34" fmla="*/ 52 w 92"/>
                    <a:gd name="T35" fmla="*/ 808 h 861"/>
                    <a:gd name="T36" fmla="*/ 36 w 92"/>
                    <a:gd name="T37" fmla="*/ 861 h 8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2"/>
                    <a:gd name="T58" fmla="*/ 0 h 861"/>
                    <a:gd name="T59" fmla="*/ 92 w 92"/>
                    <a:gd name="T60" fmla="*/ 861 h 8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2" h="861">
                      <a:moveTo>
                        <a:pt x="0" y="0"/>
                      </a:moveTo>
                      <a:lnTo>
                        <a:pt x="24" y="62"/>
                      </a:lnTo>
                      <a:lnTo>
                        <a:pt x="44" y="120"/>
                      </a:lnTo>
                      <a:lnTo>
                        <a:pt x="59" y="175"/>
                      </a:lnTo>
                      <a:lnTo>
                        <a:pt x="72" y="229"/>
                      </a:lnTo>
                      <a:lnTo>
                        <a:pt x="76" y="256"/>
                      </a:lnTo>
                      <a:lnTo>
                        <a:pt x="81" y="284"/>
                      </a:lnTo>
                      <a:lnTo>
                        <a:pt x="84" y="312"/>
                      </a:lnTo>
                      <a:lnTo>
                        <a:pt x="87" y="341"/>
                      </a:lnTo>
                      <a:lnTo>
                        <a:pt x="91" y="401"/>
                      </a:lnTo>
                      <a:lnTo>
                        <a:pt x="92" y="469"/>
                      </a:lnTo>
                      <a:lnTo>
                        <a:pt x="92" y="524"/>
                      </a:lnTo>
                      <a:lnTo>
                        <a:pt x="91" y="574"/>
                      </a:lnTo>
                      <a:lnTo>
                        <a:pt x="87" y="622"/>
                      </a:lnTo>
                      <a:lnTo>
                        <a:pt x="82" y="667"/>
                      </a:lnTo>
                      <a:lnTo>
                        <a:pt x="75" y="713"/>
                      </a:lnTo>
                      <a:lnTo>
                        <a:pt x="65" y="759"/>
                      </a:lnTo>
                      <a:lnTo>
                        <a:pt x="52" y="808"/>
                      </a:lnTo>
                      <a:lnTo>
                        <a:pt x="36" y="86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7" name="Freeform 51"/>
                <p:cNvSpPr>
                  <a:spLocks/>
                </p:cNvSpPr>
                <p:nvPr/>
              </p:nvSpPr>
              <p:spPr bwMode="auto">
                <a:xfrm>
                  <a:off x="4087" y="1860"/>
                  <a:ext cx="58" cy="909"/>
                </a:xfrm>
                <a:custGeom>
                  <a:avLst/>
                  <a:gdLst>
                    <a:gd name="T0" fmla="*/ 0 w 58"/>
                    <a:gd name="T1" fmla="*/ 0 h 909"/>
                    <a:gd name="T2" fmla="*/ 25 w 58"/>
                    <a:gd name="T3" fmla="*/ 117 h 909"/>
                    <a:gd name="T4" fmla="*/ 34 w 58"/>
                    <a:gd name="T5" fmla="*/ 170 h 909"/>
                    <a:gd name="T6" fmla="*/ 42 w 58"/>
                    <a:gd name="T7" fmla="*/ 221 h 909"/>
                    <a:gd name="T8" fmla="*/ 47 w 58"/>
                    <a:gd name="T9" fmla="*/ 272 h 909"/>
                    <a:gd name="T10" fmla="*/ 52 w 58"/>
                    <a:gd name="T11" fmla="*/ 325 h 909"/>
                    <a:gd name="T12" fmla="*/ 57 w 58"/>
                    <a:gd name="T13" fmla="*/ 444 h 909"/>
                    <a:gd name="T14" fmla="*/ 58 w 58"/>
                    <a:gd name="T15" fmla="*/ 510 h 909"/>
                    <a:gd name="T16" fmla="*/ 58 w 58"/>
                    <a:gd name="T17" fmla="*/ 569 h 909"/>
                    <a:gd name="T18" fmla="*/ 56 w 58"/>
                    <a:gd name="T19" fmla="*/ 625 h 909"/>
                    <a:gd name="T20" fmla="*/ 53 w 58"/>
                    <a:gd name="T21" fmla="*/ 679 h 909"/>
                    <a:gd name="T22" fmla="*/ 41 w 58"/>
                    <a:gd name="T23" fmla="*/ 787 h 909"/>
                    <a:gd name="T24" fmla="*/ 32 w 58"/>
                    <a:gd name="T25" fmla="*/ 846 h 909"/>
                    <a:gd name="T26" fmla="*/ 20 w 58"/>
                    <a:gd name="T27" fmla="*/ 909 h 9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909"/>
                    <a:gd name="T44" fmla="*/ 58 w 58"/>
                    <a:gd name="T45" fmla="*/ 909 h 9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909">
                      <a:moveTo>
                        <a:pt x="0" y="0"/>
                      </a:moveTo>
                      <a:lnTo>
                        <a:pt x="25" y="117"/>
                      </a:lnTo>
                      <a:lnTo>
                        <a:pt x="34" y="170"/>
                      </a:lnTo>
                      <a:lnTo>
                        <a:pt x="42" y="221"/>
                      </a:lnTo>
                      <a:lnTo>
                        <a:pt x="47" y="272"/>
                      </a:lnTo>
                      <a:lnTo>
                        <a:pt x="52" y="325"/>
                      </a:lnTo>
                      <a:lnTo>
                        <a:pt x="57" y="444"/>
                      </a:lnTo>
                      <a:lnTo>
                        <a:pt x="58" y="510"/>
                      </a:lnTo>
                      <a:lnTo>
                        <a:pt x="58" y="569"/>
                      </a:lnTo>
                      <a:lnTo>
                        <a:pt x="56" y="625"/>
                      </a:lnTo>
                      <a:lnTo>
                        <a:pt x="53" y="679"/>
                      </a:lnTo>
                      <a:lnTo>
                        <a:pt x="41" y="787"/>
                      </a:lnTo>
                      <a:lnTo>
                        <a:pt x="32" y="846"/>
                      </a:lnTo>
                      <a:lnTo>
                        <a:pt x="20" y="90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127" y="1852"/>
              <a:ext cx="1640" cy="921"/>
              <a:chOff x="1079" y="1844"/>
              <a:chExt cx="1640" cy="921"/>
            </a:xfrm>
          </p:grpSpPr>
          <p:sp>
            <p:nvSpPr>
              <p:cNvPr id="56349" name="Freeform 53"/>
              <p:cNvSpPr>
                <a:spLocks/>
              </p:cNvSpPr>
              <p:nvPr/>
            </p:nvSpPr>
            <p:spPr bwMode="auto">
              <a:xfrm>
                <a:off x="1079" y="1844"/>
                <a:ext cx="1640" cy="921"/>
              </a:xfrm>
              <a:custGeom>
                <a:avLst/>
                <a:gdLst>
                  <a:gd name="T0" fmla="*/ 656 w 1640"/>
                  <a:gd name="T1" fmla="*/ 9 h 921"/>
                  <a:gd name="T2" fmla="*/ 753 w 1640"/>
                  <a:gd name="T3" fmla="*/ 19 h 921"/>
                  <a:gd name="T4" fmla="*/ 839 w 1640"/>
                  <a:gd name="T5" fmla="*/ 32 h 921"/>
                  <a:gd name="T6" fmla="*/ 922 w 1640"/>
                  <a:gd name="T7" fmla="*/ 49 h 921"/>
                  <a:gd name="T8" fmla="*/ 1074 w 1640"/>
                  <a:gd name="T9" fmla="*/ 90 h 921"/>
                  <a:gd name="T10" fmla="*/ 1123 w 1640"/>
                  <a:gd name="T11" fmla="*/ 108 h 921"/>
                  <a:gd name="T12" fmla="*/ 1204 w 1640"/>
                  <a:gd name="T13" fmla="*/ 145 h 921"/>
                  <a:gd name="T14" fmla="*/ 1272 w 1640"/>
                  <a:gd name="T15" fmla="*/ 181 h 921"/>
                  <a:gd name="T16" fmla="*/ 1367 w 1640"/>
                  <a:gd name="T17" fmla="*/ 237 h 921"/>
                  <a:gd name="T18" fmla="*/ 1459 w 1640"/>
                  <a:gd name="T19" fmla="*/ 297 h 921"/>
                  <a:gd name="T20" fmla="*/ 1539 w 1640"/>
                  <a:gd name="T21" fmla="*/ 358 h 921"/>
                  <a:gd name="T22" fmla="*/ 1588 w 1640"/>
                  <a:gd name="T23" fmla="*/ 402 h 921"/>
                  <a:gd name="T24" fmla="*/ 1622 w 1640"/>
                  <a:gd name="T25" fmla="*/ 441 h 921"/>
                  <a:gd name="T26" fmla="*/ 1635 w 1640"/>
                  <a:gd name="T27" fmla="*/ 465 h 921"/>
                  <a:gd name="T28" fmla="*/ 1640 w 1640"/>
                  <a:gd name="T29" fmla="*/ 481 h 921"/>
                  <a:gd name="T30" fmla="*/ 1639 w 1640"/>
                  <a:gd name="T31" fmla="*/ 496 h 921"/>
                  <a:gd name="T32" fmla="*/ 1631 w 1640"/>
                  <a:gd name="T33" fmla="*/ 514 h 921"/>
                  <a:gd name="T34" fmla="*/ 1619 w 1640"/>
                  <a:gd name="T35" fmla="*/ 532 h 921"/>
                  <a:gd name="T36" fmla="*/ 1593 w 1640"/>
                  <a:gd name="T37" fmla="*/ 559 h 921"/>
                  <a:gd name="T38" fmla="*/ 1539 w 1640"/>
                  <a:gd name="T39" fmla="*/ 601 h 921"/>
                  <a:gd name="T40" fmla="*/ 1468 w 1640"/>
                  <a:gd name="T41" fmla="*/ 646 h 921"/>
                  <a:gd name="T42" fmla="*/ 1384 w 1640"/>
                  <a:gd name="T43" fmla="*/ 692 h 921"/>
                  <a:gd name="T44" fmla="*/ 1289 w 1640"/>
                  <a:gd name="T45" fmla="*/ 737 h 921"/>
                  <a:gd name="T46" fmla="*/ 1188 w 1640"/>
                  <a:gd name="T47" fmla="*/ 779 h 921"/>
                  <a:gd name="T48" fmla="*/ 1082 w 1640"/>
                  <a:gd name="T49" fmla="*/ 817 h 921"/>
                  <a:gd name="T50" fmla="*/ 976 w 1640"/>
                  <a:gd name="T51" fmla="*/ 850 h 921"/>
                  <a:gd name="T52" fmla="*/ 906 w 1640"/>
                  <a:gd name="T53" fmla="*/ 868 h 921"/>
                  <a:gd name="T54" fmla="*/ 821 w 1640"/>
                  <a:gd name="T55" fmla="*/ 885 h 921"/>
                  <a:gd name="T56" fmla="*/ 701 w 1640"/>
                  <a:gd name="T57" fmla="*/ 904 h 921"/>
                  <a:gd name="T58" fmla="*/ 591 w 1640"/>
                  <a:gd name="T59" fmla="*/ 917 h 921"/>
                  <a:gd name="T60" fmla="*/ 519 w 1640"/>
                  <a:gd name="T61" fmla="*/ 921 h 921"/>
                  <a:gd name="T62" fmla="*/ 420 w 1640"/>
                  <a:gd name="T63" fmla="*/ 918 h 921"/>
                  <a:gd name="T64" fmla="*/ 371 w 1640"/>
                  <a:gd name="T65" fmla="*/ 911 h 921"/>
                  <a:gd name="T66" fmla="*/ 298 w 1640"/>
                  <a:gd name="T67" fmla="*/ 895 h 921"/>
                  <a:gd name="T68" fmla="*/ 253 w 1640"/>
                  <a:gd name="T69" fmla="*/ 878 h 921"/>
                  <a:gd name="T70" fmla="*/ 220 w 1640"/>
                  <a:gd name="T71" fmla="*/ 863 h 921"/>
                  <a:gd name="T72" fmla="*/ 190 w 1640"/>
                  <a:gd name="T73" fmla="*/ 844 h 921"/>
                  <a:gd name="T74" fmla="*/ 161 w 1640"/>
                  <a:gd name="T75" fmla="*/ 822 h 921"/>
                  <a:gd name="T76" fmla="*/ 135 w 1640"/>
                  <a:gd name="T77" fmla="*/ 796 h 921"/>
                  <a:gd name="T78" fmla="*/ 106 w 1640"/>
                  <a:gd name="T79" fmla="*/ 761 h 921"/>
                  <a:gd name="T80" fmla="*/ 74 w 1640"/>
                  <a:gd name="T81" fmla="*/ 712 h 921"/>
                  <a:gd name="T82" fmla="*/ 47 w 1640"/>
                  <a:gd name="T83" fmla="*/ 662 h 921"/>
                  <a:gd name="T84" fmla="*/ 26 w 1640"/>
                  <a:gd name="T85" fmla="*/ 611 h 921"/>
                  <a:gd name="T86" fmla="*/ 11 w 1640"/>
                  <a:gd name="T87" fmla="*/ 559 h 921"/>
                  <a:gd name="T88" fmla="*/ 2 w 1640"/>
                  <a:gd name="T89" fmla="*/ 507 h 921"/>
                  <a:gd name="T90" fmla="*/ 0 w 1640"/>
                  <a:gd name="T91" fmla="*/ 453 h 921"/>
                  <a:gd name="T92" fmla="*/ 4 w 1640"/>
                  <a:gd name="T93" fmla="*/ 400 h 921"/>
                  <a:gd name="T94" fmla="*/ 16 w 1640"/>
                  <a:gd name="T95" fmla="*/ 347 h 921"/>
                  <a:gd name="T96" fmla="*/ 34 w 1640"/>
                  <a:gd name="T97" fmla="*/ 294 h 921"/>
                  <a:gd name="T98" fmla="*/ 59 w 1640"/>
                  <a:gd name="T99" fmla="*/ 241 h 921"/>
                  <a:gd name="T100" fmla="*/ 91 w 1640"/>
                  <a:gd name="T101" fmla="*/ 190 h 921"/>
                  <a:gd name="T102" fmla="*/ 130 w 1640"/>
                  <a:gd name="T103" fmla="*/ 146 h 921"/>
                  <a:gd name="T104" fmla="*/ 174 w 1640"/>
                  <a:gd name="T105" fmla="*/ 108 h 921"/>
                  <a:gd name="T106" fmla="*/ 223 w 1640"/>
                  <a:gd name="T107" fmla="*/ 77 h 921"/>
                  <a:gd name="T108" fmla="*/ 274 w 1640"/>
                  <a:gd name="T109" fmla="*/ 51 h 921"/>
                  <a:gd name="T110" fmla="*/ 327 w 1640"/>
                  <a:gd name="T111" fmla="*/ 31 h 921"/>
                  <a:gd name="T112" fmla="*/ 382 w 1640"/>
                  <a:gd name="T113" fmla="*/ 17 h 921"/>
                  <a:gd name="T114" fmla="*/ 436 w 1640"/>
                  <a:gd name="T115" fmla="*/ 7 h 921"/>
                  <a:gd name="T116" fmla="*/ 504 w 1640"/>
                  <a:gd name="T117" fmla="*/ 1 h 921"/>
                  <a:gd name="T118" fmla="*/ 552 w 1640"/>
                  <a:gd name="T119" fmla="*/ 1 h 9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1"/>
                  <a:gd name="T182" fmla="*/ 1640 w 1640"/>
                  <a:gd name="T183" fmla="*/ 921 h 9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1">
                    <a:moveTo>
                      <a:pt x="582" y="3"/>
                    </a:moveTo>
                    <a:lnTo>
                      <a:pt x="620" y="6"/>
                    </a:lnTo>
                    <a:lnTo>
                      <a:pt x="656" y="9"/>
                    </a:lnTo>
                    <a:lnTo>
                      <a:pt x="690" y="12"/>
                    </a:lnTo>
                    <a:lnTo>
                      <a:pt x="722" y="16"/>
                    </a:lnTo>
                    <a:lnTo>
                      <a:pt x="753" y="19"/>
                    </a:lnTo>
                    <a:lnTo>
                      <a:pt x="782" y="23"/>
                    </a:lnTo>
                    <a:lnTo>
                      <a:pt x="811" y="27"/>
                    </a:lnTo>
                    <a:lnTo>
                      <a:pt x="839" y="32"/>
                    </a:lnTo>
                    <a:lnTo>
                      <a:pt x="867" y="37"/>
                    </a:lnTo>
                    <a:lnTo>
                      <a:pt x="894" y="42"/>
                    </a:lnTo>
                    <a:lnTo>
                      <a:pt x="922" y="49"/>
                    </a:lnTo>
                    <a:lnTo>
                      <a:pt x="950" y="55"/>
                    </a:lnTo>
                    <a:lnTo>
                      <a:pt x="1010" y="71"/>
                    </a:lnTo>
                    <a:lnTo>
                      <a:pt x="1074" y="90"/>
                    </a:lnTo>
                    <a:lnTo>
                      <a:pt x="1089" y="95"/>
                    </a:lnTo>
                    <a:lnTo>
                      <a:pt x="1105" y="101"/>
                    </a:lnTo>
                    <a:lnTo>
                      <a:pt x="1123" y="108"/>
                    </a:lnTo>
                    <a:lnTo>
                      <a:pt x="1141" y="116"/>
                    </a:lnTo>
                    <a:lnTo>
                      <a:pt x="1182" y="134"/>
                    </a:lnTo>
                    <a:lnTo>
                      <a:pt x="1204" y="145"/>
                    </a:lnTo>
                    <a:lnTo>
                      <a:pt x="1226" y="157"/>
                    </a:lnTo>
                    <a:lnTo>
                      <a:pt x="1249" y="169"/>
                    </a:lnTo>
                    <a:lnTo>
                      <a:pt x="1272" y="181"/>
                    </a:lnTo>
                    <a:lnTo>
                      <a:pt x="1319" y="208"/>
                    </a:lnTo>
                    <a:lnTo>
                      <a:pt x="1343" y="222"/>
                    </a:lnTo>
                    <a:lnTo>
                      <a:pt x="1367" y="237"/>
                    </a:lnTo>
                    <a:lnTo>
                      <a:pt x="1414" y="267"/>
                    </a:lnTo>
                    <a:lnTo>
                      <a:pt x="1436" y="282"/>
                    </a:lnTo>
                    <a:lnTo>
                      <a:pt x="1459" y="297"/>
                    </a:lnTo>
                    <a:lnTo>
                      <a:pt x="1501" y="328"/>
                    </a:lnTo>
                    <a:lnTo>
                      <a:pt x="1521" y="343"/>
                    </a:lnTo>
                    <a:lnTo>
                      <a:pt x="1539" y="358"/>
                    </a:lnTo>
                    <a:lnTo>
                      <a:pt x="1557" y="373"/>
                    </a:lnTo>
                    <a:lnTo>
                      <a:pt x="1573" y="387"/>
                    </a:lnTo>
                    <a:lnTo>
                      <a:pt x="1588" y="402"/>
                    </a:lnTo>
                    <a:lnTo>
                      <a:pt x="1601" y="415"/>
                    </a:lnTo>
                    <a:lnTo>
                      <a:pt x="1612" y="429"/>
                    </a:lnTo>
                    <a:lnTo>
                      <a:pt x="1622" y="441"/>
                    </a:lnTo>
                    <a:lnTo>
                      <a:pt x="1630" y="454"/>
                    </a:lnTo>
                    <a:lnTo>
                      <a:pt x="1633" y="459"/>
                    </a:lnTo>
                    <a:lnTo>
                      <a:pt x="1635" y="465"/>
                    </a:lnTo>
                    <a:lnTo>
                      <a:pt x="1637" y="470"/>
                    </a:lnTo>
                    <a:lnTo>
                      <a:pt x="1639" y="476"/>
                    </a:lnTo>
                    <a:lnTo>
                      <a:pt x="1640" y="481"/>
                    </a:lnTo>
                    <a:lnTo>
                      <a:pt x="1640" y="486"/>
                    </a:lnTo>
                    <a:lnTo>
                      <a:pt x="1640" y="491"/>
                    </a:lnTo>
                    <a:lnTo>
                      <a:pt x="1639" y="496"/>
                    </a:lnTo>
                    <a:lnTo>
                      <a:pt x="1637" y="502"/>
                    </a:lnTo>
                    <a:lnTo>
                      <a:pt x="1635" y="508"/>
                    </a:lnTo>
                    <a:lnTo>
                      <a:pt x="1631" y="514"/>
                    </a:lnTo>
                    <a:lnTo>
                      <a:pt x="1628" y="520"/>
                    </a:lnTo>
                    <a:lnTo>
                      <a:pt x="1623" y="526"/>
                    </a:lnTo>
                    <a:lnTo>
                      <a:pt x="1619" y="532"/>
                    </a:lnTo>
                    <a:lnTo>
                      <a:pt x="1607" y="545"/>
                    </a:lnTo>
                    <a:lnTo>
                      <a:pt x="1600" y="552"/>
                    </a:lnTo>
                    <a:lnTo>
                      <a:pt x="1593" y="559"/>
                    </a:lnTo>
                    <a:lnTo>
                      <a:pt x="1577" y="572"/>
                    </a:lnTo>
                    <a:lnTo>
                      <a:pt x="1559" y="587"/>
                    </a:lnTo>
                    <a:lnTo>
                      <a:pt x="1539" y="601"/>
                    </a:lnTo>
                    <a:lnTo>
                      <a:pt x="1517" y="616"/>
                    </a:lnTo>
                    <a:lnTo>
                      <a:pt x="1493" y="631"/>
                    </a:lnTo>
                    <a:lnTo>
                      <a:pt x="1468" y="646"/>
                    </a:lnTo>
                    <a:lnTo>
                      <a:pt x="1441" y="661"/>
                    </a:lnTo>
                    <a:lnTo>
                      <a:pt x="1413" y="677"/>
                    </a:lnTo>
                    <a:lnTo>
                      <a:pt x="1384" y="692"/>
                    </a:lnTo>
                    <a:lnTo>
                      <a:pt x="1353" y="707"/>
                    </a:lnTo>
                    <a:lnTo>
                      <a:pt x="1322" y="722"/>
                    </a:lnTo>
                    <a:lnTo>
                      <a:pt x="1289" y="737"/>
                    </a:lnTo>
                    <a:lnTo>
                      <a:pt x="1256" y="751"/>
                    </a:lnTo>
                    <a:lnTo>
                      <a:pt x="1222" y="765"/>
                    </a:lnTo>
                    <a:lnTo>
                      <a:pt x="1188" y="779"/>
                    </a:lnTo>
                    <a:lnTo>
                      <a:pt x="1153" y="792"/>
                    </a:lnTo>
                    <a:lnTo>
                      <a:pt x="1118" y="805"/>
                    </a:lnTo>
                    <a:lnTo>
                      <a:pt x="1082" y="817"/>
                    </a:lnTo>
                    <a:lnTo>
                      <a:pt x="1047" y="829"/>
                    </a:lnTo>
                    <a:lnTo>
                      <a:pt x="1011" y="840"/>
                    </a:lnTo>
                    <a:lnTo>
                      <a:pt x="976" y="850"/>
                    </a:lnTo>
                    <a:lnTo>
                      <a:pt x="958" y="855"/>
                    </a:lnTo>
                    <a:lnTo>
                      <a:pt x="940" y="859"/>
                    </a:lnTo>
                    <a:lnTo>
                      <a:pt x="906" y="868"/>
                    </a:lnTo>
                    <a:lnTo>
                      <a:pt x="871" y="875"/>
                    </a:lnTo>
                    <a:lnTo>
                      <a:pt x="837" y="882"/>
                    </a:lnTo>
                    <a:lnTo>
                      <a:pt x="821" y="885"/>
                    </a:lnTo>
                    <a:lnTo>
                      <a:pt x="804" y="887"/>
                    </a:lnTo>
                    <a:lnTo>
                      <a:pt x="740" y="898"/>
                    </a:lnTo>
                    <a:lnTo>
                      <a:pt x="701" y="904"/>
                    </a:lnTo>
                    <a:lnTo>
                      <a:pt x="659" y="910"/>
                    </a:lnTo>
                    <a:lnTo>
                      <a:pt x="614" y="915"/>
                    </a:lnTo>
                    <a:lnTo>
                      <a:pt x="591" y="917"/>
                    </a:lnTo>
                    <a:lnTo>
                      <a:pt x="567" y="919"/>
                    </a:lnTo>
                    <a:lnTo>
                      <a:pt x="543" y="920"/>
                    </a:lnTo>
                    <a:lnTo>
                      <a:pt x="519" y="921"/>
                    </a:lnTo>
                    <a:lnTo>
                      <a:pt x="470" y="921"/>
                    </a:lnTo>
                    <a:lnTo>
                      <a:pt x="445" y="919"/>
                    </a:lnTo>
                    <a:lnTo>
                      <a:pt x="420" y="918"/>
                    </a:lnTo>
                    <a:lnTo>
                      <a:pt x="408" y="916"/>
                    </a:lnTo>
                    <a:lnTo>
                      <a:pt x="395" y="915"/>
                    </a:lnTo>
                    <a:lnTo>
                      <a:pt x="371" y="911"/>
                    </a:lnTo>
                    <a:lnTo>
                      <a:pt x="347" y="907"/>
                    </a:lnTo>
                    <a:lnTo>
                      <a:pt x="322" y="902"/>
                    </a:lnTo>
                    <a:lnTo>
                      <a:pt x="298" y="895"/>
                    </a:lnTo>
                    <a:lnTo>
                      <a:pt x="287" y="891"/>
                    </a:lnTo>
                    <a:lnTo>
                      <a:pt x="275" y="887"/>
                    </a:lnTo>
                    <a:lnTo>
                      <a:pt x="253" y="878"/>
                    </a:lnTo>
                    <a:lnTo>
                      <a:pt x="242" y="874"/>
                    </a:lnTo>
                    <a:lnTo>
                      <a:pt x="231" y="868"/>
                    </a:lnTo>
                    <a:lnTo>
                      <a:pt x="220" y="863"/>
                    </a:lnTo>
                    <a:lnTo>
                      <a:pt x="210" y="857"/>
                    </a:lnTo>
                    <a:lnTo>
                      <a:pt x="200" y="851"/>
                    </a:lnTo>
                    <a:lnTo>
                      <a:pt x="190" y="844"/>
                    </a:lnTo>
                    <a:lnTo>
                      <a:pt x="180" y="837"/>
                    </a:lnTo>
                    <a:lnTo>
                      <a:pt x="170" y="830"/>
                    </a:lnTo>
                    <a:lnTo>
                      <a:pt x="161" y="822"/>
                    </a:lnTo>
                    <a:lnTo>
                      <a:pt x="152" y="814"/>
                    </a:lnTo>
                    <a:lnTo>
                      <a:pt x="143" y="805"/>
                    </a:lnTo>
                    <a:lnTo>
                      <a:pt x="135" y="796"/>
                    </a:lnTo>
                    <a:lnTo>
                      <a:pt x="126" y="787"/>
                    </a:lnTo>
                    <a:lnTo>
                      <a:pt x="119" y="777"/>
                    </a:lnTo>
                    <a:lnTo>
                      <a:pt x="106" y="761"/>
                    </a:lnTo>
                    <a:lnTo>
                      <a:pt x="95" y="745"/>
                    </a:lnTo>
                    <a:lnTo>
                      <a:pt x="84" y="729"/>
                    </a:lnTo>
                    <a:lnTo>
                      <a:pt x="74" y="712"/>
                    </a:lnTo>
                    <a:lnTo>
                      <a:pt x="64" y="696"/>
                    </a:lnTo>
                    <a:lnTo>
                      <a:pt x="55" y="679"/>
                    </a:lnTo>
                    <a:lnTo>
                      <a:pt x="47" y="662"/>
                    </a:lnTo>
                    <a:lnTo>
                      <a:pt x="39" y="645"/>
                    </a:lnTo>
                    <a:lnTo>
                      <a:pt x="32" y="628"/>
                    </a:lnTo>
                    <a:lnTo>
                      <a:pt x="26" y="611"/>
                    </a:lnTo>
                    <a:lnTo>
                      <a:pt x="20" y="594"/>
                    </a:lnTo>
                    <a:lnTo>
                      <a:pt x="15" y="577"/>
                    </a:lnTo>
                    <a:lnTo>
                      <a:pt x="11" y="559"/>
                    </a:lnTo>
                    <a:lnTo>
                      <a:pt x="7" y="542"/>
                    </a:lnTo>
                    <a:lnTo>
                      <a:pt x="4" y="524"/>
                    </a:lnTo>
                    <a:lnTo>
                      <a:pt x="2" y="507"/>
                    </a:lnTo>
                    <a:lnTo>
                      <a:pt x="1" y="488"/>
                    </a:lnTo>
                    <a:lnTo>
                      <a:pt x="0" y="471"/>
                    </a:lnTo>
                    <a:lnTo>
                      <a:pt x="0" y="453"/>
                    </a:lnTo>
                    <a:lnTo>
                      <a:pt x="1" y="435"/>
                    </a:lnTo>
                    <a:lnTo>
                      <a:pt x="2" y="418"/>
                    </a:lnTo>
                    <a:lnTo>
                      <a:pt x="4" y="400"/>
                    </a:lnTo>
                    <a:lnTo>
                      <a:pt x="7" y="382"/>
                    </a:lnTo>
                    <a:lnTo>
                      <a:pt x="11" y="365"/>
                    </a:lnTo>
                    <a:lnTo>
                      <a:pt x="16" y="347"/>
                    </a:lnTo>
                    <a:lnTo>
                      <a:pt x="21" y="329"/>
                    </a:lnTo>
                    <a:lnTo>
                      <a:pt x="27" y="312"/>
                    </a:lnTo>
                    <a:lnTo>
                      <a:pt x="34" y="294"/>
                    </a:lnTo>
                    <a:lnTo>
                      <a:pt x="41" y="276"/>
                    </a:lnTo>
                    <a:lnTo>
                      <a:pt x="49" y="259"/>
                    </a:lnTo>
                    <a:lnTo>
                      <a:pt x="59" y="241"/>
                    </a:lnTo>
                    <a:lnTo>
                      <a:pt x="69" y="224"/>
                    </a:lnTo>
                    <a:lnTo>
                      <a:pt x="79" y="207"/>
                    </a:lnTo>
                    <a:lnTo>
                      <a:pt x="91" y="190"/>
                    </a:lnTo>
                    <a:lnTo>
                      <a:pt x="103" y="175"/>
                    </a:lnTo>
                    <a:lnTo>
                      <a:pt x="116" y="160"/>
                    </a:lnTo>
                    <a:lnTo>
                      <a:pt x="130" y="146"/>
                    </a:lnTo>
                    <a:lnTo>
                      <a:pt x="144" y="133"/>
                    </a:lnTo>
                    <a:lnTo>
                      <a:pt x="159" y="120"/>
                    </a:lnTo>
                    <a:lnTo>
                      <a:pt x="174" y="108"/>
                    </a:lnTo>
                    <a:lnTo>
                      <a:pt x="190" y="97"/>
                    </a:lnTo>
                    <a:lnTo>
                      <a:pt x="206" y="86"/>
                    </a:lnTo>
                    <a:lnTo>
                      <a:pt x="223" y="77"/>
                    </a:lnTo>
                    <a:lnTo>
                      <a:pt x="239" y="67"/>
                    </a:lnTo>
                    <a:lnTo>
                      <a:pt x="257" y="59"/>
                    </a:lnTo>
                    <a:lnTo>
                      <a:pt x="274" y="51"/>
                    </a:lnTo>
                    <a:lnTo>
                      <a:pt x="292" y="44"/>
                    </a:lnTo>
                    <a:lnTo>
                      <a:pt x="309" y="37"/>
                    </a:lnTo>
                    <a:lnTo>
                      <a:pt x="327" y="31"/>
                    </a:lnTo>
                    <a:lnTo>
                      <a:pt x="346" y="26"/>
                    </a:lnTo>
                    <a:lnTo>
                      <a:pt x="364" y="21"/>
                    </a:lnTo>
                    <a:lnTo>
                      <a:pt x="382" y="17"/>
                    </a:lnTo>
                    <a:lnTo>
                      <a:pt x="400" y="13"/>
                    </a:lnTo>
                    <a:lnTo>
                      <a:pt x="418" y="9"/>
                    </a:lnTo>
                    <a:lnTo>
                      <a:pt x="436" y="7"/>
                    </a:lnTo>
                    <a:lnTo>
                      <a:pt x="453" y="5"/>
                    </a:lnTo>
                    <a:lnTo>
                      <a:pt x="488" y="2"/>
                    </a:lnTo>
                    <a:lnTo>
                      <a:pt x="504" y="1"/>
                    </a:lnTo>
                    <a:lnTo>
                      <a:pt x="521" y="0"/>
                    </a:lnTo>
                    <a:lnTo>
                      <a:pt x="537" y="1"/>
                    </a:lnTo>
                    <a:lnTo>
                      <a:pt x="552" y="1"/>
                    </a:lnTo>
                    <a:lnTo>
                      <a:pt x="567" y="2"/>
                    </a:lnTo>
                    <a:lnTo>
                      <a:pt x="582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0" name="Freeform 54"/>
              <p:cNvSpPr>
                <a:spLocks/>
              </p:cNvSpPr>
              <p:nvPr/>
            </p:nvSpPr>
            <p:spPr bwMode="auto">
              <a:xfrm>
                <a:off x="1809" y="187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1" name="Freeform 55"/>
              <p:cNvSpPr>
                <a:spLocks/>
              </p:cNvSpPr>
              <p:nvPr/>
            </p:nvSpPr>
            <p:spPr bwMode="auto">
              <a:xfrm>
                <a:off x="2056" y="1906"/>
                <a:ext cx="22" cy="781"/>
              </a:xfrm>
              <a:custGeom>
                <a:avLst/>
                <a:gdLst>
                  <a:gd name="T0" fmla="*/ 0 w 22"/>
                  <a:gd name="T1" fmla="*/ 0 h 781"/>
                  <a:gd name="T2" fmla="*/ 15 w 22"/>
                  <a:gd name="T3" fmla="*/ 192 h 781"/>
                  <a:gd name="T4" fmla="*/ 19 w 22"/>
                  <a:gd name="T5" fmla="*/ 282 h 781"/>
                  <a:gd name="T6" fmla="*/ 21 w 22"/>
                  <a:gd name="T7" fmla="*/ 384 h 781"/>
                  <a:gd name="T8" fmla="*/ 22 w 22"/>
                  <a:gd name="T9" fmla="*/ 491 h 781"/>
                  <a:gd name="T10" fmla="*/ 20 w 22"/>
                  <a:gd name="T11" fmla="*/ 583 h 781"/>
                  <a:gd name="T12" fmla="*/ 16 w 22"/>
                  <a:gd name="T13" fmla="*/ 676 h 781"/>
                  <a:gd name="T14" fmla="*/ 9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2" name="Freeform 56"/>
              <p:cNvSpPr>
                <a:spLocks/>
              </p:cNvSpPr>
              <p:nvPr/>
            </p:nvSpPr>
            <p:spPr bwMode="auto">
              <a:xfrm>
                <a:off x="2388" y="2046"/>
                <a:ext cx="80" cy="519"/>
              </a:xfrm>
              <a:custGeom>
                <a:avLst/>
                <a:gdLst>
                  <a:gd name="T0" fmla="*/ 0 w 80"/>
                  <a:gd name="T1" fmla="*/ 0 h 519"/>
                  <a:gd name="T2" fmla="*/ 21 w 80"/>
                  <a:gd name="T3" fmla="*/ 34 h 519"/>
                  <a:gd name="T4" fmla="*/ 39 w 80"/>
                  <a:gd name="T5" fmla="*/ 67 h 519"/>
                  <a:gd name="T6" fmla="*/ 53 w 80"/>
                  <a:gd name="T7" fmla="*/ 100 h 519"/>
                  <a:gd name="T8" fmla="*/ 64 w 80"/>
                  <a:gd name="T9" fmla="*/ 132 h 519"/>
                  <a:gd name="T10" fmla="*/ 72 w 80"/>
                  <a:gd name="T11" fmla="*/ 166 h 519"/>
                  <a:gd name="T12" fmla="*/ 77 w 80"/>
                  <a:gd name="T13" fmla="*/ 201 h 519"/>
                  <a:gd name="T14" fmla="*/ 79 w 80"/>
                  <a:gd name="T15" fmla="*/ 238 h 519"/>
                  <a:gd name="T16" fmla="*/ 80 w 80"/>
                  <a:gd name="T17" fmla="*/ 279 h 519"/>
                  <a:gd name="T18" fmla="*/ 78 w 80"/>
                  <a:gd name="T19" fmla="*/ 314 h 519"/>
                  <a:gd name="T20" fmla="*/ 75 w 80"/>
                  <a:gd name="T21" fmla="*/ 346 h 519"/>
                  <a:gd name="T22" fmla="*/ 71 w 80"/>
                  <a:gd name="T23" fmla="*/ 376 h 519"/>
                  <a:gd name="T24" fmla="*/ 64 w 80"/>
                  <a:gd name="T25" fmla="*/ 404 h 519"/>
                  <a:gd name="T26" fmla="*/ 55 w 80"/>
                  <a:gd name="T27" fmla="*/ 432 h 519"/>
                  <a:gd name="T28" fmla="*/ 44 w 80"/>
                  <a:gd name="T29" fmla="*/ 460 h 519"/>
                  <a:gd name="T30" fmla="*/ 30 w 80"/>
                  <a:gd name="T31" fmla="*/ 489 h 519"/>
                  <a:gd name="T32" fmla="*/ 13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0" y="0"/>
                    </a:moveTo>
                    <a:lnTo>
                      <a:pt x="21" y="34"/>
                    </a:lnTo>
                    <a:lnTo>
                      <a:pt x="39" y="67"/>
                    </a:lnTo>
                    <a:lnTo>
                      <a:pt x="53" y="100"/>
                    </a:lnTo>
                    <a:lnTo>
                      <a:pt x="64" y="132"/>
                    </a:lnTo>
                    <a:lnTo>
                      <a:pt x="72" y="166"/>
                    </a:lnTo>
                    <a:lnTo>
                      <a:pt x="77" y="201"/>
                    </a:lnTo>
                    <a:lnTo>
                      <a:pt x="79" y="238"/>
                    </a:lnTo>
                    <a:lnTo>
                      <a:pt x="80" y="279"/>
                    </a:lnTo>
                    <a:lnTo>
                      <a:pt x="78" y="314"/>
                    </a:lnTo>
                    <a:lnTo>
                      <a:pt x="75" y="346"/>
                    </a:lnTo>
                    <a:lnTo>
                      <a:pt x="71" y="376"/>
                    </a:lnTo>
                    <a:lnTo>
                      <a:pt x="64" y="404"/>
                    </a:lnTo>
                    <a:lnTo>
                      <a:pt x="55" y="432"/>
                    </a:lnTo>
                    <a:lnTo>
                      <a:pt x="44" y="460"/>
                    </a:lnTo>
                    <a:lnTo>
                      <a:pt x="30" y="489"/>
                    </a:lnTo>
                    <a:lnTo>
                      <a:pt x="13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3" name="Freeform 57"/>
              <p:cNvSpPr>
                <a:spLocks/>
              </p:cNvSpPr>
              <p:nvPr/>
            </p:nvSpPr>
            <p:spPr bwMode="auto">
              <a:xfrm>
                <a:off x="2541" y="2140"/>
                <a:ext cx="71" cy="342"/>
              </a:xfrm>
              <a:custGeom>
                <a:avLst/>
                <a:gdLst>
                  <a:gd name="T0" fmla="*/ 0 w 71"/>
                  <a:gd name="T1" fmla="*/ 0 h 342"/>
                  <a:gd name="T2" fmla="*/ 18 w 71"/>
                  <a:gd name="T3" fmla="*/ 19 h 342"/>
                  <a:gd name="T4" fmla="*/ 32 w 71"/>
                  <a:gd name="T5" fmla="*/ 39 h 342"/>
                  <a:gd name="T6" fmla="*/ 45 w 71"/>
                  <a:gd name="T7" fmla="*/ 58 h 342"/>
                  <a:gd name="T8" fmla="*/ 54 w 71"/>
                  <a:gd name="T9" fmla="*/ 78 h 342"/>
                  <a:gd name="T10" fmla="*/ 61 w 71"/>
                  <a:gd name="T11" fmla="*/ 99 h 342"/>
                  <a:gd name="T12" fmla="*/ 66 w 71"/>
                  <a:gd name="T13" fmla="*/ 122 h 342"/>
                  <a:gd name="T14" fmla="*/ 70 w 71"/>
                  <a:gd name="T15" fmla="*/ 146 h 342"/>
                  <a:gd name="T16" fmla="*/ 71 w 71"/>
                  <a:gd name="T17" fmla="*/ 172 h 342"/>
                  <a:gd name="T18" fmla="*/ 70 w 71"/>
                  <a:gd name="T19" fmla="*/ 197 h 342"/>
                  <a:gd name="T20" fmla="*/ 68 w 71"/>
                  <a:gd name="T21" fmla="*/ 222 h 342"/>
                  <a:gd name="T22" fmla="*/ 63 w 71"/>
                  <a:gd name="T23" fmla="*/ 243 h 342"/>
                  <a:gd name="T24" fmla="*/ 57 w 71"/>
                  <a:gd name="T25" fmla="*/ 264 h 342"/>
                  <a:gd name="T26" fmla="*/ 48 w 71"/>
                  <a:gd name="T27" fmla="*/ 284 h 342"/>
                  <a:gd name="T28" fmla="*/ 37 w 71"/>
                  <a:gd name="T29" fmla="*/ 303 h 342"/>
                  <a:gd name="T30" fmla="*/ 24 w 71"/>
                  <a:gd name="T31" fmla="*/ 323 h 342"/>
                  <a:gd name="T32" fmla="*/ 7 w 71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2"/>
                  <a:gd name="T53" fmla="*/ 71 w 71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2">
                    <a:moveTo>
                      <a:pt x="0" y="0"/>
                    </a:moveTo>
                    <a:lnTo>
                      <a:pt x="18" y="19"/>
                    </a:lnTo>
                    <a:lnTo>
                      <a:pt x="32" y="39"/>
                    </a:lnTo>
                    <a:lnTo>
                      <a:pt x="45" y="58"/>
                    </a:lnTo>
                    <a:lnTo>
                      <a:pt x="54" y="78"/>
                    </a:lnTo>
                    <a:lnTo>
                      <a:pt x="61" y="99"/>
                    </a:lnTo>
                    <a:lnTo>
                      <a:pt x="66" y="122"/>
                    </a:lnTo>
                    <a:lnTo>
                      <a:pt x="70" y="146"/>
                    </a:lnTo>
                    <a:lnTo>
                      <a:pt x="71" y="172"/>
                    </a:lnTo>
                    <a:lnTo>
                      <a:pt x="70" y="197"/>
                    </a:lnTo>
                    <a:lnTo>
                      <a:pt x="68" y="222"/>
                    </a:lnTo>
                    <a:lnTo>
                      <a:pt x="63" y="243"/>
                    </a:lnTo>
                    <a:lnTo>
                      <a:pt x="57" y="264"/>
                    </a:lnTo>
                    <a:lnTo>
                      <a:pt x="48" y="284"/>
                    </a:lnTo>
                    <a:lnTo>
                      <a:pt x="37" y="303"/>
                    </a:lnTo>
                    <a:lnTo>
                      <a:pt x="24" y="323"/>
                    </a:lnTo>
                    <a:lnTo>
                      <a:pt x="7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4" name="Freeform 58"/>
              <p:cNvSpPr>
                <a:spLocks/>
              </p:cNvSpPr>
              <p:nvPr/>
            </p:nvSpPr>
            <p:spPr bwMode="auto">
              <a:xfrm>
                <a:off x="2241" y="1972"/>
                <a:ext cx="61" cy="648"/>
              </a:xfrm>
              <a:custGeom>
                <a:avLst/>
                <a:gdLst>
                  <a:gd name="T0" fmla="*/ 0 w 61"/>
                  <a:gd name="T1" fmla="*/ 0 h 648"/>
                  <a:gd name="T2" fmla="*/ 28 w 61"/>
                  <a:gd name="T3" fmla="*/ 90 h 648"/>
                  <a:gd name="T4" fmla="*/ 39 w 61"/>
                  <a:gd name="T5" fmla="*/ 132 h 648"/>
                  <a:gd name="T6" fmla="*/ 47 w 61"/>
                  <a:gd name="T7" fmla="*/ 172 h 648"/>
                  <a:gd name="T8" fmla="*/ 53 w 61"/>
                  <a:gd name="T9" fmla="*/ 213 h 648"/>
                  <a:gd name="T10" fmla="*/ 57 w 61"/>
                  <a:gd name="T11" fmla="*/ 255 h 648"/>
                  <a:gd name="T12" fmla="*/ 61 w 61"/>
                  <a:gd name="T13" fmla="*/ 350 h 648"/>
                  <a:gd name="T14" fmla="*/ 60 w 61"/>
                  <a:gd name="T15" fmla="*/ 431 h 648"/>
                  <a:gd name="T16" fmla="*/ 58 w 61"/>
                  <a:gd name="T17" fmla="*/ 467 h 648"/>
                  <a:gd name="T18" fmla="*/ 54 w 61"/>
                  <a:gd name="T19" fmla="*/ 501 h 648"/>
                  <a:gd name="T20" fmla="*/ 42 w 61"/>
                  <a:gd name="T21" fmla="*/ 571 h 648"/>
                  <a:gd name="T22" fmla="*/ 24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0" y="0"/>
                    </a:moveTo>
                    <a:lnTo>
                      <a:pt x="28" y="90"/>
                    </a:lnTo>
                    <a:lnTo>
                      <a:pt x="39" y="132"/>
                    </a:lnTo>
                    <a:lnTo>
                      <a:pt x="47" y="172"/>
                    </a:lnTo>
                    <a:lnTo>
                      <a:pt x="53" y="213"/>
                    </a:lnTo>
                    <a:lnTo>
                      <a:pt x="57" y="255"/>
                    </a:lnTo>
                    <a:lnTo>
                      <a:pt x="61" y="350"/>
                    </a:lnTo>
                    <a:lnTo>
                      <a:pt x="60" y="431"/>
                    </a:lnTo>
                    <a:lnTo>
                      <a:pt x="58" y="467"/>
                    </a:lnTo>
                    <a:lnTo>
                      <a:pt x="54" y="501"/>
                    </a:lnTo>
                    <a:lnTo>
                      <a:pt x="42" y="571"/>
                    </a:lnTo>
                    <a:lnTo>
                      <a:pt x="24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5" name="Freeform 59"/>
              <p:cNvSpPr>
                <a:spLocks/>
              </p:cNvSpPr>
              <p:nvPr/>
            </p:nvSpPr>
            <p:spPr bwMode="auto">
              <a:xfrm>
                <a:off x="1145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6" name="Freeform 60"/>
              <p:cNvSpPr>
                <a:spLocks/>
              </p:cNvSpPr>
              <p:nvPr/>
            </p:nvSpPr>
            <p:spPr bwMode="auto">
              <a:xfrm>
                <a:off x="1336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7" name="Freeform 61"/>
              <p:cNvSpPr>
                <a:spLocks/>
              </p:cNvSpPr>
              <p:nvPr/>
            </p:nvSpPr>
            <p:spPr bwMode="auto">
              <a:xfrm>
                <a:off x="1583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56335" name="Oval 64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36" name="Freeform 65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37" name="Freeform 66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38" name="Freeform 67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39" name="Freeform 68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0" name="Freeform 69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1" name="Freeform 70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2" name="Freeform 71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3" name="Freeform 72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4" name="Freeform 73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5" name="Freeform 74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6" name="Freeform 75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56334" name="Freeform 76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56332" name="Text Box 77"/>
          <p:cNvSpPr txBox="1">
            <a:spLocks noChangeArrowheads="1"/>
          </p:cNvSpPr>
          <p:nvPr/>
        </p:nvSpPr>
        <p:spPr bwMode="auto">
          <a:xfrm>
            <a:off x="823913" y="784225"/>
            <a:ext cx="2889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There are three</a:t>
            </a:r>
          </a:p>
          <a:p>
            <a:r>
              <a:rPr lang="en-US" sz="3200">
                <a:latin typeface="Comic Sans MS" charset="0"/>
              </a:rPr>
              <a:t>2p</a:t>
            </a:r>
            <a:r>
              <a:rPr lang="en-US" sz="2800">
                <a:latin typeface="Comic Sans MS" charset="0"/>
              </a:rPr>
              <a:t> orbitals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WBAT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Identify the “block” (sublevel), “</a:t>
            </a:r>
            <a:r>
              <a:rPr lang="en-US" dirty="0" err="1" smtClean="0"/>
              <a:t>n</a:t>
            </a:r>
            <a:r>
              <a:rPr lang="en-US" dirty="0" smtClean="0"/>
              <a:t>” (principal energy level), and “position” (number of electrons) for any element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Create</a:t>
            </a:r>
            <a:r>
              <a:rPr lang="en-US" dirty="0" smtClean="0"/>
              <a:t> full electron </a:t>
            </a:r>
            <a:r>
              <a:rPr lang="en-US" dirty="0" smtClean="0"/>
              <a:t>configurations for any element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Create Noble Gas configurations for any element.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58440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1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2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3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4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5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58439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58428" name="Freeform 1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58430" name="Freeform 2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1" name="Freeform 2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2" name="Freeform 2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3" name="Freeform 2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4" name="Freeform 2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5" name="Freeform 2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6" name="Freeform 2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7" name="Freeform 2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58418" name="Freeform 3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58420" name="Freeform 3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1" name="Freeform 3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2" name="Freeform 3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3" name="Freeform 3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4" name="Freeform 3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5" name="Freeform 3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6" name="Freeform 3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7" name="Freeform 3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789113" y="2940050"/>
            <a:ext cx="5543550" cy="1465263"/>
            <a:chOff x="1127" y="1852"/>
            <a:chExt cx="3492" cy="923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979" y="1855"/>
              <a:ext cx="1640" cy="920"/>
              <a:chOff x="3009" y="1855"/>
              <a:chExt cx="1640" cy="920"/>
            </a:xfrm>
          </p:grpSpPr>
          <p:sp>
            <p:nvSpPr>
              <p:cNvPr id="58406" name="Freeform 42"/>
              <p:cNvSpPr>
                <a:spLocks/>
              </p:cNvSpPr>
              <p:nvPr/>
            </p:nvSpPr>
            <p:spPr bwMode="auto">
              <a:xfrm>
                <a:off x="3009" y="1855"/>
                <a:ext cx="1640" cy="920"/>
              </a:xfrm>
              <a:custGeom>
                <a:avLst/>
                <a:gdLst>
                  <a:gd name="T0" fmla="*/ 984 w 1640"/>
                  <a:gd name="T1" fmla="*/ 8 h 920"/>
                  <a:gd name="T2" fmla="*/ 887 w 1640"/>
                  <a:gd name="T3" fmla="*/ 18 h 920"/>
                  <a:gd name="T4" fmla="*/ 801 w 1640"/>
                  <a:gd name="T5" fmla="*/ 31 h 920"/>
                  <a:gd name="T6" fmla="*/ 718 w 1640"/>
                  <a:gd name="T7" fmla="*/ 48 h 920"/>
                  <a:gd name="T8" fmla="*/ 566 w 1640"/>
                  <a:gd name="T9" fmla="*/ 89 h 920"/>
                  <a:gd name="T10" fmla="*/ 517 w 1640"/>
                  <a:gd name="T11" fmla="*/ 107 h 920"/>
                  <a:gd name="T12" fmla="*/ 436 w 1640"/>
                  <a:gd name="T13" fmla="*/ 144 h 920"/>
                  <a:gd name="T14" fmla="*/ 368 w 1640"/>
                  <a:gd name="T15" fmla="*/ 180 h 920"/>
                  <a:gd name="T16" fmla="*/ 273 w 1640"/>
                  <a:gd name="T17" fmla="*/ 236 h 920"/>
                  <a:gd name="T18" fmla="*/ 181 w 1640"/>
                  <a:gd name="T19" fmla="*/ 296 h 920"/>
                  <a:gd name="T20" fmla="*/ 101 w 1640"/>
                  <a:gd name="T21" fmla="*/ 357 h 920"/>
                  <a:gd name="T22" fmla="*/ 52 w 1640"/>
                  <a:gd name="T23" fmla="*/ 401 h 920"/>
                  <a:gd name="T24" fmla="*/ 18 w 1640"/>
                  <a:gd name="T25" fmla="*/ 440 h 920"/>
                  <a:gd name="T26" fmla="*/ 5 w 1640"/>
                  <a:gd name="T27" fmla="*/ 464 h 920"/>
                  <a:gd name="T28" fmla="*/ 0 w 1640"/>
                  <a:gd name="T29" fmla="*/ 480 h 920"/>
                  <a:gd name="T30" fmla="*/ 1 w 1640"/>
                  <a:gd name="T31" fmla="*/ 496 h 920"/>
                  <a:gd name="T32" fmla="*/ 9 w 1640"/>
                  <a:gd name="T33" fmla="*/ 513 h 920"/>
                  <a:gd name="T34" fmla="*/ 22 w 1640"/>
                  <a:gd name="T35" fmla="*/ 531 h 920"/>
                  <a:gd name="T36" fmla="*/ 47 w 1640"/>
                  <a:gd name="T37" fmla="*/ 558 h 920"/>
                  <a:gd name="T38" fmla="*/ 102 w 1640"/>
                  <a:gd name="T39" fmla="*/ 600 h 920"/>
                  <a:gd name="T40" fmla="*/ 172 w 1640"/>
                  <a:gd name="T41" fmla="*/ 645 h 920"/>
                  <a:gd name="T42" fmla="*/ 256 w 1640"/>
                  <a:gd name="T43" fmla="*/ 691 h 920"/>
                  <a:gd name="T44" fmla="*/ 351 w 1640"/>
                  <a:gd name="T45" fmla="*/ 736 h 920"/>
                  <a:gd name="T46" fmla="*/ 452 w 1640"/>
                  <a:gd name="T47" fmla="*/ 778 h 920"/>
                  <a:gd name="T48" fmla="*/ 558 w 1640"/>
                  <a:gd name="T49" fmla="*/ 816 h 920"/>
                  <a:gd name="T50" fmla="*/ 664 w 1640"/>
                  <a:gd name="T51" fmla="*/ 849 h 920"/>
                  <a:gd name="T52" fmla="*/ 734 w 1640"/>
                  <a:gd name="T53" fmla="*/ 867 h 920"/>
                  <a:gd name="T54" fmla="*/ 819 w 1640"/>
                  <a:gd name="T55" fmla="*/ 884 h 920"/>
                  <a:gd name="T56" fmla="*/ 939 w 1640"/>
                  <a:gd name="T57" fmla="*/ 903 h 920"/>
                  <a:gd name="T58" fmla="*/ 1049 w 1640"/>
                  <a:gd name="T59" fmla="*/ 916 h 920"/>
                  <a:gd name="T60" fmla="*/ 1121 w 1640"/>
                  <a:gd name="T61" fmla="*/ 920 h 920"/>
                  <a:gd name="T62" fmla="*/ 1220 w 1640"/>
                  <a:gd name="T63" fmla="*/ 917 h 920"/>
                  <a:gd name="T64" fmla="*/ 1269 w 1640"/>
                  <a:gd name="T65" fmla="*/ 911 h 920"/>
                  <a:gd name="T66" fmla="*/ 1342 w 1640"/>
                  <a:gd name="T67" fmla="*/ 894 h 920"/>
                  <a:gd name="T68" fmla="*/ 1387 w 1640"/>
                  <a:gd name="T69" fmla="*/ 877 h 920"/>
                  <a:gd name="T70" fmla="*/ 1420 w 1640"/>
                  <a:gd name="T71" fmla="*/ 862 h 920"/>
                  <a:gd name="T72" fmla="*/ 1450 w 1640"/>
                  <a:gd name="T73" fmla="*/ 843 h 920"/>
                  <a:gd name="T74" fmla="*/ 1479 w 1640"/>
                  <a:gd name="T75" fmla="*/ 821 h 920"/>
                  <a:gd name="T76" fmla="*/ 1505 w 1640"/>
                  <a:gd name="T77" fmla="*/ 795 h 920"/>
                  <a:gd name="T78" fmla="*/ 1534 w 1640"/>
                  <a:gd name="T79" fmla="*/ 760 h 920"/>
                  <a:gd name="T80" fmla="*/ 1566 w 1640"/>
                  <a:gd name="T81" fmla="*/ 711 h 920"/>
                  <a:gd name="T82" fmla="*/ 1593 w 1640"/>
                  <a:gd name="T83" fmla="*/ 661 h 920"/>
                  <a:gd name="T84" fmla="*/ 1614 w 1640"/>
                  <a:gd name="T85" fmla="*/ 610 h 920"/>
                  <a:gd name="T86" fmla="*/ 1629 w 1640"/>
                  <a:gd name="T87" fmla="*/ 558 h 920"/>
                  <a:gd name="T88" fmla="*/ 1638 w 1640"/>
                  <a:gd name="T89" fmla="*/ 506 h 920"/>
                  <a:gd name="T90" fmla="*/ 1640 w 1640"/>
                  <a:gd name="T91" fmla="*/ 452 h 920"/>
                  <a:gd name="T92" fmla="*/ 1636 w 1640"/>
                  <a:gd name="T93" fmla="*/ 399 h 920"/>
                  <a:gd name="T94" fmla="*/ 1624 w 1640"/>
                  <a:gd name="T95" fmla="*/ 346 h 920"/>
                  <a:gd name="T96" fmla="*/ 1606 w 1640"/>
                  <a:gd name="T97" fmla="*/ 293 h 920"/>
                  <a:gd name="T98" fmla="*/ 1581 w 1640"/>
                  <a:gd name="T99" fmla="*/ 240 h 920"/>
                  <a:gd name="T100" fmla="*/ 1549 w 1640"/>
                  <a:gd name="T101" fmla="*/ 189 h 920"/>
                  <a:gd name="T102" fmla="*/ 1510 w 1640"/>
                  <a:gd name="T103" fmla="*/ 145 h 920"/>
                  <a:gd name="T104" fmla="*/ 1466 w 1640"/>
                  <a:gd name="T105" fmla="*/ 107 h 920"/>
                  <a:gd name="T106" fmla="*/ 1417 w 1640"/>
                  <a:gd name="T107" fmla="*/ 76 h 920"/>
                  <a:gd name="T108" fmla="*/ 1366 w 1640"/>
                  <a:gd name="T109" fmla="*/ 50 h 920"/>
                  <a:gd name="T110" fmla="*/ 1312 w 1640"/>
                  <a:gd name="T111" fmla="*/ 30 h 920"/>
                  <a:gd name="T112" fmla="*/ 1258 w 1640"/>
                  <a:gd name="T113" fmla="*/ 16 h 920"/>
                  <a:gd name="T114" fmla="*/ 1204 w 1640"/>
                  <a:gd name="T115" fmla="*/ 6 h 920"/>
                  <a:gd name="T116" fmla="*/ 1136 w 1640"/>
                  <a:gd name="T117" fmla="*/ 0 h 920"/>
                  <a:gd name="T118" fmla="*/ 1088 w 1640"/>
                  <a:gd name="T119" fmla="*/ 0 h 9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0"/>
                  <a:gd name="T182" fmla="*/ 1640 w 1640"/>
                  <a:gd name="T183" fmla="*/ 920 h 9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0">
                    <a:moveTo>
                      <a:pt x="1058" y="3"/>
                    </a:moveTo>
                    <a:lnTo>
                      <a:pt x="1020" y="5"/>
                    </a:lnTo>
                    <a:lnTo>
                      <a:pt x="984" y="8"/>
                    </a:lnTo>
                    <a:lnTo>
                      <a:pt x="950" y="11"/>
                    </a:lnTo>
                    <a:lnTo>
                      <a:pt x="918" y="15"/>
                    </a:lnTo>
                    <a:lnTo>
                      <a:pt x="887" y="18"/>
                    </a:lnTo>
                    <a:lnTo>
                      <a:pt x="858" y="22"/>
                    </a:lnTo>
                    <a:lnTo>
                      <a:pt x="829" y="26"/>
                    </a:lnTo>
                    <a:lnTo>
                      <a:pt x="801" y="31"/>
                    </a:lnTo>
                    <a:lnTo>
                      <a:pt x="773" y="36"/>
                    </a:lnTo>
                    <a:lnTo>
                      <a:pt x="746" y="42"/>
                    </a:lnTo>
                    <a:lnTo>
                      <a:pt x="718" y="48"/>
                    </a:lnTo>
                    <a:lnTo>
                      <a:pt x="690" y="54"/>
                    </a:lnTo>
                    <a:lnTo>
                      <a:pt x="631" y="70"/>
                    </a:lnTo>
                    <a:lnTo>
                      <a:pt x="566" y="89"/>
                    </a:lnTo>
                    <a:lnTo>
                      <a:pt x="551" y="94"/>
                    </a:lnTo>
                    <a:lnTo>
                      <a:pt x="535" y="100"/>
                    </a:lnTo>
                    <a:lnTo>
                      <a:pt x="517" y="107"/>
                    </a:lnTo>
                    <a:lnTo>
                      <a:pt x="499" y="115"/>
                    </a:lnTo>
                    <a:lnTo>
                      <a:pt x="458" y="134"/>
                    </a:lnTo>
                    <a:lnTo>
                      <a:pt x="436" y="144"/>
                    </a:lnTo>
                    <a:lnTo>
                      <a:pt x="414" y="156"/>
                    </a:lnTo>
                    <a:lnTo>
                      <a:pt x="391" y="168"/>
                    </a:lnTo>
                    <a:lnTo>
                      <a:pt x="368" y="180"/>
                    </a:lnTo>
                    <a:lnTo>
                      <a:pt x="321" y="207"/>
                    </a:lnTo>
                    <a:lnTo>
                      <a:pt x="297" y="221"/>
                    </a:lnTo>
                    <a:lnTo>
                      <a:pt x="273" y="236"/>
                    </a:lnTo>
                    <a:lnTo>
                      <a:pt x="226" y="266"/>
                    </a:lnTo>
                    <a:lnTo>
                      <a:pt x="204" y="281"/>
                    </a:lnTo>
                    <a:lnTo>
                      <a:pt x="181" y="296"/>
                    </a:lnTo>
                    <a:lnTo>
                      <a:pt x="139" y="327"/>
                    </a:lnTo>
                    <a:lnTo>
                      <a:pt x="120" y="342"/>
                    </a:lnTo>
                    <a:lnTo>
                      <a:pt x="101" y="357"/>
                    </a:lnTo>
                    <a:lnTo>
                      <a:pt x="83" y="372"/>
                    </a:lnTo>
                    <a:lnTo>
                      <a:pt x="67" y="386"/>
                    </a:lnTo>
                    <a:lnTo>
                      <a:pt x="52" y="401"/>
                    </a:lnTo>
                    <a:lnTo>
                      <a:pt x="39" y="414"/>
                    </a:lnTo>
                    <a:lnTo>
                      <a:pt x="28" y="428"/>
                    </a:lnTo>
                    <a:lnTo>
                      <a:pt x="18" y="440"/>
                    </a:lnTo>
                    <a:lnTo>
                      <a:pt x="10" y="453"/>
                    </a:lnTo>
                    <a:lnTo>
                      <a:pt x="7" y="458"/>
                    </a:lnTo>
                    <a:lnTo>
                      <a:pt x="5" y="464"/>
                    </a:lnTo>
                    <a:lnTo>
                      <a:pt x="3" y="470"/>
                    </a:lnTo>
                    <a:lnTo>
                      <a:pt x="1" y="475"/>
                    </a:lnTo>
                    <a:lnTo>
                      <a:pt x="0" y="480"/>
                    </a:lnTo>
                    <a:lnTo>
                      <a:pt x="0" y="485"/>
                    </a:lnTo>
                    <a:lnTo>
                      <a:pt x="0" y="491"/>
                    </a:lnTo>
                    <a:lnTo>
                      <a:pt x="1" y="496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9" y="513"/>
                    </a:lnTo>
                    <a:lnTo>
                      <a:pt x="12" y="519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3" y="544"/>
                    </a:lnTo>
                    <a:lnTo>
                      <a:pt x="40" y="551"/>
                    </a:lnTo>
                    <a:lnTo>
                      <a:pt x="47" y="558"/>
                    </a:lnTo>
                    <a:lnTo>
                      <a:pt x="63" y="572"/>
                    </a:lnTo>
                    <a:lnTo>
                      <a:pt x="81" y="586"/>
                    </a:lnTo>
                    <a:lnTo>
                      <a:pt x="102" y="600"/>
                    </a:lnTo>
                    <a:lnTo>
                      <a:pt x="123" y="615"/>
                    </a:lnTo>
                    <a:lnTo>
                      <a:pt x="147" y="630"/>
                    </a:lnTo>
                    <a:lnTo>
                      <a:pt x="172" y="645"/>
                    </a:lnTo>
                    <a:lnTo>
                      <a:pt x="199" y="660"/>
                    </a:lnTo>
                    <a:lnTo>
                      <a:pt x="227" y="676"/>
                    </a:lnTo>
                    <a:lnTo>
                      <a:pt x="256" y="691"/>
                    </a:lnTo>
                    <a:lnTo>
                      <a:pt x="287" y="706"/>
                    </a:lnTo>
                    <a:lnTo>
                      <a:pt x="318" y="721"/>
                    </a:lnTo>
                    <a:lnTo>
                      <a:pt x="351" y="736"/>
                    </a:lnTo>
                    <a:lnTo>
                      <a:pt x="384" y="750"/>
                    </a:lnTo>
                    <a:lnTo>
                      <a:pt x="418" y="764"/>
                    </a:lnTo>
                    <a:lnTo>
                      <a:pt x="452" y="778"/>
                    </a:lnTo>
                    <a:lnTo>
                      <a:pt x="487" y="791"/>
                    </a:lnTo>
                    <a:lnTo>
                      <a:pt x="522" y="804"/>
                    </a:lnTo>
                    <a:lnTo>
                      <a:pt x="558" y="816"/>
                    </a:lnTo>
                    <a:lnTo>
                      <a:pt x="593" y="828"/>
                    </a:lnTo>
                    <a:lnTo>
                      <a:pt x="629" y="839"/>
                    </a:lnTo>
                    <a:lnTo>
                      <a:pt x="664" y="849"/>
                    </a:lnTo>
                    <a:lnTo>
                      <a:pt x="682" y="854"/>
                    </a:lnTo>
                    <a:lnTo>
                      <a:pt x="700" y="858"/>
                    </a:lnTo>
                    <a:lnTo>
                      <a:pt x="734" y="867"/>
                    </a:lnTo>
                    <a:lnTo>
                      <a:pt x="769" y="874"/>
                    </a:lnTo>
                    <a:lnTo>
                      <a:pt x="803" y="881"/>
                    </a:lnTo>
                    <a:lnTo>
                      <a:pt x="819" y="884"/>
                    </a:lnTo>
                    <a:lnTo>
                      <a:pt x="836" y="887"/>
                    </a:lnTo>
                    <a:lnTo>
                      <a:pt x="900" y="897"/>
                    </a:lnTo>
                    <a:lnTo>
                      <a:pt x="939" y="903"/>
                    </a:lnTo>
                    <a:lnTo>
                      <a:pt x="981" y="909"/>
                    </a:lnTo>
                    <a:lnTo>
                      <a:pt x="1026" y="914"/>
                    </a:lnTo>
                    <a:lnTo>
                      <a:pt x="1049" y="916"/>
                    </a:lnTo>
                    <a:lnTo>
                      <a:pt x="1073" y="918"/>
                    </a:lnTo>
                    <a:lnTo>
                      <a:pt x="1097" y="919"/>
                    </a:lnTo>
                    <a:lnTo>
                      <a:pt x="1121" y="920"/>
                    </a:lnTo>
                    <a:lnTo>
                      <a:pt x="1171" y="920"/>
                    </a:lnTo>
                    <a:lnTo>
                      <a:pt x="1195" y="919"/>
                    </a:lnTo>
                    <a:lnTo>
                      <a:pt x="1220" y="917"/>
                    </a:lnTo>
                    <a:lnTo>
                      <a:pt x="1232" y="915"/>
                    </a:lnTo>
                    <a:lnTo>
                      <a:pt x="1245" y="914"/>
                    </a:lnTo>
                    <a:lnTo>
                      <a:pt x="1269" y="911"/>
                    </a:lnTo>
                    <a:lnTo>
                      <a:pt x="1293" y="906"/>
                    </a:lnTo>
                    <a:lnTo>
                      <a:pt x="1317" y="901"/>
                    </a:lnTo>
                    <a:lnTo>
                      <a:pt x="1342" y="894"/>
                    </a:lnTo>
                    <a:lnTo>
                      <a:pt x="1353" y="890"/>
                    </a:lnTo>
                    <a:lnTo>
                      <a:pt x="1365" y="886"/>
                    </a:lnTo>
                    <a:lnTo>
                      <a:pt x="1387" y="877"/>
                    </a:lnTo>
                    <a:lnTo>
                      <a:pt x="1398" y="873"/>
                    </a:lnTo>
                    <a:lnTo>
                      <a:pt x="1409" y="867"/>
                    </a:lnTo>
                    <a:lnTo>
                      <a:pt x="1420" y="862"/>
                    </a:lnTo>
                    <a:lnTo>
                      <a:pt x="1430" y="856"/>
                    </a:lnTo>
                    <a:lnTo>
                      <a:pt x="1440" y="850"/>
                    </a:lnTo>
                    <a:lnTo>
                      <a:pt x="1450" y="843"/>
                    </a:lnTo>
                    <a:lnTo>
                      <a:pt x="1460" y="836"/>
                    </a:lnTo>
                    <a:lnTo>
                      <a:pt x="1470" y="829"/>
                    </a:lnTo>
                    <a:lnTo>
                      <a:pt x="1479" y="821"/>
                    </a:lnTo>
                    <a:lnTo>
                      <a:pt x="1488" y="813"/>
                    </a:lnTo>
                    <a:lnTo>
                      <a:pt x="1497" y="804"/>
                    </a:lnTo>
                    <a:lnTo>
                      <a:pt x="1505" y="795"/>
                    </a:lnTo>
                    <a:lnTo>
                      <a:pt x="1514" y="786"/>
                    </a:lnTo>
                    <a:lnTo>
                      <a:pt x="1522" y="776"/>
                    </a:lnTo>
                    <a:lnTo>
                      <a:pt x="1534" y="760"/>
                    </a:lnTo>
                    <a:lnTo>
                      <a:pt x="1545" y="744"/>
                    </a:lnTo>
                    <a:lnTo>
                      <a:pt x="1556" y="728"/>
                    </a:lnTo>
                    <a:lnTo>
                      <a:pt x="1566" y="711"/>
                    </a:lnTo>
                    <a:lnTo>
                      <a:pt x="1576" y="695"/>
                    </a:lnTo>
                    <a:lnTo>
                      <a:pt x="1585" y="678"/>
                    </a:lnTo>
                    <a:lnTo>
                      <a:pt x="1593" y="661"/>
                    </a:lnTo>
                    <a:lnTo>
                      <a:pt x="1601" y="644"/>
                    </a:lnTo>
                    <a:lnTo>
                      <a:pt x="1608" y="627"/>
                    </a:lnTo>
                    <a:lnTo>
                      <a:pt x="1614" y="610"/>
                    </a:lnTo>
                    <a:lnTo>
                      <a:pt x="1620" y="593"/>
                    </a:lnTo>
                    <a:lnTo>
                      <a:pt x="1625" y="576"/>
                    </a:lnTo>
                    <a:lnTo>
                      <a:pt x="1629" y="558"/>
                    </a:lnTo>
                    <a:lnTo>
                      <a:pt x="1633" y="541"/>
                    </a:lnTo>
                    <a:lnTo>
                      <a:pt x="1636" y="523"/>
                    </a:lnTo>
                    <a:lnTo>
                      <a:pt x="1638" y="506"/>
                    </a:lnTo>
                    <a:lnTo>
                      <a:pt x="1639" y="487"/>
                    </a:lnTo>
                    <a:lnTo>
                      <a:pt x="1640" y="470"/>
                    </a:lnTo>
                    <a:lnTo>
                      <a:pt x="1640" y="452"/>
                    </a:lnTo>
                    <a:lnTo>
                      <a:pt x="1639" y="434"/>
                    </a:lnTo>
                    <a:lnTo>
                      <a:pt x="1638" y="417"/>
                    </a:lnTo>
                    <a:lnTo>
                      <a:pt x="1636" y="399"/>
                    </a:lnTo>
                    <a:lnTo>
                      <a:pt x="1633" y="381"/>
                    </a:lnTo>
                    <a:lnTo>
                      <a:pt x="1629" y="364"/>
                    </a:lnTo>
                    <a:lnTo>
                      <a:pt x="1624" y="346"/>
                    </a:lnTo>
                    <a:lnTo>
                      <a:pt x="1619" y="328"/>
                    </a:lnTo>
                    <a:lnTo>
                      <a:pt x="1613" y="311"/>
                    </a:lnTo>
                    <a:lnTo>
                      <a:pt x="1606" y="293"/>
                    </a:lnTo>
                    <a:lnTo>
                      <a:pt x="1599" y="275"/>
                    </a:lnTo>
                    <a:lnTo>
                      <a:pt x="1591" y="258"/>
                    </a:lnTo>
                    <a:lnTo>
                      <a:pt x="1581" y="240"/>
                    </a:lnTo>
                    <a:lnTo>
                      <a:pt x="1571" y="223"/>
                    </a:lnTo>
                    <a:lnTo>
                      <a:pt x="1561" y="206"/>
                    </a:lnTo>
                    <a:lnTo>
                      <a:pt x="1549" y="189"/>
                    </a:lnTo>
                    <a:lnTo>
                      <a:pt x="1537" y="174"/>
                    </a:lnTo>
                    <a:lnTo>
                      <a:pt x="1524" y="159"/>
                    </a:lnTo>
                    <a:lnTo>
                      <a:pt x="1510" y="145"/>
                    </a:lnTo>
                    <a:lnTo>
                      <a:pt x="1496" y="132"/>
                    </a:lnTo>
                    <a:lnTo>
                      <a:pt x="1481" y="119"/>
                    </a:lnTo>
                    <a:lnTo>
                      <a:pt x="1466" y="107"/>
                    </a:lnTo>
                    <a:lnTo>
                      <a:pt x="1450" y="96"/>
                    </a:lnTo>
                    <a:lnTo>
                      <a:pt x="1434" y="86"/>
                    </a:lnTo>
                    <a:lnTo>
                      <a:pt x="1417" y="76"/>
                    </a:lnTo>
                    <a:lnTo>
                      <a:pt x="1401" y="67"/>
                    </a:lnTo>
                    <a:lnTo>
                      <a:pt x="1383" y="58"/>
                    </a:lnTo>
                    <a:lnTo>
                      <a:pt x="1366" y="50"/>
                    </a:lnTo>
                    <a:lnTo>
                      <a:pt x="1348" y="43"/>
                    </a:lnTo>
                    <a:lnTo>
                      <a:pt x="1330" y="36"/>
                    </a:lnTo>
                    <a:lnTo>
                      <a:pt x="1312" y="30"/>
                    </a:lnTo>
                    <a:lnTo>
                      <a:pt x="1294" y="25"/>
                    </a:lnTo>
                    <a:lnTo>
                      <a:pt x="1276" y="20"/>
                    </a:lnTo>
                    <a:lnTo>
                      <a:pt x="1258" y="16"/>
                    </a:lnTo>
                    <a:lnTo>
                      <a:pt x="1240" y="12"/>
                    </a:lnTo>
                    <a:lnTo>
                      <a:pt x="1222" y="9"/>
                    </a:lnTo>
                    <a:lnTo>
                      <a:pt x="1204" y="6"/>
                    </a:lnTo>
                    <a:lnTo>
                      <a:pt x="1187" y="4"/>
                    </a:lnTo>
                    <a:lnTo>
                      <a:pt x="1152" y="1"/>
                    </a:lnTo>
                    <a:lnTo>
                      <a:pt x="1136" y="0"/>
                    </a:lnTo>
                    <a:lnTo>
                      <a:pt x="1119" y="0"/>
                    </a:lnTo>
                    <a:lnTo>
                      <a:pt x="1103" y="0"/>
                    </a:lnTo>
                    <a:lnTo>
                      <a:pt x="1088" y="0"/>
                    </a:lnTo>
                    <a:lnTo>
                      <a:pt x="1073" y="1"/>
                    </a:lnTo>
                    <a:lnTo>
                      <a:pt x="1058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3116" y="1860"/>
                <a:ext cx="1467" cy="909"/>
                <a:chOff x="3116" y="1860"/>
                <a:chExt cx="1467" cy="909"/>
              </a:xfrm>
            </p:grpSpPr>
            <p:sp>
              <p:nvSpPr>
                <p:cNvPr id="58408" name="Freeform 44"/>
                <p:cNvSpPr>
                  <a:spLocks/>
                </p:cNvSpPr>
                <p:nvPr/>
              </p:nvSpPr>
              <p:spPr bwMode="auto">
                <a:xfrm>
                  <a:off x="3890" y="1887"/>
                  <a:ext cx="29" cy="852"/>
                </a:xfrm>
                <a:custGeom>
                  <a:avLst/>
                  <a:gdLst>
                    <a:gd name="T0" fmla="*/ 0 w 29"/>
                    <a:gd name="T1" fmla="*/ 0 h 852"/>
                    <a:gd name="T2" fmla="*/ 14 w 29"/>
                    <a:gd name="T3" fmla="*/ 117 h 852"/>
                    <a:gd name="T4" fmla="*/ 23 w 29"/>
                    <a:gd name="T5" fmla="*/ 221 h 852"/>
                    <a:gd name="T6" fmla="*/ 28 w 29"/>
                    <a:gd name="T7" fmla="*/ 325 h 852"/>
                    <a:gd name="T8" fmla="*/ 29 w 29"/>
                    <a:gd name="T9" fmla="*/ 443 h 852"/>
                    <a:gd name="T10" fmla="*/ 29 w 29"/>
                    <a:gd name="T11" fmla="*/ 553 h 852"/>
                    <a:gd name="T12" fmla="*/ 25 w 29"/>
                    <a:gd name="T13" fmla="*/ 648 h 852"/>
                    <a:gd name="T14" fmla="*/ 18 w 29"/>
                    <a:gd name="T15" fmla="*/ 744 h 852"/>
                    <a:gd name="T16" fmla="*/ 8 w 29"/>
                    <a:gd name="T17" fmla="*/ 852 h 8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852"/>
                    <a:gd name="T29" fmla="*/ 29 w 29"/>
                    <a:gd name="T30" fmla="*/ 852 h 8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852">
                      <a:moveTo>
                        <a:pt x="0" y="0"/>
                      </a:moveTo>
                      <a:lnTo>
                        <a:pt x="14" y="117"/>
                      </a:lnTo>
                      <a:lnTo>
                        <a:pt x="23" y="221"/>
                      </a:lnTo>
                      <a:lnTo>
                        <a:pt x="28" y="325"/>
                      </a:lnTo>
                      <a:lnTo>
                        <a:pt x="29" y="443"/>
                      </a:lnTo>
                      <a:lnTo>
                        <a:pt x="29" y="553"/>
                      </a:lnTo>
                      <a:lnTo>
                        <a:pt x="25" y="648"/>
                      </a:lnTo>
                      <a:lnTo>
                        <a:pt x="18" y="744"/>
                      </a:lnTo>
                      <a:lnTo>
                        <a:pt x="8" y="85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09" name="Freeform 45"/>
                <p:cNvSpPr>
                  <a:spLocks/>
                </p:cNvSpPr>
                <p:nvPr/>
              </p:nvSpPr>
              <p:spPr bwMode="auto">
                <a:xfrm>
                  <a:off x="3650" y="1916"/>
                  <a:ext cx="22" cy="781"/>
                </a:xfrm>
                <a:custGeom>
                  <a:avLst/>
                  <a:gdLst>
                    <a:gd name="T0" fmla="*/ 22 w 22"/>
                    <a:gd name="T1" fmla="*/ 0 h 781"/>
                    <a:gd name="T2" fmla="*/ 6 w 22"/>
                    <a:gd name="T3" fmla="*/ 192 h 781"/>
                    <a:gd name="T4" fmla="*/ 3 w 22"/>
                    <a:gd name="T5" fmla="*/ 282 h 781"/>
                    <a:gd name="T6" fmla="*/ 0 w 22"/>
                    <a:gd name="T7" fmla="*/ 385 h 781"/>
                    <a:gd name="T8" fmla="*/ 0 w 22"/>
                    <a:gd name="T9" fmla="*/ 491 h 781"/>
                    <a:gd name="T10" fmla="*/ 2 w 22"/>
                    <a:gd name="T11" fmla="*/ 583 h 781"/>
                    <a:gd name="T12" fmla="*/ 6 w 22"/>
                    <a:gd name="T13" fmla="*/ 676 h 781"/>
                    <a:gd name="T14" fmla="*/ 13 w 22"/>
                    <a:gd name="T15" fmla="*/ 781 h 7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81"/>
                    <a:gd name="T26" fmla="*/ 22 w 22"/>
                    <a:gd name="T27" fmla="*/ 781 h 7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81">
                      <a:moveTo>
                        <a:pt x="22" y="0"/>
                      </a:moveTo>
                      <a:lnTo>
                        <a:pt x="6" y="192"/>
                      </a:lnTo>
                      <a:lnTo>
                        <a:pt x="3" y="282"/>
                      </a:lnTo>
                      <a:lnTo>
                        <a:pt x="0" y="385"/>
                      </a:lnTo>
                      <a:lnTo>
                        <a:pt x="0" y="491"/>
                      </a:lnTo>
                      <a:lnTo>
                        <a:pt x="2" y="583"/>
                      </a:lnTo>
                      <a:lnTo>
                        <a:pt x="6" y="676"/>
                      </a:lnTo>
                      <a:lnTo>
                        <a:pt x="13" y="78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0" name="Freeform 46"/>
                <p:cNvSpPr>
                  <a:spLocks/>
                </p:cNvSpPr>
                <p:nvPr/>
              </p:nvSpPr>
              <p:spPr bwMode="auto">
                <a:xfrm>
                  <a:off x="3260" y="2056"/>
                  <a:ext cx="80" cy="519"/>
                </a:xfrm>
                <a:custGeom>
                  <a:avLst/>
                  <a:gdLst>
                    <a:gd name="T0" fmla="*/ 80 w 80"/>
                    <a:gd name="T1" fmla="*/ 0 h 519"/>
                    <a:gd name="T2" fmla="*/ 59 w 80"/>
                    <a:gd name="T3" fmla="*/ 34 h 519"/>
                    <a:gd name="T4" fmla="*/ 41 w 80"/>
                    <a:gd name="T5" fmla="*/ 67 h 519"/>
                    <a:gd name="T6" fmla="*/ 27 w 80"/>
                    <a:gd name="T7" fmla="*/ 100 h 519"/>
                    <a:gd name="T8" fmla="*/ 16 w 80"/>
                    <a:gd name="T9" fmla="*/ 132 h 519"/>
                    <a:gd name="T10" fmla="*/ 8 w 80"/>
                    <a:gd name="T11" fmla="*/ 166 h 519"/>
                    <a:gd name="T12" fmla="*/ 3 w 80"/>
                    <a:gd name="T13" fmla="*/ 201 h 519"/>
                    <a:gd name="T14" fmla="*/ 0 w 80"/>
                    <a:gd name="T15" fmla="*/ 238 h 519"/>
                    <a:gd name="T16" fmla="*/ 0 w 80"/>
                    <a:gd name="T17" fmla="*/ 279 h 519"/>
                    <a:gd name="T18" fmla="*/ 1 w 80"/>
                    <a:gd name="T19" fmla="*/ 314 h 519"/>
                    <a:gd name="T20" fmla="*/ 4 w 80"/>
                    <a:gd name="T21" fmla="*/ 346 h 519"/>
                    <a:gd name="T22" fmla="*/ 9 w 80"/>
                    <a:gd name="T23" fmla="*/ 376 h 519"/>
                    <a:gd name="T24" fmla="*/ 16 w 80"/>
                    <a:gd name="T25" fmla="*/ 404 h 519"/>
                    <a:gd name="T26" fmla="*/ 25 w 80"/>
                    <a:gd name="T27" fmla="*/ 432 h 519"/>
                    <a:gd name="T28" fmla="*/ 36 w 80"/>
                    <a:gd name="T29" fmla="*/ 460 h 519"/>
                    <a:gd name="T30" fmla="*/ 50 w 80"/>
                    <a:gd name="T31" fmla="*/ 489 h 519"/>
                    <a:gd name="T32" fmla="*/ 66 w 80"/>
                    <a:gd name="T33" fmla="*/ 519 h 5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519"/>
                    <a:gd name="T53" fmla="*/ 80 w 80"/>
                    <a:gd name="T54" fmla="*/ 519 h 5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519">
                      <a:moveTo>
                        <a:pt x="80" y="0"/>
                      </a:moveTo>
                      <a:lnTo>
                        <a:pt x="59" y="34"/>
                      </a:lnTo>
                      <a:lnTo>
                        <a:pt x="41" y="67"/>
                      </a:lnTo>
                      <a:lnTo>
                        <a:pt x="27" y="100"/>
                      </a:lnTo>
                      <a:lnTo>
                        <a:pt x="16" y="132"/>
                      </a:lnTo>
                      <a:lnTo>
                        <a:pt x="8" y="166"/>
                      </a:lnTo>
                      <a:lnTo>
                        <a:pt x="3" y="201"/>
                      </a:lnTo>
                      <a:lnTo>
                        <a:pt x="0" y="238"/>
                      </a:lnTo>
                      <a:lnTo>
                        <a:pt x="0" y="279"/>
                      </a:lnTo>
                      <a:lnTo>
                        <a:pt x="1" y="314"/>
                      </a:lnTo>
                      <a:lnTo>
                        <a:pt x="4" y="346"/>
                      </a:lnTo>
                      <a:lnTo>
                        <a:pt x="9" y="376"/>
                      </a:lnTo>
                      <a:lnTo>
                        <a:pt x="16" y="404"/>
                      </a:lnTo>
                      <a:lnTo>
                        <a:pt x="25" y="432"/>
                      </a:lnTo>
                      <a:lnTo>
                        <a:pt x="36" y="460"/>
                      </a:lnTo>
                      <a:lnTo>
                        <a:pt x="50" y="489"/>
                      </a:lnTo>
                      <a:lnTo>
                        <a:pt x="66" y="51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1" name="Freeform 47"/>
                <p:cNvSpPr>
                  <a:spLocks/>
                </p:cNvSpPr>
                <p:nvPr/>
              </p:nvSpPr>
              <p:spPr bwMode="auto">
                <a:xfrm>
                  <a:off x="3116" y="2150"/>
                  <a:ext cx="70" cy="342"/>
                </a:xfrm>
                <a:custGeom>
                  <a:avLst/>
                  <a:gdLst>
                    <a:gd name="T0" fmla="*/ 70 w 70"/>
                    <a:gd name="T1" fmla="*/ 0 h 342"/>
                    <a:gd name="T2" fmla="*/ 53 w 70"/>
                    <a:gd name="T3" fmla="*/ 19 h 342"/>
                    <a:gd name="T4" fmla="*/ 38 w 70"/>
                    <a:gd name="T5" fmla="*/ 39 h 342"/>
                    <a:gd name="T6" fmla="*/ 26 w 70"/>
                    <a:gd name="T7" fmla="*/ 58 h 342"/>
                    <a:gd name="T8" fmla="*/ 17 w 70"/>
                    <a:gd name="T9" fmla="*/ 78 h 342"/>
                    <a:gd name="T10" fmla="*/ 9 w 70"/>
                    <a:gd name="T11" fmla="*/ 99 h 342"/>
                    <a:gd name="T12" fmla="*/ 4 w 70"/>
                    <a:gd name="T13" fmla="*/ 122 h 342"/>
                    <a:gd name="T14" fmla="*/ 1 w 70"/>
                    <a:gd name="T15" fmla="*/ 146 h 342"/>
                    <a:gd name="T16" fmla="*/ 0 w 70"/>
                    <a:gd name="T17" fmla="*/ 172 h 342"/>
                    <a:gd name="T18" fmla="*/ 1 w 70"/>
                    <a:gd name="T19" fmla="*/ 198 h 342"/>
                    <a:gd name="T20" fmla="*/ 3 w 70"/>
                    <a:gd name="T21" fmla="*/ 222 h 342"/>
                    <a:gd name="T22" fmla="*/ 7 w 70"/>
                    <a:gd name="T23" fmla="*/ 244 h 342"/>
                    <a:gd name="T24" fmla="*/ 14 w 70"/>
                    <a:gd name="T25" fmla="*/ 264 h 342"/>
                    <a:gd name="T26" fmla="*/ 23 w 70"/>
                    <a:gd name="T27" fmla="*/ 284 h 342"/>
                    <a:gd name="T28" fmla="*/ 34 w 70"/>
                    <a:gd name="T29" fmla="*/ 303 h 342"/>
                    <a:gd name="T30" fmla="*/ 47 w 70"/>
                    <a:gd name="T31" fmla="*/ 323 h 342"/>
                    <a:gd name="T32" fmla="*/ 63 w 70"/>
                    <a:gd name="T33" fmla="*/ 342 h 3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342"/>
                    <a:gd name="T53" fmla="*/ 70 w 70"/>
                    <a:gd name="T54" fmla="*/ 342 h 3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342">
                      <a:moveTo>
                        <a:pt x="70" y="0"/>
                      </a:moveTo>
                      <a:lnTo>
                        <a:pt x="53" y="19"/>
                      </a:lnTo>
                      <a:lnTo>
                        <a:pt x="38" y="39"/>
                      </a:lnTo>
                      <a:lnTo>
                        <a:pt x="26" y="58"/>
                      </a:lnTo>
                      <a:lnTo>
                        <a:pt x="17" y="78"/>
                      </a:lnTo>
                      <a:lnTo>
                        <a:pt x="9" y="99"/>
                      </a:lnTo>
                      <a:lnTo>
                        <a:pt x="4" y="122"/>
                      </a:lnTo>
                      <a:lnTo>
                        <a:pt x="1" y="146"/>
                      </a:lnTo>
                      <a:lnTo>
                        <a:pt x="0" y="172"/>
                      </a:lnTo>
                      <a:lnTo>
                        <a:pt x="1" y="198"/>
                      </a:lnTo>
                      <a:lnTo>
                        <a:pt x="3" y="222"/>
                      </a:lnTo>
                      <a:lnTo>
                        <a:pt x="7" y="244"/>
                      </a:lnTo>
                      <a:lnTo>
                        <a:pt x="14" y="264"/>
                      </a:lnTo>
                      <a:lnTo>
                        <a:pt x="23" y="284"/>
                      </a:lnTo>
                      <a:lnTo>
                        <a:pt x="34" y="303"/>
                      </a:lnTo>
                      <a:lnTo>
                        <a:pt x="47" y="323"/>
                      </a:lnTo>
                      <a:lnTo>
                        <a:pt x="63" y="34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2" name="Freeform 48"/>
                <p:cNvSpPr>
                  <a:spLocks/>
                </p:cNvSpPr>
                <p:nvPr/>
              </p:nvSpPr>
              <p:spPr bwMode="auto">
                <a:xfrm>
                  <a:off x="3426" y="1982"/>
                  <a:ext cx="61" cy="648"/>
                </a:xfrm>
                <a:custGeom>
                  <a:avLst/>
                  <a:gdLst>
                    <a:gd name="T0" fmla="*/ 61 w 61"/>
                    <a:gd name="T1" fmla="*/ 0 h 648"/>
                    <a:gd name="T2" fmla="*/ 32 w 61"/>
                    <a:gd name="T3" fmla="*/ 91 h 648"/>
                    <a:gd name="T4" fmla="*/ 22 w 61"/>
                    <a:gd name="T5" fmla="*/ 132 h 648"/>
                    <a:gd name="T6" fmla="*/ 14 w 61"/>
                    <a:gd name="T7" fmla="*/ 172 h 648"/>
                    <a:gd name="T8" fmla="*/ 8 w 61"/>
                    <a:gd name="T9" fmla="*/ 213 h 648"/>
                    <a:gd name="T10" fmla="*/ 3 w 61"/>
                    <a:gd name="T11" fmla="*/ 256 h 648"/>
                    <a:gd name="T12" fmla="*/ 0 w 61"/>
                    <a:gd name="T13" fmla="*/ 350 h 648"/>
                    <a:gd name="T14" fmla="*/ 1 w 61"/>
                    <a:gd name="T15" fmla="*/ 431 h 648"/>
                    <a:gd name="T16" fmla="*/ 3 w 61"/>
                    <a:gd name="T17" fmla="*/ 467 h 648"/>
                    <a:gd name="T18" fmla="*/ 7 w 61"/>
                    <a:gd name="T19" fmla="*/ 501 h 648"/>
                    <a:gd name="T20" fmla="*/ 18 w 61"/>
                    <a:gd name="T21" fmla="*/ 571 h 648"/>
                    <a:gd name="T22" fmla="*/ 37 w 61"/>
                    <a:gd name="T23" fmla="*/ 648 h 6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648"/>
                    <a:gd name="T38" fmla="*/ 61 w 61"/>
                    <a:gd name="T39" fmla="*/ 648 h 6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648">
                      <a:moveTo>
                        <a:pt x="61" y="0"/>
                      </a:moveTo>
                      <a:lnTo>
                        <a:pt x="32" y="91"/>
                      </a:lnTo>
                      <a:lnTo>
                        <a:pt x="22" y="132"/>
                      </a:lnTo>
                      <a:lnTo>
                        <a:pt x="14" y="172"/>
                      </a:lnTo>
                      <a:lnTo>
                        <a:pt x="8" y="213"/>
                      </a:lnTo>
                      <a:lnTo>
                        <a:pt x="3" y="256"/>
                      </a:lnTo>
                      <a:lnTo>
                        <a:pt x="0" y="350"/>
                      </a:lnTo>
                      <a:lnTo>
                        <a:pt x="1" y="431"/>
                      </a:lnTo>
                      <a:lnTo>
                        <a:pt x="3" y="467"/>
                      </a:lnTo>
                      <a:lnTo>
                        <a:pt x="7" y="501"/>
                      </a:lnTo>
                      <a:lnTo>
                        <a:pt x="18" y="571"/>
                      </a:lnTo>
                      <a:lnTo>
                        <a:pt x="37" y="648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3" name="Freeform 49"/>
                <p:cNvSpPr>
                  <a:spLocks/>
                </p:cNvSpPr>
                <p:nvPr/>
              </p:nvSpPr>
              <p:spPr bwMode="auto">
                <a:xfrm>
                  <a:off x="4502" y="1993"/>
                  <a:ext cx="81" cy="635"/>
                </a:xfrm>
                <a:custGeom>
                  <a:avLst/>
                  <a:gdLst>
                    <a:gd name="T0" fmla="*/ 0 w 81"/>
                    <a:gd name="T1" fmla="*/ 0 h 635"/>
                    <a:gd name="T2" fmla="*/ 22 w 81"/>
                    <a:gd name="T3" fmla="*/ 46 h 635"/>
                    <a:gd name="T4" fmla="*/ 39 w 81"/>
                    <a:gd name="T5" fmla="*/ 88 h 635"/>
                    <a:gd name="T6" fmla="*/ 54 w 81"/>
                    <a:gd name="T7" fmla="*/ 129 h 635"/>
                    <a:gd name="T8" fmla="*/ 65 w 81"/>
                    <a:gd name="T9" fmla="*/ 170 h 635"/>
                    <a:gd name="T10" fmla="*/ 73 w 81"/>
                    <a:gd name="T11" fmla="*/ 212 h 635"/>
                    <a:gd name="T12" fmla="*/ 78 w 81"/>
                    <a:gd name="T13" fmla="*/ 255 h 635"/>
                    <a:gd name="T14" fmla="*/ 80 w 81"/>
                    <a:gd name="T15" fmla="*/ 301 h 635"/>
                    <a:gd name="T16" fmla="*/ 81 w 81"/>
                    <a:gd name="T17" fmla="*/ 351 h 635"/>
                    <a:gd name="T18" fmla="*/ 79 w 81"/>
                    <a:gd name="T19" fmla="*/ 393 h 635"/>
                    <a:gd name="T20" fmla="*/ 77 w 81"/>
                    <a:gd name="T21" fmla="*/ 429 h 635"/>
                    <a:gd name="T22" fmla="*/ 73 w 81"/>
                    <a:gd name="T23" fmla="*/ 464 h 635"/>
                    <a:gd name="T24" fmla="*/ 67 w 81"/>
                    <a:gd name="T25" fmla="*/ 497 h 635"/>
                    <a:gd name="T26" fmla="*/ 59 w 81"/>
                    <a:gd name="T27" fmla="*/ 530 h 635"/>
                    <a:gd name="T28" fmla="*/ 49 w 81"/>
                    <a:gd name="T29" fmla="*/ 563 h 635"/>
                    <a:gd name="T30" fmla="*/ 36 w 81"/>
                    <a:gd name="T31" fmla="*/ 598 h 635"/>
                    <a:gd name="T32" fmla="*/ 21 w 81"/>
                    <a:gd name="T33" fmla="*/ 635 h 6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1"/>
                    <a:gd name="T52" fmla="*/ 0 h 635"/>
                    <a:gd name="T53" fmla="*/ 81 w 81"/>
                    <a:gd name="T54" fmla="*/ 635 h 6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1" h="635">
                      <a:moveTo>
                        <a:pt x="0" y="0"/>
                      </a:moveTo>
                      <a:lnTo>
                        <a:pt x="22" y="46"/>
                      </a:lnTo>
                      <a:lnTo>
                        <a:pt x="39" y="88"/>
                      </a:lnTo>
                      <a:lnTo>
                        <a:pt x="54" y="129"/>
                      </a:lnTo>
                      <a:lnTo>
                        <a:pt x="65" y="170"/>
                      </a:lnTo>
                      <a:lnTo>
                        <a:pt x="73" y="212"/>
                      </a:lnTo>
                      <a:lnTo>
                        <a:pt x="78" y="255"/>
                      </a:lnTo>
                      <a:lnTo>
                        <a:pt x="80" y="301"/>
                      </a:lnTo>
                      <a:lnTo>
                        <a:pt x="81" y="351"/>
                      </a:lnTo>
                      <a:lnTo>
                        <a:pt x="79" y="393"/>
                      </a:lnTo>
                      <a:lnTo>
                        <a:pt x="77" y="429"/>
                      </a:lnTo>
                      <a:lnTo>
                        <a:pt x="73" y="464"/>
                      </a:lnTo>
                      <a:lnTo>
                        <a:pt x="67" y="497"/>
                      </a:lnTo>
                      <a:lnTo>
                        <a:pt x="59" y="530"/>
                      </a:lnTo>
                      <a:lnTo>
                        <a:pt x="49" y="563"/>
                      </a:lnTo>
                      <a:lnTo>
                        <a:pt x="36" y="598"/>
                      </a:lnTo>
                      <a:lnTo>
                        <a:pt x="21" y="635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4" name="Freeform 50"/>
                <p:cNvSpPr>
                  <a:spLocks/>
                </p:cNvSpPr>
                <p:nvPr/>
              </p:nvSpPr>
              <p:spPr bwMode="auto">
                <a:xfrm>
                  <a:off x="4299" y="1888"/>
                  <a:ext cx="92" cy="861"/>
                </a:xfrm>
                <a:custGeom>
                  <a:avLst/>
                  <a:gdLst>
                    <a:gd name="T0" fmla="*/ 0 w 92"/>
                    <a:gd name="T1" fmla="*/ 0 h 861"/>
                    <a:gd name="T2" fmla="*/ 24 w 92"/>
                    <a:gd name="T3" fmla="*/ 62 h 861"/>
                    <a:gd name="T4" fmla="*/ 44 w 92"/>
                    <a:gd name="T5" fmla="*/ 120 h 861"/>
                    <a:gd name="T6" fmla="*/ 59 w 92"/>
                    <a:gd name="T7" fmla="*/ 175 h 861"/>
                    <a:gd name="T8" fmla="*/ 72 w 92"/>
                    <a:gd name="T9" fmla="*/ 229 h 861"/>
                    <a:gd name="T10" fmla="*/ 76 w 92"/>
                    <a:gd name="T11" fmla="*/ 256 h 861"/>
                    <a:gd name="T12" fmla="*/ 81 w 92"/>
                    <a:gd name="T13" fmla="*/ 284 h 861"/>
                    <a:gd name="T14" fmla="*/ 84 w 92"/>
                    <a:gd name="T15" fmla="*/ 312 h 861"/>
                    <a:gd name="T16" fmla="*/ 87 w 92"/>
                    <a:gd name="T17" fmla="*/ 341 h 861"/>
                    <a:gd name="T18" fmla="*/ 91 w 92"/>
                    <a:gd name="T19" fmla="*/ 401 h 861"/>
                    <a:gd name="T20" fmla="*/ 92 w 92"/>
                    <a:gd name="T21" fmla="*/ 469 h 861"/>
                    <a:gd name="T22" fmla="*/ 92 w 92"/>
                    <a:gd name="T23" fmla="*/ 524 h 861"/>
                    <a:gd name="T24" fmla="*/ 91 w 92"/>
                    <a:gd name="T25" fmla="*/ 574 h 861"/>
                    <a:gd name="T26" fmla="*/ 87 w 92"/>
                    <a:gd name="T27" fmla="*/ 622 h 861"/>
                    <a:gd name="T28" fmla="*/ 82 w 92"/>
                    <a:gd name="T29" fmla="*/ 667 h 861"/>
                    <a:gd name="T30" fmla="*/ 75 w 92"/>
                    <a:gd name="T31" fmla="*/ 713 h 861"/>
                    <a:gd name="T32" fmla="*/ 65 w 92"/>
                    <a:gd name="T33" fmla="*/ 759 h 861"/>
                    <a:gd name="T34" fmla="*/ 52 w 92"/>
                    <a:gd name="T35" fmla="*/ 808 h 861"/>
                    <a:gd name="T36" fmla="*/ 36 w 92"/>
                    <a:gd name="T37" fmla="*/ 861 h 8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2"/>
                    <a:gd name="T58" fmla="*/ 0 h 861"/>
                    <a:gd name="T59" fmla="*/ 92 w 92"/>
                    <a:gd name="T60" fmla="*/ 861 h 8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2" h="861">
                      <a:moveTo>
                        <a:pt x="0" y="0"/>
                      </a:moveTo>
                      <a:lnTo>
                        <a:pt x="24" y="62"/>
                      </a:lnTo>
                      <a:lnTo>
                        <a:pt x="44" y="120"/>
                      </a:lnTo>
                      <a:lnTo>
                        <a:pt x="59" y="175"/>
                      </a:lnTo>
                      <a:lnTo>
                        <a:pt x="72" y="229"/>
                      </a:lnTo>
                      <a:lnTo>
                        <a:pt x="76" y="256"/>
                      </a:lnTo>
                      <a:lnTo>
                        <a:pt x="81" y="284"/>
                      </a:lnTo>
                      <a:lnTo>
                        <a:pt x="84" y="312"/>
                      </a:lnTo>
                      <a:lnTo>
                        <a:pt x="87" y="341"/>
                      </a:lnTo>
                      <a:lnTo>
                        <a:pt x="91" y="401"/>
                      </a:lnTo>
                      <a:lnTo>
                        <a:pt x="92" y="469"/>
                      </a:lnTo>
                      <a:lnTo>
                        <a:pt x="92" y="524"/>
                      </a:lnTo>
                      <a:lnTo>
                        <a:pt x="91" y="574"/>
                      </a:lnTo>
                      <a:lnTo>
                        <a:pt x="87" y="622"/>
                      </a:lnTo>
                      <a:lnTo>
                        <a:pt x="82" y="667"/>
                      </a:lnTo>
                      <a:lnTo>
                        <a:pt x="75" y="713"/>
                      </a:lnTo>
                      <a:lnTo>
                        <a:pt x="65" y="759"/>
                      </a:lnTo>
                      <a:lnTo>
                        <a:pt x="52" y="808"/>
                      </a:lnTo>
                      <a:lnTo>
                        <a:pt x="36" y="86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5" name="Freeform 51"/>
                <p:cNvSpPr>
                  <a:spLocks/>
                </p:cNvSpPr>
                <p:nvPr/>
              </p:nvSpPr>
              <p:spPr bwMode="auto">
                <a:xfrm>
                  <a:off x="4087" y="1860"/>
                  <a:ext cx="58" cy="909"/>
                </a:xfrm>
                <a:custGeom>
                  <a:avLst/>
                  <a:gdLst>
                    <a:gd name="T0" fmla="*/ 0 w 58"/>
                    <a:gd name="T1" fmla="*/ 0 h 909"/>
                    <a:gd name="T2" fmla="*/ 25 w 58"/>
                    <a:gd name="T3" fmla="*/ 117 h 909"/>
                    <a:gd name="T4" fmla="*/ 34 w 58"/>
                    <a:gd name="T5" fmla="*/ 170 h 909"/>
                    <a:gd name="T6" fmla="*/ 42 w 58"/>
                    <a:gd name="T7" fmla="*/ 221 h 909"/>
                    <a:gd name="T8" fmla="*/ 47 w 58"/>
                    <a:gd name="T9" fmla="*/ 272 h 909"/>
                    <a:gd name="T10" fmla="*/ 52 w 58"/>
                    <a:gd name="T11" fmla="*/ 325 h 909"/>
                    <a:gd name="T12" fmla="*/ 57 w 58"/>
                    <a:gd name="T13" fmla="*/ 444 h 909"/>
                    <a:gd name="T14" fmla="*/ 58 w 58"/>
                    <a:gd name="T15" fmla="*/ 510 h 909"/>
                    <a:gd name="T16" fmla="*/ 58 w 58"/>
                    <a:gd name="T17" fmla="*/ 569 h 909"/>
                    <a:gd name="T18" fmla="*/ 56 w 58"/>
                    <a:gd name="T19" fmla="*/ 625 h 909"/>
                    <a:gd name="T20" fmla="*/ 53 w 58"/>
                    <a:gd name="T21" fmla="*/ 679 h 909"/>
                    <a:gd name="T22" fmla="*/ 41 w 58"/>
                    <a:gd name="T23" fmla="*/ 787 h 909"/>
                    <a:gd name="T24" fmla="*/ 32 w 58"/>
                    <a:gd name="T25" fmla="*/ 846 h 909"/>
                    <a:gd name="T26" fmla="*/ 20 w 58"/>
                    <a:gd name="T27" fmla="*/ 909 h 9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909"/>
                    <a:gd name="T44" fmla="*/ 58 w 58"/>
                    <a:gd name="T45" fmla="*/ 909 h 9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909">
                      <a:moveTo>
                        <a:pt x="0" y="0"/>
                      </a:moveTo>
                      <a:lnTo>
                        <a:pt x="25" y="117"/>
                      </a:lnTo>
                      <a:lnTo>
                        <a:pt x="34" y="170"/>
                      </a:lnTo>
                      <a:lnTo>
                        <a:pt x="42" y="221"/>
                      </a:lnTo>
                      <a:lnTo>
                        <a:pt x="47" y="272"/>
                      </a:lnTo>
                      <a:lnTo>
                        <a:pt x="52" y="325"/>
                      </a:lnTo>
                      <a:lnTo>
                        <a:pt x="57" y="444"/>
                      </a:lnTo>
                      <a:lnTo>
                        <a:pt x="58" y="510"/>
                      </a:lnTo>
                      <a:lnTo>
                        <a:pt x="58" y="569"/>
                      </a:lnTo>
                      <a:lnTo>
                        <a:pt x="56" y="625"/>
                      </a:lnTo>
                      <a:lnTo>
                        <a:pt x="53" y="679"/>
                      </a:lnTo>
                      <a:lnTo>
                        <a:pt x="41" y="787"/>
                      </a:lnTo>
                      <a:lnTo>
                        <a:pt x="32" y="846"/>
                      </a:lnTo>
                      <a:lnTo>
                        <a:pt x="20" y="90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127" y="1852"/>
              <a:ext cx="1640" cy="921"/>
              <a:chOff x="1079" y="1844"/>
              <a:chExt cx="1640" cy="921"/>
            </a:xfrm>
          </p:grpSpPr>
          <p:sp>
            <p:nvSpPr>
              <p:cNvPr id="58397" name="Freeform 53"/>
              <p:cNvSpPr>
                <a:spLocks/>
              </p:cNvSpPr>
              <p:nvPr/>
            </p:nvSpPr>
            <p:spPr bwMode="auto">
              <a:xfrm>
                <a:off x="1079" y="1844"/>
                <a:ext cx="1640" cy="921"/>
              </a:xfrm>
              <a:custGeom>
                <a:avLst/>
                <a:gdLst>
                  <a:gd name="T0" fmla="*/ 656 w 1640"/>
                  <a:gd name="T1" fmla="*/ 9 h 921"/>
                  <a:gd name="T2" fmla="*/ 753 w 1640"/>
                  <a:gd name="T3" fmla="*/ 19 h 921"/>
                  <a:gd name="T4" fmla="*/ 839 w 1640"/>
                  <a:gd name="T5" fmla="*/ 32 h 921"/>
                  <a:gd name="T6" fmla="*/ 922 w 1640"/>
                  <a:gd name="T7" fmla="*/ 49 h 921"/>
                  <a:gd name="T8" fmla="*/ 1074 w 1640"/>
                  <a:gd name="T9" fmla="*/ 90 h 921"/>
                  <a:gd name="T10" fmla="*/ 1123 w 1640"/>
                  <a:gd name="T11" fmla="*/ 108 h 921"/>
                  <a:gd name="T12" fmla="*/ 1204 w 1640"/>
                  <a:gd name="T13" fmla="*/ 145 h 921"/>
                  <a:gd name="T14" fmla="*/ 1272 w 1640"/>
                  <a:gd name="T15" fmla="*/ 181 h 921"/>
                  <a:gd name="T16" fmla="*/ 1367 w 1640"/>
                  <a:gd name="T17" fmla="*/ 237 h 921"/>
                  <a:gd name="T18" fmla="*/ 1459 w 1640"/>
                  <a:gd name="T19" fmla="*/ 297 h 921"/>
                  <a:gd name="T20" fmla="*/ 1539 w 1640"/>
                  <a:gd name="T21" fmla="*/ 358 h 921"/>
                  <a:gd name="T22" fmla="*/ 1588 w 1640"/>
                  <a:gd name="T23" fmla="*/ 402 h 921"/>
                  <a:gd name="T24" fmla="*/ 1622 w 1640"/>
                  <a:gd name="T25" fmla="*/ 441 h 921"/>
                  <a:gd name="T26" fmla="*/ 1635 w 1640"/>
                  <a:gd name="T27" fmla="*/ 465 h 921"/>
                  <a:gd name="T28" fmla="*/ 1640 w 1640"/>
                  <a:gd name="T29" fmla="*/ 481 h 921"/>
                  <a:gd name="T30" fmla="*/ 1639 w 1640"/>
                  <a:gd name="T31" fmla="*/ 496 h 921"/>
                  <a:gd name="T32" fmla="*/ 1631 w 1640"/>
                  <a:gd name="T33" fmla="*/ 514 h 921"/>
                  <a:gd name="T34" fmla="*/ 1619 w 1640"/>
                  <a:gd name="T35" fmla="*/ 532 h 921"/>
                  <a:gd name="T36" fmla="*/ 1593 w 1640"/>
                  <a:gd name="T37" fmla="*/ 559 h 921"/>
                  <a:gd name="T38" fmla="*/ 1539 w 1640"/>
                  <a:gd name="T39" fmla="*/ 601 h 921"/>
                  <a:gd name="T40" fmla="*/ 1468 w 1640"/>
                  <a:gd name="T41" fmla="*/ 646 h 921"/>
                  <a:gd name="T42" fmla="*/ 1384 w 1640"/>
                  <a:gd name="T43" fmla="*/ 692 h 921"/>
                  <a:gd name="T44" fmla="*/ 1289 w 1640"/>
                  <a:gd name="T45" fmla="*/ 737 h 921"/>
                  <a:gd name="T46" fmla="*/ 1188 w 1640"/>
                  <a:gd name="T47" fmla="*/ 779 h 921"/>
                  <a:gd name="T48" fmla="*/ 1082 w 1640"/>
                  <a:gd name="T49" fmla="*/ 817 h 921"/>
                  <a:gd name="T50" fmla="*/ 976 w 1640"/>
                  <a:gd name="T51" fmla="*/ 850 h 921"/>
                  <a:gd name="T52" fmla="*/ 906 w 1640"/>
                  <a:gd name="T53" fmla="*/ 868 h 921"/>
                  <a:gd name="T54" fmla="*/ 821 w 1640"/>
                  <a:gd name="T55" fmla="*/ 885 h 921"/>
                  <a:gd name="T56" fmla="*/ 701 w 1640"/>
                  <a:gd name="T57" fmla="*/ 904 h 921"/>
                  <a:gd name="T58" fmla="*/ 591 w 1640"/>
                  <a:gd name="T59" fmla="*/ 917 h 921"/>
                  <a:gd name="T60" fmla="*/ 519 w 1640"/>
                  <a:gd name="T61" fmla="*/ 921 h 921"/>
                  <a:gd name="T62" fmla="*/ 420 w 1640"/>
                  <a:gd name="T63" fmla="*/ 918 h 921"/>
                  <a:gd name="T64" fmla="*/ 371 w 1640"/>
                  <a:gd name="T65" fmla="*/ 911 h 921"/>
                  <a:gd name="T66" fmla="*/ 298 w 1640"/>
                  <a:gd name="T67" fmla="*/ 895 h 921"/>
                  <a:gd name="T68" fmla="*/ 253 w 1640"/>
                  <a:gd name="T69" fmla="*/ 878 h 921"/>
                  <a:gd name="T70" fmla="*/ 220 w 1640"/>
                  <a:gd name="T71" fmla="*/ 863 h 921"/>
                  <a:gd name="T72" fmla="*/ 190 w 1640"/>
                  <a:gd name="T73" fmla="*/ 844 h 921"/>
                  <a:gd name="T74" fmla="*/ 161 w 1640"/>
                  <a:gd name="T75" fmla="*/ 822 h 921"/>
                  <a:gd name="T76" fmla="*/ 135 w 1640"/>
                  <a:gd name="T77" fmla="*/ 796 h 921"/>
                  <a:gd name="T78" fmla="*/ 106 w 1640"/>
                  <a:gd name="T79" fmla="*/ 761 h 921"/>
                  <a:gd name="T80" fmla="*/ 74 w 1640"/>
                  <a:gd name="T81" fmla="*/ 712 h 921"/>
                  <a:gd name="T82" fmla="*/ 47 w 1640"/>
                  <a:gd name="T83" fmla="*/ 662 h 921"/>
                  <a:gd name="T84" fmla="*/ 26 w 1640"/>
                  <a:gd name="T85" fmla="*/ 611 h 921"/>
                  <a:gd name="T86" fmla="*/ 11 w 1640"/>
                  <a:gd name="T87" fmla="*/ 559 h 921"/>
                  <a:gd name="T88" fmla="*/ 2 w 1640"/>
                  <a:gd name="T89" fmla="*/ 507 h 921"/>
                  <a:gd name="T90" fmla="*/ 0 w 1640"/>
                  <a:gd name="T91" fmla="*/ 453 h 921"/>
                  <a:gd name="T92" fmla="*/ 4 w 1640"/>
                  <a:gd name="T93" fmla="*/ 400 h 921"/>
                  <a:gd name="T94" fmla="*/ 16 w 1640"/>
                  <a:gd name="T95" fmla="*/ 347 h 921"/>
                  <a:gd name="T96" fmla="*/ 34 w 1640"/>
                  <a:gd name="T97" fmla="*/ 294 h 921"/>
                  <a:gd name="T98" fmla="*/ 59 w 1640"/>
                  <a:gd name="T99" fmla="*/ 241 h 921"/>
                  <a:gd name="T100" fmla="*/ 91 w 1640"/>
                  <a:gd name="T101" fmla="*/ 190 h 921"/>
                  <a:gd name="T102" fmla="*/ 130 w 1640"/>
                  <a:gd name="T103" fmla="*/ 146 h 921"/>
                  <a:gd name="T104" fmla="*/ 174 w 1640"/>
                  <a:gd name="T105" fmla="*/ 108 h 921"/>
                  <a:gd name="T106" fmla="*/ 223 w 1640"/>
                  <a:gd name="T107" fmla="*/ 77 h 921"/>
                  <a:gd name="T108" fmla="*/ 274 w 1640"/>
                  <a:gd name="T109" fmla="*/ 51 h 921"/>
                  <a:gd name="T110" fmla="*/ 327 w 1640"/>
                  <a:gd name="T111" fmla="*/ 31 h 921"/>
                  <a:gd name="T112" fmla="*/ 382 w 1640"/>
                  <a:gd name="T113" fmla="*/ 17 h 921"/>
                  <a:gd name="T114" fmla="*/ 436 w 1640"/>
                  <a:gd name="T115" fmla="*/ 7 h 921"/>
                  <a:gd name="T116" fmla="*/ 504 w 1640"/>
                  <a:gd name="T117" fmla="*/ 1 h 921"/>
                  <a:gd name="T118" fmla="*/ 552 w 1640"/>
                  <a:gd name="T119" fmla="*/ 1 h 9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1"/>
                  <a:gd name="T182" fmla="*/ 1640 w 1640"/>
                  <a:gd name="T183" fmla="*/ 921 h 9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1">
                    <a:moveTo>
                      <a:pt x="582" y="3"/>
                    </a:moveTo>
                    <a:lnTo>
                      <a:pt x="620" y="6"/>
                    </a:lnTo>
                    <a:lnTo>
                      <a:pt x="656" y="9"/>
                    </a:lnTo>
                    <a:lnTo>
                      <a:pt x="690" y="12"/>
                    </a:lnTo>
                    <a:lnTo>
                      <a:pt x="722" y="16"/>
                    </a:lnTo>
                    <a:lnTo>
                      <a:pt x="753" y="19"/>
                    </a:lnTo>
                    <a:lnTo>
                      <a:pt x="782" y="23"/>
                    </a:lnTo>
                    <a:lnTo>
                      <a:pt x="811" y="27"/>
                    </a:lnTo>
                    <a:lnTo>
                      <a:pt x="839" y="32"/>
                    </a:lnTo>
                    <a:lnTo>
                      <a:pt x="867" y="37"/>
                    </a:lnTo>
                    <a:lnTo>
                      <a:pt x="894" y="42"/>
                    </a:lnTo>
                    <a:lnTo>
                      <a:pt x="922" y="49"/>
                    </a:lnTo>
                    <a:lnTo>
                      <a:pt x="950" y="55"/>
                    </a:lnTo>
                    <a:lnTo>
                      <a:pt x="1010" y="71"/>
                    </a:lnTo>
                    <a:lnTo>
                      <a:pt x="1074" y="90"/>
                    </a:lnTo>
                    <a:lnTo>
                      <a:pt x="1089" y="95"/>
                    </a:lnTo>
                    <a:lnTo>
                      <a:pt x="1105" y="101"/>
                    </a:lnTo>
                    <a:lnTo>
                      <a:pt x="1123" y="108"/>
                    </a:lnTo>
                    <a:lnTo>
                      <a:pt x="1141" y="116"/>
                    </a:lnTo>
                    <a:lnTo>
                      <a:pt x="1182" y="134"/>
                    </a:lnTo>
                    <a:lnTo>
                      <a:pt x="1204" y="145"/>
                    </a:lnTo>
                    <a:lnTo>
                      <a:pt x="1226" y="157"/>
                    </a:lnTo>
                    <a:lnTo>
                      <a:pt x="1249" y="169"/>
                    </a:lnTo>
                    <a:lnTo>
                      <a:pt x="1272" y="181"/>
                    </a:lnTo>
                    <a:lnTo>
                      <a:pt x="1319" y="208"/>
                    </a:lnTo>
                    <a:lnTo>
                      <a:pt x="1343" y="222"/>
                    </a:lnTo>
                    <a:lnTo>
                      <a:pt x="1367" y="237"/>
                    </a:lnTo>
                    <a:lnTo>
                      <a:pt x="1414" y="267"/>
                    </a:lnTo>
                    <a:lnTo>
                      <a:pt x="1436" y="282"/>
                    </a:lnTo>
                    <a:lnTo>
                      <a:pt x="1459" y="297"/>
                    </a:lnTo>
                    <a:lnTo>
                      <a:pt x="1501" y="328"/>
                    </a:lnTo>
                    <a:lnTo>
                      <a:pt x="1521" y="343"/>
                    </a:lnTo>
                    <a:lnTo>
                      <a:pt x="1539" y="358"/>
                    </a:lnTo>
                    <a:lnTo>
                      <a:pt x="1557" y="373"/>
                    </a:lnTo>
                    <a:lnTo>
                      <a:pt x="1573" y="387"/>
                    </a:lnTo>
                    <a:lnTo>
                      <a:pt x="1588" y="402"/>
                    </a:lnTo>
                    <a:lnTo>
                      <a:pt x="1601" y="415"/>
                    </a:lnTo>
                    <a:lnTo>
                      <a:pt x="1612" y="429"/>
                    </a:lnTo>
                    <a:lnTo>
                      <a:pt x="1622" y="441"/>
                    </a:lnTo>
                    <a:lnTo>
                      <a:pt x="1630" y="454"/>
                    </a:lnTo>
                    <a:lnTo>
                      <a:pt x="1633" y="459"/>
                    </a:lnTo>
                    <a:lnTo>
                      <a:pt x="1635" y="465"/>
                    </a:lnTo>
                    <a:lnTo>
                      <a:pt x="1637" y="470"/>
                    </a:lnTo>
                    <a:lnTo>
                      <a:pt x="1639" y="476"/>
                    </a:lnTo>
                    <a:lnTo>
                      <a:pt x="1640" y="481"/>
                    </a:lnTo>
                    <a:lnTo>
                      <a:pt x="1640" y="486"/>
                    </a:lnTo>
                    <a:lnTo>
                      <a:pt x="1640" y="491"/>
                    </a:lnTo>
                    <a:lnTo>
                      <a:pt x="1639" y="496"/>
                    </a:lnTo>
                    <a:lnTo>
                      <a:pt x="1637" y="502"/>
                    </a:lnTo>
                    <a:lnTo>
                      <a:pt x="1635" y="508"/>
                    </a:lnTo>
                    <a:lnTo>
                      <a:pt x="1631" y="514"/>
                    </a:lnTo>
                    <a:lnTo>
                      <a:pt x="1628" y="520"/>
                    </a:lnTo>
                    <a:lnTo>
                      <a:pt x="1623" y="526"/>
                    </a:lnTo>
                    <a:lnTo>
                      <a:pt x="1619" y="532"/>
                    </a:lnTo>
                    <a:lnTo>
                      <a:pt x="1607" y="545"/>
                    </a:lnTo>
                    <a:lnTo>
                      <a:pt x="1600" y="552"/>
                    </a:lnTo>
                    <a:lnTo>
                      <a:pt x="1593" y="559"/>
                    </a:lnTo>
                    <a:lnTo>
                      <a:pt x="1577" y="572"/>
                    </a:lnTo>
                    <a:lnTo>
                      <a:pt x="1559" y="587"/>
                    </a:lnTo>
                    <a:lnTo>
                      <a:pt x="1539" y="601"/>
                    </a:lnTo>
                    <a:lnTo>
                      <a:pt x="1517" y="616"/>
                    </a:lnTo>
                    <a:lnTo>
                      <a:pt x="1493" y="631"/>
                    </a:lnTo>
                    <a:lnTo>
                      <a:pt x="1468" y="646"/>
                    </a:lnTo>
                    <a:lnTo>
                      <a:pt x="1441" y="661"/>
                    </a:lnTo>
                    <a:lnTo>
                      <a:pt x="1413" y="677"/>
                    </a:lnTo>
                    <a:lnTo>
                      <a:pt x="1384" y="692"/>
                    </a:lnTo>
                    <a:lnTo>
                      <a:pt x="1353" y="707"/>
                    </a:lnTo>
                    <a:lnTo>
                      <a:pt x="1322" y="722"/>
                    </a:lnTo>
                    <a:lnTo>
                      <a:pt x="1289" y="737"/>
                    </a:lnTo>
                    <a:lnTo>
                      <a:pt x="1256" y="751"/>
                    </a:lnTo>
                    <a:lnTo>
                      <a:pt x="1222" y="765"/>
                    </a:lnTo>
                    <a:lnTo>
                      <a:pt x="1188" y="779"/>
                    </a:lnTo>
                    <a:lnTo>
                      <a:pt x="1153" y="792"/>
                    </a:lnTo>
                    <a:lnTo>
                      <a:pt x="1118" y="805"/>
                    </a:lnTo>
                    <a:lnTo>
                      <a:pt x="1082" y="817"/>
                    </a:lnTo>
                    <a:lnTo>
                      <a:pt x="1047" y="829"/>
                    </a:lnTo>
                    <a:lnTo>
                      <a:pt x="1011" y="840"/>
                    </a:lnTo>
                    <a:lnTo>
                      <a:pt x="976" y="850"/>
                    </a:lnTo>
                    <a:lnTo>
                      <a:pt x="958" y="855"/>
                    </a:lnTo>
                    <a:lnTo>
                      <a:pt x="940" y="859"/>
                    </a:lnTo>
                    <a:lnTo>
                      <a:pt x="906" y="868"/>
                    </a:lnTo>
                    <a:lnTo>
                      <a:pt x="871" y="875"/>
                    </a:lnTo>
                    <a:lnTo>
                      <a:pt x="837" y="882"/>
                    </a:lnTo>
                    <a:lnTo>
                      <a:pt x="821" y="885"/>
                    </a:lnTo>
                    <a:lnTo>
                      <a:pt x="804" y="887"/>
                    </a:lnTo>
                    <a:lnTo>
                      <a:pt x="740" y="898"/>
                    </a:lnTo>
                    <a:lnTo>
                      <a:pt x="701" y="904"/>
                    </a:lnTo>
                    <a:lnTo>
                      <a:pt x="659" y="910"/>
                    </a:lnTo>
                    <a:lnTo>
                      <a:pt x="614" y="915"/>
                    </a:lnTo>
                    <a:lnTo>
                      <a:pt x="591" y="917"/>
                    </a:lnTo>
                    <a:lnTo>
                      <a:pt x="567" y="919"/>
                    </a:lnTo>
                    <a:lnTo>
                      <a:pt x="543" y="920"/>
                    </a:lnTo>
                    <a:lnTo>
                      <a:pt x="519" y="921"/>
                    </a:lnTo>
                    <a:lnTo>
                      <a:pt x="470" y="921"/>
                    </a:lnTo>
                    <a:lnTo>
                      <a:pt x="445" y="919"/>
                    </a:lnTo>
                    <a:lnTo>
                      <a:pt x="420" y="918"/>
                    </a:lnTo>
                    <a:lnTo>
                      <a:pt x="408" y="916"/>
                    </a:lnTo>
                    <a:lnTo>
                      <a:pt x="395" y="915"/>
                    </a:lnTo>
                    <a:lnTo>
                      <a:pt x="371" y="911"/>
                    </a:lnTo>
                    <a:lnTo>
                      <a:pt x="347" y="907"/>
                    </a:lnTo>
                    <a:lnTo>
                      <a:pt x="322" y="902"/>
                    </a:lnTo>
                    <a:lnTo>
                      <a:pt x="298" y="895"/>
                    </a:lnTo>
                    <a:lnTo>
                      <a:pt x="287" y="891"/>
                    </a:lnTo>
                    <a:lnTo>
                      <a:pt x="275" y="887"/>
                    </a:lnTo>
                    <a:lnTo>
                      <a:pt x="253" y="878"/>
                    </a:lnTo>
                    <a:lnTo>
                      <a:pt x="242" y="874"/>
                    </a:lnTo>
                    <a:lnTo>
                      <a:pt x="231" y="868"/>
                    </a:lnTo>
                    <a:lnTo>
                      <a:pt x="220" y="863"/>
                    </a:lnTo>
                    <a:lnTo>
                      <a:pt x="210" y="857"/>
                    </a:lnTo>
                    <a:lnTo>
                      <a:pt x="200" y="851"/>
                    </a:lnTo>
                    <a:lnTo>
                      <a:pt x="190" y="844"/>
                    </a:lnTo>
                    <a:lnTo>
                      <a:pt x="180" y="837"/>
                    </a:lnTo>
                    <a:lnTo>
                      <a:pt x="170" y="830"/>
                    </a:lnTo>
                    <a:lnTo>
                      <a:pt x="161" y="822"/>
                    </a:lnTo>
                    <a:lnTo>
                      <a:pt x="152" y="814"/>
                    </a:lnTo>
                    <a:lnTo>
                      <a:pt x="143" y="805"/>
                    </a:lnTo>
                    <a:lnTo>
                      <a:pt x="135" y="796"/>
                    </a:lnTo>
                    <a:lnTo>
                      <a:pt x="126" y="787"/>
                    </a:lnTo>
                    <a:lnTo>
                      <a:pt x="119" y="777"/>
                    </a:lnTo>
                    <a:lnTo>
                      <a:pt x="106" y="761"/>
                    </a:lnTo>
                    <a:lnTo>
                      <a:pt x="95" y="745"/>
                    </a:lnTo>
                    <a:lnTo>
                      <a:pt x="84" y="729"/>
                    </a:lnTo>
                    <a:lnTo>
                      <a:pt x="74" y="712"/>
                    </a:lnTo>
                    <a:lnTo>
                      <a:pt x="64" y="696"/>
                    </a:lnTo>
                    <a:lnTo>
                      <a:pt x="55" y="679"/>
                    </a:lnTo>
                    <a:lnTo>
                      <a:pt x="47" y="662"/>
                    </a:lnTo>
                    <a:lnTo>
                      <a:pt x="39" y="645"/>
                    </a:lnTo>
                    <a:lnTo>
                      <a:pt x="32" y="628"/>
                    </a:lnTo>
                    <a:lnTo>
                      <a:pt x="26" y="611"/>
                    </a:lnTo>
                    <a:lnTo>
                      <a:pt x="20" y="594"/>
                    </a:lnTo>
                    <a:lnTo>
                      <a:pt x="15" y="577"/>
                    </a:lnTo>
                    <a:lnTo>
                      <a:pt x="11" y="559"/>
                    </a:lnTo>
                    <a:lnTo>
                      <a:pt x="7" y="542"/>
                    </a:lnTo>
                    <a:lnTo>
                      <a:pt x="4" y="524"/>
                    </a:lnTo>
                    <a:lnTo>
                      <a:pt x="2" y="507"/>
                    </a:lnTo>
                    <a:lnTo>
                      <a:pt x="1" y="488"/>
                    </a:lnTo>
                    <a:lnTo>
                      <a:pt x="0" y="471"/>
                    </a:lnTo>
                    <a:lnTo>
                      <a:pt x="0" y="453"/>
                    </a:lnTo>
                    <a:lnTo>
                      <a:pt x="1" y="435"/>
                    </a:lnTo>
                    <a:lnTo>
                      <a:pt x="2" y="418"/>
                    </a:lnTo>
                    <a:lnTo>
                      <a:pt x="4" y="400"/>
                    </a:lnTo>
                    <a:lnTo>
                      <a:pt x="7" y="382"/>
                    </a:lnTo>
                    <a:lnTo>
                      <a:pt x="11" y="365"/>
                    </a:lnTo>
                    <a:lnTo>
                      <a:pt x="16" y="347"/>
                    </a:lnTo>
                    <a:lnTo>
                      <a:pt x="21" y="329"/>
                    </a:lnTo>
                    <a:lnTo>
                      <a:pt x="27" y="312"/>
                    </a:lnTo>
                    <a:lnTo>
                      <a:pt x="34" y="294"/>
                    </a:lnTo>
                    <a:lnTo>
                      <a:pt x="41" y="276"/>
                    </a:lnTo>
                    <a:lnTo>
                      <a:pt x="49" y="259"/>
                    </a:lnTo>
                    <a:lnTo>
                      <a:pt x="59" y="241"/>
                    </a:lnTo>
                    <a:lnTo>
                      <a:pt x="69" y="224"/>
                    </a:lnTo>
                    <a:lnTo>
                      <a:pt x="79" y="207"/>
                    </a:lnTo>
                    <a:lnTo>
                      <a:pt x="91" y="190"/>
                    </a:lnTo>
                    <a:lnTo>
                      <a:pt x="103" y="175"/>
                    </a:lnTo>
                    <a:lnTo>
                      <a:pt x="116" y="160"/>
                    </a:lnTo>
                    <a:lnTo>
                      <a:pt x="130" y="146"/>
                    </a:lnTo>
                    <a:lnTo>
                      <a:pt x="144" y="133"/>
                    </a:lnTo>
                    <a:lnTo>
                      <a:pt x="159" y="120"/>
                    </a:lnTo>
                    <a:lnTo>
                      <a:pt x="174" y="108"/>
                    </a:lnTo>
                    <a:lnTo>
                      <a:pt x="190" y="97"/>
                    </a:lnTo>
                    <a:lnTo>
                      <a:pt x="206" y="86"/>
                    </a:lnTo>
                    <a:lnTo>
                      <a:pt x="223" y="77"/>
                    </a:lnTo>
                    <a:lnTo>
                      <a:pt x="239" y="67"/>
                    </a:lnTo>
                    <a:lnTo>
                      <a:pt x="257" y="59"/>
                    </a:lnTo>
                    <a:lnTo>
                      <a:pt x="274" y="51"/>
                    </a:lnTo>
                    <a:lnTo>
                      <a:pt x="292" y="44"/>
                    </a:lnTo>
                    <a:lnTo>
                      <a:pt x="309" y="37"/>
                    </a:lnTo>
                    <a:lnTo>
                      <a:pt x="327" y="31"/>
                    </a:lnTo>
                    <a:lnTo>
                      <a:pt x="346" y="26"/>
                    </a:lnTo>
                    <a:lnTo>
                      <a:pt x="364" y="21"/>
                    </a:lnTo>
                    <a:lnTo>
                      <a:pt x="382" y="17"/>
                    </a:lnTo>
                    <a:lnTo>
                      <a:pt x="400" y="13"/>
                    </a:lnTo>
                    <a:lnTo>
                      <a:pt x="418" y="9"/>
                    </a:lnTo>
                    <a:lnTo>
                      <a:pt x="436" y="7"/>
                    </a:lnTo>
                    <a:lnTo>
                      <a:pt x="453" y="5"/>
                    </a:lnTo>
                    <a:lnTo>
                      <a:pt x="488" y="2"/>
                    </a:lnTo>
                    <a:lnTo>
                      <a:pt x="504" y="1"/>
                    </a:lnTo>
                    <a:lnTo>
                      <a:pt x="521" y="0"/>
                    </a:lnTo>
                    <a:lnTo>
                      <a:pt x="537" y="1"/>
                    </a:lnTo>
                    <a:lnTo>
                      <a:pt x="552" y="1"/>
                    </a:lnTo>
                    <a:lnTo>
                      <a:pt x="567" y="2"/>
                    </a:lnTo>
                    <a:lnTo>
                      <a:pt x="582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8" name="Freeform 54"/>
              <p:cNvSpPr>
                <a:spLocks/>
              </p:cNvSpPr>
              <p:nvPr/>
            </p:nvSpPr>
            <p:spPr bwMode="auto">
              <a:xfrm>
                <a:off x="1809" y="187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9" name="Freeform 55"/>
              <p:cNvSpPr>
                <a:spLocks/>
              </p:cNvSpPr>
              <p:nvPr/>
            </p:nvSpPr>
            <p:spPr bwMode="auto">
              <a:xfrm>
                <a:off x="2056" y="1906"/>
                <a:ext cx="22" cy="781"/>
              </a:xfrm>
              <a:custGeom>
                <a:avLst/>
                <a:gdLst>
                  <a:gd name="T0" fmla="*/ 0 w 22"/>
                  <a:gd name="T1" fmla="*/ 0 h 781"/>
                  <a:gd name="T2" fmla="*/ 15 w 22"/>
                  <a:gd name="T3" fmla="*/ 192 h 781"/>
                  <a:gd name="T4" fmla="*/ 19 w 22"/>
                  <a:gd name="T5" fmla="*/ 282 h 781"/>
                  <a:gd name="T6" fmla="*/ 21 w 22"/>
                  <a:gd name="T7" fmla="*/ 384 h 781"/>
                  <a:gd name="T8" fmla="*/ 22 w 22"/>
                  <a:gd name="T9" fmla="*/ 491 h 781"/>
                  <a:gd name="T10" fmla="*/ 20 w 22"/>
                  <a:gd name="T11" fmla="*/ 583 h 781"/>
                  <a:gd name="T12" fmla="*/ 16 w 22"/>
                  <a:gd name="T13" fmla="*/ 676 h 781"/>
                  <a:gd name="T14" fmla="*/ 9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0" name="Freeform 56"/>
              <p:cNvSpPr>
                <a:spLocks/>
              </p:cNvSpPr>
              <p:nvPr/>
            </p:nvSpPr>
            <p:spPr bwMode="auto">
              <a:xfrm>
                <a:off x="2388" y="2046"/>
                <a:ext cx="80" cy="519"/>
              </a:xfrm>
              <a:custGeom>
                <a:avLst/>
                <a:gdLst>
                  <a:gd name="T0" fmla="*/ 0 w 80"/>
                  <a:gd name="T1" fmla="*/ 0 h 519"/>
                  <a:gd name="T2" fmla="*/ 21 w 80"/>
                  <a:gd name="T3" fmla="*/ 34 h 519"/>
                  <a:gd name="T4" fmla="*/ 39 w 80"/>
                  <a:gd name="T5" fmla="*/ 67 h 519"/>
                  <a:gd name="T6" fmla="*/ 53 w 80"/>
                  <a:gd name="T7" fmla="*/ 100 h 519"/>
                  <a:gd name="T8" fmla="*/ 64 w 80"/>
                  <a:gd name="T9" fmla="*/ 132 h 519"/>
                  <a:gd name="T10" fmla="*/ 72 w 80"/>
                  <a:gd name="T11" fmla="*/ 166 h 519"/>
                  <a:gd name="T12" fmla="*/ 77 w 80"/>
                  <a:gd name="T13" fmla="*/ 201 h 519"/>
                  <a:gd name="T14" fmla="*/ 79 w 80"/>
                  <a:gd name="T15" fmla="*/ 238 h 519"/>
                  <a:gd name="T16" fmla="*/ 80 w 80"/>
                  <a:gd name="T17" fmla="*/ 279 h 519"/>
                  <a:gd name="T18" fmla="*/ 78 w 80"/>
                  <a:gd name="T19" fmla="*/ 314 h 519"/>
                  <a:gd name="T20" fmla="*/ 75 w 80"/>
                  <a:gd name="T21" fmla="*/ 346 h 519"/>
                  <a:gd name="T22" fmla="*/ 71 w 80"/>
                  <a:gd name="T23" fmla="*/ 376 h 519"/>
                  <a:gd name="T24" fmla="*/ 64 w 80"/>
                  <a:gd name="T25" fmla="*/ 404 h 519"/>
                  <a:gd name="T26" fmla="*/ 55 w 80"/>
                  <a:gd name="T27" fmla="*/ 432 h 519"/>
                  <a:gd name="T28" fmla="*/ 44 w 80"/>
                  <a:gd name="T29" fmla="*/ 460 h 519"/>
                  <a:gd name="T30" fmla="*/ 30 w 80"/>
                  <a:gd name="T31" fmla="*/ 489 h 519"/>
                  <a:gd name="T32" fmla="*/ 13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0" y="0"/>
                    </a:moveTo>
                    <a:lnTo>
                      <a:pt x="21" y="34"/>
                    </a:lnTo>
                    <a:lnTo>
                      <a:pt x="39" y="67"/>
                    </a:lnTo>
                    <a:lnTo>
                      <a:pt x="53" y="100"/>
                    </a:lnTo>
                    <a:lnTo>
                      <a:pt x="64" y="132"/>
                    </a:lnTo>
                    <a:lnTo>
                      <a:pt x="72" y="166"/>
                    </a:lnTo>
                    <a:lnTo>
                      <a:pt x="77" y="201"/>
                    </a:lnTo>
                    <a:lnTo>
                      <a:pt x="79" y="238"/>
                    </a:lnTo>
                    <a:lnTo>
                      <a:pt x="80" y="279"/>
                    </a:lnTo>
                    <a:lnTo>
                      <a:pt x="78" y="314"/>
                    </a:lnTo>
                    <a:lnTo>
                      <a:pt x="75" y="346"/>
                    </a:lnTo>
                    <a:lnTo>
                      <a:pt x="71" y="376"/>
                    </a:lnTo>
                    <a:lnTo>
                      <a:pt x="64" y="404"/>
                    </a:lnTo>
                    <a:lnTo>
                      <a:pt x="55" y="432"/>
                    </a:lnTo>
                    <a:lnTo>
                      <a:pt x="44" y="460"/>
                    </a:lnTo>
                    <a:lnTo>
                      <a:pt x="30" y="489"/>
                    </a:lnTo>
                    <a:lnTo>
                      <a:pt x="13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1" name="Freeform 57"/>
              <p:cNvSpPr>
                <a:spLocks/>
              </p:cNvSpPr>
              <p:nvPr/>
            </p:nvSpPr>
            <p:spPr bwMode="auto">
              <a:xfrm>
                <a:off x="2541" y="2140"/>
                <a:ext cx="71" cy="342"/>
              </a:xfrm>
              <a:custGeom>
                <a:avLst/>
                <a:gdLst>
                  <a:gd name="T0" fmla="*/ 0 w 71"/>
                  <a:gd name="T1" fmla="*/ 0 h 342"/>
                  <a:gd name="T2" fmla="*/ 18 w 71"/>
                  <a:gd name="T3" fmla="*/ 19 h 342"/>
                  <a:gd name="T4" fmla="*/ 32 w 71"/>
                  <a:gd name="T5" fmla="*/ 39 h 342"/>
                  <a:gd name="T6" fmla="*/ 45 w 71"/>
                  <a:gd name="T7" fmla="*/ 58 h 342"/>
                  <a:gd name="T8" fmla="*/ 54 w 71"/>
                  <a:gd name="T9" fmla="*/ 78 h 342"/>
                  <a:gd name="T10" fmla="*/ 61 w 71"/>
                  <a:gd name="T11" fmla="*/ 99 h 342"/>
                  <a:gd name="T12" fmla="*/ 66 w 71"/>
                  <a:gd name="T13" fmla="*/ 122 h 342"/>
                  <a:gd name="T14" fmla="*/ 70 w 71"/>
                  <a:gd name="T15" fmla="*/ 146 h 342"/>
                  <a:gd name="T16" fmla="*/ 71 w 71"/>
                  <a:gd name="T17" fmla="*/ 172 h 342"/>
                  <a:gd name="T18" fmla="*/ 70 w 71"/>
                  <a:gd name="T19" fmla="*/ 197 h 342"/>
                  <a:gd name="T20" fmla="*/ 68 w 71"/>
                  <a:gd name="T21" fmla="*/ 222 h 342"/>
                  <a:gd name="T22" fmla="*/ 63 w 71"/>
                  <a:gd name="T23" fmla="*/ 243 h 342"/>
                  <a:gd name="T24" fmla="*/ 57 w 71"/>
                  <a:gd name="T25" fmla="*/ 264 h 342"/>
                  <a:gd name="T26" fmla="*/ 48 w 71"/>
                  <a:gd name="T27" fmla="*/ 284 h 342"/>
                  <a:gd name="T28" fmla="*/ 37 w 71"/>
                  <a:gd name="T29" fmla="*/ 303 h 342"/>
                  <a:gd name="T30" fmla="*/ 24 w 71"/>
                  <a:gd name="T31" fmla="*/ 323 h 342"/>
                  <a:gd name="T32" fmla="*/ 7 w 71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2"/>
                  <a:gd name="T53" fmla="*/ 71 w 71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2">
                    <a:moveTo>
                      <a:pt x="0" y="0"/>
                    </a:moveTo>
                    <a:lnTo>
                      <a:pt x="18" y="19"/>
                    </a:lnTo>
                    <a:lnTo>
                      <a:pt x="32" y="39"/>
                    </a:lnTo>
                    <a:lnTo>
                      <a:pt x="45" y="58"/>
                    </a:lnTo>
                    <a:lnTo>
                      <a:pt x="54" y="78"/>
                    </a:lnTo>
                    <a:lnTo>
                      <a:pt x="61" y="99"/>
                    </a:lnTo>
                    <a:lnTo>
                      <a:pt x="66" y="122"/>
                    </a:lnTo>
                    <a:lnTo>
                      <a:pt x="70" y="146"/>
                    </a:lnTo>
                    <a:lnTo>
                      <a:pt x="71" y="172"/>
                    </a:lnTo>
                    <a:lnTo>
                      <a:pt x="70" y="197"/>
                    </a:lnTo>
                    <a:lnTo>
                      <a:pt x="68" y="222"/>
                    </a:lnTo>
                    <a:lnTo>
                      <a:pt x="63" y="243"/>
                    </a:lnTo>
                    <a:lnTo>
                      <a:pt x="57" y="264"/>
                    </a:lnTo>
                    <a:lnTo>
                      <a:pt x="48" y="284"/>
                    </a:lnTo>
                    <a:lnTo>
                      <a:pt x="37" y="303"/>
                    </a:lnTo>
                    <a:lnTo>
                      <a:pt x="24" y="323"/>
                    </a:lnTo>
                    <a:lnTo>
                      <a:pt x="7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2" name="Freeform 58"/>
              <p:cNvSpPr>
                <a:spLocks/>
              </p:cNvSpPr>
              <p:nvPr/>
            </p:nvSpPr>
            <p:spPr bwMode="auto">
              <a:xfrm>
                <a:off x="2241" y="1972"/>
                <a:ext cx="61" cy="648"/>
              </a:xfrm>
              <a:custGeom>
                <a:avLst/>
                <a:gdLst>
                  <a:gd name="T0" fmla="*/ 0 w 61"/>
                  <a:gd name="T1" fmla="*/ 0 h 648"/>
                  <a:gd name="T2" fmla="*/ 28 w 61"/>
                  <a:gd name="T3" fmla="*/ 90 h 648"/>
                  <a:gd name="T4" fmla="*/ 39 w 61"/>
                  <a:gd name="T5" fmla="*/ 132 h 648"/>
                  <a:gd name="T6" fmla="*/ 47 w 61"/>
                  <a:gd name="T7" fmla="*/ 172 h 648"/>
                  <a:gd name="T8" fmla="*/ 53 w 61"/>
                  <a:gd name="T9" fmla="*/ 213 h 648"/>
                  <a:gd name="T10" fmla="*/ 57 w 61"/>
                  <a:gd name="T11" fmla="*/ 255 h 648"/>
                  <a:gd name="T12" fmla="*/ 61 w 61"/>
                  <a:gd name="T13" fmla="*/ 350 h 648"/>
                  <a:gd name="T14" fmla="*/ 60 w 61"/>
                  <a:gd name="T15" fmla="*/ 431 h 648"/>
                  <a:gd name="T16" fmla="*/ 58 w 61"/>
                  <a:gd name="T17" fmla="*/ 467 h 648"/>
                  <a:gd name="T18" fmla="*/ 54 w 61"/>
                  <a:gd name="T19" fmla="*/ 501 h 648"/>
                  <a:gd name="T20" fmla="*/ 42 w 61"/>
                  <a:gd name="T21" fmla="*/ 571 h 648"/>
                  <a:gd name="T22" fmla="*/ 24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0" y="0"/>
                    </a:moveTo>
                    <a:lnTo>
                      <a:pt x="28" y="90"/>
                    </a:lnTo>
                    <a:lnTo>
                      <a:pt x="39" y="132"/>
                    </a:lnTo>
                    <a:lnTo>
                      <a:pt x="47" y="172"/>
                    </a:lnTo>
                    <a:lnTo>
                      <a:pt x="53" y="213"/>
                    </a:lnTo>
                    <a:lnTo>
                      <a:pt x="57" y="255"/>
                    </a:lnTo>
                    <a:lnTo>
                      <a:pt x="61" y="350"/>
                    </a:lnTo>
                    <a:lnTo>
                      <a:pt x="60" y="431"/>
                    </a:lnTo>
                    <a:lnTo>
                      <a:pt x="58" y="467"/>
                    </a:lnTo>
                    <a:lnTo>
                      <a:pt x="54" y="501"/>
                    </a:lnTo>
                    <a:lnTo>
                      <a:pt x="42" y="571"/>
                    </a:lnTo>
                    <a:lnTo>
                      <a:pt x="24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3" name="Freeform 59"/>
              <p:cNvSpPr>
                <a:spLocks/>
              </p:cNvSpPr>
              <p:nvPr/>
            </p:nvSpPr>
            <p:spPr bwMode="auto">
              <a:xfrm>
                <a:off x="1145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4" name="Freeform 60"/>
              <p:cNvSpPr>
                <a:spLocks/>
              </p:cNvSpPr>
              <p:nvPr/>
            </p:nvSpPr>
            <p:spPr bwMode="auto">
              <a:xfrm>
                <a:off x="1336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5" name="Freeform 61"/>
              <p:cNvSpPr>
                <a:spLocks/>
              </p:cNvSpPr>
              <p:nvPr/>
            </p:nvSpPr>
            <p:spPr bwMode="auto">
              <a:xfrm>
                <a:off x="1583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58383" name="Oval 64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4" name="Freeform 65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5" name="Freeform 66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6" name="Freeform 67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7" name="Freeform 68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8" name="Freeform 69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9" name="Freeform 70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0" name="Freeform 71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1" name="Freeform 72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2" name="Freeform 73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3" name="Freeform 74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4" name="Freeform 75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58382" name="Freeform 76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58380" name="Text Box 77"/>
          <p:cNvSpPr txBox="1">
            <a:spLocks noChangeArrowheads="1"/>
          </p:cNvSpPr>
          <p:nvPr/>
        </p:nvSpPr>
        <p:spPr bwMode="auto">
          <a:xfrm>
            <a:off x="152400" y="769938"/>
            <a:ext cx="3778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three 2p orbitals</a:t>
            </a:r>
          </a:p>
          <a:p>
            <a:r>
              <a:rPr lang="en-US" sz="2800">
                <a:latin typeface="Comic Sans MS" charset="0"/>
              </a:rPr>
              <a:t>are oriented</a:t>
            </a:r>
          </a:p>
          <a:p>
            <a:r>
              <a:rPr lang="en-US" sz="2800">
                <a:latin typeface="Comic Sans MS" charset="0"/>
              </a:rPr>
              <a:t>perpendicular</a:t>
            </a:r>
          </a:p>
          <a:p>
            <a:r>
              <a:rPr lang="en-US" sz="2800">
                <a:latin typeface="Comic Sans MS" charset="0"/>
              </a:rPr>
              <a:t>to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sp>
          <p:nvSpPr>
            <p:cNvPr id="60445" name="Freeform 3"/>
            <p:cNvSpPr>
              <a:spLocks/>
            </p:cNvSpPr>
            <p:nvPr/>
          </p:nvSpPr>
          <p:spPr bwMode="auto">
            <a:xfrm>
              <a:off x="912" y="825"/>
              <a:ext cx="3819" cy="3110"/>
            </a:xfrm>
            <a:custGeom>
              <a:avLst/>
              <a:gdLst>
                <a:gd name="T0" fmla="*/ 8089 w 2624"/>
                <a:gd name="T1" fmla="*/ 28 h 2137"/>
                <a:gd name="T2" fmla="*/ 8064 w 2624"/>
                <a:gd name="T3" fmla="*/ 0 h 2137"/>
                <a:gd name="T4" fmla="*/ 6046 w 2624"/>
                <a:gd name="T5" fmla="*/ 1637 h 2137"/>
                <a:gd name="T6" fmla="*/ 4033 w 2624"/>
                <a:gd name="T7" fmla="*/ 3276 h 2137"/>
                <a:gd name="T8" fmla="*/ 2013 w 2624"/>
                <a:gd name="T9" fmla="*/ 4920 h 2137"/>
                <a:gd name="T10" fmla="*/ 0 w 2624"/>
                <a:gd name="T11" fmla="*/ 6559 h 2137"/>
                <a:gd name="T12" fmla="*/ 25 w 2624"/>
                <a:gd name="T13" fmla="*/ 6587 h 2137"/>
                <a:gd name="T14" fmla="*/ 2038 w 2624"/>
                <a:gd name="T15" fmla="*/ 4948 h 2137"/>
                <a:gd name="T16" fmla="*/ 4056 w 2624"/>
                <a:gd name="T17" fmla="*/ 3304 h 2137"/>
                <a:gd name="T18" fmla="*/ 6071 w 2624"/>
                <a:gd name="T19" fmla="*/ 1665 h 2137"/>
                <a:gd name="T20" fmla="*/ 8089 w 2624"/>
                <a:gd name="T21" fmla="*/ 28 h 2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4"/>
                <a:gd name="T34" fmla="*/ 0 h 2137"/>
                <a:gd name="T35" fmla="*/ 2624 w 2624"/>
                <a:gd name="T36" fmla="*/ 2137 h 2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4" h="2137">
                  <a:moveTo>
                    <a:pt x="2624" y="9"/>
                  </a:moveTo>
                  <a:lnTo>
                    <a:pt x="2616" y="0"/>
                  </a:lnTo>
                  <a:lnTo>
                    <a:pt x="1961" y="531"/>
                  </a:lnTo>
                  <a:lnTo>
                    <a:pt x="1308" y="1063"/>
                  </a:lnTo>
                  <a:lnTo>
                    <a:pt x="653" y="1596"/>
                  </a:lnTo>
                  <a:lnTo>
                    <a:pt x="0" y="2128"/>
                  </a:lnTo>
                  <a:lnTo>
                    <a:pt x="8" y="2137"/>
                  </a:lnTo>
                  <a:lnTo>
                    <a:pt x="661" y="1605"/>
                  </a:lnTo>
                  <a:lnTo>
                    <a:pt x="1316" y="1072"/>
                  </a:lnTo>
                  <a:lnTo>
                    <a:pt x="1969" y="540"/>
                  </a:lnTo>
                  <a:lnTo>
                    <a:pt x="262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446" name="Rectangle 4"/>
            <p:cNvSpPr>
              <a:spLocks noChangeArrowheads="1"/>
            </p:cNvSpPr>
            <p:nvPr/>
          </p:nvSpPr>
          <p:spPr bwMode="auto">
            <a:xfrm>
              <a:off x="2872" y="0"/>
              <a:ext cx="13" cy="46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447" name="Rectangle 5"/>
            <p:cNvSpPr>
              <a:spLocks noChangeArrowheads="1"/>
            </p:cNvSpPr>
            <p:nvPr/>
          </p:nvSpPr>
          <p:spPr bwMode="auto">
            <a:xfrm>
              <a:off x="692" y="2333"/>
              <a:ext cx="4373" cy="1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448" name="Oval 6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89113" y="2940050"/>
            <a:ext cx="5543550" cy="1465263"/>
            <a:chOff x="1127" y="1852"/>
            <a:chExt cx="3492" cy="923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979" y="1855"/>
              <a:ext cx="1640" cy="920"/>
              <a:chOff x="3009" y="1855"/>
              <a:chExt cx="1640" cy="920"/>
            </a:xfrm>
          </p:grpSpPr>
          <p:sp>
            <p:nvSpPr>
              <p:cNvPr id="60435" name="Freeform 9"/>
              <p:cNvSpPr>
                <a:spLocks/>
              </p:cNvSpPr>
              <p:nvPr/>
            </p:nvSpPr>
            <p:spPr bwMode="auto">
              <a:xfrm>
                <a:off x="3009" y="1855"/>
                <a:ext cx="1640" cy="920"/>
              </a:xfrm>
              <a:custGeom>
                <a:avLst/>
                <a:gdLst>
                  <a:gd name="T0" fmla="*/ 984 w 1640"/>
                  <a:gd name="T1" fmla="*/ 8 h 920"/>
                  <a:gd name="T2" fmla="*/ 887 w 1640"/>
                  <a:gd name="T3" fmla="*/ 18 h 920"/>
                  <a:gd name="T4" fmla="*/ 801 w 1640"/>
                  <a:gd name="T5" fmla="*/ 31 h 920"/>
                  <a:gd name="T6" fmla="*/ 718 w 1640"/>
                  <a:gd name="T7" fmla="*/ 48 h 920"/>
                  <a:gd name="T8" fmla="*/ 566 w 1640"/>
                  <a:gd name="T9" fmla="*/ 89 h 920"/>
                  <a:gd name="T10" fmla="*/ 517 w 1640"/>
                  <a:gd name="T11" fmla="*/ 107 h 920"/>
                  <a:gd name="T12" fmla="*/ 436 w 1640"/>
                  <a:gd name="T13" fmla="*/ 144 h 920"/>
                  <a:gd name="T14" fmla="*/ 368 w 1640"/>
                  <a:gd name="T15" fmla="*/ 180 h 920"/>
                  <a:gd name="T16" fmla="*/ 273 w 1640"/>
                  <a:gd name="T17" fmla="*/ 236 h 920"/>
                  <a:gd name="T18" fmla="*/ 181 w 1640"/>
                  <a:gd name="T19" fmla="*/ 296 h 920"/>
                  <a:gd name="T20" fmla="*/ 101 w 1640"/>
                  <a:gd name="T21" fmla="*/ 357 h 920"/>
                  <a:gd name="T22" fmla="*/ 52 w 1640"/>
                  <a:gd name="T23" fmla="*/ 401 h 920"/>
                  <a:gd name="T24" fmla="*/ 18 w 1640"/>
                  <a:gd name="T25" fmla="*/ 440 h 920"/>
                  <a:gd name="T26" fmla="*/ 5 w 1640"/>
                  <a:gd name="T27" fmla="*/ 464 h 920"/>
                  <a:gd name="T28" fmla="*/ 0 w 1640"/>
                  <a:gd name="T29" fmla="*/ 480 h 920"/>
                  <a:gd name="T30" fmla="*/ 1 w 1640"/>
                  <a:gd name="T31" fmla="*/ 496 h 920"/>
                  <a:gd name="T32" fmla="*/ 9 w 1640"/>
                  <a:gd name="T33" fmla="*/ 513 h 920"/>
                  <a:gd name="T34" fmla="*/ 22 w 1640"/>
                  <a:gd name="T35" fmla="*/ 531 h 920"/>
                  <a:gd name="T36" fmla="*/ 47 w 1640"/>
                  <a:gd name="T37" fmla="*/ 558 h 920"/>
                  <a:gd name="T38" fmla="*/ 102 w 1640"/>
                  <a:gd name="T39" fmla="*/ 600 h 920"/>
                  <a:gd name="T40" fmla="*/ 172 w 1640"/>
                  <a:gd name="T41" fmla="*/ 645 h 920"/>
                  <a:gd name="T42" fmla="*/ 256 w 1640"/>
                  <a:gd name="T43" fmla="*/ 691 h 920"/>
                  <a:gd name="T44" fmla="*/ 351 w 1640"/>
                  <a:gd name="T45" fmla="*/ 736 h 920"/>
                  <a:gd name="T46" fmla="*/ 452 w 1640"/>
                  <a:gd name="T47" fmla="*/ 778 h 920"/>
                  <a:gd name="T48" fmla="*/ 558 w 1640"/>
                  <a:gd name="T49" fmla="*/ 816 h 920"/>
                  <a:gd name="T50" fmla="*/ 664 w 1640"/>
                  <a:gd name="T51" fmla="*/ 849 h 920"/>
                  <a:gd name="T52" fmla="*/ 734 w 1640"/>
                  <a:gd name="T53" fmla="*/ 867 h 920"/>
                  <a:gd name="T54" fmla="*/ 819 w 1640"/>
                  <a:gd name="T55" fmla="*/ 884 h 920"/>
                  <a:gd name="T56" fmla="*/ 939 w 1640"/>
                  <a:gd name="T57" fmla="*/ 903 h 920"/>
                  <a:gd name="T58" fmla="*/ 1049 w 1640"/>
                  <a:gd name="T59" fmla="*/ 916 h 920"/>
                  <a:gd name="T60" fmla="*/ 1121 w 1640"/>
                  <a:gd name="T61" fmla="*/ 920 h 920"/>
                  <a:gd name="T62" fmla="*/ 1220 w 1640"/>
                  <a:gd name="T63" fmla="*/ 917 h 920"/>
                  <a:gd name="T64" fmla="*/ 1269 w 1640"/>
                  <a:gd name="T65" fmla="*/ 911 h 920"/>
                  <a:gd name="T66" fmla="*/ 1342 w 1640"/>
                  <a:gd name="T67" fmla="*/ 894 h 920"/>
                  <a:gd name="T68" fmla="*/ 1387 w 1640"/>
                  <a:gd name="T69" fmla="*/ 877 h 920"/>
                  <a:gd name="T70" fmla="*/ 1420 w 1640"/>
                  <a:gd name="T71" fmla="*/ 862 h 920"/>
                  <a:gd name="T72" fmla="*/ 1450 w 1640"/>
                  <a:gd name="T73" fmla="*/ 843 h 920"/>
                  <a:gd name="T74" fmla="*/ 1479 w 1640"/>
                  <a:gd name="T75" fmla="*/ 821 h 920"/>
                  <a:gd name="T76" fmla="*/ 1505 w 1640"/>
                  <a:gd name="T77" fmla="*/ 795 h 920"/>
                  <a:gd name="T78" fmla="*/ 1534 w 1640"/>
                  <a:gd name="T79" fmla="*/ 760 h 920"/>
                  <a:gd name="T80" fmla="*/ 1566 w 1640"/>
                  <a:gd name="T81" fmla="*/ 711 h 920"/>
                  <a:gd name="T82" fmla="*/ 1593 w 1640"/>
                  <a:gd name="T83" fmla="*/ 661 h 920"/>
                  <a:gd name="T84" fmla="*/ 1614 w 1640"/>
                  <a:gd name="T85" fmla="*/ 610 h 920"/>
                  <a:gd name="T86" fmla="*/ 1629 w 1640"/>
                  <a:gd name="T87" fmla="*/ 558 h 920"/>
                  <a:gd name="T88" fmla="*/ 1638 w 1640"/>
                  <a:gd name="T89" fmla="*/ 506 h 920"/>
                  <a:gd name="T90" fmla="*/ 1640 w 1640"/>
                  <a:gd name="T91" fmla="*/ 452 h 920"/>
                  <a:gd name="T92" fmla="*/ 1636 w 1640"/>
                  <a:gd name="T93" fmla="*/ 399 h 920"/>
                  <a:gd name="T94" fmla="*/ 1624 w 1640"/>
                  <a:gd name="T95" fmla="*/ 346 h 920"/>
                  <a:gd name="T96" fmla="*/ 1606 w 1640"/>
                  <a:gd name="T97" fmla="*/ 293 h 920"/>
                  <a:gd name="T98" fmla="*/ 1581 w 1640"/>
                  <a:gd name="T99" fmla="*/ 240 h 920"/>
                  <a:gd name="T100" fmla="*/ 1549 w 1640"/>
                  <a:gd name="T101" fmla="*/ 189 h 920"/>
                  <a:gd name="T102" fmla="*/ 1510 w 1640"/>
                  <a:gd name="T103" fmla="*/ 145 h 920"/>
                  <a:gd name="T104" fmla="*/ 1466 w 1640"/>
                  <a:gd name="T105" fmla="*/ 107 h 920"/>
                  <a:gd name="T106" fmla="*/ 1417 w 1640"/>
                  <a:gd name="T107" fmla="*/ 76 h 920"/>
                  <a:gd name="T108" fmla="*/ 1366 w 1640"/>
                  <a:gd name="T109" fmla="*/ 50 h 920"/>
                  <a:gd name="T110" fmla="*/ 1312 w 1640"/>
                  <a:gd name="T111" fmla="*/ 30 h 920"/>
                  <a:gd name="T112" fmla="*/ 1258 w 1640"/>
                  <a:gd name="T113" fmla="*/ 16 h 920"/>
                  <a:gd name="T114" fmla="*/ 1204 w 1640"/>
                  <a:gd name="T115" fmla="*/ 6 h 920"/>
                  <a:gd name="T116" fmla="*/ 1136 w 1640"/>
                  <a:gd name="T117" fmla="*/ 0 h 920"/>
                  <a:gd name="T118" fmla="*/ 1088 w 1640"/>
                  <a:gd name="T119" fmla="*/ 0 h 9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0"/>
                  <a:gd name="T182" fmla="*/ 1640 w 1640"/>
                  <a:gd name="T183" fmla="*/ 920 h 9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0">
                    <a:moveTo>
                      <a:pt x="1058" y="3"/>
                    </a:moveTo>
                    <a:lnTo>
                      <a:pt x="1020" y="5"/>
                    </a:lnTo>
                    <a:lnTo>
                      <a:pt x="984" y="8"/>
                    </a:lnTo>
                    <a:lnTo>
                      <a:pt x="950" y="11"/>
                    </a:lnTo>
                    <a:lnTo>
                      <a:pt x="918" y="15"/>
                    </a:lnTo>
                    <a:lnTo>
                      <a:pt x="887" y="18"/>
                    </a:lnTo>
                    <a:lnTo>
                      <a:pt x="858" y="22"/>
                    </a:lnTo>
                    <a:lnTo>
                      <a:pt x="829" y="26"/>
                    </a:lnTo>
                    <a:lnTo>
                      <a:pt x="801" y="31"/>
                    </a:lnTo>
                    <a:lnTo>
                      <a:pt x="773" y="36"/>
                    </a:lnTo>
                    <a:lnTo>
                      <a:pt x="746" y="42"/>
                    </a:lnTo>
                    <a:lnTo>
                      <a:pt x="718" y="48"/>
                    </a:lnTo>
                    <a:lnTo>
                      <a:pt x="690" y="54"/>
                    </a:lnTo>
                    <a:lnTo>
                      <a:pt x="631" y="70"/>
                    </a:lnTo>
                    <a:lnTo>
                      <a:pt x="566" y="89"/>
                    </a:lnTo>
                    <a:lnTo>
                      <a:pt x="551" y="94"/>
                    </a:lnTo>
                    <a:lnTo>
                      <a:pt x="535" y="100"/>
                    </a:lnTo>
                    <a:lnTo>
                      <a:pt x="517" y="107"/>
                    </a:lnTo>
                    <a:lnTo>
                      <a:pt x="499" y="115"/>
                    </a:lnTo>
                    <a:lnTo>
                      <a:pt x="458" y="134"/>
                    </a:lnTo>
                    <a:lnTo>
                      <a:pt x="436" y="144"/>
                    </a:lnTo>
                    <a:lnTo>
                      <a:pt x="414" y="156"/>
                    </a:lnTo>
                    <a:lnTo>
                      <a:pt x="391" y="168"/>
                    </a:lnTo>
                    <a:lnTo>
                      <a:pt x="368" y="180"/>
                    </a:lnTo>
                    <a:lnTo>
                      <a:pt x="321" y="207"/>
                    </a:lnTo>
                    <a:lnTo>
                      <a:pt x="297" y="221"/>
                    </a:lnTo>
                    <a:lnTo>
                      <a:pt x="273" y="236"/>
                    </a:lnTo>
                    <a:lnTo>
                      <a:pt x="226" y="266"/>
                    </a:lnTo>
                    <a:lnTo>
                      <a:pt x="204" y="281"/>
                    </a:lnTo>
                    <a:lnTo>
                      <a:pt x="181" y="296"/>
                    </a:lnTo>
                    <a:lnTo>
                      <a:pt x="139" y="327"/>
                    </a:lnTo>
                    <a:lnTo>
                      <a:pt x="120" y="342"/>
                    </a:lnTo>
                    <a:lnTo>
                      <a:pt x="101" y="357"/>
                    </a:lnTo>
                    <a:lnTo>
                      <a:pt x="83" y="372"/>
                    </a:lnTo>
                    <a:lnTo>
                      <a:pt x="67" y="386"/>
                    </a:lnTo>
                    <a:lnTo>
                      <a:pt x="52" y="401"/>
                    </a:lnTo>
                    <a:lnTo>
                      <a:pt x="39" y="414"/>
                    </a:lnTo>
                    <a:lnTo>
                      <a:pt x="28" y="428"/>
                    </a:lnTo>
                    <a:lnTo>
                      <a:pt x="18" y="440"/>
                    </a:lnTo>
                    <a:lnTo>
                      <a:pt x="10" y="453"/>
                    </a:lnTo>
                    <a:lnTo>
                      <a:pt x="7" y="458"/>
                    </a:lnTo>
                    <a:lnTo>
                      <a:pt x="5" y="464"/>
                    </a:lnTo>
                    <a:lnTo>
                      <a:pt x="3" y="470"/>
                    </a:lnTo>
                    <a:lnTo>
                      <a:pt x="1" y="475"/>
                    </a:lnTo>
                    <a:lnTo>
                      <a:pt x="0" y="480"/>
                    </a:lnTo>
                    <a:lnTo>
                      <a:pt x="0" y="485"/>
                    </a:lnTo>
                    <a:lnTo>
                      <a:pt x="0" y="491"/>
                    </a:lnTo>
                    <a:lnTo>
                      <a:pt x="1" y="496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9" y="513"/>
                    </a:lnTo>
                    <a:lnTo>
                      <a:pt x="12" y="519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3" y="544"/>
                    </a:lnTo>
                    <a:lnTo>
                      <a:pt x="40" y="551"/>
                    </a:lnTo>
                    <a:lnTo>
                      <a:pt x="47" y="558"/>
                    </a:lnTo>
                    <a:lnTo>
                      <a:pt x="63" y="572"/>
                    </a:lnTo>
                    <a:lnTo>
                      <a:pt x="81" y="586"/>
                    </a:lnTo>
                    <a:lnTo>
                      <a:pt x="102" y="600"/>
                    </a:lnTo>
                    <a:lnTo>
                      <a:pt x="123" y="615"/>
                    </a:lnTo>
                    <a:lnTo>
                      <a:pt x="147" y="630"/>
                    </a:lnTo>
                    <a:lnTo>
                      <a:pt x="172" y="645"/>
                    </a:lnTo>
                    <a:lnTo>
                      <a:pt x="199" y="660"/>
                    </a:lnTo>
                    <a:lnTo>
                      <a:pt x="227" y="676"/>
                    </a:lnTo>
                    <a:lnTo>
                      <a:pt x="256" y="691"/>
                    </a:lnTo>
                    <a:lnTo>
                      <a:pt x="287" y="706"/>
                    </a:lnTo>
                    <a:lnTo>
                      <a:pt x="318" y="721"/>
                    </a:lnTo>
                    <a:lnTo>
                      <a:pt x="351" y="736"/>
                    </a:lnTo>
                    <a:lnTo>
                      <a:pt x="384" y="750"/>
                    </a:lnTo>
                    <a:lnTo>
                      <a:pt x="418" y="764"/>
                    </a:lnTo>
                    <a:lnTo>
                      <a:pt x="452" y="778"/>
                    </a:lnTo>
                    <a:lnTo>
                      <a:pt x="487" y="791"/>
                    </a:lnTo>
                    <a:lnTo>
                      <a:pt x="522" y="804"/>
                    </a:lnTo>
                    <a:lnTo>
                      <a:pt x="558" y="816"/>
                    </a:lnTo>
                    <a:lnTo>
                      <a:pt x="593" y="828"/>
                    </a:lnTo>
                    <a:lnTo>
                      <a:pt x="629" y="839"/>
                    </a:lnTo>
                    <a:lnTo>
                      <a:pt x="664" y="849"/>
                    </a:lnTo>
                    <a:lnTo>
                      <a:pt x="682" y="854"/>
                    </a:lnTo>
                    <a:lnTo>
                      <a:pt x="700" y="858"/>
                    </a:lnTo>
                    <a:lnTo>
                      <a:pt x="734" y="867"/>
                    </a:lnTo>
                    <a:lnTo>
                      <a:pt x="769" y="874"/>
                    </a:lnTo>
                    <a:lnTo>
                      <a:pt x="803" y="881"/>
                    </a:lnTo>
                    <a:lnTo>
                      <a:pt x="819" y="884"/>
                    </a:lnTo>
                    <a:lnTo>
                      <a:pt x="836" y="887"/>
                    </a:lnTo>
                    <a:lnTo>
                      <a:pt x="900" y="897"/>
                    </a:lnTo>
                    <a:lnTo>
                      <a:pt x="939" y="903"/>
                    </a:lnTo>
                    <a:lnTo>
                      <a:pt x="981" y="909"/>
                    </a:lnTo>
                    <a:lnTo>
                      <a:pt x="1026" y="914"/>
                    </a:lnTo>
                    <a:lnTo>
                      <a:pt x="1049" y="916"/>
                    </a:lnTo>
                    <a:lnTo>
                      <a:pt x="1073" y="918"/>
                    </a:lnTo>
                    <a:lnTo>
                      <a:pt x="1097" y="919"/>
                    </a:lnTo>
                    <a:lnTo>
                      <a:pt x="1121" y="920"/>
                    </a:lnTo>
                    <a:lnTo>
                      <a:pt x="1171" y="920"/>
                    </a:lnTo>
                    <a:lnTo>
                      <a:pt x="1195" y="919"/>
                    </a:lnTo>
                    <a:lnTo>
                      <a:pt x="1220" y="917"/>
                    </a:lnTo>
                    <a:lnTo>
                      <a:pt x="1232" y="915"/>
                    </a:lnTo>
                    <a:lnTo>
                      <a:pt x="1245" y="914"/>
                    </a:lnTo>
                    <a:lnTo>
                      <a:pt x="1269" y="911"/>
                    </a:lnTo>
                    <a:lnTo>
                      <a:pt x="1293" y="906"/>
                    </a:lnTo>
                    <a:lnTo>
                      <a:pt x="1317" y="901"/>
                    </a:lnTo>
                    <a:lnTo>
                      <a:pt x="1342" y="894"/>
                    </a:lnTo>
                    <a:lnTo>
                      <a:pt x="1353" y="890"/>
                    </a:lnTo>
                    <a:lnTo>
                      <a:pt x="1365" y="886"/>
                    </a:lnTo>
                    <a:lnTo>
                      <a:pt x="1387" y="877"/>
                    </a:lnTo>
                    <a:lnTo>
                      <a:pt x="1398" y="873"/>
                    </a:lnTo>
                    <a:lnTo>
                      <a:pt x="1409" y="867"/>
                    </a:lnTo>
                    <a:lnTo>
                      <a:pt x="1420" y="862"/>
                    </a:lnTo>
                    <a:lnTo>
                      <a:pt x="1430" y="856"/>
                    </a:lnTo>
                    <a:lnTo>
                      <a:pt x="1440" y="850"/>
                    </a:lnTo>
                    <a:lnTo>
                      <a:pt x="1450" y="843"/>
                    </a:lnTo>
                    <a:lnTo>
                      <a:pt x="1460" y="836"/>
                    </a:lnTo>
                    <a:lnTo>
                      <a:pt x="1470" y="829"/>
                    </a:lnTo>
                    <a:lnTo>
                      <a:pt x="1479" y="821"/>
                    </a:lnTo>
                    <a:lnTo>
                      <a:pt x="1488" y="813"/>
                    </a:lnTo>
                    <a:lnTo>
                      <a:pt x="1497" y="804"/>
                    </a:lnTo>
                    <a:lnTo>
                      <a:pt x="1505" y="795"/>
                    </a:lnTo>
                    <a:lnTo>
                      <a:pt x="1514" y="786"/>
                    </a:lnTo>
                    <a:lnTo>
                      <a:pt x="1522" y="776"/>
                    </a:lnTo>
                    <a:lnTo>
                      <a:pt x="1534" y="760"/>
                    </a:lnTo>
                    <a:lnTo>
                      <a:pt x="1545" y="744"/>
                    </a:lnTo>
                    <a:lnTo>
                      <a:pt x="1556" y="728"/>
                    </a:lnTo>
                    <a:lnTo>
                      <a:pt x="1566" y="711"/>
                    </a:lnTo>
                    <a:lnTo>
                      <a:pt x="1576" y="695"/>
                    </a:lnTo>
                    <a:lnTo>
                      <a:pt x="1585" y="678"/>
                    </a:lnTo>
                    <a:lnTo>
                      <a:pt x="1593" y="661"/>
                    </a:lnTo>
                    <a:lnTo>
                      <a:pt x="1601" y="644"/>
                    </a:lnTo>
                    <a:lnTo>
                      <a:pt x="1608" y="627"/>
                    </a:lnTo>
                    <a:lnTo>
                      <a:pt x="1614" y="610"/>
                    </a:lnTo>
                    <a:lnTo>
                      <a:pt x="1620" y="593"/>
                    </a:lnTo>
                    <a:lnTo>
                      <a:pt x="1625" y="576"/>
                    </a:lnTo>
                    <a:lnTo>
                      <a:pt x="1629" y="558"/>
                    </a:lnTo>
                    <a:lnTo>
                      <a:pt x="1633" y="541"/>
                    </a:lnTo>
                    <a:lnTo>
                      <a:pt x="1636" y="523"/>
                    </a:lnTo>
                    <a:lnTo>
                      <a:pt x="1638" y="506"/>
                    </a:lnTo>
                    <a:lnTo>
                      <a:pt x="1639" y="487"/>
                    </a:lnTo>
                    <a:lnTo>
                      <a:pt x="1640" y="470"/>
                    </a:lnTo>
                    <a:lnTo>
                      <a:pt x="1640" y="452"/>
                    </a:lnTo>
                    <a:lnTo>
                      <a:pt x="1639" y="434"/>
                    </a:lnTo>
                    <a:lnTo>
                      <a:pt x="1638" y="417"/>
                    </a:lnTo>
                    <a:lnTo>
                      <a:pt x="1636" y="399"/>
                    </a:lnTo>
                    <a:lnTo>
                      <a:pt x="1633" y="381"/>
                    </a:lnTo>
                    <a:lnTo>
                      <a:pt x="1629" y="364"/>
                    </a:lnTo>
                    <a:lnTo>
                      <a:pt x="1624" y="346"/>
                    </a:lnTo>
                    <a:lnTo>
                      <a:pt x="1619" y="328"/>
                    </a:lnTo>
                    <a:lnTo>
                      <a:pt x="1613" y="311"/>
                    </a:lnTo>
                    <a:lnTo>
                      <a:pt x="1606" y="293"/>
                    </a:lnTo>
                    <a:lnTo>
                      <a:pt x="1599" y="275"/>
                    </a:lnTo>
                    <a:lnTo>
                      <a:pt x="1591" y="258"/>
                    </a:lnTo>
                    <a:lnTo>
                      <a:pt x="1581" y="240"/>
                    </a:lnTo>
                    <a:lnTo>
                      <a:pt x="1571" y="223"/>
                    </a:lnTo>
                    <a:lnTo>
                      <a:pt x="1561" y="206"/>
                    </a:lnTo>
                    <a:lnTo>
                      <a:pt x="1549" y="189"/>
                    </a:lnTo>
                    <a:lnTo>
                      <a:pt x="1537" y="174"/>
                    </a:lnTo>
                    <a:lnTo>
                      <a:pt x="1524" y="159"/>
                    </a:lnTo>
                    <a:lnTo>
                      <a:pt x="1510" y="145"/>
                    </a:lnTo>
                    <a:lnTo>
                      <a:pt x="1496" y="132"/>
                    </a:lnTo>
                    <a:lnTo>
                      <a:pt x="1481" y="119"/>
                    </a:lnTo>
                    <a:lnTo>
                      <a:pt x="1466" y="107"/>
                    </a:lnTo>
                    <a:lnTo>
                      <a:pt x="1450" y="96"/>
                    </a:lnTo>
                    <a:lnTo>
                      <a:pt x="1434" y="86"/>
                    </a:lnTo>
                    <a:lnTo>
                      <a:pt x="1417" y="76"/>
                    </a:lnTo>
                    <a:lnTo>
                      <a:pt x="1401" y="67"/>
                    </a:lnTo>
                    <a:lnTo>
                      <a:pt x="1383" y="58"/>
                    </a:lnTo>
                    <a:lnTo>
                      <a:pt x="1366" y="50"/>
                    </a:lnTo>
                    <a:lnTo>
                      <a:pt x="1348" y="43"/>
                    </a:lnTo>
                    <a:lnTo>
                      <a:pt x="1330" y="36"/>
                    </a:lnTo>
                    <a:lnTo>
                      <a:pt x="1312" y="30"/>
                    </a:lnTo>
                    <a:lnTo>
                      <a:pt x="1294" y="25"/>
                    </a:lnTo>
                    <a:lnTo>
                      <a:pt x="1276" y="20"/>
                    </a:lnTo>
                    <a:lnTo>
                      <a:pt x="1258" y="16"/>
                    </a:lnTo>
                    <a:lnTo>
                      <a:pt x="1240" y="12"/>
                    </a:lnTo>
                    <a:lnTo>
                      <a:pt x="1222" y="9"/>
                    </a:lnTo>
                    <a:lnTo>
                      <a:pt x="1204" y="6"/>
                    </a:lnTo>
                    <a:lnTo>
                      <a:pt x="1187" y="4"/>
                    </a:lnTo>
                    <a:lnTo>
                      <a:pt x="1152" y="1"/>
                    </a:lnTo>
                    <a:lnTo>
                      <a:pt x="1136" y="0"/>
                    </a:lnTo>
                    <a:lnTo>
                      <a:pt x="1119" y="0"/>
                    </a:lnTo>
                    <a:lnTo>
                      <a:pt x="1103" y="0"/>
                    </a:lnTo>
                    <a:lnTo>
                      <a:pt x="1088" y="0"/>
                    </a:lnTo>
                    <a:lnTo>
                      <a:pt x="1073" y="1"/>
                    </a:lnTo>
                    <a:lnTo>
                      <a:pt x="1058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116" y="1860"/>
                <a:ext cx="1467" cy="909"/>
                <a:chOff x="3116" y="1860"/>
                <a:chExt cx="1467" cy="909"/>
              </a:xfrm>
            </p:grpSpPr>
            <p:sp>
              <p:nvSpPr>
                <p:cNvPr id="60437" name="Freeform 11"/>
                <p:cNvSpPr>
                  <a:spLocks/>
                </p:cNvSpPr>
                <p:nvPr/>
              </p:nvSpPr>
              <p:spPr bwMode="auto">
                <a:xfrm>
                  <a:off x="3890" y="1887"/>
                  <a:ext cx="29" cy="852"/>
                </a:xfrm>
                <a:custGeom>
                  <a:avLst/>
                  <a:gdLst>
                    <a:gd name="T0" fmla="*/ 0 w 29"/>
                    <a:gd name="T1" fmla="*/ 0 h 852"/>
                    <a:gd name="T2" fmla="*/ 14 w 29"/>
                    <a:gd name="T3" fmla="*/ 117 h 852"/>
                    <a:gd name="T4" fmla="*/ 23 w 29"/>
                    <a:gd name="T5" fmla="*/ 221 h 852"/>
                    <a:gd name="T6" fmla="*/ 28 w 29"/>
                    <a:gd name="T7" fmla="*/ 325 h 852"/>
                    <a:gd name="T8" fmla="*/ 29 w 29"/>
                    <a:gd name="T9" fmla="*/ 443 h 852"/>
                    <a:gd name="T10" fmla="*/ 29 w 29"/>
                    <a:gd name="T11" fmla="*/ 553 h 852"/>
                    <a:gd name="T12" fmla="*/ 25 w 29"/>
                    <a:gd name="T13" fmla="*/ 648 h 852"/>
                    <a:gd name="T14" fmla="*/ 18 w 29"/>
                    <a:gd name="T15" fmla="*/ 744 h 852"/>
                    <a:gd name="T16" fmla="*/ 8 w 29"/>
                    <a:gd name="T17" fmla="*/ 852 h 8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852"/>
                    <a:gd name="T29" fmla="*/ 29 w 29"/>
                    <a:gd name="T30" fmla="*/ 852 h 8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852">
                      <a:moveTo>
                        <a:pt x="0" y="0"/>
                      </a:moveTo>
                      <a:lnTo>
                        <a:pt x="14" y="117"/>
                      </a:lnTo>
                      <a:lnTo>
                        <a:pt x="23" y="221"/>
                      </a:lnTo>
                      <a:lnTo>
                        <a:pt x="28" y="325"/>
                      </a:lnTo>
                      <a:lnTo>
                        <a:pt x="29" y="443"/>
                      </a:lnTo>
                      <a:lnTo>
                        <a:pt x="29" y="553"/>
                      </a:lnTo>
                      <a:lnTo>
                        <a:pt x="25" y="648"/>
                      </a:lnTo>
                      <a:lnTo>
                        <a:pt x="18" y="744"/>
                      </a:lnTo>
                      <a:lnTo>
                        <a:pt x="8" y="85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38" name="Freeform 12"/>
                <p:cNvSpPr>
                  <a:spLocks/>
                </p:cNvSpPr>
                <p:nvPr/>
              </p:nvSpPr>
              <p:spPr bwMode="auto">
                <a:xfrm>
                  <a:off x="3650" y="1916"/>
                  <a:ext cx="22" cy="781"/>
                </a:xfrm>
                <a:custGeom>
                  <a:avLst/>
                  <a:gdLst>
                    <a:gd name="T0" fmla="*/ 22 w 22"/>
                    <a:gd name="T1" fmla="*/ 0 h 781"/>
                    <a:gd name="T2" fmla="*/ 6 w 22"/>
                    <a:gd name="T3" fmla="*/ 192 h 781"/>
                    <a:gd name="T4" fmla="*/ 3 w 22"/>
                    <a:gd name="T5" fmla="*/ 282 h 781"/>
                    <a:gd name="T6" fmla="*/ 0 w 22"/>
                    <a:gd name="T7" fmla="*/ 385 h 781"/>
                    <a:gd name="T8" fmla="*/ 0 w 22"/>
                    <a:gd name="T9" fmla="*/ 491 h 781"/>
                    <a:gd name="T10" fmla="*/ 2 w 22"/>
                    <a:gd name="T11" fmla="*/ 583 h 781"/>
                    <a:gd name="T12" fmla="*/ 6 w 22"/>
                    <a:gd name="T13" fmla="*/ 676 h 781"/>
                    <a:gd name="T14" fmla="*/ 13 w 22"/>
                    <a:gd name="T15" fmla="*/ 781 h 7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81"/>
                    <a:gd name="T26" fmla="*/ 22 w 22"/>
                    <a:gd name="T27" fmla="*/ 781 h 7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81">
                      <a:moveTo>
                        <a:pt x="22" y="0"/>
                      </a:moveTo>
                      <a:lnTo>
                        <a:pt x="6" y="192"/>
                      </a:lnTo>
                      <a:lnTo>
                        <a:pt x="3" y="282"/>
                      </a:lnTo>
                      <a:lnTo>
                        <a:pt x="0" y="385"/>
                      </a:lnTo>
                      <a:lnTo>
                        <a:pt x="0" y="491"/>
                      </a:lnTo>
                      <a:lnTo>
                        <a:pt x="2" y="583"/>
                      </a:lnTo>
                      <a:lnTo>
                        <a:pt x="6" y="676"/>
                      </a:lnTo>
                      <a:lnTo>
                        <a:pt x="13" y="78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39" name="Freeform 13"/>
                <p:cNvSpPr>
                  <a:spLocks/>
                </p:cNvSpPr>
                <p:nvPr/>
              </p:nvSpPr>
              <p:spPr bwMode="auto">
                <a:xfrm>
                  <a:off x="3260" y="2056"/>
                  <a:ext cx="80" cy="519"/>
                </a:xfrm>
                <a:custGeom>
                  <a:avLst/>
                  <a:gdLst>
                    <a:gd name="T0" fmla="*/ 80 w 80"/>
                    <a:gd name="T1" fmla="*/ 0 h 519"/>
                    <a:gd name="T2" fmla="*/ 59 w 80"/>
                    <a:gd name="T3" fmla="*/ 34 h 519"/>
                    <a:gd name="T4" fmla="*/ 41 w 80"/>
                    <a:gd name="T5" fmla="*/ 67 h 519"/>
                    <a:gd name="T6" fmla="*/ 27 w 80"/>
                    <a:gd name="T7" fmla="*/ 100 h 519"/>
                    <a:gd name="T8" fmla="*/ 16 w 80"/>
                    <a:gd name="T9" fmla="*/ 132 h 519"/>
                    <a:gd name="T10" fmla="*/ 8 w 80"/>
                    <a:gd name="T11" fmla="*/ 166 h 519"/>
                    <a:gd name="T12" fmla="*/ 3 w 80"/>
                    <a:gd name="T13" fmla="*/ 201 h 519"/>
                    <a:gd name="T14" fmla="*/ 0 w 80"/>
                    <a:gd name="T15" fmla="*/ 238 h 519"/>
                    <a:gd name="T16" fmla="*/ 0 w 80"/>
                    <a:gd name="T17" fmla="*/ 279 h 519"/>
                    <a:gd name="T18" fmla="*/ 1 w 80"/>
                    <a:gd name="T19" fmla="*/ 314 h 519"/>
                    <a:gd name="T20" fmla="*/ 4 w 80"/>
                    <a:gd name="T21" fmla="*/ 346 h 519"/>
                    <a:gd name="T22" fmla="*/ 9 w 80"/>
                    <a:gd name="T23" fmla="*/ 376 h 519"/>
                    <a:gd name="T24" fmla="*/ 16 w 80"/>
                    <a:gd name="T25" fmla="*/ 404 h 519"/>
                    <a:gd name="T26" fmla="*/ 25 w 80"/>
                    <a:gd name="T27" fmla="*/ 432 h 519"/>
                    <a:gd name="T28" fmla="*/ 36 w 80"/>
                    <a:gd name="T29" fmla="*/ 460 h 519"/>
                    <a:gd name="T30" fmla="*/ 50 w 80"/>
                    <a:gd name="T31" fmla="*/ 489 h 519"/>
                    <a:gd name="T32" fmla="*/ 66 w 80"/>
                    <a:gd name="T33" fmla="*/ 519 h 5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519"/>
                    <a:gd name="T53" fmla="*/ 80 w 80"/>
                    <a:gd name="T54" fmla="*/ 519 h 5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519">
                      <a:moveTo>
                        <a:pt x="80" y="0"/>
                      </a:moveTo>
                      <a:lnTo>
                        <a:pt x="59" y="34"/>
                      </a:lnTo>
                      <a:lnTo>
                        <a:pt x="41" y="67"/>
                      </a:lnTo>
                      <a:lnTo>
                        <a:pt x="27" y="100"/>
                      </a:lnTo>
                      <a:lnTo>
                        <a:pt x="16" y="132"/>
                      </a:lnTo>
                      <a:lnTo>
                        <a:pt x="8" y="166"/>
                      </a:lnTo>
                      <a:lnTo>
                        <a:pt x="3" y="201"/>
                      </a:lnTo>
                      <a:lnTo>
                        <a:pt x="0" y="238"/>
                      </a:lnTo>
                      <a:lnTo>
                        <a:pt x="0" y="279"/>
                      </a:lnTo>
                      <a:lnTo>
                        <a:pt x="1" y="314"/>
                      </a:lnTo>
                      <a:lnTo>
                        <a:pt x="4" y="346"/>
                      </a:lnTo>
                      <a:lnTo>
                        <a:pt x="9" y="376"/>
                      </a:lnTo>
                      <a:lnTo>
                        <a:pt x="16" y="404"/>
                      </a:lnTo>
                      <a:lnTo>
                        <a:pt x="25" y="432"/>
                      </a:lnTo>
                      <a:lnTo>
                        <a:pt x="36" y="460"/>
                      </a:lnTo>
                      <a:lnTo>
                        <a:pt x="50" y="489"/>
                      </a:lnTo>
                      <a:lnTo>
                        <a:pt x="66" y="51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0" name="Freeform 14"/>
                <p:cNvSpPr>
                  <a:spLocks/>
                </p:cNvSpPr>
                <p:nvPr/>
              </p:nvSpPr>
              <p:spPr bwMode="auto">
                <a:xfrm>
                  <a:off x="3116" y="2150"/>
                  <a:ext cx="70" cy="342"/>
                </a:xfrm>
                <a:custGeom>
                  <a:avLst/>
                  <a:gdLst>
                    <a:gd name="T0" fmla="*/ 70 w 70"/>
                    <a:gd name="T1" fmla="*/ 0 h 342"/>
                    <a:gd name="T2" fmla="*/ 53 w 70"/>
                    <a:gd name="T3" fmla="*/ 19 h 342"/>
                    <a:gd name="T4" fmla="*/ 38 w 70"/>
                    <a:gd name="T5" fmla="*/ 39 h 342"/>
                    <a:gd name="T6" fmla="*/ 26 w 70"/>
                    <a:gd name="T7" fmla="*/ 58 h 342"/>
                    <a:gd name="T8" fmla="*/ 17 w 70"/>
                    <a:gd name="T9" fmla="*/ 78 h 342"/>
                    <a:gd name="T10" fmla="*/ 9 w 70"/>
                    <a:gd name="T11" fmla="*/ 99 h 342"/>
                    <a:gd name="T12" fmla="*/ 4 w 70"/>
                    <a:gd name="T13" fmla="*/ 122 h 342"/>
                    <a:gd name="T14" fmla="*/ 1 w 70"/>
                    <a:gd name="T15" fmla="*/ 146 h 342"/>
                    <a:gd name="T16" fmla="*/ 0 w 70"/>
                    <a:gd name="T17" fmla="*/ 172 h 342"/>
                    <a:gd name="T18" fmla="*/ 1 w 70"/>
                    <a:gd name="T19" fmla="*/ 198 h 342"/>
                    <a:gd name="T20" fmla="*/ 3 w 70"/>
                    <a:gd name="T21" fmla="*/ 222 h 342"/>
                    <a:gd name="T22" fmla="*/ 7 w 70"/>
                    <a:gd name="T23" fmla="*/ 244 h 342"/>
                    <a:gd name="T24" fmla="*/ 14 w 70"/>
                    <a:gd name="T25" fmla="*/ 264 h 342"/>
                    <a:gd name="T26" fmla="*/ 23 w 70"/>
                    <a:gd name="T27" fmla="*/ 284 h 342"/>
                    <a:gd name="T28" fmla="*/ 34 w 70"/>
                    <a:gd name="T29" fmla="*/ 303 h 342"/>
                    <a:gd name="T30" fmla="*/ 47 w 70"/>
                    <a:gd name="T31" fmla="*/ 323 h 342"/>
                    <a:gd name="T32" fmla="*/ 63 w 70"/>
                    <a:gd name="T33" fmla="*/ 342 h 3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342"/>
                    <a:gd name="T53" fmla="*/ 70 w 70"/>
                    <a:gd name="T54" fmla="*/ 342 h 3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342">
                      <a:moveTo>
                        <a:pt x="70" y="0"/>
                      </a:moveTo>
                      <a:lnTo>
                        <a:pt x="53" y="19"/>
                      </a:lnTo>
                      <a:lnTo>
                        <a:pt x="38" y="39"/>
                      </a:lnTo>
                      <a:lnTo>
                        <a:pt x="26" y="58"/>
                      </a:lnTo>
                      <a:lnTo>
                        <a:pt x="17" y="78"/>
                      </a:lnTo>
                      <a:lnTo>
                        <a:pt x="9" y="99"/>
                      </a:lnTo>
                      <a:lnTo>
                        <a:pt x="4" y="122"/>
                      </a:lnTo>
                      <a:lnTo>
                        <a:pt x="1" y="146"/>
                      </a:lnTo>
                      <a:lnTo>
                        <a:pt x="0" y="172"/>
                      </a:lnTo>
                      <a:lnTo>
                        <a:pt x="1" y="198"/>
                      </a:lnTo>
                      <a:lnTo>
                        <a:pt x="3" y="222"/>
                      </a:lnTo>
                      <a:lnTo>
                        <a:pt x="7" y="244"/>
                      </a:lnTo>
                      <a:lnTo>
                        <a:pt x="14" y="264"/>
                      </a:lnTo>
                      <a:lnTo>
                        <a:pt x="23" y="284"/>
                      </a:lnTo>
                      <a:lnTo>
                        <a:pt x="34" y="303"/>
                      </a:lnTo>
                      <a:lnTo>
                        <a:pt x="47" y="323"/>
                      </a:lnTo>
                      <a:lnTo>
                        <a:pt x="63" y="34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1" name="Freeform 15"/>
                <p:cNvSpPr>
                  <a:spLocks/>
                </p:cNvSpPr>
                <p:nvPr/>
              </p:nvSpPr>
              <p:spPr bwMode="auto">
                <a:xfrm>
                  <a:off x="3426" y="1982"/>
                  <a:ext cx="61" cy="648"/>
                </a:xfrm>
                <a:custGeom>
                  <a:avLst/>
                  <a:gdLst>
                    <a:gd name="T0" fmla="*/ 61 w 61"/>
                    <a:gd name="T1" fmla="*/ 0 h 648"/>
                    <a:gd name="T2" fmla="*/ 32 w 61"/>
                    <a:gd name="T3" fmla="*/ 91 h 648"/>
                    <a:gd name="T4" fmla="*/ 22 w 61"/>
                    <a:gd name="T5" fmla="*/ 132 h 648"/>
                    <a:gd name="T6" fmla="*/ 14 w 61"/>
                    <a:gd name="T7" fmla="*/ 172 h 648"/>
                    <a:gd name="T8" fmla="*/ 8 w 61"/>
                    <a:gd name="T9" fmla="*/ 213 h 648"/>
                    <a:gd name="T10" fmla="*/ 3 w 61"/>
                    <a:gd name="T11" fmla="*/ 256 h 648"/>
                    <a:gd name="T12" fmla="*/ 0 w 61"/>
                    <a:gd name="T13" fmla="*/ 350 h 648"/>
                    <a:gd name="T14" fmla="*/ 1 w 61"/>
                    <a:gd name="T15" fmla="*/ 431 h 648"/>
                    <a:gd name="T16" fmla="*/ 3 w 61"/>
                    <a:gd name="T17" fmla="*/ 467 h 648"/>
                    <a:gd name="T18" fmla="*/ 7 w 61"/>
                    <a:gd name="T19" fmla="*/ 501 h 648"/>
                    <a:gd name="T20" fmla="*/ 18 w 61"/>
                    <a:gd name="T21" fmla="*/ 571 h 648"/>
                    <a:gd name="T22" fmla="*/ 37 w 61"/>
                    <a:gd name="T23" fmla="*/ 648 h 6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648"/>
                    <a:gd name="T38" fmla="*/ 61 w 61"/>
                    <a:gd name="T39" fmla="*/ 648 h 6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648">
                      <a:moveTo>
                        <a:pt x="61" y="0"/>
                      </a:moveTo>
                      <a:lnTo>
                        <a:pt x="32" y="91"/>
                      </a:lnTo>
                      <a:lnTo>
                        <a:pt x="22" y="132"/>
                      </a:lnTo>
                      <a:lnTo>
                        <a:pt x="14" y="172"/>
                      </a:lnTo>
                      <a:lnTo>
                        <a:pt x="8" y="213"/>
                      </a:lnTo>
                      <a:lnTo>
                        <a:pt x="3" y="256"/>
                      </a:lnTo>
                      <a:lnTo>
                        <a:pt x="0" y="350"/>
                      </a:lnTo>
                      <a:lnTo>
                        <a:pt x="1" y="431"/>
                      </a:lnTo>
                      <a:lnTo>
                        <a:pt x="3" y="467"/>
                      </a:lnTo>
                      <a:lnTo>
                        <a:pt x="7" y="501"/>
                      </a:lnTo>
                      <a:lnTo>
                        <a:pt x="18" y="571"/>
                      </a:lnTo>
                      <a:lnTo>
                        <a:pt x="37" y="648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2" name="Freeform 16"/>
                <p:cNvSpPr>
                  <a:spLocks/>
                </p:cNvSpPr>
                <p:nvPr/>
              </p:nvSpPr>
              <p:spPr bwMode="auto">
                <a:xfrm>
                  <a:off x="4502" y="1993"/>
                  <a:ext cx="81" cy="635"/>
                </a:xfrm>
                <a:custGeom>
                  <a:avLst/>
                  <a:gdLst>
                    <a:gd name="T0" fmla="*/ 0 w 81"/>
                    <a:gd name="T1" fmla="*/ 0 h 635"/>
                    <a:gd name="T2" fmla="*/ 22 w 81"/>
                    <a:gd name="T3" fmla="*/ 46 h 635"/>
                    <a:gd name="T4" fmla="*/ 39 w 81"/>
                    <a:gd name="T5" fmla="*/ 88 h 635"/>
                    <a:gd name="T6" fmla="*/ 54 w 81"/>
                    <a:gd name="T7" fmla="*/ 129 h 635"/>
                    <a:gd name="T8" fmla="*/ 65 w 81"/>
                    <a:gd name="T9" fmla="*/ 170 h 635"/>
                    <a:gd name="T10" fmla="*/ 73 w 81"/>
                    <a:gd name="T11" fmla="*/ 212 h 635"/>
                    <a:gd name="T12" fmla="*/ 78 w 81"/>
                    <a:gd name="T13" fmla="*/ 255 h 635"/>
                    <a:gd name="T14" fmla="*/ 80 w 81"/>
                    <a:gd name="T15" fmla="*/ 301 h 635"/>
                    <a:gd name="T16" fmla="*/ 81 w 81"/>
                    <a:gd name="T17" fmla="*/ 351 h 635"/>
                    <a:gd name="T18" fmla="*/ 79 w 81"/>
                    <a:gd name="T19" fmla="*/ 393 h 635"/>
                    <a:gd name="T20" fmla="*/ 77 w 81"/>
                    <a:gd name="T21" fmla="*/ 429 h 635"/>
                    <a:gd name="T22" fmla="*/ 73 w 81"/>
                    <a:gd name="T23" fmla="*/ 464 h 635"/>
                    <a:gd name="T24" fmla="*/ 67 w 81"/>
                    <a:gd name="T25" fmla="*/ 497 h 635"/>
                    <a:gd name="T26" fmla="*/ 59 w 81"/>
                    <a:gd name="T27" fmla="*/ 530 h 635"/>
                    <a:gd name="T28" fmla="*/ 49 w 81"/>
                    <a:gd name="T29" fmla="*/ 563 h 635"/>
                    <a:gd name="T30" fmla="*/ 36 w 81"/>
                    <a:gd name="T31" fmla="*/ 598 h 635"/>
                    <a:gd name="T32" fmla="*/ 21 w 81"/>
                    <a:gd name="T33" fmla="*/ 635 h 6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1"/>
                    <a:gd name="T52" fmla="*/ 0 h 635"/>
                    <a:gd name="T53" fmla="*/ 81 w 81"/>
                    <a:gd name="T54" fmla="*/ 635 h 6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1" h="635">
                      <a:moveTo>
                        <a:pt x="0" y="0"/>
                      </a:moveTo>
                      <a:lnTo>
                        <a:pt x="22" y="46"/>
                      </a:lnTo>
                      <a:lnTo>
                        <a:pt x="39" y="88"/>
                      </a:lnTo>
                      <a:lnTo>
                        <a:pt x="54" y="129"/>
                      </a:lnTo>
                      <a:lnTo>
                        <a:pt x="65" y="170"/>
                      </a:lnTo>
                      <a:lnTo>
                        <a:pt x="73" y="212"/>
                      </a:lnTo>
                      <a:lnTo>
                        <a:pt x="78" y="255"/>
                      </a:lnTo>
                      <a:lnTo>
                        <a:pt x="80" y="301"/>
                      </a:lnTo>
                      <a:lnTo>
                        <a:pt x="81" y="351"/>
                      </a:lnTo>
                      <a:lnTo>
                        <a:pt x="79" y="393"/>
                      </a:lnTo>
                      <a:lnTo>
                        <a:pt x="77" y="429"/>
                      </a:lnTo>
                      <a:lnTo>
                        <a:pt x="73" y="464"/>
                      </a:lnTo>
                      <a:lnTo>
                        <a:pt x="67" y="497"/>
                      </a:lnTo>
                      <a:lnTo>
                        <a:pt x="59" y="530"/>
                      </a:lnTo>
                      <a:lnTo>
                        <a:pt x="49" y="563"/>
                      </a:lnTo>
                      <a:lnTo>
                        <a:pt x="36" y="598"/>
                      </a:lnTo>
                      <a:lnTo>
                        <a:pt x="21" y="635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3" name="Freeform 17"/>
                <p:cNvSpPr>
                  <a:spLocks/>
                </p:cNvSpPr>
                <p:nvPr/>
              </p:nvSpPr>
              <p:spPr bwMode="auto">
                <a:xfrm>
                  <a:off x="4299" y="1888"/>
                  <a:ext cx="92" cy="861"/>
                </a:xfrm>
                <a:custGeom>
                  <a:avLst/>
                  <a:gdLst>
                    <a:gd name="T0" fmla="*/ 0 w 92"/>
                    <a:gd name="T1" fmla="*/ 0 h 861"/>
                    <a:gd name="T2" fmla="*/ 24 w 92"/>
                    <a:gd name="T3" fmla="*/ 62 h 861"/>
                    <a:gd name="T4" fmla="*/ 44 w 92"/>
                    <a:gd name="T5" fmla="*/ 120 h 861"/>
                    <a:gd name="T6" fmla="*/ 59 w 92"/>
                    <a:gd name="T7" fmla="*/ 175 h 861"/>
                    <a:gd name="T8" fmla="*/ 72 w 92"/>
                    <a:gd name="T9" fmla="*/ 229 h 861"/>
                    <a:gd name="T10" fmla="*/ 76 w 92"/>
                    <a:gd name="T11" fmla="*/ 256 h 861"/>
                    <a:gd name="T12" fmla="*/ 81 w 92"/>
                    <a:gd name="T13" fmla="*/ 284 h 861"/>
                    <a:gd name="T14" fmla="*/ 84 w 92"/>
                    <a:gd name="T15" fmla="*/ 312 h 861"/>
                    <a:gd name="T16" fmla="*/ 87 w 92"/>
                    <a:gd name="T17" fmla="*/ 341 h 861"/>
                    <a:gd name="T18" fmla="*/ 91 w 92"/>
                    <a:gd name="T19" fmla="*/ 401 h 861"/>
                    <a:gd name="T20" fmla="*/ 92 w 92"/>
                    <a:gd name="T21" fmla="*/ 469 h 861"/>
                    <a:gd name="T22" fmla="*/ 92 w 92"/>
                    <a:gd name="T23" fmla="*/ 524 h 861"/>
                    <a:gd name="T24" fmla="*/ 91 w 92"/>
                    <a:gd name="T25" fmla="*/ 574 h 861"/>
                    <a:gd name="T26" fmla="*/ 87 w 92"/>
                    <a:gd name="T27" fmla="*/ 622 h 861"/>
                    <a:gd name="T28" fmla="*/ 82 w 92"/>
                    <a:gd name="T29" fmla="*/ 667 h 861"/>
                    <a:gd name="T30" fmla="*/ 75 w 92"/>
                    <a:gd name="T31" fmla="*/ 713 h 861"/>
                    <a:gd name="T32" fmla="*/ 65 w 92"/>
                    <a:gd name="T33" fmla="*/ 759 h 861"/>
                    <a:gd name="T34" fmla="*/ 52 w 92"/>
                    <a:gd name="T35" fmla="*/ 808 h 861"/>
                    <a:gd name="T36" fmla="*/ 36 w 92"/>
                    <a:gd name="T37" fmla="*/ 861 h 8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2"/>
                    <a:gd name="T58" fmla="*/ 0 h 861"/>
                    <a:gd name="T59" fmla="*/ 92 w 92"/>
                    <a:gd name="T60" fmla="*/ 861 h 8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2" h="861">
                      <a:moveTo>
                        <a:pt x="0" y="0"/>
                      </a:moveTo>
                      <a:lnTo>
                        <a:pt x="24" y="62"/>
                      </a:lnTo>
                      <a:lnTo>
                        <a:pt x="44" y="120"/>
                      </a:lnTo>
                      <a:lnTo>
                        <a:pt x="59" y="175"/>
                      </a:lnTo>
                      <a:lnTo>
                        <a:pt x="72" y="229"/>
                      </a:lnTo>
                      <a:lnTo>
                        <a:pt x="76" y="256"/>
                      </a:lnTo>
                      <a:lnTo>
                        <a:pt x="81" y="284"/>
                      </a:lnTo>
                      <a:lnTo>
                        <a:pt x="84" y="312"/>
                      </a:lnTo>
                      <a:lnTo>
                        <a:pt x="87" y="341"/>
                      </a:lnTo>
                      <a:lnTo>
                        <a:pt x="91" y="401"/>
                      </a:lnTo>
                      <a:lnTo>
                        <a:pt x="92" y="469"/>
                      </a:lnTo>
                      <a:lnTo>
                        <a:pt x="92" y="524"/>
                      </a:lnTo>
                      <a:lnTo>
                        <a:pt x="91" y="574"/>
                      </a:lnTo>
                      <a:lnTo>
                        <a:pt x="87" y="622"/>
                      </a:lnTo>
                      <a:lnTo>
                        <a:pt x="82" y="667"/>
                      </a:lnTo>
                      <a:lnTo>
                        <a:pt x="75" y="713"/>
                      </a:lnTo>
                      <a:lnTo>
                        <a:pt x="65" y="759"/>
                      </a:lnTo>
                      <a:lnTo>
                        <a:pt x="52" y="808"/>
                      </a:lnTo>
                      <a:lnTo>
                        <a:pt x="36" y="86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4" name="Freeform 18"/>
                <p:cNvSpPr>
                  <a:spLocks/>
                </p:cNvSpPr>
                <p:nvPr/>
              </p:nvSpPr>
              <p:spPr bwMode="auto">
                <a:xfrm>
                  <a:off x="4087" y="1860"/>
                  <a:ext cx="58" cy="909"/>
                </a:xfrm>
                <a:custGeom>
                  <a:avLst/>
                  <a:gdLst>
                    <a:gd name="T0" fmla="*/ 0 w 58"/>
                    <a:gd name="T1" fmla="*/ 0 h 909"/>
                    <a:gd name="T2" fmla="*/ 25 w 58"/>
                    <a:gd name="T3" fmla="*/ 117 h 909"/>
                    <a:gd name="T4" fmla="*/ 34 w 58"/>
                    <a:gd name="T5" fmla="*/ 170 h 909"/>
                    <a:gd name="T6" fmla="*/ 42 w 58"/>
                    <a:gd name="T7" fmla="*/ 221 h 909"/>
                    <a:gd name="T8" fmla="*/ 47 w 58"/>
                    <a:gd name="T9" fmla="*/ 272 h 909"/>
                    <a:gd name="T10" fmla="*/ 52 w 58"/>
                    <a:gd name="T11" fmla="*/ 325 h 909"/>
                    <a:gd name="T12" fmla="*/ 57 w 58"/>
                    <a:gd name="T13" fmla="*/ 444 h 909"/>
                    <a:gd name="T14" fmla="*/ 58 w 58"/>
                    <a:gd name="T15" fmla="*/ 510 h 909"/>
                    <a:gd name="T16" fmla="*/ 58 w 58"/>
                    <a:gd name="T17" fmla="*/ 569 h 909"/>
                    <a:gd name="T18" fmla="*/ 56 w 58"/>
                    <a:gd name="T19" fmla="*/ 625 h 909"/>
                    <a:gd name="T20" fmla="*/ 53 w 58"/>
                    <a:gd name="T21" fmla="*/ 679 h 909"/>
                    <a:gd name="T22" fmla="*/ 41 w 58"/>
                    <a:gd name="T23" fmla="*/ 787 h 909"/>
                    <a:gd name="T24" fmla="*/ 32 w 58"/>
                    <a:gd name="T25" fmla="*/ 846 h 909"/>
                    <a:gd name="T26" fmla="*/ 20 w 58"/>
                    <a:gd name="T27" fmla="*/ 909 h 9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909"/>
                    <a:gd name="T44" fmla="*/ 58 w 58"/>
                    <a:gd name="T45" fmla="*/ 909 h 9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909">
                      <a:moveTo>
                        <a:pt x="0" y="0"/>
                      </a:moveTo>
                      <a:lnTo>
                        <a:pt x="25" y="117"/>
                      </a:lnTo>
                      <a:lnTo>
                        <a:pt x="34" y="170"/>
                      </a:lnTo>
                      <a:lnTo>
                        <a:pt x="42" y="221"/>
                      </a:lnTo>
                      <a:lnTo>
                        <a:pt x="47" y="272"/>
                      </a:lnTo>
                      <a:lnTo>
                        <a:pt x="52" y="325"/>
                      </a:lnTo>
                      <a:lnTo>
                        <a:pt x="57" y="444"/>
                      </a:lnTo>
                      <a:lnTo>
                        <a:pt x="58" y="510"/>
                      </a:lnTo>
                      <a:lnTo>
                        <a:pt x="58" y="569"/>
                      </a:lnTo>
                      <a:lnTo>
                        <a:pt x="56" y="625"/>
                      </a:lnTo>
                      <a:lnTo>
                        <a:pt x="53" y="679"/>
                      </a:lnTo>
                      <a:lnTo>
                        <a:pt x="41" y="787"/>
                      </a:lnTo>
                      <a:lnTo>
                        <a:pt x="32" y="846"/>
                      </a:lnTo>
                      <a:lnTo>
                        <a:pt x="20" y="90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127" y="1852"/>
              <a:ext cx="1640" cy="921"/>
              <a:chOff x="1079" y="1844"/>
              <a:chExt cx="1640" cy="921"/>
            </a:xfrm>
          </p:grpSpPr>
          <p:sp>
            <p:nvSpPr>
              <p:cNvPr id="60426" name="Freeform 20"/>
              <p:cNvSpPr>
                <a:spLocks/>
              </p:cNvSpPr>
              <p:nvPr/>
            </p:nvSpPr>
            <p:spPr bwMode="auto">
              <a:xfrm>
                <a:off x="1079" y="1844"/>
                <a:ext cx="1640" cy="921"/>
              </a:xfrm>
              <a:custGeom>
                <a:avLst/>
                <a:gdLst>
                  <a:gd name="T0" fmla="*/ 656 w 1640"/>
                  <a:gd name="T1" fmla="*/ 9 h 921"/>
                  <a:gd name="T2" fmla="*/ 753 w 1640"/>
                  <a:gd name="T3" fmla="*/ 19 h 921"/>
                  <a:gd name="T4" fmla="*/ 839 w 1640"/>
                  <a:gd name="T5" fmla="*/ 32 h 921"/>
                  <a:gd name="T6" fmla="*/ 922 w 1640"/>
                  <a:gd name="T7" fmla="*/ 49 h 921"/>
                  <a:gd name="T8" fmla="*/ 1074 w 1640"/>
                  <a:gd name="T9" fmla="*/ 90 h 921"/>
                  <a:gd name="T10" fmla="*/ 1123 w 1640"/>
                  <a:gd name="T11" fmla="*/ 108 h 921"/>
                  <a:gd name="T12" fmla="*/ 1204 w 1640"/>
                  <a:gd name="T13" fmla="*/ 145 h 921"/>
                  <a:gd name="T14" fmla="*/ 1272 w 1640"/>
                  <a:gd name="T15" fmla="*/ 181 h 921"/>
                  <a:gd name="T16" fmla="*/ 1367 w 1640"/>
                  <a:gd name="T17" fmla="*/ 237 h 921"/>
                  <a:gd name="T18" fmla="*/ 1459 w 1640"/>
                  <a:gd name="T19" fmla="*/ 297 h 921"/>
                  <a:gd name="T20" fmla="*/ 1539 w 1640"/>
                  <a:gd name="T21" fmla="*/ 358 h 921"/>
                  <a:gd name="T22" fmla="*/ 1588 w 1640"/>
                  <a:gd name="T23" fmla="*/ 402 h 921"/>
                  <a:gd name="T24" fmla="*/ 1622 w 1640"/>
                  <a:gd name="T25" fmla="*/ 441 h 921"/>
                  <a:gd name="T26" fmla="*/ 1635 w 1640"/>
                  <a:gd name="T27" fmla="*/ 465 h 921"/>
                  <a:gd name="T28" fmla="*/ 1640 w 1640"/>
                  <a:gd name="T29" fmla="*/ 481 h 921"/>
                  <a:gd name="T30" fmla="*/ 1639 w 1640"/>
                  <a:gd name="T31" fmla="*/ 496 h 921"/>
                  <a:gd name="T32" fmla="*/ 1631 w 1640"/>
                  <a:gd name="T33" fmla="*/ 514 h 921"/>
                  <a:gd name="T34" fmla="*/ 1619 w 1640"/>
                  <a:gd name="T35" fmla="*/ 532 h 921"/>
                  <a:gd name="T36" fmla="*/ 1593 w 1640"/>
                  <a:gd name="T37" fmla="*/ 559 h 921"/>
                  <a:gd name="T38" fmla="*/ 1539 w 1640"/>
                  <a:gd name="T39" fmla="*/ 601 h 921"/>
                  <a:gd name="T40" fmla="*/ 1468 w 1640"/>
                  <a:gd name="T41" fmla="*/ 646 h 921"/>
                  <a:gd name="T42" fmla="*/ 1384 w 1640"/>
                  <a:gd name="T43" fmla="*/ 692 h 921"/>
                  <a:gd name="T44" fmla="*/ 1289 w 1640"/>
                  <a:gd name="T45" fmla="*/ 737 h 921"/>
                  <a:gd name="T46" fmla="*/ 1188 w 1640"/>
                  <a:gd name="T47" fmla="*/ 779 h 921"/>
                  <a:gd name="T48" fmla="*/ 1082 w 1640"/>
                  <a:gd name="T49" fmla="*/ 817 h 921"/>
                  <a:gd name="T50" fmla="*/ 976 w 1640"/>
                  <a:gd name="T51" fmla="*/ 850 h 921"/>
                  <a:gd name="T52" fmla="*/ 906 w 1640"/>
                  <a:gd name="T53" fmla="*/ 868 h 921"/>
                  <a:gd name="T54" fmla="*/ 821 w 1640"/>
                  <a:gd name="T55" fmla="*/ 885 h 921"/>
                  <a:gd name="T56" fmla="*/ 701 w 1640"/>
                  <a:gd name="T57" fmla="*/ 904 h 921"/>
                  <a:gd name="T58" fmla="*/ 591 w 1640"/>
                  <a:gd name="T59" fmla="*/ 917 h 921"/>
                  <a:gd name="T60" fmla="*/ 519 w 1640"/>
                  <a:gd name="T61" fmla="*/ 921 h 921"/>
                  <a:gd name="T62" fmla="*/ 420 w 1640"/>
                  <a:gd name="T63" fmla="*/ 918 h 921"/>
                  <a:gd name="T64" fmla="*/ 371 w 1640"/>
                  <a:gd name="T65" fmla="*/ 911 h 921"/>
                  <a:gd name="T66" fmla="*/ 298 w 1640"/>
                  <a:gd name="T67" fmla="*/ 895 h 921"/>
                  <a:gd name="T68" fmla="*/ 253 w 1640"/>
                  <a:gd name="T69" fmla="*/ 878 h 921"/>
                  <a:gd name="T70" fmla="*/ 220 w 1640"/>
                  <a:gd name="T71" fmla="*/ 863 h 921"/>
                  <a:gd name="T72" fmla="*/ 190 w 1640"/>
                  <a:gd name="T73" fmla="*/ 844 h 921"/>
                  <a:gd name="T74" fmla="*/ 161 w 1640"/>
                  <a:gd name="T75" fmla="*/ 822 h 921"/>
                  <a:gd name="T76" fmla="*/ 135 w 1640"/>
                  <a:gd name="T77" fmla="*/ 796 h 921"/>
                  <a:gd name="T78" fmla="*/ 106 w 1640"/>
                  <a:gd name="T79" fmla="*/ 761 h 921"/>
                  <a:gd name="T80" fmla="*/ 74 w 1640"/>
                  <a:gd name="T81" fmla="*/ 712 h 921"/>
                  <a:gd name="T82" fmla="*/ 47 w 1640"/>
                  <a:gd name="T83" fmla="*/ 662 h 921"/>
                  <a:gd name="T84" fmla="*/ 26 w 1640"/>
                  <a:gd name="T85" fmla="*/ 611 h 921"/>
                  <a:gd name="T86" fmla="*/ 11 w 1640"/>
                  <a:gd name="T87" fmla="*/ 559 h 921"/>
                  <a:gd name="T88" fmla="*/ 2 w 1640"/>
                  <a:gd name="T89" fmla="*/ 507 h 921"/>
                  <a:gd name="T90" fmla="*/ 0 w 1640"/>
                  <a:gd name="T91" fmla="*/ 453 h 921"/>
                  <a:gd name="T92" fmla="*/ 4 w 1640"/>
                  <a:gd name="T93" fmla="*/ 400 h 921"/>
                  <a:gd name="T94" fmla="*/ 16 w 1640"/>
                  <a:gd name="T95" fmla="*/ 347 h 921"/>
                  <a:gd name="T96" fmla="*/ 34 w 1640"/>
                  <a:gd name="T97" fmla="*/ 294 h 921"/>
                  <a:gd name="T98" fmla="*/ 59 w 1640"/>
                  <a:gd name="T99" fmla="*/ 241 h 921"/>
                  <a:gd name="T100" fmla="*/ 91 w 1640"/>
                  <a:gd name="T101" fmla="*/ 190 h 921"/>
                  <a:gd name="T102" fmla="*/ 130 w 1640"/>
                  <a:gd name="T103" fmla="*/ 146 h 921"/>
                  <a:gd name="T104" fmla="*/ 174 w 1640"/>
                  <a:gd name="T105" fmla="*/ 108 h 921"/>
                  <a:gd name="T106" fmla="*/ 223 w 1640"/>
                  <a:gd name="T107" fmla="*/ 77 h 921"/>
                  <a:gd name="T108" fmla="*/ 274 w 1640"/>
                  <a:gd name="T109" fmla="*/ 51 h 921"/>
                  <a:gd name="T110" fmla="*/ 327 w 1640"/>
                  <a:gd name="T111" fmla="*/ 31 h 921"/>
                  <a:gd name="T112" fmla="*/ 382 w 1640"/>
                  <a:gd name="T113" fmla="*/ 17 h 921"/>
                  <a:gd name="T114" fmla="*/ 436 w 1640"/>
                  <a:gd name="T115" fmla="*/ 7 h 921"/>
                  <a:gd name="T116" fmla="*/ 504 w 1640"/>
                  <a:gd name="T117" fmla="*/ 1 h 921"/>
                  <a:gd name="T118" fmla="*/ 552 w 1640"/>
                  <a:gd name="T119" fmla="*/ 1 h 9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1"/>
                  <a:gd name="T182" fmla="*/ 1640 w 1640"/>
                  <a:gd name="T183" fmla="*/ 921 h 9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1">
                    <a:moveTo>
                      <a:pt x="582" y="3"/>
                    </a:moveTo>
                    <a:lnTo>
                      <a:pt x="620" y="6"/>
                    </a:lnTo>
                    <a:lnTo>
                      <a:pt x="656" y="9"/>
                    </a:lnTo>
                    <a:lnTo>
                      <a:pt x="690" y="12"/>
                    </a:lnTo>
                    <a:lnTo>
                      <a:pt x="722" y="16"/>
                    </a:lnTo>
                    <a:lnTo>
                      <a:pt x="753" y="19"/>
                    </a:lnTo>
                    <a:lnTo>
                      <a:pt x="782" y="23"/>
                    </a:lnTo>
                    <a:lnTo>
                      <a:pt x="811" y="27"/>
                    </a:lnTo>
                    <a:lnTo>
                      <a:pt x="839" y="32"/>
                    </a:lnTo>
                    <a:lnTo>
                      <a:pt x="867" y="37"/>
                    </a:lnTo>
                    <a:lnTo>
                      <a:pt x="894" y="42"/>
                    </a:lnTo>
                    <a:lnTo>
                      <a:pt x="922" y="49"/>
                    </a:lnTo>
                    <a:lnTo>
                      <a:pt x="950" y="55"/>
                    </a:lnTo>
                    <a:lnTo>
                      <a:pt x="1010" y="71"/>
                    </a:lnTo>
                    <a:lnTo>
                      <a:pt x="1074" y="90"/>
                    </a:lnTo>
                    <a:lnTo>
                      <a:pt x="1089" y="95"/>
                    </a:lnTo>
                    <a:lnTo>
                      <a:pt x="1105" y="101"/>
                    </a:lnTo>
                    <a:lnTo>
                      <a:pt x="1123" y="108"/>
                    </a:lnTo>
                    <a:lnTo>
                      <a:pt x="1141" y="116"/>
                    </a:lnTo>
                    <a:lnTo>
                      <a:pt x="1182" y="134"/>
                    </a:lnTo>
                    <a:lnTo>
                      <a:pt x="1204" y="145"/>
                    </a:lnTo>
                    <a:lnTo>
                      <a:pt x="1226" y="157"/>
                    </a:lnTo>
                    <a:lnTo>
                      <a:pt x="1249" y="169"/>
                    </a:lnTo>
                    <a:lnTo>
                      <a:pt x="1272" y="181"/>
                    </a:lnTo>
                    <a:lnTo>
                      <a:pt x="1319" y="208"/>
                    </a:lnTo>
                    <a:lnTo>
                      <a:pt x="1343" y="222"/>
                    </a:lnTo>
                    <a:lnTo>
                      <a:pt x="1367" y="237"/>
                    </a:lnTo>
                    <a:lnTo>
                      <a:pt x="1414" y="267"/>
                    </a:lnTo>
                    <a:lnTo>
                      <a:pt x="1436" y="282"/>
                    </a:lnTo>
                    <a:lnTo>
                      <a:pt x="1459" y="297"/>
                    </a:lnTo>
                    <a:lnTo>
                      <a:pt x="1501" y="328"/>
                    </a:lnTo>
                    <a:lnTo>
                      <a:pt x="1521" y="343"/>
                    </a:lnTo>
                    <a:lnTo>
                      <a:pt x="1539" y="358"/>
                    </a:lnTo>
                    <a:lnTo>
                      <a:pt x="1557" y="373"/>
                    </a:lnTo>
                    <a:lnTo>
                      <a:pt x="1573" y="387"/>
                    </a:lnTo>
                    <a:lnTo>
                      <a:pt x="1588" y="402"/>
                    </a:lnTo>
                    <a:lnTo>
                      <a:pt x="1601" y="415"/>
                    </a:lnTo>
                    <a:lnTo>
                      <a:pt x="1612" y="429"/>
                    </a:lnTo>
                    <a:lnTo>
                      <a:pt x="1622" y="441"/>
                    </a:lnTo>
                    <a:lnTo>
                      <a:pt x="1630" y="454"/>
                    </a:lnTo>
                    <a:lnTo>
                      <a:pt x="1633" y="459"/>
                    </a:lnTo>
                    <a:lnTo>
                      <a:pt x="1635" y="465"/>
                    </a:lnTo>
                    <a:lnTo>
                      <a:pt x="1637" y="470"/>
                    </a:lnTo>
                    <a:lnTo>
                      <a:pt x="1639" y="476"/>
                    </a:lnTo>
                    <a:lnTo>
                      <a:pt x="1640" y="481"/>
                    </a:lnTo>
                    <a:lnTo>
                      <a:pt x="1640" y="486"/>
                    </a:lnTo>
                    <a:lnTo>
                      <a:pt x="1640" y="491"/>
                    </a:lnTo>
                    <a:lnTo>
                      <a:pt x="1639" y="496"/>
                    </a:lnTo>
                    <a:lnTo>
                      <a:pt x="1637" y="502"/>
                    </a:lnTo>
                    <a:lnTo>
                      <a:pt x="1635" y="508"/>
                    </a:lnTo>
                    <a:lnTo>
                      <a:pt x="1631" y="514"/>
                    </a:lnTo>
                    <a:lnTo>
                      <a:pt x="1628" y="520"/>
                    </a:lnTo>
                    <a:lnTo>
                      <a:pt x="1623" y="526"/>
                    </a:lnTo>
                    <a:lnTo>
                      <a:pt x="1619" y="532"/>
                    </a:lnTo>
                    <a:lnTo>
                      <a:pt x="1607" y="545"/>
                    </a:lnTo>
                    <a:lnTo>
                      <a:pt x="1600" y="552"/>
                    </a:lnTo>
                    <a:lnTo>
                      <a:pt x="1593" y="559"/>
                    </a:lnTo>
                    <a:lnTo>
                      <a:pt x="1577" y="572"/>
                    </a:lnTo>
                    <a:lnTo>
                      <a:pt x="1559" y="587"/>
                    </a:lnTo>
                    <a:lnTo>
                      <a:pt x="1539" y="601"/>
                    </a:lnTo>
                    <a:lnTo>
                      <a:pt x="1517" y="616"/>
                    </a:lnTo>
                    <a:lnTo>
                      <a:pt x="1493" y="631"/>
                    </a:lnTo>
                    <a:lnTo>
                      <a:pt x="1468" y="646"/>
                    </a:lnTo>
                    <a:lnTo>
                      <a:pt x="1441" y="661"/>
                    </a:lnTo>
                    <a:lnTo>
                      <a:pt x="1413" y="677"/>
                    </a:lnTo>
                    <a:lnTo>
                      <a:pt x="1384" y="692"/>
                    </a:lnTo>
                    <a:lnTo>
                      <a:pt x="1353" y="707"/>
                    </a:lnTo>
                    <a:lnTo>
                      <a:pt x="1322" y="722"/>
                    </a:lnTo>
                    <a:lnTo>
                      <a:pt x="1289" y="737"/>
                    </a:lnTo>
                    <a:lnTo>
                      <a:pt x="1256" y="751"/>
                    </a:lnTo>
                    <a:lnTo>
                      <a:pt x="1222" y="765"/>
                    </a:lnTo>
                    <a:lnTo>
                      <a:pt x="1188" y="779"/>
                    </a:lnTo>
                    <a:lnTo>
                      <a:pt x="1153" y="792"/>
                    </a:lnTo>
                    <a:lnTo>
                      <a:pt x="1118" y="805"/>
                    </a:lnTo>
                    <a:lnTo>
                      <a:pt x="1082" y="817"/>
                    </a:lnTo>
                    <a:lnTo>
                      <a:pt x="1047" y="829"/>
                    </a:lnTo>
                    <a:lnTo>
                      <a:pt x="1011" y="840"/>
                    </a:lnTo>
                    <a:lnTo>
                      <a:pt x="976" y="850"/>
                    </a:lnTo>
                    <a:lnTo>
                      <a:pt x="958" y="855"/>
                    </a:lnTo>
                    <a:lnTo>
                      <a:pt x="940" y="859"/>
                    </a:lnTo>
                    <a:lnTo>
                      <a:pt x="906" y="868"/>
                    </a:lnTo>
                    <a:lnTo>
                      <a:pt x="871" y="875"/>
                    </a:lnTo>
                    <a:lnTo>
                      <a:pt x="837" y="882"/>
                    </a:lnTo>
                    <a:lnTo>
                      <a:pt x="821" y="885"/>
                    </a:lnTo>
                    <a:lnTo>
                      <a:pt x="804" y="887"/>
                    </a:lnTo>
                    <a:lnTo>
                      <a:pt x="740" y="898"/>
                    </a:lnTo>
                    <a:lnTo>
                      <a:pt x="701" y="904"/>
                    </a:lnTo>
                    <a:lnTo>
                      <a:pt x="659" y="910"/>
                    </a:lnTo>
                    <a:lnTo>
                      <a:pt x="614" y="915"/>
                    </a:lnTo>
                    <a:lnTo>
                      <a:pt x="591" y="917"/>
                    </a:lnTo>
                    <a:lnTo>
                      <a:pt x="567" y="919"/>
                    </a:lnTo>
                    <a:lnTo>
                      <a:pt x="543" y="920"/>
                    </a:lnTo>
                    <a:lnTo>
                      <a:pt x="519" y="921"/>
                    </a:lnTo>
                    <a:lnTo>
                      <a:pt x="470" y="921"/>
                    </a:lnTo>
                    <a:lnTo>
                      <a:pt x="445" y="919"/>
                    </a:lnTo>
                    <a:lnTo>
                      <a:pt x="420" y="918"/>
                    </a:lnTo>
                    <a:lnTo>
                      <a:pt x="408" y="916"/>
                    </a:lnTo>
                    <a:lnTo>
                      <a:pt x="395" y="915"/>
                    </a:lnTo>
                    <a:lnTo>
                      <a:pt x="371" y="911"/>
                    </a:lnTo>
                    <a:lnTo>
                      <a:pt x="347" y="907"/>
                    </a:lnTo>
                    <a:lnTo>
                      <a:pt x="322" y="902"/>
                    </a:lnTo>
                    <a:lnTo>
                      <a:pt x="298" y="895"/>
                    </a:lnTo>
                    <a:lnTo>
                      <a:pt x="287" y="891"/>
                    </a:lnTo>
                    <a:lnTo>
                      <a:pt x="275" y="887"/>
                    </a:lnTo>
                    <a:lnTo>
                      <a:pt x="253" y="878"/>
                    </a:lnTo>
                    <a:lnTo>
                      <a:pt x="242" y="874"/>
                    </a:lnTo>
                    <a:lnTo>
                      <a:pt x="231" y="868"/>
                    </a:lnTo>
                    <a:lnTo>
                      <a:pt x="220" y="863"/>
                    </a:lnTo>
                    <a:lnTo>
                      <a:pt x="210" y="857"/>
                    </a:lnTo>
                    <a:lnTo>
                      <a:pt x="200" y="851"/>
                    </a:lnTo>
                    <a:lnTo>
                      <a:pt x="190" y="844"/>
                    </a:lnTo>
                    <a:lnTo>
                      <a:pt x="180" y="837"/>
                    </a:lnTo>
                    <a:lnTo>
                      <a:pt x="170" y="830"/>
                    </a:lnTo>
                    <a:lnTo>
                      <a:pt x="161" y="822"/>
                    </a:lnTo>
                    <a:lnTo>
                      <a:pt x="152" y="814"/>
                    </a:lnTo>
                    <a:lnTo>
                      <a:pt x="143" y="805"/>
                    </a:lnTo>
                    <a:lnTo>
                      <a:pt x="135" y="796"/>
                    </a:lnTo>
                    <a:lnTo>
                      <a:pt x="126" y="787"/>
                    </a:lnTo>
                    <a:lnTo>
                      <a:pt x="119" y="777"/>
                    </a:lnTo>
                    <a:lnTo>
                      <a:pt x="106" y="761"/>
                    </a:lnTo>
                    <a:lnTo>
                      <a:pt x="95" y="745"/>
                    </a:lnTo>
                    <a:lnTo>
                      <a:pt x="84" y="729"/>
                    </a:lnTo>
                    <a:lnTo>
                      <a:pt x="74" y="712"/>
                    </a:lnTo>
                    <a:lnTo>
                      <a:pt x="64" y="696"/>
                    </a:lnTo>
                    <a:lnTo>
                      <a:pt x="55" y="679"/>
                    </a:lnTo>
                    <a:lnTo>
                      <a:pt x="47" y="662"/>
                    </a:lnTo>
                    <a:lnTo>
                      <a:pt x="39" y="645"/>
                    </a:lnTo>
                    <a:lnTo>
                      <a:pt x="32" y="628"/>
                    </a:lnTo>
                    <a:lnTo>
                      <a:pt x="26" y="611"/>
                    </a:lnTo>
                    <a:lnTo>
                      <a:pt x="20" y="594"/>
                    </a:lnTo>
                    <a:lnTo>
                      <a:pt x="15" y="577"/>
                    </a:lnTo>
                    <a:lnTo>
                      <a:pt x="11" y="559"/>
                    </a:lnTo>
                    <a:lnTo>
                      <a:pt x="7" y="542"/>
                    </a:lnTo>
                    <a:lnTo>
                      <a:pt x="4" y="524"/>
                    </a:lnTo>
                    <a:lnTo>
                      <a:pt x="2" y="507"/>
                    </a:lnTo>
                    <a:lnTo>
                      <a:pt x="1" y="488"/>
                    </a:lnTo>
                    <a:lnTo>
                      <a:pt x="0" y="471"/>
                    </a:lnTo>
                    <a:lnTo>
                      <a:pt x="0" y="453"/>
                    </a:lnTo>
                    <a:lnTo>
                      <a:pt x="1" y="435"/>
                    </a:lnTo>
                    <a:lnTo>
                      <a:pt x="2" y="418"/>
                    </a:lnTo>
                    <a:lnTo>
                      <a:pt x="4" y="400"/>
                    </a:lnTo>
                    <a:lnTo>
                      <a:pt x="7" y="382"/>
                    </a:lnTo>
                    <a:lnTo>
                      <a:pt x="11" y="365"/>
                    </a:lnTo>
                    <a:lnTo>
                      <a:pt x="16" y="347"/>
                    </a:lnTo>
                    <a:lnTo>
                      <a:pt x="21" y="329"/>
                    </a:lnTo>
                    <a:lnTo>
                      <a:pt x="27" y="312"/>
                    </a:lnTo>
                    <a:lnTo>
                      <a:pt x="34" y="294"/>
                    </a:lnTo>
                    <a:lnTo>
                      <a:pt x="41" y="276"/>
                    </a:lnTo>
                    <a:lnTo>
                      <a:pt x="49" y="259"/>
                    </a:lnTo>
                    <a:lnTo>
                      <a:pt x="59" y="241"/>
                    </a:lnTo>
                    <a:lnTo>
                      <a:pt x="69" y="224"/>
                    </a:lnTo>
                    <a:lnTo>
                      <a:pt x="79" y="207"/>
                    </a:lnTo>
                    <a:lnTo>
                      <a:pt x="91" y="190"/>
                    </a:lnTo>
                    <a:lnTo>
                      <a:pt x="103" y="175"/>
                    </a:lnTo>
                    <a:lnTo>
                      <a:pt x="116" y="160"/>
                    </a:lnTo>
                    <a:lnTo>
                      <a:pt x="130" y="146"/>
                    </a:lnTo>
                    <a:lnTo>
                      <a:pt x="144" y="133"/>
                    </a:lnTo>
                    <a:lnTo>
                      <a:pt x="159" y="120"/>
                    </a:lnTo>
                    <a:lnTo>
                      <a:pt x="174" y="108"/>
                    </a:lnTo>
                    <a:lnTo>
                      <a:pt x="190" y="97"/>
                    </a:lnTo>
                    <a:lnTo>
                      <a:pt x="206" y="86"/>
                    </a:lnTo>
                    <a:lnTo>
                      <a:pt x="223" y="77"/>
                    </a:lnTo>
                    <a:lnTo>
                      <a:pt x="239" y="67"/>
                    </a:lnTo>
                    <a:lnTo>
                      <a:pt x="257" y="59"/>
                    </a:lnTo>
                    <a:lnTo>
                      <a:pt x="274" y="51"/>
                    </a:lnTo>
                    <a:lnTo>
                      <a:pt x="292" y="44"/>
                    </a:lnTo>
                    <a:lnTo>
                      <a:pt x="309" y="37"/>
                    </a:lnTo>
                    <a:lnTo>
                      <a:pt x="327" y="31"/>
                    </a:lnTo>
                    <a:lnTo>
                      <a:pt x="346" y="26"/>
                    </a:lnTo>
                    <a:lnTo>
                      <a:pt x="364" y="21"/>
                    </a:lnTo>
                    <a:lnTo>
                      <a:pt x="382" y="17"/>
                    </a:lnTo>
                    <a:lnTo>
                      <a:pt x="400" y="13"/>
                    </a:lnTo>
                    <a:lnTo>
                      <a:pt x="418" y="9"/>
                    </a:lnTo>
                    <a:lnTo>
                      <a:pt x="436" y="7"/>
                    </a:lnTo>
                    <a:lnTo>
                      <a:pt x="453" y="5"/>
                    </a:lnTo>
                    <a:lnTo>
                      <a:pt x="488" y="2"/>
                    </a:lnTo>
                    <a:lnTo>
                      <a:pt x="504" y="1"/>
                    </a:lnTo>
                    <a:lnTo>
                      <a:pt x="521" y="0"/>
                    </a:lnTo>
                    <a:lnTo>
                      <a:pt x="537" y="1"/>
                    </a:lnTo>
                    <a:lnTo>
                      <a:pt x="552" y="1"/>
                    </a:lnTo>
                    <a:lnTo>
                      <a:pt x="567" y="2"/>
                    </a:lnTo>
                    <a:lnTo>
                      <a:pt x="582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27" name="Freeform 21"/>
              <p:cNvSpPr>
                <a:spLocks/>
              </p:cNvSpPr>
              <p:nvPr/>
            </p:nvSpPr>
            <p:spPr bwMode="auto">
              <a:xfrm>
                <a:off x="1809" y="187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28" name="Freeform 22"/>
              <p:cNvSpPr>
                <a:spLocks/>
              </p:cNvSpPr>
              <p:nvPr/>
            </p:nvSpPr>
            <p:spPr bwMode="auto">
              <a:xfrm>
                <a:off x="2056" y="1906"/>
                <a:ext cx="22" cy="781"/>
              </a:xfrm>
              <a:custGeom>
                <a:avLst/>
                <a:gdLst>
                  <a:gd name="T0" fmla="*/ 0 w 22"/>
                  <a:gd name="T1" fmla="*/ 0 h 781"/>
                  <a:gd name="T2" fmla="*/ 15 w 22"/>
                  <a:gd name="T3" fmla="*/ 192 h 781"/>
                  <a:gd name="T4" fmla="*/ 19 w 22"/>
                  <a:gd name="T5" fmla="*/ 282 h 781"/>
                  <a:gd name="T6" fmla="*/ 21 w 22"/>
                  <a:gd name="T7" fmla="*/ 384 h 781"/>
                  <a:gd name="T8" fmla="*/ 22 w 22"/>
                  <a:gd name="T9" fmla="*/ 491 h 781"/>
                  <a:gd name="T10" fmla="*/ 20 w 22"/>
                  <a:gd name="T11" fmla="*/ 583 h 781"/>
                  <a:gd name="T12" fmla="*/ 16 w 22"/>
                  <a:gd name="T13" fmla="*/ 676 h 781"/>
                  <a:gd name="T14" fmla="*/ 9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29" name="Freeform 23"/>
              <p:cNvSpPr>
                <a:spLocks/>
              </p:cNvSpPr>
              <p:nvPr/>
            </p:nvSpPr>
            <p:spPr bwMode="auto">
              <a:xfrm>
                <a:off x="2388" y="2046"/>
                <a:ext cx="80" cy="519"/>
              </a:xfrm>
              <a:custGeom>
                <a:avLst/>
                <a:gdLst>
                  <a:gd name="T0" fmla="*/ 0 w 80"/>
                  <a:gd name="T1" fmla="*/ 0 h 519"/>
                  <a:gd name="T2" fmla="*/ 21 w 80"/>
                  <a:gd name="T3" fmla="*/ 34 h 519"/>
                  <a:gd name="T4" fmla="*/ 39 w 80"/>
                  <a:gd name="T5" fmla="*/ 67 h 519"/>
                  <a:gd name="T6" fmla="*/ 53 w 80"/>
                  <a:gd name="T7" fmla="*/ 100 h 519"/>
                  <a:gd name="T8" fmla="*/ 64 w 80"/>
                  <a:gd name="T9" fmla="*/ 132 h 519"/>
                  <a:gd name="T10" fmla="*/ 72 w 80"/>
                  <a:gd name="T11" fmla="*/ 166 h 519"/>
                  <a:gd name="T12" fmla="*/ 77 w 80"/>
                  <a:gd name="T13" fmla="*/ 201 h 519"/>
                  <a:gd name="T14" fmla="*/ 79 w 80"/>
                  <a:gd name="T15" fmla="*/ 238 h 519"/>
                  <a:gd name="T16" fmla="*/ 80 w 80"/>
                  <a:gd name="T17" fmla="*/ 279 h 519"/>
                  <a:gd name="T18" fmla="*/ 78 w 80"/>
                  <a:gd name="T19" fmla="*/ 314 h 519"/>
                  <a:gd name="T20" fmla="*/ 75 w 80"/>
                  <a:gd name="T21" fmla="*/ 346 h 519"/>
                  <a:gd name="T22" fmla="*/ 71 w 80"/>
                  <a:gd name="T23" fmla="*/ 376 h 519"/>
                  <a:gd name="T24" fmla="*/ 64 w 80"/>
                  <a:gd name="T25" fmla="*/ 404 h 519"/>
                  <a:gd name="T26" fmla="*/ 55 w 80"/>
                  <a:gd name="T27" fmla="*/ 432 h 519"/>
                  <a:gd name="T28" fmla="*/ 44 w 80"/>
                  <a:gd name="T29" fmla="*/ 460 h 519"/>
                  <a:gd name="T30" fmla="*/ 30 w 80"/>
                  <a:gd name="T31" fmla="*/ 489 h 519"/>
                  <a:gd name="T32" fmla="*/ 13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0" y="0"/>
                    </a:moveTo>
                    <a:lnTo>
                      <a:pt x="21" y="34"/>
                    </a:lnTo>
                    <a:lnTo>
                      <a:pt x="39" y="67"/>
                    </a:lnTo>
                    <a:lnTo>
                      <a:pt x="53" y="100"/>
                    </a:lnTo>
                    <a:lnTo>
                      <a:pt x="64" y="132"/>
                    </a:lnTo>
                    <a:lnTo>
                      <a:pt x="72" y="166"/>
                    </a:lnTo>
                    <a:lnTo>
                      <a:pt x="77" y="201"/>
                    </a:lnTo>
                    <a:lnTo>
                      <a:pt x="79" y="238"/>
                    </a:lnTo>
                    <a:lnTo>
                      <a:pt x="80" y="279"/>
                    </a:lnTo>
                    <a:lnTo>
                      <a:pt x="78" y="314"/>
                    </a:lnTo>
                    <a:lnTo>
                      <a:pt x="75" y="346"/>
                    </a:lnTo>
                    <a:lnTo>
                      <a:pt x="71" y="376"/>
                    </a:lnTo>
                    <a:lnTo>
                      <a:pt x="64" y="404"/>
                    </a:lnTo>
                    <a:lnTo>
                      <a:pt x="55" y="432"/>
                    </a:lnTo>
                    <a:lnTo>
                      <a:pt x="44" y="460"/>
                    </a:lnTo>
                    <a:lnTo>
                      <a:pt x="30" y="489"/>
                    </a:lnTo>
                    <a:lnTo>
                      <a:pt x="13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0" name="Freeform 24"/>
              <p:cNvSpPr>
                <a:spLocks/>
              </p:cNvSpPr>
              <p:nvPr/>
            </p:nvSpPr>
            <p:spPr bwMode="auto">
              <a:xfrm>
                <a:off x="2541" y="2140"/>
                <a:ext cx="71" cy="342"/>
              </a:xfrm>
              <a:custGeom>
                <a:avLst/>
                <a:gdLst>
                  <a:gd name="T0" fmla="*/ 0 w 71"/>
                  <a:gd name="T1" fmla="*/ 0 h 342"/>
                  <a:gd name="T2" fmla="*/ 18 w 71"/>
                  <a:gd name="T3" fmla="*/ 19 h 342"/>
                  <a:gd name="T4" fmla="*/ 32 w 71"/>
                  <a:gd name="T5" fmla="*/ 39 h 342"/>
                  <a:gd name="T6" fmla="*/ 45 w 71"/>
                  <a:gd name="T7" fmla="*/ 58 h 342"/>
                  <a:gd name="T8" fmla="*/ 54 w 71"/>
                  <a:gd name="T9" fmla="*/ 78 h 342"/>
                  <a:gd name="T10" fmla="*/ 61 w 71"/>
                  <a:gd name="T11" fmla="*/ 99 h 342"/>
                  <a:gd name="T12" fmla="*/ 66 w 71"/>
                  <a:gd name="T13" fmla="*/ 122 h 342"/>
                  <a:gd name="T14" fmla="*/ 70 w 71"/>
                  <a:gd name="T15" fmla="*/ 146 h 342"/>
                  <a:gd name="T16" fmla="*/ 71 w 71"/>
                  <a:gd name="T17" fmla="*/ 172 h 342"/>
                  <a:gd name="T18" fmla="*/ 70 w 71"/>
                  <a:gd name="T19" fmla="*/ 197 h 342"/>
                  <a:gd name="T20" fmla="*/ 68 w 71"/>
                  <a:gd name="T21" fmla="*/ 222 h 342"/>
                  <a:gd name="T22" fmla="*/ 63 w 71"/>
                  <a:gd name="T23" fmla="*/ 243 h 342"/>
                  <a:gd name="T24" fmla="*/ 57 w 71"/>
                  <a:gd name="T25" fmla="*/ 264 h 342"/>
                  <a:gd name="T26" fmla="*/ 48 w 71"/>
                  <a:gd name="T27" fmla="*/ 284 h 342"/>
                  <a:gd name="T28" fmla="*/ 37 w 71"/>
                  <a:gd name="T29" fmla="*/ 303 h 342"/>
                  <a:gd name="T30" fmla="*/ 24 w 71"/>
                  <a:gd name="T31" fmla="*/ 323 h 342"/>
                  <a:gd name="T32" fmla="*/ 7 w 71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2"/>
                  <a:gd name="T53" fmla="*/ 71 w 71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2">
                    <a:moveTo>
                      <a:pt x="0" y="0"/>
                    </a:moveTo>
                    <a:lnTo>
                      <a:pt x="18" y="19"/>
                    </a:lnTo>
                    <a:lnTo>
                      <a:pt x="32" y="39"/>
                    </a:lnTo>
                    <a:lnTo>
                      <a:pt x="45" y="58"/>
                    </a:lnTo>
                    <a:lnTo>
                      <a:pt x="54" y="78"/>
                    </a:lnTo>
                    <a:lnTo>
                      <a:pt x="61" y="99"/>
                    </a:lnTo>
                    <a:lnTo>
                      <a:pt x="66" y="122"/>
                    </a:lnTo>
                    <a:lnTo>
                      <a:pt x="70" y="146"/>
                    </a:lnTo>
                    <a:lnTo>
                      <a:pt x="71" y="172"/>
                    </a:lnTo>
                    <a:lnTo>
                      <a:pt x="70" y="197"/>
                    </a:lnTo>
                    <a:lnTo>
                      <a:pt x="68" y="222"/>
                    </a:lnTo>
                    <a:lnTo>
                      <a:pt x="63" y="243"/>
                    </a:lnTo>
                    <a:lnTo>
                      <a:pt x="57" y="264"/>
                    </a:lnTo>
                    <a:lnTo>
                      <a:pt x="48" y="284"/>
                    </a:lnTo>
                    <a:lnTo>
                      <a:pt x="37" y="303"/>
                    </a:lnTo>
                    <a:lnTo>
                      <a:pt x="24" y="323"/>
                    </a:lnTo>
                    <a:lnTo>
                      <a:pt x="7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1" name="Freeform 25"/>
              <p:cNvSpPr>
                <a:spLocks/>
              </p:cNvSpPr>
              <p:nvPr/>
            </p:nvSpPr>
            <p:spPr bwMode="auto">
              <a:xfrm>
                <a:off x="2241" y="1972"/>
                <a:ext cx="61" cy="648"/>
              </a:xfrm>
              <a:custGeom>
                <a:avLst/>
                <a:gdLst>
                  <a:gd name="T0" fmla="*/ 0 w 61"/>
                  <a:gd name="T1" fmla="*/ 0 h 648"/>
                  <a:gd name="T2" fmla="*/ 28 w 61"/>
                  <a:gd name="T3" fmla="*/ 90 h 648"/>
                  <a:gd name="T4" fmla="*/ 39 w 61"/>
                  <a:gd name="T5" fmla="*/ 132 h 648"/>
                  <a:gd name="T6" fmla="*/ 47 w 61"/>
                  <a:gd name="T7" fmla="*/ 172 h 648"/>
                  <a:gd name="T8" fmla="*/ 53 w 61"/>
                  <a:gd name="T9" fmla="*/ 213 h 648"/>
                  <a:gd name="T10" fmla="*/ 57 w 61"/>
                  <a:gd name="T11" fmla="*/ 255 h 648"/>
                  <a:gd name="T12" fmla="*/ 61 w 61"/>
                  <a:gd name="T13" fmla="*/ 350 h 648"/>
                  <a:gd name="T14" fmla="*/ 60 w 61"/>
                  <a:gd name="T15" fmla="*/ 431 h 648"/>
                  <a:gd name="T16" fmla="*/ 58 w 61"/>
                  <a:gd name="T17" fmla="*/ 467 h 648"/>
                  <a:gd name="T18" fmla="*/ 54 w 61"/>
                  <a:gd name="T19" fmla="*/ 501 h 648"/>
                  <a:gd name="T20" fmla="*/ 42 w 61"/>
                  <a:gd name="T21" fmla="*/ 571 h 648"/>
                  <a:gd name="T22" fmla="*/ 24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0" y="0"/>
                    </a:moveTo>
                    <a:lnTo>
                      <a:pt x="28" y="90"/>
                    </a:lnTo>
                    <a:lnTo>
                      <a:pt x="39" y="132"/>
                    </a:lnTo>
                    <a:lnTo>
                      <a:pt x="47" y="172"/>
                    </a:lnTo>
                    <a:lnTo>
                      <a:pt x="53" y="213"/>
                    </a:lnTo>
                    <a:lnTo>
                      <a:pt x="57" y="255"/>
                    </a:lnTo>
                    <a:lnTo>
                      <a:pt x="61" y="350"/>
                    </a:lnTo>
                    <a:lnTo>
                      <a:pt x="60" y="431"/>
                    </a:lnTo>
                    <a:lnTo>
                      <a:pt x="58" y="467"/>
                    </a:lnTo>
                    <a:lnTo>
                      <a:pt x="54" y="501"/>
                    </a:lnTo>
                    <a:lnTo>
                      <a:pt x="42" y="571"/>
                    </a:lnTo>
                    <a:lnTo>
                      <a:pt x="24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2" name="Freeform 26"/>
              <p:cNvSpPr>
                <a:spLocks/>
              </p:cNvSpPr>
              <p:nvPr/>
            </p:nvSpPr>
            <p:spPr bwMode="auto">
              <a:xfrm>
                <a:off x="1145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3" name="Freeform 27"/>
              <p:cNvSpPr>
                <a:spLocks/>
              </p:cNvSpPr>
              <p:nvPr/>
            </p:nvSpPr>
            <p:spPr bwMode="auto">
              <a:xfrm>
                <a:off x="1336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4" name="Freeform 28"/>
              <p:cNvSpPr>
                <a:spLocks/>
              </p:cNvSpPr>
              <p:nvPr/>
            </p:nvSpPr>
            <p:spPr bwMode="auto">
              <a:xfrm>
                <a:off x="1583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60420" name="Text Box 29"/>
          <p:cNvSpPr txBox="1">
            <a:spLocks noChangeArrowheads="1"/>
          </p:cNvSpPr>
          <p:nvPr/>
        </p:nvSpPr>
        <p:spPr bwMode="auto">
          <a:xfrm>
            <a:off x="1133475" y="922338"/>
            <a:ext cx="24907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mic Sans MS" charset="0"/>
              </a:rPr>
              <a:t>This is</a:t>
            </a:r>
          </a:p>
          <a:p>
            <a:pPr algn="ctr"/>
            <a:r>
              <a:rPr lang="en-US" sz="2800">
                <a:latin typeface="Comic Sans MS" charset="0"/>
              </a:rPr>
              <a:t>one 2p orbital</a:t>
            </a:r>
          </a:p>
          <a:p>
            <a:pPr algn="ctr"/>
            <a:r>
              <a:rPr lang="en-US" sz="3200">
                <a:latin typeface="Comic Sans MS" charset="0"/>
              </a:rPr>
              <a:t>(2p</a:t>
            </a:r>
            <a:r>
              <a:rPr lang="en-US" sz="2000">
                <a:latin typeface="Comic Sans MS" charset="0"/>
              </a:rPr>
              <a:t>y</a:t>
            </a:r>
            <a:r>
              <a:rPr lang="en-US" sz="3200">
                <a:latin typeface="Comic Sans MS" charset="0"/>
              </a:rPr>
              <a:t>)</a:t>
            </a:r>
            <a:endParaRPr lang="en-US" sz="2000">
              <a:latin typeface="Comic Sans MS" charset="0"/>
            </a:endParaRPr>
          </a:p>
        </p:txBody>
      </p:sp>
      <p:sp>
        <p:nvSpPr>
          <p:cNvPr id="60421" name="Text Box 30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0422" name="Text Box 31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0423" name="Text Box 32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62493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4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5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6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7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8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2492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392363" y="3654425"/>
            <a:ext cx="2105025" cy="1878013"/>
            <a:chOff x="1507" y="2302"/>
            <a:chExt cx="1326" cy="1183"/>
          </a:xfrm>
        </p:grpSpPr>
        <p:sp>
          <p:nvSpPr>
            <p:cNvPr id="62479" name="Oval 18"/>
            <p:cNvSpPr>
              <a:spLocks noChangeArrowheads="1"/>
            </p:cNvSpPr>
            <p:nvPr/>
          </p:nvSpPr>
          <p:spPr bwMode="auto">
            <a:xfrm>
              <a:off x="2199" y="2895"/>
              <a:ext cx="0" cy="96"/>
            </a:xfrm>
            <a:prstGeom prst="ellipse">
              <a:avLst/>
            </a:pr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0" name="Freeform 19"/>
            <p:cNvSpPr>
              <a:spLocks/>
            </p:cNvSpPr>
            <p:nvPr/>
          </p:nvSpPr>
          <p:spPr bwMode="auto">
            <a:xfrm>
              <a:off x="1507" y="2303"/>
              <a:ext cx="1326" cy="1182"/>
            </a:xfrm>
            <a:custGeom>
              <a:avLst/>
              <a:gdLst>
                <a:gd name="T0" fmla="*/ 852 w 1326"/>
                <a:gd name="T1" fmla="*/ 1115 h 1182"/>
                <a:gd name="T2" fmla="*/ 917 w 1326"/>
                <a:gd name="T3" fmla="*/ 1070 h 1182"/>
                <a:gd name="T4" fmla="*/ 997 w 1326"/>
                <a:gd name="T5" fmla="*/ 1001 h 1182"/>
                <a:gd name="T6" fmla="*/ 1049 w 1326"/>
                <a:gd name="T7" fmla="*/ 951 h 1182"/>
                <a:gd name="T8" fmla="*/ 1119 w 1326"/>
                <a:gd name="T9" fmla="*/ 875 h 1182"/>
                <a:gd name="T10" fmla="*/ 1172 w 1326"/>
                <a:gd name="T11" fmla="*/ 805 h 1182"/>
                <a:gd name="T12" fmla="*/ 1194 w 1326"/>
                <a:gd name="T13" fmla="*/ 769 h 1182"/>
                <a:gd name="T14" fmla="*/ 1218 w 1326"/>
                <a:gd name="T15" fmla="*/ 714 h 1182"/>
                <a:gd name="T16" fmla="*/ 1250 w 1326"/>
                <a:gd name="T17" fmla="*/ 625 h 1182"/>
                <a:gd name="T18" fmla="*/ 1279 w 1326"/>
                <a:gd name="T19" fmla="*/ 522 h 1182"/>
                <a:gd name="T20" fmla="*/ 1297 w 1326"/>
                <a:gd name="T21" fmla="*/ 442 h 1182"/>
                <a:gd name="T22" fmla="*/ 1312 w 1326"/>
                <a:gd name="T23" fmla="*/ 361 h 1182"/>
                <a:gd name="T24" fmla="*/ 1322 w 1326"/>
                <a:gd name="T25" fmla="*/ 284 h 1182"/>
                <a:gd name="T26" fmla="*/ 1326 w 1326"/>
                <a:gd name="T27" fmla="*/ 214 h 1182"/>
                <a:gd name="T28" fmla="*/ 1323 w 1326"/>
                <a:gd name="T29" fmla="*/ 154 h 1182"/>
                <a:gd name="T30" fmla="*/ 1315 w 1326"/>
                <a:gd name="T31" fmla="*/ 113 h 1182"/>
                <a:gd name="T32" fmla="*/ 1308 w 1326"/>
                <a:gd name="T33" fmla="*/ 94 h 1182"/>
                <a:gd name="T34" fmla="*/ 1298 w 1326"/>
                <a:gd name="T35" fmla="*/ 79 h 1182"/>
                <a:gd name="T36" fmla="*/ 1283 w 1326"/>
                <a:gd name="T37" fmla="*/ 65 h 1182"/>
                <a:gd name="T38" fmla="*/ 1262 w 1326"/>
                <a:gd name="T39" fmla="*/ 52 h 1182"/>
                <a:gd name="T40" fmla="*/ 1217 w 1326"/>
                <a:gd name="T41" fmla="*/ 33 h 1182"/>
                <a:gd name="T42" fmla="*/ 1148 w 1326"/>
                <a:gd name="T43" fmla="*/ 16 h 1182"/>
                <a:gd name="T44" fmla="*/ 1064 w 1326"/>
                <a:gd name="T45" fmla="*/ 5 h 1182"/>
                <a:gd name="T46" fmla="*/ 1003 w 1326"/>
                <a:gd name="T47" fmla="*/ 1 h 1182"/>
                <a:gd name="T48" fmla="*/ 938 w 1326"/>
                <a:gd name="T49" fmla="*/ 0 h 1182"/>
                <a:gd name="T50" fmla="*/ 835 w 1326"/>
                <a:gd name="T51" fmla="*/ 5 h 1182"/>
                <a:gd name="T52" fmla="*/ 730 w 1326"/>
                <a:gd name="T53" fmla="*/ 17 h 1182"/>
                <a:gd name="T54" fmla="*/ 643 w 1326"/>
                <a:gd name="T55" fmla="*/ 33 h 1182"/>
                <a:gd name="T56" fmla="*/ 558 w 1326"/>
                <a:gd name="T57" fmla="*/ 55 h 1182"/>
                <a:gd name="T58" fmla="*/ 493 w 1326"/>
                <a:gd name="T59" fmla="*/ 76 h 1182"/>
                <a:gd name="T60" fmla="*/ 417 w 1326"/>
                <a:gd name="T61" fmla="*/ 108 h 1182"/>
                <a:gd name="T62" fmla="*/ 376 w 1326"/>
                <a:gd name="T63" fmla="*/ 130 h 1182"/>
                <a:gd name="T64" fmla="*/ 330 w 1326"/>
                <a:gd name="T65" fmla="*/ 159 h 1182"/>
                <a:gd name="T66" fmla="*/ 261 w 1326"/>
                <a:gd name="T67" fmla="*/ 210 h 1182"/>
                <a:gd name="T68" fmla="*/ 206 w 1326"/>
                <a:gd name="T69" fmla="*/ 258 h 1182"/>
                <a:gd name="T70" fmla="*/ 152 w 1326"/>
                <a:gd name="T71" fmla="*/ 311 h 1182"/>
                <a:gd name="T72" fmla="*/ 102 w 1326"/>
                <a:gd name="T73" fmla="*/ 371 h 1182"/>
                <a:gd name="T74" fmla="*/ 72 w 1326"/>
                <a:gd name="T75" fmla="*/ 413 h 1182"/>
                <a:gd name="T76" fmla="*/ 53 w 1326"/>
                <a:gd name="T77" fmla="*/ 446 h 1182"/>
                <a:gd name="T78" fmla="*/ 36 w 1326"/>
                <a:gd name="T79" fmla="*/ 480 h 1182"/>
                <a:gd name="T80" fmla="*/ 21 w 1326"/>
                <a:gd name="T81" fmla="*/ 515 h 1182"/>
                <a:gd name="T82" fmla="*/ 5 w 1326"/>
                <a:gd name="T83" fmla="*/ 575 h 1182"/>
                <a:gd name="T84" fmla="*/ 1 w 1326"/>
                <a:gd name="T85" fmla="*/ 611 h 1182"/>
                <a:gd name="T86" fmla="*/ 1 w 1326"/>
                <a:gd name="T87" fmla="*/ 648 h 1182"/>
                <a:gd name="T88" fmla="*/ 8 w 1326"/>
                <a:gd name="T89" fmla="*/ 698 h 1182"/>
                <a:gd name="T90" fmla="*/ 24 w 1326"/>
                <a:gd name="T91" fmla="*/ 758 h 1182"/>
                <a:gd name="T92" fmla="*/ 44 w 1326"/>
                <a:gd name="T93" fmla="*/ 814 h 1182"/>
                <a:gd name="T94" fmla="*/ 81 w 1326"/>
                <a:gd name="T95" fmla="*/ 891 h 1182"/>
                <a:gd name="T96" fmla="*/ 125 w 1326"/>
                <a:gd name="T97" fmla="*/ 960 h 1182"/>
                <a:gd name="T98" fmla="*/ 158 w 1326"/>
                <a:gd name="T99" fmla="*/ 1002 h 1182"/>
                <a:gd name="T100" fmla="*/ 213 w 1326"/>
                <a:gd name="T101" fmla="*/ 1057 h 1182"/>
                <a:gd name="T102" fmla="*/ 242 w 1326"/>
                <a:gd name="T103" fmla="*/ 1081 h 1182"/>
                <a:gd name="T104" fmla="*/ 272 w 1326"/>
                <a:gd name="T105" fmla="*/ 1103 h 1182"/>
                <a:gd name="T106" fmla="*/ 314 w 1326"/>
                <a:gd name="T107" fmla="*/ 1127 h 1182"/>
                <a:gd name="T108" fmla="*/ 369 w 1326"/>
                <a:gd name="T109" fmla="*/ 1151 h 1182"/>
                <a:gd name="T110" fmla="*/ 424 w 1326"/>
                <a:gd name="T111" fmla="*/ 1167 h 1182"/>
                <a:gd name="T112" fmla="*/ 490 w 1326"/>
                <a:gd name="T113" fmla="*/ 1178 h 1182"/>
                <a:gd name="T114" fmla="*/ 555 w 1326"/>
                <a:gd name="T115" fmla="*/ 1182 h 1182"/>
                <a:gd name="T116" fmla="*/ 617 w 1326"/>
                <a:gd name="T117" fmla="*/ 1181 h 1182"/>
                <a:gd name="T118" fmla="*/ 674 w 1326"/>
                <a:gd name="T119" fmla="*/ 1174 h 1182"/>
                <a:gd name="T120" fmla="*/ 739 w 1326"/>
                <a:gd name="T121" fmla="*/ 1161 h 1182"/>
                <a:gd name="T122" fmla="*/ 790 w 1326"/>
                <a:gd name="T123" fmla="*/ 1146 h 11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6"/>
                <a:gd name="T187" fmla="*/ 0 h 1182"/>
                <a:gd name="T188" fmla="*/ 1326 w 1326"/>
                <a:gd name="T189" fmla="*/ 1182 h 11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6" h="1182">
                  <a:moveTo>
                    <a:pt x="815" y="1136"/>
                  </a:moveTo>
                  <a:lnTo>
                    <a:pt x="839" y="1123"/>
                  </a:lnTo>
                  <a:lnTo>
                    <a:pt x="852" y="1115"/>
                  </a:lnTo>
                  <a:lnTo>
                    <a:pt x="864" y="1107"/>
                  </a:lnTo>
                  <a:lnTo>
                    <a:pt x="890" y="1089"/>
                  </a:lnTo>
                  <a:lnTo>
                    <a:pt x="917" y="1070"/>
                  </a:lnTo>
                  <a:lnTo>
                    <a:pt x="944" y="1048"/>
                  </a:lnTo>
                  <a:lnTo>
                    <a:pt x="971" y="1025"/>
                  </a:lnTo>
                  <a:lnTo>
                    <a:pt x="997" y="1001"/>
                  </a:lnTo>
                  <a:lnTo>
                    <a:pt x="1023" y="977"/>
                  </a:lnTo>
                  <a:lnTo>
                    <a:pt x="1036" y="964"/>
                  </a:lnTo>
                  <a:lnTo>
                    <a:pt x="1049" y="951"/>
                  </a:lnTo>
                  <a:lnTo>
                    <a:pt x="1074" y="926"/>
                  </a:lnTo>
                  <a:lnTo>
                    <a:pt x="1097" y="901"/>
                  </a:lnTo>
                  <a:lnTo>
                    <a:pt x="1119" y="875"/>
                  </a:lnTo>
                  <a:lnTo>
                    <a:pt x="1139" y="851"/>
                  </a:lnTo>
                  <a:lnTo>
                    <a:pt x="1157" y="827"/>
                  </a:lnTo>
                  <a:lnTo>
                    <a:pt x="1172" y="805"/>
                  </a:lnTo>
                  <a:lnTo>
                    <a:pt x="1179" y="794"/>
                  </a:lnTo>
                  <a:lnTo>
                    <a:pt x="1185" y="784"/>
                  </a:lnTo>
                  <a:lnTo>
                    <a:pt x="1194" y="769"/>
                  </a:lnTo>
                  <a:lnTo>
                    <a:pt x="1202" y="752"/>
                  </a:lnTo>
                  <a:lnTo>
                    <a:pt x="1210" y="734"/>
                  </a:lnTo>
                  <a:lnTo>
                    <a:pt x="1218" y="714"/>
                  </a:lnTo>
                  <a:lnTo>
                    <a:pt x="1227" y="694"/>
                  </a:lnTo>
                  <a:lnTo>
                    <a:pt x="1235" y="672"/>
                  </a:lnTo>
                  <a:lnTo>
                    <a:pt x="1250" y="625"/>
                  </a:lnTo>
                  <a:lnTo>
                    <a:pt x="1265" y="575"/>
                  </a:lnTo>
                  <a:lnTo>
                    <a:pt x="1272" y="549"/>
                  </a:lnTo>
                  <a:lnTo>
                    <a:pt x="1279" y="522"/>
                  </a:lnTo>
                  <a:lnTo>
                    <a:pt x="1286" y="496"/>
                  </a:lnTo>
                  <a:lnTo>
                    <a:pt x="1292" y="469"/>
                  </a:lnTo>
                  <a:lnTo>
                    <a:pt x="1297" y="442"/>
                  </a:lnTo>
                  <a:lnTo>
                    <a:pt x="1303" y="415"/>
                  </a:lnTo>
                  <a:lnTo>
                    <a:pt x="1308" y="388"/>
                  </a:lnTo>
                  <a:lnTo>
                    <a:pt x="1312" y="361"/>
                  </a:lnTo>
                  <a:lnTo>
                    <a:pt x="1316" y="335"/>
                  </a:lnTo>
                  <a:lnTo>
                    <a:pt x="1319" y="309"/>
                  </a:lnTo>
                  <a:lnTo>
                    <a:pt x="1322" y="284"/>
                  </a:lnTo>
                  <a:lnTo>
                    <a:pt x="1324" y="260"/>
                  </a:lnTo>
                  <a:lnTo>
                    <a:pt x="1325" y="236"/>
                  </a:lnTo>
                  <a:lnTo>
                    <a:pt x="1326" y="214"/>
                  </a:lnTo>
                  <a:lnTo>
                    <a:pt x="1326" y="193"/>
                  </a:lnTo>
                  <a:lnTo>
                    <a:pt x="1325" y="172"/>
                  </a:lnTo>
                  <a:lnTo>
                    <a:pt x="1323" y="154"/>
                  </a:lnTo>
                  <a:lnTo>
                    <a:pt x="1321" y="136"/>
                  </a:lnTo>
                  <a:lnTo>
                    <a:pt x="1317" y="121"/>
                  </a:lnTo>
                  <a:lnTo>
                    <a:pt x="1315" y="113"/>
                  </a:lnTo>
                  <a:lnTo>
                    <a:pt x="1313" y="106"/>
                  </a:lnTo>
                  <a:lnTo>
                    <a:pt x="1311" y="100"/>
                  </a:lnTo>
                  <a:lnTo>
                    <a:pt x="1308" y="94"/>
                  </a:lnTo>
                  <a:lnTo>
                    <a:pt x="1305" y="89"/>
                  </a:lnTo>
                  <a:lnTo>
                    <a:pt x="1302" y="84"/>
                  </a:lnTo>
                  <a:lnTo>
                    <a:pt x="1298" y="79"/>
                  </a:lnTo>
                  <a:lnTo>
                    <a:pt x="1294" y="74"/>
                  </a:lnTo>
                  <a:lnTo>
                    <a:pt x="1289" y="69"/>
                  </a:lnTo>
                  <a:lnTo>
                    <a:pt x="1283" y="65"/>
                  </a:lnTo>
                  <a:lnTo>
                    <a:pt x="1277" y="60"/>
                  </a:lnTo>
                  <a:lnTo>
                    <a:pt x="1270" y="56"/>
                  </a:lnTo>
                  <a:lnTo>
                    <a:pt x="1262" y="52"/>
                  </a:lnTo>
                  <a:lnTo>
                    <a:pt x="1254" y="48"/>
                  </a:lnTo>
                  <a:lnTo>
                    <a:pt x="1237" y="40"/>
                  </a:lnTo>
                  <a:lnTo>
                    <a:pt x="1217" y="33"/>
                  </a:lnTo>
                  <a:lnTo>
                    <a:pt x="1196" y="26"/>
                  </a:lnTo>
                  <a:lnTo>
                    <a:pt x="1173" y="21"/>
                  </a:lnTo>
                  <a:lnTo>
                    <a:pt x="1148" y="16"/>
                  </a:lnTo>
                  <a:lnTo>
                    <a:pt x="1121" y="11"/>
                  </a:lnTo>
                  <a:lnTo>
                    <a:pt x="1093" y="8"/>
                  </a:lnTo>
                  <a:lnTo>
                    <a:pt x="1064" y="5"/>
                  </a:lnTo>
                  <a:lnTo>
                    <a:pt x="1034" y="2"/>
                  </a:lnTo>
                  <a:lnTo>
                    <a:pt x="1019" y="2"/>
                  </a:lnTo>
                  <a:lnTo>
                    <a:pt x="1003" y="1"/>
                  </a:lnTo>
                  <a:lnTo>
                    <a:pt x="987" y="1"/>
                  </a:lnTo>
                  <a:lnTo>
                    <a:pt x="971" y="0"/>
                  </a:lnTo>
                  <a:lnTo>
                    <a:pt x="938" y="0"/>
                  </a:lnTo>
                  <a:lnTo>
                    <a:pt x="904" y="1"/>
                  </a:lnTo>
                  <a:lnTo>
                    <a:pt x="870" y="2"/>
                  </a:lnTo>
                  <a:lnTo>
                    <a:pt x="835" y="5"/>
                  </a:lnTo>
                  <a:lnTo>
                    <a:pt x="800" y="8"/>
                  </a:lnTo>
                  <a:lnTo>
                    <a:pt x="765" y="12"/>
                  </a:lnTo>
                  <a:lnTo>
                    <a:pt x="730" y="17"/>
                  </a:lnTo>
                  <a:lnTo>
                    <a:pt x="695" y="22"/>
                  </a:lnTo>
                  <a:lnTo>
                    <a:pt x="660" y="29"/>
                  </a:lnTo>
                  <a:lnTo>
                    <a:pt x="643" y="33"/>
                  </a:lnTo>
                  <a:lnTo>
                    <a:pt x="626" y="36"/>
                  </a:lnTo>
                  <a:lnTo>
                    <a:pt x="591" y="46"/>
                  </a:lnTo>
                  <a:lnTo>
                    <a:pt x="558" y="55"/>
                  </a:lnTo>
                  <a:lnTo>
                    <a:pt x="541" y="60"/>
                  </a:lnTo>
                  <a:lnTo>
                    <a:pt x="525" y="65"/>
                  </a:lnTo>
                  <a:lnTo>
                    <a:pt x="493" y="76"/>
                  </a:lnTo>
                  <a:lnTo>
                    <a:pt x="462" y="88"/>
                  </a:lnTo>
                  <a:lnTo>
                    <a:pt x="431" y="101"/>
                  </a:lnTo>
                  <a:lnTo>
                    <a:pt x="417" y="108"/>
                  </a:lnTo>
                  <a:lnTo>
                    <a:pt x="402" y="115"/>
                  </a:lnTo>
                  <a:lnTo>
                    <a:pt x="390" y="122"/>
                  </a:lnTo>
                  <a:lnTo>
                    <a:pt x="376" y="130"/>
                  </a:lnTo>
                  <a:lnTo>
                    <a:pt x="362" y="138"/>
                  </a:lnTo>
                  <a:lnTo>
                    <a:pt x="346" y="148"/>
                  </a:lnTo>
                  <a:lnTo>
                    <a:pt x="330" y="159"/>
                  </a:lnTo>
                  <a:lnTo>
                    <a:pt x="314" y="170"/>
                  </a:lnTo>
                  <a:lnTo>
                    <a:pt x="279" y="196"/>
                  </a:lnTo>
                  <a:lnTo>
                    <a:pt x="261" y="210"/>
                  </a:lnTo>
                  <a:lnTo>
                    <a:pt x="242" y="225"/>
                  </a:lnTo>
                  <a:lnTo>
                    <a:pt x="224" y="241"/>
                  </a:lnTo>
                  <a:lnTo>
                    <a:pt x="206" y="258"/>
                  </a:lnTo>
                  <a:lnTo>
                    <a:pt x="187" y="275"/>
                  </a:lnTo>
                  <a:lnTo>
                    <a:pt x="169" y="293"/>
                  </a:lnTo>
                  <a:lnTo>
                    <a:pt x="152" y="311"/>
                  </a:lnTo>
                  <a:lnTo>
                    <a:pt x="135" y="331"/>
                  </a:lnTo>
                  <a:lnTo>
                    <a:pt x="118" y="350"/>
                  </a:lnTo>
                  <a:lnTo>
                    <a:pt x="102" y="371"/>
                  </a:lnTo>
                  <a:lnTo>
                    <a:pt x="87" y="392"/>
                  </a:lnTo>
                  <a:lnTo>
                    <a:pt x="79" y="402"/>
                  </a:lnTo>
                  <a:lnTo>
                    <a:pt x="72" y="413"/>
                  </a:lnTo>
                  <a:lnTo>
                    <a:pt x="65" y="424"/>
                  </a:lnTo>
                  <a:lnTo>
                    <a:pt x="59" y="435"/>
                  </a:lnTo>
                  <a:lnTo>
                    <a:pt x="53" y="446"/>
                  </a:lnTo>
                  <a:lnTo>
                    <a:pt x="47" y="457"/>
                  </a:lnTo>
                  <a:lnTo>
                    <a:pt x="41" y="469"/>
                  </a:lnTo>
                  <a:lnTo>
                    <a:pt x="36" y="480"/>
                  </a:lnTo>
                  <a:lnTo>
                    <a:pt x="31" y="492"/>
                  </a:lnTo>
                  <a:lnTo>
                    <a:pt x="26" y="503"/>
                  </a:lnTo>
                  <a:lnTo>
                    <a:pt x="21" y="515"/>
                  </a:lnTo>
                  <a:lnTo>
                    <a:pt x="17" y="527"/>
                  </a:lnTo>
                  <a:lnTo>
                    <a:pt x="11" y="550"/>
                  </a:lnTo>
                  <a:lnTo>
                    <a:pt x="5" y="575"/>
                  </a:lnTo>
                  <a:lnTo>
                    <a:pt x="4" y="587"/>
                  </a:lnTo>
                  <a:lnTo>
                    <a:pt x="2" y="599"/>
                  </a:lnTo>
                  <a:lnTo>
                    <a:pt x="1" y="611"/>
                  </a:lnTo>
                  <a:lnTo>
                    <a:pt x="0" y="623"/>
                  </a:lnTo>
                  <a:lnTo>
                    <a:pt x="0" y="636"/>
                  </a:lnTo>
                  <a:lnTo>
                    <a:pt x="1" y="648"/>
                  </a:lnTo>
                  <a:lnTo>
                    <a:pt x="2" y="661"/>
                  </a:lnTo>
                  <a:lnTo>
                    <a:pt x="3" y="673"/>
                  </a:lnTo>
                  <a:lnTo>
                    <a:pt x="8" y="698"/>
                  </a:lnTo>
                  <a:lnTo>
                    <a:pt x="11" y="713"/>
                  </a:lnTo>
                  <a:lnTo>
                    <a:pt x="15" y="729"/>
                  </a:lnTo>
                  <a:lnTo>
                    <a:pt x="24" y="758"/>
                  </a:lnTo>
                  <a:lnTo>
                    <a:pt x="33" y="786"/>
                  </a:lnTo>
                  <a:lnTo>
                    <a:pt x="39" y="800"/>
                  </a:lnTo>
                  <a:lnTo>
                    <a:pt x="44" y="814"/>
                  </a:lnTo>
                  <a:lnTo>
                    <a:pt x="55" y="841"/>
                  </a:lnTo>
                  <a:lnTo>
                    <a:pt x="68" y="866"/>
                  </a:lnTo>
                  <a:lnTo>
                    <a:pt x="81" y="891"/>
                  </a:lnTo>
                  <a:lnTo>
                    <a:pt x="95" y="915"/>
                  </a:lnTo>
                  <a:lnTo>
                    <a:pt x="110" y="938"/>
                  </a:lnTo>
                  <a:lnTo>
                    <a:pt x="125" y="960"/>
                  </a:lnTo>
                  <a:lnTo>
                    <a:pt x="141" y="981"/>
                  </a:lnTo>
                  <a:lnTo>
                    <a:pt x="150" y="992"/>
                  </a:lnTo>
                  <a:lnTo>
                    <a:pt x="158" y="1002"/>
                  </a:lnTo>
                  <a:lnTo>
                    <a:pt x="176" y="1021"/>
                  </a:lnTo>
                  <a:lnTo>
                    <a:pt x="194" y="1039"/>
                  </a:lnTo>
                  <a:lnTo>
                    <a:pt x="213" y="1057"/>
                  </a:lnTo>
                  <a:lnTo>
                    <a:pt x="222" y="1065"/>
                  </a:lnTo>
                  <a:lnTo>
                    <a:pt x="232" y="1073"/>
                  </a:lnTo>
                  <a:lnTo>
                    <a:pt x="242" y="1081"/>
                  </a:lnTo>
                  <a:lnTo>
                    <a:pt x="252" y="1089"/>
                  </a:lnTo>
                  <a:lnTo>
                    <a:pt x="262" y="1096"/>
                  </a:lnTo>
                  <a:lnTo>
                    <a:pt x="272" y="1103"/>
                  </a:lnTo>
                  <a:lnTo>
                    <a:pt x="283" y="1109"/>
                  </a:lnTo>
                  <a:lnTo>
                    <a:pt x="293" y="1116"/>
                  </a:lnTo>
                  <a:lnTo>
                    <a:pt x="314" y="1127"/>
                  </a:lnTo>
                  <a:lnTo>
                    <a:pt x="336" y="1137"/>
                  </a:lnTo>
                  <a:lnTo>
                    <a:pt x="358" y="1146"/>
                  </a:lnTo>
                  <a:lnTo>
                    <a:pt x="369" y="1151"/>
                  </a:lnTo>
                  <a:lnTo>
                    <a:pt x="380" y="1154"/>
                  </a:lnTo>
                  <a:lnTo>
                    <a:pt x="402" y="1161"/>
                  </a:lnTo>
                  <a:lnTo>
                    <a:pt x="424" y="1167"/>
                  </a:lnTo>
                  <a:lnTo>
                    <a:pt x="446" y="1172"/>
                  </a:lnTo>
                  <a:lnTo>
                    <a:pt x="468" y="1175"/>
                  </a:lnTo>
                  <a:lnTo>
                    <a:pt x="490" y="1178"/>
                  </a:lnTo>
                  <a:lnTo>
                    <a:pt x="512" y="1180"/>
                  </a:lnTo>
                  <a:lnTo>
                    <a:pt x="534" y="1182"/>
                  </a:lnTo>
                  <a:lnTo>
                    <a:pt x="555" y="1182"/>
                  </a:lnTo>
                  <a:lnTo>
                    <a:pt x="576" y="1182"/>
                  </a:lnTo>
                  <a:lnTo>
                    <a:pt x="597" y="1182"/>
                  </a:lnTo>
                  <a:lnTo>
                    <a:pt x="617" y="1181"/>
                  </a:lnTo>
                  <a:lnTo>
                    <a:pt x="636" y="1179"/>
                  </a:lnTo>
                  <a:lnTo>
                    <a:pt x="655" y="1177"/>
                  </a:lnTo>
                  <a:lnTo>
                    <a:pt x="674" y="1174"/>
                  </a:lnTo>
                  <a:lnTo>
                    <a:pt x="691" y="1171"/>
                  </a:lnTo>
                  <a:lnTo>
                    <a:pt x="724" y="1165"/>
                  </a:lnTo>
                  <a:lnTo>
                    <a:pt x="739" y="1161"/>
                  </a:lnTo>
                  <a:lnTo>
                    <a:pt x="754" y="1158"/>
                  </a:lnTo>
                  <a:lnTo>
                    <a:pt x="779" y="1150"/>
                  </a:lnTo>
                  <a:lnTo>
                    <a:pt x="790" y="1146"/>
                  </a:lnTo>
                  <a:lnTo>
                    <a:pt x="800" y="1143"/>
                  </a:lnTo>
                  <a:lnTo>
                    <a:pt x="815" y="1136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1" name="Freeform 20"/>
            <p:cNvSpPr>
              <a:spLocks/>
            </p:cNvSpPr>
            <p:nvPr/>
          </p:nvSpPr>
          <p:spPr bwMode="auto">
            <a:xfrm>
              <a:off x="1669" y="3122"/>
              <a:ext cx="205" cy="205"/>
            </a:xfrm>
            <a:custGeom>
              <a:avLst/>
              <a:gdLst>
                <a:gd name="T0" fmla="*/ 20 w 205"/>
                <a:gd name="T1" fmla="*/ 14 h 205"/>
                <a:gd name="T2" fmla="*/ 30 w 205"/>
                <a:gd name="T3" fmla="*/ 7 h 205"/>
                <a:gd name="T4" fmla="*/ 38 w 205"/>
                <a:gd name="T5" fmla="*/ 4 h 205"/>
                <a:gd name="T6" fmla="*/ 46 w 205"/>
                <a:gd name="T7" fmla="*/ 1 h 205"/>
                <a:gd name="T8" fmla="*/ 63 w 205"/>
                <a:gd name="T9" fmla="*/ 0 h 205"/>
                <a:gd name="T10" fmla="*/ 82 w 205"/>
                <a:gd name="T11" fmla="*/ 2 h 205"/>
                <a:gd name="T12" fmla="*/ 102 w 205"/>
                <a:gd name="T13" fmla="*/ 7 h 205"/>
                <a:gd name="T14" fmla="*/ 121 w 205"/>
                <a:gd name="T15" fmla="*/ 17 h 205"/>
                <a:gd name="T16" fmla="*/ 141 w 205"/>
                <a:gd name="T17" fmla="*/ 30 h 205"/>
                <a:gd name="T18" fmla="*/ 159 w 205"/>
                <a:gd name="T19" fmla="*/ 46 h 205"/>
                <a:gd name="T20" fmla="*/ 175 w 205"/>
                <a:gd name="T21" fmla="*/ 64 h 205"/>
                <a:gd name="T22" fmla="*/ 188 w 205"/>
                <a:gd name="T23" fmla="*/ 83 h 205"/>
                <a:gd name="T24" fmla="*/ 197 w 205"/>
                <a:gd name="T25" fmla="*/ 103 h 205"/>
                <a:gd name="T26" fmla="*/ 203 w 205"/>
                <a:gd name="T27" fmla="*/ 123 h 205"/>
                <a:gd name="T28" fmla="*/ 205 w 205"/>
                <a:gd name="T29" fmla="*/ 142 h 205"/>
                <a:gd name="T30" fmla="*/ 205 w 205"/>
                <a:gd name="T31" fmla="*/ 151 h 205"/>
                <a:gd name="T32" fmla="*/ 201 w 205"/>
                <a:gd name="T33" fmla="*/ 167 h 205"/>
                <a:gd name="T34" fmla="*/ 193 w 205"/>
                <a:gd name="T35" fmla="*/ 182 h 205"/>
                <a:gd name="T36" fmla="*/ 188 w 205"/>
                <a:gd name="T37" fmla="*/ 188 h 205"/>
                <a:gd name="T38" fmla="*/ 182 w 205"/>
                <a:gd name="T39" fmla="*/ 193 h 205"/>
                <a:gd name="T40" fmla="*/ 171 w 205"/>
                <a:gd name="T41" fmla="*/ 199 h 205"/>
                <a:gd name="T42" fmla="*/ 163 w 205"/>
                <a:gd name="T43" fmla="*/ 202 h 205"/>
                <a:gd name="T44" fmla="*/ 151 w 205"/>
                <a:gd name="T45" fmla="*/ 205 h 205"/>
                <a:gd name="T46" fmla="*/ 132 w 205"/>
                <a:gd name="T47" fmla="*/ 204 h 205"/>
                <a:gd name="T48" fmla="*/ 113 w 205"/>
                <a:gd name="T49" fmla="*/ 201 h 205"/>
                <a:gd name="T50" fmla="*/ 93 w 205"/>
                <a:gd name="T51" fmla="*/ 193 h 205"/>
                <a:gd name="T52" fmla="*/ 74 w 205"/>
                <a:gd name="T53" fmla="*/ 182 h 205"/>
                <a:gd name="T54" fmla="*/ 55 w 205"/>
                <a:gd name="T55" fmla="*/ 168 h 205"/>
                <a:gd name="T56" fmla="*/ 37 w 205"/>
                <a:gd name="T57" fmla="*/ 150 h 205"/>
                <a:gd name="T58" fmla="*/ 23 w 205"/>
                <a:gd name="T59" fmla="*/ 131 h 205"/>
                <a:gd name="T60" fmla="*/ 12 w 205"/>
                <a:gd name="T61" fmla="*/ 112 h 205"/>
                <a:gd name="T62" fmla="*/ 4 w 205"/>
                <a:gd name="T63" fmla="*/ 92 h 205"/>
                <a:gd name="T64" fmla="*/ 0 w 205"/>
                <a:gd name="T65" fmla="*/ 72 h 205"/>
                <a:gd name="T66" fmla="*/ 0 w 205"/>
                <a:gd name="T67" fmla="*/ 59 h 205"/>
                <a:gd name="T68" fmla="*/ 2 w 205"/>
                <a:gd name="T69" fmla="*/ 46 h 205"/>
                <a:gd name="T70" fmla="*/ 7 w 205"/>
                <a:gd name="T71" fmla="*/ 30 h 205"/>
                <a:gd name="T72" fmla="*/ 14 w 205"/>
                <a:gd name="T73" fmla="*/ 2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5"/>
                <a:gd name="T112" fmla="*/ 0 h 205"/>
                <a:gd name="T113" fmla="*/ 205 w 205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5" h="205">
                  <a:moveTo>
                    <a:pt x="17" y="17"/>
                  </a:moveTo>
                  <a:lnTo>
                    <a:pt x="20" y="14"/>
                  </a:lnTo>
                  <a:lnTo>
                    <a:pt x="23" y="11"/>
                  </a:lnTo>
                  <a:lnTo>
                    <a:pt x="30" y="7"/>
                  </a:lnTo>
                  <a:lnTo>
                    <a:pt x="34" y="5"/>
                  </a:lnTo>
                  <a:lnTo>
                    <a:pt x="38" y="4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2" y="2"/>
                  </a:lnTo>
                  <a:lnTo>
                    <a:pt x="92" y="4"/>
                  </a:lnTo>
                  <a:lnTo>
                    <a:pt x="102" y="7"/>
                  </a:lnTo>
                  <a:lnTo>
                    <a:pt x="112" y="12"/>
                  </a:lnTo>
                  <a:lnTo>
                    <a:pt x="121" y="17"/>
                  </a:lnTo>
                  <a:lnTo>
                    <a:pt x="131" y="23"/>
                  </a:lnTo>
                  <a:lnTo>
                    <a:pt x="141" y="30"/>
                  </a:lnTo>
                  <a:lnTo>
                    <a:pt x="150" y="37"/>
                  </a:lnTo>
                  <a:lnTo>
                    <a:pt x="159" y="46"/>
                  </a:lnTo>
                  <a:lnTo>
                    <a:pt x="168" y="55"/>
                  </a:lnTo>
                  <a:lnTo>
                    <a:pt x="175" y="64"/>
                  </a:lnTo>
                  <a:lnTo>
                    <a:pt x="182" y="74"/>
                  </a:lnTo>
                  <a:lnTo>
                    <a:pt x="188" y="83"/>
                  </a:lnTo>
                  <a:lnTo>
                    <a:pt x="193" y="93"/>
                  </a:lnTo>
                  <a:lnTo>
                    <a:pt x="197" y="103"/>
                  </a:lnTo>
                  <a:lnTo>
                    <a:pt x="201" y="113"/>
                  </a:lnTo>
                  <a:lnTo>
                    <a:pt x="203" y="123"/>
                  </a:lnTo>
                  <a:lnTo>
                    <a:pt x="205" y="132"/>
                  </a:lnTo>
                  <a:lnTo>
                    <a:pt x="205" y="142"/>
                  </a:lnTo>
                  <a:lnTo>
                    <a:pt x="205" y="146"/>
                  </a:lnTo>
                  <a:lnTo>
                    <a:pt x="205" y="15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93" y="182"/>
                  </a:lnTo>
                  <a:lnTo>
                    <a:pt x="191" y="185"/>
                  </a:lnTo>
                  <a:lnTo>
                    <a:pt x="188" y="188"/>
                  </a:lnTo>
                  <a:lnTo>
                    <a:pt x="185" y="191"/>
                  </a:lnTo>
                  <a:lnTo>
                    <a:pt x="182" y="193"/>
                  </a:lnTo>
                  <a:lnTo>
                    <a:pt x="175" y="198"/>
                  </a:lnTo>
                  <a:lnTo>
                    <a:pt x="171" y="199"/>
                  </a:lnTo>
                  <a:lnTo>
                    <a:pt x="167" y="201"/>
                  </a:lnTo>
                  <a:lnTo>
                    <a:pt x="163" y="202"/>
                  </a:lnTo>
                  <a:lnTo>
                    <a:pt x="159" y="203"/>
                  </a:lnTo>
                  <a:lnTo>
                    <a:pt x="151" y="205"/>
                  </a:lnTo>
                  <a:lnTo>
                    <a:pt x="142" y="205"/>
                  </a:lnTo>
                  <a:lnTo>
                    <a:pt x="132" y="204"/>
                  </a:lnTo>
                  <a:lnTo>
                    <a:pt x="123" y="203"/>
                  </a:lnTo>
                  <a:lnTo>
                    <a:pt x="113" y="201"/>
                  </a:lnTo>
                  <a:lnTo>
                    <a:pt x="103" y="197"/>
                  </a:lnTo>
                  <a:lnTo>
                    <a:pt x="93" y="193"/>
                  </a:lnTo>
                  <a:lnTo>
                    <a:pt x="83" y="188"/>
                  </a:lnTo>
                  <a:lnTo>
                    <a:pt x="74" y="182"/>
                  </a:lnTo>
                  <a:lnTo>
                    <a:pt x="64" y="175"/>
                  </a:lnTo>
                  <a:lnTo>
                    <a:pt x="55" y="168"/>
                  </a:lnTo>
                  <a:lnTo>
                    <a:pt x="46" y="159"/>
                  </a:lnTo>
                  <a:lnTo>
                    <a:pt x="37" y="150"/>
                  </a:lnTo>
                  <a:lnTo>
                    <a:pt x="30" y="141"/>
                  </a:lnTo>
                  <a:lnTo>
                    <a:pt x="23" y="131"/>
                  </a:lnTo>
                  <a:lnTo>
                    <a:pt x="17" y="121"/>
                  </a:lnTo>
                  <a:lnTo>
                    <a:pt x="12" y="112"/>
                  </a:lnTo>
                  <a:lnTo>
                    <a:pt x="8" y="102"/>
                  </a:lnTo>
                  <a:lnTo>
                    <a:pt x="4" y="92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7" y="30"/>
                  </a:lnTo>
                  <a:lnTo>
                    <a:pt x="12" y="23"/>
                  </a:lnTo>
                  <a:lnTo>
                    <a:pt x="14" y="2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2" name="Freeform 21"/>
            <p:cNvSpPr>
              <a:spLocks/>
            </p:cNvSpPr>
            <p:nvPr/>
          </p:nvSpPr>
          <p:spPr bwMode="auto">
            <a:xfrm>
              <a:off x="1669" y="3122"/>
              <a:ext cx="205" cy="205"/>
            </a:xfrm>
            <a:custGeom>
              <a:avLst/>
              <a:gdLst>
                <a:gd name="T0" fmla="*/ 17 w 205"/>
                <a:gd name="T1" fmla="*/ 17 h 205"/>
                <a:gd name="T2" fmla="*/ 30 w 205"/>
                <a:gd name="T3" fmla="*/ 7 h 205"/>
                <a:gd name="T4" fmla="*/ 46 w 205"/>
                <a:gd name="T5" fmla="*/ 1 h 205"/>
                <a:gd name="T6" fmla="*/ 63 w 205"/>
                <a:gd name="T7" fmla="*/ 0 h 205"/>
                <a:gd name="T8" fmla="*/ 82 w 205"/>
                <a:gd name="T9" fmla="*/ 2 h 205"/>
                <a:gd name="T10" fmla="*/ 102 w 205"/>
                <a:gd name="T11" fmla="*/ 7 h 205"/>
                <a:gd name="T12" fmla="*/ 121 w 205"/>
                <a:gd name="T13" fmla="*/ 17 h 205"/>
                <a:gd name="T14" fmla="*/ 141 w 205"/>
                <a:gd name="T15" fmla="*/ 29 h 205"/>
                <a:gd name="T16" fmla="*/ 159 w 205"/>
                <a:gd name="T17" fmla="*/ 45 h 205"/>
                <a:gd name="T18" fmla="*/ 175 w 205"/>
                <a:gd name="T19" fmla="*/ 64 h 205"/>
                <a:gd name="T20" fmla="*/ 188 w 205"/>
                <a:gd name="T21" fmla="*/ 83 h 205"/>
                <a:gd name="T22" fmla="*/ 197 w 205"/>
                <a:gd name="T23" fmla="*/ 103 h 205"/>
                <a:gd name="T24" fmla="*/ 203 w 205"/>
                <a:gd name="T25" fmla="*/ 123 h 205"/>
                <a:gd name="T26" fmla="*/ 205 w 205"/>
                <a:gd name="T27" fmla="*/ 141 h 205"/>
                <a:gd name="T28" fmla="*/ 203 w 205"/>
                <a:gd name="T29" fmla="*/ 159 h 205"/>
                <a:gd name="T30" fmla="*/ 201 w 205"/>
                <a:gd name="T31" fmla="*/ 167 h 205"/>
                <a:gd name="T32" fmla="*/ 198 w 205"/>
                <a:gd name="T33" fmla="*/ 175 h 205"/>
                <a:gd name="T34" fmla="*/ 188 w 205"/>
                <a:gd name="T35" fmla="*/ 188 h 205"/>
                <a:gd name="T36" fmla="*/ 175 w 205"/>
                <a:gd name="T37" fmla="*/ 197 h 205"/>
                <a:gd name="T38" fmla="*/ 159 w 205"/>
                <a:gd name="T39" fmla="*/ 203 h 205"/>
                <a:gd name="T40" fmla="*/ 141 w 205"/>
                <a:gd name="T41" fmla="*/ 205 h 205"/>
                <a:gd name="T42" fmla="*/ 123 w 205"/>
                <a:gd name="T43" fmla="*/ 203 h 205"/>
                <a:gd name="T44" fmla="*/ 103 w 205"/>
                <a:gd name="T45" fmla="*/ 197 h 205"/>
                <a:gd name="T46" fmla="*/ 83 w 205"/>
                <a:gd name="T47" fmla="*/ 188 h 205"/>
                <a:gd name="T48" fmla="*/ 64 w 205"/>
                <a:gd name="T49" fmla="*/ 175 h 205"/>
                <a:gd name="T50" fmla="*/ 46 w 205"/>
                <a:gd name="T51" fmla="*/ 159 h 205"/>
                <a:gd name="T52" fmla="*/ 29 w 205"/>
                <a:gd name="T53" fmla="*/ 141 h 205"/>
                <a:gd name="T54" fmla="*/ 17 w 205"/>
                <a:gd name="T55" fmla="*/ 121 h 205"/>
                <a:gd name="T56" fmla="*/ 7 w 205"/>
                <a:gd name="T57" fmla="*/ 102 h 205"/>
                <a:gd name="T58" fmla="*/ 2 w 205"/>
                <a:gd name="T59" fmla="*/ 82 h 205"/>
                <a:gd name="T60" fmla="*/ 0 w 205"/>
                <a:gd name="T61" fmla="*/ 63 h 205"/>
                <a:gd name="T62" fmla="*/ 1 w 205"/>
                <a:gd name="T63" fmla="*/ 46 h 205"/>
                <a:gd name="T64" fmla="*/ 4 w 205"/>
                <a:gd name="T65" fmla="*/ 37 h 205"/>
                <a:gd name="T66" fmla="*/ 7 w 205"/>
                <a:gd name="T67" fmla="*/ 30 h 205"/>
                <a:gd name="T68" fmla="*/ 17 w 205"/>
                <a:gd name="T69" fmla="*/ 17 h 2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"/>
                <a:gd name="T106" fmla="*/ 0 h 205"/>
                <a:gd name="T107" fmla="*/ 205 w 205"/>
                <a:gd name="T108" fmla="*/ 205 h 2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" h="205">
                  <a:moveTo>
                    <a:pt x="17" y="17"/>
                  </a:moveTo>
                  <a:lnTo>
                    <a:pt x="30" y="7"/>
                  </a:lnTo>
                  <a:lnTo>
                    <a:pt x="46" y="1"/>
                  </a:lnTo>
                  <a:lnTo>
                    <a:pt x="63" y="0"/>
                  </a:lnTo>
                  <a:lnTo>
                    <a:pt x="82" y="2"/>
                  </a:lnTo>
                  <a:lnTo>
                    <a:pt x="102" y="7"/>
                  </a:lnTo>
                  <a:lnTo>
                    <a:pt x="121" y="17"/>
                  </a:lnTo>
                  <a:lnTo>
                    <a:pt x="141" y="29"/>
                  </a:lnTo>
                  <a:lnTo>
                    <a:pt x="159" y="45"/>
                  </a:lnTo>
                  <a:lnTo>
                    <a:pt x="175" y="64"/>
                  </a:lnTo>
                  <a:lnTo>
                    <a:pt x="188" y="83"/>
                  </a:lnTo>
                  <a:lnTo>
                    <a:pt x="197" y="103"/>
                  </a:lnTo>
                  <a:lnTo>
                    <a:pt x="203" y="123"/>
                  </a:lnTo>
                  <a:lnTo>
                    <a:pt x="205" y="14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88" y="188"/>
                  </a:lnTo>
                  <a:lnTo>
                    <a:pt x="175" y="197"/>
                  </a:lnTo>
                  <a:lnTo>
                    <a:pt x="159" y="203"/>
                  </a:lnTo>
                  <a:lnTo>
                    <a:pt x="141" y="205"/>
                  </a:lnTo>
                  <a:lnTo>
                    <a:pt x="123" y="203"/>
                  </a:lnTo>
                  <a:lnTo>
                    <a:pt x="103" y="197"/>
                  </a:lnTo>
                  <a:lnTo>
                    <a:pt x="83" y="188"/>
                  </a:lnTo>
                  <a:lnTo>
                    <a:pt x="64" y="175"/>
                  </a:lnTo>
                  <a:lnTo>
                    <a:pt x="46" y="159"/>
                  </a:lnTo>
                  <a:lnTo>
                    <a:pt x="29" y="141"/>
                  </a:lnTo>
                  <a:lnTo>
                    <a:pt x="17" y="121"/>
                  </a:lnTo>
                  <a:lnTo>
                    <a:pt x="7" y="102"/>
                  </a:lnTo>
                  <a:lnTo>
                    <a:pt x="2" y="82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4" y="37"/>
                  </a:lnTo>
                  <a:lnTo>
                    <a:pt x="7" y="30"/>
                  </a:lnTo>
                  <a:lnTo>
                    <a:pt x="17" y="17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3" name="Freeform 22"/>
            <p:cNvSpPr>
              <a:spLocks/>
            </p:cNvSpPr>
            <p:nvPr/>
          </p:nvSpPr>
          <p:spPr bwMode="auto">
            <a:xfrm>
              <a:off x="1608" y="2979"/>
              <a:ext cx="421" cy="433"/>
            </a:xfrm>
            <a:custGeom>
              <a:avLst/>
              <a:gdLst>
                <a:gd name="T0" fmla="*/ 46 w 421"/>
                <a:gd name="T1" fmla="*/ 28 h 433"/>
                <a:gd name="T2" fmla="*/ 61 w 421"/>
                <a:gd name="T3" fmla="*/ 18 h 433"/>
                <a:gd name="T4" fmla="*/ 76 w 421"/>
                <a:gd name="T5" fmla="*/ 10 h 433"/>
                <a:gd name="T6" fmla="*/ 93 w 421"/>
                <a:gd name="T7" fmla="*/ 5 h 433"/>
                <a:gd name="T8" fmla="*/ 110 w 421"/>
                <a:gd name="T9" fmla="*/ 2 h 433"/>
                <a:gd name="T10" fmla="*/ 129 w 421"/>
                <a:gd name="T11" fmla="*/ 0 h 433"/>
                <a:gd name="T12" fmla="*/ 148 w 421"/>
                <a:gd name="T13" fmla="*/ 1 h 433"/>
                <a:gd name="T14" fmla="*/ 167 w 421"/>
                <a:gd name="T15" fmla="*/ 3 h 433"/>
                <a:gd name="T16" fmla="*/ 187 w 421"/>
                <a:gd name="T17" fmla="*/ 8 h 433"/>
                <a:gd name="T18" fmla="*/ 218 w 421"/>
                <a:gd name="T19" fmla="*/ 19 h 433"/>
                <a:gd name="T20" fmla="*/ 238 w 421"/>
                <a:gd name="T21" fmla="*/ 28 h 433"/>
                <a:gd name="T22" fmla="*/ 258 w 421"/>
                <a:gd name="T23" fmla="*/ 39 h 433"/>
                <a:gd name="T24" fmla="*/ 278 w 421"/>
                <a:gd name="T25" fmla="*/ 52 h 433"/>
                <a:gd name="T26" fmla="*/ 297 w 421"/>
                <a:gd name="T27" fmla="*/ 67 h 433"/>
                <a:gd name="T28" fmla="*/ 316 w 421"/>
                <a:gd name="T29" fmla="*/ 83 h 433"/>
                <a:gd name="T30" fmla="*/ 334 w 421"/>
                <a:gd name="T31" fmla="*/ 101 h 433"/>
                <a:gd name="T32" fmla="*/ 351 w 421"/>
                <a:gd name="T33" fmla="*/ 120 h 433"/>
                <a:gd name="T34" fmla="*/ 366 w 421"/>
                <a:gd name="T35" fmla="*/ 140 h 433"/>
                <a:gd name="T36" fmla="*/ 379 w 421"/>
                <a:gd name="T37" fmla="*/ 161 h 433"/>
                <a:gd name="T38" fmla="*/ 391 w 421"/>
                <a:gd name="T39" fmla="*/ 181 h 433"/>
                <a:gd name="T40" fmla="*/ 405 w 421"/>
                <a:gd name="T41" fmla="*/ 213 h 433"/>
                <a:gd name="T42" fmla="*/ 414 w 421"/>
                <a:gd name="T43" fmla="*/ 244 h 433"/>
                <a:gd name="T44" fmla="*/ 418 w 421"/>
                <a:gd name="T45" fmla="*/ 264 h 433"/>
                <a:gd name="T46" fmla="*/ 421 w 421"/>
                <a:gd name="T47" fmla="*/ 294 h 433"/>
                <a:gd name="T48" fmla="*/ 420 w 421"/>
                <a:gd name="T49" fmla="*/ 313 h 433"/>
                <a:gd name="T50" fmla="*/ 418 w 421"/>
                <a:gd name="T51" fmla="*/ 331 h 433"/>
                <a:gd name="T52" fmla="*/ 413 w 421"/>
                <a:gd name="T53" fmla="*/ 349 h 433"/>
                <a:gd name="T54" fmla="*/ 406 w 421"/>
                <a:gd name="T55" fmla="*/ 365 h 433"/>
                <a:gd name="T56" fmla="*/ 398 w 421"/>
                <a:gd name="T57" fmla="*/ 380 h 433"/>
                <a:gd name="T58" fmla="*/ 387 w 421"/>
                <a:gd name="T59" fmla="*/ 393 h 433"/>
                <a:gd name="T60" fmla="*/ 374 w 421"/>
                <a:gd name="T61" fmla="*/ 405 h 433"/>
                <a:gd name="T62" fmla="*/ 360 w 421"/>
                <a:gd name="T63" fmla="*/ 415 h 433"/>
                <a:gd name="T64" fmla="*/ 345 w 421"/>
                <a:gd name="T65" fmla="*/ 422 h 433"/>
                <a:gd name="T66" fmla="*/ 328 w 421"/>
                <a:gd name="T67" fmla="*/ 428 h 433"/>
                <a:gd name="T68" fmla="*/ 311 w 421"/>
                <a:gd name="T69" fmla="*/ 431 h 433"/>
                <a:gd name="T70" fmla="*/ 292 w 421"/>
                <a:gd name="T71" fmla="*/ 433 h 433"/>
                <a:gd name="T72" fmla="*/ 273 w 421"/>
                <a:gd name="T73" fmla="*/ 432 h 433"/>
                <a:gd name="T74" fmla="*/ 254 w 421"/>
                <a:gd name="T75" fmla="*/ 429 h 433"/>
                <a:gd name="T76" fmla="*/ 234 w 421"/>
                <a:gd name="T77" fmla="*/ 425 h 433"/>
                <a:gd name="T78" fmla="*/ 203 w 421"/>
                <a:gd name="T79" fmla="*/ 414 h 433"/>
                <a:gd name="T80" fmla="*/ 183 w 421"/>
                <a:gd name="T81" fmla="*/ 405 h 433"/>
                <a:gd name="T82" fmla="*/ 163 w 421"/>
                <a:gd name="T83" fmla="*/ 394 h 433"/>
                <a:gd name="T84" fmla="*/ 143 w 421"/>
                <a:gd name="T85" fmla="*/ 381 h 433"/>
                <a:gd name="T86" fmla="*/ 124 w 421"/>
                <a:gd name="T87" fmla="*/ 366 h 433"/>
                <a:gd name="T88" fmla="*/ 105 w 421"/>
                <a:gd name="T89" fmla="*/ 350 h 433"/>
                <a:gd name="T90" fmla="*/ 87 w 421"/>
                <a:gd name="T91" fmla="*/ 332 h 433"/>
                <a:gd name="T92" fmla="*/ 70 w 421"/>
                <a:gd name="T93" fmla="*/ 312 h 433"/>
                <a:gd name="T94" fmla="*/ 55 w 421"/>
                <a:gd name="T95" fmla="*/ 292 h 433"/>
                <a:gd name="T96" fmla="*/ 42 w 421"/>
                <a:gd name="T97" fmla="*/ 272 h 433"/>
                <a:gd name="T98" fmla="*/ 30 w 421"/>
                <a:gd name="T99" fmla="*/ 251 h 433"/>
                <a:gd name="T100" fmla="*/ 16 w 421"/>
                <a:gd name="T101" fmla="*/ 220 h 433"/>
                <a:gd name="T102" fmla="*/ 7 w 421"/>
                <a:gd name="T103" fmla="*/ 189 h 433"/>
                <a:gd name="T104" fmla="*/ 2 w 421"/>
                <a:gd name="T105" fmla="*/ 169 h 433"/>
                <a:gd name="T106" fmla="*/ 0 w 421"/>
                <a:gd name="T107" fmla="*/ 139 h 433"/>
                <a:gd name="T108" fmla="*/ 0 w 421"/>
                <a:gd name="T109" fmla="*/ 120 h 433"/>
                <a:gd name="T110" fmla="*/ 3 w 421"/>
                <a:gd name="T111" fmla="*/ 101 h 433"/>
                <a:gd name="T112" fmla="*/ 8 w 421"/>
                <a:gd name="T113" fmla="*/ 84 h 433"/>
                <a:gd name="T114" fmla="*/ 14 w 421"/>
                <a:gd name="T115" fmla="*/ 68 h 433"/>
                <a:gd name="T116" fmla="*/ 23 w 421"/>
                <a:gd name="T117" fmla="*/ 53 h 433"/>
                <a:gd name="T118" fmla="*/ 34 w 421"/>
                <a:gd name="T119" fmla="*/ 40 h 4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1"/>
                <a:gd name="T181" fmla="*/ 0 h 433"/>
                <a:gd name="T182" fmla="*/ 421 w 421"/>
                <a:gd name="T183" fmla="*/ 433 h 4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1" h="433">
                  <a:moveTo>
                    <a:pt x="40" y="33"/>
                  </a:moveTo>
                  <a:lnTo>
                    <a:pt x="46" y="28"/>
                  </a:lnTo>
                  <a:lnTo>
                    <a:pt x="53" y="23"/>
                  </a:lnTo>
                  <a:lnTo>
                    <a:pt x="61" y="18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4" y="7"/>
                  </a:lnTo>
                  <a:lnTo>
                    <a:pt x="93" y="5"/>
                  </a:lnTo>
                  <a:lnTo>
                    <a:pt x="101" y="3"/>
                  </a:lnTo>
                  <a:lnTo>
                    <a:pt x="110" y="2"/>
                  </a:lnTo>
                  <a:lnTo>
                    <a:pt x="119" y="1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8" y="1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7" y="6"/>
                  </a:lnTo>
                  <a:lnTo>
                    <a:pt x="187" y="8"/>
                  </a:lnTo>
                  <a:lnTo>
                    <a:pt x="197" y="11"/>
                  </a:lnTo>
                  <a:lnTo>
                    <a:pt x="218" y="19"/>
                  </a:lnTo>
                  <a:lnTo>
                    <a:pt x="228" y="23"/>
                  </a:lnTo>
                  <a:lnTo>
                    <a:pt x="238" y="28"/>
                  </a:lnTo>
                  <a:lnTo>
                    <a:pt x="248" y="33"/>
                  </a:lnTo>
                  <a:lnTo>
                    <a:pt x="258" y="39"/>
                  </a:lnTo>
                  <a:lnTo>
                    <a:pt x="268" y="45"/>
                  </a:lnTo>
                  <a:lnTo>
                    <a:pt x="278" y="52"/>
                  </a:lnTo>
                  <a:lnTo>
                    <a:pt x="287" y="59"/>
                  </a:lnTo>
                  <a:lnTo>
                    <a:pt x="297" y="67"/>
                  </a:lnTo>
                  <a:lnTo>
                    <a:pt x="307" y="75"/>
                  </a:lnTo>
                  <a:lnTo>
                    <a:pt x="316" y="83"/>
                  </a:lnTo>
                  <a:lnTo>
                    <a:pt x="325" y="92"/>
                  </a:lnTo>
                  <a:lnTo>
                    <a:pt x="334" y="101"/>
                  </a:lnTo>
                  <a:lnTo>
                    <a:pt x="343" y="111"/>
                  </a:lnTo>
                  <a:lnTo>
                    <a:pt x="351" y="120"/>
                  </a:lnTo>
                  <a:lnTo>
                    <a:pt x="359" y="130"/>
                  </a:lnTo>
                  <a:lnTo>
                    <a:pt x="366" y="140"/>
                  </a:lnTo>
                  <a:lnTo>
                    <a:pt x="373" y="150"/>
                  </a:lnTo>
                  <a:lnTo>
                    <a:pt x="379" y="161"/>
                  </a:lnTo>
                  <a:lnTo>
                    <a:pt x="385" y="171"/>
                  </a:lnTo>
                  <a:lnTo>
                    <a:pt x="391" y="181"/>
                  </a:lnTo>
                  <a:lnTo>
                    <a:pt x="400" y="202"/>
                  </a:lnTo>
                  <a:lnTo>
                    <a:pt x="405" y="213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7" y="254"/>
                  </a:lnTo>
                  <a:lnTo>
                    <a:pt x="418" y="264"/>
                  </a:lnTo>
                  <a:lnTo>
                    <a:pt x="421" y="284"/>
                  </a:lnTo>
                  <a:lnTo>
                    <a:pt x="421" y="294"/>
                  </a:lnTo>
                  <a:lnTo>
                    <a:pt x="421" y="304"/>
                  </a:lnTo>
                  <a:lnTo>
                    <a:pt x="420" y="313"/>
                  </a:lnTo>
                  <a:lnTo>
                    <a:pt x="419" y="322"/>
                  </a:lnTo>
                  <a:lnTo>
                    <a:pt x="418" y="331"/>
                  </a:lnTo>
                  <a:lnTo>
                    <a:pt x="416" y="340"/>
                  </a:lnTo>
                  <a:lnTo>
                    <a:pt x="413" y="349"/>
                  </a:lnTo>
                  <a:lnTo>
                    <a:pt x="410" y="357"/>
                  </a:lnTo>
                  <a:lnTo>
                    <a:pt x="406" y="365"/>
                  </a:lnTo>
                  <a:lnTo>
                    <a:pt x="402" y="372"/>
                  </a:lnTo>
                  <a:lnTo>
                    <a:pt x="398" y="380"/>
                  </a:lnTo>
                  <a:lnTo>
                    <a:pt x="393" y="387"/>
                  </a:lnTo>
                  <a:lnTo>
                    <a:pt x="387" y="393"/>
                  </a:lnTo>
                  <a:lnTo>
                    <a:pt x="381" y="399"/>
                  </a:lnTo>
                  <a:lnTo>
                    <a:pt x="374" y="405"/>
                  </a:lnTo>
                  <a:lnTo>
                    <a:pt x="367" y="410"/>
                  </a:lnTo>
                  <a:lnTo>
                    <a:pt x="360" y="415"/>
                  </a:lnTo>
                  <a:lnTo>
                    <a:pt x="353" y="419"/>
                  </a:lnTo>
                  <a:lnTo>
                    <a:pt x="345" y="422"/>
                  </a:lnTo>
                  <a:lnTo>
                    <a:pt x="337" y="425"/>
                  </a:lnTo>
                  <a:lnTo>
                    <a:pt x="328" y="428"/>
                  </a:lnTo>
                  <a:lnTo>
                    <a:pt x="319" y="430"/>
                  </a:lnTo>
                  <a:lnTo>
                    <a:pt x="311" y="431"/>
                  </a:lnTo>
                  <a:lnTo>
                    <a:pt x="301" y="432"/>
                  </a:lnTo>
                  <a:lnTo>
                    <a:pt x="292" y="433"/>
                  </a:lnTo>
                  <a:lnTo>
                    <a:pt x="283" y="432"/>
                  </a:lnTo>
                  <a:lnTo>
                    <a:pt x="273" y="432"/>
                  </a:lnTo>
                  <a:lnTo>
                    <a:pt x="263" y="431"/>
                  </a:lnTo>
                  <a:lnTo>
                    <a:pt x="254" y="429"/>
                  </a:lnTo>
                  <a:lnTo>
                    <a:pt x="244" y="427"/>
                  </a:lnTo>
                  <a:lnTo>
                    <a:pt x="234" y="425"/>
                  </a:lnTo>
                  <a:lnTo>
                    <a:pt x="224" y="422"/>
                  </a:lnTo>
                  <a:lnTo>
                    <a:pt x="203" y="414"/>
                  </a:lnTo>
                  <a:lnTo>
                    <a:pt x="193" y="410"/>
                  </a:lnTo>
                  <a:lnTo>
                    <a:pt x="183" y="405"/>
                  </a:lnTo>
                  <a:lnTo>
                    <a:pt x="173" y="400"/>
                  </a:lnTo>
                  <a:lnTo>
                    <a:pt x="163" y="394"/>
                  </a:lnTo>
                  <a:lnTo>
                    <a:pt x="153" y="387"/>
                  </a:lnTo>
                  <a:lnTo>
                    <a:pt x="143" y="381"/>
                  </a:lnTo>
                  <a:lnTo>
                    <a:pt x="133" y="374"/>
                  </a:lnTo>
                  <a:lnTo>
                    <a:pt x="124" y="366"/>
                  </a:lnTo>
                  <a:lnTo>
                    <a:pt x="114" y="358"/>
                  </a:lnTo>
                  <a:lnTo>
                    <a:pt x="105" y="350"/>
                  </a:lnTo>
                  <a:lnTo>
                    <a:pt x="96" y="341"/>
                  </a:lnTo>
                  <a:lnTo>
                    <a:pt x="87" y="332"/>
                  </a:lnTo>
                  <a:lnTo>
                    <a:pt x="78" y="322"/>
                  </a:lnTo>
                  <a:lnTo>
                    <a:pt x="70" y="312"/>
                  </a:lnTo>
                  <a:lnTo>
                    <a:pt x="62" y="302"/>
                  </a:lnTo>
                  <a:lnTo>
                    <a:pt x="55" y="292"/>
                  </a:lnTo>
                  <a:lnTo>
                    <a:pt x="48" y="282"/>
                  </a:lnTo>
                  <a:lnTo>
                    <a:pt x="42" y="272"/>
                  </a:lnTo>
                  <a:lnTo>
                    <a:pt x="36" y="262"/>
                  </a:lnTo>
                  <a:lnTo>
                    <a:pt x="30" y="251"/>
                  </a:lnTo>
                  <a:lnTo>
                    <a:pt x="20" y="230"/>
                  </a:lnTo>
                  <a:lnTo>
                    <a:pt x="16" y="220"/>
                  </a:lnTo>
                  <a:lnTo>
                    <a:pt x="13" y="210"/>
                  </a:lnTo>
                  <a:lnTo>
                    <a:pt x="7" y="189"/>
                  </a:lnTo>
                  <a:lnTo>
                    <a:pt x="4" y="179"/>
                  </a:lnTo>
                  <a:lnTo>
                    <a:pt x="2" y="169"/>
                  </a:lnTo>
                  <a:lnTo>
                    <a:pt x="0" y="149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20"/>
                  </a:lnTo>
                  <a:lnTo>
                    <a:pt x="2" y="110"/>
                  </a:lnTo>
                  <a:lnTo>
                    <a:pt x="3" y="101"/>
                  </a:lnTo>
                  <a:lnTo>
                    <a:pt x="5" y="93"/>
                  </a:lnTo>
                  <a:lnTo>
                    <a:pt x="8" y="84"/>
                  </a:lnTo>
                  <a:lnTo>
                    <a:pt x="11" y="76"/>
                  </a:lnTo>
                  <a:lnTo>
                    <a:pt x="14" y="68"/>
                  </a:lnTo>
                  <a:lnTo>
                    <a:pt x="18" y="60"/>
                  </a:lnTo>
                  <a:lnTo>
                    <a:pt x="23" y="53"/>
                  </a:lnTo>
                  <a:lnTo>
                    <a:pt x="28" y="46"/>
                  </a:lnTo>
                  <a:lnTo>
                    <a:pt x="34" y="4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4" name="Freeform 23"/>
            <p:cNvSpPr>
              <a:spLocks/>
            </p:cNvSpPr>
            <p:nvPr/>
          </p:nvSpPr>
          <p:spPr bwMode="auto">
            <a:xfrm>
              <a:off x="2533" y="2302"/>
              <a:ext cx="288" cy="305"/>
            </a:xfrm>
            <a:custGeom>
              <a:avLst/>
              <a:gdLst>
                <a:gd name="T0" fmla="*/ 0 w 288"/>
                <a:gd name="T1" fmla="*/ 0 h 305"/>
                <a:gd name="T2" fmla="*/ 34 w 288"/>
                <a:gd name="T3" fmla="*/ 4 h 305"/>
                <a:gd name="T4" fmla="*/ 65 w 288"/>
                <a:gd name="T5" fmla="*/ 11 h 305"/>
                <a:gd name="T6" fmla="*/ 94 w 288"/>
                <a:gd name="T7" fmla="*/ 20 h 305"/>
                <a:gd name="T8" fmla="*/ 121 w 288"/>
                <a:gd name="T9" fmla="*/ 32 h 305"/>
                <a:gd name="T10" fmla="*/ 146 w 288"/>
                <a:gd name="T11" fmla="*/ 49 h 305"/>
                <a:gd name="T12" fmla="*/ 170 w 288"/>
                <a:gd name="T13" fmla="*/ 67 h 305"/>
                <a:gd name="T14" fmla="*/ 193 w 288"/>
                <a:gd name="T15" fmla="*/ 89 h 305"/>
                <a:gd name="T16" fmla="*/ 216 w 288"/>
                <a:gd name="T17" fmla="*/ 115 h 305"/>
                <a:gd name="T18" fmla="*/ 233 w 288"/>
                <a:gd name="T19" fmla="*/ 137 h 305"/>
                <a:gd name="T20" fmla="*/ 248 w 288"/>
                <a:gd name="T21" fmla="*/ 159 h 305"/>
                <a:gd name="T22" fmla="*/ 260 w 288"/>
                <a:gd name="T23" fmla="*/ 181 h 305"/>
                <a:gd name="T24" fmla="*/ 270 w 288"/>
                <a:gd name="T25" fmla="*/ 203 h 305"/>
                <a:gd name="T26" fmla="*/ 277 w 288"/>
                <a:gd name="T27" fmla="*/ 226 h 305"/>
                <a:gd name="T28" fmla="*/ 283 w 288"/>
                <a:gd name="T29" fmla="*/ 250 h 305"/>
                <a:gd name="T30" fmla="*/ 286 w 288"/>
                <a:gd name="T31" fmla="*/ 276 h 305"/>
                <a:gd name="T32" fmla="*/ 288 w 288"/>
                <a:gd name="T33" fmla="*/ 305 h 3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"/>
                <a:gd name="T52" fmla="*/ 0 h 305"/>
                <a:gd name="T53" fmla="*/ 288 w 288"/>
                <a:gd name="T54" fmla="*/ 305 h 3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" h="305">
                  <a:moveTo>
                    <a:pt x="0" y="0"/>
                  </a:moveTo>
                  <a:lnTo>
                    <a:pt x="34" y="4"/>
                  </a:lnTo>
                  <a:lnTo>
                    <a:pt x="65" y="11"/>
                  </a:lnTo>
                  <a:lnTo>
                    <a:pt x="94" y="20"/>
                  </a:lnTo>
                  <a:lnTo>
                    <a:pt x="121" y="32"/>
                  </a:lnTo>
                  <a:lnTo>
                    <a:pt x="146" y="49"/>
                  </a:lnTo>
                  <a:lnTo>
                    <a:pt x="170" y="67"/>
                  </a:lnTo>
                  <a:lnTo>
                    <a:pt x="193" y="89"/>
                  </a:lnTo>
                  <a:lnTo>
                    <a:pt x="216" y="115"/>
                  </a:lnTo>
                  <a:lnTo>
                    <a:pt x="233" y="137"/>
                  </a:lnTo>
                  <a:lnTo>
                    <a:pt x="248" y="159"/>
                  </a:lnTo>
                  <a:lnTo>
                    <a:pt x="260" y="181"/>
                  </a:lnTo>
                  <a:lnTo>
                    <a:pt x="270" y="203"/>
                  </a:lnTo>
                  <a:lnTo>
                    <a:pt x="277" y="226"/>
                  </a:lnTo>
                  <a:lnTo>
                    <a:pt x="283" y="250"/>
                  </a:lnTo>
                  <a:lnTo>
                    <a:pt x="286" y="276"/>
                  </a:lnTo>
                  <a:lnTo>
                    <a:pt x="288" y="305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5" name="Freeform 24"/>
            <p:cNvSpPr>
              <a:spLocks/>
            </p:cNvSpPr>
            <p:nvPr/>
          </p:nvSpPr>
          <p:spPr bwMode="auto">
            <a:xfrm>
              <a:off x="2224" y="2311"/>
              <a:ext cx="552" cy="609"/>
            </a:xfrm>
            <a:custGeom>
              <a:avLst/>
              <a:gdLst>
                <a:gd name="T0" fmla="*/ 0 w 552"/>
                <a:gd name="T1" fmla="*/ 4 h 609"/>
                <a:gd name="T2" fmla="*/ 60 w 552"/>
                <a:gd name="T3" fmla="*/ 0 h 609"/>
                <a:gd name="T4" fmla="*/ 88 w 552"/>
                <a:gd name="T5" fmla="*/ 0 h 609"/>
                <a:gd name="T6" fmla="*/ 115 w 552"/>
                <a:gd name="T7" fmla="*/ 2 h 609"/>
                <a:gd name="T8" fmla="*/ 141 w 552"/>
                <a:gd name="T9" fmla="*/ 5 h 609"/>
                <a:gd name="T10" fmla="*/ 167 w 552"/>
                <a:gd name="T11" fmla="*/ 10 h 609"/>
                <a:gd name="T12" fmla="*/ 192 w 552"/>
                <a:gd name="T13" fmla="*/ 16 h 609"/>
                <a:gd name="T14" fmla="*/ 217 w 552"/>
                <a:gd name="T15" fmla="*/ 23 h 609"/>
                <a:gd name="T16" fmla="*/ 240 w 552"/>
                <a:gd name="T17" fmla="*/ 34 h 609"/>
                <a:gd name="T18" fmla="*/ 264 w 552"/>
                <a:gd name="T19" fmla="*/ 44 h 609"/>
                <a:gd name="T20" fmla="*/ 287 w 552"/>
                <a:gd name="T21" fmla="*/ 57 h 609"/>
                <a:gd name="T22" fmla="*/ 310 w 552"/>
                <a:gd name="T23" fmla="*/ 70 h 609"/>
                <a:gd name="T24" fmla="*/ 354 w 552"/>
                <a:gd name="T25" fmla="*/ 103 h 609"/>
                <a:gd name="T26" fmla="*/ 398 w 552"/>
                <a:gd name="T27" fmla="*/ 143 h 609"/>
                <a:gd name="T28" fmla="*/ 423 w 552"/>
                <a:gd name="T29" fmla="*/ 168 h 609"/>
                <a:gd name="T30" fmla="*/ 445 w 552"/>
                <a:gd name="T31" fmla="*/ 193 h 609"/>
                <a:gd name="T32" fmla="*/ 465 w 552"/>
                <a:gd name="T33" fmla="*/ 219 h 609"/>
                <a:gd name="T34" fmla="*/ 483 w 552"/>
                <a:gd name="T35" fmla="*/ 245 h 609"/>
                <a:gd name="T36" fmla="*/ 513 w 552"/>
                <a:gd name="T37" fmla="*/ 300 h 609"/>
                <a:gd name="T38" fmla="*/ 525 w 552"/>
                <a:gd name="T39" fmla="*/ 328 h 609"/>
                <a:gd name="T40" fmla="*/ 534 w 552"/>
                <a:gd name="T41" fmla="*/ 356 h 609"/>
                <a:gd name="T42" fmla="*/ 542 w 552"/>
                <a:gd name="T43" fmla="*/ 385 h 609"/>
                <a:gd name="T44" fmla="*/ 547 w 552"/>
                <a:gd name="T45" fmla="*/ 415 h 609"/>
                <a:gd name="T46" fmla="*/ 550 w 552"/>
                <a:gd name="T47" fmla="*/ 445 h 609"/>
                <a:gd name="T48" fmla="*/ 552 w 552"/>
                <a:gd name="T49" fmla="*/ 477 h 609"/>
                <a:gd name="T50" fmla="*/ 551 w 552"/>
                <a:gd name="T51" fmla="*/ 509 h 609"/>
                <a:gd name="T52" fmla="*/ 548 w 552"/>
                <a:gd name="T53" fmla="*/ 541 h 609"/>
                <a:gd name="T54" fmla="*/ 543 w 552"/>
                <a:gd name="T55" fmla="*/ 575 h 609"/>
                <a:gd name="T56" fmla="*/ 536 w 552"/>
                <a:gd name="T57" fmla="*/ 609 h 6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2"/>
                <a:gd name="T88" fmla="*/ 0 h 609"/>
                <a:gd name="T89" fmla="*/ 552 w 552"/>
                <a:gd name="T90" fmla="*/ 609 h 6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2" h="609">
                  <a:moveTo>
                    <a:pt x="0" y="4"/>
                  </a:moveTo>
                  <a:lnTo>
                    <a:pt x="60" y="0"/>
                  </a:lnTo>
                  <a:lnTo>
                    <a:pt x="88" y="0"/>
                  </a:lnTo>
                  <a:lnTo>
                    <a:pt x="115" y="2"/>
                  </a:lnTo>
                  <a:lnTo>
                    <a:pt x="141" y="5"/>
                  </a:lnTo>
                  <a:lnTo>
                    <a:pt x="167" y="10"/>
                  </a:lnTo>
                  <a:lnTo>
                    <a:pt x="192" y="16"/>
                  </a:lnTo>
                  <a:lnTo>
                    <a:pt x="217" y="23"/>
                  </a:lnTo>
                  <a:lnTo>
                    <a:pt x="240" y="34"/>
                  </a:lnTo>
                  <a:lnTo>
                    <a:pt x="264" y="44"/>
                  </a:lnTo>
                  <a:lnTo>
                    <a:pt x="287" y="57"/>
                  </a:lnTo>
                  <a:lnTo>
                    <a:pt x="310" y="70"/>
                  </a:lnTo>
                  <a:lnTo>
                    <a:pt x="354" y="103"/>
                  </a:lnTo>
                  <a:lnTo>
                    <a:pt x="398" y="143"/>
                  </a:lnTo>
                  <a:lnTo>
                    <a:pt x="423" y="168"/>
                  </a:lnTo>
                  <a:lnTo>
                    <a:pt x="445" y="193"/>
                  </a:lnTo>
                  <a:lnTo>
                    <a:pt x="465" y="219"/>
                  </a:lnTo>
                  <a:lnTo>
                    <a:pt x="483" y="245"/>
                  </a:lnTo>
                  <a:lnTo>
                    <a:pt x="513" y="300"/>
                  </a:lnTo>
                  <a:lnTo>
                    <a:pt x="525" y="328"/>
                  </a:lnTo>
                  <a:lnTo>
                    <a:pt x="534" y="356"/>
                  </a:lnTo>
                  <a:lnTo>
                    <a:pt x="542" y="385"/>
                  </a:lnTo>
                  <a:lnTo>
                    <a:pt x="547" y="415"/>
                  </a:lnTo>
                  <a:lnTo>
                    <a:pt x="550" y="445"/>
                  </a:lnTo>
                  <a:lnTo>
                    <a:pt x="552" y="477"/>
                  </a:lnTo>
                  <a:lnTo>
                    <a:pt x="551" y="509"/>
                  </a:lnTo>
                  <a:lnTo>
                    <a:pt x="548" y="541"/>
                  </a:lnTo>
                  <a:lnTo>
                    <a:pt x="543" y="575"/>
                  </a:lnTo>
                  <a:lnTo>
                    <a:pt x="536" y="609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6" name="Freeform 25"/>
            <p:cNvSpPr>
              <a:spLocks/>
            </p:cNvSpPr>
            <p:nvPr/>
          </p:nvSpPr>
          <p:spPr bwMode="auto">
            <a:xfrm>
              <a:off x="1936" y="2378"/>
              <a:ext cx="765" cy="756"/>
            </a:xfrm>
            <a:custGeom>
              <a:avLst/>
              <a:gdLst>
                <a:gd name="T0" fmla="*/ 0 w 765"/>
                <a:gd name="T1" fmla="*/ 26 h 756"/>
                <a:gd name="T2" fmla="*/ 43 w 765"/>
                <a:gd name="T3" fmla="*/ 15 h 756"/>
                <a:gd name="T4" fmla="*/ 85 w 765"/>
                <a:gd name="T5" fmla="*/ 8 h 756"/>
                <a:gd name="T6" fmla="*/ 128 w 765"/>
                <a:gd name="T7" fmla="*/ 3 h 756"/>
                <a:gd name="T8" fmla="*/ 169 w 765"/>
                <a:gd name="T9" fmla="*/ 0 h 756"/>
                <a:gd name="T10" fmla="*/ 210 w 765"/>
                <a:gd name="T11" fmla="*/ 0 h 756"/>
                <a:gd name="T12" fmla="*/ 251 w 765"/>
                <a:gd name="T13" fmla="*/ 2 h 756"/>
                <a:gd name="T14" fmla="*/ 291 w 765"/>
                <a:gd name="T15" fmla="*/ 7 h 756"/>
                <a:gd name="T16" fmla="*/ 329 w 765"/>
                <a:gd name="T17" fmla="*/ 14 h 756"/>
                <a:gd name="T18" fmla="*/ 367 w 765"/>
                <a:gd name="T19" fmla="*/ 24 h 756"/>
                <a:gd name="T20" fmla="*/ 403 w 765"/>
                <a:gd name="T21" fmla="*/ 36 h 756"/>
                <a:gd name="T22" fmla="*/ 438 w 765"/>
                <a:gd name="T23" fmla="*/ 50 h 756"/>
                <a:gd name="T24" fmla="*/ 472 w 765"/>
                <a:gd name="T25" fmla="*/ 66 h 756"/>
                <a:gd name="T26" fmla="*/ 504 w 765"/>
                <a:gd name="T27" fmla="*/ 84 h 756"/>
                <a:gd name="T28" fmla="*/ 520 w 765"/>
                <a:gd name="T29" fmla="*/ 95 h 756"/>
                <a:gd name="T30" fmla="*/ 535 w 765"/>
                <a:gd name="T31" fmla="*/ 105 h 756"/>
                <a:gd name="T32" fmla="*/ 563 w 765"/>
                <a:gd name="T33" fmla="*/ 128 h 756"/>
                <a:gd name="T34" fmla="*/ 590 w 765"/>
                <a:gd name="T35" fmla="*/ 153 h 756"/>
                <a:gd name="T36" fmla="*/ 621 w 765"/>
                <a:gd name="T37" fmla="*/ 185 h 756"/>
                <a:gd name="T38" fmla="*/ 648 w 765"/>
                <a:gd name="T39" fmla="*/ 218 h 756"/>
                <a:gd name="T40" fmla="*/ 673 w 765"/>
                <a:gd name="T41" fmla="*/ 253 h 756"/>
                <a:gd name="T42" fmla="*/ 695 w 765"/>
                <a:gd name="T43" fmla="*/ 287 h 756"/>
                <a:gd name="T44" fmla="*/ 714 w 765"/>
                <a:gd name="T45" fmla="*/ 323 h 756"/>
                <a:gd name="T46" fmla="*/ 730 w 765"/>
                <a:gd name="T47" fmla="*/ 359 h 756"/>
                <a:gd name="T48" fmla="*/ 743 w 765"/>
                <a:gd name="T49" fmla="*/ 396 h 756"/>
                <a:gd name="T50" fmla="*/ 753 w 765"/>
                <a:gd name="T51" fmla="*/ 434 h 756"/>
                <a:gd name="T52" fmla="*/ 760 w 765"/>
                <a:gd name="T53" fmla="*/ 472 h 756"/>
                <a:gd name="T54" fmla="*/ 764 w 765"/>
                <a:gd name="T55" fmla="*/ 511 h 756"/>
                <a:gd name="T56" fmla="*/ 765 w 765"/>
                <a:gd name="T57" fmla="*/ 551 h 756"/>
                <a:gd name="T58" fmla="*/ 763 w 765"/>
                <a:gd name="T59" fmla="*/ 591 h 756"/>
                <a:gd name="T60" fmla="*/ 758 w 765"/>
                <a:gd name="T61" fmla="*/ 631 h 756"/>
                <a:gd name="T62" fmla="*/ 749 w 765"/>
                <a:gd name="T63" fmla="*/ 673 h 756"/>
                <a:gd name="T64" fmla="*/ 738 w 765"/>
                <a:gd name="T65" fmla="*/ 714 h 756"/>
                <a:gd name="T66" fmla="*/ 724 w 765"/>
                <a:gd name="T67" fmla="*/ 756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5"/>
                <a:gd name="T103" fmla="*/ 0 h 756"/>
                <a:gd name="T104" fmla="*/ 765 w 765"/>
                <a:gd name="T105" fmla="*/ 756 h 7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5" h="756">
                  <a:moveTo>
                    <a:pt x="0" y="26"/>
                  </a:moveTo>
                  <a:lnTo>
                    <a:pt x="43" y="15"/>
                  </a:lnTo>
                  <a:lnTo>
                    <a:pt x="85" y="8"/>
                  </a:lnTo>
                  <a:lnTo>
                    <a:pt x="128" y="3"/>
                  </a:lnTo>
                  <a:lnTo>
                    <a:pt x="169" y="0"/>
                  </a:lnTo>
                  <a:lnTo>
                    <a:pt x="210" y="0"/>
                  </a:lnTo>
                  <a:lnTo>
                    <a:pt x="251" y="2"/>
                  </a:lnTo>
                  <a:lnTo>
                    <a:pt x="291" y="7"/>
                  </a:lnTo>
                  <a:lnTo>
                    <a:pt x="329" y="14"/>
                  </a:lnTo>
                  <a:lnTo>
                    <a:pt x="367" y="24"/>
                  </a:lnTo>
                  <a:lnTo>
                    <a:pt x="403" y="36"/>
                  </a:lnTo>
                  <a:lnTo>
                    <a:pt x="438" y="50"/>
                  </a:lnTo>
                  <a:lnTo>
                    <a:pt x="472" y="66"/>
                  </a:lnTo>
                  <a:lnTo>
                    <a:pt x="504" y="84"/>
                  </a:lnTo>
                  <a:lnTo>
                    <a:pt x="520" y="95"/>
                  </a:lnTo>
                  <a:lnTo>
                    <a:pt x="535" y="105"/>
                  </a:lnTo>
                  <a:lnTo>
                    <a:pt x="563" y="128"/>
                  </a:lnTo>
                  <a:lnTo>
                    <a:pt x="590" y="153"/>
                  </a:lnTo>
                  <a:lnTo>
                    <a:pt x="621" y="185"/>
                  </a:lnTo>
                  <a:lnTo>
                    <a:pt x="648" y="218"/>
                  </a:lnTo>
                  <a:lnTo>
                    <a:pt x="673" y="253"/>
                  </a:lnTo>
                  <a:lnTo>
                    <a:pt x="695" y="287"/>
                  </a:lnTo>
                  <a:lnTo>
                    <a:pt x="714" y="323"/>
                  </a:lnTo>
                  <a:lnTo>
                    <a:pt x="730" y="359"/>
                  </a:lnTo>
                  <a:lnTo>
                    <a:pt x="743" y="396"/>
                  </a:lnTo>
                  <a:lnTo>
                    <a:pt x="753" y="434"/>
                  </a:lnTo>
                  <a:lnTo>
                    <a:pt x="760" y="472"/>
                  </a:lnTo>
                  <a:lnTo>
                    <a:pt x="764" y="511"/>
                  </a:lnTo>
                  <a:lnTo>
                    <a:pt x="765" y="551"/>
                  </a:lnTo>
                  <a:lnTo>
                    <a:pt x="763" y="591"/>
                  </a:lnTo>
                  <a:lnTo>
                    <a:pt x="758" y="631"/>
                  </a:lnTo>
                  <a:lnTo>
                    <a:pt x="749" y="673"/>
                  </a:lnTo>
                  <a:lnTo>
                    <a:pt x="738" y="714"/>
                  </a:lnTo>
                  <a:lnTo>
                    <a:pt x="724" y="756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7" name="Freeform 26"/>
            <p:cNvSpPr>
              <a:spLocks/>
            </p:cNvSpPr>
            <p:nvPr/>
          </p:nvSpPr>
          <p:spPr bwMode="auto">
            <a:xfrm>
              <a:off x="1717" y="2488"/>
              <a:ext cx="852" cy="822"/>
            </a:xfrm>
            <a:custGeom>
              <a:avLst/>
              <a:gdLst>
                <a:gd name="T0" fmla="*/ 0 w 852"/>
                <a:gd name="T1" fmla="*/ 71 h 822"/>
                <a:gd name="T2" fmla="*/ 33 w 852"/>
                <a:gd name="T3" fmla="*/ 55 h 822"/>
                <a:gd name="T4" fmla="*/ 64 w 852"/>
                <a:gd name="T5" fmla="*/ 41 h 822"/>
                <a:gd name="T6" fmla="*/ 93 w 852"/>
                <a:gd name="T7" fmla="*/ 30 h 822"/>
                <a:gd name="T8" fmla="*/ 123 w 852"/>
                <a:gd name="T9" fmla="*/ 21 h 822"/>
                <a:gd name="T10" fmla="*/ 152 w 852"/>
                <a:gd name="T11" fmla="*/ 14 h 822"/>
                <a:gd name="T12" fmla="*/ 183 w 852"/>
                <a:gd name="T13" fmla="*/ 8 h 822"/>
                <a:gd name="T14" fmla="*/ 253 w 852"/>
                <a:gd name="T15" fmla="*/ 1 h 822"/>
                <a:gd name="T16" fmla="*/ 287 w 852"/>
                <a:gd name="T17" fmla="*/ 0 h 822"/>
                <a:gd name="T18" fmla="*/ 320 w 852"/>
                <a:gd name="T19" fmla="*/ 0 h 822"/>
                <a:gd name="T20" fmla="*/ 386 w 852"/>
                <a:gd name="T21" fmla="*/ 6 h 822"/>
                <a:gd name="T22" fmla="*/ 448 w 852"/>
                <a:gd name="T23" fmla="*/ 17 h 822"/>
                <a:gd name="T24" fmla="*/ 478 w 852"/>
                <a:gd name="T25" fmla="*/ 24 h 822"/>
                <a:gd name="T26" fmla="*/ 507 w 852"/>
                <a:gd name="T27" fmla="*/ 33 h 822"/>
                <a:gd name="T28" fmla="*/ 536 w 852"/>
                <a:gd name="T29" fmla="*/ 43 h 822"/>
                <a:gd name="T30" fmla="*/ 563 w 852"/>
                <a:gd name="T31" fmla="*/ 55 h 822"/>
                <a:gd name="T32" fmla="*/ 588 w 852"/>
                <a:gd name="T33" fmla="*/ 67 h 822"/>
                <a:gd name="T34" fmla="*/ 613 w 852"/>
                <a:gd name="T35" fmla="*/ 80 h 822"/>
                <a:gd name="T36" fmla="*/ 636 w 852"/>
                <a:gd name="T37" fmla="*/ 95 h 822"/>
                <a:gd name="T38" fmla="*/ 657 w 852"/>
                <a:gd name="T39" fmla="*/ 110 h 822"/>
                <a:gd name="T40" fmla="*/ 677 w 852"/>
                <a:gd name="T41" fmla="*/ 126 h 822"/>
                <a:gd name="T42" fmla="*/ 695 w 852"/>
                <a:gd name="T43" fmla="*/ 143 h 822"/>
                <a:gd name="T44" fmla="*/ 731 w 852"/>
                <a:gd name="T45" fmla="*/ 182 h 822"/>
                <a:gd name="T46" fmla="*/ 761 w 852"/>
                <a:gd name="T47" fmla="*/ 221 h 822"/>
                <a:gd name="T48" fmla="*/ 786 w 852"/>
                <a:gd name="T49" fmla="*/ 261 h 822"/>
                <a:gd name="T50" fmla="*/ 806 w 852"/>
                <a:gd name="T51" fmla="*/ 302 h 822"/>
                <a:gd name="T52" fmla="*/ 822 w 852"/>
                <a:gd name="T53" fmla="*/ 346 h 822"/>
                <a:gd name="T54" fmla="*/ 828 w 852"/>
                <a:gd name="T55" fmla="*/ 368 h 822"/>
                <a:gd name="T56" fmla="*/ 834 w 852"/>
                <a:gd name="T57" fmla="*/ 392 h 822"/>
                <a:gd name="T58" fmla="*/ 843 w 852"/>
                <a:gd name="T59" fmla="*/ 441 h 822"/>
                <a:gd name="T60" fmla="*/ 849 w 852"/>
                <a:gd name="T61" fmla="*/ 495 h 822"/>
                <a:gd name="T62" fmla="*/ 852 w 852"/>
                <a:gd name="T63" fmla="*/ 542 h 822"/>
                <a:gd name="T64" fmla="*/ 852 w 852"/>
                <a:gd name="T65" fmla="*/ 585 h 822"/>
                <a:gd name="T66" fmla="*/ 851 w 852"/>
                <a:gd name="T67" fmla="*/ 605 h 822"/>
                <a:gd name="T68" fmla="*/ 849 w 852"/>
                <a:gd name="T69" fmla="*/ 625 h 822"/>
                <a:gd name="T70" fmla="*/ 843 w 852"/>
                <a:gd name="T71" fmla="*/ 664 h 822"/>
                <a:gd name="T72" fmla="*/ 833 w 852"/>
                <a:gd name="T73" fmla="*/ 702 h 822"/>
                <a:gd name="T74" fmla="*/ 820 w 852"/>
                <a:gd name="T75" fmla="*/ 741 h 822"/>
                <a:gd name="T76" fmla="*/ 804 w 852"/>
                <a:gd name="T77" fmla="*/ 780 h 822"/>
                <a:gd name="T78" fmla="*/ 783 w 852"/>
                <a:gd name="T79" fmla="*/ 822 h 8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2"/>
                <a:gd name="T121" fmla="*/ 0 h 822"/>
                <a:gd name="T122" fmla="*/ 852 w 852"/>
                <a:gd name="T123" fmla="*/ 822 h 8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2" h="822">
                  <a:moveTo>
                    <a:pt x="0" y="71"/>
                  </a:moveTo>
                  <a:lnTo>
                    <a:pt x="33" y="55"/>
                  </a:lnTo>
                  <a:lnTo>
                    <a:pt x="64" y="41"/>
                  </a:lnTo>
                  <a:lnTo>
                    <a:pt x="93" y="30"/>
                  </a:lnTo>
                  <a:lnTo>
                    <a:pt x="123" y="21"/>
                  </a:lnTo>
                  <a:lnTo>
                    <a:pt x="152" y="14"/>
                  </a:lnTo>
                  <a:lnTo>
                    <a:pt x="183" y="8"/>
                  </a:lnTo>
                  <a:lnTo>
                    <a:pt x="253" y="1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86" y="6"/>
                  </a:lnTo>
                  <a:lnTo>
                    <a:pt x="448" y="17"/>
                  </a:lnTo>
                  <a:lnTo>
                    <a:pt x="478" y="24"/>
                  </a:lnTo>
                  <a:lnTo>
                    <a:pt x="507" y="33"/>
                  </a:lnTo>
                  <a:lnTo>
                    <a:pt x="536" y="43"/>
                  </a:lnTo>
                  <a:lnTo>
                    <a:pt x="563" y="55"/>
                  </a:lnTo>
                  <a:lnTo>
                    <a:pt x="588" y="67"/>
                  </a:lnTo>
                  <a:lnTo>
                    <a:pt x="613" y="80"/>
                  </a:lnTo>
                  <a:lnTo>
                    <a:pt x="636" y="95"/>
                  </a:lnTo>
                  <a:lnTo>
                    <a:pt x="657" y="110"/>
                  </a:lnTo>
                  <a:lnTo>
                    <a:pt x="677" y="126"/>
                  </a:lnTo>
                  <a:lnTo>
                    <a:pt x="695" y="143"/>
                  </a:lnTo>
                  <a:lnTo>
                    <a:pt x="731" y="182"/>
                  </a:lnTo>
                  <a:lnTo>
                    <a:pt x="761" y="221"/>
                  </a:lnTo>
                  <a:lnTo>
                    <a:pt x="786" y="261"/>
                  </a:lnTo>
                  <a:lnTo>
                    <a:pt x="806" y="302"/>
                  </a:lnTo>
                  <a:lnTo>
                    <a:pt x="822" y="346"/>
                  </a:lnTo>
                  <a:lnTo>
                    <a:pt x="828" y="368"/>
                  </a:lnTo>
                  <a:lnTo>
                    <a:pt x="834" y="392"/>
                  </a:lnTo>
                  <a:lnTo>
                    <a:pt x="843" y="441"/>
                  </a:lnTo>
                  <a:lnTo>
                    <a:pt x="849" y="495"/>
                  </a:lnTo>
                  <a:lnTo>
                    <a:pt x="852" y="542"/>
                  </a:lnTo>
                  <a:lnTo>
                    <a:pt x="852" y="585"/>
                  </a:lnTo>
                  <a:lnTo>
                    <a:pt x="851" y="605"/>
                  </a:lnTo>
                  <a:lnTo>
                    <a:pt x="849" y="625"/>
                  </a:lnTo>
                  <a:lnTo>
                    <a:pt x="843" y="664"/>
                  </a:lnTo>
                  <a:lnTo>
                    <a:pt x="833" y="702"/>
                  </a:lnTo>
                  <a:lnTo>
                    <a:pt x="820" y="741"/>
                  </a:lnTo>
                  <a:lnTo>
                    <a:pt x="804" y="780"/>
                  </a:lnTo>
                  <a:lnTo>
                    <a:pt x="783" y="82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8" name="Freeform 27"/>
            <p:cNvSpPr>
              <a:spLocks/>
            </p:cNvSpPr>
            <p:nvPr/>
          </p:nvSpPr>
          <p:spPr bwMode="auto">
            <a:xfrm>
              <a:off x="1512" y="2655"/>
              <a:ext cx="859" cy="820"/>
            </a:xfrm>
            <a:custGeom>
              <a:avLst/>
              <a:gdLst>
                <a:gd name="T0" fmla="*/ 0 w 859"/>
                <a:gd name="T1" fmla="*/ 317 h 820"/>
                <a:gd name="T2" fmla="*/ 3 w 859"/>
                <a:gd name="T3" fmla="*/ 296 h 820"/>
                <a:gd name="T4" fmla="*/ 6 w 859"/>
                <a:gd name="T5" fmla="*/ 276 h 820"/>
                <a:gd name="T6" fmla="*/ 10 w 859"/>
                <a:gd name="T7" fmla="*/ 258 h 820"/>
                <a:gd name="T8" fmla="*/ 15 w 859"/>
                <a:gd name="T9" fmla="*/ 240 h 820"/>
                <a:gd name="T10" fmla="*/ 27 w 859"/>
                <a:gd name="T11" fmla="*/ 208 h 820"/>
                <a:gd name="T12" fmla="*/ 43 w 859"/>
                <a:gd name="T13" fmla="*/ 179 h 820"/>
                <a:gd name="T14" fmla="*/ 63 w 859"/>
                <a:gd name="T15" fmla="*/ 152 h 820"/>
                <a:gd name="T16" fmla="*/ 75 w 859"/>
                <a:gd name="T17" fmla="*/ 138 h 820"/>
                <a:gd name="T18" fmla="*/ 88 w 859"/>
                <a:gd name="T19" fmla="*/ 125 h 820"/>
                <a:gd name="T20" fmla="*/ 117 w 859"/>
                <a:gd name="T21" fmla="*/ 100 h 820"/>
                <a:gd name="T22" fmla="*/ 152 w 859"/>
                <a:gd name="T23" fmla="*/ 73 h 820"/>
                <a:gd name="T24" fmla="*/ 185 w 859"/>
                <a:gd name="T25" fmla="*/ 51 h 820"/>
                <a:gd name="T26" fmla="*/ 219 w 859"/>
                <a:gd name="T27" fmla="*/ 33 h 820"/>
                <a:gd name="T28" fmla="*/ 254 w 859"/>
                <a:gd name="T29" fmla="*/ 19 h 820"/>
                <a:gd name="T30" fmla="*/ 290 w 859"/>
                <a:gd name="T31" fmla="*/ 9 h 820"/>
                <a:gd name="T32" fmla="*/ 326 w 859"/>
                <a:gd name="T33" fmla="*/ 3 h 820"/>
                <a:gd name="T34" fmla="*/ 362 w 859"/>
                <a:gd name="T35" fmla="*/ 0 h 820"/>
                <a:gd name="T36" fmla="*/ 399 w 859"/>
                <a:gd name="T37" fmla="*/ 1 h 820"/>
                <a:gd name="T38" fmla="*/ 435 w 859"/>
                <a:gd name="T39" fmla="*/ 5 h 820"/>
                <a:gd name="T40" fmla="*/ 471 w 859"/>
                <a:gd name="T41" fmla="*/ 12 h 820"/>
                <a:gd name="T42" fmla="*/ 507 w 859"/>
                <a:gd name="T43" fmla="*/ 23 h 820"/>
                <a:gd name="T44" fmla="*/ 542 w 859"/>
                <a:gd name="T45" fmla="*/ 36 h 820"/>
                <a:gd name="T46" fmla="*/ 576 w 859"/>
                <a:gd name="T47" fmla="*/ 53 h 820"/>
                <a:gd name="T48" fmla="*/ 610 w 859"/>
                <a:gd name="T49" fmla="*/ 72 h 820"/>
                <a:gd name="T50" fmla="*/ 642 w 859"/>
                <a:gd name="T51" fmla="*/ 94 h 820"/>
                <a:gd name="T52" fmla="*/ 674 w 859"/>
                <a:gd name="T53" fmla="*/ 118 h 820"/>
                <a:gd name="T54" fmla="*/ 704 w 859"/>
                <a:gd name="T55" fmla="*/ 145 h 820"/>
                <a:gd name="T56" fmla="*/ 729 w 859"/>
                <a:gd name="T57" fmla="*/ 170 h 820"/>
                <a:gd name="T58" fmla="*/ 752 w 859"/>
                <a:gd name="T59" fmla="*/ 196 h 820"/>
                <a:gd name="T60" fmla="*/ 773 w 859"/>
                <a:gd name="T61" fmla="*/ 222 h 820"/>
                <a:gd name="T62" fmla="*/ 791 w 859"/>
                <a:gd name="T63" fmla="*/ 249 h 820"/>
                <a:gd name="T64" fmla="*/ 808 w 859"/>
                <a:gd name="T65" fmla="*/ 277 h 820"/>
                <a:gd name="T66" fmla="*/ 822 w 859"/>
                <a:gd name="T67" fmla="*/ 305 h 820"/>
                <a:gd name="T68" fmla="*/ 835 w 859"/>
                <a:gd name="T69" fmla="*/ 334 h 820"/>
                <a:gd name="T70" fmla="*/ 844 w 859"/>
                <a:gd name="T71" fmla="*/ 364 h 820"/>
                <a:gd name="T72" fmla="*/ 852 w 859"/>
                <a:gd name="T73" fmla="*/ 394 h 820"/>
                <a:gd name="T74" fmla="*/ 857 w 859"/>
                <a:gd name="T75" fmla="*/ 424 h 820"/>
                <a:gd name="T76" fmla="*/ 859 w 859"/>
                <a:gd name="T77" fmla="*/ 455 h 820"/>
                <a:gd name="T78" fmla="*/ 859 w 859"/>
                <a:gd name="T79" fmla="*/ 487 h 820"/>
                <a:gd name="T80" fmla="*/ 856 w 859"/>
                <a:gd name="T81" fmla="*/ 519 h 820"/>
                <a:gd name="T82" fmla="*/ 853 w 859"/>
                <a:gd name="T83" fmla="*/ 535 h 820"/>
                <a:gd name="T84" fmla="*/ 850 w 859"/>
                <a:gd name="T85" fmla="*/ 551 h 820"/>
                <a:gd name="T86" fmla="*/ 842 w 859"/>
                <a:gd name="T87" fmla="*/ 584 h 820"/>
                <a:gd name="T88" fmla="*/ 830 w 859"/>
                <a:gd name="T89" fmla="*/ 617 h 820"/>
                <a:gd name="T90" fmla="*/ 804 w 859"/>
                <a:gd name="T91" fmla="*/ 683 h 820"/>
                <a:gd name="T92" fmla="*/ 789 w 859"/>
                <a:gd name="T93" fmla="*/ 711 h 820"/>
                <a:gd name="T94" fmla="*/ 773 w 859"/>
                <a:gd name="T95" fmla="*/ 737 h 820"/>
                <a:gd name="T96" fmla="*/ 753 w 859"/>
                <a:gd name="T97" fmla="*/ 761 h 820"/>
                <a:gd name="T98" fmla="*/ 742 w 859"/>
                <a:gd name="T99" fmla="*/ 772 h 820"/>
                <a:gd name="T100" fmla="*/ 729 w 859"/>
                <a:gd name="T101" fmla="*/ 783 h 820"/>
                <a:gd name="T102" fmla="*/ 700 w 859"/>
                <a:gd name="T103" fmla="*/ 802 h 820"/>
                <a:gd name="T104" fmla="*/ 664 w 859"/>
                <a:gd name="T105" fmla="*/ 820 h 8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9"/>
                <a:gd name="T160" fmla="*/ 0 h 820"/>
                <a:gd name="T161" fmla="*/ 859 w 859"/>
                <a:gd name="T162" fmla="*/ 820 h 8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9" h="820">
                  <a:moveTo>
                    <a:pt x="0" y="317"/>
                  </a:moveTo>
                  <a:lnTo>
                    <a:pt x="3" y="296"/>
                  </a:lnTo>
                  <a:lnTo>
                    <a:pt x="6" y="276"/>
                  </a:lnTo>
                  <a:lnTo>
                    <a:pt x="10" y="258"/>
                  </a:lnTo>
                  <a:lnTo>
                    <a:pt x="15" y="240"/>
                  </a:lnTo>
                  <a:lnTo>
                    <a:pt x="27" y="208"/>
                  </a:lnTo>
                  <a:lnTo>
                    <a:pt x="43" y="179"/>
                  </a:lnTo>
                  <a:lnTo>
                    <a:pt x="63" y="152"/>
                  </a:lnTo>
                  <a:lnTo>
                    <a:pt x="75" y="138"/>
                  </a:lnTo>
                  <a:lnTo>
                    <a:pt x="88" y="125"/>
                  </a:lnTo>
                  <a:lnTo>
                    <a:pt x="117" y="100"/>
                  </a:lnTo>
                  <a:lnTo>
                    <a:pt x="152" y="73"/>
                  </a:lnTo>
                  <a:lnTo>
                    <a:pt x="185" y="51"/>
                  </a:lnTo>
                  <a:lnTo>
                    <a:pt x="219" y="33"/>
                  </a:lnTo>
                  <a:lnTo>
                    <a:pt x="254" y="19"/>
                  </a:lnTo>
                  <a:lnTo>
                    <a:pt x="290" y="9"/>
                  </a:lnTo>
                  <a:lnTo>
                    <a:pt x="326" y="3"/>
                  </a:lnTo>
                  <a:lnTo>
                    <a:pt x="362" y="0"/>
                  </a:lnTo>
                  <a:lnTo>
                    <a:pt x="399" y="1"/>
                  </a:lnTo>
                  <a:lnTo>
                    <a:pt x="435" y="5"/>
                  </a:lnTo>
                  <a:lnTo>
                    <a:pt x="471" y="12"/>
                  </a:lnTo>
                  <a:lnTo>
                    <a:pt x="507" y="23"/>
                  </a:lnTo>
                  <a:lnTo>
                    <a:pt x="542" y="36"/>
                  </a:lnTo>
                  <a:lnTo>
                    <a:pt x="576" y="53"/>
                  </a:lnTo>
                  <a:lnTo>
                    <a:pt x="610" y="72"/>
                  </a:lnTo>
                  <a:lnTo>
                    <a:pt x="642" y="94"/>
                  </a:lnTo>
                  <a:lnTo>
                    <a:pt x="674" y="118"/>
                  </a:lnTo>
                  <a:lnTo>
                    <a:pt x="704" y="145"/>
                  </a:lnTo>
                  <a:lnTo>
                    <a:pt x="729" y="170"/>
                  </a:lnTo>
                  <a:lnTo>
                    <a:pt x="752" y="196"/>
                  </a:lnTo>
                  <a:lnTo>
                    <a:pt x="773" y="222"/>
                  </a:lnTo>
                  <a:lnTo>
                    <a:pt x="791" y="249"/>
                  </a:lnTo>
                  <a:lnTo>
                    <a:pt x="808" y="277"/>
                  </a:lnTo>
                  <a:lnTo>
                    <a:pt x="822" y="305"/>
                  </a:lnTo>
                  <a:lnTo>
                    <a:pt x="835" y="334"/>
                  </a:lnTo>
                  <a:lnTo>
                    <a:pt x="844" y="364"/>
                  </a:lnTo>
                  <a:lnTo>
                    <a:pt x="852" y="394"/>
                  </a:lnTo>
                  <a:lnTo>
                    <a:pt x="857" y="424"/>
                  </a:lnTo>
                  <a:lnTo>
                    <a:pt x="859" y="455"/>
                  </a:lnTo>
                  <a:lnTo>
                    <a:pt x="859" y="487"/>
                  </a:lnTo>
                  <a:lnTo>
                    <a:pt x="856" y="519"/>
                  </a:lnTo>
                  <a:lnTo>
                    <a:pt x="853" y="535"/>
                  </a:lnTo>
                  <a:lnTo>
                    <a:pt x="850" y="551"/>
                  </a:lnTo>
                  <a:lnTo>
                    <a:pt x="842" y="584"/>
                  </a:lnTo>
                  <a:lnTo>
                    <a:pt x="830" y="617"/>
                  </a:lnTo>
                  <a:lnTo>
                    <a:pt x="804" y="683"/>
                  </a:lnTo>
                  <a:lnTo>
                    <a:pt x="789" y="711"/>
                  </a:lnTo>
                  <a:lnTo>
                    <a:pt x="773" y="737"/>
                  </a:lnTo>
                  <a:lnTo>
                    <a:pt x="753" y="761"/>
                  </a:lnTo>
                  <a:lnTo>
                    <a:pt x="742" y="772"/>
                  </a:lnTo>
                  <a:lnTo>
                    <a:pt x="729" y="783"/>
                  </a:lnTo>
                  <a:lnTo>
                    <a:pt x="700" y="802"/>
                  </a:lnTo>
                  <a:lnTo>
                    <a:pt x="664" y="820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9" name="Freeform 28"/>
            <p:cNvSpPr>
              <a:spLocks/>
            </p:cNvSpPr>
            <p:nvPr/>
          </p:nvSpPr>
          <p:spPr bwMode="auto">
            <a:xfrm>
              <a:off x="1547" y="2822"/>
              <a:ext cx="665" cy="638"/>
            </a:xfrm>
            <a:custGeom>
              <a:avLst/>
              <a:gdLst>
                <a:gd name="T0" fmla="*/ 6 w 665"/>
                <a:gd name="T1" fmla="*/ 301 h 638"/>
                <a:gd name="T2" fmla="*/ 0 w 665"/>
                <a:gd name="T3" fmla="*/ 261 h 638"/>
                <a:gd name="T4" fmla="*/ 0 w 665"/>
                <a:gd name="T5" fmla="*/ 222 h 638"/>
                <a:gd name="T6" fmla="*/ 1 w 665"/>
                <a:gd name="T7" fmla="*/ 203 h 638"/>
                <a:gd name="T8" fmla="*/ 4 w 665"/>
                <a:gd name="T9" fmla="*/ 184 h 638"/>
                <a:gd name="T10" fmla="*/ 8 w 665"/>
                <a:gd name="T11" fmla="*/ 166 h 638"/>
                <a:gd name="T12" fmla="*/ 14 w 665"/>
                <a:gd name="T13" fmla="*/ 149 h 638"/>
                <a:gd name="T14" fmla="*/ 28 w 665"/>
                <a:gd name="T15" fmla="*/ 116 h 638"/>
                <a:gd name="T16" fmla="*/ 46 w 665"/>
                <a:gd name="T17" fmla="*/ 86 h 638"/>
                <a:gd name="T18" fmla="*/ 68 w 665"/>
                <a:gd name="T19" fmla="*/ 59 h 638"/>
                <a:gd name="T20" fmla="*/ 80 w 665"/>
                <a:gd name="T21" fmla="*/ 48 h 638"/>
                <a:gd name="T22" fmla="*/ 94 w 665"/>
                <a:gd name="T23" fmla="*/ 37 h 638"/>
                <a:gd name="T24" fmla="*/ 115 w 665"/>
                <a:gd name="T25" fmla="*/ 23 h 638"/>
                <a:gd name="T26" fmla="*/ 138 w 665"/>
                <a:gd name="T27" fmla="*/ 13 h 638"/>
                <a:gd name="T28" fmla="*/ 162 w 665"/>
                <a:gd name="T29" fmla="*/ 6 h 638"/>
                <a:gd name="T30" fmla="*/ 187 w 665"/>
                <a:gd name="T31" fmla="*/ 2 h 638"/>
                <a:gd name="T32" fmla="*/ 213 w 665"/>
                <a:gd name="T33" fmla="*/ 0 h 638"/>
                <a:gd name="T34" fmla="*/ 240 w 665"/>
                <a:gd name="T35" fmla="*/ 1 h 638"/>
                <a:gd name="T36" fmla="*/ 267 w 665"/>
                <a:gd name="T37" fmla="*/ 5 h 638"/>
                <a:gd name="T38" fmla="*/ 294 w 665"/>
                <a:gd name="T39" fmla="*/ 11 h 638"/>
                <a:gd name="T40" fmla="*/ 322 w 665"/>
                <a:gd name="T41" fmla="*/ 20 h 638"/>
                <a:gd name="T42" fmla="*/ 350 w 665"/>
                <a:gd name="T43" fmla="*/ 30 h 638"/>
                <a:gd name="T44" fmla="*/ 405 w 665"/>
                <a:gd name="T45" fmla="*/ 57 h 638"/>
                <a:gd name="T46" fmla="*/ 432 w 665"/>
                <a:gd name="T47" fmla="*/ 74 h 638"/>
                <a:gd name="T48" fmla="*/ 458 w 665"/>
                <a:gd name="T49" fmla="*/ 91 h 638"/>
                <a:gd name="T50" fmla="*/ 483 w 665"/>
                <a:gd name="T51" fmla="*/ 111 h 638"/>
                <a:gd name="T52" fmla="*/ 508 w 665"/>
                <a:gd name="T53" fmla="*/ 131 h 638"/>
                <a:gd name="T54" fmla="*/ 531 w 665"/>
                <a:gd name="T55" fmla="*/ 153 h 638"/>
                <a:gd name="T56" fmla="*/ 553 w 665"/>
                <a:gd name="T57" fmla="*/ 176 h 638"/>
                <a:gd name="T58" fmla="*/ 592 w 665"/>
                <a:gd name="T59" fmla="*/ 225 h 638"/>
                <a:gd name="T60" fmla="*/ 610 w 665"/>
                <a:gd name="T61" fmla="*/ 250 h 638"/>
                <a:gd name="T62" fmla="*/ 625 w 665"/>
                <a:gd name="T63" fmla="*/ 276 h 638"/>
                <a:gd name="T64" fmla="*/ 638 w 665"/>
                <a:gd name="T65" fmla="*/ 302 h 638"/>
                <a:gd name="T66" fmla="*/ 648 w 665"/>
                <a:gd name="T67" fmla="*/ 328 h 638"/>
                <a:gd name="T68" fmla="*/ 657 w 665"/>
                <a:gd name="T69" fmla="*/ 355 h 638"/>
                <a:gd name="T70" fmla="*/ 662 w 665"/>
                <a:gd name="T71" fmla="*/ 382 h 638"/>
                <a:gd name="T72" fmla="*/ 665 w 665"/>
                <a:gd name="T73" fmla="*/ 408 h 638"/>
                <a:gd name="T74" fmla="*/ 665 w 665"/>
                <a:gd name="T75" fmla="*/ 434 h 638"/>
                <a:gd name="T76" fmla="*/ 661 w 665"/>
                <a:gd name="T77" fmla="*/ 460 h 638"/>
                <a:gd name="T78" fmla="*/ 655 w 665"/>
                <a:gd name="T79" fmla="*/ 485 h 638"/>
                <a:gd name="T80" fmla="*/ 645 w 665"/>
                <a:gd name="T81" fmla="*/ 510 h 638"/>
                <a:gd name="T82" fmla="*/ 631 w 665"/>
                <a:gd name="T83" fmla="*/ 533 h 638"/>
                <a:gd name="T84" fmla="*/ 617 w 665"/>
                <a:gd name="T85" fmla="*/ 552 h 638"/>
                <a:gd name="T86" fmla="*/ 603 w 665"/>
                <a:gd name="T87" fmla="*/ 568 h 638"/>
                <a:gd name="T88" fmla="*/ 588 w 665"/>
                <a:gd name="T89" fmla="*/ 582 h 638"/>
                <a:gd name="T90" fmla="*/ 572 w 665"/>
                <a:gd name="T91" fmla="*/ 595 h 638"/>
                <a:gd name="T92" fmla="*/ 555 w 665"/>
                <a:gd name="T93" fmla="*/ 605 h 638"/>
                <a:gd name="T94" fmla="*/ 537 w 665"/>
                <a:gd name="T95" fmla="*/ 614 h 638"/>
                <a:gd name="T96" fmla="*/ 519 w 665"/>
                <a:gd name="T97" fmla="*/ 622 h 638"/>
                <a:gd name="T98" fmla="*/ 500 w 665"/>
                <a:gd name="T99" fmla="*/ 628 h 638"/>
                <a:gd name="T100" fmla="*/ 460 w 665"/>
                <a:gd name="T101" fmla="*/ 635 h 638"/>
                <a:gd name="T102" fmla="*/ 418 w 665"/>
                <a:gd name="T103" fmla="*/ 638 h 638"/>
                <a:gd name="T104" fmla="*/ 374 w 665"/>
                <a:gd name="T105" fmla="*/ 637 h 638"/>
                <a:gd name="T106" fmla="*/ 329 w 665"/>
                <a:gd name="T107" fmla="*/ 632 h 6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5"/>
                <a:gd name="T163" fmla="*/ 0 h 638"/>
                <a:gd name="T164" fmla="*/ 665 w 665"/>
                <a:gd name="T165" fmla="*/ 638 h 6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5" h="638">
                  <a:moveTo>
                    <a:pt x="6" y="301"/>
                  </a:moveTo>
                  <a:lnTo>
                    <a:pt x="0" y="261"/>
                  </a:lnTo>
                  <a:lnTo>
                    <a:pt x="0" y="222"/>
                  </a:lnTo>
                  <a:lnTo>
                    <a:pt x="1" y="203"/>
                  </a:lnTo>
                  <a:lnTo>
                    <a:pt x="4" y="184"/>
                  </a:lnTo>
                  <a:lnTo>
                    <a:pt x="8" y="166"/>
                  </a:lnTo>
                  <a:lnTo>
                    <a:pt x="14" y="149"/>
                  </a:lnTo>
                  <a:lnTo>
                    <a:pt x="28" y="116"/>
                  </a:lnTo>
                  <a:lnTo>
                    <a:pt x="46" y="86"/>
                  </a:lnTo>
                  <a:lnTo>
                    <a:pt x="68" y="59"/>
                  </a:lnTo>
                  <a:lnTo>
                    <a:pt x="80" y="48"/>
                  </a:lnTo>
                  <a:lnTo>
                    <a:pt x="94" y="37"/>
                  </a:lnTo>
                  <a:lnTo>
                    <a:pt x="115" y="23"/>
                  </a:lnTo>
                  <a:lnTo>
                    <a:pt x="138" y="13"/>
                  </a:lnTo>
                  <a:lnTo>
                    <a:pt x="162" y="6"/>
                  </a:lnTo>
                  <a:lnTo>
                    <a:pt x="187" y="2"/>
                  </a:lnTo>
                  <a:lnTo>
                    <a:pt x="213" y="0"/>
                  </a:lnTo>
                  <a:lnTo>
                    <a:pt x="240" y="1"/>
                  </a:lnTo>
                  <a:lnTo>
                    <a:pt x="267" y="5"/>
                  </a:lnTo>
                  <a:lnTo>
                    <a:pt x="294" y="11"/>
                  </a:lnTo>
                  <a:lnTo>
                    <a:pt x="322" y="20"/>
                  </a:lnTo>
                  <a:lnTo>
                    <a:pt x="350" y="30"/>
                  </a:lnTo>
                  <a:lnTo>
                    <a:pt x="405" y="57"/>
                  </a:lnTo>
                  <a:lnTo>
                    <a:pt x="432" y="74"/>
                  </a:lnTo>
                  <a:lnTo>
                    <a:pt x="458" y="91"/>
                  </a:lnTo>
                  <a:lnTo>
                    <a:pt x="483" y="111"/>
                  </a:lnTo>
                  <a:lnTo>
                    <a:pt x="508" y="131"/>
                  </a:lnTo>
                  <a:lnTo>
                    <a:pt x="531" y="153"/>
                  </a:lnTo>
                  <a:lnTo>
                    <a:pt x="553" y="176"/>
                  </a:lnTo>
                  <a:lnTo>
                    <a:pt x="592" y="225"/>
                  </a:lnTo>
                  <a:lnTo>
                    <a:pt x="610" y="250"/>
                  </a:lnTo>
                  <a:lnTo>
                    <a:pt x="625" y="276"/>
                  </a:lnTo>
                  <a:lnTo>
                    <a:pt x="638" y="302"/>
                  </a:lnTo>
                  <a:lnTo>
                    <a:pt x="648" y="328"/>
                  </a:lnTo>
                  <a:lnTo>
                    <a:pt x="657" y="355"/>
                  </a:lnTo>
                  <a:lnTo>
                    <a:pt x="662" y="382"/>
                  </a:lnTo>
                  <a:lnTo>
                    <a:pt x="665" y="408"/>
                  </a:lnTo>
                  <a:lnTo>
                    <a:pt x="665" y="434"/>
                  </a:lnTo>
                  <a:lnTo>
                    <a:pt x="661" y="460"/>
                  </a:lnTo>
                  <a:lnTo>
                    <a:pt x="655" y="485"/>
                  </a:lnTo>
                  <a:lnTo>
                    <a:pt x="645" y="510"/>
                  </a:lnTo>
                  <a:lnTo>
                    <a:pt x="631" y="533"/>
                  </a:lnTo>
                  <a:lnTo>
                    <a:pt x="617" y="552"/>
                  </a:lnTo>
                  <a:lnTo>
                    <a:pt x="603" y="568"/>
                  </a:lnTo>
                  <a:lnTo>
                    <a:pt x="588" y="582"/>
                  </a:lnTo>
                  <a:lnTo>
                    <a:pt x="572" y="595"/>
                  </a:lnTo>
                  <a:lnTo>
                    <a:pt x="555" y="605"/>
                  </a:lnTo>
                  <a:lnTo>
                    <a:pt x="537" y="614"/>
                  </a:lnTo>
                  <a:lnTo>
                    <a:pt x="519" y="622"/>
                  </a:lnTo>
                  <a:lnTo>
                    <a:pt x="500" y="628"/>
                  </a:lnTo>
                  <a:lnTo>
                    <a:pt x="460" y="635"/>
                  </a:lnTo>
                  <a:lnTo>
                    <a:pt x="418" y="638"/>
                  </a:lnTo>
                  <a:lnTo>
                    <a:pt x="374" y="637"/>
                  </a:lnTo>
                  <a:lnTo>
                    <a:pt x="329" y="63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90" name="Freeform 29"/>
            <p:cNvSpPr>
              <a:spLocks/>
            </p:cNvSpPr>
            <p:nvPr/>
          </p:nvSpPr>
          <p:spPr bwMode="auto">
            <a:xfrm>
              <a:off x="1608" y="2979"/>
              <a:ext cx="421" cy="432"/>
            </a:xfrm>
            <a:custGeom>
              <a:avLst/>
              <a:gdLst>
                <a:gd name="T0" fmla="*/ 40 w 421"/>
                <a:gd name="T1" fmla="*/ 33 h 432"/>
                <a:gd name="T2" fmla="*/ 53 w 421"/>
                <a:gd name="T3" fmla="*/ 22 h 432"/>
                <a:gd name="T4" fmla="*/ 68 w 421"/>
                <a:gd name="T5" fmla="*/ 14 h 432"/>
                <a:gd name="T6" fmla="*/ 84 w 421"/>
                <a:gd name="T7" fmla="*/ 7 h 432"/>
                <a:gd name="T8" fmla="*/ 101 w 421"/>
                <a:gd name="T9" fmla="*/ 3 h 432"/>
                <a:gd name="T10" fmla="*/ 138 w 421"/>
                <a:gd name="T11" fmla="*/ 0 h 432"/>
                <a:gd name="T12" fmla="*/ 157 w 421"/>
                <a:gd name="T13" fmla="*/ 2 h 432"/>
                <a:gd name="T14" fmla="*/ 177 w 421"/>
                <a:gd name="T15" fmla="*/ 5 h 432"/>
                <a:gd name="T16" fmla="*/ 197 w 421"/>
                <a:gd name="T17" fmla="*/ 11 h 432"/>
                <a:gd name="T18" fmla="*/ 217 w 421"/>
                <a:gd name="T19" fmla="*/ 18 h 432"/>
                <a:gd name="T20" fmla="*/ 238 w 421"/>
                <a:gd name="T21" fmla="*/ 28 h 432"/>
                <a:gd name="T22" fmla="*/ 258 w 421"/>
                <a:gd name="T23" fmla="*/ 39 h 432"/>
                <a:gd name="T24" fmla="*/ 278 w 421"/>
                <a:gd name="T25" fmla="*/ 52 h 432"/>
                <a:gd name="T26" fmla="*/ 297 w 421"/>
                <a:gd name="T27" fmla="*/ 66 h 432"/>
                <a:gd name="T28" fmla="*/ 316 w 421"/>
                <a:gd name="T29" fmla="*/ 83 h 432"/>
                <a:gd name="T30" fmla="*/ 334 w 421"/>
                <a:gd name="T31" fmla="*/ 101 h 432"/>
                <a:gd name="T32" fmla="*/ 366 w 421"/>
                <a:gd name="T33" fmla="*/ 140 h 432"/>
                <a:gd name="T34" fmla="*/ 379 w 421"/>
                <a:gd name="T35" fmla="*/ 161 h 432"/>
                <a:gd name="T36" fmla="*/ 391 w 421"/>
                <a:gd name="T37" fmla="*/ 181 h 432"/>
                <a:gd name="T38" fmla="*/ 408 w 421"/>
                <a:gd name="T39" fmla="*/ 223 h 432"/>
                <a:gd name="T40" fmla="*/ 414 w 421"/>
                <a:gd name="T41" fmla="*/ 244 h 432"/>
                <a:gd name="T42" fmla="*/ 418 w 421"/>
                <a:gd name="T43" fmla="*/ 264 h 432"/>
                <a:gd name="T44" fmla="*/ 421 w 421"/>
                <a:gd name="T45" fmla="*/ 303 h 432"/>
                <a:gd name="T46" fmla="*/ 419 w 421"/>
                <a:gd name="T47" fmla="*/ 322 h 432"/>
                <a:gd name="T48" fmla="*/ 416 w 421"/>
                <a:gd name="T49" fmla="*/ 340 h 432"/>
                <a:gd name="T50" fmla="*/ 410 w 421"/>
                <a:gd name="T51" fmla="*/ 357 h 432"/>
                <a:gd name="T52" fmla="*/ 402 w 421"/>
                <a:gd name="T53" fmla="*/ 372 h 432"/>
                <a:gd name="T54" fmla="*/ 393 w 421"/>
                <a:gd name="T55" fmla="*/ 386 h 432"/>
                <a:gd name="T56" fmla="*/ 381 w 421"/>
                <a:gd name="T57" fmla="*/ 399 h 432"/>
                <a:gd name="T58" fmla="*/ 367 w 421"/>
                <a:gd name="T59" fmla="*/ 410 h 432"/>
                <a:gd name="T60" fmla="*/ 352 w 421"/>
                <a:gd name="T61" fmla="*/ 419 h 432"/>
                <a:gd name="T62" fmla="*/ 336 w 421"/>
                <a:gd name="T63" fmla="*/ 425 h 432"/>
                <a:gd name="T64" fmla="*/ 319 w 421"/>
                <a:gd name="T65" fmla="*/ 430 h 432"/>
                <a:gd name="T66" fmla="*/ 283 w 421"/>
                <a:gd name="T67" fmla="*/ 432 h 432"/>
                <a:gd name="T68" fmla="*/ 263 w 421"/>
                <a:gd name="T69" fmla="*/ 431 h 432"/>
                <a:gd name="T70" fmla="*/ 243 w 421"/>
                <a:gd name="T71" fmla="*/ 427 h 432"/>
                <a:gd name="T72" fmla="*/ 223 w 421"/>
                <a:gd name="T73" fmla="*/ 421 h 432"/>
                <a:gd name="T74" fmla="*/ 203 w 421"/>
                <a:gd name="T75" fmla="*/ 414 h 432"/>
                <a:gd name="T76" fmla="*/ 183 w 421"/>
                <a:gd name="T77" fmla="*/ 405 h 432"/>
                <a:gd name="T78" fmla="*/ 163 w 421"/>
                <a:gd name="T79" fmla="*/ 394 h 432"/>
                <a:gd name="T80" fmla="*/ 143 w 421"/>
                <a:gd name="T81" fmla="*/ 381 h 432"/>
                <a:gd name="T82" fmla="*/ 124 w 421"/>
                <a:gd name="T83" fmla="*/ 366 h 432"/>
                <a:gd name="T84" fmla="*/ 105 w 421"/>
                <a:gd name="T85" fmla="*/ 350 h 432"/>
                <a:gd name="T86" fmla="*/ 87 w 421"/>
                <a:gd name="T87" fmla="*/ 331 h 432"/>
                <a:gd name="T88" fmla="*/ 55 w 421"/>
                <a:gd name="T89" fmla="*/ 292 h 432"/>
                <a:gd name="T90" fmla="*/ 42 w 421"/>
                <a:gd name="T91" fmla="*/ 272 h 432"/>
                <a:gd name="T92" fmla="*/ 30 w 421"/>
                <a:gd name="T93" fmla="*/ 251 h 432"/>
                <a:gd name="T94" fmla="*/ 12 w 421"/>
                <a:gd name="T95" fmla="*/ 210 h 432"/>
                <a:gd name="T96" fmla="*/ 6 w 421"/>
                <a:gd name="T97" fmla="*/ 189 h 432"/>
                <a:gd name="T98" fmla="*/ 2 w 421"/>
                <a:gd name="T99" fmla="*/ 168 h 432"/>
                <a:gd name="T100" fmla="*/ 0 w 421"/>
                <a:gd name="T101" fmla="*/ 129 h 432"/>
                <a:gd name="T102" fmla="*/ 1 w 421"/>
                <a:gd name="T103" fmla="*/ 110 h 432"/>
                <a:gd name="T104" fmla="*/ 5 w 421"/>
                <a:gd name="T105" fmla="*/ 93 h 432"/>
                <a:gd name="T106" fmla="*/ 11 w 421"/>
                <a:gd name="T107" fmla="*/ 76 h 432"/>
                <a:gd name="T108" fmla="*/ 18 w 421"/>
                <a:gd name="T109" fmla="*/ 60 h 432"/>
                <a:gd name="T110" fmla="*/ 28 w 421"/>
                <a:gd name="T111" fmla="*/ 46 h 432"/>
                <a:gd name="T112" fmla="*/ 40 w 421"/>
                <a:gd name="T113" fmla="*/ 33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1"/>
                <a:gd name="T172" fmla="*/ 0 h 432"/>
                <a:gd name="T173" fmla="*/ 421 w 421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1" h="432">
                  <a:moveTo>
                    <a:pt x="40" y="33"/>
                  </a:moveTo>
                  <a:lnTo>
                    <a:pt x="53" y="22"/>
                  </a:lnTo>
                  <a:lnTo>
                    <a:pt x="68" y="14"/>
                  </a:lnTo>
                  <a:lnTo>
                    <a:pt x="84" y="7"/>
                  </a:lnTo>
                  <a:lnTo>
                    <a:pt x="101" y="3"/>
                  </a:lnTo>
                  <a:lnTo>
                    <a:pt x="138" y="0"/>
                  </a:lnTo>
                  <a:lnTo>
                    <a:pt x="157" y="2"/>
                  </a:lnTo>
                  <a:lnTo>
                    <a:pt x="177" y="5"/>
                  </a:lnTo>
                  <a:lnTo>
                    <a:pt x="197" y="11"/>
                  </a:lnTo>
                  <a:lnTo>
                    <a:pt x="217" y="18"/>
                  </a:lnTo>
                  <a:lnTo>
                    <a:pt x="238" y="28"/>
                  </a:lnTo>
                  <a:lnTo>
                    <a:pt x="258" y="39"/>
                  </a:lnTo>
                  <a:lnTo>
                    <a:pt x="278" y="52"/>
                  </a:lnTo>
                  <a:lnTo>
                    <a:pt x="297" y="66"/>
                  </a:lnTo>
                  <a:lnTo>
                    <a:pt x="316" y="83"/>
                  </a:lnTo>
                  <a:lnTo>
                    <a:pt x="334" y="101"/>
                  </a:lnTo>
                  <a:lnTo>
                    <a:pt x="366" y="140"/>
                  </a:lnTo>
                  <a:lnTo>
                    <a:pt x="379" y="161"/>
                  </a:lnTo>
                  <a:lnTo>
                    <a:pt x="391" y="181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8" y="264"/>
                  </a:lnTo>
                  <a:lnTo>
                    <a:pt x="421" y="303"/>
                  </a:lnTo>
                  <a:lnTo>
                    <a:pt x="419" y="322"/>
                  </a:lnTo>
                  <a:lnTo>
                    <a:pt x="416" y="340"/>
                  </a:lnTo>
                  <a:lnTo>
                    <a:pt x="410" y="357"/>
                  </a:lnTo>
                  <a:lnTo>
                    <a:pt x="402" y="372"/>
                  </a:lnTo>
                  <a:lnTo>
                    <a:pt x="393" y="386"/>
                  </a:lnTo>
                  <a:lnTo>
                    <a:pt x="381" y="399"/>
                  </a:lnTo>
                  <a:lnTo>
                    <a:pt x="367" y="410"/>
                  </a:lnTo>
                  <a:lnTo>
                    <a:pt x="352" y="419"/>
                  </a:lnTo>
                  <a:lnTo>
                    <a:pt x="336" y="425"/>
                  </a:lnTo>
                  <a:lnTo>
                    <a:pt x="319" y="430"/>
                  </a:lnTo>
                  <a:lnTo>
                    <a:pt x="283" y="432"/>
                  </a:lnTo>
                  <a:lnTo>
                    <a:pt x="263" y="431"/>
                  </a:lnTo>
                  <a:lnTo>
                    <a:pt x="243" y="427"/>
                  </a:lnTo>
                  <a:lnTo>
                    <a:pt x="223" y="421"/>
                  </a:lnTo>
                  <a:lnTo>
                    <a:pt x="203" y="414"/>
                  </a:lnTo>
                  <a:lnTo>
                    <a:pt x="183" y="405"/>
                  </a:lnTo>
                  <a:lnTo>
                    <a:pt x="163" y="394"/>
                  </a:lnTo>
                  <a:lnTo>
                    <a:pt x="143" y="381"/>
                  </a:lnTo>
                  <a:lnTo>
                    <a:pt x="124" y="366"/>
                  </a:lnTo>
                  <a:lnTo>
                    <a:pt x="105" y="350"/>
                  </a:lnTo>
                  <a:lnTo>
                    <a:pt x="87" y="331"/>
                  </a:lnTo>
                  <a:lnTo>
                    <a:pt x="55" y="292"/>
                  </a:lnTo>
                  <a:lnTo>
                    <a:pt x="42" y="272"/>
                  </a:lnTo>
                  <a:lnTo>
                    <a:pt x="30" y="251"/>
                  </a:lnTo>
                  <a:lnTo>
                    <a:pt x="12" y="210"/>
                  </a:lnTo>
                  <a:lnTo>
                    <a:pt x="6" y="189"/>
                  </a:lnTo>
                  <a:lnTo>
                    <a:pt x="2" y="168"/>
                  </a:lnTo>
                  <a:lnTo>
                    <a:pt x="0" y="129"/>
                  </a:lnTo>
                  <a:lnTo>
                    <a:pt x="1" y="110"/>
                  </a:lnTo>
                  <a:lnTo>
                    <a:pt x="5" y="93"/>
                  </a:lnTo>
                  <a:lnTo>
                    <a:pt x="11" y="76"/>
                  </a:lnTo>
                  <a:lnTo>
                    <a:pt x="18" y="60"/>
                  </a:lnTo>
                  <a:lnTo>
                    <a:pt x="28" y="46"/>
                  </a:lnTo>
                  <a:lnTo>
                    <a:pt x="40" y="33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2474" name="Freeform 30"/>
          <p:cNvSpPr>
            <a:spLocks/>
          </p:cNvSpPr>
          <p:nvPr/>
        </p:nvSpPr>
        <p:spPr bwMode="auto">
          <a:xfrm>
            <a:off x="1371600" y="5124450"/>
            <a:ext cx="1446213" cy="1171575"/>
          </a:xfrm>
          <a:custGeom>
            <a:avLst/>
            <a:gdLst>
              <a:gd name="T0" fmla="*/ 2147483647 w 686"/>
              <a:gd name="T1" fmla="*/ 2147483647 h 556"/>
              <a:gd name="T2" fmla="*/ 2147483647 w 686"/>
              <a:gd name="T3" fmla="*/ 0 h 556"/>
              <a:gd name="T4" fmla="*/ 0 w 686"/>
              <a:gd name="T5" fmla="*/ 2147483647 h 556"/>
              <a:gd name="T6" fmla="*/ 2147483647 w 686"/>
              <a:gd name="T7" fmla="*/ 2147483647 h 556"/>
              <a:gd name="T8" fmla="*/ 2147483647 w 686"/>
              <a:gd name="T9" fmla="*/ 2147483647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556"/>
              <a:gd name="T17" fmla="*/ 686 w 686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556">
                <a:moveTo>
                  <a:pt x="686" y="10"/>
                </a:moveTo>
                <a:lnTo>
                  <a:pt x="676" y="0"/>
                </a:lnTo>
                <a:lnTo>
                  <a:pt x="0" y="546"/>
                </a:lnTo>
                <a:lnTo>
                  <a:pt x="10" y="556"/>
                </a:lnTo>
                <a:lnTo>
                  <a:pt x="686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75" name="Text Box 31"/>
          <p:cNvSpPr txBox="1">
            <a:spLocks noChangeArrowheads="1"/>
          </p:cNvSpPr>
          <p:nvPr/>
        </p:nvSpPr>
        <p:spPr bwMode="auto">
          <a:xfrm>
            <a:off x="746125" y="1303338"/>
            <a:ext cx="3295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mic Sans MS" charset="0"/>
              </a:rPr>
              <a:t>Another 2p orbital</a:t>
            </a:r>
          </a:p>
          <a:p>
            <a:pPr algn="ctr"/>
            <a:r>
              <a:rPr lang="en-US" sz="3200">
                <a:latin typeface="Comic Sans MS" charset="0"/>
              </a:rPr>
              <a:t>(2p</a:t>
            </a:r>
            <a:r>
              <a:rPr lang="en-US" sz="2000">
                <a:latin typeface="Comic Sans MS" charset="0"/>
              </a:rPr>
              <a:t>x</a:t>
            </a:r>
            <a:r>
              <a:rPr lang="en-US" sz="3200">
                <a:latin typeface="Comic Sans MS" charset="0"/>
              </a:rPr>
              <a:t>)</a:t>
            </a:r>
            <a:endParaRPr lang="en-US" sz="2000">
              <a:latin typeface="Comic Sans MS" charset="0"/>
            </a:endParaRPr>
          </a:p>
        </p:txBody>
      </p:sp>
      <p:sp>
        <p:nvSpPr>
          <p:cNvPr id="62476" name="Text Box 32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2477" name="Text Box 33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2478" name="Text Box 34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sp>
          <p:nvSpPr>
            <p:cNvPr id="64542" name="Freeform 3"/>
            <p:cNvSpPr>
              <a:spLocks/>
            </p:cNvSpPr>
            <p:nvPr/>
          </p:nvSpPr>
          <p:spPr bwMode="auto">
            <a:xfrm>
              <a:off x="912" y="825"/>
              <a:ext cx="3819" cy="3110"/>
            </a:xfrm>
            <a:custGeom>
              <a:avLst/>
              <a:gdLst>
                <a:gd name="T0" fmla="*/ 8089 w 2624"/>
                <a:gd name="T1" fmla="*/ 28 h 2137"/>
                <a:gd name="T2" fmla="*/ 8064 w 2624"/>
                <a:gd name="T3" fmla="*/ 0 h 2137"/>
                <a:gd name="T4" fmla="*/ 6046 w 2624"/>
                <a:gd name="T5" fmla="*/ 1637 h 2137"/>
                <a:gd name="T6" fmla="*/ 4033 w 2624"/>
                <a:gd name="T7" fmla="*/ 3276 h 2137"/>
                <a:gd name="T8" fmla="*/ 2013 w 2624"/>
                <a:gd name="T9" fmla="*/ 4920 h 2137"/>
                <a:gd name="T10" fmla="*/ 0 w 2624"/>
                <a:gd name="T11" fmla="*/ 6559 h 2137"/>
                <a:gd name="T12" fmla="*/ 25 w 2624"/>
                <a:gd name="T13" fmla="*/ 6587 h 2137"/>
                <a:gd name="T14" fmla="*/ 2038 w 2624"/>
                <a:gd name="T15" fmla="*/ 4948 h 2137"/>
                <a:gd name="T16" fmla="*/ 4056 w 2624"/>
                <a:gd name="T17" fmla="*/ 3304 h 2137"/>
                <a:gd name="T18" fmla="*/ 6071 w 2624"/>
                <a:gd name="T19" fmla="*/ 1665 h 2137"/>
                <a:gd name="T20" fmla="*/ 8089 w 2624"/>
                <a:gd name="T21" fmla="*/ 28 h 2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4"/>
                <a:gd name="T34" fmla="*/ 0 h 2137"/>
                <a:gd name="T35" fmla="*/ 2624 w 2624"/>
                <a:gd name="T36" fmla="*/ 2137 h 2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4" h="2137">
                  <a:moveTo>
                    <a:pt x="2624" y="9"/>
                  </a:moveTo>
                  <a:lnTo>
                    <a:pt x="2616" y="0"/>
                  </a:lnTo>
                  <a:lnTo>
                    <a:pt x="1961" y="531"/>
                  </a:lnTo>
                  <a:lnTo>
                    <a:pt x="1308" y="1063"/>
                  </a:lnTo>
                  <a:lnTo>
                    <a:pt x="653" y="1596"/>
                  </a:lnTo>
                  <a:lnTo>
                    <a:pt x="0" y="2128"/>
                  </a:lnTo>
                  <a:lnTo>
                    <a:pt x="8" y="2137"/>
                  </a:lnTo>
                  <a:lnTo>
                    <a:pt x="661" y="1605"/>
                  </a:lnTo>
                  <a:lnTo>
                    <a:pt x="1316" y="1072"/>
                  </a:lnTo>
                  <a:lnTo>
                    <a:pt x="1969" y="540"/>
                  </a:lnTo>
                  <a:lnTo>
                    <a:pt x="262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543" name="Rectangle 4"/>
            <p:cNvSpPr>
              <a:spLocks noChangeArrowheads="1"/>
            </p:cNvSpPr>
            <p:nvPr/>
          </p:nvSpPr>
          <p:spPr bwMode="auto">
            <a:xfrm>
              <a:off x="2872" y="0"/>
              <a:ext cx="13" cy="46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544" name="Rectangle 5"/>
            <p:cNvSpPr>
              <a:spLocks noChangeArrowheads="1"/>
            </p:cNvSpPr>
            <p:nvPr/>
          </p:nvSpPr>
          <p:spPr bwMode="auto">
            <a:xfrm>
              <a:off x="692" y="2333"/>
              <a:ext cx="4373" cy="1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545" name="Oval 6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64532" name="Freeform 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64534" name="Freeform 1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5" name="Freeform 1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6" name="Freeform 1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7" name="Freeform 1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8" name="Freeform 1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9" name="Freeform 1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40" name="Freeform 1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41" name="Freeform 1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64522" name="Freeform 2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64524" name="Freeform 2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5" name="Freeform 2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6" name="Freeform 2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7" name="Freeform 2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8" name="Freeform 2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9" name="Freeform 2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0" name="Freeform 2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1" name="Freeform 2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sp>
        <p:nvSpPr>
          <p:cNvPr id="64516" name="Text Box 30"/>
          <p:cNvSpPr txBox="1">
            <a:spLocks noChangeArrowheads="1"/>
          </p:cNvSpPr>
          <p:nvPr/>
        </p:nvSpPr>
        <p:spPr bwMode="auto">
          <a:xfrm>
            <a:off x="152400" y="1303338"/>
            <a:ext cx="3524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mic Sans MS" charset="0"/>
              </a:rPr>
              <a:t>The third 2p orbital</a:t>
            </a:r>
          </a:p>
          <a:p>
            <a:pPr algn="ctr"/>
            <a:r>
              <a:rPr lang="en-US" sz="3200">
                <a:latin typeface="Comic Sans MS" charset="0"/>
              </a:rPr>
              <a:t>(2p</a:t>
            </a:r>
            <a:r>
              <a:rPr lang="en-US" sz="2000">
                <a:latin typeface="Comic Sans MS" charset="0"/>
              </a:rPr>
              <a:t>z</a:t>
            </a:r>
            <a:r>
              <a:rPr lang="en-US" sz="3200">
                <a:latin typeface="Comic Sans MS" charset="0"/>
              </a:rPr>
              <a:t>)</a:t>
            </a:r>
            <a:endParaRPr lang="en-US" sz="2000">
              <a:latin typeface="Comic Sans MS" charset="0"/>
            </a:endParaRPr>
          </a:p>
        </p:txBody>
      </p:sp>
      <p:sp>
        <p:nvSpPr>
          <p:cNvPr id="64517" name="Text Box 31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4518" name="Text Box 32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4519" name="Text Box 33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66590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1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2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3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4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5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6589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66576" name="Oval 19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77" name="Freeform 20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78" name="Freeform 21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79" name="Freeform 22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0" name="Freeform 23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1" name="Freeform 24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2" name="Freeform 25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3" name="Freeform 26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4" name="Freeform 27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5" name="Freeform 28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6" name="Freeform 29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7" name="Freeform 30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6575" name="Freeform 31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6570" name="Text Box 32"/>
          <p:cNvSpPr txBox="1">
            <a:spLocks noChangeArrowheads="1"/>
          </p:cNvSpPr>
          <p:nvPr/>
        </p:nvSpPr>
        <p:spPr bwMode="auto">
          <a:xfrm>
            <a:off x="1992313" y="1258888"/>
            <a:ext cx="798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omic Sans MS" charset="0"/>
              </a:rPr>
              <a:t>2p</a:t>
            </a:r>
            <a:r>
              <a:rPr lang="en-US" sz="2000">
                <a:latin typeface="Comic Sans MS" charset="0"/>
              </a:rPr>
              <a:t>x</a:t>
            </a:r>
          </a:p>
        </p:txBody>
      </p:sp>
      <p:sp>
        <p:nvSpPr>
          <p:cNvPr id="66571" name="Text Box 33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6572" name="Text Box 34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6573" name="Text Box 35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68661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2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3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4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5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6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8660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68649" name="Freeform 1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68651" name="Freeform 2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2" name="Freeform 2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3" name="Freeform 2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4" name="Freeform 2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5" name="Freeform 2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6" name="Freeform 2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7" name="Freeform 2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8" name="Freeform 2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68639" name="Freeform 3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68641" name="Freeform 3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2" name="Freeform 3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3" name="Freeform 3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4" name="Freeform 3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5" name="Freeform 3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6" name="Freeform 3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7" name="Freeform 3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8" name="Freeform 3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68625" name="Oval 42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26" name="Freeform 43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27" name="Freeform 44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28" name="Freeform 45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29" name="Freeform 46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0" name="Freeform 47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1" name="Freeform 48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2" name="Freeform 49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3" name="Freeform 50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4" name="Freeform 51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5" name="Freeform 52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6" name="Freeform 53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8624" name="Freeform 54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8619" name="Rectangle 55"/>
          <p:cNvSpPr>
            <a:spLocks noChangeArrowheads="1"/>
          </p:cNvSpPr>
          <p:nvPr/>
        </p:nvSpPr>
        <p:spPr bwMode="auto">
          <a:xfrm>
            <a:off x="1219200" y="1304925"/>
            <a:ext cx="224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omic Sans MS" charset="0"/>
              </a:rPr>
              <a:t>2p</a:t>
            </a:r>
            <a:r>
              <a:rPr lang="en-US" sz="2000">
                <a:latin typeface="Comic Sans MS" charset="0"/>
              </a:rPr>
              <a:t>x</a:t>
            </a:r>
            <a:r>
              <a:rPr lang="en-US" sz="3000">
                <a:latin typeface="Comic Sans MS" charset="0"/>
              </a:rPr>
              <a:t> and </a:t>
            </a:r>
            <a:r>
              <a:rPr lang="en-US" sz="3200">
                <a:latin typeface="Comic Sans MS" charset="0"/>
              </a:rPr>
              <a:t>2p</a:t>
            </a:r>
            <a:r>
              <a:rPr lang="en-US" sz="2000">
                <a:latin typeface="Comic Sans MS" charset="0"/>
              </a:rPr>
              <a:t>z</a:t>
            </a:r>
            <a:endParaRPr lang="en-US" sz="3200">
              <a:latin typeface="Comic Sans MS" charset="0"/>
            </a:endParaRPr>
          </a:p>
        </p:txBody>
      </p:sp>
      <p:sp>
        <p:nvSpPr>
          <p:cNvPr id="68620" name="Text Box 56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8621" name="Text Box 57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8622" name="Text Box 58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70731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2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3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4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5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6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70730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70719" name="Freeform 1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70721" name="Freeform 2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2" name="Freeform 2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3" name="Freeform 2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4" name="Freeform 2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5" name="Freeform 2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6" name="Freeform 2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7" name="Freeform 2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8" name="Freeform 2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70709" name="Freeform 3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70711" name="Freeform 3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2" name="Freeform 3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3" name="Freeform 3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4" name="Freeform 3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5" name="Freeform 3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6" name="Freeform 3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7" name="Freeform 3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8" name="Freeform 3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789113" y="2940050"/>
            <a:ext cx="5543550" cy="1465263"/>
            <a:chOff x="1127" y="1852"/>
            <a:chExt cx="3492" cy="923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979" y="1855"/>
              <a:ext cx="1640" cy="920"/>
              <a:chOff x="3009" y="1855"/>
              <a:chExt cx="1640" cy="920"/>
            </a:xfrm>
          </p:grpSpPr>
          <p:sp>
            <p:nvSpPr>
              <p:cNvPr id="70697" name="Freeform 42"/>
              <p:cNvSpPr>
                <a:spLocks/>
              </p:cNvSpPr>
              <p:nvPr/>
            </p:nvSpPr>
            <p:spPr bwMode="auto">
              <a:xfrm>
                <a:off x="3009" y="1855"/>
                <a:ext cx="1640" cy="920"/>
              </a:xfrm>
              <a:custGeom>
                <a:avLst/>
                <a:gdLst>
                  <a:gd name="T0" fmla="*/ 984 w 1640"/>
                  <a:gd name="T1" fmla="*/ 8 h 920"/>
                  <a:gd name="T2" fmla="*/ 887 w 1640"/>
                  <a:gd name="T3" fmla="*/ 18 h 920"/>
                  <a:gd name="T4" fmla="*/ 801 w 1640"/>
                  <a:gd name="T5" fmla="*/ 31 h 920"/>
                  <a:gd name="T6" fmla="*/ 718 w 1640"/>
                  <a:gd name="T7" fmla="*/ 48 h 920"/>
                  <a:gd name="T8" fmla="*/ 566 w 1640"/>
                  <a:gd name="T9" fmla="*/ 89 h 920"/>
                  <a:gd name="T10" fmla="*/ 517 w 1640"/>
                  <a:gd name="T11" fmla="*/ 107 h 920"/>
                  <a:gd name="T12" fmla="*/ 436 w 1640"/>
                  <a:gd name="T13" fmla="*/ 144 h 920"/>
                  <a:gd name="T14" fmla="*/ 368 w 1640"/>
                  <a:gd name="T15" fmla="*/ 180 h 920"/>
                  <a:gd name="T16" fmla="*/ 273 w 1640"/>
                  <a:gd name="T17" fmla="*/ 236 h 920"/>
                  <a:gd name="T18" fmla="*/ 181 w 1640"/>
                  <a:gd name="T19" fmla="*/ 296 h 920"/>
                  <a:gd name="T20" fmla="*/ 101 w 1640"/>
                  <a:gd name="T21" fmla="*/ 357 h 920"/>
                  <a:gd name="T22" fmla="*/ 52 w 1640"/>
                  <a:gd name="T23" fmla="*/ 401 h 920"/>
                  <a:gd name="T24" fmla="*/ 18 w 1640"/>
                  <a:gd name="T25" fmla="*/ 440 h 920"/>
                  <a:gd name="T26" fmla="*/ 5 w 1640"/>
                  <a:gd name="T27" fmla="*/ 464 h 920"/>
                  <a:gd name="T28" fmla="*/ 0 w 1640"/>
                  <a:gd name="T29" fmla="*/ 480 h 920"/>
                  <a:gd name="T30" fmla="*/ 1 w 1640"/>
                  <a:gd name="T31" fmla="*/ 496 h 920"/>
                  <a:gd name="T32" fmla="*/ 9 w 1640"/>
                  <a:gd name="T33" fmla="*/ 513 h 920"/>
                  <a:gd name="T34" fmla="*/ 22 w 1640"/>
                  <a:gd name="T35" fmla="*/ 531 h 920"/>
                  <a:gd name="T36" fmla="*/ 47 w 1640"/>
                  <a:gd name="T37" fmla="*/ 558 h 920"/>
                  <a:gd name="T38" fmla="*/ 102 w 1640"/>
                  <a:gd name="T39" fmla="*/ 600 h 920"/>
                  <a:gd name="T40" fmla="*/ 172 w 1640"/>
                  <a:gd name="T41" fmla="*/ 645 h 920"/>
                  <a:gd name="T42" fmla="*/ 256 w 1640"/>
                  <a:gd name="T43" fmla="*/ 691 h 920"/>
                  <a:gd name="T44" fmla="*/ 351 w 1640"/>
                  <a:gd name="T45" fmla="*/ 736 h 920"/>
                  <a:gd name="T46" fmla="*/ 452 w 1640"/>
                  <a:gd name="T47" fmla="*/ 778 h 920"/>
                  <a:gd name="T48" fmla="*/ 558 w 1640"/>
                  <a:gd name="T49" fmla="*/ 816 h 920"/>
                  <a:gd name="T50" fmla="*/ 664 w 1640"/>
                  <a:gd name="T51" fmla="*/ 849 h 920"/>
                  <a:gd name="T52" fmla="*/ 734 w 1640"/>
                  <a:gd name="T53" fmla="*/ 867 h 920"/>
                  <a:gd name="T54" fmla="*/ 819 w 1640"/>
                  <a:gd name="T55" fmla="*/ 884 h 920"/>
                  <a:gd name="T56" fmla="*/ 939 w 1640"/>
                  <a:gd name="T57" fmla="*/ 903 h 920"/>
                  <a:gd name="T58" fmla="*/ 1049 w 1640"/>
                  <a:gd name="T59" fmla="*/ 916 h 920"/>
                  <a:gd name="T60" fmla="*/ 1121 w 1640"/>
                  <a:gd name="T61" fmla="*/ 920 h 920"/>
                  <a:gd name="T62" fmla="*/ 1220 w 1640"/>
                  <a:gd name="T63" fmla="*/ 917 h 920"/>
                  <a:gd name="T64" fmla="*/ 1269 w 1640"/>
                  <a:gd name="T65" fmla="*/ 911 h 920"/>
                  <a:gd name="T66" fmla="*/ 1342 w 1640"/>
                  <a:gd name="T67" fmla="*/ 894 h 920"/>
                  <a:gd name="T68" fmla="*/ 1387 w 1640"/>
                  <a:gd name="T69" fmla="*/ 877 h 920"/>
                  <a:gd name="T70" fmla="*/ 1420 w 1640"/>
                  <a:gd name="T71" fmla="*/ 862 h 920"/>
                  <a:gd name="T72" fmla="*/ 1450 w 1640"/>
                  <a:gd name="T73" fmla="*/ 843 h 920"/>
                  <a:gd name="T74" fmla="*/ 1479 w 1640"/>
                  <a:gd name="T75" fmla="*/ 821 h 920"/>
                  <a:gd name="T76" fmla="*/ 1505 w 1640"/>
                  <a:gd name="T77" fmla="*/ 795 h 920"/>
                  <a:gd name="T78" fmla="*/ 1534 w 1640"/>
                  <a:gd name="T79" fmla="*/ 760 h 920"/>
                  <a:gd name="T80" fmla="*/ 1566 w 1640"/>
                  <a:gd name="T81" fmla="*/ 711 h 920"/>
                  <a:gd name="T82" fmla="*/ 1593 w 1640"/>
                  <a:gd name="T83" fmla="*/ 661 h 920"/>
                  <a:gd name="T84" fmla="*/ 1614 w 1640"/>
                  <a:gd name="T85" fmla="*/ 610 h 920"/>
                  <a:gd name="T86" fmla="*/ 1629 w 1640"/>
                  <a:gd name="T87" fmla="*/ 558 h 920"/>
                  <a:gd name="T88" fmla="*/ 1638 w 1640"/>
                  <a:gd name="T89" fmla="*/ 506 h 920"/>
                  <a:gd name="T90" fmla="*/ 1640 w 1640"/>
                  <a:gd name="T91" fmla="*/ 452 h 920"/>
                  <a:gd name="T92" fmla="*/ 1636 w 1640"/>
                  <a:gd name="T93" fmla="*/ 399 h 920"/>
                  <a:gd name="T94" fmla="*/ 1624 w 1640"/>
                  <a:gd name="T95" fmla="*/ 346 h 920"/>
                  <a:gd name="T96" fmla="*/ 1606 w 1640"/>
                  <a:gd name="T97" fmla="*/ 293 h 920"/>
                  <a:gd name="T98" fmla="*/ 1581 w 1640"/>
                  <a:gd name="T99" fmla="*/ 240 h 920"/>
                  <a:gd name="T100" fmla="*/ 1549 w 1640"/>
                  <a:gd name="T101" fmla="*/ 189 h 920"/>
                  <a:gd name="T102" fmla="*/ 1510 w 1640"/>
                  <a:gd name="T103" fmla="*/ 145 h 920"/>
                  <a:gd name="T104" fmla="*/ 1466 w 1640"/>
                  <a:gd name="T105" fmla="*/ 107 h 920"/>
                  <a:gd name="T106" fmla="*/ 1417 w 1640"/>
                  <a:gd name="T107" fmla="*/ 76 h 920"/>
                  <a:gd name="T108" fmla="*/ 1366 w 1640"/>
                  <a:gd name="T109" fmla="*/ 50 h 920"/>
                  <a:gd name="T110" fmla="*/ 1312 w 1640"/>
                  <a:gd name="T111" fmla="*/ 30 h 920"/>
                  <a:gd name="T112" fmla="*/ 1258 w 1640"/>
                  <a:gd name="T113" fmla="*/ 16 h 920"/>
                  <a:gd name="T114" fmla="*/ 1204 w 1640"/>
                  <a:gd name="T115" fmla="*/ 6 h 920"/>
                  <a:gd name="T116" fmla="*/ 1136 w 1640"/>
                  <a:gd name="T117" fmla="*/ 0 h 920"/>
                  <a:gd name="T118" fmla="*/ 1088 w 1640"/>
                  <a:gd name="T119" fmla="*/ 0 h 9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0"/>
                  <a:gd name="T182" fmla="*/ 1640 w 1640"/>
                  <a:gd name="T183" fmla="*/ 920 h 9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0">
                    <a:moveTo>
                      <a:pt x="1058" y="3"/>
                    </a:moveTo>
                    <a:lnTo>
                      <a:pt x="1020" y="5"/>
                    </a:lnTo>
                    <a:lnTo>
                      <a:pt x="984" y="8"/>
                    </a:lnTo>
                    <a:lnTo>
                      <a:pt x="950" y="11"/>
                    </a:lnTo>
                    <a:lnTo>
                      <a:pt x="918" y="15"/>
                    </a:lnTo>
                    <a:lnTo>
                      <a:pt x="887" y="18"/>
                    </a:lnTo>
                    <a:lnTo>
                      <a:pt x="858" y="22"/>
                    </a:lnTo>
                    <a:lnTo>
                      <a:pt x="829" y="26"/>
                    </a:lnTo>
                    <a:lnTo>
                      <a:pt x="801" y="31"/>
                    </a:lnTo>
                    <a:lnTo>
                      <a:pt x="773" y="36"/>
                    </a:lnTo>
                    <a:lnTo>
                      <a:pt x="746" y="42"/>
                    </a:lnTo>
                    <a:lnTo>
                      <a:pt x="718" y="48"/>
                    </a:lnTo>
                    <a:lnTo>
                      <a:pt x="690" y="54"/>
                    </a:lnTo>
                    <a:lnTo>
                      <a:pt x="631" y="70"/>
                    </a:lnTo>
                    <a:lnTo>
                      <a:pt x="566" y="89"/>
                    </a:lnTo>
                    <a:lnTo>
                      <a:pt x="551" y="94"/>
                    </a:lnTo>
                    <a:lnTo>
                      <a:pt x="535" y="100"/>
                    </a:lnTo>
                    <a:lnTo>
                      <a:pt x="517" y="107"/>
                    </a:lnTo>
                    <a:lnTo>
                      <a:pt x="499" y="115"/>
                    </a:lnTo>
                    <a:lnTo>
                      <a:pt x="458" y="134"/>
                    </a:lnTo>
                    <a:lnTo>
                      <a:pt x="436" y="144"/>
                    </a:lnTo>
                    <a:lnTo>
                      <a:pt x="414" y="156"/>
                    </a:lnTo>
                    <a:lnTo>
                      <a:pt x="391" y="168"/>
                    </a:lnTo>
                    <a:lnTo>
                      <a:pt x="368" y="180"/>
                    </a:lnTo>
                    <a:lnTo>
                      <a:pt x="321" y="207"/>
                    </a:lnTo>
                    <a:lnTo>
                      <a:pt x="297" y="221"/>
                    </a:lnTo>
                    <a:lnTo>
                      <a:pt x="273" y="236"/>
                    </a:lnTo>
                    <a:lnTo>
                      <a:pt x="226" y="266"/>
                    </a:lnTo>
                    <a:lnTo>
                      <a:pt x="204" y="281"/>
                    </a:lnTo>
                    <a:lnTo>
                      <a:pt x="181" y="296"/>
                    </a:lnTo>
                    <a:lnTo>
                      <a:pt x="139" y="327"/>
                    </a:lnTo>
                    <a:lnTo>
                      <a:pt x="120" y="342"/>
                    </a:lnTo>
                    <a:lnTo>
                      <a:pt x="101" y="357"/>
                    </a:lnTo>
                    <a:lnTo>
                      <a:pt x="83" y="372"/>
                    </a:lnTo>
                    <a:lnTo>
                      <a:pt x="67" y="386"/>
                    </a:lnTo>
                    <a:lnTo>
                      <a:pt x="52" y="401"/>
                    </a:lnTo>
                    <a:lnTo>
                      <a:pt x="39" y="414"/>
                    </a:lnTo>
                    <a:lnTo>
                      <a:pt x="28" y="428"/>
                    </a:lnTo>
                    <a:lnTo>
                      <a:pt x="18" y="440"/>
                    </a:lnTo>
                    <a:lnTo>
                      <a:pt x="10" y="453"/>
                    </a:lnTo>
                    <a:lnTo>
                      <a:pt x="7" y="458"/>
                    </a:lnTo>
                    <a:lnTo>
                      <a:pt x="5" y="464"/>
                    </a:lnTo>
                    <a:lnTo>
                      <a:pt x="3" y="470"/>
                    </a:lnTo>
                    <a:lnTo>
                      <a:pt x="1" y="475"/>
                    </a:lnTo>
                    <a:lnTo>
                      <a:pt x="0" y="480"/>
                    </a:lnTo>
                    <a:lnTo>
                      <a:pt x="0" y="485"/>
                    </a:lnTo>
                    <a:lnTo>
                      <a:pt x="0" y="491"/>
                    </a:lnTo>
                    <a:lnTo>
                      <a:pt x="1" y="496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9" y="513"/>
                    </a:lnTo>
                    <a:lnTo>
                      <a:pt x="12" y="519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3" y="544"/>
                    </a:lnTo>
                    <a:lnTo>
                      <a:pt x="40" y="551"/>
                    </a:lnTo>
                    <a:lnTo>
                      <a:pt x="47" y="558"/>
                    </a:lnTo>
                    <a:lnTo>
                      <a:pt x="63" y="572"/>
                    </a:lnTo>
                    <a:lnTo>
                      <a:pt x="81" y="586"/>
                    </a:lnTo>
                    <a:lnTo>
                      <a:pt x="102" y="600"/>
                    </a:lnTo>
                    <a:lnTo>
                      <a:pt x="123" y="615"/>
                    </a:lnTo>
                    <a:lnTo>
                      <a:pt x="147" y="630"/>
                    </a:lnTo>
                    <a:lnTo>
                      <a:pt x="172" y="645"/>
                    </a:lnTo>
                    <a:lnTo>
                      <a:pt x="199" y="660"/>
                    </a:lnTo>
                    <a:lnTo>
                      <a:pt x="227" y="676"/>
                    </a:lnTo>
                    <a:lnTo>
                      <a:pt x="256" y="691"/>
                    </a:lnTo>
                    <a:lnTo>
                      <a:pt x="287" y="706"/>
                    </a:lnTo>
                    <a:lnTo>
                      <a:pt x="318" y="721"/>
                    </a:lnTo>
                    <a:lnTo>
                      <a:pt x="351" y="736"/>
                    </a:lnTo>
                    <a:lnTo>
                      <a:pt x="384" y="750"/>
                    </a:lnTo>
                    <a:lnTo>
                      <a:pt x="418" y="764"/>
                    </a:lnTo>
                    <a:lnTo>
                      <a:pt x="452" y="778"/>
                    </a:lnTo>
                    <a:lnTo>
                      <a:pt x="487" y="791"/>
                    </a:lnTo>
                    <a:lnTo>
                      <a:pt x="522" y="804"/>
                    </a:lnTo>
                    <a:lnTo>
                      <a:pt x="558" y="816"/>
                    </a:lnTo>
                    <a:lnTo>
                      <a:pt x="593" y="828"/>
                    </a:lnTo>
                    <a:lnTo>
                      <a:pt x="629" y="839"/>
                    </a:lnTo>
                    <a:lnTo>
                      <a:pt x="664" y="849"/>
                    </a:lnTo>
                    <a:lnTo>
                      <a:pt x="682" y="854"/>
                    </a:lnTo>
                    <a:lnTo>
                      <a:pt x="700" y="858"/>
                    </a:lnTo>
                    <a:lnTo>
                      <a:pt x="734" y="867"/>
                    </a:lnTo>
                    <a:lnTo>
                      <a:pt x="769" y="874"/>
                    </a:lnTo>
                    <a:lnTo>
                      <a:pt x="803" y="881"/>
                    </a:lnTo>
                    <a:lnTo>
                      <a:pt x="819" y="884"/>
                    </a:lnTo>
                    <a:lnTo>
                      <a:pt x="836" y="887"/>
                    </a:lnTo>
                    <a:lnTo>
                      <a:pt x="900" y="897"/>
                    </a:lnTo>
                    <a:lnTo>
                      <a:pt x="939" y="903"/>
                    </a:lnTo>
                    <a:lnTo>
                      <a:pt x="981" y="909"/>
                    </a:lnTo>
                    <a:lnTo>
                      <a:pt x="1026" y="914"/>
                    </a:lnTo>
                    <a:lnTo>
                      <a:pt x="1049" y="916"/>
                    </a:lnTo>
                    <a:lnTo>
                      <a:pt x="1073" y="918"/>
                    </a:lnTo>
                    <a:lnTo>
                      <a:pt x="1097" y="919"/>
                    </a:lnTo>
                    <a:lnTo>
                      <a:pt x="1121" y="920"/>
                    </a:lnTo>
                    <a:lnTo>
                      <a:pt x="1171" y="920"/>
                    </a:lnTo>
                    <a:lnTo>
                      <a:pt x="1195" y="919"/>
                    </a:lnTo>
                    <a:lnTo>
                      <a:pt x="1220" y="917"/>
                    </a:lnTo>
                    <a:lnTo>
                      <a:pt x="1232" y="915"/>
                    </a:lnTo>
                    <a:lnTo>
                      <a:pt x="1245" y="914"/>
                    </a:lnTo>
                    <a:lnTo>
                      <a:pt x="1269" y="911"/>
                    </a:lnTo>
                    <a:lnTo>
                      <a:pt x="1293" y="906"/>
                    </a:lnTo>
                    <a:lnTo>
                      <a:pt x="1317" y="901"/>
                    </a:lnTo>
                    <a:lnTo>
                      <a:pt x="1342" y="894"/>
                    </a:lnTo>
                    <a:lnTo>
                      <a:pt x="1353" y="890"/>
                    </a:lnTo>
                    <a:lnTo>
                      <a:pt x="1365" y="886"/>
                    </a:lnTo>
                    <a:lnTo>
                      <a:pt x="1387" y="877"/>
                    </a:lnTo>
                    <a:lnTo>
                      <a:pt x="1398" y="873"/>
                    </a:lnTo>
                    <a:lnTo>
                      <a:pt x="1409" y="867"/>
                    </a:lnTo>
                    <a:lnTo>
                      <a:pt x="1420" y="862"/>
                    </a:lnTo>
                    <a:lnTo>
                      <a:pt x="1430" y="856"/>
                    </a:lnTo>
                    <a:lnTo>
                      <a:pt x="1440" y="850"/>
                    </a:lnTo>
                    <a:lnTo>
                      <a:pt x="1450" y="843"/>
                    </a:lnTo>
                    <a:lnTo>
                      <a:pt x="1460" y="836"/>
                    </a:lnTo>
                    <a:lnTo>
                      <a:pt x="1470" y="829"/>
                    </a:lnTo>
                    <a:lnTo>
                      <a:pt x="1479" y="821"/>
                    </a:lnTo>
                    <a:lnTo>
                      <a:pt x="1488" y="813"/>
                    </a:lnTo>
                    <a:lnTo>
                      <a:pt x="1497" y="804"/>
                    </a:lnTo>
                    <a:lnTo>
                      <a:pt x="1505" y="795"/>
                    </a:lnTo>
                    <a:lnTo>
                      <a:pt x="1514" y="786"/>
                    </a:lnTo>
                    <a:lnTo>
                      <a:pt x="1522" y="776"/>
                    </a:lnTo>
                    <a:lnTo>
                      <a:pt x="1534" y="760"/>
                    </a:lnTo>
                    <a:lnTo>
                      <a:pt x="1545" y="744"/>
                    </a:lnTo>
                    <a:lnTo>
                      <a:pt x="1556" y="728"/>
                    </a:lnTo>
                    <a:lnTo>
                      <a:pt x="1566" y="711"/>
                    </a:lnTo>
                    <a:lnTo>
                      <a:pt x="1576" y="695"/>
                    </a:lnTo>
                    <a:lnTo>
                      <a:pt x="1585" y="678"/>
                    </a:lnTo>
                    <a:lnTo>
                      <a:pt x="1593" y="661"/>
                    </a:lnTo>
                    <a:lnTo>
                      <a:pt x="1601" y="644"/>
                    </a:lnTo>
                    <a:lnTo>
                      <a:pt x="1608" y="627"/>
                    </a:lnTo>
                    <a:lnTo>
                      <a:pt x="1614" y="610"/>
                    </a:lnTo>
                    <a:lnTo>
                      <a:pt x="1620" y="593"/>
                    </a:lnTo>
                    <a:lnTo>
                      <a:pt x="1625" y="576"/>
                    </a:lnTo>
                    <a:lnTo>
                      <a:pt x="1629" y="558"/>
                    </a:lnTo>
                    <a:lnTo>
                      <a:pt x="1633" y="541"/>
                    </a:lnTo>
                    <a:lnTo>
                      <a:pt x="1636" y="523"/>
                    </a:lnTo>
                    <a:lnTo>
                      <a:pt x="1638" y="506"/>
                    </a:lnTo>
                    <a:lnTo>
                      <a:pt x="1639" y="487"/>
                    </a:lnTo>
                    <a:lnTo>
                      <a:pt x="1640" y="470"/>
                    </a:lnTo>
                    <a:lnTo>
                      <a:pt x="1640" y="452"/>
                    </a:lnTo>
                    <a:lnTo>
                      <a:pt x="1639" y="434"/>
                    </a:lnTo>
                    <a:lnTo>
                      <a:pt x="1638" y="417"/>
                    </a:lnTo>
                    <a:lnTo>
                      <a:pt x="1636" y="399"/>
                    </a:lnTo>
                    <a:lnTo>
                      <a:pt x="1633" y="381"/>
                    </a:lnTo>
                    <a:lnTo>
                      <a:pt x="1629" y="364"/>
                    </a:lnTo>
                    <a:lnTo>
                      <a:pt x="1624" y="346"/>
                    </a:lnTo>
                    <a:lnTo>
                      <a:pt x="1619" y="328"/>
                    </a:lnTo>
                    <a:lnTo>
                      <a:pt x="1613" y="311"/>
                    </a:lnTo>
                    <a:lnTo>
                      <a:pt x="1606" y="293"/>
                    </a:lnTo>
                    <a:lnTo>
                      <a:pt x="1599" y="275"/>
                    </a:lnTo>
                    <a:lnTo>
                      <a:pt x="1591" y="258"/>
                    </a:lnTo>
                    <a:lnTo>
                      <a:pt x="1581" y="240"/>
                    </a:lnTo>
                    <a:lnTo>
                      <a:pt x="1571" y="223"/>
                    </a:lnTo>
                    <a:lnTo>
                      <a:pt x="1561" y="206"/>
                    </a:lnTo>
                    <a:lnTo>
                      <a:pt x="1549" y="189"/>
                    </a:lnTo>
                    <a:lnTo>
                      <a:pt x="1537" y="174"/>
                    </a:lnTo>
                    <a:lnTo>
                      <a:pt x="1524" y="159"/>
                    </a:lnTo>
                    <a:lnTo>
                      <a:pt x="1510" y="145"/>
                    </a:lnTo>
                    <a:lnTo>
                      <a:pt x="1496" y="132"/>
                    </a:lnTo>
                    <a:lnTo>
                      <a:pt x="1481" y="119"/>
                    </a:lnTo>
                    <a:lnTo>
                      <a:pt x="1466" y="107"/>
                    </a:lnTo>
                    <a:lnTo>
                      <a:pt x="1450" y="96"/>
                    </a:lnTo>
                    <a:lnTo>
                      <a:pt x="1434" y="86"/>
                    </a:lnTo>
                    <a:lnTo>
                      <a:pt x="1417" y="76"/>
                    </a:lnTo>
                    <a:lnTo>
                      <a:pt x="1401" y="67"/>
                    </a:lnTo>
                    <a:lnTo>
                      <a:pt x="1383" y="58"/>
                    </a:lnTo>
                    <a:lnTo>
                      <a:pt x="1366" y="50"/>
                    </a:lnTo>
                    <a:lnTo>
                      <a:pt x="1348" y="43"/>
                    </a:lnTo>
                    <a:lnTo>
                      <a:pt x="1330" y="36"/>
                    </a:lnTo>
                    <a:lnTo>
                      <a:pt x="1312" y="30"/>
                    </a:lnTo>
                    <a:lnTo>
                      <a:pt x="1294" y="25"/>
                    </a:lnTo>
                    <a:lnTo>
                      <a:pt x="1276" y="20"/>
                    </a:lnTo>
                    <a:lnTo>
                      <a:pt x="1258" y="16"/>
                    </a:lnTo>
                    <a:lnTo>
                      <a:pt x="1240" y="12"/>
                    </a:lnTo>
                    <a:lnTo>
                      <a:pt x="1222" y="9"/>
                    </a:lnTo>
                    <a:lnTo>
                      <a:pt x="1204" y="6"/>
                    </a:lnTo>
                    <a:lnTo>
                      <a:pt x="1187" y="4"/>
                    </a:lnTo>
                    <a:lnTo>
                      <a:pt x="1152" y="1"/>
                    </a:lnTo>
                    <a:lnTo>
                      <a:pt x="1136" y="0"/>
                    </a:lnTo>
                    <a:lnTo>
                      <a:pt x="1119" y="0"/>
                    </a:lnTo>
                    <a:lnTo>
                      <a:pt x="1103" y="0"/>
                    </a:lnTo>
                    <a:lnTo>
                      <a:pt x="1088" y="0"/>
                    </a:lnTo>
                    <a:lnTo>
                      <a:pt x="1073" y="1"/>
                    </a:lnTo>
                    <a:lnTo>
                      <a:pt x="1058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3116" y="1860"/>
                <a:ext cx="1467" cy="909"/>
                <a:chOff x="3116" y="1860"/>
                <a:chExt cx="1467" cy="909"/>
              </a:xfrm>
            </p:grpSpPr>
            <p:sp>
              <p:nvSpPr>
                <p:cNvPr id="70699" name="Freeform 44"/>
                <p:cNvSpPr>
                  <a:spLocks/>
                </p:cNvSpPr>
                <p:nvPr/>
              </p:nvSpPr>
              <p:spPr bwMode="auto">
                <a:xfrm>
                  <a:off x="3890" y="1887"/>
                  <a:ext cx="29" cy="852"/>
                </a:xfrm>
                <a:custGeom>
                  <a:avLst/>
                  <a:gdLst>
                    <a:gd name="T0" fmla="*/ 0 w 29"/>
                    <a:gd name="T1" fmla="*/ 0 h 852"/>
                    <a:gd name="T2" fmla="*/ 14 w 29"/>
                    <a:gd name="T3" fmla="*/ 117 h 852"/>
                    <a:gd name="T4" fmla="*/ 23 w 29"/>
                    <a:gd name="T5" fmla="*/ 221 h 852"/>
                    <a:gd name="T6" fmla="*/ 28 w 29"/>
                    <a:gd name="T7" fmla="*/ 325 h 852"/>
                    <a:gd name="T8" fmla="*/ 29 w 29"/>
                    <a:gd name="T9" fmla="*/ 443 h 852"/>
                    <a:gd name="T10" fmla="*/ 29 w 29"/>
                    <a:gd name="T11" fmla="*/ 553 h 852"/>
                    <a:gd name="T12" fmla="*/ 25 w 29"/>
                    <a:gd name="T13" fmla="*/ 648 h 852"/>
                    <a:gd name="T14" fmla="*/ 18 w 29"/>
                    <a:gd name="T15" fmla="*/ 744 h 852"/>
                    <a:gd name="T16" fmla="*/ 8 w 29"/>
                    <a:gd name="T17" fmla="*/ 852 h 8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852"/>
                    <a:gd name="T29" fmla="*/ 29 w 29"/>
                    <a:gd name="T30" fmla="*/ 852 h 8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852">
                      <a:moveTo>
                        <a:pt x="0" y="0"/>
                      </a:moveTo>
                      <a:lnTo>
                        <a:pt x="14" y="117"/>
                      </a:lnTo>
                      <a:lnTo>
                        <a:pt x="23" y="221"/>
                      </a:lnTo>
                      <a:lnTo>
                        <a:pt x="28" y="325"/>
                      </a:lnTo>
                      <a:lnTo>
                        <a:pt x="29" y="443"/>
                      </a:lnTo>
                      <a:lnTo>
                        <a:pt x="29" y="553"/>
                      </a:lnTo>
                      <a:lnTo>
                        <a:pt x="25" y="648"/>
                      </a:lnTo>
                      <a:lnTo>
                        <a:pt x="18" y="744"/>
                      </a:lnTo>
                      <a:lnTo>
                        <a:pt x="8" y="85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0" name="Freeform 45"/>
                <p:cNvSpPr>
                  <a:spLocks/>
                </p:cNvSpPr>
                <p:nvPr/>
              </p:nvSpPr>
              <p:spPr bwMode="auto">
                <a:xfrm>
                  <a:off x="3650" y="1916"/>
                  <a:ext cx="22" cy="781"/>
                </a:xfrm>
                <a:custGeom>
                  <a:avLst/>
                  <a:gdLst>
                    <a:gd name="T0" fmla="*/ 22 w 22"/>
                    <a:gd name="T1" fmla="*/ 0 h 781"/>
                    <a:gd name="T2" fmla="*/ 6 w 22"/>
                    <a:gd name="T3" fmla="*/ 192 h 781"/>
                    <a:gd name="T4" fmla="*/ 3 w 22"/>
                    <a:gd name="T5" fmla="*/ 282 h 781"/>
                    <a:gd name="T6" fmla="*/ 0 w 22"/>
                    <a:gd name="T7" fmla="*/ 385 h 781"/>
                    <a:gd name="T8" fmla="*/ 0 w 22"/>
                    <a:gd name="T9" fmla="*/ 491 h 781"/>
                    <a:gd name="T10" fmla="*/ 2 w 22"/>
                    <a:gd name="T11" fmla="*/ 583 h 781"/>
                    <a:gd name="T12" fmla="*/ 6 w 22"/>
                    <a:gd name="T13" fmla="*/ 676 h 781"/>
                    <a:gd name="T14" fmla="*/ 13 w 22"/>
                    <a:gd name="T15" fmla="*/ 781 h 7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81"/>
                    <a:gd name="T26" fmla="*/ 22 w 22"/>
                    <a:gd name="T27" fmla="*/ 781 h 7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81">
                      <a:moveTo>
                        <a:pt x="22" y="0"/>
                      </a:moveTo>
                      <a:lnTo>
                        <a:pt x="6" y="192"/>
                      </a:lnTo>
                      <a:lnTo>
                        <a:pt x="3" y="282"/>
                      </a:lnTo>
                      <a:lnTo>
                        <a:pt x="0" y="385"/>
                      </a:lnTo>
                      <a:lnTo>
                        <a:pt x="0" y="491"/>
                      </a:lnTo>
                      <a:lnTo>
                        <a:pt x="2" y="583"/>
                      </a:lnTo>
                      <a:lnTo>
                        <a:pt x="6" y="676"/>
                      </a:lnTo>
                      <a:lnTo>
                        <a:pt x="13" y="78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1" name="Freeform 46"/>
                <p:cNvSpPr>
                  <a:spLocks/>
                </p:cNvSpPr>
                <p:nvPr/>
              </p:nvSpPr>
              <p:spPr bwMode="auto">
                <a:xfrm>
                  <a:off x="3260" y="2056"/>
                  <a:ext cx="80" cy="519"/>
                </a:xfrm>
                <a:custGeom>
                  <a:avLst/>
                  <a:gdLst>
                    <a:gd name="T0" fmla="*/ 80 w 80"/>
                    <a:gd name="T1" fmla="*/ 0 h 519"/>
                    <a:gd name="T2" fmla="*/ 59 w 80"/>
                    <a:gd name="T3" fmla="*/ 34 h 519"/>
                    <a:gd name="T4" fmla="*/ 41 w 80"/>
                    <a:gd name="T5" fmla="*/ 67 h 519"/>
                    <a:gd name="T6" fmla="*/ 27 w 80"/>
                    <a:gd name="T7" fmla="*/ 100 h 519"/>
                    <a:gd name="T8" fmla="*/ 16 w 80"/>
                    <a:gd name="T9" fmla="*/ 132 h 519"/>
                    <a:gd name="T10" fmla="*/ 8 w 80"/>
                    <a:gd name="T11" fmla="*/ 166 h 519"/>
                    <a:gd name="T12" fmla="*/ 3 w 80"/>
                    <a:gd name="T13" fmla="*/ 201 h 519"/>
                    <a:gd name="T14" fmla="*/ 0 w 80"/>
                    <a:gd name="T15" fmla="*/ 238 h 519"/>
                    <a:gd name="T16" fmla="*/ 0 w 80"/>
                    <a:gd name="T17" fmla="*/ 279 h 519"/>
                    <a:gd name="T18" fmla="*/ 1 w 80"/>
                    <a:gd name="T19" fmla="*/ 314 h 519"/>
                    <a:gd name="T20" fmla="*/ 4 w 80"/>
                    <a:gd name="T21" fmla="*/ 346 h 519"/>
                    <a:gd name="T22" fmla="*/ 9 w 80"/>
                    <a:gd name="T23" fmla="*/ 376 h 519"/>
                    <a:gd name="T24" fmla="*/ 16 w 80"/>
                    <a:gd name="T25" fmla="*/ 404 h 519"/>
                    <a:gd name="T26" fmla="*/ 25 w 80"/>
                    <a:gd name="T27" fmla="*/ 432 h 519"/>
                    <a:gd name="T28" fmla="*/ 36 w 80"/>
                    <a:gd name="T29" fmla="*/ 460 h 519"/>
                    <a:gd name="T30" fmla="*/ 50 w 80"/>
                    <a:gd name="T31" fmla="*/ 489 h 519"/>
                    <a:gd name="T32" fmla="*/ 66 w 80"/>
                    <a:gd name="T33" fmla="*/ 519 h 5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519"/>
                    <a:gd name="T53" fmla="*/ 80 w 80"/>
                    <a:gd name="T54" fmla="*/ 519 h 5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519">
                      <a:moveTo>
                        <a:pt x="80" y="0"/>
                      </a:moveTo>
                      <a:lnTo>
                        <a:pt x="59" y="34"/>
                      </a:lnTo>
                      <a:lnTo>
                        <a:pt x="41" y="67"/>
                      </a:lnTo>
                      <a:lnTo>
                        <a:pt x="27" y="100"/>
                      </a:lnTo>
                      <a:lnTo>
                        <a:pt x="16" y="132"/>
                      </a:lnTo>
                      <a:lnTo>
                        <a:pt x="8" y="166"/>
                      </a:lnTo>
                      <a:lnTo>
                        <a:pt x="3" y="201"/>
                      </a:lnTo>
                      <a:lnTo>
                        <a:pt x="0" y="238"/>
                      </a:lnTo>
                      <a:lnTo>
                        <a:pt x="0" y="279"/>
                      </a:lnTo>
                      <a:lnTo>
                        <a:pt x="1" y="314"/>
                      </a:lnTo>
                      <a:lnTo>
                        <a:pt x="4" y="346"/>
                      </a:lnTo>
                      <a:lnTo>
                        <a:pt x="9" y="376"/>
                      </a:lnTo>
                      <a:lnTo>
                        <a:pt x="16" y="404"/>
                      </a:lnTo>
                      <a:lnTo>
                        <a:pt x="25" y="432"/>
                      </a:lnTo>
                      <a:lnTo>
                        <a:pt x="36" y="460"/>
                      </a:lnTo>
                      <a:lnTo>
                        <a:pt x="50" y="489"/>
                      </a:lnTo>
                      <a:lnTo>
                        <a:pt x="66" y="51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2" name="Freeform 47"/>
                <p:cNvSpPr>
                  <a:spLocks/>
                </p:cNvSpPr>
                <p:nvPr/>
              </p:nvSpPr>
              <p:spPr bwMode="auto">
                <a:xfrm>
                  <a:off x="3116" y="2150"/>
                  <a:ext cx="70" cy="342"/>
                </a:xfrm>
                <a:custGeom>
                  <a:avLst/>
                  <a:gdLst>
                    <a:gd name="T0" fmla="*/ 70 w 70"/>
                    <a:gd name="T1" fmla="*/ 0 h 342"/>
                    <a:gd name="T2" fmla="*/ 53 w 70"/>
                    <a:gd name="T3" fmla="*/ 19 h 342"/>
                    <a:gd name="T4" fmla="*/ 38 w 70"/>
                    <a:gd name="T5" fmla="*/ 39 h 342"/>
                    <a:gd name="T6" fmla="*/ 26 w 70"/>
                    <a:gd name="T7" fmla="*/ 58 h 342"/>
                    <a:gd name="T8" fmla="*/ 17 w 70"/>
                    <a:gd name="T9" fmla="*/ 78 h 342"/>
                    <a:gd name="T10" fmla="*/ 9 w 70"/>
                    <a:gd name="T11" fmla="*/ 99 h 342"/>
                    <a:gd name="T12" fmla="*/ 4 w 70"/>
                    <a:gd name="T13" fmla="*/ 122 h 342"/>
                    <a:gd name="T14" fmla="*/ 1 w 70"/>
                    <a:gd name="T15" fmla="*/ 146 h 342"/>
                    <a:gd name="T16" fmla="*/ 0 w 70"/>
                    <a:gd name="T17" fmla="*/ 172 h 342"/>
                    <a:gd name="T18" fmla="*/ 1 w 70"/>
                    <a:gd name="T19" fmla="*/ 198 h 342"/>
                    <a:gd name="T20" fmla="*/ 3 w 70"/>
                    <a:gd name="T21" fmla="*/ 222 h 342"/>
                    <a:gd name="T22" fmla="*/ 7 w 70"/>
                    <a:gd name="T23" fmla="*/ 244 h 342"/>
                    <a:gd name="T24" fmla="*/ 14 w 70"/>
                    <a:gd name="T25" fmla="*/ 264 h 342"/>
                    <a:gd name="T26" fmla="*/ 23 w 70"/>
                    <a:gd name="T27" fmla="*/ 284 h 342"/>
                    <a:gd name="T28" fmla="*/ 34 w 70"/>
                    <a:gd name="T29" fmla="*/ 303 h 342"/>
                    <a:gd name="T30" fmla="*/ 47 w 70"/>
                    <a:gd name="T31" fmla="*/ 323 h 342"/>
                    <a:gd name="T32" fmla="*/ 63 w 70"/>
                    <a:gd name="T33" fmla="*/ 342 h 3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342"/>
                    <a:gd name="T53" fmla="*/ 70 w 70"/>
                    <a:gd name="T54" fmla="*/ 342 h 3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342">
                      <a:moveTo>
                        <a:pt x="70" y="0"/>
                      </a:moveTo>
                      <a:lnTo>
                        <a:pt x="53" y="19"/>
                      </a:lnTo>
                      <a:lnTo>
                        <a:pt x="38" y="39"/>
                      </a:lnTo>
                      <a:lnTo>
                        <a:pt x="26" y="58"/>
                      </a:lnTo>
                      <a:lnTo>
                        <a:pt x="17" y="78"/>
                      </a:lnTo>
                      <a:lnTo>
                        <a:pt x="9" y="99"/>
                      </a:lnTo>
                      <a:lnTo>
                        <a:pt x="4" y="122"/>
                      </a:lnTo>
                      <a:lnTo>
                        <a:pt x="1" y="146"/>
                      </a:lnTo>
                      <a:lnTo>
                        <a:pt x="0" y="172"/>
                      </a:lnTo>
                      <a:lnTo>
                        <a:pt x="1" y="198"/>
                      </a:lnTo>
                      <a:lnTo>
                        <a:pt x="3" y="222"/>
                      </a:lnTo>
                      <a:lnTo>
                        <a:pt x="7" y="244"/>
                      </a:lnTo>
                      <a:lnTo>
                        <a:pt x="14" y="264"/>
                      </a:lnTo>
                      <a:lnTo>
                        <a:pt x="23" y="284"/>
                      </a:lnTo>
                      <a:lnTo>
                        <a:pt x="34" y="303"/>
                      </a:lnTo>
                      <a:lnTo>
                        <a:pt x="47" y="323"/>
                      </a:lnTo>
                      <a:lnTo>
                        <a:pt x="63" y="34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3" name="Freeform 48"/>
                <p:cNvSpPr>
                  <a:spLocks/>
                </p:cNvSpPr>
                <p:nvPr/>
              </p:nvSpPr>
              <p:spPr bwMode="auto">
                <a:xfrm>
                  <a:off x="3426" y="1982"/>
                  <a:ext cx="61" cy="648"/>
                </a:xfrm>
                <a:custGeom>
                  <a:avLst/>
                  <a:gdLst>
                    <a:gd name="T0" fmla="*/ 61 w 61"/>
                    <a:gd name="T1" fmla="*/ 0 h 648"/>
                    <a:gd name="T2" fmla="*/ 32 w 61"/>
                    <a:gd name="T3" fmla="*/ 91 h 648"/>
                    <a:gd name="T4" fmla="*/ 22 w 61"/>
                    <a:gd name="T5" fmla="*/ 132 h 648"/>
                    <a:gd name="T6" fmla="*/ 14 w 61"/>
                    <a:gd name="T7" fmla="*/ 172 h 648"/>
                    <a:gd name="T8" fmla="*/ 8 w 61"/>
                    <a:gd name="T9" fmla="*/ 213 h 648"/>
                    <a:gd name="T10" fmla="*/ 3 w 61"/>
                    <a:gd name="T11" fmla="*/ 256 h 648"/>
                    <a:gd name="T12" fmla="*/ 0 w 61"/>
                    <a:gd name="T13" fmla="*/ 350 h 648"/>
                    <a:gd name="T14" fmla="*/ 1 w 61"/>
                    <a:gd name="T15" fmla="*/ 431 h 648"/>
                    <a:gd name="T16" fmla="*/ 3 w 61"/>
                    <a:gd name="T17" fmla="*/ 467 h 648"/>
                    <a:gd name="T18" fmla="*/ 7 w 61"/>
                    <a:gd name="T19" fmla="*/ 501 h 648"/>
                    <a:gd name="T20" fmla="*/ 18 w 61"/>
                    <a:gd name="T21" fmla="*/ 571 h 648"/>
                    <a:gd name="T22" fmla="*/ 37 w 61"/>
                    <a:gd name="T23" fmla="*/ 648 h 6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648"/>
                    <a:gd name="T38" fmla="*/ 61 w 61"/>
                    <a:gd name="T39" fmla="*/ 648 h 6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648">
                      <a:moveTo>
                        <a:pt x="61" y="0"/>
                      </a:moveTo>
                      <a:lnTo>
                        <a:pt x="32" y="91"/>
                      </a:lnTo>
                      <a:lnTo>
                        <a:pt x="22" y="132"/>
                      </a:lnTo>
                      <a:lnTo>
                        <a:pt x="14" y="172"/>
                      </a:lnTo>
                      <a:lnTo>
                        <a:pt x="8" y="213"/>
                      </a:lnTo>
                      <a:lnTo>
                        <a:pt x="3" y="256"/>
                      </a:lnTo>
                      <a:lnTo>
                        <a:pt x="0" y="350"/>
                      </a:lnTo>
                      <a:lnTo>
                        <a:pt x="1" y="431"/>
                      </a:lnTo>
                      <a:lnTo>
                        <a:pt x="3" y="467"/>
                      </a:lnTo>
                      <a:lnTo>
                        <a:pt x="7" y="501"/>
                      </a:lnTo>
                      <a:lnTo>
                        <a:pt x="18" y="571"/>
                      </a:lnTo>
                      <a:lnTo>
                        <a:pt x="37" y="648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4" name="Freeform 49"/>
                <p:cNvSpPr>
                  <a:spLocks/>
                </p:cNvSpPr>
                <p:nvPr/>
              </p:nvSpPr>
              <p:spPr bwMode="auto">
                <a:xfrm>
                  <a:off x="4502" y="1993"/>
                  <a:ext cx="81" cy="635"/>
                </a:xfrm>
                <a:custGeom>
                  <a:avLst/>
                  <a:gdLst>
                    <a:gd name="T0" fmla="*/ 0 w 81"/>
                    <a:gd name="T1" fmla="*/ 0 h 635"/>
                    <a:gd name="T2" fmla="*/ 22 w 81"/>
                    <a:gd name="T3" fmla="*/ 46 h 635"/>
                    <a:gd name="T4" fmla="*/ 39 w 81"/>
                    <a:gd name="T5" fmla="*/ 88 h 635"/>
                    <a:gd name="T6" fmla="*/ 54 w 81"/>
                    <a:gd name="T7" fmla="*/ 129 h 635"/>
                    <a:gd name="T8" fmla="*/ 65 w 81"/>
                    <a:gd name="T9" fmla="*/ 170 h 635"/>
                    <a:gd name="T10" fmla="*/ 73 w 81"/>
                    <a:gd name="T11" fmla="*/ 212 h 635"/>
                    <a:gd name="T12" fmla="*/ 78 w 81"/>
                    <a:gd name="T13" fmla="*/ 255 h 635"/>
                    <a:gd name="T14" fmla="*/ 80 w 81"/>
                    <a:gd name="T15" fmla="*/ 301 h 635"/>
                    <a:gd name="T16" fmla="*/ 81 w 81"/>
                    <a:gd name="T17" fmla="*/ 351 h 635"/>
                    <a:gd name="T18" fmla="*/ 79 w 81"/>
                    <a:gd name="T19" fmla="*/ 393 h 635"/>
                    <a:gd name="T20" fmla="*/ 77 w 81"/>
                    <a:gd name="T21" fmla="*/ 429 h 635"/>
                    <a:gd name="T22" fmla="*/ 73 w 81"/>
                    <a:gd name="T23" fmla="*/ 464 h 635"/>
                    <a:gd name="T24" fmla="*/ 67 w 81"/>
                    <a:gd name="T25" fmla="*/ 497 h 635"/>
                    <a:gd name="T26" fmla="*/ 59 w 81"/>
                    <a:gd name="T27" fmla="*/ 530 h 635"/>
                    <a:gd name="T28" fmla="*/ 49 w 81"/>
                    <a:gd name="T29" fmla="*/ 563 h 635"/>
                    <a:gd name="T30" fmla="*/ 36 w 81"/>
                    <a:gd name="T31" fmla="*/ 598 h 635"/>
                    <a:gd name="T32" fmla="*/ 21 w 81"/>
                    <a:gd name="T33" fmla="*/ 635 h 6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1"/>
                    <a:gd name="T52" fmla="*/ 0 h 635"/>
                    <a:gd name="T53" fmla="*/ 81 w 81"/>
                    <a:gd name="T54" fmla="*/ 635 h 6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1" h="635">
                      <a:moveTo>
                        <a:pt x="0" y="0"/>
                      </a:moveTo>
                      <a:lnTo>
                        <a:pt x="22" y="46"/>
                      </a:lnTo>
                      <a:lnTo>
                        <a:pt x="39" y="88"/>
                      </a:lnTo>
                      <a:lnTo>
                        <a:pt x="54" y="129"/>
                      </a:lnTo>
                      <a:lnTo>
                        <a:pt x="65" y="170"/>
                      </a:lnTo>
                      <a:lnTo>
                        <a:pt x="73" y="212"/>
                      </a:lnTo>
                      <a:lnTo>
                        <a:pt x="78" y="255"/>
                      </a:lnTo>
                      <a:lnTo>
                        <a:pt x="80" y="301"/>
                      </a:lnTo>
                      <a:lnTo>
                        <a:pt x="81" y="351"/>
                      </a:lnTo>
                      <a:lnTo>
                        <a:pt x="79" y="393"/>
                      </a:lnTo>
                      <a:lnTo>
                        <a:pt x="77" y="429"/>
                      </a:lnTo>
                      <a:lnTo>
                        <a:pt x="73" y="464"/>
                      </a:lnTo>
                      <a:lnTo>
                        <a:pt x="67" y="497"/>
                      </a:lnTo>
                      <a:lnTo>
                        <a:pt x="59" y="530"/>
                      </a:lnTo>
                      <a:lnTo>
                        <a:pt x="49" y="563"/>
                      </a:lnTo>
                      <a:lnTo>
                        <a:pt x="36" y="598"/>
                      </a:lnTo>
                      <a:lnTo>
                        <a:pt x="21" y="635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5" name="Freeform 50"/>
                <p:cNvSpPr>
                  <a:spLocks/>
                </p:cNvSpPr>
                <p:nvPr/>
              </p:nvSpPr>
              <p:spPr bwMode="auto">
                <a:xfrm>
                  <a:off x="4299" y="1888"/>
                  <a:ext cx="92" cy="861"/>
                </a:xfrm>
                <a:custGeom>
                  <a:avLst/>
                  <a:gdLst>
                    <a:gd name="T0" fmla="*/ 0 w 92"/>
                    <a:gd name="T1" fmla="*/ 0 h 861"/>
                    <a:gd name="T2" fmla="*/ 24 w 92"/>
                    <a:gd name="T3" fmla="*/ 62 h 861"/>
                    <a:gd name="T4" fmla="*/ 44 w 92"/>
                    <a:gd name="T5" fmla="*/ 120 h 861"/>
                    <a:gd name="T6" fmla="*/ 59 w 92"/>
                    <a:gd name="T7" fmla="*/ 175 h 861"/>
                    <a:gd name="T8" fmla="*/ 72 w 92"/>
                    <a:gd name="T9" fmla="*/ 229 h 861"/>
                    <a:gd name="T10" fmla="*/ 76 w 92"/>
                    <a:gd name="T11" fmla="*/ 256 h 861"/>
                    <a:gd name="T12" fmla="*/ 81 w 92"/>
                    <a:gd name="T13" fmla="*/ 284 h 861"/>
                    <a:gd name="T14" fmla="*/ 84 w 92"/>
                    <a:gd name="T15" fmla="*/ 312 h 861"/>
                    <a:gd name="T16" fmla="*/ 87 w 92"/>
                    <a:gd name="T17" fmla="*/ 341 h 861"/>
                    <a:gd name="T18" fmla="*/ 91 w 92"/>
                    <a:gd name="T19" fmla="*/ 401 h 861"/>
                    <a:gd name="T20" fmla="*/ 92 w 92"/>
                    <a:gd name="T21" fmla="*/ 469 h 861"/>
                    <a:gd name="T22" fmla="*/ 92 w 92"/>
                    <a:gd name="T23" fmla="*/ 524 h 861"/>
                    <a:gd name="T24" fmla="*/ 91 w 92"/>
                    <a:gd name="T25" fmla="*/ 574 h 861"/>
                    <a:gd name="T26" fmla="*/ 87 w 92"/>
                    <a:gd name="T27" fmla="*/ 622 h 861"/>
                    <a:gd name="T28" fmla="*/ 82 w 92"/>
                    <a:gd name="T29" fmla="*/ 667 h 861"/>
                    <a:gd name="T30" fmla="*/ 75 w 92"/>
                    <a:gd name="T31" fmla="*/ 713 h 861"/>
                    <a:gd name="T32" fmla="*/ 65 w 92"/>
                    <a:gd name="T33" fmla="*/ 759 h 861"/>
                    <a:gd name="T34" fmla="*/ 52 w 92"/>
                    <a:gd name="T35" fmla="*/ 808 h 861"/>
                    <a:gd name="T36" fmla="*/ 36 w 92"/>
                    <a:gd name="T37" fmla="*/ 861 h 8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2"/>
                    <a:gd name="T58" fmla="*/ 0 h 861"/>
                    <a:gd name="T59" fmla="*/ 92 w 92"/>
                    <a:gd name="T60" fmla="*/ 861 h 8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2" h="861">
                      <a:moveTo>
                        <a:pt x="0" y="0"/>
                      </a:moveTo>
                      <a:lnTo>
                        <a:pt x="24" y="62"/>
                      </a:lnTo>
                      <a:lnTo>
                        <a:pt x="44" y="120"/>
                      </a:lnTo>
                      <a:lnTo>
                        <a:pt x="59" y="175"/>
                      </a:lnTo>
                      <a:lnTo>
                        <a:pt x="72" y="229"/>
                      </a:lnTo>
                      <a:lnTo>
                        <a:pt x="76" y="256"/>
                      </a:lnTo>
                      <a:lnTo>
                        <a:pt x="81" y="284"/>
                      </a:lnTo>
                      <a:lnTo>
                        <a:pt x="84" y="312"/>
                      </a:lnTo>
                      <a:lnTo>
                        <a:pt x="87" y="341"/>
                      </a:lnTo>
                      <a:lnTo>
                        <a:pt x="91" y="401"/>
                      </a:lnTo>
                      <a:lnTo>
                        <a:pt x="92" y="469"/>
                      </a:lnTo>
                      <a:lnTo>
                        <a:pt x="92" y="524"/>
                      </a:lnTo>
                      <a:lnTo>
                        <a:pt x="91" y="574"/>
                      </a:lnTo>
                      <a:lnTo>
                        <a:pt x="87" y="622"/>
                      </a:lnTo>
                      <a:lnTo>
                        <a:pt x="82" y="667"/>
                      </a:lnTo>
                      <a:lnTo>
                        <a:pt x="75" y="713"/>
                      </a:lnTo>
                      <a:lnTo>
                        <a:pt x="65" y="759"/>
                      </a:lnTo>
                      <a:lnTo>
                        <a:pt x="52" y="808"/>
                      </a:lnTo>
                      <a:lnTo>
                        <a:pt x="36" y="86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6" name="Freeform 51"/>
                <p:cNvSpPr>
                  <a:spLocks/>
                </p:cNvSpPr>
                <p:nvPr/>
              </p:nvSpPr>
              <p:spPr bwMode="auto">
                <a:xfrm>
                  <a:off x="4087" y="1860"/>
                  <a:ext cx="58" cy="909"/>
                </a:xfrm>
                <a:custGeom>
                  <a:avLst/>
                  <a:gdLst>
                    <a:gd name="T0" fmla="*/ 0 w 58"/>
                    <a:gd name="T1" fmla="*/ 0 h 909"/>
                    <a:gd name="T2" fmla="*/ 25 w 58"/>
                    <a:gd name="T3" fmla="*/ 117 h 909"/>
                    <a:gd name="T4" fmla="*/ 34 w 58"/>
                    <a:gd name="T5" fmla="*/ 170 h 909"/>
                    <a:gd name="T6" fmla="*/ 42 w 58"/>
                    <a:gd name="T7" fmla="*/ 221 h 909"/>
                    <a:gd name="T8" fmla="*/ 47 w 58"/>
                    <a:gd name="T9" fmla="*/ 272 h 909"/>
                    <a:gd name="T10" fmla="*/ 52 w 58"/>
                    <a:gd name="T11" fmla="*/ 325 h 909"/>
                    <a:gd name="T12" fmla="*/ 57 w 58"/>
                    <a:gd name="T13" fmla="*/ 444 h 909"/>
                    <a:gd name="T14" fmla="*/ 58 w 58"/>
                    <a:gd name="T15" fmla="*/ 510 h 909"/>
                    <a:gd name="T16" fmla="*/ 58 w 58"/>
                    <a:gd name="T17" fmla="*/ 569 h 909"/>
                    <a:gd name="T18" fmla="*/ 56 w 58"/>
                    <a:gd name="T19" fmla="*/ 625 h 909"/>
                    <a:gd name="T20" fmla="*/ 53 w 58"/>
                    <a:gd name="T21" fmla="*/ 679 h 909"/>
                    <a:gd name="T22" fmla="*/ 41 w 58"/>
                    <a:gd name="T23" fmla="*/ 787 h 909"/>
                    <a:gd name="T24" fmla="*/ 32 w 58"/>
                    <a:gd name="T25" fmla="*/ 846 h 909"/>
                    <a:gd name="T26" fmla="*/ 20 w 58"/>
                    <a:gd name="T27" fmla="*/ 909 h 9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909"/>
                    <a:gd name="T44" fmla="*/ 58 w 58"/>
                    <a:gd name="T45" fmla="*/ 909 h 9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909">
                      <a:moveTo>
                        <a:pt x="0" y="0"/>
                      </a:moveTo>
                      <a:lnTo>
                        <a:pt x="25" y="117"/>
                      </a:lnTo>
                      <a:lnTo>
                        <a:pt x="34" y="170"/>
                      </a:lnTo>
                      <a:lnTo>
                        <a:pt x="42" y="221"/>
                      </a:lnTo>
                      <a:lnTo>
                        <a:pt x="47" y="272"/>
                      </a:lnTo>
                      <a:lnTo>
                        <a:pt x="52" y="325"/>
                      </a:lnTo>
                      <a:lnTo>
                        <a:pt x="57" y="444"/>
                      </a:lnTo>
                      <a:lnTo>
                        <a:pt x="58" y="510"/>
                      </a:lnTo>
                      <a:lnTo>
                        <a:pt x="58" y="569"/>
                      </a:lnTo>
                      <a:lnTo>
                        <a:pt x="56" y="625"/>
                      </a:lnTo>
                      <a:lnTo>
                        <a:pt x="53" y="679"/>
                      </a:lnTo>
                      <a:lnTo>
                        <a:pt x="41" y="787"/>
                      </a:lnTo>
                      <a:lnTo>
                        <a:pt x="32" y="846"/>
                      </a:lnTo>
                      <a:lnTo>
                        <a:pt x="20" y="90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127" y="1852"/>
              <a:ext cx="1640" cy="921"/>
              <a:chOff x="1079" y="1844"/>
              <a:chExt cx="1640" cy="921"/>
            </a:xfrm>
          </p:grpSpPr>
          <p:sp>
            <p:nvSpPr>
              <p:cNvPr id="70688" name="Freeform 53"/>
              <p:cNvSpPr>
                <a:spLocks/>
              </p:cNvSpPr>
              <p:nvPr/>
            </p:nvSpPr>
            <p:spPr bwMode="auto">
              <a:xfrm>
                <a:off x="1079" y="1844"/>
                <a:ext cx="1640" cy="921"/>
              </a:xfrm>
              <a:custGeom>
                <a:avLst/>
                <a:gdLst>
                  <a:gd name="T0" fmla="*/ 656 w 1640"/>
                  <a:gd name="T1" fmla="*/ 9 h 921"/>
                  <a:gd name="T2" fmla="*/ 753 w 1640"/>
                  <a:gd name="T3" fmla="*/ 19 h 921"/>
                  <a:gd name="T4" fmla="*/ 839 w 1640"/>
                  <a:gd name="T5" fmla="*/ 32 h 921"/>
                  <a:gd name="T6" fmla="*/ 922 w 1640"/>
                  <a:gd name="T7" fmla="*/ 49 h 921"/>
                  <a:gd name="T8" fmla="*/ 1074 w 1640"/>
                  <a:gd name="T9" fmla="*/ 90 h 921"/>
                  <a:gd name="T10" fmla="*/ 1123 w 1640"/>
                  <a:gd name="T11" fmla="*/ 108 h 921"/>
                  <a:gd name="T12" fmla="*/ 1204 w 1640"/>
                  <a:gd name="T13" fmla="*/ 145 h 921"/>
                  <a:gd name="T14" fmla="*/ 1272 w 1640"/>
                  <a:gd name="T15" fmla="*/ 181 h 921"/>
                  <a:gd name="T16" fmla="*/ 1367 w 1640"/>
                  <a:gd name="T17" fmla="*/ 237 h 921"/>
                  <a:gd name="T18" fmla="*/ 1459 w 1640"/>
                  <a:gd name="T19" fmla="*/ 297 h 921"/>
                  <a:gd name="T20" fmla="*/ 1539 w 1640"/>
                  <a:gd name="T21" fmla="*/ 358 h 921"/>
                  <a:gd name="T22" fmla="*/ 1588 w 1640"/>
                  <a:gd name="T23" fmla="*/ 402 h 921"/>
                  <a:gd name="T24" fmla="*/ 1622 w 1640"/>
                  <a:gd name="T25" fmla="*/ 441 h 921"/>
                  <a:gd name="T26" fmla="*/ 1635 w 1640"/>
                  <a:gd name="T27" fmla="*/ 465 h 921"/>
                  <a:gd name="T28" fmla="*/ 1640 w 1640"/>
                  <a:gd name="T29" fmla="*/ 481 h 921"/>
                  <a:gd name="T30" fmla="*/ 1639 w 1640"/>
                  <a:gd name="T31" fmla="*/ 496 h 921"/>
                  <a:gd name="T32" fmla="*/ 1631 w 1640"/>
                  <a:gd name="T33" fmla="*/ 514 h 921"/>
                  <a:gd name="T34" fmla="*/ 1619 w 1640"/>
                  <a:gd name="T35" fmla="*/ 532 h 921"/>
                  <a:gd name="T36" fmla="*/ 1593 w 1640"/>
                  <a:gd name="T37" fmla="*/ 559 h 921"/>
                  <a:gd name="T38" fmla="*/ 1539 w 1640"/>
                  <a:gd name="T39" fmla="*/ 601 h 921"/>
                  <a:gd name="T40" fmla="*/ 1468 w 1640"/>
                  <a:gd name="T41" fmla="*/ 646 h 921"/>
                  <a:gd name="T42" fmla="*/ 1384 w 1640"/>
                  <a:gd name="T43" fmla="*/ 692 h 921"/>
                  <a:gd name="T44" fmla="*/ 1289 w 1640"/>
                  <a:gd name="T45" fmla="*/ 737 h 921"/>
                  <a:gd name="T46" fmla="*/ 1188 w 1640"/>
                  <a:gd name="T47" fmla="*/ 779 h 921"/>
                  <a:gd name="T48" fmla="*/ 1082 w 1640"/>
                  <a:gd name="T49" fmla="*/ 817 h 921"/>
                  <a:gd name="T50" fmla="*/ 976 w 1640"/>
                  <a:gd name="T51" fmla="*/ 850 h 921"/>
                  <a:gd name="T52" fmla="*/ 906 w 1640"/>
                  <a:gd name="T53" fmla="*/ 868 h 921"/>
                  <a:gd name="T54" fmla="*/ 821 w 1640"/>
                  <a:gd name="T55" fmla="*/ 885 h 921"/>
                  <a:gd name="T56" fmla="*/ 701 w 1640"/>
                  <a:gd name="T57" fmla="*/ 904 h 921"/>
                  <a:gd name="T58" fmla="*/ 591 w 1640"/>
                  <a:gd name="T59" fmla="*/ 917 h 921"/>
                  <a:gd name="T60" fmla="*/ 519 w 1640"/>
                  <a:gd name="T61" fmla="*/ 921 h 921"/>
                  <a:gd name="T62" fmla="*/ 420 w 1640"/>
                  <a:gd name="T63" fmla="*/ 918 h 921"/>
                  <a:gd name="T64" fmla="*/ 371 w 1640"/>
                  <a:gd name="T65" fmla="*/ 911 h 921"/>
                  <a:gd name="T66" fmla="*/ 298 w 1640"/>
                  <a:gd name="T67" fmla="*/ 895 h 921"/>
                  <a:gd name="T68" fmla="*/ 253 w 1640"/>
                  <a:gd name="T69" fmla="*/ 878 h 921"/>
                  <a:gd name="T70" fmla="*/ 220 w 1640"/>
                  <a:gd name="T71" fmla="*/ 863 h 921"/>
                  <a:gd name="T72" fmla="*/ 190 w 1640"/>
                  <a:gd name="T73" fmla="*/ 844 h 921"/>
                  <a:gd name="T74" fmla="*/ 161 w 1640"/>
                  <a:gd name="T75" fmla="*/ 822 h 921"/>
                  <a:gd name="T76" fmla="*/ 135 w 1640"/>
                  <a:gd name="T77" fmla="*/ 796 h 921"/>
                  <a:gd name="T78" fmla="*/ 106 w 1640"/>
                  <a:gd name="T79" fmla="*/ 761 h 921"/>
                  <a:gd name="T80" fmla="*/ 74 w 1640"/>
                  <a:gd name="T81" fmla="*/ 712 h 921"/>
                  <a:gd name="T82" fmla="*/ 47 w 1640"/>
                  <a:gd name="T83" fmla="*/ 662 h 921"/>
                  <a:gd name="T84" fmla="*/ 26 w 1640"/>
                  <a:gd name="T85" fmla="*/ 611 h 921"/>
                  <a:gd name="T86" fmla="*/ 11 w 1640"/>
                  <a:gd name="T87" fmla="*/ 559 h 921"/>
                  <a:gd name="T88" fmla="*/ 2 w 1640"/>
                  <a:gd name="T89" fmla="*/ 507 h 921"/>
                  <a:gd name="T90" fmla="*/ 0 w 1640"/>
                  <a:gd name="T91" fmla="*/ 453 h 921"/>
                  <a:gd name="T92" fmla="*/ 4 w 1640"/>
                  <a:gd name="T93" fmla="*/ 400 h 921"/>
                  <a:gd name="T94" fmla="*/ 16 w 1640"/>
                  <a:gd name="T95" fmla="*/ 347 h 921"/>
                  <a:gd name="T96" fmla="*/ 34 w 1640"/>
                  <a:gd name="T97" fmla="*/ 294 h 921"/>
                  <a:gd name="T98" fmla="*/ 59 w 1640"/>
                  <a:gd name="T99" fmla="*/ 241 h 921"/>
                  <a:gd name="T100" fmla="*/ 91 w 1640"/>
                  <a:gd name="T101" fmla="*/ 190 h 921"/>
                  <a:gd name="T102" fmla="*/ 130 w 1640"/>
                  <a:gd name="T103" fmla="*/ 146 h 921"/>
                  <a:gd name="T104" fmla="*/ 174 w 1640"/>
                  <a:gd name="T105" fmla="*/ 108 h 921"/>
                  <a:gd name="T106" fmla="*/ 223 w 1640"/>
                  <a:gd name="T107" fmla="*/ 77 h 921"/>
                  <a:gd name="T108" fmla="*/ 274 w 1640"/>
                  <a:gd name="T109" fmla="*/ 51 h 921"/>
                  <a:gd name="T110" fmla="*/ 327 w 1640"/>
                  <a:gd name="T111" fmla="*/ 31 h 921"/>
                  <a:gd name="T112" fmla="*/ 382 w 1640"/>
                  <a:gd name="T113" fmla="*/ 17 h 921"/>
                  <a:gd name="T114" fmla="*/ 436 w 1640"/>
                  <a:gd name="T115" fmla="*/ 7 h 921"/>
                  <a:gd name="T116" fmla="*/ 504 w 1640"/>
                  <a:gd name="T117" fmla="*/ 1 h 921"/>
                  <a:gd name="T118" fmla="*/ 552 w 1640"/>
                  <a:gd name="T119" fmla="*/ 1 h 9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1"/>
                  <a:gd name="T182" fmla="*/ 1640 w 1640"/>
                  <a:gd name="T183" fmla="*/ 921 h 9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1">
                    <a:moveTo>
                      <a:pt x="582" y="3"/>
                    </a:moveTo>
                    <a:lnTo>
                      <a:pt x="620" y="6"/>
                    </a:lnTo>
                    <a:lnTo>
                      <a:pt x="656" y="9"/>
                    </a:lnTo>
                    <a:lnTo>
                      <a:pt x="690" y="12"/>
                    </a:lnTo>
                    <a:lnTo>
                      <a:pt x="722" y="16"/>
                    </a:lnTo>
                    <a:lnTo>
                      <a:pt x="753" y="19"/>
                    </a:lnTo>
                    <a:lnTo>
                      <a:pt x="782" y="23"/>
                    </a:lnTo>
                    <a:lnTo>
                      <a:pt x="811" y="27"/>
                    </a:lnTo>
                    <a:lnTo>
                      <a:pt x="839" y="32"/>
                    </a:lnTo>
                    <a:lnTo>
                      <a:pt x="867" y="37"/>
                    </a:lnTo>
                    <a:lnTo>
                      <a:pt x="894" y="42"/>
                    </a:lnTo>
                    <a:lnTo>
                      <a:pt x="922" y="49"/>
                    </a:lnTo>
                    <a:lnTo>
                      <a:pt x="950" y="55"/>
                    </a:lnTo>
                    <a:lnTo>
                      <a:pt x="1010" y="71"/>
                    </a:lnTo>
                    <a:lnTo>
                      <a:pt x="1074" y="90"/>
                    </a:lnTo>
                    <a:lnTo>
                      <a:pt x="1089" y="95"/>
                    </a:lnTo>
                    <a:lnTo>
                      <a:pt x="1105" y="101"/>
                    </a:lnTo>
                    <a:lnTo>
                      <a:pt x="1123" y="108"/>
                    </a:lnTo>
                    <a:lnTo>
                      <a:pt x="1141" y="116"/>
                    </a:lnTo>
                    <a:lnTo>
                      <a:pt x="1182" y="134"/>
                    </a:lnTo>
                    <a:lnTo>
                      <a:pt x="1204" y="145"/>
                    </a:lnTo>
                    <a:lnTo>
                      <a:pt x="1226" y="157"/>
                    </a:lnTo>
                    <a:lnTo>
                      <a:pt x="1249" y="169"/>
                    </a:lnTo>
                    <a:lnTo>
                      <a:pt x="1272" y="181"/>
                    </a:lnTo>
                    <a:lnTo>
                      <a:pt x="1319" y="208"/>
                    </a:lnTo>
                    <a:lnTo>
                      <a:pt x="1343" y="222"/>
                    </a:lnTo>
                    <a:lnTo>
                      <a:pt x="1367" y="237"/>
                    </a:lnTo>
                    <a:lnTo>
                      <a:pt x="1414" y="267"/>
                    </a:lnTo>
                    <a:lnTo>
                      <a:pt x="1436" y="282"/>
                    </a:lnTo>
                    <a:lnTo>
                      <a:pt x="1459" y="297"/>
                    </a:lnTo>
                    <a:lnTo>
                      <a:pt x="1501" y="328"/>
                    </a:lnTo>
                    <a:lnTo>
                      <a:pt x="1521" y="343"/>
                    </a:lnTo>
                    <a:lnTo>
                      <a:pt x="1539" y="358"/>
                    </a:lnTo>
                    <a:lnTo>
                      <a:pt x="1557" y="373"/>
                    </a:lnTo>
                    <a:lnTo>
                      <a:pt x="1573" y="387"/>
                    </a:lnTo>
                    <a:lnTo>
                      <a:pt x="1588" y="402"/>
                    </a:lnTo>
                    <a:lnTo>
                      <a:pt x="1601" y="415"/>
                    </a:lnTo>
                    <a:lnTo>
                      <a:pt x="1612" y="429"/>
                    </a:lnTo>
                    <a:lnTo>
                      <a:pt x="1622" y="441"/>
                    </a:lnTo>
                    <a:lnTo>
                      <a:pt x="1630" y="454"/>
                    </a:lnTo>
                    <a:lnTo>
                      <a:pt x="1633" y="459"/>
                    </a:lnTo>
                    <a:lnTo>
                      <a:pt x="1635" y="465"/>
                    </a:lnTo>
                    <a:lnTo>
                      <a:pt x="1637" y="470"/>
                    </a:lnTo>
                    <a:lnTo>
                      <a:pt x="1639" y="476"/>
                    </a:lnTo>
                    <a:lnTo>
                      <a:pt x="1640" y="481"/>
                    </a:lnTo>
                    <a:lnTo>
                      <a:pt x="1640" y="486"/>
                    </a:lnTo>
                    <a:lnTo>
                      <a:pt x="1640" y="491"/>
                    </a:lnTo>
                    <a:lnTo>
                      <a:pt x="1639" y="496"/>
                    </a:lnTo>
                    <a:lnTo>
                      <a:pt x="1637" y="502"/>
                    </a:lnTo>
                    <a:lnTo>
                      <a:pt x="1635" y="508"/>
                    </a:lnTo>
                    <a:lnTo>
                      <a:pt x="1631" y="514"/>
                    </a:lnTo>
                    <a:lnTo>
                      <a:pt x="1628" y="520"/>
                    </a:lnTo>
                    <a:lnTo>
                      <a:pt x="1623" y="526"/>
                    </a:lnTo>
                    <a:lnTo>
                      <a:pt x="1619" y="532"/>
                    </a:lnTo>
                    <a:lnTo>
                      <a:pt x="1607" y="545"/>
                    </a:lnTo>
                    <a:lnTo>
                      <a:pt x="1600" y="552"/>
                    </a:lnTo>
                    <a:lnTo>
                      <a:pt x="1593" y="559"/>
                    </a:lnTo>
                    <a:lnTo>
                      <a:pt x="1577" y="572"/>
                    </a:lnTo>
                    <a:lnTo>
                      <a:pt x="1559" y="587"/>
                    </a:lnTo>
                    <a:lnTo>
                      <a:pt x="1539" y="601"/>
                    </a:lnTo>
                    <a:lnTo>
                      <a:pt x="1517" y="616"/>
                    </a:lnTo>
                    <a:lnTo>
                      <a:pt x="1493" y="631"/>
                    </a:lnTo>
                    <a:lnTo>
                      <a:pt x="1468" y="646"/>
                    </a:lnTo>
                    <a:lnTo>
                      <a:pt x="1441" y="661"/>
                    </a:lnTo>
                    <a:lnTo>
                      <a:pt x="1413" y="677"/>
                    </a:lnTo>
                    <a:lnTo>
                      <a:pt x="1384" y="692"/>
                    </a:lnTo>
                    <a:lnTo>
                      <a:pt x="1353" y="707"/>
                    </a:lnTo>
                    <a:lnTo>
                      <a:pt x="1322" y="722"/>
                    </a:lnTo>
                    <a:lnTo>
                      <a:pt x="1289" y="737"/>
                    </a:lnTo>
                    <a:lnTo>
                      <a:pt x="1256" y="751"/>
                    </a:lnTo>
                    <a:lnTo>
                      <a:pt x="1222" y="765"/>
                    </a:lnTo>
                    <a:lnTo>
                      <a:pt x="1188" y="779"/>
                    </a:lnTo>
                    <a:lnTo>
                      <a:pt x="1153" y="792"/>
                    </a:lnTo>
                    <a:lnTo>
                      <a:pt x="1118" y="805"/>
                    </a:lnTo>
                    <a:lnTo>
                      <a:pt x="1082" y="817"/>
                    </a:lnTo>
                    <a:lnTo>
                      <a:pt x="1047" y="829"/>
                    </a:lnTo>
                    <a:lnTo>
                      <a:pt x="1011" y="840"/>
                    </a:lnTo>
                    <a:lnTo>
                      <a:pt x="976" y="850"/>
                    </a:lnTo>
                    <a:lnTo>
                      <a:pt x="958" y="855"/>
                    </a:lnTo>
                    <a:lnTo>
                      <a:pt x="940" y="859"/>
                    </a:lnTo>
                    <a:lnTo>
                      <a:pt x="906" y="868"/>
                    </a:lnTo>
                    <a:lnTo>
                      <a:pt x="871" y="875"/>
                    </a:lnTo>
                    <a:lnTo>
                      <a:pt x="837" y="882"/>
                    </a:lnTo>
                    <a:lnTo>
                      <a:pt x="821" y="885"/>
                    </a:lnTo>
                    <a:lnTo>
                      <a:pt x="804" y="887"/>
                    </a:lnTo>
                    <a:lnTo>
                      <a:pt x="740" y="898"/>
                    </a:lnTo>
                    <a:lnTo>
                      <a:pt x="701" y="904"/>
                    </a:lnTo>
                    <a:lnTo>
                      <a:pt x="659" y="910"/>
                    </a:lnTo>
                    <a:lnTo>
                      <a:pt x="614" y="915"/>
                    </a:lnTo>
                    <a:lnTo>
                      <a:pt x="591" y="917"/>
                    </a:lnTo>
                    <a:lnTo>
                      <a:pt x="567" y="919"/>
                    </a:lnTo>
                    <a:lnTo>
                      <a:pt x="543" y="920"/>
                    </a:lnTo>
                    <a:lnTo>
                      <a:pt x="519" y="921"/>
                    </a:lnTo>
                    <a:lnTo>
                      <a:pt x="470" y="921"/>
                    </a:lnTo>
                    <a:lnTo>
                      <a:pt x="445" y="919"/>
                    </a:lnTo>
                    <a:lnTo>
                      <a:pt x="420" y="918"/>
                    </a:lnTo>
                    <a:lnTo>
                      <a:pt x="408" y="916"/>
                    </a:lnTo>
                    <a:lnTo>
                      <a:pt x="395" y="915"/>
                    </a:lnTo>
                    <a:lnTo>
                      <a:pt x="371" y="911"/>
                    </a:lnTo>
                    <a:lnTo>
                      <a:pt x="347" y="907"/>
                    </a:lnTo>
                    <a:lnTo>
                      <a:pt x="322" y="902"/>
                    </a:lnTo>
                    <a:lnTo>
                      <a:pt x="298" y="895"/>
                    </a:lnTo>
                    <a:lnTo>
                      <a:pt x="287" y="891"/>
                    </a:lnTo>
                    <a:lnTo>
                      <a:pt x="275" y="887"/>
                    </a:lnTo>
                    <a:lnTo>
                      <a:pt x="253" y="878"/>
                    </a:lnTo>
                    <a:lnTo>
                      <a:pt x="242" y="874"/>
                    </a:lnTo>
                    <a:lnTo>
                      <a:pt x="231" y="868"/>
                    </a:lnTo>
                    <a:lnTo>
                      <a:pt x="220" y="863"/>
                    </a:lnTo>
                    <a:lnTo>
                      <a:pt x="210" y="857"/>
                    </a:lnTo>
                    <a:lnTo>
                      <a:pt x="200" y="851"/>
                    </a:lnTo>
                    <a:lnTo>
                      <a:pt x="190" y="844"/>
                    </a:lnTo>
                    <a:lnTo>
                      <a:pt x="180" y="837"/>
                    </a:lnTo>
                    <a:lnTo>
                      <a:pt x="170" y="830"/>
                    </a:lnTo>
                    <a:lnTo>
                      <a:pt x="161" y="822"/>
                    </a:lnTo>
                    <a:lnTo>
                      <a:pt x="152" y="814"/>
                    </a:lnTo>
                    <a:lnTo>
                      <a:pt x="143" y="805"/>
                    </a:lnTo>
                    <a:lnTo>
                      <a:pt x="135" y="796"/>
                    </a:lnTo>
                    <a:lnTo>
                      <a:pt x="126" y="787"/>
                    </a:lnTo>
                    <a:lnTo>
                      <a:pt x="119" y="777"/>
                    </a:lnTo>
                    <a:lnTo>
                      <a:pt x="106" y="761"/>
                    </a:lnTo>
                    <a:lnTo>
                      <a:pt x="95" y="745"/>
                    </a:lnTo>
                    <a:lnTo>
                      <a:pt x="84" y="729"/>
                    </a:lnTo>
                    <a:lnTo>
                      <a:pt x="74" y="712"/>
                    </a:lnTo>
                    <a:lnTo>
                      <a:pt x="64" y="696"/>
                    </a:lnTo>
                    <a:lnTo>
                      <a:pt x="55" y="679"/>
                    </a:lnTo>
                    <a:lnTo>
                      <a:pt x="47" y="662"/>
                    </a:lnTo>
                    <a:lnTo>
                      <a:pt x="39" y="645"/>
                    </a:lnTo>
                    <a:lnTo>
                      <a:pt x="32" y="628"/>
                    </a:lnTo>
                    <a:lnTo>
                      <a:pt x="26" y="611"/>
                    </a:lnTo>
                    <a:lnTo>
                      <a:pt x="20" y="594"/>
                    </a:lnTo>
                    <a:lnTo>
                      <a:pt x="15" y="577"/>
                    </a:lnTo>
                    <a:lnTo>
                      <a:pt x="11" y="559"/>
                    </a:lnTo>
                    <a:lnTo>
                      <a:pt x="7" y="542"/>
                    </a:lnTo>
                    <a:lnTo>
                      <a:pt x="4" y="524"/>
                    </a:lnTo>
                    <a:lnTo>
                      <a:pt x="2" y="507"/>
                    </a:lnTo>
                    <a:lnTo>
                      <a:pt x="1" y="488"/>
                    </a:lnTo>
                    <a:lnTo>
                      <a:pt x="0" y="471"/>
                    </a:lnTo>
                    <a:lnTo>
                      <a:pt x="0" y="453"/>
                    </a:lnTo>
                    <a:lnTo>
                      <a:pt x="1" y="435"/>
                    </a:lnTo>
                    <a:lnTo>
                      <a:pt x="2" y="418"/>
                    </a:lnTo>
                    <a:lnTo>
                      <a:pt x="4" y="400"/>
                    </a:lnTo>
                    <a:lnTo>
                      <a:pt x="7" y="382"/>
                    </a:lnTo>
                    <a:lnTo>
                      <a:pt x="11" y="365"/>
                    </a:lnTo>
                    <a:lnTo>
                      <a:pt x="16" y="347"/>
                    </a:lnTo>
                    <a:lnTo>
                      <a:pt x="21" y="329"/>
                    </a:lnTo>
                    <a:lnTo>
                      <a:pt x="27" y="312"/>
                    </a:lnTo>
                    <a:lnTo>
                      <a:pt x="34" y="294"/>
                    </a:lnTo>
                    <a:lnTo>
                      <a:pt x="41" y="276"/>
                    </a:lnTo>
                    <a:lnTo>
                      <a:pt x="49" y="259"/>
                    </a:lnTo>
                    <a:lnTo>
                      <a:pt x="59" y="241"/>
                    </a:lnTo>
                    <a:lnTo>
                      <a:pt x="69" y="224"/>
                    </a:lnTo>
                    <a:lnTo>
                      <a:pt x="79" y="207"/>
                    </a:lnTo>
                    <a:lnTo>
                      <a:pt x="91" y="190"/>
                    </a:lnTo>
                    <a:lnTo>
                      <a:pt x="103" y="175"/>
                    </a:lnTo>
                    <a:lnTo>
                      <a:pt x="116" y="160"/>
                    </a:lnTo>
                    <a:lnTo>
                      <a:pt x="130" y="146"/>
                    </a:lnTo>
                    <a:lnTo>
                      <a:pt x="144" y="133"/>
                    </a:lnTo>
                    <a:lnTo>
                      <a:pt x="159" y="120"/>
                    </a:lnTo>
                    <a:lnTo>
                      <a:pt x="174" y="108"/>
                    </a:lnTo>
                    <a:lnTo>
                      <a:pt x="190" y="97"/>
                    </a:lnTo>
                    <a:lnTo>
                      <a:pt x="206" y="86"/>
                    </a:lnTo>
                    <a:lnTo>
                      <a:pt x="223" y="77"/>
                    </a:lnTo>
                    <a:lnTo>
                      <a:pt x="239" y="67"/>
                    </a:lnTo>
                    <a:lnTo>
                      <a:pt x="257" y="59"/>
                    </a:lnTo>
                    <a:lnTo>
                      <a:pt x="274" y="51"/>
                    </a:lnTo>
                    <a:lnTo>
                      <a:pt x="292" y="44"/>
                    </a:lnTo>
                    <a:lnTo>
                      <a:pt x="309" y="37"/>
                    </a:lnTo>
                    <a:lnTo>
                      <a:pt x="327" y="31"/>
                    </a:lnTo>
                    <a:lnTo>
                      <a:pt x="346" y="26"/>
                    </a:lnTo>
                    <a:lnTo>
                      <a:pt x="364" y="21"/>
                    </a:lnTo>
                    <a:lnTo>
                      <a:pt x="382" y="17"/>
                    </a:lnTo>
                    <a:lnTo>
                      <a:pt x="400" y="13"/>
                    </a:lnTo>
                    <a:lnTo>
                      <a:pt x="418" y="9"/>
                    </a:lnTo>
                    <a:lnTo>
                      <a:pt x="436" y="7"/>
                    </a:lnTo>
                    <a:lnTo>
                      <a:pt x="453" y="5"/>
                    </a:lnTo>
                    <a:lnTo>
                      <a:pt x="488" y="2"/>
                    </a:lnTo>
                    <a:lnTo>
                      <a:pt x="504" y="1"/>
                    </a:lnTo>
                    <a:lnTo>
                      <a:pt x="521" y="0"/>
                    </a:lnTo>
                    <a:lnTo>
                      <a:pt x="537" y="1"/>
                    </a:lnTo>
                    <a:lnTo>
                      <a:pt x="552" y="1"/>
                    </a:lnTo>
                    <a:lnTo>
                      <a:pt x="567" y="2"/>
                    </a:lnTo>
                    <a:lnTo>
                      <a:pt x="582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9" name="Freeform 54"/>
              <p:cNvSpPr>
                <a:spLocks/>
              </p:cNvSpPr>
              <p:nvPr/>
            </p:nvSpPr>
            <p:spPr bwMode="auto">
              <a:xfrm>
                <a:off x="1809" y="187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0" name="Freeform 55"/>
              <p:cNvSpPr>
                <a:spLocks/>
              </p:cNvSpPr>
              <p:nvPr/>
            </p:nvSpPr>
            <p:spPr bwMode="auto">
              <a:xfrm>
                <a:off x="2056" y="1906"/>
                <a:ext cx="22" cy="781"/>
              </a:xfrm>
              <a:custGeom>
                <a:avLst/>
                <a:gdLst>
                  <a:gd name="T0" fmla="*/ 0 w 22"/>
                  <a:gd name="T1" fmla="*/ 0 h 781"/>
                  <a:gd name="T2" fmla="*/ 15 w 22"/>
                  <a:gd name="T3" fmla="*/ 192 h 781"/>
                  <a:gd name="T4" fmla="*/ 19 w 22"/>
                  <a:gd name="T5" fmla="*/ 282 h 781"/>
                  <a:gd name="T6" fmla="*/ 21 w 22"/>
                  <a:gd name="T7" fmla="*/ 384 h 781"/>
                  <a:gd name="T8" fmla="*/ 22 w 22"/>
                  <a:gd name="T9" fmla="*/ 491 h 781"/>
                  <a:gd name="T10" fmla="*/ 20 w 22"/>
                  <a:gd name="T11" fmla="*/ 583 h 781"/>
                  <a:gd name="T12" fmla="*/ 16 w 22"/>
                  <a:gd name="T13" fmla="*/ 676 h 781"/>
                  <a:gd name="T14" fmla="*/ 9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1" name="Freeform 56"/>
              <p:cNvSpPr>
                <a:spLocks/>
              </p:cNvSpPr>
              <p:nvPr/>
            </p:nvSpPr>
            <p:spPr bwMode="auto">
              <a:xfrm>
                <a:off x="2388" y="2046"/>
                <a:ext cx="80" cy="519"/>
              </a:xfrm>
              <a:custGeom>
                <a:avLst/>
                <a:gdLst>
                  <a:gd name="T0" fmla="*/ 0 w 80"/>
                  <a:gd name="T1" fmla="*/ 0 h 519"/>
                  <a:gd name="T2" fmla="*/ 21 w 80"/>
                  <a:gd name="T3" fmla="*/ 34 h 519"/>
                  <a:gd name="T4" fmla="*/ 39 w 80"/>
                  <a:gd name="T5" fmla="*/ 67 h 519"/>
                  <a:gd name="T6" fmla="*/ 53 w 80"/>
                  <a:gd name="T7" fmla="*/ 100 h 519"/>
                  <a:gd name="T8" fmla="*/ 64 w 80"/>
                  <a:gd name="T9" fmla="*/ 132 h 519"/>
                  <a:gd name="T10" fmla="*/ 72 w 80"/>
                  <a:gd name="T11" fmla="*/ 166 h 519"/>
                  <a:gd name="T12" fmla="*/ 77 w 80"/>
                  <a:gd name="T13" fmla="*/ 201 h 519"/>
                  <a:gd name="T14" fmla="*/ 79 w 80"/>
                  <a:gd name="T15" fmla="*/ 238 h 519"/>
                  <a:gd name="T16" fmla="*/ 80 w 80"/>
                  <a:gd name="T17" fmla="*/ 279 h 519"/>
                  <a:gd name="T18" fmla="*/ 78 w 80"/>
                  <a:gd name="T19" fmla="*/ 314 h 519"/>
                  <a:gd name="T20" fmla="*/ 75 w 80"/>
                  <a:gd name="T21" fmla="*/ 346 h 519"/>
                  <a:gd name="T22" fmla="*/ 71 w 80"/>
                  <a:gd name="T23" fmla="*/ 376 h 519"/>
                  <a:gd name="T24" fmla="*/ 64 w 80"/>
                  <a:gd name="T25" fmla="*/ 404 h 519"/>
                  <a:gd name="T26" fmla="*/ 55 w 80"/>
                  <a:gd name="T27" fmla="*/ 432 h 519"/>
                  <a:gd name="T28" fmla="*/ 44 w 80"/>
                  <a:gd name="T29" fmla="*/ 460 h 519"/>
                  <a:gd name="T30" fmla="*/ 30 w 80"/>
                  <a:gd name="T31" fmla="*/ 489 h 519"/>
                  <a:gd name="T32" fmla="*/ 13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0" y="0"/>
                    </a:moveTo>
                    <a:lnTo>
                      <a:pt x="21" y="34"/>
                    </a:lnTo>
                    <a:lnTo>
                      <a:pt x="39" y="67"/>
                    </a:lnTo>
                    <a:lnTo>
                      <a:pt x="53" y="100"/>
                    </a:lnTo>
                    <a:lnTo>
                      <a:pt x="64" y="132"/>
                    </a:lnTo>
                    <a:lnTo>
                      <a:pt x="72" y="166"/>
                    </a:lnTo>
                    <a:lnTo>
                      <a:pt x="77" y="201"/>
                    </a:lnTo>
                    <a:lnTo>
                      <a:pt x="79" y="238"/>
                    </a:lnTo>
                    <a:lnTo>
                      <a:pt x="80" y="279"/>
                    </a:lnTo>
                    <a:lnTo>
                      <a:pt x="78" y="314"/>
                    </a:lnTo>
                    <a:lnTo>
                      <a:pt x="75" y="346"/>
                    </a:lnTo>
                    <a:lnTo>
                      <a:pt x="71" y="376"/>
                    </a:lnTo>
                    <a:lnTo>
                      <a:pt x="64" y="404"/>
                    </a:lnTo>
                    <a:lnTo>
                      <a:pt x="55" y="432"/>
                    </a:lnTo>
                    <a:lnTo>
                      <a:pt x="44" y="460"/>
                    </a:lnTo>
                    <a:lnTo>
                      <a:pt x="30" y="489"/>
                    </a:lnTo>
                    <a:lnTo>
                      <a:pt x="13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2" name="Freeform 57"/>
              <p:cNvSpPr>
                <a:spLocks/>
              </p:cNvSpPr>
              <p:nvPr/>
            </p:nvSpPr>
            <p:spPr bwMode="auto">
              <a:xfrm>
                <a:off x="2541" y="2140"/>
                <a:ext cx="71" cy="342"/>
              </a:xfrm>
              <a:custGeom>
                <a:avLst/>
                <a:gdLst>
                  <a:gd name="T0" fmla="*/ 0 w 71"/>
                  <a:gd name="T1" fmla="*/ 0 h 342"/>
                  <a:gd name="T2" fmla="*/ 18 w 71"/>
                  <a:gd name="T3" fmla="*/ 19 h 342"/>
                  <a:gd name="T4" fmla="*/ 32 w 71"/>
                  <a:gd name="T5" fmla="*/ 39 h 342"/>
                  <a:gd name="T6" fmla="*/ 45 w 71"/>
                  <a:gd name="T7" fmla="*/ 58 h 342"/>
                  <a:gd name="T8" fmla="*/ 54 w 71"/>
                  <a:gd name="T9" fmla="*/ 78 h 342"/>
                  <a:gd name="T10" fmla="*/ 61 w 71"/>
                  <a:gd name="T11" fmla="*/ 99 h 342"/>
                  <a:gd name="T12" fmla="*/ 66 w 71"/>
                  <a:gd name="T13" fmla="*/ 122 h 342"/>
                  <a:gd name="T14" fmla="*/ 70 w 71"/>
                  <a:gd name="T15" fmla="*/ 146 h 342"/>
                  <a:gd name="T16" fmla="*/ 71 w 71"/>
                  <a:gd name="T17" fmla="*/ 172 h 342"/>
                  <a:gd name="T18" fmla="*/ 70 w 71"/>
                  <a:gd name="T19" fmla="*/ 197 h 342"/>
                  <a:gd name="T20" fmla="*/ 68 w 71"/>
                  <a:gd name="T21" fmla="*/ 222 h 342"/>
                  <a:gd name="T22" fmla="*/ 63 w 71"/>
                  <a:gd name="T23" fmla="*/ 243 h 342"/>
                  <a:gd name="T24" fmla="*/ 57 w 71"/>
                  <a:gd name="T25" fmla="*/ 264 h 342"/>
                  <a:gd name="T26" fmla="*/ 48 w 71"/>
                  <a:gd name="T27" fmla="*/ 284 h 342"/>
                  <a:gd name="T28" fmla="*/ 37 w 71"/>
                  <a:gd name="T29" fmla="*/ 303 h 342"/>
                  <a:gd name="T30" fmla="*/ 24 w 71"/>
                  <a:gd name="T31" fmla="*/ 323 h 342"/>
                  <a:gd name="T32" fmla="*/ 7 w 71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2"/>
                  <a:gd name="T53" fmla="*/ 71 w 71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2">
                    <a:moveTo>
                      <a:pt x="0" y="0"/>
                    </a:moveTo>
                    <a:lnTo>
                      <a:pt x="18" y="19"/>
                    </a:lnTo>
                    <a:lnTo>
                      <a:pt x="32" y="39"/>
                    </a:lnTo>
                    <a:lnTo>
                      <a:pt x="45" y="58"/>
                    </a:lnTo>
                    <a:lnTo>
                      <a:pt x="54" y="78"/>
                    </a:lnTo>
                    <a:lnTo>
                      <a:pt x="61" y="99"/>
                    </a:lnTo>
                    <a:lnTo>
                      <a:pt x="66" y="122"/>
                    </a:lnTo>
                    <a:lnTo>
                      <a:pt x="70" y="146"/>
                    </a:lnTo>
                    <a:lnTo>
                      <a:pt x="71" y="172"/>
                    </a:lnTo>
                    <a:lnTo>
                      <a:pt x="70" y="197"/>
                    </a:lnTo>
                    <a:lnTo>
                      <a:pt x="68" y="222"/>
                    </a:lnTo>
                    <a:lnTo>
                      <a:pt x="63" y="243"/>
                    </a:lnTo>
                    <a:lnTo>
                      <a:pt x="57" y="264"/>
                    </a:lnTo>
                    <a:lnTo>
                      <a:pt x="48" y="284"/>
                    </a:lnTo>
                    <a:lnTo>
                      <a:pt x="37" y="303"/>
                    </a:lnTo>
                    <a:lnTo>
                      <a:pt x="24" y="323"/>
                    </a:lnTo>
                    <a:lnTo>
                      <a:pt x="7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3" name="Freeform 58"/>
              <p:cNvSpPr>
                <a:spLocks/>
              </p:cNvSpPr>
              <p:nvPr/>
            </p:nvSpPr>
            <p:spPr bwMode="auto">
              <a:xfrm>
                <a:off x="2241" y="1972"/>
                <a:ext cx="61" cy="648"/>
              </a:xfrm>
              <a:custGeom>
                <a:avLst/>
                <a:gdLst>
                  <a:gd name="T0" fmla="*/ 0 w 61"/>
                  <a:gd name="T1" fmla="*/ 0 h 648"/>
                  <a:gd name="T2" fmla="*/ 28 w 61"/>
                  <a:gd name="T3" fmla="*/ 90 h 648"/>
                  <a:gd name="T4" fmla="*/ 39 w 61"/>
                  <a:gd name="T5" fmla="*/ 132 h 648"/>
                  <a:gd name="T6" fmla="*/ 47 w 61"/>
                  <a:gd name="T7" fmla="*/ 172 h 648"/>
                  <a:gd name="T8" fmla="*/ 53 w 61"/>
                  <a:gd name="T9" fmla="*/ 213 h 648"/>
                  <a:gd name="T10" fmla="*/ 57 w 61"/>
                  <a:gd name="T11" fmla="*/ 255 h 648"/>
                  <a:gd name="T12" fmla="*/ 61 w 61"/>
                  <a:gd name="T13" fmla="*/ 350 h 648"/>
                  <a:gd name="T14" fmla="*/ 60 w 61"/>
                  <a:gd name="T15" fmla="*/ 431 h 648"/>
                  <a:gd name="T16" fmla="*/ 58 w 61"/>
                  <a:gd name="T17" fmla="*/ 467 h 648"/>
                  <a:gd name="T18" fmla="*/ 54 w 61"/>
                  <a:gd name="T19" fmla="*/ 501 h 648"/>
                  <a:gd name="T20" fmla="*/ 42 w 61"/>
                  <a:gd name="T21" fmla="*/ 571 h 648"/>
                  <a:gd name="T22" fmla="*/ 24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0" y="0"/>
                    </a:moveTo>
                    <a:lnTo>
                      <a:pt x="28" y="90"/>
                    </a:lnTo>
                    <a:lnTo>
                      <a:pt x="39" y="132"/>
                    </a:lnTo>
                    <a:lnTo>
                      <a:pt x="47" y="172"/>
                    </a:lnTo>
                    <a:lnTo>
                      <a:pt x="53" y="213"/>
                    </a:lnTo>
                    <a:lnTo>
                      <a:pt x="57" y="255"/>
                    </a:lnTo>
                    <a:lnTo>
                      <a:pt x="61" y="350"/>
                    </a:lnTo>
                    <a:lnTo>
                      <a:pt x="60" y="431"/>
                    </a:lnTo>
                    <a:lnTo>
                      <a:pt x="58" y="467"/>
                    </a:lnTo>
                    <a:lnTo>
                      <a:pt x="54" y="501"/>
                    </a:lnTo>
                    <a:lnTo>
                      <a:pt x="42" y="571"/>
                    </a:lnTo>
                    <a:lnTo>
                      <a:pt x="24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4" name="Freeform 59"/>
              <p:cNvSpPr>
                <a:spLocks/>
              </p:cNvSpPr>
              <p:nvPr/>
            </p:nvSpPr>
            <p:spPr bwMode="auto">
              <a:xfrm>
                <a:off x="1145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5" name="Freeform 60"/>
              <p:cNvSpPr>
                <a:spLocks/>
              </p:cNvSpPr>
              <p:nvPr/>
            </p:nvSpPr>
            <p:spPr bwMode="auto">
              <a:xfrm>
                <a:off x="1336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6" name="Freeform 61"/>
              <p:cNvSpPr>
                <a:spLocks/>
              </p:cNvSpPr>
              <p:nvPr/>
            </p:nvSpPr>
            <p:spPr bwMode="auto">
              <a:xfrm>
                <a:off x="1583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70674" name="Oval 64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5" name="Freeform 65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6" name="Freeform 66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7" name="Freeform 67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8" name="Freeform 68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9" name="Freeform 69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0" name="Freeform 70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1" name="Freeform 71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2" name="Freeform 72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3" name="Freeform 73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4" name="Freeform 74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5" name="Freeform 75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70673" name="Freeform 76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70668" name="Rectangle 77"/>
          <p:cNvSpPr>
            <a:spLocks noChangeArrowheads="1"/>
          </p:cNvSpPr>
          <p:nvPr/>
        </p:nvSpPr>
        <p:spPr bwMode="auto">
          <a:xfrm>
            <a:off x="355600" y="590550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mic Sans MS" charset="0"/>
              </a:rPr>
              <a:t>The three 2p orbitals,</a:t>
            </a:r>
          </a:p>
          <a:p>
            <a:pPr algn="ctr"/>
            <a:r>
              <a:rPr lang="en-US" sz="2800">
                <a:latin typeface="Comic Sans MS" charset="0"/>
              </a:rPr>
              <a:t>2p</a:t>
            </a:r>
            <a:r>
              <a:rPr lang="en-US" sz="2800" baseline="-25000">
                <a:latin typeface="Comic Sans MS" charset="0"/>
              </a:rPr>
              <a:t>x</a:t>
            </a:r>
            <a:r>
              <a:rPr lang="en-US" sz="2800">
                <a:latin typeface="Comic Sans MS" charset="0"/>
              </a:rPr>
              <a:t>, 2p</a:t>
            </a:r>
            <a:r>
              <a:rPr lang="en-US" sz="2800" baseline="-25000">
                <a:latin typeface="Comic Sans MS" charset="0"/>
              </a:rPr>
              <a:t>y</a:t>
            </a:r>
            <a:r>
              <a:rPr lang="en-US" sz="2800">
                <a:latin typeface="Comic Sans MS" charset="0"/>
              </a:rPr>
              <a:t>, 2p</a:t>
            </a:r>
            <a:r>
              <a:rPr lang="en-US" sz="2800" baseline="-25000">
                <a:latin typeface="Comic Sans MS" charset="0"/>
              </a:rPr>
              <a:t>z</a:t>
            </a:r>
          </a:p>
        </p:txBody>
      </p:sp>
      <p:sp>
        <p:nvSpPr>
          <p:cNvPr id="70669" name="Text Box 78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70670" name="Text Box 79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70671" name="Text Box 80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4248150" y="3876675"/>
            <a:ext cx="109538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72714" name="Oval 9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2715" name="Line 10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13" name="Text Box 11"/>
          <p:cNvSpPr txBox="1">
            <a:spLocks noChangeArrowheads="1"/>
          </p:cNvSpPr>
          <p:nvPr/>
        </p:nvSpPr>
        <p:spPr bwMode="auto">
          <a:xfrm>
            <a:off x="1447800" y="1379538"/>
            <a:ext cx="17414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Once the</a:t>
            </a:r>
          </a:p>
          <a:p>
            <a:r>
              <a:rPr lang="en-US" sz="2800">
                <a:latin typeface="Comic Sans MS" charset="0"/>
              </a:rPr>
              <a:t>1s orbital</a:t>
            </a:r>
          </a:p>
          <a:p>
            <a:r>
              <a:rPr lang="en-US" sz="2800">
                <a:latin typeface="Comic Sans MS" charset="0"/>
              </a:rPr>
              <a:t>is filled…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3505200" y="4168775"/>
            <a:ext cx="4873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41700" y="2603500"/>
            <a:ext cx="2235200" cy="2273300"/>
            <a:chOff x="2168" y="1640"/>
            <a:chExt cx="1408" cy="1432"/>
          </a:xfrm>
        </p:grpSpPr>
        <p:sp>
          <p:nvSpPr>
            <p:cNvPr id="74762" name="Oval 9" descr="Green marble"/>
            <p:cNvSpPr>
              <a:spLocks noChangeArrowheads="1"/>
            </p:cNvSpPr>
            <p:nvPr/>
          </p:nvSpPr>
          <p:spPr bwMode="auto">
            <a:xfrm>
              <a:off x="2168" y="1640"/>
              <a:ext cx="1408" cy="1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4763" name="Line 10"/>
            <p:cNvSpPr>
              <a:spLocks noChangeShapeType="1"/>
            </p:cNvSpPr>
            <p:nvPr/>
          </p:nvSpPr>
          <p:spPr bwMode="auto">
            <a:xfrm flipH="1">
              <a:off x="2224" y="2672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1447800" y="1531938"/>
            <a:ext cx="2546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2s orbital</a:t>
            </a:r>
          </a:p>
          <a:p>
            <a:r>
              <a:rPr lang="en-US" sz="2800">
                <a:latin typeface="Comic Sans MS" charset="0"/>
              </a:rPr>
              <a:t>begins to fill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3505200" y="4168775"/>
            <a:ext cx="4873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41700" y="2603500"/>
            <a:ext cx="2235200" cy="2273300"/>
            <a:chOff x="2168" y="1640"/>
            <a:chExt cx="1408" cy="1432"/>
          </a:xfrm>
        </p:grpSpPr>
        <p:sp>
          <p:nvSpPr>
            <p:cNvPr id="76810" name="Oval 9" descr="Green marble"/>
            <p:cNvSpPr>
              <a:spLocks noChangeArrowheads="1"/>
            </p:cNvSpPr>
            <p:nvPr/>
          </p:nvSpPr>
          <p:spPr bwMode="auto">
            <a:xfrm>
              <a:off x="2168" y="1640"/>
              <a:ext cx="1408" cy="1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6811" name="Line 10"/>
            <p:cNvSpPr>
              <a:spLocks noChangeShapeType="1"/>
            </p:cNvSpPr>
            <p:nvPr/>
          </p:nvSpPr>
          <p:spPr bwMode="auto">
            <a:xfrm flipH="1">
              <a:off x="2224" y="2672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1676400" y="1608138"/>
            <a:ext cx="22034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Once the 2s</a:t>
            </a:r>
          </a:p>
          <a:p>
            <a:r>
              <a:rPr lang="en-US" sz="2800">
                <a:latin typeface="Comic Sans MS" charset="0"/>
              </a:rPr>
              <a:t>orbital is</a:t>
            </a:r>
          </a:p>
          <a:p>
            <a:r>
              <a:rPr lang="en-US" sz="2800">
                <a:latin typeface="Comic Sans MS" charset="0"/>
              </a:rPr>
              <a:t>filled…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</a:p>
          <a:p>
            <a:r>
              <a:rPr lang="en-US" dirty="0" smtClean="0"/>
              <a:t>Practice electron configurations</a:t>
            </a:r>
          </a:p>
          <a:p>
            <a:r>
              <a:rPr lang="en-US" dirty="0" smtClean="0"/>
              <a:t>Electron Configurations Notes</a:t>
            </a:r>
          </a:p>
          <a:p>
            <a:r>
              <a:rPr lang="en-US" dirty="0" smtClean="0"/>
              <a:t>Closure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V="1">
            <a:off x="3657600" y="4191000"/>
            <a:ext cx="315913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09950" y="2603500"/>
            <a:ext cx="2266950" cy="2273300"/>
            <a:chOff x="2148" y="1640"/>
            <a:chExt cx="1428" cy="1432"/>
          </a:xfrm>
        </p:grpSpPr>
        <p:sp>
          <p:nvSpPr>
            <p:cNvPr id="78877" name="Oval 11" descr="Green marble"/>
            <p:cNvSpPr>
              <a:spLocks noChangeArrowheads="1"/>
            </p:cNvSpPr>
            <p:nvPr/>
          </p:nvSpPr>
          <p:spPr bwMode="auto">
            <a:xfrm>
              <a:off x="2168" y="1640"/>
              <a:ext cx="1408" cy="1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8878" name="Line 12"/>
            <p:cNvSpPr>
              <a:spLocks noChangeShapeType="1"/>
            </p:cNvSpPr>
            <p:nvPr/>
          </p:nvSpPr>
          <p:spPr bwMode="auto">
            <a:xfrm flipV="1">
              <a:off x="2148" y="2664"/>
              <a:ext cx="324" cy="2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78869" name="Freeform 15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0" name="Freeform 16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1" name="Freeform 17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2" name="Freeform 18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3" name="Freeform 19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4" name="Freeform 20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5" name="Freeform 21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6" name="Freeform 22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78863" name="Freeform 24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4" name="Freeform 25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5" name="Freeform 26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6" name="Freeform 27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7" name="Freeform 28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8" name="Freeform 29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78860" name="Text Box 30"/>
          <p:cNvSpPr txBox="1">
            <a:spLocks noChangeArrowheads="1"/>
          </p:cNvSpPr>
          <p:nvPr/>
        </p:nvSpPr>
        <p:spPr bwMode="auto">
          <a:xfrm>
            <a:off x="1295400" y="1317625"/>
            <a:ext cx="2736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2p orbitals</a:t>
            </a:r>
          </a:p>
          <a:p>
            <a:r>
              <a:rPr lang="en-US" sz="2800">
                <a:latin typeface="Comic Sans MS" charset="0"/>
              </a:rPr>
              <a:t>begin to fill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0942" name="Rectangle 4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43" name="Freeform 5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44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45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0941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0899" name="Line 9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Freeform 10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0901" name="Line 11"/>
          <p:cNvSpPr>
            <a:spLocks noChangeShapeType="1"/>
          </p:cNvSpPr>
          <p:nvPr/>
        </p:nvSpPr>
        <p:spPr bwMode="auto">
          <a:xfrm flipV="1">
            <a:off x="3657600" y="4191000"/>
            <a:ext cx="315913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409950" y="2603500"/>
            <a:ext cx="2266950" cy="2273300"/>
            <a:chOff x="2148" y="1640"/>
            <a:chExt cx="1428" cy="1432"/>
          </a:xfrm>
        </p:grpSpPr>
        <p:sp>
          <p:nvSpPr>
            <p:cNvPr id="80938" name="Oval 13" descr="Green marble"/>
            <p:cNvSpPr>
              <a:spLocks noChangeArrowheads="1"/>
            </p:cNvSpPr>
            <p:nvPr/>
          </p:nvSpPr>
          <p:spPr bwMode="auto">
            <a:xfrm>
              <a:off x="2168" y="1640"/>
              <a:ext cx="1408" cy="1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0939" name="Line 14"/>
            <p:cNvSpPr>
              <a:spLocks noChangeShapeType="1"/>
            </p:cNvSpPr>
            <p:nvPr/>
          </p:nvSpPr>
          <p:spPr bwMode="auto">
            <a:xfrm flipV="1">
              <a:off x="2148" y="2664"/>
              <a:ext cx="324" cy="2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0930" name="Freeform 17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1" name="Freeform 18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2" name="Freeform 19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3" name="Freeform 20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4" name="Freeform 21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5" name="Freeform 22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6" name="Freeform 23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7" name="Freeform 24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0924" name="Freeform 26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5" name="Freeform 27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6" name="Freeform 28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7" name="Freeform 29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8" name="Freeform 30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9" name="Freeform 31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0914" name="Freeform 34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5" name="Freeform 35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6" name="Freeform 36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7" name="Freeform 37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8" name="Freeform 38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9" name="Freeform 39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0" name="Freeform 40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1" name="Freeform 41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0908" name="Freeform 43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09" name="Freeform 44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0" name="Freeform 45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1" name="Freeform 46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2" name="Freeform 47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3" name="Freeform 48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0905" name="Text Box 49"/>
          <p:cNvSpPr txBox="1">
            <a:spLocks noChangeArrowheads="1"/>
          </p:cNvSpPr>
          <p:nvPr/>
        </p:nvSpPr>
        <p:spPr bwMode="auto">
          <a:xfrm>
            <a:off x="762000" y="762000"/>
            <a:ext cx="2714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Each 2p orbital</a:t>
            </a:r>
          </a:p>
          <a:p>
            <a:r>
              <a:rPr lang="en-US" sz="2800">
                <a:latin typeface="Comic Sans MS" charset="0"/>
              </a:rPr>
              <a:t>intersects the</a:t>
            </a:r>
          </a:p>
          <a:p>
            <a:r>
              <a:rPr lang="en-US" sz="2800">
                <a:latin typeface="Comic Sans MS" charset="0"/>
              </a:rPr>
              <a:t>2s orbital and</a:t>
            </a:r>
          </a:p>
          <a:p>
            <a:r>
              <a:rPr lang="en-US" sz="2800">
                <a:latin typeface="Comic Sans MS" charset="0"/>
              </a:rPr>
              <a:t>the 1s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3009" name="Freeform 4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10" name="Rectangle 5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11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12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3008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83001" name="Freeform 11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2" name="Freeform 12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3" name="Freeform 13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4" name="Freeform 14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5" name="Freeform 15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6" name="Freeform 16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3000" name="Freeform 17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2948" name="Oval 18" descr="Green marble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2949" name="Line 19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0" name="Line 20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1" name="Freeform 21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2991" name="Freeform 24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2" name="Freeform 25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3" name="Freeform 26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4" name="Freeform 27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5" name="Freeform 28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6" name="Freeform 29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7" name="Freeform 30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8" name="Freeform 31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2985" name="Freeform 33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6" name="Freeform 34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7" name="Freeform 35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8" name="Freeform 36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9" name="Freeform 37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0" name="Freeform 38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9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2975" name="Freeform 41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6" name="Freeform 42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7" name="Freeform 43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8" name="Freeform 44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9" name="Freeform 45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0" name="Freeform 46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1" name="Freeform 47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2" name="Freeform 48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2969" name="Freeform 50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0" name="Freeform 51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1" name="Freeform 52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2" name="Freeform 53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3" name="Freeform 54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4" name="Freeform 55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1733550" y="3657600"/>
            <a:ext cx="2703513" cy="2349500"/>
            <a:chOff x="3274" y="2880"/>
            <a:chExt cx="1703" cy="1480"/>
          </a:xfrm>
        </p:grpSpPr>
        <p:sp>
          <p:nvSpPr>
            <p:cNvPr id="82956" name="Freeform 57"/>
            <p:cNvSpPr>
              <a:spLocks/>
            </p:cNvSpPr>
            <p:nvPr/>
          </p:nvSpPr>
          <p:spPr bwMode="auto">
            <a:xfrm>
              <a:off x="3696" y="2880"/>
              <a:ext cx="1281" cy="1185"/>
            </a:xfrm>
            <a:custGeom>
              <a:avLst/>
              <a:gdLst>
                <a:gd name="T0" fmla="*/ 216 w 1281"/>
                <a:gd name="T1" fmla="*/ 1058 h 1185"/>
                <a:gd name="T2" fmla="*/ 290 w 1281"/>
                <a:gd name="T3" fmla="*/ 1111 h 1185"/>
                <a:gd name="T4" fmla="*/ 368 w 1281"/>
                <a:gd name="T5" fmla="*/ 1149 h 1185"/>
                <a:gd name="T6" fmla="*/ 447 w 1281"/>
                <a:gd name="T7" fmla="*/ 1173 h 1185"/>
                <a:gd name="T8" fmla="*/ 528 w 1281"/>
                <a:gd name="T9" fmla="*/ 1184 h 1185"/>
                <a:gd name="T10" fmla="*/ 609 w 1281"/>
                <a:gd name="T11" fmla="*/ 1183 h 1185"/>
                <a:gd name="T12" fmla="*/ 690 w 1281"/>
                <a:gd name="T13" fmla="*/ 1170 h 1185"/>
                <a:gd name="T14" fmla="*/ 758 w 1281"/>
                <a:gd name="T15" fmla="*/ 1151 h 1185"/>
                <a:gd name="T16" fmla="*/ 818 w 1281"/>
                <a:gd name="T17" fmla="*/ 1126 h 1185"/>
                <a:gd name="T18" fmla="*/ 886 w 1281"/>
                <a:gd name="T19" fmla="*/ 1086 h 1185"/>
                <a:gd name="T20" fmla="*/ 959 w 1281"/>
                <a:gd name="T21" fmla="*/ 1031 h 1185"/>
                <a:gd name="T22" fmla="*/ 1033 w 1281"/>
                <a:gd name="T23" fmla="*/ 966 h 1185"/>
                <a:gd name="T24" fmla="*/ 1103 w 1281"/>
                <a:gd name="T25" fmla="*/ 891 h 1185"/>
                <a:gd name="T26" fmla="*/ 1166 w 1281"/>
                <a:gd name="T27" fmla="*/ 812 h 1185"/>
                <a:gd name="T28" fmla="*/ 1219 w 1281"/>
                <a:gd name="T29" fmla="*/ 729 h 1185"/>
                <a:gd name="T30" fmla="*/ 1253 w 1281"/>
                <a:gd name="T31" fmla="*/ 657 h 1185"/>
                <a:gd name="T32" fmla="*/ 1272 w 1281"/>
                <a:gd name="T33" fmla="*/ 593 h 1185"/>
                <a:gd name="T34" fmla="*/ 1280 w 1281"/>
                <a:gd name="T35" fmla="*/ 524 h 1185"/>
                <a:gd name="T36" fmla="*/ 1280 w 1281"/>
                <a:gd name="T37" fmla="*/ 466 h 1185"/>
                <a:gd name="T38" fmla="*/ 1265 w 1281"/>
                <a:gd name="T39" fmla="*/ 376 h 1185"/>
                <a:gd name="T40" fmla="*/ 1246 w 1281"/>
                <a:gd name="T41" fmla="*/ 317 h 1185"/>
                <a:gd name="T42" fmla="*/ 1218 w 1281"/>
                <a:gd name="T43" fmla="*/ 259 h 1185"/>
                <a:gd name="T44" fmla="*/ 1181 w 1281"/>
                <a:gd name="T45" fmla="*/ 203 h 1185"/>
                <a:gd name="T46" fmla="*/ 1135 w 1281"/>
                <a:gd name="T47" fmla="*/ 152 h 1185"/>
                <a:gd name="T48" fmla="*/ 1067 w 1281"/>
                <a:gd name="T49" fmla="*/ 92 h 1185"/>
                <a:gd name="T50" fmla="*/ 1019 w 1281"/>
                <a:gd name="T51" fmla="*/ 59 h 1185"/>
                <a:gd name="T52" fmla="*/ 958 w 1281"/>
                <a:gd name="T53" fmla="*/ 28 h 1185"/>
                <a:gd name="T54" fmla="*/ 902 w 1281"/>
                <a:gd name="T55" fmla="*/ 9 h 1185"/>
                <a:gd name="T56" fmla="*/ 847 w 1281"/>
                <a:gd name="T57" fmla="*/ 1 h 1185"/>
                <a:gd name="T58" fmla="*/ 756 w 1281"/>
                <a:gd name="T59" fmla="*/ 5 h 1185"/>
                <a:gd name="T60" fmla="*/ 657 w 1281"/>
                <a:gd name="T61" fmla="*/ 23 h 1185"/>
                <a:gd name="T62" fmla="*/ 568 w 1281"/>
                <a:gd name="T63" fmla="*/ 47 h 1185"/>
                <a:gd name="T64" fmla="*/ 482 w 1281"/>
                <a:gd name="T65" fmla="*/ 78 h 1185"/>
                <a:gd name="T66" fmla="*/ 379 w 1281"/>
                <a:gd name="T67" fmla="*/ 125 h 1185"/>
                <a:gd name="T68" fmla="*/ 304 w 1281"/>
                <a:gd name="T69" fmla="*/ 167 h 1185"/>
                <a:gd name="T70" fmla="*/ 237 w 1281"/>
                <a:gd name="T71" fmla="*/ 210 h 1185"/>
                <a:gd name="T72" fmla="*/ 169 w 1281"/>
                <a:gd name="T73" fmla="*/ 264 h 1185"/>
                <a:gd name="T74" fmla="*/ 128 w 1281"/>
                <a:gd name="T75" fmla="*/ 305 h 1185"/>
                <a:gd name="T76" fmla="*/ 88 w 1281"/>
                <a:gd name="T77" fmla="*/ 360 h 1185"/>
                <a:gd name="T78" fmla="*/ 65 w 1281"/>
                <a:gd name="T79" fmla="*/ 398 h 1185"/>
                <a:gd name="T80" fmla="*/ 45 w 1281"/>
                <a:gd name="T81" fmla="*/ 437 h 1185"/>
                <a:gd name="T82" fmla="*/ 19 w 1281"/>
                <a:gd name="T83" fmla="*/ 509 h 1185"/>
                <a:gd name="T84" fmla="*/ 3 w 1281"/>
                <a:gd name="T85" fmla="*/ 584 h 1185"/>
                <a:gd name="T86" fmla="*/ 1 w 1281"/>
                <a:gd name="T87" fmla="*/ 662 h 1185"/>
                <a:gd name="T88" fmla="*/ 15 w 1281"/>
                <a:gd name="T89" fmla="*/ 753 h 1185"/>
                <a:gd name="T90" fmla="*/ 38 w 1281"/>
                <a:gd name="T91" fmla="*/ 822 h 1185"/>
                <a:gd name="T92" fmla="*/ 74 w 1281"/>
                <a:gd name="T93" fmla="*/ 892 h 1185"/>
                <a:gd name="T94" fmla="*/ 114 w 1281"/>
                <a:gd name="T95" fmla="*/ 950 h 11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1"/>
                <a:gd name="T145" fmla="*/ 0 h 1185"/>
                <a:gd name="T146" fmla="*/ 1281 w 1281"/>
                <a:gd name="T147" fmla="*/ 1185 h 11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1" h="1185">
                  <a:moveTo>
                    <a:pt x="163" y="1007"/>
                  </a:moveTo>
                  <a:lnTo>
                    <a:pt x="180" y="1025"/>
                  </a:lnTo>
                  <a:lnTo>
                    <a:pt x="198" y="1042"/>
                  </a:lnTo>
                  <a:lnTo>
                    <a:pt x="216" y="1058"/>
                  </a:lnTo>
                  <a:lnTo>
                    <a:pt x="234" y="1072"/>
                  </a:lnTo>
                  <a:lnTo>
                    <a:pt x="252" y="1086"/>
                  </a:lnTo>
                  <a:lnTo>
                    <a:pt x="271" y="1099"/>
                  </a:lnTo>
                  <a:lnTo>
                    <a:pt x="290" y="1111"/>
                  </a:lnTo>
                  <a:lnTo>
                    <a:pt x="309" y="1122"/>
                  </a:lnTo>
                  <a:lnTo>
                    <a:pt x="329" y="1132"/>
                  </a:lnTo>
                  <a:lnTo>
                    <a:pt x="348" y="1141"/>
                  </a:lnTo>
                  <a:lnTo>
                    <a:pt x="368" y="1149"/>
                  </a:lnTo>
                  <a:lnTo>
                    <a:pt x="387" y="1156"/>
                  </a:lnTo>
                  <a:lnTo>
                    <a:pt x="407" y="1163"/>
                  </a:lnTo>
                  <a:lnTo>
                    <a:pt x="427" y="1168"/>
                  </a:lnTo>
                  <a:lnTo>
                    <a:pt x="447" y="1173"/>
                  </a:lnTo>
                  <a:lnTo>
                    <a:pt x="467" y="1177"/>
                  </a:lnTo>
                  <a:lnTo>
                    <a:pt x="488" y="1180"/>
                  </a:lnTo>
                  <a:lnTo>
                    <a:pt x="508" y="1183"/>
                  </a:lnTo>
                  <a:lnTo>
                    <a:pt x="528" y="1184"/>
                  </a:lnTo>
                  <a:lnTo>
                    <a:pt x="548" y="1185"/>
                  </a:lnTo>
                  <a:lnTo>
                    <a:pt x="569" y="1185"/>
                  </a:lnTo>
                  <a:lnTo>
                    <a:pt x="589" y="1184"/>
                  </a:lnTo>
                  <a:lnTo>
                    <a:pt x="609" y="1183"/>
                  </a:lnTo>
                  <a:lnTo>
                    <a:pt x="629" y="1181"/>
                  </a:lnTo>
                  <a:lnTo>
                    <a:pt x="650" y="1178"/>
                  </a:lnTo>
                  <a:lnTo>
                    <a:pt x="670" y="1175"/>
                  </a:lnTo>
                  <a:lnTo>
                    <a:pt x="690" y="1170"/>
                  </a:lnTo>
                  <a:lnTo>
                    <a:pt x="710" y="1166"/>
                  </a:lnTo>
                  <a:lnTo>
                    <a:pt x="729" y="1160"/>
                  </a:lnTo>
                  <a:lnTo>
                    <a:pt x="749" y="1154"/>
                  </a:lnTo>
                  <a:lnTo>
                    <a:pt x="758" y="1151"/>
                  </a:lnTo>
                  <a:lnTo>
                    <a:pt x="768" y="1148"/>
                  </a:lnTo>
                  <a:lnTo>
                    <a:pt x="787" y="1140"/>
                  </a:lnTo>
                  <a:lnTo>
                    <a:pt x="802" y="1134"/>
                  </a:lnTo>
                  <a:lnTo>
                    <a:pt x="818" y="1126"/>
                  </a:lnTo>
                  <a:lnTo>
                    <a:pt x="835" y="1118"/>
                  </a:lnTo>
                  <a:lnTo>
                    <a:pt x="852" y="1108"/>
                  </a:lnTo>
                  <a:lnTo>
                    <a:pt x="869" y="1097"/>
                  </a:lnTo>
                  <a:lnTo>
                    <a:pt x="886" y="1086"/>
                  </a:lnTo>
                  <a:lnTo>
                    <a:pt x="904" y="1073"/>
                  </a:lnTo>
                  <a:lnTo>
                    <a:pt x="922" y="1060"/>
                  </a:lnTo>
                  <a:lnTo>
                    <a:pt x="941" y="1046"/>
                  </a:lnTo>
                  <a:lnTo>
                    <a:pt x="959" y="1031"/>
                  </a:lnTo>
                  <a:lnTo>
                    <a:pt x="978" y="1016"/>
                  </a:lnTo>
                  <a:lnTo>
                    <a:pt x="996" y="1000"/>
                  </a:lnTo>
                  <a:lnTo>
                    <a:pt x="1014" y="983"/>
                  </a:lnTo>
                  <a:lnTo>
                    <a:pt x="1033" y="966"/>
                  </a:lnTo>
                  <a:lnTo>
                    <a:pt x="1051" y="948"/>
                  </a:lnTo>
                  <a:lnTo>
                    <a:pt x="1068" y="929"/>
                  </a:lnTo>
                  <a:lnTo>
                    <a:pt x="1086" y="911"/>
                  </a:lnTo>
                  <a:lnTo>
                    <a:pt x="1103" y="891"/>
                  </a:lnTo>
                  <a:lnTo>
                    <a:pt x="1120" y="872"/>
                  </a:lnTo>
                  <a:lnTo>
                    <a:pt x="1136" y="852"/>
                  </a:lnTo>
                  <a:lnTo>
                    <a:pt x="1151" y="832"/>
                  </a:lnTo>
                  <a:lnTo>
                    <a:pt x="1166" y="812"/>
                  </a:lnTo>
                  <a:lnTo>
                    <a:pt x="1181" y="791"/>
                  </a:lnTo>
                  <a:lnTo>
                    <a:pt x="1194" y="771"/>
                  </a:lnTo>
                  <a:lnTo>
                    <a:pt x="1207" y="750"/>
                  </a:lnTo>
                  <a:lnTo>
                    <a:pt x="1219" y="729"/>
                  </a:lnTo>
                  <a:lnTo>
                    <a:pt x="1230" y="708"/>
                  </a:lnTo>
                  <a:lnTo>
                    <a:pt x="1240" y="688"/>
                  </a:lnTo>
                  <a:lnTo>
                    <a:pt x="1249" y="667"/>
                  </a:lnTo>
                  <a:lnTo>
                    <a:pt x="1253" y="657"/>
                  </a:lnTo>
                  <a:lnTo>
                    <a:pt x="1257" y="647"/>
                  </a:lnTo>
                  <a:lnTo>
                    <a:pt x="1263" y="626"/>
                  </a:lnTo>
                  <a:lnTo>
                    <a:pt x="1269" y="606"/>
                  </a:lnTo>
                  <a:lnTo>
                    <a:pt x="1272" y="593"/>
                  </a:lnTo>
                  <a:lnTo>
                    <a:pt x="1274" y="579"/>
                  </a:lnTo>
                  <a:lnTo>
                    <a:pt x="1278" y="552"/>
                  </a:lnTo>
                  <a:lnTo>
                    <a:pt x="1279" y="538"/>
                  </a:lnTo>
                  <a:lnTo>
                    <a:pt x="1280" y="524"/>
                  </a:lnTo>
                  <a:lnTo>
                    <a:pt x="1281" y="510"/>
                  </a:lnTo>
                  <a:lnTo>
                    <a:pt x="1281" y="495"/>
                  </a:lnTo>
                  <a:lnTo>
                    <a:pt x="1281" y="481"/>
                  </a:lnTo>
                  <a:lnTo>
                    <a:pt x="1280" y="466"/>
                  </a:lnTo>
                  <a:lnTo>
                    <a:pt x="1277" y="436"/>
                  </a:lnTo>
                  <a:lnTo>
                    <a:pt x="1275" y="421"/>
                  </a:lnTo>
                  <a:lnTo>
                    <a:pt x="1272" y="406"/>
                  </a:lnTo>
                  <a:lnTo>
                    <a:pt x="1265" y="376"/>
                  </a:lnTo>
                  <a:lnTo>
                    <a:pt x="1261" y="361"/>
                  </a:lnTo>
                  <a:lnTo>
                    <a:pt x="1257" y="346"/>
                  </a:lnTo>
                  <a:lnTo>
                    <a:pt x="1252" y="332"/>
                  </a:lnTo>
                  <a:lnTo>
                    <a:pt x="1246" y="317"/>
                  </a:lnTo>
                  <a:lnTo>
                    <a:pt x="1240" y="302"/>
                  </a:lnTo>
                  <a:lnTo>
                    <a:pt x="1233" y="287"/>
                  </a:lnTo>
                  <a:lnTo>
                    <a:pt x="1226" y="273"/>
                  </a:lnTo>
                  <a:lnTo>
                    <a:pt x="1218" y="259"/>
                  </a:lnTo>
                  <a:lnTo>
                    <a:pt x="1210" y="244"/>
                  </a:lnTo>
                  <a:lnTo>
                    <a:pt x="1201" y="230"/>
                  </a:lnTo>
                  <a:lnTo>
                    <a:pt x="1191" y="217"/>
                  </a:lnTo>
                  <a:lnTo>
                    <a:pt x="1181" y="203"/>
                  </a:lnTo>
                  <a:lnTo>
                    <a:pt x="1171" y="190"/>
                  </a:lnTo>
                  <a:lnTo>
                    <a:pt x="1159" y="177"/>
                  </a:lnTo>
                  <a:lnTo>
                    <a:pt x="1148" y="164"/>
                  </a:lnTo>
                  <a:lnTo>
                    <a:pt x="1135" y="152"/>
                  </a:lnTo>
                  <a:lnTo>
                    <a:pt x="1117" y="135"/>
                  </a:lnTo>
                  <a:lnTo>
                    <a:pt x="1100" y="120"/>
                  </a:lnTo>
                  <a:lnTo>
                    <a:pt x="1083" y="106"/>
                  </a:lnTo>
                  <a:lnTo>
                    <a:pt x="1067" y="92"/>
                  </a:lnTo>
                  <a:lnTo>
                    <a:pt x="1050" y="80"/>
                  </a:lnTo>
                  <a:lnTo>
                    <a:pt x="1034" y="69"/>
                  </a:lnTo>
                  <a:lnTo>
                    <a:pt x="1026" y="64"/>
                  </a:lnTo>
                  <a:lnTo>
                    <a:pt x="1019" y="59"/>
                  </a:lnTo>
                  <a:lnTo>
                    <a:pt x="1003" y="50"/>
                  </a:lnTo>
                  <a:lnTo>
                    <a:pt x="988" y="42"/>
                  </a:lnTo>
                  <a:lnTo>
                    <a:pt x="973" y="34"/>
                  </a:lnTo>
                  <a:lnTo>
                    <a:pt x="958" y="28"/>
                  </a:lnTo>
                  <a:lnTo>
                    <a:pt x="944" y="22"/>
                  </a:lnTo>
                  <a:lnTo>
                    <a:pt x="930" y="17"/>
                  </a:lnTo>
                  <a:lnTo>
                    <a:pt x="915" y="13"/>
                  </a:lnTo>
                  <a:lnTo>
                    <a:pt x="902" y="9"/>
                  </a:lnTo>
                  <a:lnTo>
                    <a:pt x="888" y="6"/>
                  </a:lnTo>
                  <a:lnTo>
                    <a:pt x="874" y="4"/>
                  </a:lnTo>
                  <a:lnTo>
                    <a:pt x="861" y="2"/>
                  </a:lnTo>
                  <a:lnTo>
                    <a:pt x="847" y="1"/>
                  </a:lnTo>
                  <a:lnTo>
                    <a:pt x="834" y="0"/>
                  </a:lnTo>
                  <a:lnTo>
                    <a:pt x="808" y="0"/>
                  </a:lnTo>
                  <a:lnTo>
                    <a:pt x="782" y="2"/>
                  </a:lnTo>
                  <a:lnTo>
                    <a:pt x="756" y="5"/>
                  </a:lnTo>
                  <a:lnTo>
                    <a:pt x="731" y="8"/>
                  </a:lnTo>
                  <a:lnTo>
                    <a:pt x="705" y="13"/>
                  </a:lnTo>
                  <a:lnTo>
                    <a:pt x="679" y="18"/>
                  </a:lnTo>
                  <a:lnTo>
                    <a:pt x="657" y="23"/>
                  </a:lnTo>
                  <a:lnTo>
                    <a:pt x="634" y="28"/>
                  </a:lnTo>
                  <a:lnTo>
                    <a:pt x="612" y="34"/>
                  </a:lnTo>
                  <a:lnTo>
                    <a:pt x="590" y="40"/>
                  </a:lnTo>
                  <a:lnTo>
                    <a:pt x="568" y="47"/>
                  </a:lnTo>
                  <a:lnTo>
                    <a:pt x="546" y="54"/>
                  </a:lnTo>
                  <a:lnTo>
                    <a:pt x="524" y="62"/>
                  </a:lnTo>
                  <a:lnTo>
                    <a:pt x="503" y="70"/>
                  </a:lnTo>
                  <a:lnTo>
                    <a:pt x="482" y="78"/>
                  </a:lnTo>
                  <a:lnTo>
                    <a:pt x="460" y="87"/>
                  </a:lnTo>
                  <a:lnTo>
                    <a:pt x="419" y="106"/>
                  </a:lnTo>
                  <a:lnTo>
                    <a:pt x="399" y="115"/>
                  </a:lnTo>
                  <a:lnTo>
                    <a:pt x="379" y="125"/>
                  </a:lnTo>
                  <a:lnTo>
                    <a:pt x="360" y="135"/>
                  </a:lnTo>
                  <a:lnTo>
                    <a:pt x="341" y="146"/>
                  </a:lnTo>
                  <a:lnTo>
                    <a:pt x="322" y="156"/>
                  </a:lnTo>
                  <a:lnTo>
                    <a:pt x="304" y="167"/>
                  </a:lnTo>
                  <a:lnTo>
                    <a:pt x="287" y="177"/>
                  </a:lnTo>
                  <a:lnTo>
                    <a:pt x="270" y="188"/>
                  </a:lnTo>
                  <a:lnTo>
                    <a:pt x="253" y="199"/>
                  </a:lnTo>
                  <a:lnTo>
                    <a:pt x="237" y="210"/>
                  </a:lnTo>
                  <a:lnTo>
                    <a:pt x="208" y="232"/>
                  </a:lnTo>
                  <a:lnTo>
                    <a:pt x="194" y="243"/>
                  </a:lnTo>
                  <a:lnTo>
                    <a:pt x="181" y="253"/>
                  </a:lnTo>
                  <a:lnTo>
                    <a:pt x="169" y="264"/>
                  </a:lnTo>
                  <a:lnTo>
                    <a:pt x="157" y="275"/>
                  </a:lnTo>
                  <a:lnTo>
                    <a:pt x="146" y="285"/>
                  </a:lnTo>
                  <a:lnTo>
                    <a:pt x="137" y="295"/>
                  </a:lnTo>
                  <a:lnTo>
                    <a:pt x="128" y="305"/>
                  </a:lnTo>
                  <a:lnTo>
                    <a:pt x="120" y="315"/>
                  </a:lnTo>
                  <a:lnTo>
                    <a:pt x="106" y="333"/>
                  </a:lnTo>
                  <a:lnTo>
                    <a:pt x="94" y="351"/>
                  </a:lnTo>
                  <a:lnTo>
                    <a:pt x="88" y="360"/>
                  </a:lnTo>
                  <a:lnTo>
                    <a:pt x="82" y="369"/>
                  </a:lnTo>
                  <a:lnTo>
                    <a:pt x="76" y="379"/>
                  </a:lnTo>
                  <a:lnTo>
                    <a:pt x="70" y="388"/>
                  </a:lnTo>
                  <a:lnTo>
                    <a:pt x="65" y="398"/>
                  </a:lnTo>
                  <a:lnTo>
                    <a:pt x="60" y="408"/>
                  </a:lnTo>
                  <a:lnTo>
                    <a:pt x="55" y="417"/>
                  </a:lnTo>
                  <a:lnTo>
                    <a:pt x="50" y="427"/>
                  </a:lnTo>
                  <a:lnTo>
                    <a:pt x="45" y="437"/>
                  </a:lnTo>
                  <a:lnTo>
                    <a:pt x="41" y="447"/>
                  </a:lnTo>
                  <a:lnTo>
                    <a:pt x="33" y="467"/>
                  </a:lnTo>
                  <a:lnTo>
                    <a:pt x="25" y="488"/>
                  </a:lnTo>
                  <a:lnTo>
                    <a:pt x="19" y="509"/>
                  </a:lnTo>
                  <a:lnTo>
                    <a:pt x="13" y="530"/>
                  </a:lnTo>
                  <a:lnTo>
                    <a:pt x="8" y="551"/>
                  </a:lnTo>
                  <a:lnTo>
                    <a:pt x="5" y="573"/>
                  </a:lnTo>
                  <a:lnTo>
                    <a:pt x="3" y="584"/>
                  </a:lnTo>
                  <a:lnTo>
                    <a:pt x="2" y="596"/>
                  </a:lnTo>
                  <a:lnTo>
                    <a:pt x="1" y="618"/>
                  </a:lnTo>
                  <a:lnTo>
                    <a:pt x="0" y="640"/>
                  </a:lnTo>
                  <a:lnTo>
                    <a:pt x="1" y="662"/>
                  </a:lnTo>
                  <a:lnTo>
                    <a:pt x="2" y="685"/>
                  </a:lnTo>
                  <a:lnTo>
                    <a:pt x="5" y="708"/>
                  </a:lnTo>
                  <a:lnTo>
                    <a:pt x="9" y="730"/>
                  </a:lnTo>
                  <a:lnTo>
                    <a:pt x="15" y="753"/>
                  </a:lnTo>
                  <a:lnTo>
                    <a:pt x="21" y="776"/>
                  </a:lnTo>
                  <a:lnTo>
                    <a:pt x="29" y="799"/>
                  </a:lnTo>
                  <a:lnTo>
                    <a:pt x="34" y="811"/>
                  </a:lnTo>
                  <a:lnTo>
                    <a:pt x="38" y="822"/>
                  </a:lnTo>
                  <a:lnTo>
                    <a:pt x="49" y="846"/>
                  </a:lnTo>
                  <a:lnTo>
                    <a:pt x="61" y="869"/>
                  </a:lnTo>
                  <a:lnTo>
                    <a:pt x="67" y="880"/>
                  </a:lnTo>
                  <a:lnTo>
                    <a:pt x="74" y="892"/>
                  </a:lnTo>
                  <a:lnTo>
                    <a:pt x="81" y="903"/>
                  </a:lnTo>
                  <a:lnTo>
                    <a:pt x="89" y="915"/>
                  </a:lnTo>
                  <a:lnTo>
                    <a:pt x="105" y="938"/>
                  </a:lnTo>
                  <a:lnTo>
                    <a:pt x="114" y="950"/>
                  </a:lnTo>
                  <a:lnTo>
                    <a:pt x="123" y="961"/>
                  </a:lnTo>
                  <a:lnTo>
                    <a:pt x="142" y="984"/>
                  </a:lnTo>
                  <a:lnTo>
                    <a:pt x="163" y="100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7" name="Oval 58"/>
            <p:cNvSpPr>
              <a:spLocks noChangeArrowheads="1"/>
            </p:cNvSpPr>
            <p:nvPr/>
          </p:nvSpPr>
          <p:spPr bwMode="auto">
            <a:xfrm>
              <a:off x="4385" y="3471"/>
              <a:ext cx="0" cy="96"/>
            </a:xfrm>
            <a:prstGeom prst="ellipse">
              <a:avLst/>
            </a:pr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8" name="Freeform 59"/>
            <p:cNvSpPr>
              <a:spLocks/>
            </p:cNvSpPr>
            <p:nvPr/>
          </p:nvSpPr>
          <p:spPr bwMode="auto">
            <a:xfrm>
              <a:off x="3794" y="3555"/>
              <a:ext cx="421" cy="433"/>
            </a:xfrm>
            <a:custGeom>
              <a:avLst/>
              <a:gdLst>
                <a:gd name="T0" fmla="*/ 46 w 421"/>
                <a:gd name="T1" fmla="*/ 28 h 433"/>
                <a:gd name="T2" fmla="*/ 61 w 421"/>
                <a:gd name="T3" fmla="*/ 18 h 433"/>
                <a:gd name="T4" fmla="*/ 76 w 421"/>
                <a:gd name="T5" fmla="*/ 10 h 433"/>
                <a:gd name="T6" fmla="*/ 93 w 421"/>
                <a:gd name="T7" fmla="*/ 5 h 433"/>
                <a:gd name="T8" fmla="*/ 110 w 421"/>
                <a:gd name="T9" fmla="*/ 2 h 433"/>
                <a:gd name="T10" fmla="*/ 129 w 421"/>
                <a:gd name="T11" fmla="*/ 0 h 433"/>
                <a:gd name="T12" fmla="*/ 148 w 421"/>
                <a:gd name="T13" fmla="*/ 1 h 433"/>
                <a:gd name="T14" fmla="*/ 167 w 421"/>
                <a:gd name="T15" fmla="*/ 3 h 433"/>
                <a:gd name="T16" fmla="*/ 187 w 421"/>
                <a:gd name="T17" fmla="*/ 8 h 433"/>
                <a:gd name="T18" fmla="*/ 218 w 421"/>
                <a:gd name="T19" fmla="*/ 19 h 433"/>
                <a:gd name="T20" fmla="*/ 238 w 421"/>
                <a:gd name="T21" fmla="*/ 28 h 433"/>
                <a:gd name="T22" fmla="*/ 258 w 421"/>
                <a:gd name="T23" fmla="*/ 39 h 433"/>
                <a:gd name="T24" fmla="*/ 278 w 421"/>
                <a:gd name="T25" fmla="*/ 52 h 433"/>
                <a:gd name="T26" fmla="*/ 297 w 421"/>
                <a:gd name="T27" fmla="*/ 67 h 433"/>
                <a:gd name="T28" fmla="*/ 316 w 421"/>
                <a:gd name="T29" fmla="*/ 83 h 433"/>
                <a:gd name="T30" fmla="*/ 334 w 421"/>
                <a:gd name="T31" fmla="*/ 101 h 433"/>
                <a:gd name="T32" fmla="*/ 351 w 421"/>
                <a:gd name="T33" fmla="*/ 120 h 433"/>
                <a:gd name="T34" fmla="*/ 366 w 421"/>
                <a:gd name="T35" fmla="*/ 140 h 433"/>
                <a:gd name="T36" fmla="*/ 379 w 421"/>
                <a:gd name="T37" fmla="*/ 161 h 433"/>
                <a:gd name="T38" fmla="*/ 391 w 421"/>
                <a:gd name="T39" fmla="*/ 181 h 433"/>
                <a:gd name="T40" fmla="*/ 405 w 421"/>
                <a:gd name="T41" fmla="*/ 213 h 433"/>
                <a:gd name="T42" fmla="*/ 414 w 421"/>
                <a:gd name="T43" fmla="*/ 244 h 433"/>
                <a:gd name="T44" fmla="*/ 418 w 421"/>
                <a:gd name="T45" fmla="*/ 264 h 433"/>
                <a:gd name="T46" fmla="*/ 421 w 421"/>
                <a:gd name="T47" fmla="*/ 294 h 433"/>
                <a:gd name="T48" fmla="*/ 420 w 421"/>
                <a:gd name="T49" fmla="*/ 313 h 433"/>
                <a:gd name="T50" fmla="*/ 418 w 421"/>
                <a:gd name="T51" fmla="*/ 331 h 433"/>
                <a:gd name="T52" fmla="*/ 413 w 421"/>
                <a:gd name="T53" fmla="*/ 349 h 433"/>
                <a:gd name="T54" fmla="*/ 406 w 421"/>
                <a:gd name="T55" fmla="*/ 365 h 433"/>
                <a:gd name="T56" fmla="*/ 398 w 421"/>
                <a:gd name="T57" fmla="*/ 380 h 433"/>
                <a:gd name="T58" fmla="*/ 387 w 421"/>
                <a:gd name="T59" fmla="*/ 393 h 433"/>
                <a:gd name="T60" fmla="*/ 374 w 421"/>
                <a:gd name="T61" fmla="*/ 405 h 433"/>
                <a:gd name="T62" fmla="*/ 360 w 421"/>
                <a:gd name="T63" fmla="*/ 415 h 433"/>
                <a:gd name="T64" fmla="*/ 345 w 421"/>
                <a:gd name="T65" fmla="*/ 422 h 433"/>
                <a:gd name="T66" fmla="*/ 328 w 421"/>
                <a:gd name="T67" fmla="*/ 428 h 433"/>
                <a:gd name="T68" fmla="*/ 311 w 421"/>
                <a:gd name="T69" fmla="*/ 431 h 433"/>
                <a:gd name="T70" fmla="*/ 292 w 421"/>
                <a:gd name="T71" fmla="*/ 433 h 433"/>
                <a:gd name="T72" fmla="*/ 273 w 421"/>
                <a:gd name="T73" fmla="*/ 432 h 433"/>
                <a:gd name="T74" fmla="*/ 254 w 421"/>
                <a:gd name="T75" fmla="*/ 429 h 433"/>
                <a:gd name="T76" fmla="*/ 234 w 421"/>
                <a:gd name="T77" fmla="*/ 425 h 433"/>
                <a:gd name="T78" fmla="*/ 203 w 421"/>
                <a:gd name="T79" fmla="*/ 414 h 433"/>
                <a:gd name="T80" fmla="*/ 183 w 421"/>
                <a:gd name="T81" fmla="*/ 405 h 433"/>
                <a:gd name="T82" fmla="*/ 163 w 421"/>
                <a:gd name="T83" fmla="*/ 394 h 433"/>
                <a:gd name="T84" fmla="*/ 143 w 421"/>
                <a:gd name="T85" fmla="*/ 381 h 433"/>
                <a:gd name="T86" fmla="*/ 124 w 421"/>
                <a:gd name="T87" fmla="*/ 366 h 433"/>
                <a:gd name="T88" fmla="*/ 105 w 421"/>
                <a:gd name="T89" fmla="*/ 350 h 433"/>
                <a:gd name="T90" fmla="*/ 87 w 421"/>
                <a:gd name="T91" fmla="*/ 332 h 433"/>
                <a:gd name="T92" fmla="*/ 70 w 421"/>
                <a:gd name="T93" fmla="*/ 312 h 433"/>
                <a:gd name="T94" fmla="*/ 55 w 421"/>
                <a:gd name="T95" fmla="*/ 292 h 433"/>
                <a:gd name="T96" fmla="*/ 42 w 421"/>
                <a:gd name="T97" fmla="*/ 272 h 433"/>
                <a:gd name="T98" fmla="*/ 30 w 421"/>
                <a:gd name="T99" fmla="*/ 251 h 433"/>
                <a:gd name="T100" fmla="*/ 16 w 421"/>
                <a:gd name="T101" fmla="*/ 220 h 433"/>
                <a:gd name="T102" fmla="*/ 7 w 421"/>
                <a:gd name="T103" fmla="*/ 189 h 433"/>
                <a:gd name="T104" fmla="*/ 2 w 421"/>
                <a:gd name="T105" fmla="*/ 169 h 433"/>
                <a:gd name="T106" fmla="*/ 0 w 421"/>
                <a:gd name="T107" fmla="*/ 139 h 433"/>
                <a:gd name="T108" fmla="*/ 0 w 421"/>
                <a:gd name="T109" fmla="*/ 120 h 433"/>
                <a:gd name="T110" fmla="*/ 3 w 421"/>
                <a:gd name="T111" fmla="*/ 101 h 433"/>
                <a:gd name="T112" fmla="*/ 8 w 421"/>
                <a:gd name="T113" fmla="*/ 84 h 433"/>
                <a:gd name="T114" fmla="*/ 14 w 421"/>
                <a:gd name="T115" fmla="*/ 68 h 433"/>
                <a:gd name="T116" fmla="*/ 23 w 421"/>
                <a:gd name="T117" fmla="*/ 53 h 433"/>
                <a:gd name="T118" fmla="*/ 34 w 421"/>
                <a:gd name="T119" fmla="*/ 40 h 4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1"/>
                <a:gd name="T181" fmla="*/ 0 h 433"/>
                <a:gd name="T182" fmla="*/ 421 w 421"/>
                <a:gd name="T183" fmla="*/ 433 h 4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1" h="433">
                  <a:moveTo>
                    <a:pt x="40" y="33"/>
                  </a:moveTo>
                  <a:lnTo>
                    <a:pt x="46" y="28"/>
                  </a:lnTo>
                  <a:lnTo>
                    <a:pt x="53" y="23"/>
                  </a:lnTo>
                  <a:lnTo>
                    <a:pt x="61" y="18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4" y="7"/>
                  </a:lnTo>
                  <a:lnTo>
                    <a:pt x="93" y="5"/>
                  </a:lnTo>
                  <a:lnTo>
                    <a:pt x="101" y="3"/>
                  </a:lnTo>
                  <a:lnTo>
                    <a:pt x="110" y="2"/>
                  </a:lnTo>
                  <a:lnTo>
                    <a:pt x="119" y="1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8" y="1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7" y="6"/>
                  </a:lnTo>
                  <a:lnTo>
                    <a:pt x="187" y="8"/>
                  </a:lnTo>
                  <a:lnTo>
                    <a:pt x="197" y="11"/>
                  </a:lnTo>
                  <a:lnTo>
                    <a:pt x="218" y="19"/>
                  </a:lnTo>
                  <a:lnTo>
                    <a:pt x="228" y="23"/>
                  </a:lnTo>
                  <a:lnTo>
                    <a:pt x="238" y="28"/>
                  </a:lnTo>
                  <a:lnTo>
                    <a:pt x="248" y="33"/>
                  </a:lnTo>
                  <a:lnTo>
                    <a:pt x="258" y="39"/>
                  </a:lnTo>
                  <a:lnTo>
                    <a:pt x="268" y="45"/>
                  </a:lnTo>
                  <a:lnTo>
                    <a:pt x="278" y="52"/>
                  </a:lnTo>
                  <a:lnTo>
                    <a:pt x="287" y="59"/>
                  </a:lnTo>
                  <a:lnTo>
                    <a:pt x="297" y="67"/>
                  </a:lnTo>
                  <a:lnTo>
                    <a:pt x="307" y="75"/>
                  </a:lnTo>
                  <a:lnTo>
                    <a:pt x="316" y="83"/>
                  </a:lnTo>
                  <a:lnTo>
                    <a:pt x="325" y="92"/>
                  </a:lnTo>
                  <a:lnTo>
                    <a:pt x="334" y="101"/>
                  </a:lnTo>
                  <a:lnTo>
                    <a:pt x="343" y="111"/>
                  </a:lnTo>
                  <a:lnTo>
                    <a:pt x="351" y="120"/>
                  </a:lnTo>
                  <a:lnTo>
                    <a:pt x="359" y="130"/>
                  </a:lnTo>
                  <a:lnTo>
                    <a:pt x="366" y="140"/>
                  </a:lnTo>
                  <a:lnTo>
                    <a:pt x="373" y="150"/>
                  </a:lnTo>
                  <a:lnTo>
                    <a:pt x="379" y="161"/>
                  </a:lnTo>
                  <a:lnTo>
                    <a:pt x="385" y="171"/>
                  </a:lnTo>
                  <a:lnTo>
                    <a:pt x="391" y="181"/>
                  </a:lnTo>
                  <a:lnTo>
                    <a:pt x="400" y="202"/>
                  </a:lnTo>
                  <a:lnTo>
                    <a:pt x="405" y="213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7" y="254"/>
                  </a:lnTo>
                  <a:lnTo>
                    <a:pt x="418" y="264"/>
                  </a:lnTo>
                  <a:lnTo>
                    <a:pt x="421" y="284"/>
                  </a:lnTo>
                  <a:lnTo>
                    <a:pt x="421" y="294"/>
                  </a:lnTo>
                  <a:lnTo>
                    <a:pt x="421" y="304"/>
                  </a:lnTo>
                  <a:lnTo>
                    <a:pt x="420" y="313"/>
                  </a:lnTo>
                  <a:lnTo>
                    <a:pt x="419" y="322"/>
                  </a:lnTo>
                  <a:lnTo>
                    <a:pt x="418" y="331"/>
                  </a:lnTo>
                  <a:lnTo>
                    <a:pt x="416" y="340"/>
                  </a:lnTo>
                  <a:lnTo>
                    <a:pt x="413" y="349"/>
                  </a:lnTo>
                  <a:lnTo>
                    <a:pt x="410" y="357"/>
                  </a:lnTo>
                  <a:lnTo>
                    <a:pt x="406" y="365"/>
                  </a:lnTo>
                  <a:lnTo>
                    <a:pt x="402" y="372"/>
                  </a:lnTo>
                  <a:lnTo>
                    <a:pt x="398" y="380"/>
                  </a:lnTo>
                  <a:lnTo>
                    <a:pt x="393" y="387"/>
                  </a:lnTo>
                  <a:lnTo>
                    <a:pt x="387" y="393"/>
                  </a:lnTo>
                  <a:lnTo>
                    <a:pt x="381" y="399"/>
                  </a:lnTo>
                  <a:lnTo>
                    <a:pt x="374" y="405"/>
                  </a:lnTo>
                  <a:lnTo>
                    <a:pt x="367" y="410"/>
                  </a:lnTo>
                  <a:lnTo>
                    <a:pt x="360" y="415"/>
                  </a:lnTo>
                  <a:lnTo>
                    <a:pt x="353" y="419"/>
                  </a:lnTo>
                  <a:lnTo>
                    <a:pt x="345" y="422"/>
                  </a:lnTo>
                  <a:lnTo>
                    <a:pt x="337" y="425"/>
                  </a:lnTo>
                  <a:lnTo>
                    <a:pt x="328" y="428"/>
                  </a:lnTo>
                  <a:lnTo>
                    <a:pt x="319" y="430"/>
                  </a:lnTo>
                  <a:lnTo>
                    <a:pt x="311" y="431"/>
                  </a:lnTo>
                  <a:lnTo>
                    <a:pt x="301" y="432"/>
                  </a:lnTo>
                  <a:lnTo>
                    <a:pt x="292" y="433"/>
                  </a:lnTo>
                  <a:lnTo>
                    <a:pt x="283" y="432"/>
                  </a:lnTo>
                  <a:lnTo>
                    <a:pt x="273" y="432"/>
                  </a:lnTo>
                  <a:lnTo>
                    <a:pt x="263" y="431"/>
                  </a:lnTo>
                  <a:lnTo>
                    <a:pt x="254" y="429"/>
                  </a:lnTo>
                  <a:lnTo>
                    <a:pt x="244" y="427"/>
                  </a:lnTo>
                  <a:lnTo>
                    <a:pt x="234" y="425"/>
                  </a:lnTo>
                  <a:lnTo>
                    <a:pt x="224" y="422"/>
                  </a:lnTo>
                  <a:lnTo>
                    <a:pt x="203" y="414"/>
                  </a:lnTo>
                  <a:lnTo>
                    <a:pt x="193" y="410"/>
                  </a:lnTo>
                  <a:lnTo>
                    <a:pt x="183" y="405"/>
                  </a:lnTo>
                  <a:lnTo>
                    <a:pt x="173" y="400"/>
                  </a:lnTo>
                  <a:lnTo>
                    <a:pt x="163" y="394"/>
                  </a:lnTo>
                  <a:lnTo>
                    <a:pt x="153" y="387"/>
                  </a:lnTo>
                  <a:lnTo>
                    <a:pt x="143" y="381"/>
                  </a:lnTo>
                  <a:lnTo>
                    <a:pt x="133" y="374"/>
                  </a:lnTo>
                  <a:lnTo>
                    <a:pt x="124" y="366"/>
                  </a:lnTo>
                  <a:lnTo>
                    <a:pt x="114" y="358"/>
                  </a:lnTo>
                  <a:lnTo>
                    <a:pt x="105" y="350"/>
                  </a:lnTo>
                  <a:lnTo>
                    <a:pt x="96" y="341"/>
                  </a:lnTo>
                  <a:lnTo>
                    <a:pt x="87" y="332"/>
                  </a:lnTo>
                  <a:lnTo>
                    <a:pt x="78" y="322"/>
                  </a:lnTo>
                  <a:lnTo>
                    <a:pt x="70" y="312"/>
                  </a:lnTo>
                  <a:lnTo>
                    <a:pt x="62" y="302"/>
                  </a:lnTo>
                  <a:lnTo>
                    <a:pt x="55" y="292"/>
                  </a:lnTo>
                  <a:lnTo>
                    <a:pt x="48" y="282"/>
                  </a:lnTo>
                  <a:lnTo>
                    <a:pt x="42" y="272"/>
                  </a:lnTo>
                  <a:lnTo>
                    <a:pt x="36" y="262"/>
                  </a:lnTo>
                  <a:lnTo>
                    <a:pt x="30" y="251"/>
                  </a:lnTo>
                  <a:lnTo>
                    <a:pt x="20" y="230"/>
                  </a:lnTo>
                  <a:lnTo>
                    <a:pt x="16" y="220"/>
                  </a:lnTo>
                  <a:lnTo>
                    <a:pt x="13" y="210"/>
                  </a:lnTo>
                  <a:lnTo>
                    <a:pt x="7" y="189"/>
                  </a:lnTo>
                  <a:lnTo>
                    <a:pt x="4" y="179"/>
                  </a:lnTo>
                  <a:lnTo>
                    <a:pt x="2" y="169"/>
                  </a:lnTo>
                  <a:lnTo>
                    <a:pt x="0" y="149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20"/>
                  </a:lnTo>
                  <a:lnTo>
                    <a:pt x="2" y="110"/>
                  </a:lnTo>
                  <a:lnTo>
                    <a:pt x="3" y="101"/>
                  </a:lnTo>
                  <a:lnTo>
                    <a:pt x="5" y="93"/>
                  </a:lnTo>
                  <a:lnTo>
                    <a:pt x="8" y="84"/>
                  </a:lnTo>
                  <a:lnTo>
                    <a:pt x="11" y="76"/>
                  </a:lnTo>
                  <a:lnTo>
                    <a:pt x="14" y="68"/>
                  </a:lnTo>
                  <a:lnTo>
                    <a:pt x="18" y="60"/>
                  </a:lnTo>
                  <a:lnTo>
                    <a:pt x="23" y="53"/>
                  </a:lnTo>
                  <a:lnTo>
                    <a:pt x="28" y="46"/>
                  </a:lnTo>
                  <a:lnTo>
                    <a:pt x="34" y="4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9" name="Freeform 60"/>
            <p:cNvSpPr>
              <a:spLocks/>
            </p:cNvSpPr>
            <p:nvPr/>
          </p:nvSpPr>
          <p:spPr bwMode="auto">
            <a:xfrm>
              <a:off x="4122" y="2954"/>
              <a:ext cx="765" cy="756"/>
            </a:xfrm>
            <a:custGeom>
              <a:avLst/>
              <a:gdLst>
                <a:gd name="T0" fmla="*/ 0 w 765"/>
                <a:gd name="T1" fmla="*/ 26 h 756"/>
                <a:gd name="T2" fmla="*/ 43 w 765"/>
                <a:gd name="T3" fmla="*/ 15 h 756"/>
                <a:gd name="T4" fmla="*/ 85 w 765"/>
                <a:gd name="T5" fmla="*/ 8 h 756"/>
                <a:gd name="T6" fmla="*/ 128 w 765"/>
                <a:gd name="T7" fmla="*/ 3 h 756"/>
                <a:gd name="T8" fmla="*/ 169 w 765"/>
                <a:gd name="T9" fmla="*/ 0 h 756"/>
                <a:gd name="T10" fmla="*/ 210 w 765"/>
                <a:gd name="T11" fmla="*/ 0 h 756"/>
                <a:gd name="T12" fmla="*/ 251 w 765"/>
                <a:gd name="T13" fmla="*/ 2 h 756"/>
                <a:gd name="T14" fmla="*/ 291 w 765"/>
                <a:gd name="T15" fmla="*/ 7 h 756"/>
                <a:gd name="T16" fmla="*/ 329 w 765"/>
                <a:gd name="T17" fmla="*/ 14 h 756"/>
                <a:gd name="T18" fmla="*/ 367 w 765"/>
                <a:gd name="T19" fmla="*/ 24 h 756"/>
                <a:gd name="T20" fmla="*/ 403 w 765"/>
                <a:gd name="T21" fmla="*/ 36 h 756"/>
                <a:gd name="T22" fmla="*/ 438 w 765"/>
                <a:gd name="T23" fmla="*/ 50 h 756"/>
                <a:gd name="T24" fmla="*/ 472 w 765"/>
                <a:gd name="T25" fmla="*/ 66 h 756"/>
                <a:gd name="T26" fmla="*/ 504 w 765"/>
                <a:gd name="T27" fmla="*/ 84 h 756"/>
                <a:gd name="T28" fmla="*/ 520 w 765"/>
                <a:gd name="T29" fmla="*/ 95 h 756"/>
                <a:gd name="T30" fmla="*/ 535 w 765"/>
                <a:gd name="T31" fmla="*/ 105 h 756"/>
                <a:gd name="T32" fmla="*/ 563 w 765"/>
                <a:gd name="T33" fmla="*/ 128 h 756"/>
                <a:gd name="T34" fmla="*/ 590 w 765"/>
                <a:gd name="T35" fmla="*/ 153 h 756"/>
                <a:gd name="T36" fmla="*/ 621 w 765"/>
                <a:gd name="T37" fmla="*/ 185 h 756"/>
                <a:gd name="T38" fmla="*/ 648 w 765"/>
                <a:gd name="T39" fmla="*/ 218 h 756"/>
                <a:gd name="T40" fmla="*/ 673 w 765"/>
                <a:gd name="T41" fmla="*/ 253 h 756"/>
                <a:gd name="T42" fmla="*/ 695 w 765"/>
                <a:gd name="T43" fmla="*/ 287 h 756"/>
                <a:gd name="T44" fmla="*/ 714 w 765"/>
                <a:gd name="T45" fmla="*/ 323 h 756"/>
                <a:gd name="T46" fmla="*/ 730 w 765"/>
                <a:gd name="T47" fmla="*/ 359 h 756"/>
                <a:gd name="T48" fmla="*/ 743 w 765"/>
                <a:gd name="T49" fmla="*/ 396 h 756"/>
                <a:gd name="T50" fmla="*/ 753 w 765"/>
                <a:gd name="T51" fmla="*/ 434 h 756"/>
                <a:gd name="T52" fmla="*/ 760 w 765"/>
                <a:gd name="T53" fmla="*/ 472 h 756"/>
                <a:gd name="T54" fmla="*/ 764 w 765"/>
                <a:gd name="T55" fmla="*/ 511 h 756"/>
                <a:gd name="T56" fmla="*/ 765 w 765"/>
                <a:gd name="T57" fmla="*/ 551 h 756"/>
                <a:gd name="T58" fmla="*/ 763 w 765"/>
                <a:gd name="T59" fmla="*/ 591 h 756"/>
                <a:gd name="T60" fmla="*/ 758 w 765"/>
                <a:gd name="T61" fmla="*/ 631 h 756"/>
                <a:gd name="T62" fmla="*/ 749 w 765"/>
                <a:gd name="T63" fmla="*/ 673 h 756"/>
                <a:gd name="T64" fmla="*/ 738 w 765"/>
                <a:gd name="T65" fmla="*/ 714 h 756"/>
                <a:gd name="T66" fmla="*/ 724 w 765"/>
                <a:gd name="T67" fmla="*/ 756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5"/>
                <a:gd name="T103" fmla="*/ 0 h 756"/>
                <a:gd name="T104" fmla="*/ 765 w 765"/>
                <a:gd name="T105" fmla="*/ 756 h 7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5" h="756">
                  <a:moveTo>
                    <a:pt x="0" y="26"/>
                  </a:moveTo>
                  <a:lnTo>
                    <a:pt x="43" y="15"/>
                  </a:lnTo>
                  <a:lnTo>
                    <a:pt x="85" y="8"/>
                  </a:lnTo>
                  <a:lnTo>
                    <a:pt x="128" y="3"/>
                  </a:lnTo>
                  <a:lnTo>
                    <a:pt x="169" y="0"/>
                  </a:lnTo>
                  <a:lnTo>
                    <a:pt x="210" y="0"/>
                  </a:lnTo>
                  <a:lnTo>
                    <a:pt x="251" y="2"/>
                  </a:lnTo>
                  <a:lnTo>
                    <a:pt x="291" y="7"/>
                  </a:lnTo>
                  <a:lnTo>
                    <a:pt x="329" y="14"/>
                  </a:lnTo>
                  <a:lnTo>
                    <a:pt x="367" y="24"/>
                  </a:lnTo>
                  <a:lnTo>
                    <a:pt x="403" y="36"/>
                  </a:lnTo>
                  <a:lnTo>
                    <a:pt x="438" y="50"/>
                  </a:lnTo>
                  <a:lnTo>
                    <a:pt x="472" y="66"/>
                  </a:lnTo>
                  <a:lnTo>
                    <a:pt x="504" y="84"/>
                  </a:lnTo>
                  <a:lnTo>
                    <a:pt x="520" y="95"/>
                  </a:lnTo>
                  <a:lnTo>
                    <a:pt x="535" y="105"/>
                  </a:lnTo>
                  <a:lnTo>
                    <a:pt x="563" y="128"/>
                  </a:lnTo>
                  <a:lnTo>
                    <a:pt x="590" y="153"/>
                  </a:lnTo>
                  <a:lnTo>
                    <a:pt x="621" y="185"/>
                  </a:lnTo>
                  <a:lnTo>
                    <a:pt x="648" y="218"/>
                  </a:lnTo>
                  <a:lnTo>
                    <a:pt x="673" y="253"/>
                  </a:lnTo>
                  <a:lnTo>
                    <a:pt x="695" y="287"/>
                  </a:lnTo>
                  <a:lnTo>
                    <a:pt x="714" y="323"/>
                  </a:lnTo>
                  <a:lnTo>
                    <a:pt x="730" y="359"/>
                  </a:lnTo>
                  <a:lnTo>
                    <a:pt x="743" y="396"/>
                  </a:lnTo>
                  <a:lnTo>
                    <a:pt x="753" y="434"/>
                  </a:lnTo>
                  <a:lnTo>
                    <a:pt x="760" y="472"/>
                  </a:lnTo>
                  <a:lnTo>
                    <a:pt x="764" y="511"/>
                  </a:lnTo>
                  <a:lnTo>
                    <a:pt x="765" y="551"/>
                  </a:lnTo>
                  <a:lnTo>
                    <a:pt x="763" y="591"/>
                  </a:lnTo>
                  <a:lnTo>
                    <a:pt x="758" y="631"/>
                  </a:lnTo>
                  <a:lnTo>
                    <a:pt x="749" y="673"/>
                  </a:lnTo>
                  <a:lnTo>
                    <a:pt x="738" y="714"/>
                  </a:lnTo>
                  <a:lnTo>
                    <a:pt x="724" y="756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0" name="Freeform 61"/>
            <p:cNvSpPr>
              <a:spLocks/>
            </p:cNvSpPr>
            <p:nvPr/>
          </p:nvSpPr>
          <p:spPr bwMode="auto">
            <a:xfrm>
              <a:off x="3891" y="3048"/>
              <a:ext cx="828" cy="862"/>
            </a:xfrm>
            <a:custGeom>
              <a:avLst/>
              <a:gdLst>
                <a:gd name="T0" fmla="*/ 0 w 852"/>
                <a:gd name="T1" fmla="*/ 82 h 822"/>
                <a:gd name="T2" fmla="*/ 30 w 852"/>
                <a:gd name="T3" fmla="*/ 64 h 822"/>
                <a:gd name="T4" fmla="*/ 58 w 852"/>
                <a:gd name="T5" fmla="*/ 47 h 822"/>
                <a:gd name="T6" fmla="*/ 85 w 852"/>
                <a:gd name="T7" fmla="*/ 35 h 822"/>
                <a:gd name="T8" fmla="*/ 114 w 852"/>
                <a:gd name="T9" fmla="*/ 24 h 822"/>
                <a:gd name="T10" fmla="*/ 140 w 852"/>
                <a:gd name="T11" fmla="*/ 17 h 822"/>
                <a:gd name="T12" fmla="*/ 168 w 852"/>
                <a:gd name="T13" fmla="*/ 8 h 822"/>
                <a:gd name="T14" fmla="*/ 232 w 852"/>
                <a:gd name="T15" fmla="*/ 1 h 822"/>
                <a:gd name="T16" fmla="*/ 263 w 852"/>
                <a:gd name="T17" fmla="*/ 0 h 822"/>
                <a:gd name="T18" fmla="*/ 293 w 852"/>
                <a:gd name="T19" fmla="*/ 0 h 822"/>
                <a:gd name="T20" fmla="*/ 354 w 852"/>
                <a:gd name="T21" fmla="*/ 6 h 822"/>
                <a:gd name="T22" fmla="*/ 411 w 852"/>
                <a:gd name="T23" fmla="*/ 20 h 822"/>
                <a:gd name="T24" fmla="*/ 439 w 852"/>
                <a:gd name="T25" fmla="*/ 27 h 822"/>
                <a:gd name="T26" fmla="*/ 466 w 852"/>
                <a:gd name="T27" fmla="*/ 39 h 822"/>
                <a:gd name="T28" fmla="*/ 492 w 852"/>
                <a:gd name="T29" fmla="*/ 49 h 822"/>
                <a:gd name="T30" fmla="*/ 517 w 852"/>
                <a:gd name="T31" fmla="*/ 64 h 822"/>
                <a:gd name="T32" fmla="*/ 539 w 852"/>
                <a:gd name="T33" fmla="*/ 77 h 822"/>
                <a:gd name="T34" fmla="*/ 563 w 852"/>
                <a:gd name="T35" fmla="*/ 92 h 822"/>
                <a:gd name="T36" fmla="*/ 584 w 852"/>
                <a:gd name="T37" fmla="*/ 110 h 822"/>
                <a:gd name="T38" fmla="*/ 603 w 852"/>
                <a:gd name="T39" fmla="*/ 127 h 822"/>
                <a:gd name="T40" fmla="*/ 621 w 852"/>
                <a:gd name="T41" fmla="*/ 145 h 822"/>
                <a:gd name="T42" fmla="*/ 638 w 852"/>
                <a:gd name="T43" fmla="*/ 165 h 822"/>
                <a:gd name="T44" fmla="*/ 671 w 852"/>
                <a:gd name="T45" fmla="*/ 210 h 822"/>
                <a:gd name="T46" fmla="*/ 699 w 852"/>
                <a:gd name="T47" fmla="*/ 255 h 822"/>
                <a:gd name="T48" fmla="*/ 721 w 852"/>
                <a:gd name="T49" fmla="*/ 301 h 822"/>
                <a:gd name="T50" fmla="*/ 740 w 852"/>
                <a:gd name="T51" fmla="*/ 348 h 822"/>
                <a:gd name="T52" fmla="*/ 754 w 852"/>
                <a:gd name="T53" fmla="*/ 400 h 822"/>
                <a:gd name="T54" fmla="*/ 760 w 852"/>
                <a:gd name="T55" fmla="*/ 425 h 822"/>
                <a:gd name="T56" fmla="*/ 766 w 852"/>
                <a:gd name="T57" fmla="*/ 452 h 822"/>
                <a:gd name="T58" fmla="*/ 774 w 852"/>
                <a:gd name="T59" fmla="*/ 508 h 822"/>
                <a:gd name="T60" fmla="*/ 779 w 852"/>
                <a:gd name="T61" fmla="*/ 570 h 822"/>
                <a:gd name="T62" fmla="*/ 782 w 852"/>
                <a:gd name="T63" fmla="*/ 625 h 822"/>
                <a:gd name="T64" fmla="*/ 782 w 852"/>
                <a:gd name="T65" fmla="*/ 674 h 822"/>
                <a:gd name="T66" fmla="*/ 781 w 852"/>
                <a:gd name="T67" fmla="*/ 697 h 822"/>
                <a:gd name="T68" fmla="*/ 779 w 852"/>
                <a:gd name="T69" fmla="*/ 720 h 822"/>
                <a:gd name="T70" fmla="*/ 774 w 852"/>
                <a:gd name="T71" fmla="*/ 766 h 822"/>
                <a:gd name="T72" fmla="*/ 765 w 852"/>
                <a:gd name="T73" fmla="*/ 810 h 822"/>
                <a:gd name="T74" fmla="*/ 753 w 852"/>
                <a:gd name="T75" fmla="*/ 855 h 822"/>
                <a:gd name="T76" fmla="*/ 738 w 852"/>
                <a:gd name="T77" fmla="*/ 900 h 822"/>
                <a:gd name="T78" fmla="*/ 719 w 852"/>
                <a:gd name="T79" fmla="*/ 948 h 8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2"/>
                <a:gd name="T121" fmla="*/ 0 h 822"/>
                <a:gd name="T122" fmla="*/ 852 w 852"/>
                <a:gd name="T123" fmla="*/ 822 h 8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2" h="822">
                  <a:moveTo>
                    <a:pt x="0" y="71"/>
                  </a:moveTo>
                  <a:lnTo>
                    <a:pt x="33" y="55"/>
                  </a:lnTo>
                  <a:lnTo>
                    <a:pt x="64" y="41"/>
                  </a:lnTo>
                  <a:lnTo>
                    <a:pt x="93" y="30"/>
                  </a:lnTo>
                  <a:lnTo>
                    <a:pt x="123" y="21"/>
                  </a:lnTo>
                  <a:lnTo>
                    <a:pt x="152" y="14"/>
                  </a:lnTo>
                  <a:lnTo>
                    <a:pt x="183" y="8"/>
                  </a:lnTo>
                  <a:lnTo>
                    <a:pt x="253" y="1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86" y="6"/>
                  </a:lnTo>
                  <a:lnTo>
                    <a:pt x="448" y="17"/>
                  </a:lnTo>
                  <a:lnTo>
                    <a:pt x="478" y="24"/>
                  </a:lnTo>
                  <a:lnTo>
                    <a:pt x="507" y="33"/>
                  </a:lnTo>
                  <a:lnTo>
                    <a:pt x="536" y="43"/>
                  </a:lnTo>
                  <a:lnTo>
                    <a:pt x="563" y="55"/>
                  </a:lnTo>
                  <a:lnTo>
                    <a:pt x="588" y="67"/>
                  </a:lnTo>
                  <a:lnTo>
                    <a:pt x="613" y="80"/>
                  </a:lnTo>
                  <a:lnTo>
                    <a:pt x="636" y="95"/>
                  </a:lnTo>
                  <a:lnTo>
                    <a:pt x="657" y="110"/>
                  </a:lnTo>
                  <a:lnTo>
                    <a:pt x="677" y="126"/>
                  </a:lnTo>
                  <a:lnTo>
                    <a:pt x="695" y="143"/>
                  </a:lnTo>
                  <a:lnTo>
                    <a:pt x="731" y="182"/>
                  </a:lnTo>
                  <a:lnTo>
                    <a:pt x="761" y="221"/>
                  </a:lnTo>
                  <a:lnTo>
                    <a:pt x="786" y="261"/>
                  </a:lnTo>
                  <a:lnTo>
                    <a:pt x="806" y="302"/>
                  </a:lnTo>
                  <a:lnTo>
                    <a:pt x="822" y="346"/>
                  </a:lnTo>
                  <a:lnTo>
                    <a:pt x="828" y="368"/>
                  </a:lnTo>
                  <a:lnTo>
                    <a:pt x="834" y="392"/>
                  </a:lnTo>
                  <a:lnTo>
                    <a:pt x="843" y="441"/>
                  </a:lnTo>
                  <a:lnTo>
                    <a:pt x="849" y="495"/>
                  </a:lnTo>
                  <a:lnTo>
                    <a:pt x="852" y="542"/>
                  </a:lnTo>
                  <a:lnTo>
                    <a:pt x="852" y="585"/>
                  </a:lnTo>
                  <a:lnTo>
                    <a:pt x="851" y="605"/>
                  </a:lnTo>
                  <a:lnTo>
                    <a:pt x="849" y="625"/>
                  </a:lnTo>
                  <a:lnTo>
                    <a:pt x="843" y="664"/>
                  </a:lnTo>
                  <a:lnTo>
                    <a:pt x="833" y="702"/>
                  </a:lnTo>
                  <a:lnTo>
                    <a:pt x="820" y="741"/>
                  </a:lnTo>
                  <a:lnTo>
                    <a:pt x="804" y="780"/>
                  </a:lnTo>
                  <a:lnTo>
                    <a:pt x="783" y="82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1" name="Freeform 62"/>
            <p:cNvSpPr>
              <a:spLocks/>
            </p:cNvSpPr>
            <p:nvPr/>
          </p:nvSpPr>
          <p:spPr bwMode="auto">
            <a:xfrm>
              <a:off x="3698" y="3231"/>
              <a:ext cx="859" cy="820"/>
            </a:xfrm>
            <a:custGeom>
              <a:avLst/>
              <a:gdLst>
                <a:gd name="T0" fmla="*/ 0 w 859"/>
                <a:gd name="T1" fmla="*/ 317 h 820"/>
                <a:gd name="T2" fmla="*/ 3 w 859"/>
                <a:gd name="T3" fmla="*/ 296 h 820"/>
                <a:gd name="T4" fmla="*/ 6 w 859"/>
                <a:gd name="T5" fmla="*/ 276 h 820"/>
                <a:gd name="T6" fmla="*/ 10 w 859"/>
                <a:gd name="T7" fmla="*/ 258 h 820"/>
                <a:gd name="T8" fmla="*/ 15 w 859"/>
                <a:gd name="T9" fmla="*/ 240 h 820"/>
                <a:gd name="T10" fmla="*/ 27 w 859"/>
                <a:gd name="T11" fmla="*/ 208 h 820"/>
                <a:gd name="T12" fmla="*/ 43 w 859"/>
                <a:gd name="T13" fmla="*/ 179 h 820"/>
                <a:gd name="T14" fmla="*/ 63 w 859"/>
                <a:gd name="T15" fmla="*/ 152 h 820"/>
                <a:gd name="T16" fmla="*/ 75 w 859"/>
                <a:gd name="T17" fmla="*/ 138 h 820"/>
                <a:gd name="T18" fmla="*/ 88 w 859"/>
                <a:gd name="T19" fmla="*/ 125 h 820"/>
                <a:gd name="T20" fmla="*/ 117 w 859"/>
                <a:gd name="T21" fmla="*/ 100 h 820"/>
                <a:gd name="T22" fmla="*/ 152 w 859"/>
                <a:gd name="T23" fmla="*/ 73 h 820"/>
                <a:gd name="T24" fmla="*/ 185 w 859"/>
                <a:gd name="T25" fmla="*/ 51 h 820"/>
                <a:gd name="T26" fmla="*/ 219 w 859"/>
                <a:gd name="T27" fmla="*/ 33 h 820"/>
                <a:gd name="T28" fmla="*/ 254 w 859"/>
                <a:gd name="T29" fmla="*/ 19 h 820"/>
                <a:gd name="T30" fmla="*/ 290 w 859"/>
                <a:gd name="T31" fmla="*/ 9 h 820"/>
                <a:gd name="T32" fmla="*/ 326 w 859"/>
                <a:gd name="T33" fmla="*/ 3 h 820"/>
                <a:gd name="T34" fmla="*/ 362 w 859"/>
                <a:gd name="T35" fmla="*/ 0 h 820"/>
                <a:gd name="T36" fmla="*/ 399 w 859"/>
                <a:gd name="T37" fmla="*/ 1 h 820"/>
                <a:gd name="T38" fmla="*/ 435 w 859"/>
                <a:gd name="T39" fmla="*/ 5 h 820"/>
                <a:gd name="T40" fmla="*/ 471 w 859"/>
                <a:gd name="T41" fmla="*/ 12 h 820"/>
                <a:gd name="T42" fmla="*/ 507 w 859"/>
                <a:gd name="T43" fmla="*/ 23 h 820"/>
                <a:gd name="T44" fmla="*/ 542 w 859"/>
                <a:gd name="T45" fmla="*/ 36 h 820"/>
                <a:gd name="T46" fmla="*/ 576 w 859"/>
                <a:gd name="T47" fmla="*/ 53 h 820"/>
                <a:gd name="T48" fmla="*/ 610 w 859"/>
                <a:gd name="T49" fmla="*/ 72 h 820"/>
                <a:gd name="T50" fmla="*/ 642 w 859"/>
                <a:gd name="T51" fmla="*/ 94 h 820"/>
                <a:gd name="T52" fmla="*/ 674 w 859"/>
                <a:gd name="T53" fmla="*/ 118 h 820"/>
                <a:gd name="T54" fmla="*/ 704 w 859"/>
                <a:gd name="T55" fmla="*/ 145 h 820"/>
                <a:gd name="T56" fmla="*/ 729 w 859"/>
                <a:gd name="T57" fmla="*/ 170 h 820"/>
                <a:gd name="T58" fmla="*/ 752 w 859"/>
                <a:gd name="T59" fmla="*/ 196 h 820"/>
                <a:gd name="T60" fmla="*/ 773 w 859"/>
                <a:gd name="T61" fmla="*/ 222 h 820"/>
                <a:gd name="T62" fmla="*/ 791 w 859"/>
                <a:gd name="T63" fmla="*/ 249 h 820"/>
                <a:gd name="T64" fmla="*/ 808 w 859"/>
                <a:gd name="T65" fmla="*/ 277 h 820"/>
                <a:gd name="T66" fmla="*/ 822 w 859"/>
                <a:gd name="T67" fmla="*/ 305 h 820"/>
                <a:gd name="T68" fmla="*/ 835 w 859"/>
                <a:gd name="T69" fmla="*/ 334 h 820"/>
                <a:gd name="T70" fmla="*/ 844 w 859"/>
                <a:gd name="T71" fmla="*/ 364 h 820"/>
                <a:gd name="T72" fmla="*/ 852 w 859"/>
                <a:gd name="T73" fmla="*/ 394 h 820"/>
                <a:gd name="T74" fmla="*/ 857 w 859"/>
                <a:gd name="T75" fmla="*/ 424 h 820"/>
                <a:gd name="T76" fmla="*/ 859 w 859"/>
                <a:gd name="T77" fmla="*/ 455 h 820"/>
                <a:gd name="T78" fmla="*/ 859 w 859"/>
                <a:gd name="T79" fmla="*/ 487 h 820"/>
                <a:gd name="T80" fmla="*/ 856 w 859"/>
                <a:gd name="T81" fmla="*/ 519 h 820"/>
                <a:gd name="T82" fmla="*/ 853 w 859"/>
                <a:gd name="T83" fmla="*/ 535 h 820"/>
                <a:gd name="T84" fmla="*/ 850 w 859"/>
                <a:gd name="T85" fmla="*/ 551 h 820"/>
                <a:gd name="T86" fmla="*/ 842 w 859"/>
                <a:gd name="T87" fmla="*/ 584 h 820"/>
                <a:gd name="T88" fmla="*/ 830 w 859"/>
                <a:gd name="T89" fmla="*/ 617 h 820"/>
                <a:gd name="T90" fmla="*/ 804 w 859"/>
                <a:gd name="T91" fmla="*/ 683 h 820"/>
                <a:gd name="T92" fmla="*/ 789 w 859"/>
                <a:gd name="T93" fmla="*/ 711 h 820"/>
                <a:gd name="T94" fmla="*/ 773 w 859"/>
                <a:gd name="T95" fmla="*/ 737 h 820"/>
                <a:gd name="T96" fmla="*/ 753 w 859"/>
                <a:gd name="T97" fmla="*/ 761 h 820"/>
                <a:gd name="T98" fmla="*/ 742 w 859"/>
                <a:gd name="T99" fmla="*/ 772 h 820"/>
                <a:gd name="T100" fmla="*/ 729 w 859"/>
                <a:gd name="T101" fmla="*/ 783 h 820"/>
                <a:gd name="T102" fmla="*/ 700 w 859"/>
                <a:gd name="T103" fmla="*/ 802 h 820"/>
                <a:gd name="T104" fmla="*/ 664 w 859"/>
                <a:gd name="T105" fmla="*/ 820 h 8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9"/>
                <a:gd name="T160" fmla="*/ 0 h 820"/>
                <a:gd name="T161" fmla="*/ 859 w 859"/>
                <a:gd name="T162" fmla="*/ 820 h 8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9" h="820">
                  <a:moveTo>
                    <a:pt x="0" y="317"/>
                  </a:moveTo>
                  <a:lnTo>
                    <a:pt x="3" y="296"/>
                  </a:lnTo>
                  <a:lnTo>
                    <a:pt x="6" y="276"/>
                  </a:lnTo>
                  <a:lnTo>
                    <a:pt x="10" y="258"/>
                  </a:lnTo>
                  <a:lnTo>
                    <a:pt x="15" y="240"/>
                  </a:lnTo>
                  <a:lnTo>
                    <a:pt x="27" y="208"/>
                  </a:lnTo>
                  <a:lnTo>
                    <a:pt x="43" y="179"/>
                  </a:lnTo>
                  <a:lnTo>
                    <a:pt x="63" y="152"/>
                  </a:lnTo>
                  <a:lnTo>
                    <a:pt x="75" y="138"/>
                  </a:lnTo>
                  <a:lnTo>
                    <a:pt x="88" y="125"/>
                  </a:lnTo>
                  <a:lnTo>
                    <a:pt x="117" y="100"/>
                  </a:lnTo>
                  <a:lnTo>
                    <a:pt x="152" y="73"/>
                  </a:lnTo>
                  <a:lnTo>
                    <a:pt x="185" y="51"/>
                  </a:lnTo>
                  <a:lnTo>
                    <a:pt x="219" y="33"/>
                  </a:lnTo>
                  <a:lnTo>
                    <a:pt x="254" y="19"/>
                  </a:lnTo>
                  <a:lnTo>
                    <a:pt x="290" y="9"/>
                  </a:lnTo>
                  <a:lnTo>
                    <a:pt x="326" y="3"/>
                  </a:lnTo>
                  <a:lnTo>
                    <a:pt x="362" y="0"/>
                  </a:lnTo>
                  <a:lnTo>
                    <a:pt x="399" y="1"/>
                  </a:lnTo>
                  <a:lnTo>
                    <a:pt x="435" y="5"/>
                  </a:lnTo>
                  <a:lnTo>
                    <a:pt x="471" y="12"/>
                  </a:lnTo>
                  <a:lnTo>
                    <a:pt x="507" y="23"/>
                  </a:lnTo>
                  <a:lnTo>
                    <a:pt x="542" y="36"/>
                  </a:lnTo>
                  <a:lnTo>
                    <a:pt x="576" y="53"/>
                  </a:lnTo>
                  <a:lnTo>
                    <a:pt x="610" y="72"/>
                  </a:lnTo>
                  <a:lnTo>
                    <a:pt x="642" y="94"/>
                  </a:lnTo>
                  <a:lnTo>
                    <a:pt x="674" y="118"/>
                  </a:lnTo>
                  <a:lnTo>
                    <a:pt x="704" y="145"/>
                  </a:lnTo>
                  <a:lnTo>
                    <a:pt x="729" y="170"/>
                  </a:lnTo>
                  <a:lnTo>
                    <a:pt x="752" y="196"/>
                  </a:lnTo>
                  <a:lnTo>
                    <a:pt x="773" y="222"/>
                  </a:lnTo>
                  <a:lnTo>
                    <a:pt x="791" y="249"/>
                  </a:lnTo>
                  <a:lnTo>
                    <a:pt x="808" y="277"/>
                  </a:lnTo>
                  <a:lnTo>
                    <a:pt x="822" y="305"/>
                  </a:lnTo>
                  <a:lnTo>
                    <a:pt x="835" y="334"/>
                  </a:lnTo>
                  <a:lnTo>
                    <a:pt x="844" y="364"/>
                  </a:lnTo>
                  <a:lnTo>
                    <a:pt x="852" y="394"/>
                  </a:lnTo>
                  <a:lnTo>
                    <a:pt x="857" y="424"/>
                  </a:lnTo>
                  <a:lnTo>
                    <a:pt x="859" y="455"/>
                  </a:lnTo>
                  <a:lnTo>
                    <a:pt x="859" y="487"/>
                  </a:lnTo>
                  <a:lnTo>
                    <a:pt x="856" y="519"/>
                  </a:lnTo>
                  <a:lnTo>
                    <a:pt x="853" y="535"/>
                  </a:lnTo>
                  <a:lnTo>
                    <a:pt x="850" y="551"/>
                  </a:lnTo>
                  <a:lnTo>
                    <a:pt x="842" y="584"/>
                  </a:lnTo>
                  <a:lnTo>
                    <a:pt x="830" y="617"/>
                  </a:lnTo>
                  <a:lnTo>
                    <a:pt x="804" y="683"/>
                  </a:lnTo>
                  <a:lnTo>
                    <a:pt x="789" y="711"/>
                  </a:lnTo>
                  <a:lnTo>
                    <a:pt x="773" y="737"/>
                  </a:lnTo>
                  <a:lnTo>
                    <a:pt x="753" y="761"/>
                  </a:lnTo>
                  <a:lnTo>
                    <a:pt x="742" y="772"/>
                  </a:lnTo>
                  <a:lnTo>
                    <a:pt x="729" y="783"/>
                  </a:lnTo>
                  <a:lnTo>
                    <a:pt x="700" y="802"/>
                  </a:lnTo>
                  <a:lnTo>
                    <a:pt x="664" y="820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2" name="Freeform 63"/>
            <p:cNvSpPr>
              <a:spLocks/>
            </p:cNvSpPr>
            <p:nvPr/>
          </p:nvSpPr>
          <p:spPr bwMode="auto">
            <a:xfrm>
              <a:off x="3733" y="3398"/>
              <a:ext cx="665" cy="638"/>
            </a:xfrm>
            <a:custGeom>
              <a:avLst/>
              <a:gdLst>
                <a:gd name="T0" fmla="*/ 6 w 665"/>
                <a:gd name="T1" fmla="*/ 301 h 638"/>
                <a:gd name="T2" fmla="*/ 0 w 665"/>
                <a:gd name="T3" fmla="*/ 261 h 638"/>
                <a:gd name="T4" fmla="*/ 0 w 665"/>
                <a:gd name="T5" fmla="*/ 222 h 638"/>
                <a:gd name="T6" fmla="*/ 1 w 665"/>
                <a:gd name="T7" fmla="*/ 203 h 638"/>
                <a:gd name="T8" fmla="*/ 4 w 665"/>
                <a:gd name="T9" fmla="*/ 184 h 638"/>
                <a:gd name="T10" fmla="*/ 8 w 665"/>
                <a:gd name="T11" fmla="*/ 166 h 638"/>
                <a:gd name="T12" fmla="*/ 14 w 665"/>
                <a:gd name="T13" fmla="*/ 149 h 638"/>
                <a:gd name="T14" fmla="*/ 28 w 665"/>
                <a:gd name="T15" fmla="*/ 116 h 638"/>
                <a:gd name="T16" fmla="*/ 46 w 665"/>
                <a:gd name="T17" fmla="*/ 86 h 638"/>
                <a:gd name="T18" fmla="*/ 68 w 665"/>
                <a:gd name="T19" fmla="*/ 59 h 638"/>
                <a:gd name="T20" fmla="*/ 80 w 665"/>
                <a:gd name="T21" fmla="*/ 48 h 638"/>
                <a:gd name="T22" fmla="*/ 94 w 665"/>
                <a:gd name="T23" fmla="*/ 37 h 638"/>
                <a:gd name="T24" fmla="*/ 115 w 665"/>
                <a:gd name="T25" fmla="*/ 23 h 638"/>
                <a:gd name="T26" fmla="*/ 138 w 665"/>
                <a:gd name="T27" fmla="*/ 13 h 638"/>
                <a:gd name="T28" fmla="*/ 162 w 665"/>
                <a:gd name="T29" fmla="*/ 6 h 638"/>
                <a:gd name="T30" fmla="*/ 187 w 665"/>
                <a:gd name="T31" fmla="*/ 2 h 638"/>
                <a:gd name="T32" fmla="*/ 213 w 665"/>
                <a:gd name="T33" fmla="*/ 0 h 638"/>
                <a:gd name="T34" fmla="*/ 240 w 665"/>
                <a:gd name="T35" fmla="*/ 1 h 638"/>
                <a:gd name="T36" fmla="*/ 267 w 665"/>
                <a:gd name="T37" fmla="*/ 5 h 638"/>
                <a:gd name="T38" fmla="*/ 294 w 665"/>
                <a:gd name="T39" fmla="*/ 11 h 638"/>
                <a:gd name="T40" fmla="*/ 322 w 665"/>
                <a:gd name="T41" fmla="*/ 20 h 638"/>
                <a:gd name="T42" fmla="*/ 350 w 665"/>
                <a:gd name="T43" fmla="*/ 30 h 638"/>
                <a:gd name="T44" fmla="*/ 405 w 665"/>
                <a:gd name="T45" fmla="*/ 57 h 638"/>
                <a:gd name="T46" fmla="*/ 432 w 665"/>
                <a:gd name="T47" fmla="*/ 74 h 638"/>
                <a:gd name="T48" fmla="*/ 458 w 665"/>
                <a:gd name="T49" fmla="*/ 91 h 638"/>
                <a:gd name="T50" fmla="*/ 483 w 665"/>
                <a:gd name="T51" fmla="*/ 111 h 638"/>
                <a:gd name="T52" fmla="*/ 508 w 665"/>
                <a:gd name="T53" fmla="*/ 131 h 638"/>
                <a:gd name="T54" fmla="*/ 531 w 665"/>
                <a:gd name="T55" fmla="*/ 153 h 638"/>
                <a:gd name="T56" fmla="*/ 553 w 665"/>
                <a:gd name="T57" fmla="*/ 176 h 638"/>
                <a:gd name="T58" fmla="*/ 592 w 665"/>
                <a:gd name="T59" fmla="*/ 225 h 638"/>
                <a:gd name="T60" fmla="*/ 610 w 665"/>
                <a:gd name="T61" fmla="*/ 250 h 638"/>
                <a:gd name="T62" fmla="*/ 625 w 665"/>
                <a:gd name="T63" fmla="*/ 276 h 638"/>
                <a:gd name="T64" fmla="*/ 638 w 665"/>
                <a:gd name="T65" fmla="*/ 302 h 638"/>
                <a:gd name="T66" fmla="*/ 648 w 665"/>
                <a:gd name="T67" fmla="*/ 328 h 638"/>
                <a:gd name="T68" fmla="*/ 657 w 665"/>
                <a:gd name="T69" fmla="*/ 355 h 638"/>
                <a:gd name="T70" fmla="*/ 662 w 665"/>
                <a:gd name="T71" fmla="*/ 382 h 638"/>
                <a:gd name="T72" fmla="*/ 665 w 665"/>
                <a:gd name="T73" fmla="*/ 408 h 638"/>
                <a:gd name="T74" fmla="*/ 665 w 665"/>
                <a:gd name="T75" fmla="*/ 434 h 638"/>
                <a:gd name="T76" fmla="*/ 661 w 665"/>
                <a:gd name="T77" fmla="*/ 460 h 638"/>
                <a:gd name="T78" fmla="*/ 655 w 665"/>
                <a:gd name="T79" fmla="*/ 485 h 638"/>
                <a:gd name="T80" fmla="*/ 645 w 665"/>
                <a:gd name="T81" fmla="*/ 510 h 638"/>
                <a:gd name="T82" fmla="*/ 631 w 665"/>
                <a:gd name="T83" fmla="*/ 533 h 638"/>
                <a:gd name="T84" fmla="*/ 617 w 665"/>
                <a:gd name="T85" fmla="*/ 552 h 638"/>
                <a:gd name="T86" fmla="*/ 603 w 665"/>
                <a:gd name="T87" fmla="*/ 568 h 638"/>
                <a:gd name="T88" fmla="*/ 588 w 665"/>
                <a:gd name="T89" fmla="*/ 582 h 638"/>
                <a:gd name="T90" fmla="*/ 572 w 665"/>
                <a:gd name="T91" fmla="*/ 595 h 638"/>
                <a:gd name="T92" fmla="*/ 555 w 665"/>
                <a:gd name="T93" fmla="*/ 605 h 638"/>
                <a:gd name="T94" fmla="*/ 537 w 665"/>
                <a:gd name="T95" fmla="*/ 614 h 638"/>
                <a:gd name="T96" fmla="*/ 519 w 665"/>
                <a:gd name="T97" fmla="*/ 622 h 638"/>
                <a:gd name="T98" fmla="*/ 500 w 665"/>
                <a:gd name="T99" fmla="*/ 628 h 638"/>
                <a:gd name="T100" fmla="*/ 460 w 665"/>
                <a:gd name="T101" fmla="*/ 635 h 638"/>
                <a:gd name="T102" fmla="*/ 418 w 665"/>
                <a:gd name="T103" fmla="*/ 638 h 638"/>
                <a:gd name="T104" fmla="*/ 374 w 665"/>
                <a:gd name="T105" fmla="*/ 637 h 638"/>
                <a:gd name="T106" fmla="*/ 329 w 665"/>
                <a:gd name="T107" fmla="*/ 632 h 6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5"/>
                <a:gd name="T163" fmla="*/ 0 h 638"/>
                <a:gd name="T164" fmla="*/ 665 w 665"/>
                <a:gd name="T165" fmla="*/ 638 h 6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5" h="638">
                  <a:moveTo>
                    <a:pt x="6" y="301"/>
                  </a:moveTo>
                  <a:lnTo>
                    <a:pt x="0" y="261"/>
                  </a:lnTo>
                  <a:lnTo>
                    <a:pt x="0" y="222"/>
                  </a:lnTo>
                  <a:lnTo>
                    <a:pt x="1" y="203"/>
                  </a:lnTo>
                  <a:lnTo>
                    <a:pt x="4" y="184"/>
                  </a:lnTo>
                  <a:lnTo>
                    <a:pt x="8" y="166"/>
                  </a:lnTo>
                  <a:lnTo>
                    <a:pt x="14" y="149"/>
                  </a:lnTo>
                  <a:lnTo>
                    <a:pt x="28" y="116"/>
                  </a:lnTo>
                  <a:lnTo>
                    <a:pt x="46" y="86"/>
                  </a:lnTo>
                  <a:lnTo>
                    <a:pt x="68" y="59"/>
                  </a:lnTo>
                  <a:lnTo>
                    <a:pt x="80" y="48"/>
                  </a:lnTo>
                  <a:lnTo>
                    <a:pt x="94" y="37"/>
                  </a:lnTo>
                  <a:lnTo>
                    <a:pt x="115" y="23"/>
                  </a:lnTo>
                  <a:lnTo>
                    <a:pt x="138" y="13"/>
                  </a:lnTo>
                  <a:lnTo>
                    <a:pt x="162" y="6"/>
                  </a:lnTo>
                  <a:lnTo>
                    <a:pt x="187" y="2"/>
                  </a:lnTo>
                  <a:lnTo>
                    <a:pt x="213" y="0"/>
                  </a:lnTo>
                  <a:lnTo>
                    <a:pt x="240" y="1"/>
                  </a:lnTo>
                  <a:lnTo>
                    <a:pt x="267" y="5"/>
                  </a:lnTo>
                  <a:lnTo>
                    <a:pt x="294" y="11"/>
                  </a:lnTo>
                  <a:lnTo>
                    <a:pt x="322" y="20"/>
                  </a:lnTo>
                  <a:lnTo>
                    <a:pt x="350" y="30"/>
                  </a:lnTo>
                  <a:lnTo>
                    <a:pt x="405" y="57"/>
                  </a:lnTo>
                  <a:lnTo>
                    <a:pt x="432" y="74"/>
                  </a:lnTo>
                  <a:lnTo>
                    <a:pt x="458" y="91"/>
                  </a:lnTo>
                  <a:lnTo>
                    <a:pt x="483" y="111"/>
                  </a:lnTo>
                  <a:lnTo>
                    <a:pt x="508" y="131"/>
                  </a:lnTo>
                  <a:lnTo>
                    <a:pt x="531" y="153"/>
                  </a:lnTo>
                  <a:lnTo>
                    <a:pt x="553" y="176"/>
                  </a:lnTo>
                  <a:lnTo>
                    <a:pt x="592" y="225"/>
                  </a:lnTo>
                  <a:lnTo>
                    <a:pt x="610" y="250"/>
                  </a:lnTo>
                  <a:lnTo>
                    <a:pt x="625" y="276"/>
                  </a:lnTo>
                  <a:lnTo>
                    <a:pt x="638" y="302"/>
                  </a:lnTo>
                  <a:lnTo>
                    <a:pt x="648" y="328"/>
                  </a:lnTo>
                  <a:lnTo>
                    <a:pt x="657" y="355"/>
                  </a:lnTo>
                  <a:lnTo>
                    <a:pt x="662" y="382"/>
                  </a:lnTo>
                  <a:lnTo>
                    <a:pt x="665" y="408"/>
                  </a:lnTo>
                  <a:lnTo>
                    <a:pt x="665" y="434"/>
                  </a:lnTo>
                  <a:lnTo>
                    <a:pt x="661" y="460"/>
                  </a:lnTo>
                  <a:lnTo>
                    <a:pt x="655" y="485"/>
                  </a:lnTo>
                  <a:lnTo>
                    <a:pt x="645" y="510"/>
                  </a:lnTo>
                  <a:lnTo>
                    <a:pt x="631" y="533"/>
                  </a:lnTo>
                  <a:lnTo>
                    <a:pt x="617" y="552"/>
                  </a:lnTo>
                  <a:lnTo>
                    <a:pt x="603" y="568"/>
                  </a:lnTo>
                  <a:lnTo>
                    <a:pt x="588" y="582"/>
                  </a:lnTo>
                  <a:lnTo>
                    <a:pt x="572" y="595"/>
                  </a:lnTo>
                  <a:lnTo>
                    <a:pt x="555" y="605"/>
                  </a:lnTo>
                  <a:lnTo>
                    <a:pt x="537" y="614"/>
                  </a:lnTo>
                  <a:lnTo>
                    <a:pt x="519" y="622"/>
                  </a:lnTo>
                  <a:lnTo>
                    <a:pt x="500" y="628"/>
                  </a:lnTo>
                  <a:lnTo>
                    <a:pt x="460" y="635"/>
                  </a:lnTo>
                  <a:lnTo>
                    <a:pt x="418" y="638"/>
                  </a:lnTo>
                  <a:lnTo>
                    <a:pt x="374" y="637"/>
                  </a:lnTo>
                  <a:lnTo>
                    <a:pt x="329" y="63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3" name="Freeform 64"/>
            <p:cNvSpPr>
              <a:spLocks/>
            </p:cNvSpPr>
            <p:nvPr/>
          </p:nvSpPr>
          <p:spPr bwMode="auto">
            <a:xfrm>
              <a:off x="3794" y="3555"/>
              <a:ext cx="421" cy="432"/>
            </a:xfrm>
            <a:custGeom>
              <a:avLst/>
              <a:gdLst>
                <a:gd name="T0" fmla="*/ 40 w 421"/>
                <a:gd name="T1" fmla="*/ 33 h 432"/>
                <a:gd name="T2" fmla="*/ 53 w 421"/>
                <a:gd name="T3" fmla="*/ 22 h 432"/>
                <a:gd name="T4" fmla="*/ 68 w 421"/>
                <a:gd name="T5" fmla="*/ 14 h 432"/>
                <a:gd name="T6" fmla="*/ 84 w 421"/>
                <a:gd name="T7" fmla="*/ 7 h 432"/>
                <a:gd name="T8" fmla="*/ 101 w 421"/>
                <a:gd name="T9" fmla="*/ 3 h 432"/>
                <a:gd name="T10" fmla="*/ 138 w 421"/>
                <a:gd name="T11" fmla="*/ 0 h 432"/>
                <a:gd name="T12" fmla="*/ 157 w 421"/>
                <a:gd name="T13" fmla="*/ 2 h 432"/>
                <a:gd name="T14" fmla="*/ 177 w 421"/>
                <a:gd name="T15" fmla="*/ 5 h 432"/>
                <a:gd name="T16" fmla="*/ 197 w 421"/>
                <a:gd name="T17" fmla="*/ 11 h 432"/>
                <a:gd name="T18" fmla="*/ 217 w 421"/>
                <a:gd name="T19" fmla="*/ 18 h 432"/>
                <a:gd name="T20" fmla="*/ 238 w 421"/>
                <a:gd name="T21" fmla="*/ 28 h 432"/>
                <a:gd name="T22" fmla="*/ 258 w 421"/>
                <a:gd name="T23" fmla="*/ 39 h 432"/>
                <a:gd name="T24" fmla="*/ 278 w 421"/>
                <a:gd name="T25" fmla="*/ 52 h 432"/>
                <a:gd name="T26" fmla="*/ 297 w 421"/>
                <a:gd name="T27" fmla="*/ 66 h 432"/>
                <a:gd name="T28" fmla="*/ 316 w 421"/>
                <a:gd name="T29" fmla="*/ 83 h 432"/>
                <a:gd name="T30" fmla="*/ 334 w 421"/>
                <a:gd name="T31" fmla="*/ 101 h 432"/>
                <a:gd name="T32" fmla="*/ 366 w 421"/>
                <a:gd name="T33" fmla="*/ 140 h 432"/>
                <a:gd name="T34" fmla="*/ 379 w 421"/>
                <a:gd name="T35" fmla="*/ 161 h 432"/>
                <a:gd name="T36" fmla="*/ 391 w 421"/>
                <a:gd name="T37" fmla="*/ 181 h 432"/>
                <a:gd name="T38" fmla="*/ 408 w 421"/>
                <a:gd name="T39" fmla="*/ 223 h 432"/>
                <a:gd name="T40" fmla="*/ 414 w 421"/>
                <a:gd name="T41" fmla="*/ 244 h 432"/>
                <a:gd name="T42" fmla="*/ 418 w 421"/>
                <a:gd name="T43" fmla="*/ 264 h 432"/>
                <a:gd name="T44" fmla="*/ 421 w 421"/>
                <a:gd name="T45" fmla="*/ 303 h 432"/>
                <a:gd name="T46" fmla="*/ 419 w 421"/>
                <a:gd name="T47" fmla="*/ 322 h 432"/>
                <a:gd name="T48" fmla="*/ 416 w 421"/>
                <a:gd name="T49" fmla="*/ 340 h 432"/>
                <a:gd name="T50" fmla="*/ 410 w 421"/>
                <a:gd name="T51" fmla="*/ 357 h 432"/>
                <a:gd name="T52" fmla="*/ 402 w 421"/>
                <a:gd name="T53" fmla="*/ 372 h 432"/>
                <a:gd name="T54" fmla="*/ 393 w 421"/>
                <a:gd name="T55" fmla="*/ 386 h 432"/>
                <a:gd name="T56" fmla="*/ 381 w 421"/>
                <a:gd name="T57" fmla="*/ 399 h 432"/>
                <a:gd name="T58" fmla="*/ 367 w 421"/>
                <a:gd name="T59" fmla="*/ 410 h 432"/>
                <a:gd name="T60" fmla="*/ 352 w 421"/>
                <a:gd name="T61" fmla="*/ 419 h 432"/>
                <a:gd name="T62" fmla="*/ 336 w 421"/>
                <a:gd name="T63" fmla="*/ 425 h 432"/>
                <a:gd name="T64" fmla="*/ 319 w 421"/>
                <a:gd name="T65" fmla="*/ 430 h 432"/>
                <a:gd name="T66" fmla="*/ 283 w 421"/>
                <a:gd name="T67" fmla="*/ 432 h 432"/>
                <a:gd name="T68" fmla="*/ 263 w 421"/>
                <a:gd name="T69" fmla="*/ 431 h 432"/>
                <a:gd name="T70" fmla="*/ 243 w 421"/>
                <a:gd name="T71" fmla="*/ 427 h 432"/>
                <a:gd name="T72" fmla="*/ 223 w 421"/>
                <a:gd name="T73" fmla="*/ 421 h 432"/>
                <a:gd name="T74" fmla="*/ 203 w 421"/>
                <a:gd name="T75" fmla="*/ 414 h 432"/>
                <a:gd name="T76" fmla="*/ 183 w 421"/>
                <a:gd name="T77" fmla="*/ 405 h 432"/>
                <a:gd name="T78" fmla="*/ 163 w 421"/>
                <a:gd name="T79" fmla="*/ 394 h 432"/>
                <a:gd name="T80" fmla="*/ 143 w 421"/>
                <a:gd name="T81" fmla="*/ 381 h 432"/>
                <a:gd name="T82" fmla="*/ 124 w 421"/>
                <a:gd name="T83" fmla="*/ 366 h 432"/>
                <a:gd name="T84" fmla="*/ 105 w 421"/>
                <a:gd name="T85" fmla="*/ 350 h 432"/>
                <a:gd name="T86" fmla="*/ 87 w 421"/>
                <a:gd name="T87" fmla="*/ 331 h 432"/>
                <a:gd name="T88" fmla="*/ 55 w 421"/>
                <a:gd name="T89" fmla="*/ 292 h 432"/>
                <a:gd name="T90" fmla="*/ 42 w 421"/>
                <a:gd name="T91" fmla="*/ 272 h 432"/>
                <a:gd name="T92" fmla="*/ 30 w 421"/>
                <a:gd name="T93" fmla="*/ 251 h 432"/>
                <a:gd name="T94" fmla="*/ 12 w 421"/>
                <a:gd name="T95" fmla="*/ 210 h 432"/>
                <a:gd name="T96" fmla="*/ 6 w 421"/>
                <a:gd name="T97" fmla="*/ 189 h 432"/>
                <a:gd name="T98" fmla="*/ 2 w 421"/>
                <a:gd name="T99" fmla="*/ 168 h 432"/>
                <a:gd name="T100" fmla="*/ 0 w 421"/>
                <a:gd name="T101" fmla="*/ 129 h 432"/>
                <a:gd name="T102" fmla="*/ 1 w 421"/>
                <a:gd name="T103" fmla="*/ 110 h 432"/>
                <a:gd name="T104" fmla="*/ 5 w 421"/>
                <a:gd name="T105" fmla="*/ 93 h 432"/>
                <a:gd name="T106" fmla="*/ 11 w 421"/>
                <a:gd name="T107" fmla="*/ 76 h 432"/>
                <a:gd name="T108" fmla="*/ 18 w 421"/>
                <a:gd name="T109" fmla="*/ 60 h 432"/>
                <a:gd name="T110" fmla="*/ 28 w 421"/>
                <a:gd name="T111" fmla="*/ 46 h 432"/>
                <a:gd name="T112" fmla="*/ 40 w 421"/>
                <a:gd name="T113" fmla="*/ 33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1"/>
                <a:gd name="T172" fmla="*/ 0 h 432"/>
                <a:gd name="T173" fmla="*/ 421 w 421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1" h="432">
                  <a:moveTo>
                    <a:pt x="40" y="33"/>
                  </a:moveTo>
                  <a:lnTo>
                    <a:pt x="53" y="22"/>
                  </a:lnTo>
                  <a:lnTo>
                    <a:pt x="68" y="14"/>
                  </a:lnTo>
                  <a:lnTo>
                    <a:pt x="84" y="7"/>
                  </a:lnTo>
                  <a:lnTo>
                    <a:pt x="101" y="3"/>
                  </a:lnTo>
                  <a:lnTo>
                    <a:pt x="138" y="0"/>
                  </a:lnTo>
                  <a:lnTo>
                    <a:pt x="157" y="2"/>
                  </a:lnTo>
                  <a:lnTo>
                    <a:pt x="177" y="5"/>
                  </a:lnTo>
                  <a:lnTo>
                    <a:pt x="197" y="11"/>
                  </a:lnTo>
                  <a:lnTo>
                    <a:pt x="217" y="18"/>
                  </a:lnTo>
                  <a:lnTo>
                    <a:pt x="238" y="28"/>
                  </a:lnTo>
                  <a:lnTo>
                    <a:pt x="258" y="39"/>
                  </a:lnTo>
                  <a:lnTo>
                    <a:pt x="278" y="52"/>
                  </a:lnTo>
                  <a:lnTo>
                    <a:pt x="297" y="66"/>
                  </a:lnTo>
                  <a:lnTo>
                    <a:pt x="316" y="83"/>
                  </a:lnTo>
                  <a:lnTo>
                    <a:pt x="334" y="101"/>
                  </a:lnTo>
                  <a:lnTo>
                    <a:pt x="366" y="140"/>
                  </a:lnTo>
                  <a:lnTo>
                    <a:pt x="379" y="161"/>
                  </a:lnTo>
                  <a:lnTo>
                    <a:pt x="391" y="181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8" y="264"/>
                  </a:lnTo>
                  <a:lnTo>
                    <a:pt x="421" y="303"/>
                  </a:lnTo>
                  <a:lnTo>
                    <a:pt x="419" y="322"/>
                  </a:lnTo>
                  <a:lnTo>
                    <a:pt x="416" y="340"/>
                  </a:lnTo>
                  <a:lnTo>
                    <a:pt x="410" y="357"/>
                  </a:lnTo>
                  <a:lnTo>
                    <a:pt x="402" y="372"/>
                  </a:lnTo>
                  <a:lnTo>
                    <a:pt x="393" y="386"/>
                  </a:lnTo>
                  <a:lnTo>
                    <a:pt x="381" y="399"/>
                  </a:lnTo>
                  <a:lnTo>
                    <a:pt x="367" y="410"/>
                  </a:lnTo>
                  <a:lnTo>
                    <a:pt x="352" y="419"/>
                  </a:lnTo>
                  <a:lnTo>
                    <a:pt x="336" y="425"/>
                  </a:lnTo>
                  <a:lnTo>
                    <a:pt x="319" y="430"/>
                  </a:lnTo>
                  <a:lnTo>
                    <a:pt x="283" y="432"/>
                  </a:lnTo>
                  <a:lnTo>
                    <a:pt x="263" y="431"/>
                  </a:lnTo>
                  <a:lnTo>
                    <a:pt x="243" y="427"/>
                  </a:lnTo>
                  <a:lnTo>
                    <a:pt x="223" y="421"/>
                  </a:lnTo>
                  <a:lnTo>
                    <a:pt x="203" y="414"/>
                  </a:lnTo>
                  <a:lnTo>
                    <a:pt x="183" y="405"/>
                  </a:lnTo>
                  <a:lnTo>
                    <a:pt x="163" y="394"/>
                  </a:lnTo>
                  <a:lnTo>
                    <a:pt x="143" y="381"/>
                  </a:lnTo>
                  <a:lnTo>
                    <a:pt x="124" y="366"/>
                  </a:lnTo>
                  <a:lnTo>
                    <a:pt x="105" y="350"/>
                  </a:lnTo>
                  <a:lnTo>
                    <a:pt x="87" y="331"/>
                  </a:lnTo>
                  <a:lnTo>
                    <a:pt x="55" y="292"/>
                  </a:lnTo>
                  <a:lnTo>
                    <a:pt x="42" y="272"/>
                  </a:lnTo>
                  <a:lnTo>
                    <a:pt x="30" y="251"/>
                  </a:lnTo>
                  <a:lnTo>
                    <a:pt x="12" y="210"/>
                  </a:lnTo>
                  <a:lnTo>
                    <a:pt x="6" y="189"/>
                  </a:lnTo>
                  <a:lnTo>
                    <a:pt x="2" y="168"/>
                  </a:lnTo>
                  <a:lnTo>
                    <a:pt x="0" y="129"/>
                  </a:lnTo>
                  <a:lnTo>
                    <a:pt x="1" y="110"/>
                  </a:lnTo>
                  <a:lnTo>
                    <a:pt x="5" y="93"/>
                  </a:lnTo>
                  <a:lnTo>
                    <a:pt x="11" y="76"/>
                  </a:lnTo>
                  <a:lnTo>
                    <a:pt x="18" y="60"/>
                  </a:lnTo>
                  <a:lnTo>
                    <a:pt x="28" y="46"/>
                  </a:lnTo>
                  <a:lnTo>
                    <a:pt x="40" y="33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4" name="Freeform 65"/>
            <p:cNvSpPr>
              <a:spLocks/>
            </p:cNvSpPr>
            <p:nvPr/>
          </p:nvSpPr>
          <p:spPr bwMode="auto">
            <a:xfrm>
              <a:off x="3855" y="3698"/>
              <a:ext cx="205" cy="205"/>
            </a:xfrm>
            <a:custGeom>
              <a:avLst/>
              <a:gdLst>
                <a:gd name="T0" fmla="*/ 20 w 205"/>
                <a:gd name="T1" fmla="*/ 14 h 205"/>
                <a:gd name="T2" fmla="*/ 30 w 205"/>
                <a:gd name="T3" fmla="*/ 7 h 205"/>
                <a:gd name="T4" fmla="*/ 38 w 205"/>
                <a:gd name="T5" fmla="*/ 4 h 205"/>
                <a:gd name="T6" fmla="*/ 46 w 205"/>
                <a:gd name="T7" fmla="*/ 1 h 205"/>
                <a:gd name="T8" fmla="*/ 63 w 205"/>
                <a:gd name="T9" fmla="*/ 0 h 205"/>
                <a:gd name="T10" fmla="*/ 82 w 205"/>
                <a:gd name="T11" fmla="*/ 2 h 205"/>
                <a:gd name="T12" fmla="*/ 102 w 205"/>
                <a:gd name="T13" fmla="*/ 7 h 205"/>
                <a:gd name="T14" fmla="*/ 121 w 205"/>
                <a:gd name="T15" fmla="*/ 17 h 205"/>
                <a:gd name="T16" fmla="*/ 141 w 205"/>
                <a:gd name="T17" fmla="*/ 30 h 205"/>
                <a:gd name="T18" fmla="*/ 159 w 205"/>
                <a:gd name="T19" fmla="*/ 46 h 205"/>
                <a:gd name="T20" fmla="*/ 175 w 205"/>
                <a:gd name="T21" fmla="*/ 64 h 205"/>
                <a:gd name="T22" fmla="*/ 188 w 205"/>
                <a:gd name="T23" fmla="*/ 83 h 205"/>
                <a:gd name="T24" fmla="*/ 197 w 205"/>
                <a:gd name="T25" fmla="*/ 103 h 205"/>
                <a:gd name="T26" fmla="*/ 203 w 205"/>
                <a:gd name="T27" fmla="*/ 123 h 205"/>
                <a:gd name="T28" fmla="*/ 205 w 205"/>
                <a:gd name="T29" fmla="*/ 142 h 205"/>
                <a:gd name="T30" fmla="*/ 205 w 205"/>
                <a:gd name="T31" fmla="*/ 151 h 205"/>
                <a:gd name="T32" fmla="*/ 201 w 205"/>
                <a:gd name="T33" fmla="*/ 167 h 205"/>
                <a:gd name="T34" fmla="*/ 193 w 205"/>
                <a:gd name="T35" fmla="*/ 182 h 205"/>
                <a:gd name="T36" fmla="*/ 188 w 205"/>
                <a:gd name="T37" fmla="*/ 188 h 205"/>
                <a:gd name="T38" fmla="*/ 182 w 205"/>
                <a:gd name="T39" fmla="*/ 193 h 205"/>
                <a:gd name="T40" fmla="*/ 171 w 205"/>
                <a:gd name="T41" fmla="*/ 199 h 205"/>
                <a:gd name="T42" fmla="*/ 163 w 205"/>
                <a:gd name="T43" fmla="*/ 202 h 205"/>
                <a:gd name="T44" fmla="*/ 151 w 205"/>
                <a:gd name="T45" fmla="*/ 205 h 205"/>
                <a:gd name="T46" fmla="*/ 132 w 205"/>
                <a:gd name="T47" fmla="*/ 204 h 205"/>
                <a:gd name="T48" fmla="*/ 113 w 205"/>
                <a:gd name="T49" fmla="*/ 201 h 205"/>
                <a:gd name="T50" fmla="*/ 93 w 205"/>
                <a:gd name="T51" fmla="*/ 193 h 205"/>
                <a:gd name="T52" fmla="*/ 74 w 205"/>
                <a:gd name="T53" fmla="*/ 182 h 205"/>
                <a:gd name="T54" fmla="*/ 55 w 205"/>
                <a:gd name="T55" fmla="*/ 168 h 205"/>
                <a:gd name="T56" fmla="*/ 37 w 205"/>
                <a:gd name="T57" fmla="*/ 150 h 205"/>
                <a:gd name="T58" fmla="*/ 23 w 205"/>
                <a:gd name="T59" fmla="*/ 131 h 205"/>
                <a:gd name="T60" fmla="*/ 12 w 205"/>
                <a:gd name="T61" fmla="*/ 112 h 205"/>
                <a:gd name="T62" fmla="*/ 4 w 205"/>
                <a:gd name="T63" fmla="*/ 92 h 205"/>
                <a:gd name="T64" fmla="*/ 0 w 205"/>
                <a:gd name="T65" fmla="*/ 72 h 205"/>
                <a:gd name="T66" fmla="*/ 0 w 205"/>
                <a:gd name="T67" fmla="*/ 59 h 205"/>
                <a:gd name="T68" fmla="*/ 2 w 205"/>
                <a:gd name="T69" fmla="*/ 46 h 205"/>
                <a:gd name="T70" fmla="*/ 7 w 205"/>
                <a:gd name="T71" fmla="*/ 30 h 205"/>
                <a:gd name="T72" fmla="*/ 14 w 205"/>
                <a:gd name="T73" fmla="*/ 2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5"/>
                <a:gd name="T112" fmla="*/ 0 h 205"/>
                <a:gd name="T113" fmla="*/ 205 w 205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5" h="205">
                  <a:moveTo>
                    <a:pt x="17" y="17"/>
                  </a:moveTo>
                  <a:lnTo>
                    <a:pt x="20" y="14"/>
                  </a:lnTo>
                  <a:lnTo>
                    <a:pt x="23" y="11"/>
                  </a:lnTo>
                  <a:lnTo>
                    <a:pt x="30" y="7"/>
                  </a:lnTo>
                  <a:lnTo>
                    <a:pt x="34" y="5"/>
                  </a:lnTo>
                  <a:lnTo>
                    <a:pt x="38" y="4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2" y="2"/>
                  </a:lnTo>
                  <a:lnTo>
                    <a:pt x="92" y="4"/>
                  </a:lnTo>
                  <a:lnTo>
                    <a:pt x="102" y="7"/>
                  </a:lnTo>
                  <a:lnTo>
                    <a:pt x="112" y="12"/>
                  </a:lnTo>
                  <a:lnTo>
                    <a:pt x="121" y="17"/>
                  </a:lnTo>
                  <a:lnTo>
                    <a:pt x="131" y="23"/>
                  </a:lnTo>
                  <a:lnTo>
                    <a:pt x="141" y="30"/>
                  </a:lnTo>
                  <a:lnTo>
                    <a:pt x="150" y="37"/>
                  </a:lnTo>
                  <a:lnTo>
                    <a:pt x="159" y="46"/>
                  </a:lnTo>
                  <a:lnTo>
                    <a:pt x="168" y="55"/>
                  </a:lnTo>
                  <a:lnTo>
                    <a:pt x="175" y="64"/>
                  </a:lnTo>
                  <a:lnTo>
                    <a:pt x="182" y="74"/>
                  </a:lnTo>
                  <a:lnTo>
                    <a:pt x="188" y="83"/>
                  </a:lnTo>
                  <a:lnTo>
                    <a:pt x="193" y="93"/>
                  </a:lnTo>
                  <a:lnTo>
                    <a:pt x="197" y="103"/>
                  </a:lnTo>
                  <a:lnTo>
                    <a:pt x="201" y="113"/>
                  </a:lnTo>
                  <a:lnTo>
                    <a:pt x="203" y="123"/>
                  </a:lnTo>
                  <a:lnTo>
                    <a:pt x="205" y="132"/>
                  </a:lnTo>
                  <a:lnTo>
                    <a:pt x="205" y="142"/>
                  </a:lnTo>
                  <a:lnTo>
                    <a:pt x="205" y="146"/>
                  </a:lnTo>
                  <a:lnTo>
                    <a:pt x="205" y="15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93" y="182"/>
                  </a:lnTo>
                  <a:lnTo>
                    <a:pt x="191" y="185"/>
                  </a:lnTo>
                  <a:lnTo>
                    <a:pt x="188" y="188"/>
                  </a:lnTo>
                  <a:lnTo>
                    <a:pt x="185" y="191"/>
                  </a:lnTo>
                  <a:lnTo>
                    <a:pt x="182" y="193"/>
                  </a:lnTo>
                  <a:lnTo>
                    <a:pt x="175" y="198"/>
                  </a:lnTo>
                  <a:lnTo>
                    <a:pt x="171" y="199"/>
                  </a:lnTo>
                  <a:lnTo>
                    <a:pt x="167" y="201"/>
                  </a:lnTo>
                  <a:lnTo>
                    <a:pt x="163" y="202"/>
                  </a:lnTo>
                  <a:lnTo>
                    <a:pt x="159" y="203"/>
                  </a:lnTo>
                  <a:lnTo>
                    <a:pt x="151" y="205"/>
                  </a:lnTo>
                  <a:lnTo>
                    <a:pt x="142" y="205"/>
                  </a:lnTo>
                  <a:lnTo>
                    <a:pt x="132" y="204"/>
                  </a:lnTo>
                  <a:lnTo>
                    <a:pt x="123" y="203"/>
                  </a:lnTo>
                  <a:lnTo>
                    <a:pt x="113" y="201"/>
                  </a:lnTo>
                  <a:lnTo>
                    <a:pt x="103" y="197"/>
                  </a:lnTo>
                  <a:lnTo>
                    <a:pt x="93" y="193"/>
                  </a:lnTo>
                  <a:lnTo>
                    <a:pt x="83" y="188"/>
                  </a:lnTo>
                  <a:lnTo>
                    <a:pt x="74" y="182"/>
                  </a:lnTo>
                  <a:lnTo>
                    <a:pt x="64" y="175"/>
                  </a:lnTo>
                  <a:lnTo>
                    <a:pt x="55" y="168"/>
                  </a:lnTo>
                  <a:lnTo>
                    <a:pt x="46" y="159"/>
                  </a:lnTo>
                  <a:lnTo>
                    <a:pt x="37" y="150"/>
                  </a:lnTo>
                  <a:lnTo>
                    <a:pt x="30" y="141"/>
                  </a:lnTo>
                  <a:lnTo>
                    <a:pt x="23" y="131"/>
                  </a:lnTo>
                  <a:lnTo>
                    <a:pt x="17" y="121"/>
                  </a:lnTo>
                  <a:lnTo>
                    <a:pt x="12" y="112"/>
                  </a:lnTo>
                  <a:lnTo>
                    <a:pt x="8" y="102"/>
                  </a:lnTo>
                  <a:lnTo>
                    <a:pt x="4" y="92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7" y="30"/>
                  </a:lnTo>
                  <a:lnTo>
                    <a:pt x="12" y="23"/>
                  </a:lnTo>
                  <a:lnTo>
                    <a:pt x="14" y="2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5" name="Freeform 66"/>
            <p:cNvSpPr>
              <a:spLocks/>
            </p:cNvSpPr>
            <p:nvPr/>
          </p:nvSpPr>
          <p:spPr bwMode="auto">
            <a:xfrm>
              <a:off x="3855" y="3698"/>
              <a:ext cx="205" cy="205"/>
            </a:xfrm>
            <a:custGeom>
              <a:avLst/>
              <a:gdLst>
                <a:gd name="T0" fmla="*/ 17 w 205"/>
                <a:gd name="T1" fmla="*/ 17 h 205"/>
                <a:gd name="T2" fmla="*/ 30 w 205"/>
                <a:gd name="T3" fmla="*/ 7 h 205"/>
                <a:gd name="T4" fmla="*/ 46 w 205"/>
                <a:gd name="T5" fmla="*/ 1 h 205"/>
                <a:gd name="T6" fmla="*/ 63 w 205"/>
                <a:gd name="T7" fmla="*/ 0 h 205"/>
                <a:gd name="T8" fmla="*/ 82 w 205"/>
                <a:gd name="T9" fmla="*/ 2 h 205"/>
                <a:gd name="T10" fmla="*/ 102 w 205"/>
                <a:gd name="T11" fmla="*/ 7 h 205"/>
                <a:gd name="T12" fmla="*/ 121 w 205"/>
                <a:gd name="T13" fmla="*/ 17 h 205"/>
                <a:gd name="T14" fmla="*/ 141 w 205"/>
                <a:gd name="T15" fmla="*/ 29 h 205"/>
                <a:gd name="T16" fmla="*/ 159 w 205"/>
                <a:gd name="T17" fmla="*/ 45 h 205"/>
                <a:gd name="T18" fmla="*/ 175 w 205"/>
                <a:gd name="T19" fmla="*/ 64 h 205"/>
                <a:gd name="T20" fmla="*/ 188 w 205"/>
                <a:gd name="T21" fmla="*/ 83 h 205"/>
                <a:gd name="T22" fmla="*/ 197 w 205"/>
                <a:gd name="T23" fmla="*/ 103 h 205"/>
                <a:gd name="T24" fmla="*/ 203 w 205"/>
                <a:gd name="T25" fmla="*/ 123 h 205"/>
                <a:gd name="T26" fmla="*/ 205 w 205"/>
                <a:gd name="T27" fmla="*/ 141 h 205"/>
                <a:gd name="T28" fmla="*/ 203 w 205"/>
                <a:gd name="T29" fmla="*/ 159 h 205"/>
                <a:gd name="T30" fmla="*/ 201 w 205"/>
                <a:gd name="T31" fmla="*/ 167 h 205"/>
                <a:gd name="T32" fmla="*/ 198 w 205"/>
                <a:gd name="T33" fmla="*/ 175 h 205"/>
                <a:gd name="T34" fmla="*/ 188 w 205"/>
                <a:gd name="T35" fmla="*/ 188 h 205"/>
                <a:gd name="T36" fmla="*/ 175 w 205"/>
                <a:gd name="T37" fmla="*/ 197 h 205"/>
                <a:gd name="T38" fmla="*/ 159 w 205"/>
                <a:gd name="T39" fmla="*/ 203 h 205"/>
                <a:gd name="T40" fmla="*/ 141 w 205"/>
                <a:gd name="T41" fmla="*/ 205 h 205"/>
                <a:gd name="T42" fmla="*/ 123 w 205"/>
                <a:gd name="T43" fmla="*/ 203 h 205"/>
                <a:gd name="T44" fmla="*/ 103 w 205"/>
                <a:gd name="T45" fmla="*/ 197 h 205"/>
                <a:gd name="T46" fmla="*/ 83 w 205"/>
                <a:gd name="T47" fmla="*/ 188 h 205"/>
                <a:gd name="T48" fmla="*/ 64 w 205"/>
                <a:gd name="T49" fmla="*/ 175 h 205"/>
                <a:gd name="T50" fmla="*/ 46 w 205"/>
                <a:gd name="T51" fmla="*/ 159 h 205"/>
                <a:gd name="T52" fmla="*/ 29 w 205"/>
                <a:gd name="T53" fmla="*/ 141 h 205"/>
                <a:gd name="T54" fmla="*/ 17 w 205"/>
                <a:gd name="T55" fmla="*/ 121 h 205"/>
                <a:gd name="T56" fmla="*/ 7 w 205"/>
                <a:gd name="T57" fmla="*/ 102 h 205"/>
                <a:gd name="T58" fmla="*/ 2 w 205"/>
                <a:gd name="T59" fmla="*/ 82 h 205"/>
                <a:gd name="T60" fmla="*/ 0 w 205"/>
                <a:gd name="T61" fmla="*/ 63 h 205"/>
                <a:gd name="T62" fmla="*/ 1 w 205"/>
                <a:gd name="T63" fmla="*/ 46 h 205"/>
                <a:gd name="T64" fmla="*/ 4 w 205"/>
                <a:gd name="T65" fmla="*/ 37 h 205"/>
                <a:gd name="T66" fmla="*/ 7 w 205"/>
                <a:gd name="T67" fmla="*/ 30 h 205"/>
                <a:gd name="T68" fmla="*/ 17 w 205"/>
                <a:gd name="T69" fmla="*/ 17 h 2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"/>
                <a:gd name="T106" fmla="*/ 0 h 205"/>
                <a:gd name="T107" fmla="*/ 205 w 205"/>
                <a:gd name="T108" fmla="*/ 205 h 2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" h="205">
                  <a:moveTo>
                    <a:pt x="17" y="17"/>
                  </a:moveTo>
                  <a:lnTo>
                    <a:pt x="30" y="7"/>
                  </a:lnTo>
                  <a:lnTo>
                    <a:pt x="46" y="1"/>
                  </a:lnTo>
                  <a:lnTo>
                    <a:pt x="63" y="0"/>
                  </a:lnTo>
                  <a:lnTo>
                    <a:pt x="82" y="2"/>
                  </a:lnTo>
                  <a:lnTo>
                    <a:pt x="102" y="7"/>
                  </a:lnTo>
                  <a:lnTo>
                    <a:pt x="121" y="17"/>
                  </a:lnTo>
                  <a:lnTo>
                    <a:pt x="141" y="29"/>
                  </a:lnTo>
                  <a:lnTo>
                    <a:pt x="159" y="45"/>
                  </a:lnTo>
                  <a:lnTo>
                    <a:pt x="175" y="64"/>
                  </a:lnTo>
                  <a:lnTo>
                    <a:pt x="188" y="83"/>
                  </a:lnTo>
                  <a:lnTo>
                    <a:pt x="197" y="103"/>
                  </a:lnTo>
                  <a:lnTo>
                    <a:pt x="203" y="123"/>
                  </a:lnTo>
                  <a:lnTo>
                    <a:pt x="205" y="14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88" y="188"/>
                  </a:lnTo>
                  <a:lnTo>
                    <a:pt x="175" y="197"/>
                  </a:lnTo>
                  <a:lnTo>
                    <a:pt x="159" y="203"/>
                  </a:lnTo>
                  <a:lnTo>
                    <a:pt x="141" y="205"/>
                  </a:lnTo>
                  <a:lnTo>
                    <a:pt x="123" y="203"/>
                  </a:lnTo>
                  <a:lnTo>
                    <a:pt x="103" y="197"/>
                  </a:lnTo>
                  <a:lnTo>
                    <a:pt x="83" y="188"/>
                  </a:lnTo>
                  <a:lnTo>
                    <a:pt x="64" y="175"/>
                  </a:lnTo>
                  <a:lnTo>
                    <a:pt x="46" y="159"/>
                  </a:lnTo>
                  <a:lnTo>
                    <a:pt x="29" y="141"/>
                  </a:lnTo>
                  <a:lnTo>
                    <a:pt x="17" y="121"/>
                  </a:lnTo>
                  <a:lnTo>
                    <a:pt x="7" y="102"/>
                  </a:lnTo>
                  <a:lnTo>
                    <a:pt x="2" y="82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4" y="37"/>
                  </a:lnTo>
                  <a:lnTo>
                    <a:pt x="7" y="30"/>
                  </a:lnTo>
                  <a:lnTo>
                    <a:pt x="17" y="17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6" name="Freeform 67"/>
            <p:cNvSpPr>
              <a:spLocks/>
            </p:cNvSpPr>
            <p:nvPr/>
          </p:nvSpPr>
          <p:spPr bwMode="auto">
            <a:xfrm>
              <a:off x="3274" y="3804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2955" name="Text Box 68"/>
          <p:cNvSpPr txBox="1">
            <a:spLocks noChangeArrowheads="1"/>
          </p:cNvSpPr>
          <p:nvPr/>
        </p:nvSpPr>
        <p:spPr bwMode="auto">
          <a:xfrm>
            <a:off x="228600" y="1074738"/>
            <a:ext cx="37115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Each 2p orbital</a:t>
            </a:r>
          </a:p>
          <a:p>
            <a:r>
              <a:rPr lang="en-US" sz="2800">
                <a:latin typeface="Comic Sans MS" charset="0"/>
              </a:rPr>
              <a:t>gets </a:t>
            </a:r>
            <a:r>
              <a:rPr lang="en-US" sz="3200" u="sng">
                <a:latin typeface="Comic Sans MS" charset="0"/>
              </a:rPr>
              <a:t>one</a:t>
            </a:r>
            <a:r>
              <a:rPr lang="en-US" sz="2800">
                <a:latin typeface="Comic Sans MS" charset="0"/>
              </a:rPr>
              <a:t> electron</a:t>
            </a:r>
          </a:p>
          <a:p>
            <a:r>
              <a:rPr lang="en-US" sz="2800">
                <a:latin typeface="Comic Sans MS" charset="0"/>
              </a:rPr>
              <a:t>before pairing begins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5057" name="Freeform 4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8" name="Rectangle 5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9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60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5056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85049" name="Freeform 11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0" name="Freeform 12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1" name="Freeform 13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2" name="Freeform 14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3" name="Freeform 15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4" name="Freeform 16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5048" name="Freeform 17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4996" name="Oval 18" descr="Green marble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4997" name="Line 19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8" name="Line 20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9" name="Freeform 21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5039" name="Freeform 24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0" name="Freeform 25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1" name="Freeform 26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2" name="Freeform 27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3" name="Freeform 28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4" name="Freeform 29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5" name="Freeform 30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6" name="Freeform 31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5033" name="Freeform 33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4" name="Freeform 34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5" name="Freeform 35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6" name="Freeform 36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7" name="Freeform 37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8" name="Freeform 38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9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5023" name="Freeform 41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4" name="Freeform 42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5" name="Freeform 43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6" name="Freeform 44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7" name="Freeform 45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8" name="Freeform 46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9" name="Freeform 47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0" name="Freeform 48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5017" name="Freeform 50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18" name="Freeform 51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19" name="Freeform 52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0" name="Freeform 53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1" name="Freeform 54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2" name="Freeform 55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1733550" y="3657600"/>
            <a:ext cx="2703513" cy="2349500"/>
            <a:chOff x="3274" y="2880"/>
            <a:chExt cx="1703" cy="1480"/>
          </a:xfrm>
        </p:grpSpPr>
        <p:sp>
          <p:nvSpPr>
            <p:cNvPr id="85004" name="Freeform 57"/>
            <p:cNvSpPr>
              <a:spLocks/>
            </p:cNvSpPr>
            <p:nvPr/>
          </p:nvSpPr>
          <p:spPr bwMode="auto">
            <a:xfrm>
              <a:off x="3696" y="2880"/>
              <a:ext cx="1281" cy="1185"/>
            </a:xfrm>
            <a:custGeom>
              <a:avLst/>
              <a:gdLst>
                <a:gd name="T0" fmla="*/ 216 w 1281"/>
                <a:gd name="T1" fmla="*/ 1058 h 1185"/>
                <a:gd name="T2" fmla="*/ 290 w 1281"/>
                <a:gd name="T3" fmla="*/ 1111 h 1185"/>
                <a:gd name="T4" fmla="*/ 368 w 1281"/>
                <a:gd name="T5" fmla="*/ 1149 h 1185"/>
                <a:gd name="T6" fmla="*/ 447 w 1281"/>
                <a:gd name="T7" fmla="*/ 1173 h 1185"/>
                <a:gd name="T8" fmla="*/ 528 w 1281"/>
                <a:gd name="T9" fmla="*/ 1184 h 1185"/>
                <a:gd name="T10" fmla="*/ 609 w 1281"/>
                <a:gd name="T11" fmla="*/ 1183 h 1185"/>
                <a:gd name="T12" fmla="*/ 690 w 1281"/>
                <a:gd name="T13" fmla="*/ 1170 h 1185"/>
                <a:gd name="T14" fmla="*/ 758 w 1281"/>
                <a:gd name="T15" fmla="*/ 1151 h 1185"/>
                <a:gd name="T16" fmla="*/ 818 w 1281"/>
                <a:gd name="T17" fmla="*/ 1126 h 1185"/>
                <a:gd name="T18" fmla="*/ 886 w 1281"/>
                <a:gd name="T19" fmla="*/ 1086 h 1185"/>
                <a:gd name="T20" fmla="*/ 959 w 1281"/>
                <a:gd name="T21" fmla="*/ 1031 h 1185"/>
                <a:gd name="T22" fmla="*/ 1033 w 1281"/>
                <a:gd name="T23" fmla="*/ 966 h 1185"/>
                <a:gd name="T24" fmla="*/ 1103 w 1281"/>
                <a:gd name="T25" fmla="*/ 891 h 1185"/>
                <a:gd name="T26" fmla="*/ 1166 w 1281"/>
                <a:gd name="T27" fmla="*/ 812 h 1185"/>
                <a:gd name="T28" fmla="*/ 1219 w 1281"/>
                <a:gd name="T29" fmla="*/ 729 h 1185"/>
                <a:gd name="T30" fmla="*/ 1253 w 1281"/>
                <a:gd name="T31" fmla="*/ 657 h 1185"/>
                <a:gd name="T32" fmla="*/ 1272 w 1281"/>
                <a:gd name="T33" fmla="*/ 593 h 1185"/>
                <a:gd name="T34" fmla="*/ 1280 w 1281"/>
                <a:gd name="T35" fmla="*/ 524 h 1185"/>
                <a:gd name="T36" fmla="*/ 1280 w 1281"/>
                <a:gd name="T37" fmla="*/ 466 h 1185"/>
                <a:gd name="T38" fmla="*/ 1265 w 1281"/>
                <a:gd name="T39" fmla="*/ 376 h 1185"/>
                <a:gd name="T40" fmla="*/ 1246 w 1281"/>
                <a:gd name="T41" fmla="*/ 317 h 1185"/>
                <a:gd name="T42" fmla="*/ 1218 w 1281"/>
                <a:gd name="T43" fmla="*/ 259 h 1185"/>
                <a:gd name="T44" fmla="*/ 1181 w 1281"/>
                <a:gd name="T45" fmla="*/ 203 h 1185"/>
                <a:gd name="T46" fmla="*/ 1135 w 1281"/>
                <a:gd name="T47" fmla="*/ 152 h 1185"/>
                <a:gd name="T48" fmla="*/ 1067 w 1281"/>
                <a:gd name="T49" fmla="*/ 92 h 1185"/>
                <a:gd name="T50" fmla="*/ 1019 w 1281"/>
                <a:gd name="T51" fmla="*/ 59 h 1185"/>
                <a:gd name="T52" fmla="*/ 958 w 1281"/>
                <a:gd name="T53" fmla="*/ 28 h 1185"/>
                <a:gd name="T54" fmla="*/ 902 w 1281"/>
                <a:gd name="T55" fmla="*/ 9 h 1185"/>
                <a:gd name="T56" fmla="*/ 847 w 1281"/>
                <a:gd name="T57" fmla="*/ 1 h 1185"/>
                <a:gd name="T58" fmla="*/ 756 w 1281"/>
                <a:gd name="T59" fmla="*/ 5 h 1185"/>
                <a:gd name="T60" fmla="*/ 657 w 1281"/>
                <a:gd name="T61" fmla="*/ 23 h 1185"/>
                <a:gd name="T62" fmla="*/ 568 w 1281"/>
                <a:gd name="T63" fmla="*/ 47 h 1185"/>
                <a:gd name="T64" fmla="*/ 482 w 1281"/>
                <a:gd name="T65" fmla="*/ 78 h 1185"/>
                <a:gd name="T66" fmla="*/ 379 w 1281"/>
                <a:gd name="T67" fmla="*/ 125 h 1185"/>
                <a:gd name="T68" fmla="*/ 304 w 1281"/>
                <a:gd name="T69" fmla="*/ 167 h 1185"/>
                <a:gd name="T70" fmla="*/ 237 w 1281"/>
                <a:gd name="T71" fmla="*/ 210 h 1185"/>
                <a:gd name="T72" fmla="*/ 169 w 1281"/>
                <a:gd name="T73" fmla="*/ 264 h 1185"/>
                <a:gd name="T74" fmla="*/ 128 w 1281"/>
                <a:gd name="T75" fmla="*/ 305 h 1185"/>
                <a:gd name="T76" fmla="*/ 88 w 1281"/>
                <a:gd name="T77" fmla="*/ 360 h 1185"/>
                <a:gd name="T78" fmla="*/ 65 w 1281"/>
                <a:gd name="T79" fmla="*/ 398 h 1185"/>
                <a:gd name="T80" fmla="*/ 45 w 1281"/>
                <a:gd name="T81" fmla="*/ 437 h 1185"/>
                <a:gd name="T82" fmla="*/ 19 w 1281"/>
                <a:gd name="T83" fmla="*/ 509 h 1185"/>
                <a:gd name="T84" fmla="*/ 3 w 1281"/>
                <a:gd name="T85" fmla="*/ 584 h 1185"/>
                <a:gd name="T86" fmla="*/ 1 w 1281"/>
                <a:gd name="T87" fmla="*/ 662 h 1185"/>
                <a:gd name="T88" fmla="*/ 15 w 1281"/>
                <a:gd name="T89" fmla="*/ 753 h 1185"/>
                <a:gd name="T90" fmla="*/ 38 w 1281"/>
                <a:gd name="T91" fmla="*/ 822 h 1185"/>
                <a:gd name="T92" fmla="*/ 74 w 1281"/>
                <a:gd name="T93" fmla="*/ 892 h 1185"/>
                <a:gd name="T94" fmla="*/ 114 w 1281"/>
                <a:gd name="T95" fmla="*/ 950 h 11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1"/>
                <a:gd name="T145" fmla="*/ 0 h 1185"/>
                <a:gd name="T146" fmla="*/ 1281 w 1281"/>
                <a:gd name="T147" fmla="*/ 1185 h 11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1" h="1185">
                  <a:moveTo>
                    <a:pt x="163" y="1007"/>
                  </a:moveTo>
                  <a:lnTo>
                    <a:pt x="180" y="1025"/>
                  </a:lnTo>
                  <a:lnTo>
                    <a:pt x="198" y="1042"/>
                  </a:lnTo>
                  <a:lnTo>
                    <a:pt x="216" y="1058"/>
                  </a:lnTo>
                  <a:lnTo>
                    <a:pt x="234" y="1072"/>
                  </a:lnTo>
                  <a:lnTo>
                    <a:pt x="252" y="1086"/>
                  </a:lnTo>
                  <a:lnTo>
                    <a:pt x="271" y="1099"/>
                  </a:lnTo>
                  <a:lnTo>
                    <a:pt x="290" y="1111"/>
                  </a:lnTo>
                  <a:lnTo>
                    <a:pt x="309" y="1122"/>
                  </a:lnTo>
                  <a:lnTo>
                    <a:pt x="329" y="1132"/>
                  </a:lnTo>
                  <a:lnTo>
                    <a:pt x="348" y="1141"/>
                  </a:lnTo>
                  <a:lnTo>
                    <a:pt x="368" y="1149"/>
                  </a:lnTo>
                  <a:lnTo>
                    <a:pt x="387" y="1156"/>
                  </a:lnTo>
                  <a:lnTo>
                    <a:pt x="407" y="1163"/>
                  </a:lnTo>
                  <a:lnTo>
                    <a:pt x="427" y="1168"/>
                  </a:lnTo>
                  <a:lnTo>
                    <a:pt x="447" y="1173"/>
                  </a:lnTo>
                  <a:lnTo>
                    <a:pt x="467" y="1177"/>
                  </a:lnTo>
                  <a:lnTo>
                    <a:pt x="488" y="1180"/>
                  </a:lnTo>
                  <a:lnTo>
                    <a:pt x="508" y="1183"/>
                  </a:lnTo>
                  <a:lnTo>
                    <a:pt x="528" y="1184"/>
                  </a:lnTo>
                  <a:lnTo>
                    <a:pt x="548" y="1185"/>
                  </a:lnTo>
                  <a:lnTo>
                    <a:pt x="569" y="1185"/>
                  </a:lnTo>
                  <a:lnTo>
                    <a:pt x="589" y="1184"/>
                  </a:lnTo>
                  <a:lnTo>
                    <a:pt x="609" y="1183"/>
                  </a:lnTo>
                  <a:lnTo>
                    <a:pt x="629" y="1181"/>
                  </a:lnTo>
                  <a:lnTo>
                    <a:pt x="650" y="1178"/>
                  </a:lnTo>
                  <a:lnTo>
                    <a:pt x="670" y="1175"/>
                  </a:lnTo>
                  <a:lnTo>
                    <a:pt x="690" y="1170"/>
                  </a:lnTo>
                  <a:lnTo>
                    <a:pt x="710" y="1166"/>
                  </a:lnTo>
                  <a:lnTo>
                    <a:pt x="729" y="1160"/>
                  </a:lnTo>
                  <a:lnTo>
                    <a:pt x="749" y="1154"/>
                  </a:lnTo>
                  <a:lnTo>
                    <a:pt x="758" y="1151"/>
                  </a:lnTo>
                  <a:lnTo>
                    <a:pt x="768" y="1148"/>
                  </a:lnTo>
                  <a:lnTo>
                    <a:pt x="787" y="1140"/>
                  </a:lnTo>
                  <a:lnTo>
                    <a:pt x="802" y="1134"/>
                  </a:lnTo>
                  <a:lnTo>
                    <a:pt x="818" y="1126"/>
                  </a:lnTo>
                  <a:lnTo>
                    <a:pt x="835" y="1118"/>
                  </a:lnTo>
                  <a:lnTo>
                    <a:pt x="852" y="1108"/>
                  </a:lnTo>
                  <a:lnTo>
                    <a:pt x="869" y="1097"/>
                  </a:lnTo>
                  <a:lnTo>
                    <a:pt x="886" y="1086"/>
                  </a:lnTo>
                  <a:lnTo>
                    <a:pt x="904" y="1073"/>
                  </a:lnTo>
                  <a:lnTo>
                    <a:pt x="922" y="1060"/>
                  </a:lnTo>
                  <a:lnTo>
                    <a:pt x="941" y="1046"/>
                  </a:lnTo>
                  <a:lnTo>
                    <a:pt x="959" y="1031"/>
                  </a:lnTo>
                  <a:lnTo>
                    <a:pt x="978" y="1016"/>
                  </a:lnTo>
                  <a:lnTo>
                    <a:pt x="996" y="1000"/>
                  </a:lnTo>
                  <a:lnTo>
                    <a:pt x="1014" y="983"/>
                  </a:lnTo>
                  <a:lnTo>
                    <a:pt x="1033" y="966"/>
                  </a:lnTo>
                  <a:lnTo>
                    <a:pt x="1051" y="948"/>
                  </a:lnTo>
                  <a:lnTo>
                    <a:pt x="1068" y="929"/>
                  </a:lnTo>
                  <a:lnTo>
                    <a:pt x="1086" y="911"/>
                  </a:lnTo>
                  <a:lnTo>
                    <a:pt x="1103" y="891"/>
                  </a:lnTo>
                  <a:lnTo>
                    <a:pt x="1120" y="872"/>
                  </a:lnTo>
                  <a:lnTo>
                    <a:pt x="1136" y="852"/>
                  </a:lnTo>
                  <a:lnTo>
                    <a:pt x="1151" y="832"/>
                  </a:lnTo>
                  <a:lnTo>
                    <a:pt x="1166" y="812"/>
                  </a:lnTo>
                  <a:lnTo>
                    <a:pt x="1181" y="791"/>
                  </a:lnTo>
                  <a:lnTo>
                    <a:pt x="1194" y="771"/>
                  </a:lnTo>
                  <a:lnTo>
                    <a:pt x="1207" y="750"/>
                  </a:lnTo>
                  <a:lnTo>
                    <a:pt x="1219" y="729"/>
                  </a:lnTo>
                  <a:lnTo>
                    <a:pt x="1230" y="708"/>
                  </a:lnTo>
                  <a:lnTo>
                    <a:pt x="1240" y="688"/>
                  </a:lnTo>
                  <a:lnTo>
                    <a:pt x="1249" y="667"/>
                  </a:lnTo>
                  <a:lnTo>
                    <a:pt x="1253" y="657"/>
                  </a:lnTo>
                  <a:lnTo>
                    <a:pt x="1257" y="647"/>
                  </a:lnTo>
                  <a:lnTo>
                    <a:pt x="1263" y="626"/>
                  </a:lnTo>
                  <a:lnTo>
                    <a:pt x="1269" y="606"/>
                  </a:lnTo>
                  <a:lnTo>
                    <a:pt x="1272" y="593"/>
                  </a:lnTo>
                  <a:lnTo>
                    <a:pt x="1274" y="579"/>
                  </a:lnTo>
                  <a:lnTo>
                    <a:pt x="1278" y="552"/>
                  </a:lnTo>
                  <a:lnTo>
                    <a:pt x="1279" y="538"/>
                  </a:lnTo>
                  <a:lnTo>
                    <a:pt x="1280" y="524"/>
                  </a:lnTo>
                  <a:lnTo>
                    <a:pt x="1281" y="510"/>
                  </a:lnTo>
                  <a:lnTo>
                    <a:pt x="1281" y="495"/>
                  </a:lnTo>
                  <a:lnTo>
                    <a:pt x="1281" y="481"/>
                  </a:lnTo>
                  <a:lnTo>
                    <a:pt x="1280" y="466"/>
                  </a:lnTo>
                  <a:lnTo>
                    <a:pt x="1277" y="436"/>
                  </a:lnTo>
                  <a:lnTo>
                    <a:pt x="1275" y="421"/>
                  </a:lnTo>
                  <a:lnTo>
                    <a:pt x="1272" y="406"/>
                  </a:lnTo>
                  <a:lnTo>
                    <a:pt x="1265" y="376"/>
                  </a:lnTo>
                  <a:lnTo>
                    <a:pt x="1261" y="361"/>
                  </a:lnTo>
                  <a:lnTo>
                    <a:pt x="1257" y="346"/>
                  </a:lnTo>
                  <a:lnTo>
                    <a:pt x="1252" y="332"/>
                  </a:lnTo>
                  <a:lnTo>
                    <a:pt x="1246" y="317"/>
                  </a:lnTo>
                  <a:lnTo>
                    <a:pt x="1240" y="302"/>
                  </a:lnTo>
                  <a:lnTo>
                    <a:pt x="1233" y="287"/>
                  </a:lnTo>
                  <a:lnTo>
                    <a:pt x="1226" y="273"/>
                  </a:lnTo>
                  <a:lnTo>
                    <a:pt x="1218" y="259"/>
                  </a:lnTo>
                  <a:lnTo>
                    <a:pt x="1210" y="244"/>
                  </a:lnTo>
                  <a:lnTo>
                    <a:pt x="1201" y="230"/>
                  </a:lnTo>
                  <a:lnTo>
                    <a:pt x="1191" y="217"/>
                  </a:lnTo>
                  <a:lnTo>
                    <a:pt x="1181" y="203"/>
                  </a:lnTo>
                  <a:lnTo>
                    <a:pt x="1171" y="190"/>
                  </a:lnTo>
                  <a:lnTo>
                    <a:pt x="1159" y="177"/>
                  </a:lnTo>
                  <a:lnTo>
                    <a:pt x="1148" y="164"/>
                  </a:lnTo>
                  <a:lnTo>
                    <a:pt x="1135" y="152"/>
                  </a:lnTo>
                  <a:lnTo>
                    <a:pt x="1117" y="135"/>
                  </a:lnTo>
                  <a:lnTo>
                    <a:pt x="1100" y="120"/>
                  </a:lnTo>
                  <a:lnTo>
                    <a:pt x="1083" y="106"/>
                  </a:lnTo>
                  <a:lnTo>
                    <a:pt x="1067" y="92"/>
                  </a:lnTo>
                  <a:lnTo>
                    <a:pt x="1050" y="80"/>
                  </a:lnTo>
                  <a:lnTo>
                    <a:pt x="1034" y="69"/>
                  </a:lnTo>
                  <a:lnTo>
                    <a:pt x="1026" y="64"/>
                  </a:lnTo>
                  <a:lnTo>
                    <a:pt x="1019" y="59"/>
                  </a:lnTo>
                  <a:lnTo>
                    <a:pt x="1003" y="50"/>
                  </a:lnTo>
                  <a:lnTo>
                    <a:pt x="988" y="42"/>
                  </a:lnTo>
                  <a:lnTo>
                    <a:pt x="973" y="34"/>
                  </a:lnTo>
                  <a:lnTo>
                    <a:pt x="958" y="28"/>
                  </a:lnTo>
                  <a:lnTo>
                    <a:pt x="944" y="22"/>
                  </a:lnTo>
                  <a:lnTo>
                    <a:pt x="930" y="17"/>
                  </a:lnTo>
                  <a:lnTo>
                    <a:pt x="915" y="13"/>
                  </a:lnTo>
                  <a:lnTo>
                    <a:pt x="902" y="9"/>
                  </a:lnTo>
                  <a:lnTo>
                    <a:pt x="888" y="6"/>
                  </a:lnTo>
                  <a:lnTo>
                    <a:pt x="874" y="4"/>
                  </a:lnTo>
                  <a:lnTo>
                    <a:pt x="861" y="2"/>
                  </a:lnTo>
                  <a:lnTo>
                    <a:pt x="847" y="1"/>
                  </a:lnTo>
                  <a:lnTo>
                    <a:pt x="834" y="0"/>
                  </a:lnTo>
                  <a:lnTo>
                    <a:pt x="808" y="0"/>
                  </a:lnTo>
                  <a:lnTo>
                    <a:pt x="782" y="2"/>
                  </a:lnTo>
                  <a:lnTo>
                    <a:pt x="756" y="5"/>
                  </a:lnTo>
                  <a:lnTo>
                    <a:pt x="731" y="8"/>
                  </a:lnTo>
                  <a:lnTo>
                    <a:pt x="705" y="13"/>
                  </a:lnTo>
                  <a:lnTo>
                    <a:pt x="679" y="18"/>
                  </a:lnTo>
                  <a:lnTo>
                    <a:pt x="657" y="23"/>
                  </a:lnTo>
                  <a:lnTo>
                    <a:pt x="634" y="28"/>
                  </a:lnTo>
                  <a:lnTo>
                    <a:pt x="612" y="34"/>
                  </a:lnTo>
                  <a:lnTo>
                    <a:pt x="590" y="40"/>
                  </a:lnTo>
                  <a:lnTo>
                    <a:pt x="568" y="47"/>
                  </a:lnTo>
                  <a:lnTo>
                    <a:pt x="546" y="54"/>
                  </a:lnTo>
                  <a:lnTo>
                    <a:pt x="524" y="62"/>
                  </a:lnTo>
                  <a:lnTo>
                    <a:pt x="503" y="70"/>
                  </a:lnTo>
                  <a:lnTo>
                    <a:pt x="482" y="78"/>
                  </a:lnTo>
                  <a:lnTo>
                    <a:pt x="460" y="87"/>
                  </a:lnTo>
                  <a:lnTo>
                    <a:pt x="419" y="106"/>
                  </a:lnTo>
                  <a:lnTo>
                    <a:pt x="399" y="115"/>
                  </a:lnTo>
                  <a:lnTo>
                    <a:pt x="379" y="125"/>
                  </a:lnTo>
                  <a:lnTo>
                    <a:pt x="360" y="135"/>
                  </a:lnTo>
                  <a:lnTo>
                    <a:pt x="341" y="146"/>
                  </a:lnTo>
                  <a:lnTo>
                    <a:pt x="322" y="156"/>
                  </a:lnTo>
                  <a:lnTo>
                    <a:pt x="304" y="167"/>
                  </a:lnTo>
                  <a:lnTo>
                    <a:pt x="287" y="177"/>
                  </a:lnTo>
                  <a:lnTo>
                    <a:pt x="270" y="188"/>
                  </a:lnTo>
                  <a:lnTo>
                    <a:pt x="253" y="199"/>
                  </a:lnTo>
                  <a:lnTo>
                    <a:pt x="237" y="210"/>
                  </a:lnTo>
                  <a:lnTo>
                    <a:pt x="208" y="232"/>
                  </a:lnTo>
                  <a:lnTo>
                    <a:pt x="194" y="243"/>
                  </a:lnTo>
                  <a:lnTo>
                    <a:pt x="181" y="253"/>
                  </a:lnTo>
                  <a:lnTo>
                    <a:pt x="169" y="264"/>
                  </a:lnTo>
                  <a:lnTo>
                    <a:pt x="157" y="275"/>
                  </a:lnTo>
                  <a:lnTo>
                    <a:pt x="146" y="285"/>
                  </a:lnTo>
                  <a:lnTo>
                    <a:pt x="137" y="295"/>
                  </a:lnTo>
                  <a:lnTo>
                    <a:pt x="128" y="305"/>
                  </a:lnTo>
                  <a:lnTo>
                    <a:pt x="120" y="315"/>
                  </a:lnTo>
                  <a:lnTo>
                    <a:pt x="106" y="333"/>
                  </a:lnTo>
                  <a:lnTo>
                    <a:pt x="94" y="351"/>
                  </a:lnTo>
                  <a:lnTo>
                    <a:pt x="88" y="360"/>
                  </a:lnTo>
                  <a:lnTo>
                    <a:pt x="82" y="369"/>
                  </a:lnTo>
                  <a:lnTo>
                    <a:pt x="76" y="379"/>
                  </a:lnTo>
                  <a:lnTo>
                    <a:pt x="70" y="388"/>
                  </a:lnTo>
                  <a:lnTo>
                    <a:pt x="65" y="398"/>
                  </a:lnTo>
                  <a:lnTo>
                    <a:pt x="60" y="408"/>
                  </a:lnTo>
                  <a:lnTo>
                    <a:pt x="55" y="417"/>
                  </a:lnTo>
                  <a:lnTo>
                    <a:pt x="50" y="427"/>
                  </a:lnTo>
                  <a:lnTo>
                    <a:pt x="45" y="437"/>
                  </a:lnTo>
                  <a:lnTo>
                    <a:pt x="41" y="447"/>
                  </a:lnTo>
                  <a:lnTo>
                    <a:pt x="33" y="467"/>
                  </a:lnTo>
                  <a:lnTo>
                    <a:pt x="25" y="488"/>
                  </a:lnTo>
                  <a:lnTo>
                    <a:pt x="19" y="509"/>
                  </a:lnTo>
                  <a:lnTo>
                    <a:pt x="13" y="530"/>
                  </a:lnTo>
                  <a:lnTo>
                    <a:pt x="8" y="551"/>
                  </a:lnTo>
                  <a:lnTo>
                    <a:pt x="5" y="573"/>
                  </a:lnTo>
                  <a:lnTo>
                    <a:pt x="3" y="584"/>
                  </a:lnTo>
                  <a:lnTo>
                    <a:pt x="2" y="596"/>
                  </a:lnTo>
                  <a:lnTo>
                    <a:pt x="1" y="618"/>
                  </a:lnTo>
                  <a:lnTo>
                    <a:pt x="0" y="640"/>
                  </a:lnTo>
                  <a:lnTo>
                    <a:pt x="1" y="662"/>
                  </a:lnTo>
                  <a:lnTo>
                    <a:pt x="2" y="685"/>
                  </a:lnTo>
                  <a:lnTo>
                    <a:pt x="5" y="708"/>
                  </a:lnTo>
                  <a:lnTo>
                    <a:pt x="9" y="730"/>
                  </a:lnTo>
                  <a:lnTo>
                    <a:pt x="15" y="753"/>
                  </a:lnTo>
                  <a:lnTo>
                    <a:pt x="21" y="776"/>
                  </a:lnTo>
                  <a:lnTo>
                    <a:pt x="29" y="799"/>
                  </a:lnTo>
                  <a:lnTo>
                    <a:pt x="34" y="811"/>
                  </a:lnTo>
                  <a:lnTo>
                    <a:pt x="38" y="822"/>
                  </a:lnTo>
                  <a:lnTo>
                    <a:pt x="49" y="846"/>
                  </a:lnTo>
                  <a:lnTo>
                    <a:pt x="61" y="869"/>
                  </a:lnTo>
                  <a:lnTo>
                    <a:pt x="67" y="880"/>
                  </a:lnTo>
                  <a:lnTo>
                    <a:pt x="74" y="892"/>
                  </a:lnTo>
                  <a:lnTo>
                    <a:pt x="81" y="903"/>
                  </a:lnTo>
                  <a:lnTo>
                    <a:pt x="89" y="915"/>
                  </a:lnTo>
                  <a:lnTo>
                    <a:pt x="105" y="938"/>
                  </a:lnTo>
                  <a:lnTo>
                    <a:pt x="114" y="950"/>
                  </a:lnTo>
                  <a:lnTo>
                    <a:pt x="123" y="961"/>
                  </a:lnTo>
                  <a:lnTo>
                    <a:pt x="142" y="984"/>
                  </a:lnTo>
                  <a:lnTo>
                    <a:pt x="163" y="100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5" name="Oval 58"/>
            <p:cNvSpPr>
              <a:spLocks noChangeArrowheads="1"/>
            </p:cNvSpPr>
            <p:nvPr/>
          </p:nvSpPr>
          <p:spPr bwMode="auto">
            <a:xfrm>
              <a:off x="4385" y="3471"/>
              <a:ext cx="0" cy="96"/>
            </a:xfrm>
            <a:prstGeom prst="ellipse">
              <a:avLst/>
            </a:pr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6" name="Freeform 59"/>
            <p:cNvSpPr>
              <a:spLocks/>
            </p:cNvSpPr>
            <p:nvPr/>
          </p:nvSpPr>
          <p:spPr bwMode="auto">
            <a:xfrm>
              <a:off x="3794" y="3555"/>
              <a:ext cx="421" cy="433"/>
            </a:xfrm>
            <a:custGeom>
              <a:avLst/>
              <a:gdLst>
                <a:gd name="T0" fmla="*/ 46 w 421"/>
                <a:gd name="T1" fmla="*/ 28 h 433"/>
                <a:gd name="T2" fmla="*/ 61 w 421"/>
                <a:gd name="T3" fmla="*/ 18 h 433"/>
                <a:gd name="T4" fmla="*/ 76 w 421"/>
                <a:gd name="T5" fmla="*/ 10 h 433"/>
                <a:gd name="T6" fmla="*/ 93 w 421"/>
                <a:gd name="T7" fmla="*/ 5 h 433"/>
                <a:gd name="T8" fmla="*/ 110 w 421"/>
                <a:gd name="T9" fmla="*/ 2 h 433"/>
                <a:gd name="T10" fmla="*/ 129 w 421"/>
                <a:gd name="T11" fmla="*/ 0 h 433"/>
                <a:gd name="T12" fmla="*/ 148 w 421"/>
                <a:gd name="T13" fmla="*/ 1 h 433"/>
                <a:gd name="T14" fmla="*/ 167 w 421"/>
                <a:gd name="T15" fmla="*/ 3 h 433"/>
                <a:gd name="T16" fmla="*/ 187 w 421"/>
                <a:gd name="T17" fmla="*/ 8 h 433"/>
                <a:gd name="T18" fmla="*/ 218 w 421"/>
                <a:gd name="T19" fmla="*/ 19 h 433"/>
                <a:gd name="T20" fmla="*/ 238 w 421"/>
                <a:gd name="T21" fmla="*/ 28 h 433"/>
                <a:gd name="T22" fmla="*/ 258 w 421"/>
                <a:gd name="T23" fmla="*/ 39 h 433"/>
                <a:gd name="T24" fmla="*/ 278 w 421"/>
                <a:gd name="T25" fmla="*/ 52 h 433"/>
                <a:gd name="T26" fmla="*/ 297 w 421"/>
                <a:gd name="T27" fmla="*/ 67 h 433"/>
                <a:gd name="T28" fmla="*/ 316 w 421"/>
                <a:gd name="T29" fmla="*/ 83 h 433"/>
                <a:gd name="T30" fmla="*/ 334 w 421"/>
                <a:gd name="T31" fmla="*/ 101 h 433"/>
                <a:gd name="T32" fmla="*/ 351 w 421"/>
                <a:gd name="T33" fmla="*/ 120 h 433"/>
                <a:gd name="T34" fmla="*/ 366 w 421"/>
                <a:gd name="T35" fmla="*/ 140 h 433"/>
                <a:gd name="T36" fmla="*/ 379 w 421"/>
                <a:gd name="T37" fmla="*/ 161 h 433"/>
                <a:gd name="T38" fmla="*/ 391 w 421"/>
                <a:gd name="T39" fmla="*/ 181 h 433"/>
                <a:gd name="T40" fmla="*/ 405 w 421"/>
                <a:gd name="T41" fmla="*/ 213 h 433"/>
                <a:gd name="T42" fmla="*/ 414 w 421"/>
                <a:gd name="T43" fmla="*/ 244 h 433"/>
                <a:gd name="T44" fmla="*/ 418 w 421"/>
                <a:gd name="T45" fmla="*/ 264 h 433"/>
                <a:gd name="T46" fmla="*/ 421 w 421"/>
                <a:gd name="T47" fmla="*/ 294 h 433"/>
                <a:gd name="T48" fmla="*/ 420 w 421"/>
                <a:gd name="T49" fmla="*/ 313 h 433"/>
                <a:gd name="T50" fmla="*/ 418 w 421"/>
                <a:gd name="T51" fmla="*/ 331 h 433"/>
                <a:gd name="T52" fmla="*/ 413 w 421"/>
                <a:gd name="T53" fmla="*/ 349 h 433"/>
                <a:gd name="T54" fmla="*/ 406 w 421"/>
                <a:gd name="T55" fmla="*/ 365 h 433"/>
                <a:gd name="T56" fmla="*/ 398 w 421"/>
                <a:gd name="T57" fmla="*/ 380 h 433"/>
                <a:gd name="T58" fmla="*/ 387 w 421"/>
                <a:gd name="T59" fmla="*/ 393 h 433"/>
                <a:gd name="T60" fmla="*/ 374 w 421"/>
                <a:gd name="T61" fmla="*/ 405 h 433"/>
                <a:gd name="T62" fmla="*/ 360 w 421"/>
                <a:gd name="T63" fmla="*/ 415 h 433"/>
                <a:gd name="T64" fmla="*/ 345 w 421"/>
                <a:gd name="T65" fmla="*/ 422 h 433"/>
                <a:gd name="T66" fmla="*/ 328 w 421"/>
                <a:gd name="T67" fmla="*/ 428 h 433"/>
                <a:gd name="T68" fmla="*/ 311 w 421"/>
                <a:gd name="T69" fmla="*/ 431 h 433"/>
                <a:gd name="T70" fmla="*/ 292 w 421"/>
                <a:gd name="T71" fmla="*/ 433 h 433"/>
                <a:gd name="T72" fmla="*/ 273 w 421"/>
                <a:gd name="T73" fmla="*/ 432 h 433"/>
                <a:gd name="T74" fmla="*/ 254 w 421"/>
                <a:gd name="T75" fmla="*/ 429 h 433"/>
                <a:gd name="T76" fmla="*/ 234 w 421"/>
                <a:gd name="T77" fmla="*/ 425 h 433"/>
                <a:gd name="T78" fmla="*/ 203 w 421"/>
                <a:gd name="T79" fmla="*/ 414 h 433"/>
                <a:gd name="T80" fmla="*/ 183 w 421"/>
                <a:gd name="T81" fmla="*/ 405 h 433"/>
                <a:gd name="T82" fmla="*/ 163 w 421"/>
                <a:gd name="T83" fmla="*/ 394 h 433"/>
                <a:gd name="T84" fmla="*/ 143 w 421"/>
                <a:gd name="T85" fmla="*/ 381 h 433"/>
                <a:gd name="T86" fmla="*/ 124 w 421"/>
                <a:gd name="T87" fmla="*/ 366 h 433"/>
                <a:gd name="T88" fmla="*/ 105 w 421"/>
                <a:gd name="T89" fmla="*/ 350 h 433"/>
                <a:gd name="T90" fmla="*/ 87 w 421"/>
                <a:gd name="T91" fmla="*/ 332 h 433"/>
                <a:gd name="T92" fmla="*/ 70 w 421"/>
                <a:gd name="T93" fmla="*/ 312 h 433"/>
                <a:gd name="T94" fmla="*/ 55 w 421"/>
                <a:gd name="T95" fmla="*/ 292 h 433"/>
                <a:gd name="T96" fmla="*/ 42 w 421"/>
                <a:gd name="T97" fmla="*/ 272 h 433"/>
                <a:gd name="T98" fmla="*/ 30 w 421"/>
                <a:gd name="T99" fmla="*/ 251 h 433"/>
                <a:gd name="T100" fmla="*/ 16 w 421"/>
                <a:gd name="T101" fmla="*/ 220 h 433"/>
                <a:gd name="T102" fmla="*/ 7 w 421"/>
                <a:gd name="T103" fmla="*/ 189 h 433"/>
                <a:gd name="T104" fmla="*/ 2 w 421"/>
                <a:gd name="T105" fmla="*/ 169 h 433"/>
                <a:gd name="T106" fmla="*/ 0 w 421"/>
                <a:gd name="T107" fmla="*/ 139 h 433"/>
                <a:gd name="T108" fmla="*/ 0 w 421"/>
                <a:gd name="T109" fmla="*/ 120 h 433"/>
                <a:gd name="T110" fmla="*/ 3 w 421"/>
                <a:gd name="T111" fmla="*/ 101 h 433"/>
                <a:gd name="T112" fmla="*/ 8 w 421"/>
                <a:gd name="T113" fmla="*/ 84 h 433"/>
                <a:gd name="T114" fmla="*/ 14 w 421"/>
                <a:gd name="T115" fmla="*/ 68 h 433"/>
                <a:gd name="T116" fmla="*/ 23 w 421"/>
                <a:gd name="T117" fmla="*/ 53 h 433"/>
                <a:gd name="T118" fmla="*/ 34 w 421"/>
                <a:gd name="T119" fmla="*/ 40 h 4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1"/>
                <a:gd name="T181" fmla="*/ 0 h 433"/>
                <a:gd name="T182" fmla="*/ 421 w 421"/>
                <a:gd name="T183" fmla="*/ 433 h 4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1" h="433">
                  <a:moveTo>
                    <a:pt x="40" y="33"/>
                  </a:moveTo>
                  <a:lnTo>
                    <a:pt x="46" y="28"/>
                  </a:lnTo>
                  <a:lnTo>
                    <a:pt x="53" y="23"/>
                  </a:lnTo>
                  <a:lnTo>
                    <a:pt x="61" y="18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4" y="7"/>
                  </a:lnTo>
                  <a:lnTo>
                    <a:pt x="93" y="5"/>
                  </a:lnTo>
                  <a:lnTo>
                    <a:pt x="101" y="3"/>
                  </a:lnTo>
                  <a:lnTo>
                    <a:pt x="110" y="2"/>
                  </a:lnTo>
                  <a:lnTo>
                    <a:pt x="119" y="1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8" y="1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7" y="6"/>
                  </a:lnTo>
                  <a:lnTo>
                    <a:pt x="187" y="8"/>
                  </a:lnTo>
                  <a:lnTo>
                    <a:pt x="197" y="11"/>
                  </a:lnTo>
                  <a:lnTo>
                    <a:pt x="218" y="19"/>
                  </a:lnTo>
                  <a:lnTo>
                    <a:pt x="228" y="23"/>
                  </a:lnTo>
                  <a:lnTo>
                    <a:pt x="238" y="28"/>
                  </a:lnTo>
                  <a:lnTo>
                    <a:pt x="248" y="33"/>
                  </a:lnTo>
                  <a:lnTo>
                    <a:pt x="258" y="39"/>
                  </a:lnTo>
                  <a:lnTo>
                    <a:pt x="268" y="45"/>
                  </a:lnTo>
                  <a:lnTo>
                    <a:pt x="278" y="52"/>
                  </a:lnTo>
                  <a:lnTo>
                    <a:pt x="287" y="59"/>
                  </a:lnTo>
                  <a:lnTo>
                    <a:pt x="297" y="67"/>
                  </a:lnTo>
                  <a:lnTo>
                    <a:pt x="307" y="75"/>
                  </a:lnTo>
                  <a:lnTo>
                    <a:pt x="316" y="83"/>
                  </a:lnTo>
                  <a:lnTo>
                    <a:pt x="325" y="92"/>
                  </a:lnTo>
                  <a:lnTo>
                    <a:pt x="334" y="101"/>
                  </a:lnTo>
                  <a:lnTo>
                    <a:pt x="343" y="111"/>
                  </a:lnTo>
                  <a:lnTo>
                    <a:pt x="351" y="120"/>
                  </a:lnTo>
                  <a:lnTo>
                    <a:pt x="359" y="130"/>
                  </a:lnTo>
                  <a:lnTo>
                    <a:pt x="366" y="140"/>
                  </a:lnTo>
                  <a:lnTo>
                    <a:pt x="373" y="150"/>
                  </a:lnTo>
                  <a:lnTo>
                    <a:pt x="379" y="161"/>
                  </a:lnTo>
                  <a:lnTo>
                    <a:pt x="385" y="171"/>
                  </a:lnTo>
                  <a:lnTo>
                    <a:pt x="391" y="181"/>
                  </a:lnTo>
                  <a:lnTo>
                    <a:pt x="400" y="202"/>
                  </a:lnTo>
                  <a:lnTo>
                    <a:pt x="405" y="213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7" y="254"/>
                  </a:lnTo>
                  <a:lnTo>
                    <a:pt x="418" y="264"/>
                  </a:lnTo>
                  <a:lnTo>
                    <a:pt x="421" y="284"/>
                  </a:lnTo>
                  <a:lnTo>
                    <a:pt x="421" y="294"/>
                  </a:lnTo>
                  <a:lnTo>
                    <a:pt x="421" y="304"/>
                  </a:lnTo>
                  <a:lnTo>
                    <a:pt x="420" y="313"/>
                  </a:lnTo>
                  <a:lnTo>
                    <a:pt x="419" y="322"/>
                  </a:lnTo>
                  <a:lnTo>
                    <a:pt x="418" y="331"/>
                  </a:lnTo>
                  <a:lnTo>
                    <a:pt x="416" y="340"/>
                  </a:lnTo>
                  <a:lnTo>
                    <a:pt x="413" y="349"/>
                  </a:lnTo>
                  <a:lnTo>
                    <a:pt x="410" y="357"/>
                  </a:lnTo>
                  <a:lnTo>
                    <a:pt x="406" y="365"/>
                  </a:lnTo>
                  <a:lnTo>
                    <a:pt x="402" y="372"/>
                  </a:lnTo>
                  <a:lnTo>
                    <a:pt x="398" y="380"/>
                  </a:lnTo>
                  <a:lnTo>
                    <a:pt x="393" y="387"/>
                  </a:lnTo>
                  <a:lnTo>
                    <a:pt x="387" y="393"/>
                  </a:lnTo>
                  <a:lnTo>
                    <a:pt x="381" y="399"/>
                  </a:lnTo>
                  <a:lnTo>
                    <a:pt x="374" y="405"/>
                  </a:lnTo>
                  <a:lnTo>
                    <a:pt x="367" y="410"/>
                  </a:lnTo>
                  <a:lnTo>
                    <a:pt x="360" y="415"/>
                  </a:lnTo>
                  <a:lnTo>
                    <a:pt x="353" y="419"/>
                  </a:lnTo>
                  <a:lnTo>
                    <a:pt x="345" y="422"/>
                  </a:lnTo>
                  <a:lnTo>
                    <a:pt x="337" y="425"/>
                  </a:lnTo>
                  <a:lnTo>
                    <a:pt x="328" y="428"/>
                  </a:lnTo>
                  <a:lnTo>
                    <a:pt x="319" y="430"/>
                  </a:lnTo>
                  <a:lnTo>
                    <a:pt x="311" y="431"/>
                  </a:lnTo>
                  <a:lnTo>
                    <a:pt x="301" y="432"/>
                  </a:lnTo>
                  <a:lnTo>
                    <a:pt x="292" y="433"/>
                  </a:lnTo>
                  <a:lnTo>
                    <a:pt x="283" y="432"/>
                  </a:lnTo>
                  <a:lnTo>
                    <a:pt x="273" y="432"/>
                  </a:lnTo>
                  <a:lnTo>
                    <a:pt x="263" y="431"/>
                  </a:lnTo>
                  <a:lnTo>
                    <a:pt x="254" y="429"/>
                  </a:lnTo>
                  <a:lnTo>
                    <a:pt x="244" y="427"/>
                  </a:lnTo>
                  <a:lnTo>
                    <a:pt x="234" y="425"/>
                  </a:lnTo>
                  <a:lnTo>
                    <a:pt x="224" y="422"/>
                  </a:lnTo>
                  <a:lnTo>
                    <a:pt x="203" y="414"/>
                  </a:lnTo>
                  <a:lnTo>
                    <a:pt x="193" y="410"/>
                  </a:lnTo>
                  <a:lnTo>
                    <a:pt x="183" y="405"/>
                  </a:lnTo>
                  <a:lnTo>
                    <a:pt x="173" y="400"/>
                  </a:lnTo>
                  <a:lnTo>
                    <a:pt x="163" y="394"/>
                  </a:lnTo>
                  <a:lnTo>
                    <a:pt x="153" y="387"/>
                  </a:lnTo>
                  <a:lnTo>
                    <a:pt x="143" y="381"/>
                  </a:lnTo>
                  <a:lnTo>
                    <a:pt x="133" y="374"/>
                  </a:lnTo>
                  <a:lnTo>
                    <a:pt x="124" y="366"/>
                  </a:lnTo>
                  <a:lnTo>
                    <a:pt x="114" y="358"/>
                  </a:lnTo>
                  <a:lnTo>
                    <a:pt x="105" y="350"/>
                  </a:lnTo>
                  <a:lnTo>
                    <a:pt x="96" y="341"/>
                  </a:lnTo>
                  <a:lnTo>
                    <a:pt x="87" y="332"/>
                  </a:lnTo>
                  <a:lnTo>
                    <a:pt x="78" y="322"/>
                  </a:lnTo>
                  <a:lnTo>
                    <a:pt x="70" y="312"/>
                  </a:lnTo>
                  <a:lnTo>
                    <a:pt x="62" y="302"/>
                  </a:lnTo>
                  <a:lnTo>
                    <a:pt x="55" y="292"/>
                  </a:lnTo>
                  <a:lnTo>
                    <a:pt x="48" y="282"/>
                  </a:lnTo>
                  <a:lnTo>
                    <a:pt x="42" y="272"/>
                  </a:lnTo>
                  <a:lnTo>
                    <a:pt x="36" y="262"/>
                  </a:lnTo>
                  <a:lnTo>
                    <a:pt x="30" y="251"/>
                  </a:lnTo>
                  <a:lnTo>
                    <a:pt x="20" y="230"/>
                  </a:lnTo>
                  <a:lnTo>
                    <a:pt x="16" y="220"/>
                  </a:lnTo>
                  <a:lnTo>
                    <a:pt x="13" y="210"/>
                  </a:lnTo>
                  <a:lnTo>
                    <a:pt x="7" y="189"/>
                  </a:lnTo>
                  <a:lnTo>
                    <a:pt x="4" y="179"/>
                  </a:lnTo>
                  <a:lnTo>
                    <a:pt x="2" y="169"/>
                  </a:lnTo>
                  <a:lnTo>
                    <a:pt x="0" y="149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20"/>
                  </a:lnTo>
                  <a:lnTo>
                    <a:pt x="2" y="110"/>
                  </a:lnTo>
                  <a:lnTo>
                    <a:pt x="3" y="101"/>
                  </a:lnTo>
                  <a:lnTo>
                    <a:pt x="5" y="93"/>
                  </a:lnTo>
                  <a:lnTo>
                    <a:pt x="8" y="84"/>
                  </a:lnTo>
                  <a:lnTo>
                    <a:pt x="11" y="76"/>
                  </a:lnTo>
                  <a:lnTo>
                    <a:pt x="14" y="68"/>
                  </a:lnTo>
                  <a:lnTo>
                    <a:pt x="18" y="60"/>
                  </a:lnTo>
                  <a:lnTo>
                    <a:pt x="23" y="53"/>
                  </a:lnTo>
                  <a:lnTo>
                    <a:pt x="28" y="46"/>
                  </a:lnTo>
                  <a:lnTo>
                    <a:pt x="34" y="4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7" name="Freeform 60"/>
            <p:cNvSpPr>
              <a:spLocks/>
            </p:cNvSpPr>
            <p:nvPr/>
          </p:nvSpPr>
          <p:spPr bwMode="auto">
            <a:xfrm>
              <a:off x="4122" y="2954"/>
              <a:ext cx="765" cy="756"/>
            </a:xfrm>
            <a:custGeom>
              <a:avLst/>
              <a:gdLst>
                <a:gd name="T0" fmla="*/ 0 w 765"/>
                <a:gd name="T1" fmla="*/ 26 h 756"/>
                <a:gd name="T2" fmla="*/ 43 w 765"/>
                <a:gd name="T3" fmla="*/ 15 h 756"/>
                <a:gd name="T4" fmla="*/ 85 w 765"/>
                <a:gd name="T5" fmla="*/ 8 h 756"/>
                <a:gd name="T6" fmla="*/ 128 w 765"/>
                <a:gd name="T7" fmla="*/ 3 h 756"/>
                <a:gd name="T8" fmla="*/ 169 w 765"/>
                <a:gd name="T9" fmla="*/ 0 h 756"/>
                <a:gd name="T10" fmla="*/ 210 w 765"/>
                <a:gd name="T11" fmla="*/ 0 h 756"/>
                <a:gd name="T12" fmla="*/ 251 w 765"/>
                <a:gd name="T13" fmla="*/ 2 h 756"/>
                <a:gd name="T14" fmla="*/ 291 w 765"/>
                <a:gd name="T15" fmla="*/ 7 h 756"/>
                <a:gd name="T16" fmla="*/ 329 w 765"/>
                <a:gd name="T17" fmla="*/ 14 h 756"/>
                <a:gd name="T18" fmla="*/ 367 w 765"/>
                <a:gd name="T19" fmla="*/ 24 h 756"/>
                <a:gd name="T20" fmla="*/ 403 w 765"/>
                <a:gd name="T21" fmla="*/ 36 h 756"/>
                <a:gd name="T22" fmla="*/ 438 w 765"/>
                <a:gd name="T23" fmla="*/ 50 h 756"/>
                <a:gd name="T24" fmla="*/ 472 w 765"/>
                <a:gd name="T25" fmla="*/ 66 h 756"/>
                <a:gd name="T26" fmla="*/ 504 w 765"/>
                <a:gd name="T27" fmla="*/ 84 h 756"/>
                <a:gd name="T28" fmla="*/ 520 w 765"/>
                <a:gd name="T29" fmla="*/ 95 h 756"/>
                <a:gd name="T30" fmla="*/ 535 w 765"/>
                <a:gd name="T31" fmla="*/ 105 h 756"/>
                <a:gd name="T32" fmla="*/ 563 w 765"/>
                <a:gd name="T33" fmla="*/ 128 h 756"/>
                <a:gd name="T34" fmla="*/ 590 w 765"/>
                <a:gd name="T35" fmla="*/ 153 h 756"/>
                <a:gd name="T36" fmla="*/ 621 w 765"/>
                <a:gd name="T37" fmla="*/ 185 h 756"/>
                <a:gd name="T38" fmla="*/ 648 w 765"/>
                <a:gd name="T39" fmla="*/ 218 h 756"/>
                <a:gd name="T40" fmla="*/ 673 w 765"/>
                <a:gd name="T41" fmla="*/ 253 h 756"/>
                <a:gd name="T42" fmla="*/ 695 w 765"/>
                <a:gd name="T43" fmla="*/ 287 h 756"/>
                <a:gd name="T44" fmla="*/ 714 w 765"/>
                <a:gd name="T45" fmla="*/ 323 h 756"/>
                <a:gd name="T46" fmla="*/ 730 w 765"/>
                <a:gd name="T47" fmla="*/ 359 h 756"/>
                <a:gd name="T48" fmla="*/ 743 w 765"/>
                <a:gd name="T49" fmla="*/ 396 h 756"/>
                <a:gd name="T50" fmla="*/ 753 w 765"/>
                <a:gd name="T51" fmla="*/ 434 h 756"/>
                <a:gd name="T52" fmla="*/ 760 w 765"/>
                <a:gd name="T53" fmla="*/ 472 h 756"/>
                <a:gd name="T54" fmla="*/ 764 w 765"/>
                <a:gd name="T55" fmla="*/ 511 h 756"/>
                <a:gd name="T56" fmla="*/ 765 w 765"/>
                <a:gd name="T57" fmla="*/ 551 h 756"/>
                <a:gd name="T58" fmla="*/ 763 w 765"/>
                <a:gd name="T59" fmla="*/ 591 h 756"/>
                <a:gd name="T60" fmla="*/ 758 w 765"/>
                <a:gd name="T61" fmla="*/ 631 h 756"/>
                <a:gd name="T62" fmla="*/ 749 w 765"/>
                <a:gd name="T63" fmla="*/ 673 h 756"/>
                <a:gd name="T64" fmla="*/ 738 w 765"/>
                <a:gd name="T65" fmla="*/ 714 h 756"/>
                <a:gd name="T66" fmla="*/ 724 w 765"/>
                <a:gd name="T67" fmla="*/ 756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5"/>
                <a:gd name="T103" fmla="*/ 0 h 756"/>
                <a:gd name="T104" fmla="*/ 765 w 765"/>
                <a:gd name="T105" fmla="*/ 756 h 7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5" h="756">
                  <a:moveTo>
                    <a:pt x="0" y="26"/>
                  </a:moveTo>
                  <a:lnTo>
                    <a:pt x="43" y="15"/>
                  </a:lnTo>
                  <a:lnTo>
                    <a:pt x="85" y="8"/>
                  </a:lnTo>
                  <a:lnTo>
                    <a:pt x="128" y="3"/>
                  </a:lnTo>
                  <a:lnTo>
                    <a:pt x="169" y="0"/>
                  </a:lnTo>
                  <a:lnTo>
                    <a:pt x="210" y="0"/>
                  </a:lnTo>
                  <a:lnTo>
                    <a:pt x="251" y="2"/>
                  </a:lnTo>
                  <a:lnTo>
                    <a:pt x="291" y="7"/>
                  </a:lnTo>
                  <a:lnTo>
                    <a:pt x="329" y="14"/>
                  </a:lnTo>
                  <a:lnTo>
                    <a:pt x="367" y="24"/>
                  </a:lnTo>
                  <a:lnTo>
                    <a:pt x="403" y="36"/>
                  </a:lnTo>
                  <a:lnTo>
                    <a:pt x="438" y="50"/>
                  </a:lnTo>
                  <a:lnTo>
                    <a:pt x="472" y="66"/>
                  </a:lnTo>
                  <a:lnTo>
                    <a:pt x="504" y="84"/>
                  </a:lnTo>
                  <a:lnTo>
                    <a:pt x="520" y="95"/>
                  </a:lnTo>
                  <a:lnTo>
                    <a:pt x="535" y="105"/>
                  </a:lnTo>
                  <a:lnTo>
                    <a:pt x="563" y="128"/>
                  </a:lnTo>
                  <a:lnTo>
                    <a:pt x="590" y="153"/>
                  </a:lnTo>
                  <a:lnTo>
                    <a:pt x="621" y="185"/>
                  </a:lnTo>
                  <a:lnTo>
                    <a:pt x="648" y="218"/>
                  </a:lnTo>
                  <a:lnTo>
                    <a:pt x="673" y="253"/>
                  </a:lnTo>
                  <a:lnTo>
                    <a:pt x="695" y="287"/>
                  </a:lnTo>
                  <a:lnTo>
                    <a:pt x="714" y="323"/>
                  </a:lnTo>
                  <a:lnTo>
                    <a:pt x="730" y="359"/>
                  </a:lnTo>
                  <a:lnTo>
                    <a:pt x="743" y="396"/>
                  </a:lnTo>
                  <a:lnTo>
                    <a:pt x="753" y="434"/>
                  </a:lnTo>
                  <a:lnTo>
                    <a:pt x="760" y="472"/>
                  </a:lnTo>
                  <a:lnTo>
                    <a:pt x="764" y="511"/>
                  </a:lnTo>
                  <a:lnTo>
                    <a:pt x="765" y="551"/>
                  </a:lnTo>
                  <a:lnTo>
                    <a:pt x="763" y="591"/>
                  </a:lnTo>
                  <a:lnTo>
                    <a:pt x="758" y="631"/>
                  </a:lnTo>
                  <a:lnTo>
                    <a:pt x="749" y="673"/>
                  </a:lnTo>
                  <a:lnTo>
                    <a:pt x="738" y="714"/>
                  </a:lnTo>
                  <a:lnTo>
                    <a:pt x="724" y="756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8" name="Freeform 61"/>
            <p:cNvSpPr>
              <a:spLocks/>
            </p:cNvSpPr>
            <p:nvPr/>
          </p:nvSpPr>
          <p:spPr bwMode="auto">
            <a:xfrm>
              <a:off x="3891" y="3048"/>
              <a:ext cx="828" cy="862"/>
            </a:xfrm>
            <a:custGeom>
              <a:avLst/>
              <a:gdLst>
                <a:gd name="T0" fmla="*/ 0 w 852"/>
                <a:gd name="T1" fmla="*/ 82 h 822"/>
                <a:gd name="T2" fmla="*/ 30 w 852"/>
                <a:gd name="T3" fmla="*/ 64 h 822"/>
                <a:gd name="T4" fmla="*/ 58 w 852"/>
                <a:gd name="T5" fmla="*/ 47 h 822"/>
                <a:gd name="T6" fmla="*/ 85 w 852"/>
                <a:gd name="T7" fmla="*/ 35 h 822"/>
                <a:gd name="T8" fmla="*/ 114 w 852"/>
                <a:gd name="T9" fmla="*/ 24 h 822"/>
                <a:gd name="T10" fmla="*/ 140 w 852"/>
                <a:gd name="T11" fmla="*/ 17 h 822"/>
                <a:gd name="T12" fmla="*/ 168 w 852"/>
                <a:gd name="T13" fmla="*/ 8 h 822"/>
                <a:gd name="T14" fmla="*/ 232 w 852"/>
                <a:gd name="T15" fmla="*/ 1 h 822"/>
                <a:gd name="T16" fmla="*/ 263 w 852"/>
                <a:gd name="T17" fmla="*/ 0 h 822"/>
                <a:gd name="T18" fmla="*/ 293 w 852"/>
                <a:gd name="T19" fmla="*/ 0 h 822"/>
                <a:gd name="T20" fmla="*/ 354 w 852"/>
                <a:gd name="T21" fmla="*/ 6 h 822"/>
                <a:gd name="T22" fmla="*/ 411 w 852"/>
                <a:gd name="T23" fmla="*/ 20 h 822"/>
                <a:gd name="T24" fmla="*/ 439 w 852"/>
                <a:gd name="T25" fmla="*/ 27 h 822"/>
                <a:gd name="T26" fmla="*/ 466 w 852"/>
                <a:gd name="T27" fmla="*/ 39 h 822"/>
                <a:gd name="T28" fmla="*/ 492 w 852"/>
                <a:gd name="T29" fmla="*/ 49 h 822"/>
                <a:gd name="T30" fmla="*/ 517 w 852"/>
                <a:gd name="T31" fmla="*/ 64 h 822"/>
                <a:gd name="T32" fmla="*/ 539 w 852"/>
                <a:gd name="T33" fmla="*/ 77 h 822"/>
                <a:gd name="T34" fmla="*/ 563 w 852"/>
                <a:gd name="T35" fmla="*/ 92 h 822"/>
                <a:gd name="T36" fmla="*/ 584 w 852"/>
                <a:gd name="T37" fmla="*/ 110 h 822"/>
                <a:gd name="T38" fmla="*/ 603 w 852"/>
                <a:gd name="T39" fmla="*/ 127 h 822"/>
                <a:gd name="T40" fmla="*/ 621 w 852"/>
                <a:gd name="T41" fmla="*/ 145 h 822"/>
                <a:gd name="T42" fmla="*/ 638 w 852"/>
                <a:gd name="T43" fmla="*/ 165 h 822"/>
                <a:gd name="T44" fmla="*/ 671 w 852"/>
                <a:gd name="T45" fmla="*/ 210 h 822"/>
                <a:gd name="T46" fmla="*/ 699 w 852"/>
                <a:gd name="T47" fmla="*/ 255 h 822"/>
                <a:gd name="T48" fmla="*/ 721 w 852"/>
                <a:gd name="T49" fmla="*/ 301 h 822"/>
                <a:gd name="T50" fmla="*/ 740 w 852"/>
                <a:gd name="T51" fmla="*/ 348 h 822"/>
                <a:gd name="T52" fmla="*/ 754 w 852"/>
                <a:gd name="T53" fmla="*/ 400 h 822"/>
                <a:gd name="T54" fmla="*/ 760 w 852"/>
                <a:gd name="T55" fmla="*/ 425 h 822"/>
                <a:gd name="T56" fmla="*/ 766 w 852"/>
                <a:gd name="T57" fmla="*/ 452 h 822"/>
                <a:gd name="T58" fmla="*/ 774 w 852"/>
                <a:gd name="T59" fmla="*/ 508 h 822"/>
                <a:gd name="T60" fmla="*/ 779 w 852"/>
                <a:gd name="T61" fmla="*/ 570 h 822"/>
                <a:gd name="T62" fmla="*/ 782 w 852"/>
                <a:gd name="T63" fmla="*/ 625 h 822"/>
                <a:gd name="T64" fmla="*/ 782 w 852"/>
                <a:gd name="T65" fmla="*/ 674 h 822"/>
                <a:gd name="T66" fmla="*/ 781 w 852"/>
                <a:gd name="T67" fmla="*/ 697 h 822"/>
                <a:gd name="T68" fmla="*/ 779 w 852"/>
                <a:gd name="T69" fmla="*/ 720 h 822"/>
                <a:gd name="T70" fmla="*/ 774 w 852"/>
                <a:gd name="T71" fmla="*/ 766 h 822"/>
                <a:gd name="T72" fmla="*/ 765 w 852"/>
                <a:gd name="T73" fmla="*/ 810 h 822"/>
                <a:gd name="T74" fmla="*/ 753 w 852"/>
                <a:gd name="T75" fmla="*/ 855 h 822"/>
                <a:gd name="T76" fmla="*/ 738 w 852"/>
                <a:gd name="T77" fmla="*/ 900 h 822"/>
                <a:gd name="T78" fmla="*/ 719 w 852"/>
                <a:gd name="T79" fmla="*/ 948 h 8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2"/>
                <a:gd name="T121" fmla="*/ 0 h 822"/>
                <a:gd name="T122" fmla="*/ 852 w 852"/>
                <a:gd name="T123" fmla="*/ 822 h 8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2" h="822">
                  <a:moveTo>
                    <a:pt x="0" y="71"/>
                  </a:moveTo>
                  <a:lnTo>
                    <a:pt x="33" y="55"/>
                  </a:lnTo>
                  <a:lnTo>
                    <a:pt x="64" y="41"/>
                  </a:lnTo>
                  <a:lnTo>
                    <a:pt x="93" y="30"/>
                  </a:lnTo>
                  <a:lnTo>
                    <a:pt x="123" y="21"/>
                  </a:lnTo>
                  <a:lnTo>
                    <a:pt x="152" y="14"/>
                  </a:lnTo>
                  <a:lnTo>
                    <a:pt x="183" y="8"/>
                  </a:lnTo>
                  <a:lnTo>
                    <a:pt x="253" y="1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86" y="6"/>
                  </a:lnTo>
                  <a:lnTo>
                    <a:pt x="448" y="17"/>
                  </a:lnTo>
                  <a:lnTo>
                    <a:pt x="478" y="24"/>
                  </a:lnTo>
                  <a:lnTo>
                    <a:pt x="507" y="33"/>
                  </a:lnTo>
                  <a:lnTo>
                    <a:pt x="536" y="43"/>
                  </a:lnTo>
                  <a:lnTo>
                    <a:pt x="563" y="55"/>
                  </a:lnTo>
                  <a:lnTo>
                    <a:pt x="588" y="67"/>
                  </a:lnTo>
                  <a:lnTo>
                    <a:pt x="613" y="80"/>
                  </a:lnTo>
                  <a:lnTo>
                    <a:pt x="636" y="95"/>
                  </a:lnTo>
                  <a:lnTo>
                    <a:pt x="657" y="110"/>
                  </a:lnTo>
                  <a:lnTo>
                    <a:pt x="677" y="126"/>
                  </a:lnTo>
                  <a:lnTo>
                    <a:pt x="695" y="143"/>
                  </a:lnTo>
                  <a:lnTo>
                    <a:pt x="731" y="182"/>
                  </a:lnTo>
                  <a:lnTo>
                    <a:pt x="761" y="221"/>
                  </a:lnTo>
                  <a:lnTo>
                    <a:pt x="786" y="261"/>
                  </a:lnTo>
                  <a:lnTo>
                    <a:pt x="806" y="302"/>
                  </a:lnTo>
                  <a:lnTo>
                    <a:pt x="822" y="346"/>
                  </a:lnTo>
                  <a:lnTo>
                    <a:pt x="828" y="368"/>
                  </a:lnTo>
                  <a:lnTo>
                    <a:pt x="834" y="392"/>
                  </a:lnTo>
                  <a:lnTo>
                    <a:pt x="843" y="441"/>
                  </a:lnTo>
                  <a:lnTo>
                    <a:pt x="849" y="495"/>
                  </a:lnTo>
                  <a:lnTo>
                    <a:pt x="852" y="542"/>
                  </a:lnTo>
                  <a:lnTo>
                    <a:pt x="852" y="585"/>
                  </a:lnTo>
                  <a:lnTo>
                    <a:pt x="851" y="605"/>
                  </a:lnTo>
                  <a:lnTo>
                    <a:pt x="849" y="625"/>
                  </a:lnTo>
                  <a:lnTo>
                    <a:pt x="843" y="664"/>
                  </a:lnTo>
                  <a:lnTo>
                    <a:pt x="833" y="702"/>
                  </a:lnTo>
                  <a:lnTo>
                    <a:pt x="820" y="741"/>
                  </a:lnTo>
                  <a:lnTo>
                    <a:pt x="804" y="780"/>
                  </a:lnTo>
                  <a:lnTo>
                    <a:pt x="783" y="82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9" name="Freeform 62"/>
            <p:cNvSpPr>
              <a:spLocks/>
            </p:cNvSpPr>
            <p:nvPr/>
          </p:nvSpPr>
          <p:spPr bwMode="auto">
            <a:xfrm>
              <a:off x="3698" y="3231"/>
              <a:ext cx="859" cy="820"/>
            </a:xfrm>
            <a:custGeom>
              <a:avLst/>
              <a:gdLst>
                <a:gd name="T0" fmla="*/ 0 w 859"/>
                <a:gd name="T1" fmla="*/ 317 h 820"/>
                <a:gd name="T2" fmla="*/ 3 w 859"/>
                <a:gd name="T3" fmla="*/ 296 h 820"/>
                <a:gd name="T4" fmla="*/ 6 w 859"/>
                <a:gd name="T5" fmla="*/ 276 h 820"/>
                <a:gd name="T6" fmla="*/ 10 w 859"/>
                <a:gd name="T7" fmla="*/ 258 h 820"/>
                <a:gd name="T8" fmla="*/ 15 w 859"/>
                <a:gd name="T9" fmla="*/ 240 h 820"/>
                <a:gd name="T10" fmla="*/ 27 w 859"/>
                <a:gd name="T11" fmla="*/ 208 h 820"/>
                <a:gd name="T12" fmla="*/ 43 w 859"/>
                <a:gd name="T13" fmla="*/ 179 h 820"/>
                <a:gd name="T14" fmla="*/ 63 w 859"/>
                <a:gd name="T15" fmla="*/ 152 h 820"/>
                <a:gd name="T16" fmla="*/ 75 w 859"/>
                <a:gd name="T17" fmla="*/ 138 h 820"/>
                <a:gd name="T18" fmla="*/ 88 w 859"/>
                <a:gd name="T19" fmla="*/ 125 h 820"/>
                <a:gd name="T20" fmla="*/ 117 w 859"/>
                <a:gd name="T21" fmla="*/ 100 h 820"/>
                <a:gd name="T22" fmla="*/ 152 w 859"/>
                <a:gd name="T23" fmla="*/ 73 h 820"/>
                <a:gd name="T24" fmla="*/ 185 w 859"/>
                <a:gd name="T25" fmla="*/ 51 h 820"/>
                <a:gd name="T26" fmla="*/ 219 w 859"/>
                <a:gd name="T27" fmla="*/ 33 h 820"/>
                <a:gd name="T28" fmla="*/ 254 w 859"/>
                <a:gd name="T29" fmla="*/ 19 h 820"/>
                <a:gd name="T30" fmla="*/ 290 w 859"/>
                <a:gd name="T31" fmla="*/ 9 h 820"/>
                <a:gd name="T32" fmla="*/ 326 w 859"/>
                <a:gd name="T33" fmla="*/ 3 h 820"/>
                <a:gd name="T34" fmla="*/ 362 w 859"/>
                <a:gd name="T35" fmla="*/ 0 h 820"/>
                <a:gd name="T36" fmla="*/ 399 w 859"/>
                <a:gd name="T37" fmla="*/ 1 h 820"/>
                <a:gd name="T38" fmla="*/ 435 w 859"/>
                <a:gd name="T39" fmla="*/ 5 h 820"/>
                <a:gd name="T40" fmla="*/ 471 w 859"/>
                <a:gd name="T41" fmla="*/ 12 h 820"/>
                <a:gd name="T42" fmla="*/ 507 w 859"/>
                <a:gd name="T43" fmla="*/ 23 h 820"/>
                <a:gd name="T44" fmla="*/ 542 w 859"/>
                <a:gd name="T45" fmla="*/ 36 h 820"/>
                <a:gd name="T46" fmla="*/ 576 w 859"/>
                <a:gd name="T47" fmla="*/ 53 h 820"/>
                <a:gd name="T48" fmla="*/ 610 w 859"/>
                <a:gd name="T49" fmla="*/ 72 h 820"/>
                <a:gd name="T50" fmla="*/ 642 w 859"/>
                <a:gd name="T51" fmla="*/ 94 h 820"/>
                <a:gd name="T52" fmla="*/ 674 w 859"/>
                <a:gd name="T53" fmla="*/ 118 h 820"/>
                <a:gd name="T54" fmla="*/ 704 w 859"/>
                <a:gd name="T55" fmla="*/ 145 h 820"/>
                <a:gd name="T56" fmla="*/ 729 w 859"/>
                <a:gd name="T57" fmla="*/ 170 h 820"/>
                <a:gd name="T58" fmla="*/ 752 w 859"/>
                <a:gd name="T59" fmla="*/ 196 h 820"/>
                <a:gd name="T60" fmla="*/ 773 w 859"/>
                <a:gd name="T61" fmla="*/ 222 h 820"/>
                <a:gd name="T62" fmla="*/ 791 w 859"/>
                <a:gd name="T63" fmla="*/ 249 h 820"/>
                <a:gd name="T64" fmla="*/ 808 w 859"/>
                <a:gd name="T65" fmla="*/ 277 h 820"/>
                <a:gd name="T66" fmla="*/ 822 w 859"/>
                <a:gd name="T67" fmla="*/ 305 h 820"/>
                <a:gd name="T68" fmla="*/ 835 w 859"/>
                <a:gd name="T69" fmla="*/ 334 h 820"/>
                <a:gd name="T70" fmla="*/ 844 w 859"/>
                <a:gd name="T71" fmla="*/ 364 h 820"/>
                <a:gd name="T72" fmla="*/ 852 w 859"/>
                <a:gd name="T73" fmla="*/ 394 h 820"/>
                <a:gd name="T74" fmla="*/ 857 w 859"/>
                <a:gd name="T75" fmla="*/ 424 h 820"/>
                <a:gd name="T76" fmla="*/ 859 w 859"/>
                <a:gd name="T77" fmla="*/ 455 h 820"/>
                <a:gd name="T78" fmla="*/ 859 w 859"/>
                <a:gd name="T79" fmla="*/ 487 h 820"/>
                <a:gd name="T80" fmla="*/ 856 w 859"/>
                <a:gd name="T81" fmla="*/ 519 h 820"/>
                <a:gd name="T82" fmla="*/ 853 w 859"/>
                <a:gd name="T83" fmla="*/ 535 h 820"/>
                <a:gd name="T84" fmla="*/ 850 w 859"/>
                <a:gd name="T85" fmla="*/ 551 h 820"/>
                <a:gd name="T86" fmla="*/ 842 w 859"/>
                <a:gd name="T87" fmla="*/ 584 h 820"/>
                <a:gd name="T88" fmla="*/ 830 w 859"/>
                <a:gd name="T89" fmla="*/ 617 h 820"/>
                <a:gd name="T90" fmla="*/ 804 w 859"/>
                <a:gd name="T91" fmla="*/ 683 h 820"/>
                <a:gd name="T92" fmla="*/ 789 w 859"/>
                <a:gd name="T93" fmla="*/ 711 h 820"/>
                <a:gd name="T94" fmla="*/ 773 w 859"/>
                <a:gd name="T95" fmla="*/ 737 h 820"/>
                <a:gd name="T96" fmla="*/ 753 w 859"/>
                <a:gd name="T97" fmla="*/ 761 h 820"/>
                <a:gd name="T98" fmla="*/ 742 w 859"/>
                <a:gd name="T99" fmla="*/ 772 h 820"/>
                <a:gd name="T100" fmla="*/ 729 w 859"/>
                <a:gd name="T101" fmla="*/ 783 h 820"/>
                <a:gd name="T102" fmla="*/ 700 w 859"/>
                <a:gd name="T103" fmla="*/ 802 h 820"/>
                <a:gd name="T104" fmla="*/ 664 w 859"/>
                <a:gd name="T105" fmla="*/ 820 h 8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9"/>
                <a:gd name="T160" fmla="*/ 0 h 820"/>
                <a:gd name="T161" fmla="*/ 859 w 859"/>
                <a:gd name="T162" fmla="*/ 820 h 8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9" h="820">
                  <a:moveTo>
                    <a:pt x="0" y="317"/>
                  </a:moveTo>
                  <a:lnTo>
                    <a:pt x="3" y="296"/>
                  </a:lnTo>
                  <a:lnTo>
                    <a:pt x="6" y="276"/>
                  </a:lnTo>
                  <a:lnTo>
                    <a:pt x="10" y="258"/>
                  </a:lnTo>
                  <a:lnTo>
                    <a:pt x="15" y="240"/>
                  </a:lnTo>
                  <a:lnTo>
                    <a:pt x="27" y="208"/>
                  </a:lnTo>
                  <a:lnTo>
                    <a:pt x="43" y="179"/>
                  </a:lnTo>
                  <a:lnTo>
                    <a:pt x="63" y="152"/>
                  </a:lnTo>
                  <a:lnTo>
                    <a:pt x="75" y="138"/>
                  </a:lnTo>
                  <a:lnTo>
                    <a:pt x="88" y="125"/>
                  </a:lnTo>
                  <a:lnTo>
                    <a:pt x="117" y="100"/>
                  </a:lnTo>
                  <a:lnTo>
                    <a:pt x="152" y="73"/>
                  </a:lnTo>
                  <a:lnTo>
                    <a:pt x="185" y="51"/>
                  </a:lnTo>
                  <a:lnTo>
                    <a:pt x="219" y="33"/>
                  </a:lnTo>
                  <a:lnTo>
                    <a:pt x="254" y="19"/>
                  </a:lnTo>
                  <a:lnTo>
                    <a:pt x="290" y="9"/>
                  </a:lnTo>
                  <a:lnTo>
                    <a:pt x="326" y="3"/>
                  </a:lnTo>
                  <a:lnTo>
                    <a:pt x="362" y="0"/>
                  </a:lnTo>
                  <a:lnTo>
                    <a:pt x="399" y="1"/>
                  </a:lnTo>
                  <a:lnTo>
                    <a:pt x="435" y="5"/>
                  </a:lnTo>
                  <a:lnTo>
                    <a:pt x="471" y="12"/>
                  </a:lnTo>
                  <a:lnTo>
                    <a:pt x="507" y="23"/>
                  </a:lnTo>
                  <a:lnTo>
                    <a:pt x="542" y="36"/>
                  </a:lnTo>
                  <a:lnTo>
                    <a:pt x="576" y="53"/>
                  </a:lnTo>
                  <a:lnTo>
                    <a:pt x="610" y="72"/>
                  </a:lnTo>
                  <a:lnTo>
                    <a:pt x="642" y="94"/>
                  </a:lnTo>
                  <a:lnTo>
                    <a:pt x="674" y="118"/>
                  </a:lnTo>
                  <a:lnTo>
                    <a:pt x="704" y="145"/>
                  </a:lnTo>
                  <a:lnTo>
                    <a:pt x="729" y="170"/>
                  </a:lnTo>
                  <a:lnTo>
                    <a:pt x="752" y="196"/>
                  </a:lnTo>
                  <a:lnTo>
                    <a:pt x="773" y="222"/>
                  </a:lnTo>
                  <a:lnTo>
                    <a:pt x="791" y="249"/>
                  </a:lnTo>
                  <a:lnTo>
                    <a:pt x="808" y="277"/>
                  </a:lnTo>
                  <a:lnTo>
                    <a:pt x="822" y="305"/>
                  </a:lnTo>
                  <a:lnTo>
                    <a:pt x="835" y="334"/>
                  </a:lnTo>
                  <a:lnTo>
                    <a:pt x="844" y="364"/>
                  </a:lnTo>
                  <a:lnTo>
                    <a:pt x="852" y="394"/>
                  </a:lnTo>
                  <a:lnTo>
                    <a:pt x="857" y="424"/>
                  </a:lnTo>
                  <a:lnTo>
                    <a:pt x="859" y="455"/>
                  </a:lnTo>
                  <a:lnTo>
                    <a:pt x="859" y="487"/>
                  </a:lnTo>
                  <a:lnTo>
                    <a:pt x="856" y="519"/>
                  </a:lnTo>
                  <a:lnTo>
                    <a:pt x="853" y="535"/>
                  </a:lnTo>
                  <a:lnTo>
                    <a:pt x="850" y="551"/>
                  </a:lnTo>
                  <a:lnTo>
                    <a:pt x="842" y="584"/>
                  </a:lnTo>
                  <a:lnTo>
                    <a:pt x="830" y="617"/>
                  </a:lnTo>
                  <a:lnTo>
                    <a:pt x="804" y="683"/>
                  </a:lnTo>
                  <a:lnTo>
                    <a:pt x="789" y="711"/>
                  </a:lnTo>
                  <a:lnTo>
                    <a:pt x="773" y="737"/>
                  </a:lnTo>
                  <a:lnTo>
                    <a:pt x="753" y="761"/>
                  </a:lnTo>
                  <a:lnTo>
                    <a:pt x="742" y="772"/>
                  </a:lnTo>
                  <a:lnTo>
                    <a:pt x="729" y="783"/>
                  </a:lnTo>
                  <a:lnTo>
                    <a:pt x="700" y="802"/>
                  </a:lnTo>
                  <a:lnTo>
                    <a:pt x="664" y="820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0" name="Freeform 63"/>
            <p:cNvSpPr>
              <a:spLocks/>
            </p:cNvSpPr>
            <p:nvPr/>
          </p:nvSpPr>
          <p:spPr bwMode="auto">
            <a:xfrm>
              <a:off x="3733" y="3398"/>
              <a:ext cx="665" cy="638"/>
            </a:xfrm>
            <a:custGeom>
              <a:avLst/>
              <a:gdLst>
                <a:gd name="T0" fmla="*/ 6 w 665"/>
                <a:gd name="T1" fmla="*/ 301 h 638"/>
                <a:gd name="T2" fmla="*/ 0 w 665"/>
                <a:gd name="T3" fmla="*/ 261 h 638"/>
                <a:gd name="T4" fmla="*/ 0 w 665"/>
                <a:gd name="T5" fmla="*/ 222 h 638"/>
                <a:gd name="T6" fmla="*/ 1 w 665"/>
                <a:gd name="T7" fmla="*/ 203 h 638"/>
                <a:gd name="T8" fmla="*/ 4 w 665"/>
                <a:gd name="T9" fmla="*/ 184 h 638"/>
                <a:gd name="T10" fmla="*/ 8 w 665"/>
                <a:gd name="T11" fmla="*/ 166 h 638"/>
                <a:gd name="T12" fmla="*/ 14 w 665"/>
                <a:gd name="T13" fmla="*/ 149 h 638"/>
                <a:gd name="T14" fmla="*/ 28 w 665"/>
                <a:gd name="T15" fmla="*/ 116 h 638"/>
                <a:gd name="T16" fmla="*/ 46 w 665"/>
                <a:gd name="T17" fmla="*/ 86 h 638"/>
                <a:gd name="T18" fmla="*/ 68 w 665"/>
                <a:gd name="T19" fmla="*/ 59 h 638"/>
                <a:gd name="T20" fmla="*/ 80 w 665"/>
                <a:gd name="T21" fmla="*/ 48 h 638"/>
                <a:gd name="T22" fmla="*/ 94 w 665"/>
                <a:gd name="T23" fmla="*/ 37 h 638"/>
                <a:gd name="T24" fmla="*/ 115 w 665"/>
                <a:gd name="T25" fmla="*/ 23 h 638"/>
                <a:gd name="T26" fmla="*/ 138 w 665"/>
                <a:gd name="T27" fmla="*/ 13 h 638"/>
                <a:gd name="T28" fmla="*/ 162 w 665"/>
                <a:gd name="T29" fmla="*/ 6 h 638"/>
                <a:gd name="T30" fmla="*/ 187 w 665"/>
                <a:gd name="T31" fmla="*/ 2 h 638"/>
                <a:gd name="T32" fmla="*/ 213 w 665"/>
                <a:gd name="T33" fmla="*/ 0 h 638"/>
                <a:gd name="T34" fmla="*/ 240 w 665"/>
                <a:gd name="T35" fmla="*/ 1 h 638"/>
                <a:gd name="T36" fmla="*/ 267 w 665"/>
                <a:gd name="T37" fmla="*/ 5 h 638"/>
                <a:gd name="T38" fmla="*/ 294 w 665"/>
                <a:gd name="T39" fmla="*/ 11 h 638"/>
                <a:gd name="T40" fmla="*/ 322 w 665"/>
                <a:gd name="T41" fmla="*/ 20 h 638"/>
                <a:gd name="T42" fmla="*/ 350 w 665"/>
                <a:gd name="T43" fmla="*/ 30 h 638"/>
                <a:gd name="T44" fmla="*/ 405 w 665"/>
                <a:gd name="T45" fmla="*/ 57 h 638"/>
                <a:gd name="T46" fmla="*/ 432 w 665"/>
                <a:gd name="T47" fmla="*/ 74 h 638"/>
                <a:gd name="T48" fmla="*/ 458 w 665"/>
                <a:gd name="T49" fmla="*/ 91 h 638"/>
                <a:gd name="T50" fmla="*/ 483 w 665"/>
                <a:gd name="T51" fmla="*/ 111 h 638"/>
                <a:gd name="T52" fmla="*/ 508 w 665"/>
                <a:gd name="T53" fmla="*/ 131 h 638"/>
                <a:gd name="T54" fmla="*/ 531 w 665"/>
                <a:gd name="T55" fmla="*/ 153 h 638"/>
                <a:gd name="T56" fmla="*/ 553 w 665"/>
                <a:gd name="T57" fmla="*/ 176 h 638"/>
                <a:gd name="T58" fmla="*/ 592 w 665"/>
                <a:gd name="T59" fmla="*/ 225 h 638"/>
                <a:gd name="T60" fmla="*/ 610 w 665"/>
                <a:gd name="T61" fmla="*/ 250 h 638"/>
                <a:gd name="T62" fmla="*/ 625 w 665"/>
                <a:gd name="T63" fmla="*/ 276 h 638"/>
                <a:gd name="T64" fmla="*/ 638 w 665"/>
                <a:gd name="T65" fmla="*/ 302 h 638"/>
                <a:gd name="T66" fmla="*/ 648 w 665"/>
                <a:gd name="T67" fmla="*/ 328 h 638"/>
                <a:gd name="T68" fmla="*/ 657 w 665"/>
                <a:gd name="T69" fmla="*/ 355 h 638"/>
                <a:gd name="T70" fmla="*/ 662 w 665"/>
                <a:gd name="T71" fmla="*/ 382 h 638"/>
                <a:gd name="T72" fmla="*/ 665 w 665"/>
                <a:gd name="T73" fmla="*/ 408 h 638"/>
                <a:gd name="T74" fmla="*/ 665 w 665"/>
                <a:gd name="T75" fmla="*/ 434 h 638"/>
                <a:gd name="T76" fmla="*/ 661 w 665"/>
                <a:gd name="T77" fmla="*/ 460 h 638"/>
                <a:gd name="T78" fmla="*/ 655 w 665"/>
                <a:gd name="T79" fmla="*/ 485 h 638"/>
                <a:gd name="T80" fmla="*/ 645 w 665"/>
                <a:gd name="T81" fmla="*/ 510 h 638"/>
                <a:gd name="T82" fmla="*/ 631 w 665"/>
                <a:gd name="T83" fmla="*/ 533 h 638"/>
                <a:gd name="T84" fmla="*/ 617 w 665"/>
                <a:gd name="T85" fmla="*/ 552 h 638"/>
                <a:gd name="T86" fmla="*/ 603 w 665"/>
                <a:gd name="T87" fmla="*/ 568 h 638"/>
                <a:gd name="T88" fmla="*/ 588 w 665"/>
                <a:gd name="T89" fmla="*/ 582 h 638"/>
                <a:gd name="T90" fmla="*/ 572 w 665"/>
                <a:gd name="T91" fmla="*/ 595 h 638"/>
                <a:gd name="T92" fmla="*/ 555 w 665"/>
                <a:gd name="T93" fmla="*/ 605 h 638"/>
                <a:gd name="T94" fmla="*/ 537 w 665"/>
                <a:gd name="T95" fmla="*/ 614 h 638"/>
                <a:gd name="T96" fmla="*/ 519 w 665"/>
                <a:gd name="T97" fmla="*/ 622 h 638"/>
                <a:gd name="T98" fmla="*/ 500 w 665"/>
                <a:gd name="T99" fmla="*/ 628 h 638"/>
                <a:gd name="T100" fmla="*/ 460 w 665"/>
                <a:gd name="T101" fmla="*/ 635 h 638"/>
                <a:gd name="T102" fmla="*/ 418 w 665"/>
                <a:gd name="T103" fmla="*/ 638 h 638"/>
                <a:gd name="T104" fmla="*/ 374 w 665"/>
                <a:gd name="T105" fmla="*/ 637 h 638"/>
                <a:gd name="T106" fmla="*/ 329 w 665"/>
                <a:gd name="T107" fmla="*/ 632 h 6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5"/>
                <a:gd name="T163" fmla="*/ 0 h 638"/>
                <a:gd name="T164" fmla="*/ 665 w 665"/>
                <a:gd name="T165" fmla="*/ 638 h 6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5" h="638">
                  <a:moveTo>
                    <a:pt x="6" y="301"/>
                  </a:moveTo>
                  <a:lnTo>
                    <a:pt x="0" y="261"/>
                  </a:lnTo>
                  <a:lnTo>
                    <a:pt x="0" y="222"/>
                  </a:lnTo>
                  <a:lnTo>
                    <a:pt x="1" y="203"/>
                  </a:lnTo>
                  <a:lnTo>
                    <a:pt x="4" y="184"/>
                  </a:lnTo>
                  <a:lnTo>
                    <a:pt x="8" y="166"/>
                  </a:lnTo>
                  <a:lnTo>
                    <a:pt x="14" y="149"/>
                  </a:lnTo>
                  <a:lnTo>
                    <a:pt x="28" y="116"/>
                  </a:lnTo>
                  <a:lnTo>
                    <a:pt x="46" y="86"/>
                  </a:lnTo>
                  <a:lnTo>
                    <a:pt x="68" y="59"/>
                  </a:lnTo>
                  <a:lnTo>
                    <a:pt x="80" y="48"/>
                  </a:lnTo>
                  <a:lnTo>
                    <a:pt x="94" y="37"/>
                  </a:lnTo>
                  <a:lnTo>
                    <a:pt x="115" y="23"/>
                  </a:lnTo>
                  <a:lnTo>
                    <a:pt x="138" y="13"/>
                  </a:lnTo>
                  <a:lnTo>
                    <a:pt x="162" y="6"/>
                  </a:lnTo>
                  <a:lnTo>
                    <a:pt x="187" y="2"/>
                  </a:lnTo>
                  <a:lnTo>
                    <a:pt x="213" y="0"/>
                  </a:lnTo>
                  <a:lnTo>
                    <a:pt x="240" y="1"/>
                  </a:lnTo>
                  <a:lnTo>
                    <a:pt x="267" y="5"/>
                  </a:lnTo>
                  <a:lnTo>
                    <a:pt x="294" y="11"/>
                  </a:lnTo>
                  <a:lnTo>
                    <a:pt x="322" y="20"/>
                  </a:lnTo>
                  <a:lnTo>
                    <a:pt x="350" y="30"/>
                  </a:lnTo>
                  <a:lnTo>
                    <a:pt x="405" y="57"/>
                  </a:lnTo>
                  <a:lnTo>
                    <a:pt x="432" y="74"/>
                  </a:lnTo>
                  <a:lnTo>
                    <a:pt x="458" y="91"/>
                  </a:lnTo>
                  <a:lnTo>
                    <a:pt x="483" y="111"/>
                  </a:lnTo>
                  <a:lnTo>
                    <a:pt x="508" y="131"/>
                  </a:lnTo>
                  <a:lnTo>
                    <a:pt x="531" y="153"/>
                  </a:lnTo>
                  <a:lnTo>
                    <a:pt x="553" y="176"/>
                  </a:lnTo>
                  <a:lnTo>
                    <a:pt x="592" y="225"/>
                  </a:lnTo>
                  <a:lnTo>
                    <a:pt x="610" y="250"/>
                  </a:lnTo>
                  <a:lnTo>
                    <a:pt x="625" y="276"/>
                  </a:lnTo>
                  <a:lnTo>
                    <a:pt x="638" y="302"/>
                  </a:lnTo>
                  <a:lnTo>
                    <a:pt x="648" y="328"/>
                  </a:lnTo>
                  <a:lnTo>
                    <a:pt x="657" y="355"/>
                  </a:lnTo>
                  <a:lnTo>
                    <a:pt x="662" y="382"/>
                  </a:lnTo>
                  <a:lnTo>
                    <a:pt x="665" y="408"/>
                  </a:lnTo>
                  <a:lnTo>
                    <a:pt x="665" y="434"/>
                  </a:lnTo>
                  <a:lnTo>
                    <a:pt x="661" y="460"/>
                  </a:lnTo>
                  <a:lnTo>
                    <a:pt x="655" y="485"/>
                  </a:lnTo>
                  <a:lnTo>
                    <a:pt x="645" y="510"/>
                  </a:lnTo>
                  <a:lnTo>
                    <a:pt x="631" y="533"/>
                  </a:lnTo>
                  <a:lnTo>
                    <a:pt x="617" y="552"/>
                  </a:lnTo>
                  <a:lnTo>
                    <a:pt x="603" y="568"/>
                  </a:lnTo>
                  <a:lnTo>
                    <a:pt x="588" y="582"/>
                  </a:lnTo>
                  <a:lnTo>
                    <a:pt x="572" y="595"/>
                  </a:lnTo>
                  <a:lnTo>
                    <a:pt x="555" y="605"/>
                  </a:lnTo>
                  <a:lnTo>
                    <a:pt x="537" y="614"/>
                  </a:lnTo>
                  <a:lnTo>
                    <a:pt x="519" y="622"/>
                  </a:lnTo>
                  <a:lnTo>
                    <a:pt x="500" y="628"/>
                  </a:lnTo>
                  <a:lnTo>
                    <a:pt x="460" y="635"/>
                  </a:lnTo>
                  <a:lnTo>
                    <a:pt x="418" y="638"/>
                  </a:lnTo>
                  <a:lnTo>
                    <a:pt x="374" y="637"/>
                  </a:lnTo>
                  <a:lnTo>
                    <a:pt x="329" y="63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1" name="Freeform 64"/>
            <p:cNvSpPr>
              <a:spLocks/>
            </p:cNvSpPr>
            <p:nvPr/>
          </p:nvSpPr>
          <p:spPr bwMode="auto">
            <a:xfrm>
              <a:off x="3794" y="3555"/>
              <a:ext cx="421" cy="432"/>
            </a:xfrm>
            <a:custGeom>
              <a:avLst/>
              <a:gdLst>
                <a:gd name="T0" fmla="*/ 40 w 421"/>
                <a:gd name="T1" fmla="*/ 33 h 432"/>
                <a:gd name="T2" fmla="*/ 53 w 421"/>
                <a:gd name="T3" fmla="*/ 22 h 432"/>
                <a:gd name="T4" fmla="*/ 68 w 421"/>
                <a:gd name="T5" fmla="*/ 14 h 432"/>
                <a:gd name="T6" fmla="*/ 84 w 421"/>
                <a:gd name="T7" fmla="*/ 7 h 432"/>
                <a:gd name="T8" fmla="*/ 101 w 421"/>
                <a:gd name="T9" fmla="*/ 3 h 432"/>
                <a:gd name="T10" fmla="*/ 138 w 421"/>
                <a:gd name="T11" fmla="*/ 0 h 432"/>
                <a:gd name="T12" fmla="*/ 157 w 421"/>
                <a:gd name="T13" fmla="*/ 2 h 432"/>
                <a:gd name="T14" fmla="*/ 177 w 421"/>
                <a:gd name="T15" fmla="*/ 5 h 432"/>
                <a:gd name="T16" fmla="*/ 197 w 421"/>
                <a:gd name="T17" fmla="*/ 11 h 432"/>
                <a:gd name="T18" fmla="*/ 217 w 421"/>
                <a:gd name="T19" fmla="*/ 18 h 432"/>
                <a:gd name="T20" fmla="*/ 238 w 421"/>
                <a:gd name="T21" fmla="*/ 28 h 432"/>
                <a:gd name="T22" fmla="*/ 258 w 421"/>
                <a:gd name="T23" fmla="*/ 39 h 432"/>
                <a:gd name="T24" fmla="*/ 278 w 421"/>
                <a:gd name="T25" fmla="*/ 52 h 432"/>
                <a:gd name="T26" fmla="*/ 297 w 421"/>
                <a:gd name="T27" fmla="*/ 66 h 432"/>
                <a:gd name="T28" fmla="*/ 316 w 421"/>
                <a:gd name="T29" fmla="*/ 83 h 432"/>
                <a:gd name="T30" fmla="*/ 334 w 421"/>
                <a:gd name="T31" fmla="*/ 101 h 432"/>
                <a:gd name="T32" fmla="*/ 366 w 421"/>
                <a:gd name="T33" fmla="*/ 140 h 432"/>
                <a:gd name="T34" fmla="*/ 379 w 421"/>
                <a:gd name="T35" fmla="*/ 161 h 432"/>
                <a:gd name="T36" fmla="*/ 391 w 421"/>
                <a:gd name="T37" fmla="*/ 181 h 432"/>
                <a:gd name="T38" fmla="*/ 408 w 421"/>
                <a:gd name="T39" fmla="*/ 223 h 432"/>
                <a:gd name="T40" fmla="*/ 414 w 421"/>
                <a:gd name="T41" fmla="*/ 244 h 432"/>
                <a:gd name="T42" fmla="*/ 418 w 421"/>
                <a:gd name="T43" fmla="*/ 264 h 432"/>
                <a:gd name="T44" fmla="*/ 421 w 421"/>
                <a:gd name="T45" fmla="*/ 303 h 432"/>
                <a:gd name="T46" fmla="*/ 419 w 421"/>
                <a:gd name="T47" fmla="*/ 322 h 432"/>
                <a:gd name="T48" fmla="*/ 416 w 421"/>
                <a:gd name="T49" fmla="*/ 340 h 432"/>
                <a:gd name="T50" fmla="*/ 410 w 421"/>
                <a:gd name="T51" fmla="*/ 357 h 432"/>
                <a:gd name="T52" fmla="*/ 402 w 421"/>
                <a:gd name="T53" fmla="*/ 372 h 432"/>
                <a:gd name="T54" fmla="*/ 393 w 421"/>
                <a:gd name="T55" fmla="*/ 386 h 432"/>
                <a:gd name="T56" fmla="*/ 381 w 421"/>
                <a:gd name="T57" fmla="*/ 399 h 432"/>
                <a:gd name="T58" fmla="*/ 367 w 421"/>
                <a:gd name="T59" fmla="*/ 410 h 432"/>
                <a:gd name="T60" fmla="*/ 352 w 421"/>
                <a:gd name="T61" fmla="*/ 419 h 432"/>
                <a:gd name="T62" fmla="*/ 336 w 421"/>
                <a:gd name="T63" fmla="*/ 425 h 432"/>
                <a:gd name="T64" fmla="*/ 319 w 421"/>
                <a:gd name="T65" fmla="*/ 430 h 432"/>
                <a:gd name="T66" fmla="*/ 283 w 421"/>
                <a:gd name="T67" fmla="*/ 432 h 432"/>
                <a:gd name="T68" fmla="*/ 263 w 421"/>
                <a:gd name="T69" fmla="*/ 431 h 432"/>
                <a:gd name="T70" fmla="*/ 243 w 421"/>
                <a:gd name="T71" fmla="*/ 427 h 432"/>
                <a:gd name="T72" fmla="*/ 223 w 421"/>
                <a:gd name="T73" fmla="*/ 421 h 432"/>
                <a:gd name="T74" fmla="*/ 203 w 421"/>
                <a:gd name="T75" fmla="*/ 414 h 432"/>
                <a:gd name="T76" fmla="*/ 183 w 421"/>
                <a:gd name="T77" fmla="*/ 405 h 432"/>
                <a:gd name="T78" fmla="*/ 163 w 421"/>
                <a:gd name="T79" fmla="*/ 394 h 432"/>
                <a:gd name="T80" fmla="*/ 143 w 421"/>
                <a:gd name="T81" fmla="*/ 381 h 432"/>
                <a:gd name="T82" fmla="*/ 124 w 421"/>
                <a:gd name="T83" fmla="*/ 366 h 432"/>
                <a:gd name="T84" fmla="*/ 105 w 421"/>
                <a:gd name="T85" fmla="*/ 350 h 432"/>
                <a:gd name="T86" fmla="*/ 87 w 421"/>
                <a:gd name="T87" fmla="*/ 331 h 432"/>
                <a:gd name="T88" fmla="*/ 55 w 421"/>
                <a:gd name="T89" fmla="*/ 292 h 432"/>
                <a:gd name="T90" fmla="*/ 42 w 421"/>
                <a:gd name="T91" fmla="*/ 272 h 432"/>
                <a:gd name="T92" fmla="*/ 30 w 421"/>
                <a:gd name="T93" fmla="*/ 251 h 432"/>
                <a:gd name="T94" fmla="*/ 12 w 421"/>
                <a:gd name="T95" fmla="*/ 210 h 432"/>
                <a:gd name="T96" fmla="*/ 6 w 421"/>
                <a:gd name="T97" fmla="*/ 189 h 432"/>
                <a:gd name="T98" fmla="*/ 2 w 421"/>
                <a:gd name="T99" fmla="*/ 168 h 432"/>
                <a:gd name="T100" fmla="*/ 0 w 421"/>
                <a:gd name="T101" fmla="*/ 129 h 432"/>
                <a:gd name="T102" fmla="*/ 1 w 421"/>
                <a:gd name="T103" fmla="*/ 110 h 432"/>
                <a:gd name="T104" fmla="*/ 5 w 421"/>
                <a:gd name="T105" fmla="*/ 93 h 432"/>
                <a:gd name="T106" fmla="*/ 11 w 421"/>
                <a:gd name="T107" fmla="*/ 76 h 432"/>
                <a:gd name="T108" fmla="*/ 18 w 421"/>
                <a:gd name="T109" fmla="*/ 60 h 432"/>
                <a:gd name="T110" fmla="*/ 28 w 421"/>
                <a:gd name="T111" fmla="*/ 46 h 432"/>
                <a:gd name="T112" fmla="*/ 40 w 421"/>
                <a:gd name="T113" fmla="*/ 33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1"/>
                <a:gd name="T172" fmla="*/ 0 h 432"/>
                <a:gd name="T173" fmla="*/ 421 w 421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1" h="432">
                  <a:moveTo>
                    <a:pt x="40" y="33"/>
                  </a:moveTo>
                  <a:lnTo>
                    <a:pt x="53" y="22"/>
                  </a:lnTo>
                  <a:lnTo>
                    <a:pt x="68" y="14"/>
                  </a:lnTo>
                  <a:lnTo>
                    <a:pt x="84" y="7"/>
                  </a:lnTo>
                  <a:lnTo>
                    <a:pt x="101" y="3"/>
                  </a:lnTo>
                  <a:lnTo>
                    <a:pt x="138" y="0"/>
                  </a:lnTo>
                  <a:lnTo>
                    <a:pt x="157" y="2"/>
                  </a:lnTo>
                  <a:lnTo>
                    <a:pt x="177" y="5"/>
                  </a:lnTo>
                  <a:lnTo>
                    <a:pt x="197" y="11"/>
                  </a:lnTo>
                  <a:lnTo>
                    <a:pt x="217" y="18"/>
                  </a:lnTo>
                  <a:lnTo>
                    <a:pt x="238" y="28"/>
                  </a:lnTo>
                  <a:lnTo>
                    <a:pt x="258" y="39"/>
                  </a:lnTo>
                  <a:lnTo>
                    <a:pt x="278" y="52"/>
                  </a:lnTo>
                  <a:lnTo>
                    <a:pt x="297" y="66"/>
                  </a:lnTo>
                  <a:lnTo>
                    <a:pt x="316" y="83"/>
                  </a:lnTo>
                  <a:lnTo>
                    <a:pt x="334" y="101"/>
                  </a:lnTo>
                  <a:lnTo>
                    <a:pt x="366" y="140"/>
                  </a:lnTo>
                  <a:lnTo>
                    <a:pt x="379" y="161"/>
                  </a:lnTo>
                  <a:lnTo>
                    <a:pt x="391" y="181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8" y="264"/>
                  </a:lnTo>
                  <a:lnTo>
                    <a:pt x="421" y="303"/>
                  </a:lnTo>
                  <a:lnTo>
                    <a:pt x="419" y="322"/>
                  </a:lnTo>
                  <a:lnTo>
                    <a:pt x="416" y="340"/>
                  </a:lnTo>
                  <a:lnTo>
                    <a:pt x="410" y="357"/>
                  </a:lnTo>
                  <a:lnTo>
                    <a:pt x="402" y="372"/>
                  </a:lnTo>
                  <a:lnTo>
                    <a:pt x="393" y="386"/>
                  </a:lnTo>
                  <a:lnTo>
                    <a:pt x="381" y="399"/>
                  </a:lnTo>
                  <a:lnTo>
                    <a:pt x="367" y="410"/>
                  </a:lnTo>
                  <a:lnTo>
                    <a:pt x="352" y="419"/>
                  </a:lnTo>
                  <a:lnTo>
                    <a:pt x="336" y="425"/>
                  </a:lnTo>
                  <a:lnTo>
                    <a:pt x="319" y="430"/>
                  </a:lnTo>
                  <a:lnTo>
                    <a:pt x="283" y="432"/>
                  </a:lnTo>
                  <a:lnTo>
                    <a:pt x="263" y="431"/>
                  </a:lnTo>
                  <a:lnTo>
                    <a:pt x="243" y="427"/>
                  </a:lnTo>
                  <a:lnTo>
                    <a:pt x="223" y="421"/>
                  </a:lnTo>
                  <a:lnTo>
                    <a:pt x="203" y="414"/>
                  </a:lnTo>
                  <a:lnTo>
                    <a:pt x="183" y="405"/>
                  </a:lnTo>
                  <a:lnTo>
                    <a:pt x="163" y="394"/>
                  </a:lnTo>
                  <a:lnTo>
                    <a:pt x="143" y="381"/>
                  </a:lnTo>
                  <a:lnTo>
                    <a:pt x="124" y="366"/>
                  </a:lnTo>
                  <a:lnTo>
                    <a:pt x="105" y="350"/>
                  </a:lnTo>
                  <a:lnTo>
                    <a:pt x="87" y="331"/>
                  </a:lnTo>
                  <a:lnTo>
                    <a:pt x="55" y="292"/>
                  </a:lnTo>
                  <a:lnTo>
                    <a:pt x="42" y="272"/>
                  </a:lnTo>
                  <a:lnTo>
                    <a:pt x="30" y="251"/>
                  </a:lnTo>
                  <a:lnTo>
                    <a:pt x="12" y="210"/>
                  </a:lnTo>
                  <a:lnTo>
                    <a:pt x="6" y="189"/>
                  </a:lnTo>
                  <a:lnTo>
                    <a:pt x="2" y="168"/>
                  </a:lnTo>
                  <a:lnTo>
                    <a:pt x="0" y="129"/>
                  </a:lnTo>
                  <a:lnTo>
                    <a:pt x="1" y="110"/>
                  </a:lnTo>
                  <a:lnTo>
                    <a:pt x="5" y="93"/>
                  </a:lnTo>
                  <a:lnTo>
                    <a:pt x="11" y="76"/>
                  </a:lnTo>
                  <a:lnTo>
                    <a:pt x="18" y="60"/>
                  </a:lnTo>
                  <a:lnTo>
                    <a:pt x="28" y="46"/>
                  </a:lnTo>
                  <a:lnTo>
                    <a:pt x="40" y="33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2" name="Freeform 65"/>
            <p:cNvSpPr>
              <a:spLocks/>
            </p:cNvSpPr>
            <p:nvPr/>
          </p:nvSpPr>
          <p:spPr bwMode="auto">
            <a:xfrm>
              <a:off x="3855" y="3698"/>
              <a:ext cx="205" cy="205"/>
            </a:xfrm>
            <a:custGeom>
              <a:avLst/>
              <a:gdLst>
                <a:gd name="T0" fmla="*/ 20 w 205"/>
                <a:gd name="T1" fmla="*/ 14 h 205"/>
                <a:gd name="T2" fmla="*/ 30 w 205"/>
                <a:gd name="T3" fmla="*/ 7 h 205"/>
                <a:gd name="T4" fmla="*/ 38 w 205"/>
                <a:gd name="T5" fmla="*/ 4 h 205"/>
                <a:gd name="T6" fmla="*/ 46 w 205"/>
                <a:gd name="T7" fmla="*/ 1 h 205"/>
                <a:gd name="T8" fmla="*/ 63 w 205"/>
                <a:gd name="T9" fmla="*/ 0 h 205"/>
                <a:gd name="T10" fmla="*/ 82 w 205"/>
                <a:gd name="T11" fmla="*/ 2 h 205"/>
                <a:gd name="T12" fmla="*/ 102 w 205"/>
                <a:gd name="T13" fmla="*/ 7 h 205"/>
                <a:gd name="T14" fmla="*/ 121 w 205"/>
                <a:gd name="T15" fmla="*/ 17 h 205"/>
                <a:gd name="T16" fmla="*/ 141 w 205"/>
                <a:gd name="T17" fmla="*/ 30 h 205"/>
                <a:gd name="T18" fmla="*/ 159 w 205"/>
                <a:gd name="T19" fmla="*/ 46 h 205"/>
                <a:gd name="T20" fmla="*/ 175 w 205"/>
                <a:gd name="T21" fmla="*/ 64 h 205"/>
                <a:gd name="T22" fmla="*/ 188 w 205"/>
                <a:gd name="T23" fmla="*/ 83 h 205"/>
                <a:gd name="T24" fmla="*/ 197 w 205"/>
                <a:gd name="T25" fmla="*/ 103 h 205"/>
                <a:gd name="T26" fmla="*/ 203 w 205"/>
                <a:gd name="T27" fmla="*/ 123 h 205"/>
                <a:gd name="T28" fmla="*/ 205 w 205"/>
                <a:gd name="T29" fmla="*/ 142 h 205"/>
                <a:gd name="T30" fmla="*/ 205 w 205"/>
                <a:gd name="T31" fmla="*/ 151 h 205"/>
                <a:gd name="T32" fmla="*/ 201 w 205"/>
                <a:gd name="T33" fmla="*/ 167 h 205"/>
                <a:gd name="T34" fmla="*/ 193 w 205"/>
                <a:gd name="T35" fmla="*/ 182 h 205"/>
                <a:gd name="T36" fmla="*/ 188 w 205"/>
                <a:gd name="T37" fmla="*/ 188 h 205"/>
                <a:gd name="T38" fmla="*/ 182 w 205"/>
                <a:gd name="T39" fmla="*/ 193 h 205"/>
                <a:gd name="T40" fmla="*/ 171 w 205"/>
                <a:gd name="T41" fmla="*/ 199 h 205"/>
                <a:gd name="T42" fmla="*/ 163 w 205"/>
                <a:gd name="T43" fmla="*/ 202 h 205"/>
                <a:gd name="T44" fmla="*/ 151 w 205"/>
                <a:gd name="T45" fmla="*/ 205 h 205"/>
                <a:gd name="T46" fmla="*/ 132 w 205"/>
                <a:gd name="T47" fmla="*/ 204 h 205"/>
                <a:gd name="T48" fmla="*/ 113 w 205"/>
                <a:gd name="T49" fmla="*/ 201 h 205"/>
                <a:gd name="T50" fmla="*/ 93 w 205"/>
                <a:gd name="T51" fmla="*/ 193 h 205"/>
                <a:gd name="T52" fmla="*/ 74 w 205"/>
                <a:gd name="T53" fmla="*/ 182 h 205"/>
                <a:gd name="T54" fmla="*/ 55 w 205"/>
                <a:gd name="T55" fmla="*/ 168 h 205"/>
                <a:gd name="T56" fmla="*/ 37 w 205"/>
                <a:gd name="T57" fmla="*/ 150 h 205"/>
                <a:gd name="T58" fmla="*/ 23 w 205"/>
                <a:gd name="T59" fmla="*/ 131 h 205"/>
                <a:gd name="T60" fmla="*/ 12 w 205"/>
                <a:gd name="T61" fmla="*/ 112 h 205"/>
                <a:gd name="T62" fmla="*/ 4 w 205"/>
                <a:gd name="T63" fmla="*/ 92 h 205"/>
                <a:gd name="T64" fmla="*/ 0 w 205"/>
                <a:gd name="T65" fmla="*/ 72 h 205"/>
                <a:gd name="T66" fmla="*/ 0 w 205"/>
                <a:gd name="T67" fmla="*/ 59 h 205"/>
                <a:gd name="T68" fmla="*/ 2 w 205"/>
                <a:gd name="T69" fmla="*/ 46 h 205"/>
                <a:gd name="T70" fmla="*/ 7 w 205"/>
                <a:gd name="T71" fmla="*/ 30 h 205"/>
                <a:gd name="T72" fmla="*/ 14 w 205"/>
                <a:gd name="T73" fmla="*/ 2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5"/>
                <a:gd name="T112" fmla="*/ 0 h 205"/>
                <a:gd name="T113" fmla="*/ 205 w 205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5" h="205">
                  <a:moveTo>
                    <a:pt x="17" y="17"/>
                  </a:moveTo>
                  <a:lnTo>
                    <a:pt x="20" y="14"/>
                  </a:lnTo>
                  <a:lnTo>
                    <a:pt x="23" y="11"/>
                  </a:lnTo>
                  <a:lnTo>
                    <a:pt x="30" y="7"/>
                  </a:lnTo>
                  <a:lnTo>
                    <a:pt x="34" y="5"/>
                  </a:lnTo>
                  <a:lnTo>
                    <a:pt x="38" y="4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2" y="2"/>
                  </a:lnTo>
                  <a:lnTo>
                    <a:pt x="92" y="4"/>
                  </a:lnTo>
                  <a:lnTo>
                    <a:pt x="102" y="7"/>
                  </a:lnTo>
                  <a:lnTo>
                    <a:pt x="112" y="12"/>
                  </a:lnTo>
                  <a:lnTo>
                    <a:pt x="121" y="17"/>
                  </a:lnTo>
                  <a:lnTo>
                    <a:pt x="131" y="23"/>
                  </a:lnTo>
                  <a:lnTo>
                    <a:pt x="141" y="30"/>
                  </a:lnTo>
                  <a:lnTo>
                    <a:pt x="150" y="37"/>
                  </a:lnTo>
                  <a:lnTo>
                    <a:pt x="159" y="46"/>
                  </a:lnTo>
                  <a:lnTo>
                    <a:pt x="168" y="55"/>
                  </a:lnTo>
                  <a:lnTo>
                    <a:pt x="175" y="64"/>
                  </a:lnTo>
                  <a:lnTo>
                    <a:pt x="182" y="74"/>
                  </a:lnTo>
                  <a:lnTo>
                    <a:pt x="188" y="83"/>
                  </a:lnTo>
                  <a:lnTo>
                    <a:pt x="193" y="93"/>
                  </a:lnTo>
                  <a:lnTo>
                    <a:pt x="197" y="103"/>
                  </a:lnTo>
                  <a:lnTo>
                    <a:pt x="201" y="113"/>
                  </a:lnTo>
                  <a:lnTo>
                    <a:pt x="203" y="123"/>
                  </a:lnTo>
                  <a:lnTo>
                    <a:pt x="205" y="132"/>
                  </a:lnTo>
                  <a:lnTo>
                    <a:pt x="205" y="142"/>
                  </a:lnTo>
                  <a:lnTo>
                    <a:pt x="205" y="146"/>
                  </a:lnTo>
                  <a:lnTo>
                    <a:pt x="205" y="15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93" y="182"/>
                  </a:lnTo>
                  <a:lnTo>
                    <a:pt x="191" y="185"/>
                  </a:lnTo>
                  <a:lnTo>
                    <a:pt x="188" y="188"/>
                  </a:lnTo>
                  <a:lnTo>
                    <a:pt x="185" y="191"/>
                  </a:lnTo>
                  <a:lnTo>
                    <a:pt x="182" y="193"/>
                  </a:lnTo>
                  <a:lnTo>
                    <a:pt x="175" y="198"/>
                  </a:lnTo>
                  <a:lnTo>
                    <a:pt x="171" y="199"/>
                  </a:lnTo>
                  <a:lnTo>
                    <a:pt x="167" y="201"/>
                  </a:lnTo>
                  <a:lnTo>
                    <a:pt x="163" y="202"/>
                  </a:lnTo>
                  <a:lnTo>
                    <a:pt x="159" y="203"/>
                  </a:lnTo>
                  <a:lnTo>
                    <a:pt x="151" y="205"/>
                  </a:lnTo>
                  <a:lnTo>
                    <a:pt x="142" y="205"/>
                  </a:lnTo>
                  <a:lnTo>
                    <a:pt x="132" y="204"/>
                  </a:lnTo>
                  <a:lnTo>
                    <a:pt x="123" y="203"/>
                  </a:lnTo>
                  <a:lnTo>
                    <a:pt x="113" y="201"/>
                  </a:lnTo>
                  <a:lnTo>
                    <a:pt x="103" y="197"/>
                  </a:lnTo>
                  <a:lnTo>
                    <a:pt x="93" y="193"/>
                  </a:lnTo>
                  <a:lnTo>
                    <a:pt x="83" y="188"/>
                  </a:lnTo>
                  <a:lnTo>
                    <a:pt x="74" y="182"/>
                  </a:lnTo>
                  <a:lnTo>
                    <a:pt x="64" y="175"/>
                  </a:lnTo>
                  <a:lnTo>
                    <a:pt x="55" y="168"/>
                  </a:lnTo>
                  <a:lnTo>
                    <a:pt x="46" y="159"/>
                  </a:lnTo>
                  <a:lnTo>
                    <a:pt x="37" y="150"/>
                  </a:lnTo>
                  <a:lnTo>
                    <a:pt x="30" y="141"/>
                  </a:lnTo>
                  <a:lnTo>
                    <a:pt x="23" y="131"/>
                  </a:lnTo>
                  <a:lnTo>
                    <a:pt x="17" y="121"/>
                  </a:lnTo>
                  <a:lnTo>
                    <a:pt x="12" y="112"/>
                  </a:lnTo>
                  <a:lnTo>
                    <a:pt x="8" y="102"/>
                  </a:lnTo>
                  <a:lnTo>
                    <a:pt x="4" y="92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7" y="30"/>
                  </a:lnTo>
                  <a:lnTo>
                    <a:pt x="12" y="23"/>
                  </a:lnTo>
                  <a:lnTo>
                    <a:pt x="14" y="2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3" name="Freeform 66"/>
            <p:cNvSpPr>
              <a:spLocks/>
            </p:cNvSpPr>
            <p:nvPr/>
          </p:nvSpPr>
          <p:spPr bwMode="auto">
            <a:xfrm>
              <a:off x="3855" y="3698"/>
              <a:ext cx="205" cy="205"/>
            </a:xfrm>
            <a:custGeom>
              <a:avLst/>
              <a:gdLst>
                <a:gd name="T0" fmla="*/ 17 w 205"/>
                <a:gd name="T1" fmla="*/ 17 h 205"/>
                <a:gd name="T2" fmla="*/ 30 w 205"/>
                <a:gd name="T3" fmla="*/ 7 h 205"/>
                <a:gd name="T4" fmla="*/ 46 w 205"/>
                <a:gd name="T5" fmla="*/ 1 h 205"/>
                <a:gd name="T6" fmla="*/ 63 w 205"/>
                <a:gd name="T7" fmla="*/ 0 h 205"/>
                <a:gd name="T8" fmla="*/ 82 w 205"/>
                <a:gd name="T9" fmla="*/ 2 h 205"/>
                <a:gd name="T10" fmla="*/ 102 w 205"/>
                <a:gd name="T11" fmla="*/ 7 h 205"/>
                <a:gd name="T12" fmla="*/ 121 w 205"/>
                <a:gd name="T13" fmla="*/ 17 h 205"/>
                <a:gd name="T14" fmla="*/ 141 w 205"/>
                <a:gd name="T15" fmla="*/ 29 h 205"/>
                <a:gd name="T16" fmla="*/ 159 w 205"/>
                <a:gd name="T17" fmla="*/ 45 h 205"/>
                <a:gd name="T18" fmla="*/ 175 w 205"/>
                <a:gd name="T19" fmla="*/ 64 h 205"/>
                <a:gd name="T20" fmla="*/ 188 w 205"/>
                <a:gd name="T21" fmla="*/ 83 h 205"/>
                <a:gd name="T22" fmla="*/ 197 w 205"/>
                <a:gd name="T23" fmla="*/ 103 h 205"/>
                <a:gd name="T24" fmla="*/ 203 w 205"/>
                <a:gd name="T25" fmla="*/ 123 h 205"/>
                <a:gd name="T26" fmla="*/ 205 w 205"/>
                <a:gd name="T27" fmla="*/ 141 h 205"/>
                <a:gd name="T28" fmla="*/ 203 w 205"/>
                <a:gd name="T29" fmla="*/ 159 h 205"/>
                <a:gd name="T30" fmla="*/ 201 w 205"/>
                <a:gd name="T31" fmla="*/ 167 h 205"/>
                <a:gd name="T32" fmla="*/ 198 w 205"/>
                <a:gd name="T33" fmla="*/ 175 h 205"/>
                <a:gd name="T34" fmla="*/ 188 w 205"/>
                <a:gd name="T35" fmla="*/ 188 h 205"/>
                <a:gd name="T36" fmla="*/ 175 w 205"/>
                <a:gd name="T37" fmla="*/ 197 h 205"/>
                <a:gd name="T38" fmla="*/ 159 w 205"/>
                <a:gd name="T39" fmla="*/ 203 h 205"/>
                <a:gd name="T40" fmla="*/ 141 w 205"/>
                <a:gd name="T41" fmla="*/ 205 h 205"/>
                <a:gd name="T42" fmla="*/ 123 w 205"/>
                <a:gd name="T43" fmla="*/ 203 h 205"/>
                <a:gd name="T44" fmla="*/ 103 w 205"/>
                <a:gd name="T45" fmla="*/ 197 h 205"/>
                <a:gd name="T46" fmla="*/ 83 w 205"/>
                <a:gd name="T47" fmla="*/ 188 h 205"/>
                <a:gd name="T48" fmla="*/ 64 w 205"/>
                <a:gd name="T49" fmla="*/ 175 h 205"/>
                <a:gd name="T50" fmla="*/ 46 w 205"/>
                <a:gd name="T51" fmla="*/ 159 h 205"/>
                <a:gd name="T52" fmla="*/ 29 w 205"/>
                <a:gd name="T53" fmla="*/ 141 h 205"/>
                <a:gd name="T54" fmla="*/ 17 w 205"/>
                <a:gd name="T55" fmla="*/ 121 h 205"/>
                <a:gd name="T56" fmla="*/ 7 w 205"/>
                <a:gd name="T57" fmla="*/ 102 h 205"/>
                <a:gd name="T58" fmla="*/ 2 w 205"/>
                <a:gd name="T59" fmla="*/ 82 h 205"/>
                <a:gd name="T60" fmla="*/ 0 w 205"/>
                <a:gd name="T61" fmla="*/ 63 h 205"/>
                <a:gd name="T62" fmla="*/ 1 w 205"/>
                <a:gd name="T63" fmla="*/ 46 h 205"/>
                <a:gd name="T64" fmla="*/ 4 w 205"/>
                <a:gd name="T65" fmla="*/ 37 h 205"/>
                <a:gd name="T66" fmla="*/ 7 w 205"/>
                <a:gd name="T67" fmla="*/ 30 h 205"/>
                <a:gd name="T68" fmla="*/ 17 w 205"/>
                <a:gd name="T69" fmla="*/ 17 h 2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"/>
                <a:gd name="T106" fmla="*/ 0 h 205"/>
                <a:gd name="T107" fmla="*/ 205 w 205"/>
                <a:gd name="T108" fmla="*/ 205 h 2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" h="205">
                  <a:moveTo>
                    <a:pt x="17" y="17"/>
                  </a:moveTo>
                  <a:lnTo>
                    <a:pt x="30" y="7"/>
                  </a:lnTo>
                  <a:lnTo>
                    <a:pt x="46" y="1"/>
                  </a:lnTo>
                  <a:lnTo>
                    <a:pt x="63" y="0"/>
                  </a:lnTo>
                  <a:lnTo>
                    <a:pt x="82" y="2"/>
                  </a:lnTo>
                  <a:lnTo>
                    <a:pt x="102" y="7"/>
                  </a:lnTo>
                  <a:lnTo>
                    <a:pt x="121" y="17"/>
                  </a:lnTo>
                  <a:lnTo>
                    <a:pt x="141" y="29"/>
                  </a:lnTo>
                  <a:lnTo>
                    <a:pt x="159" y="45"/>
                  </a:lnTo>
                  <a:lnTo>
                    <a:pt x="175" y="64"/>
                  </a:lnTo>
                  <a:lnTo>
                    <a:pt x="188" y="83"/>
                  </a:lnTo>
                  <a:lnTo>
                    <a:pt x="197" y="103"/>
                  </a:lnTo>
                  <a:lnTo>
                    <a:pt x="203" y="123"/>
                  </a:lnTo>
                  <a:lnTo>
                    <a:pt x="205" y="14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88" y="188"/>
                  </a:lnTo>
                  <a:lnTo>
                    <a:pt x="175" y="197"/>
                  </a:lnTo>
                  <a:lnTo>
                    <a:pt x="159" y="203"/>
                  </a:lnTo>
                  <a:lnTo>
                    <a:pt x="141" y="205"/>
                  </a:lnTo>
                  <a:lnTo>
                    <a:pt x="123" y="203"/>
                  </a:lnTo>
                  <a:lnTo>
                    <a:pt x="103" y="197"/>
                  </a:lnTo>
                  <a:lnTo>
                    <a:pt x="83" y="188"/>
                  </a:lnTo>
                  <a:lnTo>
                    <a:pt x="64" y="175"/>
                  </a:lnTo>
                  <a:lnTo>
                    <a:pt x="46" y="159"/>
                  </a:lnTo>
                  <a:lnTo>
                    <a:pt x="29" y="141"/>
                  </a:lnTo>
                  <a:lnTo>
                    <a:pt x="17" y="121"/>
                  </a:lnTo>
                  <a:lnTo>
                    <a:pt x="7" y="102"/>
                  </a:lnTo>
                  <a:lnTo>
                    <a:pt x="2" y="82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4" y="37"/>
                  </a:lnTo>
                  <a:lnTo>
                    <a:pt x="7" y="30"/>
                  </a:lnTo>
                  <a:lnTo>
                    <a:pt x="17" y="17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4" name="Freeform 67"/>
            <p:cNvSpPr>
              <a:spLocks/>
            </p:cNvSpPr>
            <p:nvPr/>
          </p:nvSpPr>
          <p:spPr bwMode="auto">
            <a:xfrm>
              <a:off x="3274" y="3804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5003" name="Text Box 68"/>
          <p:cNvSpPr txBox="1">
            <a:spLocks noChangeArrowheads="1"/>
          </p:cNvSpPr>
          <p:nvPr/>
        </p:nvSpPr>
        <p:spPr bwMode="auto">
          <a:xfrm>
            <a:off x="304800" y="1066800"/>
            <a:ext cx="36417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Once each 2p orbital</a:t>
            </a:r>
          </a:p>
          <a:p>
            <a:r>
              <a:rPr lang="en-US" sz="2800">
                <a:latin typeface="Comic Sans MS" charset="0"/>
              </a:rPr>
              <a:t>is filled with a pair</a:t>
            </a:r>
          </a:p>
          <a:p>
            <a:r>
              <a:rPr lang="en-US" sz="2800">
                <a:latin typeface="Comic Sans MS" charset="0"/>
              </a:rPr>
              <a:t>of electrons, then…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7140" name="Freeform 4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41" name="Rectangle 5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42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43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7139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87136" name="Oval 10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37" name="Line 11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87130" name="Freeform 14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1" name="Freeform 15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2" name="Freeform 16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3" name="Freeform 17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4" name="Freeform 18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5" name="Freeform 19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7129" name="Freeform 20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7045" name="Line 21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6" name="Line 22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776788" y="2944813"/>
            <a:ext cx="2603500" cy="1460500"/>
            <a:chOff x="3009" y="1855"/>
            <a:chExt cx="1640" cy="920"/>
          </a:xfrm>
        </p:grpSpPr>
        <p:sp>
          <p:nvSpPr>
            <p:cNvPr id="87118" name="Freeform 24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87120" name="Freeform 26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1" name="Freeform 27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2" name="Freeform 28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3" name="Freeform 29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4" name="Freeform 30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5" name="Freeform 31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6" name="Freeform 32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7" name="Freeform 33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712913" y="2927350"/>
            <a:ext cx="2603500" cy="1462088"/>
            <a:chOff x="1079" y="1844"/>
            <a:chExt cx="1640" cy="921"/>
          </a:xfrm>
        </p:grpSpPr>
        <p:sp>
          <p:nvSpPr>
            <p:cNvPr id="87109" name="Freeform 35"/>
            <p:cNvSpPr>
              <a:spLocks/>
            </p:cNvSpPr>
            <p:nvPr/>
          </p:nvSpPr>
          <p:spPr bwMode="auto">
            <a:xfrm>
              <a:off x="1079" y="1844"/>
              <a:ext cx="1640" cy="921"/>
            </a:xfrm>
            <a:custGeom>
              <a:avLst/>
              <a:gdLst>
                <a:gd name="T0" fmla="*/ 656 w 1640"/>
                <a:gd name="T1" fmla="*/ 9 h 921"/>
                <a:gd name="T2" fmla="*/ 753 w 1640"/>
                <a:gd name="T3" fmla="*/ 19 h 921"/>
                <a:gd name="T4" fmla="*/ 839 w 1640"/>
                <a:gd name="T5" fmla="*/ 32 h 921"/>
                <a:gd name="T6" fmla="*/ 922 w 1640"/>
                <a:gd name="T7" fmla="*/ 49 h 921"/>
                <a:gd name="T8" fmla="*/ 1074 w 1640"/>
                <a:gd name="T9" fmla="*/ 90 h 921"/>
                <a:gd name="T10" fmla="*/ 1123 w 1640"/>
                <a:gd name="T11" fmla="*/ 108 h 921"/>
                <a:gd name="T12" fmla="*/ 1204 w 1640"/>
                <a:gd name="T13" fmla="*/ 145 h 921"/>
                <a:gd name="T14" fmla="*/ 1272 w 1640"/>
                <a:gd name="T15" fmla="*/ 181 h 921"/>
                <a:gd name="T16" fmla="*/ 1367 w 1640"/>
                <a:gd name="T17" fmla="*/ 237 h 921"/>
                <a:gd name="T18" fmla="*/ 1459 w 1640"/>
                <a:gd name="T19" fmla="*/ 297 h 921"/>
                <a:gd name="T20" fmla="*/ 1539 w 1640"/>
                <a:gd name="T21" fmla="*/ 358 h 921"/>
                <a:gd name="T22" fmla="*/ 1588 w 1640"/>
                <a:gd name="T23" fmla="*/ 402 h 921"/>
                <a:gd name="T24" fmla="*/ 1622 w 1640"/>
                <a:gd name="T25" fmla="*/ 441 h 921"/>
                <a:gd name="T26" fmla="*/ 1635 w 1640"/>
                <a:gd name="T27" fmla="*/ 465 h 921"/>
                <a:gd name="T28" fmla="*/ 1640 w 1640"/>
                <a:gd name="T29" fmla="*/ 481 h 921"/>
                <a:gd name="T30" fmla="*/ 1639 w 1640"/>
                <a:gd name="T31" fmla="*/ 496 h 921"/>
                <a:gd name="T32" fmla="*/ 1631 w 1640"/>
                <a:gd name="T33" fmla="*/ 514 h 921"/>
                <a:gd name="T34" fmla="*/ 1619 w 1640"/>
                <a:gd name="T35" fmla="*/ 532 h 921"/>
                <a:gd name="T36" fmla="*/ 1593 w 1640"/>
                <a:gd name="T37" fmla="*/ 559 h 921"/>
                <a:gd name="T38" fmla="*/ 1539 w 1640"/>
                <a:gd name="T39" fmla="*/ 601 h 921"/>
                <a:gd name="T40" fmla="*/ 1468 w 1640"/>
                <a:gd name="T41" fmla="*/ 646 h 921"/>
                <a:gd name="T42" fmla="*/ 1384 w 1640"/>
                <a:gd name="T43" fmla="*/ 692 h 921"/>
                <a:gd name="T44" fmla="*/ 1289 w 1640"/>
                <a:gd name="T45" fmla="*/ 737 h 921"/>
                <a:gd name="T46" fmla="*/ 1188 w 1640"/>
                <a:gd name="T47" fmla="*/ 779 h 921"/>
                <a:gd name="T48" fmla="*/ 1082 w 1640"/>
                <a:gd name="T49" fmla="*/ 817 h 921"/>
                <a:gd name="T50" fmla="*/ 976 w 1640"/>
                <a:gd name="T51" fmla="*/ 850 h 921"/>
                <a:gd name="T52" fmla="*/ 906 w 1640"/>
                <a:gd name="T53" fmla="*/ 868 h 921"/>
                <a:gd name="T54" fmla="*/ 821 w 1640"/>
                <a:gd name="T55" fmla="*/ 885 h 921"/>
                <a:gd name="T56" fmla="*/ 701 w 1640"/>
                <a:gd name="T57" fmla="*/ 904 h 921"/>
                <a:gd name="T58" fmla="*/ 591 w 1640"/>
                <a:gd name="T59" fmla="*/ 917 h 921"/>
                <a:gd name="T60" fmla="*/ 519 w 1640"/>
                <a:gd name="T61" fmla="*/ 921 h 921"/>
                <a:gd name="T62" fmla="*/ 420 w 1640"/>
                <a:gd name="T63" fmla="*/ 918 h 921"/>
                <a:gd name="T64" fmla="*/ 371 w 1640"/>
                <a:gd name="T65" fmla="*/ 911 h 921"/>
                <a:gd name="T66" fmla="*/ 298 w 1640"/>
                <a:gd name="T67" fmla="*/ 895 h 921"/>
                <a:gd name="T68" fmla="*/ 253 w 1640"/>
                <a:gd name="T69" fmla="*/ 878 h 921"/>
                <a:gd name="T70" fmla="*/ 220 w 1640"/>
                <a:gd name="T71" fmla="*/ 863 h 921"/>
                <a:gd name="T72" fmla="*/ 190 w 1640"/>
                <a:gd name="T73" fmla="*/ 844 h 921"/>
                <a:gd name="T74" fmla="*/ 161 w 1640"/>
                <a:gd name="T75" fmla="*/ 822 h 921"/>
                <a:gd name="T76" fmla="*/ 135 w 1640"/>
                <a:gd name="T77" fmla="*/ 796 h 921"/>
                <a:gd name="T78" fmla="*/ 106 w 1640"/>
                <a:gd name="T79" fmla="*/ 761 h 921"/>
                <a:gd name="T80" fmla="*/ 74 w 1640"/>
                <a:gd name="T81" fmla="*/ 712 h 921"/>
                <a:gd name="T82" fmla="*/ 47 w 1640"/>
                <a:gd name="T83" fmla="*/ 662 h 921"/>
                <a:gd name="T84" fmla="*/ 26 w 1640"/>
                <a:gd name="T85" fmla="*/ 611 h 921"/>
                <a:gd name="T86" fmla="*/ 11 w 1640"/>
                <a:gd name="T87" fmla="*/ 559 h 921"/>
                <a:gd name="T88" fmla="*/ 2 w 1640"/>
                <a:gd name="T89" fmla="*/ 507 h 921"/>
                <a:gd name="T90" fmla="*/ 0 w 1640"/>
                <a:gd name="T91" fmla="*/ 453 h 921"/>
                <a:gd name="T92" fmla="*/ 4 w 1640"/>
                <a:gd name="T93" fmla="*/ 400 h 921"/>
                <a:gd name="T94" fmla="*/ 16 w 1640"/>
                <a:gd name="T95" fmla="*/ 347 h 921"/>
                <a:gd name="T96" fmla="*/ 34 w 1640"/>
                <a:gd name="T97" fmla="*/ 294 h 921"/>
                <a:gd name="T98" fmla="*/ 59 w 1640"/>
                <a:gd name="T99" fmla="*/ 241 h 921"/>
                <a:gd name="T100" fmla="*/ 91 w 1640"/>
                <a:gd name="T101" fmla="*/ 190 h 921"/>
                <a:gd name="T102" fmla="*/ 130 w 1640"/>
                <a:gd name="T103" fmla="*/ 146 h 921"/>
                <a:gd name="T104" fmla="*/ 174 w 1640"/>
                <a:gd name="T105" fmla="*/ 108 h 921"/>
                <a:gd name="T106" fmla="*/ 223 w 1640"/>
                <a:gd name="T107" fmla="*/ 77 h 921"/>
                <a:gd name="T108" fmla="*/ 274 w 1640"/>
                <a:gd name="T109" fmla="*/ 51 h 921"/>
                <a:gd name="T110" fmla="*/ 327 w 1640"/>
                <a:gd name="T111" fmla="*/ 31 h 921"/>
                <a:gd name="T112" fmla="*/ 382 w 1640"/>
                <a:gd name="T113" fmla="*/ 17 h 921"/>
                <a:gd name="T114" fmla="*/ 436 w 1640"/>
                <a:gd name="T115" fmla="*/ 7 h 921"/>
                <a:gd name="T116" fmla="*/ 504 w 1640"/>
                <a:gd name="T117" fmla="*/ 1 h 921"/>
                <a:gd name="T118" fmla="*/ 552 w 1640"/>
                <a:gd name="T119" fmla="*/ 1 h 9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1"/>
                <a:gd name="T182" fmla="*/ 1640 w 1640"/>
                <a:gd name="T183" fmla="*/ 921 h 9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1">
                  <a:moveTo>
                    <a:pt x="582" y="3"/>
                  </a:moveTo>
                  <a:lnTo>
                    <a:pt x="620" y="6"/>
                  </a:lnTo>
                  <a:lnTo>
                    <a:pt x="656" y="9"/>
                  </a:lnTo>
                  <a:lnTo>
                    <a:pt x="690" y="12"/>
                  </a:lnTo>
                  <a:lnTo>
                    <a:pt x="722" y="16"/>
                  </a:lnTo>
                  <a:lnTo>
                    <a:pt x="753" y="19"/>
                  </a:lnTo>
                  <a:lnTo>
                    <a:pt x="782" y="23"/>
                  </a:lnTo>
                  <a:lnTo>
                    <a:pt x="811" y="27"/>
                  </a:lnTo>
                  <a:lnTo>
                    <a:pt x="839" y="32"/>
                  </a:lnTo>
                  <a:lnTo>
                    <a:pt x="867" y="37"/>
                  </a:lnTo>
                  <a:lnTo>
                    <a:pt x="894" y="42"/>
                  </a:lnTo>
                  <a:lnTo>
                    <a:pt x="922" y="49"/>
                  </a:lnTo>
                  <a:lnTo>
                    <a:pt x="950" y="55"/>
                  </a:lnTo>
                  <a:lnTo>
                    <a:pt x="1010" y="71"/>
                  </a:lnTo>
                  <a:lnTo>
                    <a:pt x="1074" y="90"/>
                  </a:lnTo>
                  <a:lnTo>
                    <a:pt x="1089" y="95"/>
                  </a:lnTo>
                  <a:lnTo>
                    <a:pt x="1105" y="101"/>
                  </a:lnTo>
                  <a:lnTo>
                    <a:pt x="1123" y="108"/>
                  </a:lnTo>
                  <a:lnTo>
                    <a:pt x="1141" y="116"/>
                  </a:lnTo>
                  <a:lnTo>
                    <a:pt x="1182" y="134"/>
                  </a:lnTo>
                  <a:lnTo>
                    <a:pt x="1204" y="145"/>
                  </a:lnTo>
                  <a:lnTo>
                    <a:pt x="1226" y="157"/>
                  </a:lnTo>
                  <a:lnTo>
                    <a:pt x="1249" y="169"/>
                  </a:lnTo>
                  <a:lnTo>
                    <a:pt x="1272" y="181"/>
                  </a:lnTo>
                  <a:lnTo>
                    <a:pt x="1319" y="208"/>
                  </a:lnTo>
                  <a:lnTo>
                    <a:pt x="1343" y="222"/>
                  </a:lnTo>
                  <a:lnTo>
                    <a:pt x="1367" y="237"/>
                  </a:lnTo>
                  <a:lnTo>
                    <a:pt x="1414" y="267"/>
                  </a:lnTo>
                  <a:lnTo>
                    <a:pt x="1436" y="282"/>
                  </a:lnTo>
                  <a:lnTo>
                    <a:pt x="1459" y="297"/>
                  </a:lnTo>
                  <a:lnTo>
                    <a:pt x="1501" y="328"/>
                  </a:lnTo>
                  <a:lnTo>
                    <a:pt x="1521" y="343"/>
                  </a:lnTo>
                  <a:lnTo>
                    <a:pt x="1539" y="358"/>
                  </a:lnTo>
                  <a:lnTo>
                    <a:pt x="1557" y="373"/>
                  </a:lnTo>
                  <a:lnTo>
                    <a:pt x="1573" y="387"/>
                  </a:lnTo>
                  <a:lnTo>
                    <a:pt x="1588" y="402"/>
                  </a:lnTo>
                  <a:lnTo>
                    <a:pt x="1601" y="415"/>
                  </a:lnTo>
                  <a:lnTo>
                    <a:pt x="1612" y="429"/>
                  </a:lnTo>
                  <a:lnTo>
                    <a:pt x="1622" y="441"/>
                  </a:lnTo>
                  <a:lnTo>
                    <a:pt x="1630" y="454"/>
                  </a:lnTo>
                  <a:lnTo>
                    <a:pt x="1633" y="459"/>
                  </a:lnTo>
                  <a:lnTo>
                    <a:pt x="1635" y="465"/>
                  </a:lnTo>
                  <a:lnTo>
                    <a:pt x="1637" y="470"/>
                  </a:lnTo>
                  <a:lnTo>
                    <a:pt x="1639" y="476"/>
                  </a:lnTo>
                  <a:lnTo>
                    <a:pt x="1640" y="481"/>
                  </a:lnTo>
                  <a:lnTo>
                    <a:pt x="1640" y="486"/>
                  </a:lnTo>
                  <a:lnTo>
                    <a:pt x="1640" y="491"/>
                  </a:lnTo>
                  <a:lnTo>
                    <a:pt x="1639" y="496"/>
                  </a:lnTo>
                  <a:lnTo>
                    <a:pt x="1637" y="502"/>
                  </a:lnTo>
                  <a:lnTo>
                    <a:pt x="1635" y="508"/>
                  </a:lnTo>
                  <a:lnTo>
                    <a:pt x="1631" y="514"/>
                  </a:lnTo>
                  <a:lnTo>
                    <a:pt x="1628" y="520"/>
                  </a:lnTo>
                  <a:lnTo>
                    <a:pt x="1623" y="526"/>
                  </a:lnTo>
                  <a:lnTo>
                    <a:pt x="1619" y="532"/>
                  </a:lnTo>
                  <a:lnTo>
                    <a:pt x="1607" y="545"/>
                  </a:lnTo>
                  <a:lnTo>
                    <a:pt x="1600" y="552"/>
                  </a:lnTo>
                  <a:lnTo>
                    <a:pt x="1593" y="559"/>
                  </a:lnTo>
                  <a:lnTo>
                    <a:pt x="1577" y="572"/>
                  </a:lnTo>
                  <a:lnTo>
                    <a:pt x="1559" y="587"/>
                  </a:lnTo>
                  <a:lnTo>
                    <a:pt x="1539" y="601"/>
                  </a:lnTo>
                  <a:lnTo>
                    <a:pt x="1517" y="616"/>
                  </a:lnTo>
                  <a:lnTo>
                    <a:pt x="1493" y="631"/>
                  </a:lnTo>
                  <a:lnTo>
                    <a:pt x="1468" y="646"/>
                  </a:lnTo>
                  <a:lnTo>
                    <a:pt x="1441" y="661"/>
                  </a:lnTo>
                  <a:lnTo>
                    <a:pt x="1413" y="677"/>
                  </a:lnTo>
                  <a:lnTo>
                    <a:pt x="1384" y="692"/>
                  </a:lnTo>
                  <a:lnTo>
                    <a:pt x="1353" y="707"/>
                  </a:lnTo>
                  <a:lnTo>
                    <a:pt x="1322" y="722"/>
                  </a:lnTo>
                  <a:lnTo>
                    <a:pt x="1289" y="737"/>
                  </a:lnTo>
                  <a:lnTo>
                    <a:pt x="1256" y="751"/>
                  </a:lnTo>
                  <a:lnTo>
                    <a:pt x="1222" y="765"/>
                  </a:lnTo>
                  <a:lnTo>
                    <a:pt x="1188" y="779"/>
                  </a:lnTo>
                  <a:lnTo>
                    <a:pt x="1153" y="792"/>
                  </a:lnTo>
                  <a:lnTo>
                    <a:pt x="1118" y="805"/>
                  </a:lnTo>
                  <a:lnTo>
                    <a:pt x="1082" y="817"/>
                  </a:lnTo>
                  <a:lnTo>
                    <a:pt x="1047" y="829"/>
                  </a:lnTo>
                  <a:lnTo>
                    <a:pt x="1011" y="840"/>
                  </a:lnTo>
                  <a:lnTo>
                    <a:pt x="976" y="850"/>
                  </a:lnTo>
                  <a:lnTo>
                    <a:pt x="958" y="855"/>
                  </a:lnTo>
                  <a:lnTo>
                    <a:pt x="940" y="859"/>
                  </a:lnTo>
                  <a:lnTo>
                    <a:pt x="906" y="868"/>
                  </a:lnTo>
                  <a:lnTo>
                    <a:pt x="871" y="875"/>
                  </a:lnTo>
                  <a:lnTo>
                    <a:pt x="837" y="882"/>
                  </a:lnTo>
                  <a:lnTo>
                    <a:pt x="821" y="885"/>
                  </a:lnTo>
                  <a:lnTo>
                    <a:pt x="804" y="887"/>
                  </a:lnTo>
                  <a:lnTo>
                    <a:pt x="740" y="898"/>
                  </a:lnTo>
                  <a:lnTo>
                    <a:pt x="701" y="904"/>
                  </a:lnTo>
                  <a:lnTo>
                    <a:pt x="659" y="910"/>
                  </a:lnTo>
                  <a:lnTo>
                    <a:pt x="614" y="915"/>
                  </a:lnTo>
                  <a:lnTo>
                    <a:pt x="591" y="917"/>
                  </a:lnTo>
                  <a:lnTo>
                    <a:pt x="567" y="919"/>
                  </a:lnTo>
                  <a:lnTo>
                    <a:pt x="543" y="920"/>
                  </a:lnTo>
                  <a:lnTo>
                    <a:pt x="519" y="921"/>
                  </a:lnTo>
                  <a:lnTo>
                    <a:pt x="470" y="921"/>
                  </a:lnTo>
                  <a:lnTo>
                    <a:pt x="445" y="919"/>
                  </a:lnTo>
                  <a:lnTo>
                    <a:pt x="420" y="918"/>
                  </a:lnTo>
                  <a:lnTo>
                    <a:pt x="408" y="916"/>
                  </a:lnTo>
                  <a:lnTo>
                    <a:pt x="395" y="915"/>
                  </a:lnTo>
                  <a:lnTo>
                    <a:pt x="371" y="911"/>
                  </a:lnTo>
                  <a:lnTo>
                    <a:pt x="347" y="907"/>
                  </a:lnTo>
                  <a:lnTo>
                    <a:pt x="322" y="902"/>
                  </a:lnTo>
                  <a:lnTo>
                    <a:pt x="298" y="895"/>
                  </a:lnTo>
                  <a:lnTo>
                    <a:pt x="287" y="891"/>
                  </a:lnTo>
                  <a:lnTo>
                    <a:pt x="275" y="887"/>
                  </a:lnTo>
                  <a:lnTo>
                    <a:pt x="253" y="878"/>
                  </a:lnTo>
                  <a:lnTo>
                    <a:pt x="242" y="874"/>
                  </a:lnTo>
                  <a:lnTo>
                    <a:pt x="231" y="868"/>
                  </a:lnTo>
                  <a:lnTo>
                    <a:pt x="220" y="863"/>
                  </a:lnTo>
                  <a:lnTo>
                    <a:pt x="210" y="857"/>
                  </a:lnTo>
                  <a:lnTo>
                    <a:pt x="200" y="851"/>
                  </a:lnTo>
                  <a:lnTo>
                    <a:pt x="190" y="844"/>
                  </a:lnTo>
                  <a:lnTo>
                    <a:pt x="180" y="837"/>
                  </a:lnTo>
                  <a:lnTo>
                    <a:pt x="170" y="830"/>
                  </a:lnTo>
                  <a:lnTo>
                    <a:pt x="161" y="822"/>
                  </a:lnTo>
                  <a:lnTo>
                    <a:pt x="152" y="814"/>
                  </a:lnTo>
                  <a:lnTo>
                    <a:pt x="143" y="805"/>
                  </a:lnTo>
                  <a:lnTo>
                    <a:pt x="135" y="796"/>
                  </a:lnTo>
                  <a:lnTo>
                    <a:pt x="126" y="787"/>
                  </a:lnTo>
                  <a:lnTo>
                    <a:pt x="119" y="777"/>
                  </a:lnTo>
                  <a:lnTo>
                    <a:pt x="106" y="761"/>
                  </a:lnTo>
                  <a:lnTo>
                    <a:pt x="95" y="745"/>
                  </a:lnTo>
                  <a:lnTo>
                    <a:pt x="84" y="729"/>
                  </a:lnTo>
                  <a:lnTo>
                    <a:pt x="74" y="712"/>
                  </a:lnTo>
                  <a:lnTo>
                    <a:pt x="64" y="696"/>
                  </a:lnTo>
                  <a:lnTo>
                    <a:pt x="55" y="679"/>
                  </a:lnTo>
                  <a:lnTo>
                    <a:pt x="47" y="662"/>
                  </a:lnTo>
                  <a:lnTo>
                    <a:pt x="39" y="645"/>
                  </a:lnTo>
                  <a:lnTo>
                    <a:pt x="32" y="628"/>
                  </a:lnTo>
                  <a:lnTo>
                    <a:pt x="26" y="611"/>
                  </a:lnTo>
                  <a:lnTo>
                    <a:pt x="20" y="594"/>
                  </a:lnTo>
                  <a:lnTo>
                    <a:pt x="15" y="577"/>
                  </a:lnTo>
                  <a:lnTo>
                    <a:pt x="11" y="559"/>
                  </a:lnTo>
                  <a:lnTo>
                    <a:pt x="7" y="542"/>
                  </a:lnTo>
                  <a:lnTo>
                    <a:pt x="4" y="524"/>
                  </a:lnTo>
                  <a:lnTo>
                    <a:pt x="2" y="507"/>
                  </a:lnTo>
                  <a:lnTo>
                    <a:pt x="1" y="488"/>
                  </a:lnTo>
                  <a:lnTo>
                    <a:pt x="0" y="471"/>
                  </a:lnTo>
                  <a:lnTo>
                    <a:pt x="0" y="453"/>
                  </a:lnTo>
                  <a:lnTo>
                    <a:pt x="1" y="435"/>
                  </a:lnTo>
                  <a:lnTo>
                    <a:pt x="2" y="418"/>
                  </a:lnTo>
                  <a:lnTo>
                    <a:pt x="4" y="400"/>
                  </a:lnTo>
                  <a:lnTo>
                    <a:pt x="7" y="382"/>
                  </a:lnTo>
                  <a:lnTo>
                    <a:pt x="11" y="365"/>
                  </a:lnTo>
                  <a:lnTo>
                    <a:pt x="16" y="347"/>
                  </a:lnTo>
                  <a:lnTo>
                    <a:pt x="21" y="329"/>
                  </a:lnTo>
                  <a:lnTo>
                    <a:pt x="27" y="312"/>
                  </a:lnTo>
                  <a:lnTo>
                    <a:pt x="34" y="294"/>
                  </a:lnTo>
                  <a:lnTo>
                    <a:pt x="41" y="276"/>
                  </a:lnTo>
                  <a:lnTo>
                    <a:pt x="49" y="259"/>
                  </a:lnTo>
                  <a:lnTo>
                    <a:pt x="59" y="241"/>
                  </a:lnTo>
                  <a:lnTo>
                    <a:pt x="69" y="224"/>
                  </a:lnTo>
                  <a:lnTo>
                    <a:pt x="79" y="207"/>
                  </a:lnTo>
                  <a:lnTo>
                    <a:pt x="91" y="190"/>
                  </a:lnTo>
                  <a:lnTo>
                    <a:pt x="103" y="175"/>
                  </a:lnTo>
                  <a:lnTo>
                    <a:pt x="116" y="160"/>
                  </a:lnTo>
                  <a:lnTo>
                    <a:pt x="130" y="146"/>
                  </a:lnTo>
                  <a:lnTo>
                    <a:pt x="144" y="133"/>
                  </a:lnTo>
                  <a:lnTo>
                    <a:pt x="159" y="120"/>
                  </a:lnTo>
                  <a:lnTo>
                    <a:pt x="174" y="108"/>
                  </a:lnTo>
                  <a:lnTo>
                    <a:pt x="190" y="97"/>
                  </a:lnTo>
                  <a:lnTo>
                    <a:pt x="206" y="86"/>
                  </a:lnTo>
                  <a:lnTo>
                    <a:pt x="223" y="77"/>
                  </a:lnTo>
                  <a:lnTo>
                    <a:pt x="239" y="67"/>
                  </a:lnTo>
                  <a:lnTo>
                    <a:pt x="257" y="59"/>
                  </a:lnTo>
                  <a:lnTo>
                    <a:pt x="274" y="51"/>
                  </a:lnTo>
                  <a:lnTo>
                    <a:pt x="292" y="44"/>
                  </a:lnTo>
                  <a:lnTo>
                    <a:pt x="309" y="37"/>
                  </a:lnTo>
                  <a:lnTo>
                    <a:pt x="327" y="31"/>
                  </a:lnTo>
                  <a:lnTo>
                    <a:pt x="346" y="26"/>
                  </a:lnTo>
                  <a:lnTo>
                    <a:pt x="364" y="21"/>
                  </a:lnTo>
                  <a:lnTo>
                    <a:pt x="382" y="17"/>
                  </a:lnTo>
                  <a:lnTo>
                    <a:pt x="400" y="13"/>
                  </a:lnTo>
                  <a:lnTo>
                    <a:pt x="418" y="9"/>
                  </a:lnTo>
                  <a:lnTo>
                    <a:pt x="436" y="7"/>
                  </a:lnTo>
                  <a:lnTo>
                    <a:pt x="453" y="5"/>
                  </a:lnTo>
                  <a:lnTo>
                    <a:pt x="488" y="2"/>
                  </a:lnTo>
                  <a:lnTo>
                    <a:pt x="504" y="1"/>
                  </a:lnTo>
                  <a:lnTo>
                    <a:pt x="521" y="0"/>
                  </a:lnTo>
                  <a:lnTo>
                    <a:pt x="537" y="1"/>
                  </a:lnTo>
                  <a:lnTo>
                    <a:pt x="552" y="1"/>
                  </a:lnTo>
                  <a:lnTo>
                    <a:pt x="567" y="2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0" name="Freeform 36"/>
            <p:cNvSpPr>
              <a:spLocks/>
            </p:cNvSpPr>
            <p:nvPr/>
          </p:nvSpPr>
          <p:spPr bwMode="auto">
            <a:xfrm>
              <a:off x="1809" y="1877"/>
              <a:ext cx="28" cy="852"/>
            </a:xfrm>
            <a:custGeom>
              <a:avLst/>
              <a:gdLst>
                <a:gd name="T0" fmla="*/ 28 w 28"/>
                <a:gd name="T1" fmla="*/ 0 h 852"/>
                <a:gd name="T2" fmla="*/ 15 w 28"/>
                <a:gd name="T3" fmla="*/ 117 h 852"/>
                <a:gd name="T4" fmla="*/ 6 w 28"/>
                <a:gd name="T5" fmla="*/ 221 h 852"/>
                <a:gd name="T6" fmla="*/ 1 w 28"/>
                <a:gd name="T7" fmla="*/ 325 h 852"/>
                <a:gd name="T8" fmla="*/ 0 w 28"/>
                <a:gd name="T9" fmla="*/ 443 h 852"/>
                <a:gd name="T10" fmla="*/ 0 w 28"/>
                <a:gd name="T11" fmla="*/ 553 h 852"/>
                <a:gd name="T12" fmla="*/ 4 w 28"/>
                <a:gd name="T13" fmla="*/ 648 h 852"/>
                <a:gd name="T14" fmla="*/ 10 w 28"/>
                <a:gd name="T15" fmla="*/ 744 h 852"/>
                <a:gd name="T16" fmla="*/ 21 w 28"/>
                <a:gd name="T17" fmla="*/ 852 h 8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852"/>
                <a:gd name="T29" fmla="*/ 28 w 28"/>
                <a:gd name="T30" fmla="*/ 852 h 8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852">
                  <a:moveTo>
                    <a:pt x="28" y="0"/>
                  </a:moveTo>
                  <a:lnTo>
                    <a:pt x="15" y="117"/>
                  </a:lnTo>
                  <a:lnTo>
                    <a:pt x="6" y="221"/>
                  </a:lnTo>
                  <a:lnTo>
                    <a:pt x="1" y="325"/>
                  </a:lnTo>
                  <a:lnTo>
                    <a:pt x="0" y="443"/>
                  </a:lnTo>
                  <a:lnTo>
                    <a:pt x="0" y="553"/>
                  </a:lnTo>
                  <a:lnTo>
                    <a:pt x="4" y="648"/>
                  </a:lnTo>
                  <a:lnTo>
                    <a:pt x="10" y="744"/>
                  </a:lnTo>
                  <a:lnTo>
                    <a:pt x="21" y="85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1" name="Freeform 37"/>
            <p:cNvSpPr>
              <a:spLocks/>
            </p:cNvSpPr>
            <p:nvPr/>
          </p:nvSpPr>
          <p:spPr bwMode="auto">
            <a:xfrm>
              <a:off x="2056" y="1906"/>
              <a:ext cx="22" cy="781"/>
            </a:xfrm>
            <a:custGeom>
              <a:avLst/>
              <a:gdLst>
                <a:gd name="T0" fmla="*/ 0 w 22"/>
                <a:gd name="T1" fmla="*/ 0 h 781"/>
                <a:gd name="T2" fmla="*/ 15 w 22"/>
                <a:gd name="T3" fmla="*/ 192 h 781"/>
                <a:gd name="T4" fmla="*/ 19 w 22"/>
                <a:gd name="T5" fmla="*/ 282 h 781"/>
                <a:gd name="T6" fmla="*/ 21 w 22"/>
                <a:gd name="T7" fmla="*/ 384 h 781"/>
                <a:gd name="T8" fmla="*/ 22 w 22"/>
                <a:gd name="T9" fmla="*/ 491 h 781"/>
                <a:gd name="T10" fmla="*/ 20 w 22"/>
                <a:gd name="T11" fmla="*/ 583 h 781"/>
                <a:gd name="T12" fmla="*/ 16 w 22"/>
                <a:gd name="T13" fmla="*/ 676 h 781"/>
                <a:gd name="T14" fmla="*/ 9 w 22"/>
                <a:gd name="T15" fmla="*/ 781 h 7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781"/>
                <a:gd name="T26" fmla="*/ 22 w 22"/>
                <a:gd name="T27" fmla="*/ 781 h 7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781">
                  <a:moveTo>
                    <a:pt x="0" y="0"/>
                  </a:moveTo>
                  <a:lnTo>
                    <a:pt x="15" y="192"/>
                  </a:lnTo>
                  <a:lnTo>
                    <a:pt x="19" y="282"/>
                  </a:lnTo>
                  <a:lnTo>
                    <a:pt x="21" y="384"/>
                  </a:lnTo>
                  <a:lnTo>
                    <a:pt x="22" y="491"/>
                  </a:lnTo>
                  <a:lnTo>
                    <a:pt x="20" y="583"/>
                  </a:lnTo>
                  <a:lnTo>
                    <a:pt x="16" y="676"/>
                  </a:lnTo>
                  <a:lnTo>
                    <a:pt x="9" y="78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2" name="Freeform 38"/>
            <p:cNvSpPr>
              <a:spLocks/>
            </p:cNvSpPr>
            <p:nvPr/>
          </p:nvSpPr>
          <p:spPr bwMode="auto">
            <a:xfrm>
              <a:off x="2388" y="2046"/>
              <a:ext cx="80" cy="519"/>
            </a:xfrm>
            <a:custGeom>
              <a:avLst/>
              <a:gdLst>
                <a:gd name="T0" fmla="*/ 0 w 80"/>
                <a:gd name="T1" fmla="*/ 0 h 519"/>
                <a:gd name="T2" fmla="*/ 21 w 80"/>
                <a:gd name="T3" fmla="*/ 34 h 519"/>
                <a:gd name="T4" fmla="*/ 39 w 80"/>
                <a:gd name="T5" fmla="*/ 67 h 519"/>
                <a:gd name="T6" fmla="*/ 53 w 80"/>
                <a:gd name="T7" fmla="*/ 100 h 519"/>
                <a:gd name="T8" fmla="*/ 64 w 80"/>
                <a:gd name="T9" fmla="*/ 132 h 519"/>
                <a:gd name="T10" fmla="*/ 72 w 80"/>
                <a:gd name="T11" fmla="*/ 166 h 519"/>
                <a:gd name="T12" fmla="*/ 77 w 80"/>
                <a:gd name="T13" fmla="*/ 201 h 519"/>
                <a:gd name="T14" fmla="*/ 79 w 80"/>
                <a:gd name="T15" fmla="*/ 238 h 519"/>
                <a:gd name="T16" fmla="*/ 80 w 80"/>
                <a:gd name="T17" fmla="*/ 279 h 519"/>
                <a:gd name="T18" fmla="*/ 78 w 80"/>
                <a:gd name="T19" fmla="*/ 314 h 519"/>
                <a:gd name="T20" fmla="*/ 75 w 80"/>
                <a:gd name="T21" fmla="*/ 346 h 519"/>
                <a:gd name="T22" fmla="*/ 71 w 80"/>
                <a:gd name="T23" fmla="*/ 376 h 519"/>
                <a:gd name="T24" fmla="*/ 64 w 80"/>
                <a:gd name="T25" fmla="*/ 404 h 519"/>
                <a:gd name="T26" fmla="*/ 55 w 80"/>
                <a:gd name="T27" fmla="*/ 432 h 519"/>
                <a:gd name="T28" fmla="*/ 44 w 80"/>
                <a:gd name="T29" fmla="*/ 460 h 519"/>
                <a:gd name="T30" fmla="*/ 30 w 80"/>
                <a:gd name="T31" fmla="*/ 489 h 519"/>
                <a:gd name="T32" fmla="*/ 13 w 80"/>
                <a:gd name="T33" fmla="*/ 519 h 5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19"/>
                <a:gd name="T53" fmla="*/ 80 w 80"/>
                <a:gd name="T54" fmla="*/ 519 h 5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19">
                  <a:moveTo>
                    <a:pt x="0" y="0"/>
                  </a:moveTo>
                  <a:lnTo>
                    <a:pt x="21" y="34"/>
                  </a:lnTo>
                  <a:lnTo>
                    <a:pt x="39" y="67"/>
                  </a:lnTo>
                  <a:lnTo>
                    <a:pt x="53" y="100"/>
                  </a:lnTo>
                  <a:lnTo>
                    <a:pt x="64" y="132"/>
                  </a:lnTo>
                  <a:lnTo>
                    <a:pt x="72" y="166"/>
                  </a:lnTo>
                  <a:lnTo>
                    <a:pt x="77" y="201"/>
                  </a:lnTo>
                  <a:lnTo>
                    <a:pt x="79" y="238"/>
                  </a:lnTo>
                  <a:lnTo>
                    <a:pt x="80" y="279"/>
                  </a:lnTo>
                  <a:lnTo>
                    <a:pt x="78" y="314"/>
                  </a:lnTo>
                  <a:lnTo>
                    <a:pt x="75" y="346"/>
                  </a:lnTo>
                  <a:lnTo>
                    <a:pt x="71" y="376"/>
                  </a:lnTo>
                  <a:lnTo>
                    <a:pt x="64" y="404"/>
                  </a:lnTo>
                  <a:lnTo>
                    <a:pt x="55" y="432"/>
                  </a:lnTo>
                  <a:lnTo>
                    <a:pt x="44" y="460"/>
                  </a:lnTo>
                  <a:lnTo>
                    <a:pt x="30" y="489"/>
                  </a:lnTo>
                  <a:lnTo>
                    <a:pt x="13" y="51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3" name="Freeform 39"/>
            <p:cNvSpPr>
              <a:spLocks/>
            </p:cNvSpPr>
            <p:nvPr/>
          </p:nvSpPr>
          <p:spPr bwMode="auto">
            <a:xfrm>
              <a:off x="2541" y="2140"/>
              <a:ext cx="71" cy="342"/>
            </a:xfrm>
            <a:custGeom>
              <a:avLst/>
              <a:gdLst>
                <a:gd name="T0" fmla="*/ 0 w 71"/>
                <a:gd name="T1" fmla="*/ 0 h 342"/>
                <a:gd name="T2" fmla="*/ 18 w 71"/>
                <a:gd name="T3" fmla="*/ 19 h 342"/>
                <a:gd name="T4" fmla="*/ 32 w 71"/>
                <a:gd name="T5" fmla="*/ 39 h 342"/>
                <a:gd name="T6" fmla="*/ 45 w 71"/>
                <a:gd name="T7" fmla="*/ 58 h 342"/>
                <a:gd name="T8" fmla="*/ 54 w 71"/>
                <a:gd name="T9" fmla="*/ 78 h 342"/>
                <a:gd name="T10" fmla="*/ 61 w 71"/>
                <a:gd name="T11" fmla="*/ 99 h 342"/>
                <a:gd name="T12" fmla="*/ 66 w 71"/>
                <a:gd name="T13" fmla="*/ 122 h 342"/>
                <a:gd name="T14" fmla="*/ 70 w 71"/>
                <a:gd name="T15" fmla="*/ 146 h 342"/>
                <a:gd name="T16" fmla="*/ 71 w 71"/>
                <a:gd name="T17" fmla="*/ 172 h 342"/>
                <a:gd name="T18" fmla="*/ 70 w 71"/>
                <a:gd name="T19" fmla="*/ 197 h 342"/>
                <a:gd name="T20" fmla="*/ 68 w 71"/>
                <a:gd name="T21" fmla="*/ 222 h 342"/>
                <a:gd name="T22" fmla="*/ 63 w 71"/>
                <a:gd name="T23" fmla="*/ 243 h 342"/>
                <a:gd name="T24" fmla="*/ 57 w 71"/>
                <a:gd name="T25" fmla="*/ 264 h 342"/>
                <a:gd name="T26" fmla="*/ 48 w 71"/>
                <a:gd name="T27" fmla="*/ 284 h 342"/>
                <a:gd name="T28" fmla="*/ 37 w 71"/>
                <a:gd name="T29" fmla="*/ 303 h 342"/>
                <a:gd name="T30" fmla="*/ 24 w 71"/>
                <a:gd name="T31" fmla="*/ 323 h 342"/>
                <a:gd name="T32" fmla="*/ 7 w 71"/>
                <a:gd name="T33" fmla="*/ 342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42"/>
                <a:gd name="T53" fmla="*/ 71 w 71"/>
                <a:gd name="T54" fmla="*/ 342 h 3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42">
                  <a:moveTo>
                    <a:pt x="0" y="0"/>
                  </a:moveTo>
                  <a:lnTo>
                    <a:pt x="18" y="19"/>
                  </a:lnTo>
                  <a:lnTo>
                    <a:pt x="32" y="39"/>
                  </a:lnTo>
                  <a:lnTo>
                    <a:pt x="45" y="58"/>
                  </a:lnTo>
                  <a:lnTo>
                    <a:pt x="54" y="78"/>
                  </a:lnTo>
                  <a:lnTo>
                    <a:pt x="61" y="99"/>
                  </a:lnTo>
                  <a:lnTo>
                    <a:pt x="66" y="122"/>
                  </a:lnTo>
                  <a:lnTo>
                    <a:pt x="70" y="146"/>
                  </a:lnTo>
                  <a:lnTo>
                    <a:pt x="71" y="172"/>
                  </a:lnTo>
                  <a:lnTo>
                    <a:pt x="70" y="197"/>
                  </a:lnTo>
                  <a:lnTo>
                    <a:pt x="68" y="222"/>
                  </a:lnTo>
                  <a:lnTo>
                    <a:pt x="63" y="243"/>
                  </a:lnTo>
                  <a:lnTo>
                    <a:pt x="57" y="264"/>
                  </a:lnTo>
                  <a:lnTo>
                    <a:pt x="48" y="284"/>
                  </a:lnTo>
                  <a:lnTo>
                    <a:pt x="37" y="303"/>
                  </a:lnTo>
                  <a:lnTo>
                    <a:pt x="24" y="323"/>
                  </a:lnTo>
                  <a:lnTo>
                    <a:pt x="7" y="34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4" name="Freeform 40"/>
            <p:cNvSpPr>
              <a:spLocks/>
            </p:cNvSpPr>
            <p:nvPr/>
          </p:nvSpPr>
          <p:spPr bwMode="auto">
            <a:xfrm>
              <a:off x="2241" y="1972"/>
              <a:ext cx="61" cy="648"/>
            </a:xfrm>
            <a:custGeom>
              <a:avLst/>
              <a:gdLst>
                <a:gd name="T0" fmla="*/ 0 w 61"/>
                <a:gd name="T1" fmla="*/ 0 h 648"/>
                <a:gd name="T2" fmla="*/ 28 w 61"/>
                <a:gd name="T3" fmla="*/ 90 h 648"/>
                <a:gd name="T4" fmla="*/ 39 w 61"/>
                <a:gd name="T5" fmla="*/ 132 h 648"/>
                <a:gd name="T6" fmla="*/ 47 w 61"/>
                <a:gd name="T7" fmla="*/ 172 h 648"/>
                <a:gd name="T8" fmla="*/ 53 w 61"/>
                <a:gd name="T9" fmla="*/ 213 h 648"/>
                <a:gd name="T10" fmla="*/ 57 w 61"/>
                <a:gd name="T11" fmla="*/ 255 h 648"/>
                <a:gd name="T12" fmla="*/ 61 w 61"/>
                <a:gd name="T13" fmla="*/ 350 h 648"/>
                <a:gd name="T14" fmla="*/ 60 w 61"/>
                <a:gd name="T15" fmla="*/ 431 h 648"/>
                <a:gd name="T16" fmla="*/ 58 w 61"/>
                <a:gd name="T17" fmla="*/ 467 h 648"/>
                <a:gd name="T18" fmla="*/ 54 w 61"/>
                <a:gd name="T19" fmla="*/ 501 h 648"/>
                <a:gd name="T20" fmla="*/ 42 w 61"/>
                <a:gd name="T21" fmla="*/ 571 h 648"/>
                <a:gd name="T22" fmla="*/ 24 w 61"/>
                <a:gd name="T23" fmla="*/ 648 h 6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648"/>
                <a:gd name="T38" fmla="*/ 61 w 61"/>
                <a:gd name="T39" fmla="*/ 648 h 6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648">
                  <a:moveTo>
                    <a:pt x="0" y="0"/>
                  </a:moveTo>
                  <a:lnTo>
                    <a:pt x="28" y="90"/>
                  </a:lnTo>
                  <a:lnTo>
                    <a:pt x="39" y="132"/>
                  </a:lnTo>
                  <a:lnTo>
                    <a:pt x="47" y="172"/>
                  </a:lnTo>
                  <a:lnTo>
                    <a:pt x="53" y="213"/>
                  </a:lnTo>
                  <a:lnTo>
                    <a:pt x="57" y="255"/>
                  </a:lnTo>
                  <a:lnTo>
                    <a:pt x="61" y="350"/>
                  </a:lnTo>
                  <a:lnTo>
                    <a:pt x="60" y="431"/>
                  </a:lnTo>
                  <a:lnTo>
                    <a:pt x="58" y="467"/>
                  </a:lnTo>
                  <a:lnTo>
                    <a:pt x="54" y="501"/>
                  </a:lnTo>
                  <a:lnTo>
                    <a:pt x="42" y="571"/>
                  </a:lnTo>
                  <a:lnTo>
                    <a:pt x="24" y="648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5" name="Freeform 41"/>
            <p:cNvSpPr>
              <a:spLocks/>
            </p:cNvSpPr>
            <p:nvPr/>
          </p:nvSpPr>
          <p:spPr bwMode="auto">
            <a:xfrm>
              <a:off x="1145" y="1983"/>
              <a:ext cx="81" cy="635"/>
            </a:xfrm>
            <a:custGeom>
              <a:avLst/>
              <a:gdLst>
                <a:gd name="T0" fmla="*/ 81 w 81"/>
                <a:gd name="T1" fmla="*/ 0 h 635"/>
                <a:gd name="T2" fmla="*/ 59 w 81"/>
                <a:gd name="T3" fmla="*/ 45 h 635"/>
                <a:gd name="T4" fmla="*/ 41 w 81"/>
                <a:gd name="T5" fmla="*/ 88 h 635"/>
                <a:gd name="T6" fmla="*/ 27 w 81"/>
                <a:gd name="T7" fmla="*/ 129 h 635"/>
                <a:gd name="T8" fmla="*/ 16 w 81"/>
                <a:gd name="T9" fmla="*/ 170 h 635"/>
                <a:gd name="T10" fmla="*/ 8 w 81"/>
                <a:gd name="T11" fmla="*/ 212 h 635"/>
                <a:gd name="T12" fmla="*/ 3 w 81"/>
                <a:gd name="T13" fmla="*/ 255 h 635"/>
                <a:gd name="T14" fmla="*/ 0 w 81"/>
                <a:gd name="T15" fmla="*/ 301 h 635"/>
                <a:gd name="T16" fmla="*/ 0 w 81"/>
                <a:gd name="T17" fmla="*/ 351 h 635"/>
                <a:gd name="T18" fmla="*/ 1 w 81"/>
                <a:gd name="T19" fmla="*/ 393 h 635"/>
                <a:gd name="T20" fmla="*/ 4 w 81"/>
                <a:gd name="T21" fmla="*/ 429 h 635"/>
                <a:gd name="T22" fmla="*/ 8 w 81"/>
                <a:gd name="T23" fmla="*/ 464 h 635"/>
                <a:gd name="T24" fmla="*/ 14 w 81"/>
                <a:gd name="T25" fmla="*/ 497 h 635"/>
                <a:gd name="T26" fmla="*/ 22 w 81"/>
                <a:gd name="T27" fmla="*/ 530 h 635"/>
                <a:gd name="T28" fmla="*/ 32 w 81"/>
                <a:gd name="T29" fmla="*/ 563 h 635"/>
                <a:gd name="T30" fmla="*/ 44 w 81"/>
                <a:gd name="T31" fmla="*/ 597 h 635"/>
                <a:gd name="T32" fmla="*/ 59 w 81"/>
                <a:gd name="T33" fmla="*/ 635 h 6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35"/>
                <a:gd name="T53" fmla="*/ 81 w 81"/>
                <a:gd name="T54" fmla="*/ 635 h 6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35">
                  <a:moveTo>
                    <a:pt x="81" y="0"/>
                  </a:moveTo>
                  <a:lnTo>
                    <a:pt x="59" y="45"/>
                  </a:lnTo>
                  <a:lnTo>
                    <a:pt x="41" y="88"/>
                  </a:lnTo>
                  <a:lnTo>
                    <a:pt x="27" y="129"/>
                  </a:lnTo>
                  <a:lnTo>
                    <a:pt x="16" y="170"/>
                  </a:lnTo>
                  <a:lnTo>
                    <a:pt x="8" y="212"/>
                  </a:lnTo>
                  <a:lnTo>
                    <a:pt x="3" y="255"/>
                  </a:lnTo>
                  <a:lnTo>
                    <a:pt x="0" y="301"/>
                  </a:lnTo>
                  <a:lnTo>
                    <a:pt x="0" y="351"/>
                  </a:lnTo>
                  <a:lnTo>
                    <a:pt x="1" y="393"/>
                  </a:lnTo>
                  <a:lnTo>
                    <a:pt x="4" y="429"/>
                  </a:lnTo>
                  <a:lnTo>
                    <a:pt x="8" y="464"/>
                  </a:lnTo>
                  <a:lnTo>
                    <a:pt x="14" y="497"/>
                  </a:lnTo>
                  <a:lnTo>
                    <a:pt x="22" y="530"/>
                  </a:lnTo>
                  <a:lnTo>
                    <a:pt x="32" y="563"/>
                  </a:lnTo>
                  <a:lnTo>
                    <a:pt x="44" y="597"/>
                  </a:lnTo>
                  <a:lnTo>
                    <a:pt x="59" y="635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6" name="Freeform 42"/>
            <p:cNvSpPr>
              <a:spLocks/>
            </p:cNvSpPr>
            <p:nvPr/>
          </p:nvSpPr>
          <p:spPr bwMode="auto">
            <a:xfrm>
              <a:off x="1336" y="1878"/>
              <a:ext cx="93" cy="861"/>
            </a:xfrm>
            <a:custGeom>
              <a:avLst/>
              <a:gdLst>
                <a:gd name="T0" fmla="*/ 93 w 93"/>
                <a:gd name="T1" fmla="*/ 0 h 861"/>
                <a:gd name="T2" fmla="*/ 68 w 93"/>
                <a:gd name="T3" fmla="*/ 62 h 861"/>
                <a:gd name="T4" fmla="*/ 49 w 93"/>
                <a:gd name="T5" fmla="*/ 120 h 861"/>
                <a:gd name="T6" fmla="*/ 33 w 93"/>
                <a:gd name="T7" fmla="*/ 175 h 861"/>
                <a:gd name="T8" fmla="*/ 21 w 93"/>
                <a:gd name="T9" fmla="*/ 229 h 861"/>
                <a:gd name="T10" fmla="*/ 16 w 93"/>
                <a:gd name="T11" fmla="*/ 256 h 861"/>
                <a:gd name="T12" fmla="*/ 12 w 93"/>
                <a:gd name="T13" fmla="*/ 284 h 861"/>
                <a:gd name="T14" fmla="*/ 9 w 93"/>
                <a:gd name="T15" fmla="*/ 312 h 861"/>
                <a:gd name="T16" fmla="*/ 6 w 93"/>
                <a:gd name="T17" fmla="*/ 341 h 861"/>
                <a:gd name="T18" fmla="*/ 2 w 93"/>
                <a:gd name="T19" fmla="*/ 401 h 861"/>
                <a:gd name="T20" fmla="*/ 0 w 93"/>
                <a:gd name="T21" fmla="*/ 469 h 861"/>
                <a:gd name="T22" fmla="*/ 0 w 93"/>
                <a:gd name="T23" fmla="*/ 524 h 861"/>
                <a:gd name="T24" fmla="*/ 2 w 93"/>
                <a:gd name="T25" fmla="*/ 574 h 861"/>
                <a:gd name="T26" fmla="*/ 5 w 93"/>
                <a:gd name="T27" fmla="*/ 622 h 861"/>
                <a:gd name="T28" fmla="*/ 11 w 93"/>
                <a:gd name="T29" fmla="*/ 667 h 861"/>
                <a:gd name="T30" fmla="*/ 18 w 93"/>
                <a:gd name="T31" fmla="*/ 713 h 861"/>
                <a:gd name="T32" fmla="*/ 28 w 93"/>
                <a:gd name="T33" fmla="*/ 759 h 861"/>
                <a:gd name="T34" fmla="*/ 40 w 93"/>
                <a:gd name="T35" fmla="*/ 808 h 861"/>
                <a:gd name="T36" fmla="*/ 56 w 93"/>
                <a:gd name="T37" fmla="*/ 861 h 8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861"/>
                <a:gd name="T59" fmla="*/ 93 w 93"/>
                <a:gd name="T60" fmla="*/ 861 h 8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861">
                  <a:moveTo>
                    <a:pt x="93" y="0"/>
                  </a:moveTo>
                  <a:lnTo>
                    <a:pt x="68" y="62"/>
                  </a:lnTo>
                  <a:lnTo>
                    <a:pt x="49" y="120"/>
                  </a:lnTo>
                  <a:lnTo>
                    <a:pt x="33" y="175"/>
                  </a:lnTo>
                  <a:lnTo>
                    <a:pt x="21" y="229"/>
                  </a:lnTo>
                  <a:lnTo>
                    <a:pt x="16" y="256"/>
                  </a:lnTo>
                  <a:lnTo>
                    <a:pt x="12" y="284"/>
                  </a:lnTo>
                  <a:lnTo>
                    <a:pt x="9" y="312"/>
                  </a:lnTo>
                  <a:lnTo>
                    <a:pt x="6" y="341"/>
                  </a:lnTo>
                  <a:lnTo>
                    <a:pt x="2" y="401"/>
                  </a:lnTo>
                  <a:lnTo>
                    <a:pt x="0" y="469"/>
                  </a:lnTo>
                  <a:lnTo>
                    <a:pt x="0" y="524"/>
                  </a:lnTo>
                  <a:lnTo>
                    <a:pt x="2" y="574"/>
                  </a:lnTo>
                  <a:lnTo>
                    <a:pt x="5" y="622"/>
                  </a:lnTo>
                  <a:lnTo>
                    <a:pt x="11" y="667"/>
                  </a:lnTo>
                  <a:lnTo>
                    <a:pt x="18" y="713"/>
                  </a:lnTo>
                  <a:lnTo>
                    <a:pt x="28" y="759"/>
                  </a:lnTo>
                  <a:lnTo>
                    <a:pt x="40" y="808"/>
                  </a:lnTo>
                  <a:lnTo>
                    <a:pt x="56" y="86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7" name="Freeform 43"/>
            <p:cNvSpPr>
              <a:spLocks/>
            </p:cNvSpPr>
            <p:nvPr/>
          </p:nvSpPr>
          <p:spPr bwMode="auto">
            <a:xfrm>
              <a:off x="1583" y="1850"/>
              <a:ext cx="58" cy="909"/>
            </a:xfrm>
            <a:custGeom>
              <a:avLst/>
              <a:gdLst>
                <a:gd name="T0" fmla="*/ 58 w 58"/>
                <a:gd name="T1" fmla="*/ 0 h 909"/>
                <a:gd name="T2" fmla="*/ 33 w 58"/>
                <a:gd name="T3" fmla="*/ 117 h 909"/>
                <a:gd name="T4" fmla="*/ 23 w 58"/>
                <a:gd name="T5" fmla="*/ 170 h 909"/>
                <a:gd name="T6" fmla="*/ 16 w 58"/>
                <a:gd name="T7" fmla="*/ 221 h 909"/>
                <a:gd name="T8" fmla="*/ 10 w 58"/>
                <a:gd name="T9" fmla="*/ 272 h 909"/>
                <a:gd name="T10" fmla="*/ 6 w 58"/>
                <a:gd name="T11" fmla="*/ 325 h 909"/>
                <a:gd name="T12" fmla="*/ 1 w 58"/>
                <a:gd name="T13" fmla="*/ 444 h 909"/>
                <a:gd name="T14" fmla="*/ 0 w 58"/>
                <a:gd name="T15" fmla="*/ 510 h 909"/>
                <a:gd name="T16" fmla="*/ 0 w 58"/>
                <a:gd name="T17" fmla="*/ 569 h 909"/>
                <a:gd name="T18" fmla="*/ 2 w 58"/>
                <a:gd name="T19" fmla="*/ 625 h 909"/>
                <a:gd name="T20" fmla="*/ 5 w 58"/>
                <a:gd name="T21" fmla="*/ 678 h 909"/>
                <a:gd name="T22" fmla="*/ 17 w 58"/>
                <a:gd name="T23" fmla="*/ 787 h 909"/>
                <a:gd name="T24" fmla="*/ 26 w 58"/>
                <a:gd name="T25" fmla="*/ 846 h 909"/>
                <a:gd name="T26" fmla="*/ 38 w 58"/>
                <a:gd name="T27" fmla="*/ 909 h 9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909"/>
                <a:gd name="T44" fmla="*/ 58 w 58"/>
                <a:gd name="T45" fmla="*/ 909 h 9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909">
                  <a:moveTo>
                    <a:pt x="58" y="0"/>
                  </a:moveTo>
                  <a:lnTo>
                    <a:pt x="33" y="117"/>
                  </a:lnTo>
                  <a:lnTo>
                    <a:pt x="23" y="170"/>
                  </a:lnTo>
                  <a:lnTo>
                    <a:pt x="16" y="221"/>
                  </a:lnTo>
                  <a:lnTo>
                    <a:pt x="10" y="272"/>
                  </a:lnTo>
                  <a:lnTo>
                    <a:pt x="6" y="325"/>
                  </a:lnTo>
                  <a:lnTo>
                    <a:pt x="1" y="444"/>
                  </a:lnTo>
                  <a:lnTo>
                    <a:pt x="0" y="510"/>
                  </a:lnTo>
                  <a:lnTo>
                    <a:pt x="0" y="569"/>
                  </a:lnTo>
                  <a:lnTo>
                    <a:pt x="2" y="625"/>
                  </a:lnTo>
                  <a:lnTo>
                    <a:pt x="5" y="678"/>
                  </a:lnTo>
                  <a:lnTo>
                    <a:pt x="17" y="787"/>
                  </a:lnTo>
                  <a:lnTo>
                    <a:pt x="26" y="846"/>
                  </a:lnTo>
                  <a:lnTo>
                    <a:pt x="38" y="90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 rot="5400000">
            <a:off x="3313113" y="4516438"/>
            <a:ext cx="2603500" cy="1460500"/>
            <a:chOff x="3009" y="1855"/>
            <a:chExt cx="1640" cy="920"/>
          </a:xfrm>
        </p:grpSpPr>
        <p:sp>
          <p:nvSpPr>
            <p:cNvPr id="87099" name="Freeform 45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87101" name="Freeform 47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2" name="Freeform 48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3" name="Freeform 49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4" name="Freeform 50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5" name="Freeform 51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6" name="Freeform 52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7" name="Freeform 53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8" name="Freeform 54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7050" name="Freeform 55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1" name="Oval 56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7091" name="Freeform 59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2" name="Freeform 60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3" name="Freeform 61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4" name="Freeform 62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5" name="Freeform 63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6" name="Freeform 64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7" name="Freeform 65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8" name="Freeform 66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4" name="Group 67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7085" name="Freeform 68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6" name="Freeform 69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7" name="Freeform 70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8" name="Freeform 71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9" name="Freeform 72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0" name="Freeform 73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5" name="Group 74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7075" name="Freeform 76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6" name="Freeform 77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7" name="Freeform 78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8" name="Freeform 79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9" name="Freeform 80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0" name="Freeform 81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1" name="Freeform 82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2" name="Freeform 83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7069" name="Freeform 85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0" name="Freeform 86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1" name="Freeform 87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2" name="Freeform 88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3" name="Freeform 89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4" name="Freeform 90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7054" name="Freeform 91"/>
          <p:cNvSpPr>
            <a:spLocks/>
          </p:cNvSpPr>
          <p:nvPr/>
        </p:nvSpPr>
        <p:spPr bwMode="auto">
          <a:xfrm>
            <a:off x="2405063" y="3657600"/>
            <a:ext cx="2032000" cy="1881188"/>
          </a:xfrm>
          <a:custGeom>
            <a:avLst/>
            <a:gdLst>
              <a:gd name="T0" fmla="*/ 2147483647 w 1281"/>
              <a:gd name="T1" fmla="*/ 2147483647 h 1185"/>
              <a:gd name="T2" fmla="*/ 2147483647 w 1281"/>
              <a:gd name="T3" fmla="*/ 2147483647 h 1185"/>
              <a:gd name="T4" fmla="*/ 2147483647 w 1281"/>
              <a:gd name="T5" fmla="*/ 2147483647 h 1185"/>
              <a:gd name="T6" fmla="*/ 2147483647 w 1281"/>
              <a:gd name="T7" fmla="*/ 2147483647 h 1185"/>
              <a:gd name="T8" fmla="*/ 2147483647 w 1281"/>
              <a:gd name="T9" fmla="*/ 2147483647 h 1185"/>
              <a:gd name="T10" fmla="*/ 2147483647 w 1281"/>
              <a:gd name="T11" fmla="*/ 2147483647 h 1185"/>
              <a:gd name="T12" fmla="*/ 2147483647 w 1281"/>
              <a:gd name="T13" fmla="*/ 2147483647 h 1185"/>
              <a:gd name="T14" fmla="*/ 2147483647 w 1281"/>
              <a:gd name="T15" fmla="*/ 2147483647 h 1185"/>
              <a:gd name="T16" fmla="*/ 2147483647 w 1281"/>
              <a:gd name="T17" fmla="*/ 2147483647 h 1185"/>
              <a:gd name="T18" fmla="*/ 2147483647 w 1281"/>
              <a:gd name="T19" fmla="*/ 2147483647 h 1185"/>
              <a:gd name="T20" fmla="*/ 2147483647 w 1281"/>
              <a:gd name="T21" fmla="*/ 2147483647 h 1185"/>
              <a:gd name="T22" fmla="*/ 2147483647 w 1281"/>
              <a:gd name="T23" fmla="*/ 2147483647 h 1185"/>
              <a:gd name="T24" fmla="*/ 2147483647 w 1281"/>
              <a:gd name="T25" fmla="*/ 2147483647 h 1185"/>
              <a:gd name="T26" fmla="*/ 2147483647 w 1281"/>
              <a:gd name="T27" fmla="*/ 2147483647 h 1185"/>
              <a:gd name="T28" fmla="*/ 2147483647 w 1281"/>
              <a:gd name="T29" fmla="*/ 2147483647 h 1185"/>
              <a:gd name="T30" fmla="*/ 2147483647 w 1281"/>
              <a:gd name="T31" fmla="*/ 2147483647 h 1185"/>
              <a:gd name="T32" fmla="*/ 2147483647 w 1281"/>
              <a:gd name="T33" fmla="*/ 2147483647 h 1185"/>
              <a:gd name="T34" fmla="*/ 2147483647 w 1281"/>
              <a:gd name="T35" fmla="*/ 2147483647 h 1185"/>
              <a:gd name="T36" fmla="*/ 2147483647 w 1281"/>
              <a:gd name="T37" fmla="*/ 2147483647 h 1185"/>
              <a:gd name="T38" fmla="*/ 2147483647 w 1281"/>
              <a:gd name="T39" fmla="*/ 2147483647 h 1185"/>
              <a:gd name="T40" fmla="*/ 2147483647 w 1281"/>
              <a:gd name="T41" fmla="*/ 2147483647 h 1185"/>
              <a:gd name="T42" fmla="*/ 2147483647 w 1281"/>
              <a:gd name="T43" fmla="*/ 2147483647 h 1185"/>
              <a:gd name="T44" fmla="*/ 2147483647 w 1281"/>
              <a:gd name="T45" fmla="*/ 2147483647 h 1185"/>
              <a:gd name="T46" fmla="*/ 2147483647 w 1281"/>
              <a:gd name="T47" fmla="*/ 2147483647 h 1185"/>
              <a:gd name="T48" fmla="*/ 2147483647 w 1281"/>
              <a:gd name="T49" fmla="*/ 2147483647 h 1185"/>
              <a:gd name="T50" fmla="*/ 2147483647 w 1281"/>
              <a:gd name="T51" fmla="*/ 2147483647 h 1185"/>
              <a:gd name="T52" fmla="*/ 2147483647 w 1281"/>
              <a:gd name="T53" fmla="*/ 2147483647 h 1185"/>
              <a:gd name="T54" fmla="*/ 2147483647 w 1281"/>
              <a:gd name="T55" fmla="*/ 2147483647 h 1185"/>
              <a:gd name="T56" fmla="*/ 2147483647 w 1281"/>
              <a:gd name="T57" fmla="*/ 2147483647 h 1185"/>
              <a:gd name="T58" fmla="*/ 2147483647 w 1281"/>
              <a:gd name="T59" fmla="*/ 2147483647 h 1185"/>
              <a:gd name="T60" fmla="*/ 2147483647 w 1281"/>
              <a:gd name="T61" fmla="*/ 2147483647 h 1185"/>
              <a:gd name="T62" fmla="*/ 2147483647 w 1281"/>
              <a:gd name="T63" fmla="*/ 2147483647 h 1185"/>
              <a:gd name="T64" fmla="*/ 2147483647 w 1281"/>
              <a:gd name="T65" fmla="*/ 2147483647 h 1185"/>
              <a:gd name="T66" fmla="*/ 2147483647 w 1281"/>
              <a:gd name="T67" fmla="*/ 2147483647 h 1185"/>
              <a:gd name="T68" fmla="*/ 2147483647 w 1281"/>
              <a:gd name="T69" fmla="*/ 2147483647 h 1185"/>
              <a:gd name="T70" fmla="*/ 2147483647 w 1281"/>
              <a:gd name="T71" fmla="*/ 2147483647 h 1185"/>
              <a:gd name="T72" fmla="*/ 2147483647 w 1281"/>
              <a:gd name="T73" fmla="*/ 2147483647 h 1185"/>
              <a:gd name="T74" fmla="*/ 2147483647 w 1281"/>
              <a:gd name="T75" fmla="*/ 2147483647 h 1185"/>
              <a:gd name="T76" fmla="*/ 2147483647 w 1281"/>
              <a:gd name="T77" fmla="*/ 2147483647 h 1185"/>
              <a:gd name="T78" fmla="*/ 2147483647 w 1281"/>
              <a:gd name="T79" fmla="*/ 2147483647 h 1185"/>
              <a:gd name="T80" fmla="*/ 2147483647 w 1281"/>
              <a:gd name="T81" fmla="*/ 2147483647 h 1185"/>
              <a:gd name="T82" fmla="*/ 2147483647 w 1281"/>
              <a:gd name="T83" fmla="*/ 2147483647 h 1185"/>
              <a:gd name="T84" fmla="*/ 2147483647 w 1281"/>
              <a:gd name="T85" fmla="*/ 2147483647 h 1185"/>
              <a:gd name="T86" fmla="*/ 2147483647 w 1281"/>
              <a:gd name="T87" fmla="*/ 2147483647 h 1185"/>
              <a:gd name="T88" fmla="*/ 2147483647 w 1281"/>
              <a:gd name="T89" fmla="*/ 2147483647 h 1185"/>
              <a:gd name="T90" fmla="*/ 2147483647 w 1281"/>
              <a:gd name="T91" fmla="*/ 2147483647 h 1185"/>
              <a:gd name="T92" fmla="*/ 2147483647 w 1281"/>
              <a:gd name="T93" fmla="*/ 2147483647 h 1185"/>
              <a:gd name="T94" fmla="*/ 2147483647 w 1281"/>
              <a:gd name="T95" fmla="*/ 2147483647 h 1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1"/>
              <a:gd name="T145" fmla="*/ 0 h 1185"/>
              <a:gd name="T146" fmla="*/ 1281 w 1281"/>
              <a:gd name="T147" fmla="*/ 1185 h 11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1" h="1185">
                <a:moveTo>
                  <a:pt x="163" y="1007"/>
                </a:moveTo>
                <a:lnTo>
                  <a:pt x="180" y="1025"/>
                </a:lnTo>
                <a:lnTo>
                  <a:pt x="198" y="1042"/>
                </a:lnTo>
                <a:lnTo>
                  <a:pt x="216" y="1058"/>
                </a:lnTo>
                <a:lnTo>
                  <a:pt x="234" y="1072"/>
                </a:lnTo>
                <a:lnTo>
                  <a:pt x="252" y="1086"/>
                </a:lnTo>
                <a:lnTo>
                  <a:pt x="271" y="1099"/>
                </a:lnTo>
                <a:lnTo>
                  <a:pt x="290" y="1111"/>
                </a:lnTo>
                <a:lnTo>
                  <a:pt x="309" y="1122"/>
                </a:lnTo>
                <a:lnTo>
                  <a:pt x="329" y="1132"/>
                </a:lnTo>
                <a:lnTo>
                  <a:pt x="348" y="1141"/>
                </a:lnTo>
                <a:lnTo>
                  <a:pt x="368" y="1149"/>
                </a:lnTo>
                <a:lnTo>
                  <a:pt x="387" y="1156"/>
                </a:lnTo>
                <a:lnTo>
                  <a:pt x="407" y="1163"/>
                </a:lnTo>
                <a:lnTo>
                  <a:pt x="427" y="1168"/>
                </a:lnTo>
                <a:lnTo>
                  <a:pt x="447" y="1173"/>
                </a:lnTo>
                <a:lnTo>
                  <a:pt x="467" y="1177"/>
                </a:lnTo>
                <a:lnTo>
                  <a:pt x="488" y="1180"/>
                </a:lnTo>
                <a:lnTo>
                  <a:pt x="508" y="1183"/>
                </a:lnTo>
                <a:lnTo>
                  <a:pt x="528" y="1184"/>
                </a:lnTo>
                <a:lnTo>
                  <a:pt x="548" y="1185"/>
                </a:lnTo>
                <a:lnTo>
                  <a:pt x="569" y="1185"/>
                </a:lnTo>
                <a:lnTo>
                  <a:pt x="589" y="1184"/>
                </a:lnTo>
                <a:lnTo>
                  <a:pt x="609" y="1183"/>
                </a:lnTo>
                <a:lnTo>
                  <a:pt x="629" y="1181"/>
                </a:lnTo>
                <a:lnTo>
                  <a:pt x="650" y="1178"/>
                </a:lnTo>
                <a:lnTo>
                  <a:pt x="670" y="1175"/>
                </a:lnTo>
                <a:lnTo>
                  <a:pt x="690" y="1170"/>
                </a:lnTo>
                <a:lnTo>
                  <a:pt x="710" y="1166"/>
                </a:lnTo>
                <a:lnTo>
                  <a:pt x="729" y="1160"/>
                </a:lnTo>
                <a:lnTo>
                  <a:pt x="749" y="1154"/>
                </a:lnTo>
                <a:lnTo>
                  <a:pt x="758" y="1151"/>
                </a:lnTo>
                <a:lnTo>
                  <a:pt x="768" y="1148"/>
                </a:lnTo>
                <a:lnTo>
                  <a:pt x="787" y="1140"/>
                </a:lnTo>
                <a:lnTo>
                  <a:pt x="802" y="1134"/>
                </a:lnTo>
                <a:lnTo>
                  <a:pt x="818" y="1126"/>
                </a:lnTo>
                <a:lnTo>
                  <a:pt x="835" y="1118"/>
                </a:lnTo>
                <a:lnTo>
                  <a:pt x="852" y="1108"/>
                </a:lnTo>
                <a:lnTo>
                  <a:pt x="869" y="1097"/>
                </a:lnTo>
                <a:lnTo>
                  <a:pt x="886" y="1086"/>
                </a:lnTo>
                <a:lnTo>
                  <a:pt x="904" y="1073"/>
                </a:lnTo>
                <a:lnTo>
                  <a:pt x="922" y="1060"/>
                </a:lnTo>
                <a:lnTo>
                  <a:pt x="941" y="1046"/>
                </a:lnTo>
                <a:lnTo>
                  <a:pt x="959" y="1031"/>
                </a:lnTo>
                <a:lnTo>
                  <a:pt x="978" y="1016"/>
                </a:lnTo>
                <a:lnTo>
                  <a:pt x="996" y="1000"/>
                </a:lnTo>
                <a:lnTo>
                  <a:pt x="1014" y="983"/>
                </a:lnTo>
                <a:lnTo>
                  <a:pt x="1033" y="966"/>
                </a:lnTo>
                <a:lnTo>
                  <a:pt x="1051" y="948"/>
                </a:lnTo>
                <a:lnTo>
                  <a:pt x="1068" y="929"/>
                </a:lnTo>
                <a:lnTo>
                  <a:pt x="1086" y="911"/>
                </a:lnTo>
                <a:lnTo>
                  <a:pt x="1103" y="891"/>
                </a:lnTo>
                <a:lnTo>
                  <a:pt x="1120" y="872"/>
                </a:lnTo>
                <a:lnTo>
                  <a:pt x="1136" y="852"/>
                </a:lnTo>
                <a:lnTo>
                  <a:pt x="1151" y="832"/>
                </a:lnTo>
                <a:lnTo>
                  <a:pt x="1166" y="812"/>
                </a:lnTo>
                <a:lnTo>
                  <a:pt x="1181" y="791"/>
                </a:lnTo>
                <a:lnTo>
                  <a:pt x="1194" y="771"/>
                </a:lnTo>
                <a:lnTo>
                  <a:pt x="1207" y="750"/>
                </a:lnTo>
                <a:lnTo>
                  <a:pt x="1219" y="729"/>
                </a:lnTo>
                <a:lnTo>
                  <a:pt x="1230" y="708"/>
                </a:lnTo>
                <a:lnTo>
                  <a:pt x="1240" y="688"/>
                </a:lnTo>
                <a:lnTo>
                  <a:pt x="1249" y="667"/>
                </a:lnTo>
                <a:lnTo>
                  <a:pt x="1253" y="657"/>
                </a:lnTo>
                <a:lnTo>
                  <a:pt x="1257" y="647"/>
                </a:lnTo>
                <a:lnTo>
                  <a:pt x="1263" y="626"/>
                </a:lnTo>
                <a:lnTo>
                  <a:pt x="1269" y="606"/>
                </a:lnTo>
                <a:lnTo>
                  <a:pt x="1272" y="593"/>
                </a:lnTo>
                <a:lnTo>
                  <a:pt x="1274" y="579"/>
                </a:lnTo>
                <a:lnTo>
                  <a:pt x="1278" y="552"/>
                </a:lnTo>
                <a:lnTo>
                  <a:pt x="1279" y="538"/>
                </a:lnTo>
                <a:lnTo>
                  <a:pt x="1280" y="524"/>
                </a:lnTo>
                <a:lnTo>
                  <a:pt x="1281" y="510"/>
                </a:lnTo>
                <a:lnTo>
                  <a:pt x="1281" y="495"/>
                </a:lnTo>
                <a:lnTo>
                  <a:pt x="1281" y="481"/>
                </a:lnTo>
                <a:lnTo>
                  <a:pt x="1280" y="466"/>
                </a:lnTo>
                <a:lnTo>
                  <a:pt x="1277" y="436"/>
                </a:lnTo>
                <a:lnTo>
                  <a:pt x="1275" y="421"/>
                </a:lnTo>
                <a:lnTo>
                  <a:pt x="1272" y="406"/>
                </a:lnTo>
                <a:lnTo>
                  <a:pt x="1265" y="376"/>
                </a:lnTo>
                <a:lnTo>
                  <a:pt x="1261" y="361"/>
                </a:lnTo>
                <a:lnTo>
                  <a:pt x="1257" y="346"/>
                </a:lnTo>
                <a:lnTo>
                  <a:pt x="1252" y="332"/>
                </a:lnTo>
                <a:lnTo>
                  <a:pt x="1246" y="317"/>
                </a:lnTo>
                <a:lnTo>
                  <a:pt x="1240" y="302"/>
                </a:lnTo>
                <a:lnTo>
                  <a:pt x="1233" y="287"/>
                </a:lnTo>
                <a:lnTo>
                  <a:pt x="1226" y="273"/>
                </a:lnTo>
                <a:lnTo>
                  <a:pt x="1218" y="259"/>
                </a:lnTo>
                <a:lnTo>
                  <a:pt x="1210" y="244"/>
                </a:lnTo>
                <a:lnTo>
                  <a:pt x="1201" y="230"/>
                </a:lnTo>
                <a:lnTo>
                  <a:pt x="1191" y="217"/>
                </a:lnTo>
                <a:lnTo>
                  <a:pt x="1181" y="203"/>
                </a:lnTo>
                <a:lnTo>
                  <a:pt x="1171" y="190"/>
                </a:lnTo>
                <a:lnTo>
                  <a:pt x="1159" y="177"/>
                </a:lnTo>
                <a:lnTo>
                  <a:pt x="1148" y="164"/>
                </a:lnTo>
                <a:lnTo>
                  <a:pt x="1135" y="152"/>
                </a:lnTo>
                <a:lnTo>
                  <a:pt x="1117" y="135"/>
                </a:lnTo>
                <a:lnTo>
                  <a:pt x="1100" y="120"/>
                </a:lnTo>
                <a:lnTo>
                  <a:pt x="1083" y="106"/>
                </a:lnTo>
                <a:lnTo>
                  <a:pt x="1067" y="92"/>
                </a:lnTo>
                <a:lnTo>
                  <a:pt x="1050" y="80"/>
                </a:lnTo>
                <a:lnTo>
                  <a:pt x="1034" y="69"/>
                </a:lnTo>
                <a:lnTo>
                  <a:pt x="1026" y="64"/>
                </a:lnTo>
                <a:lnTo>
                  <a:pt x="1019" y="59"/>
                </a:lnTo>
                <a:lnTo>
                  <a:pt x="1003" y="50"/>
                </a:lnTo>
                <a:lnTo>
                  <a:pt x="988" y="42"/>
                </a:lnTo>
                <a:lnTo>
                  <a:pt x="973" y="34"/>
                </a:lnTo>
                <a:lnTo>
                  <a:pt x="958" y="28"/>
                </a:lnTo>
                <a:lnTo>
                  <a:pt x="944" y="22"/>
                </a:lnTo>
                <a:lnTo>
                  <a:pt x="930" y="17"/>
                </a:lnTo>
                <a:lnTo>
                  <a:pt x="915" y="13"/>
                </a:lnTo>
                <a:lnTo>
                  <a:pt x="902" y="9"/>
                </a:lnTo>
                <a:lnTo>
                  <a:pt x="888" y="6"/>
                </a:lnTo>
                <a:lnTo>
                  <a:pt x="874" y="4"/>
                </a:lnTo>
                <a:lnTo>
                  <a:pt x="861" y="2"/>
                </a:lnTo>
                <a:lnTo>
                  <a:pt x="847" y="1"/>
                </a:lnTo>
                <a:lnTo>
                  <a:pt x="834" y="0"/>
                </a:lnTo>
                <a:lnTo>
                  <a:pt x="808" y="0"/>
                </a:lnTo>
                <a:lnTo>
                  <a:pt x="782" y="2"/>
                </a:lnTo>
                <a:lnTo>
                  <a:pt x="756" y="5"/>
                </a:lnTo>
                <a:lnTo>
                  <a:pt x="731" y="8"/>
                </a:lnTo>
                <a:lnTo>
                  <a:pt x="705" y="13"/>
                </a:lnTo>
                <a:lnTo>
                  <a:pt x="679" y="18"/>
                </a:lnTo>
                <a:lnTo>
                  <a:pt x="657" y="23"/>
                </a:lnTo>
                <a:lnTo>
                  <a:pt x="634" y="28"/>
                </a:lnTo>
                <a:lnTo>
                  <a:pt x="612" y="34"/>
                </a:lnTo>
                <a:lnTo>
                  <a:pt x="590" y="40"/>
                </a:lnTo>
                <a:lnTo>
                  <a:pt x="568" y="47"/>
                </a:lnTo>
                <a:lnTo>
                  <a:pt x="546" y="54"/>
                </a:lnTo>
                <a:lnTo>
                  <a:pt x="524" y="62"/>
                </a:lnTo>
                <a:lnTo>
                  <a:pt x="503" y="70"/>
                </a:lnTo>
                <a:lnTo>
                  <a:pt x="482" y="78"/>
                </a:lnTo>
                <a:lnTo>
                  <a:pt x="460" y="87"/>
                </a:lnTo>
                <a:lnTo>
                  <a:pt x="419" y="106"/>
                </a:lnTo>
                <a:lnTo>
                  <a:pt x="399" y="115"/>
                </a:lnTo>
                <a:lnTo>
                  <a:pt x="379" y="125"/>
                </a:lnTo>
                <a:lnTo>
                  <a:pt x="360" y="135"/>
                </a:lnTo>
                <a:lnTo>
                  <a:pt x="341" y="146"/>
                </a:lnTo>
                <a:lnTo>
                  <a:pt x="322" y="156"/>
                </a:lnTo>
                <a:lnTo>
                  <a:pt x="304" y="167"/>
                </a:lnTo>
                <a:lnTo>
                  <a:pt x="287" y="177"/>
                </a:lnTo>
                <a:lnTo>
                  <a:pt x="270" y="188"/>
                </a:lnTo>
                <a:lnTo>
                  <a:pt x="253" y="199"/>
                </a:lnTo>
                <a:lnTo>
                  <a:pt x="237" y="210"/>
                </a:lnTo>
                <a:lnTo>
                  <a:pt x="208" y="232"/>
                </a:lnTo>
                <a:lnTo>
                  <a:pt x="194" y="243"/>
                </a:lnTo>
                <a:lnTo>
                  <a:pt x="181" y="253"/>
                </a:lnTo>
                <a:lnTo>
                  <a:pt x="169" y="264"/>
                </a:lnTo>
                <a:lnTo>
                  <a:pt x="157" y="275"/>
                </a:lnTo>
                <a:lnTo>
                  <a:pt x="146" y="285"/>
                </a:lnTo>
                <a:lnTo>
                  <a:pt x="137" y="295"/>
                </a:lnTo>
                <a:lnTo>
                  <a:pt x="128" y="305"/>
                </a:lnTo>
                <a:lnTo>
                  <a:pt x="120" y="315"/>
                </a:lnTo>
                <a:lnTo>
                  <a:pt x="106" y="333"/>
                </a:lnTo>
                <a:lnTo>
                  <a:pt x="94" y="351"/>
                </a:lnTo>
                <a:lnTo>
                  <a:pt x="88" y="360"/>
                </a:lnTo>
                <a:lnTo>
                  <a:pt x="82" y="369"/>
                </a:lnTo>
                <a:lnTo>
                  <a:pt x="76" y="379"/>
                </a:lnTo>
                <a:lnTo>
                  <a:pt x="70" y="388"/>
                </a:lnTo>
                <a:lnTo>
                  <a:pt x="65" y="398"/>
                </a:lnTo>
                <a:lnTo>
                  <a:pt x="60" y="408"/>
                </a:lnTo>
                <a:lnTo>
                  <a:pt x="55" y="417"/>
                </a:lnTo>
                <a:lnTo>
                  <a:pt x="50" y="427"/>
                </a:lnTo>
                <a:lnTo>
                  <a:pt x="45" y="437"/>
                </a:lnTo>
                <a:lnTo>
                  <a:pt x="41" y="447"/>
                </a:lnTo>
                <a:lnTo>
                  <a:pt x="33" y="467"/>
                </a:lnTo>
                <a:lnTo>
                  <a:pt x="25" y="488"/>
                </a:lnTo>
                <a:lnTo>
                  <a:pt x="19" y="509"/>
                </a:lnTo>
                <a:lnTo>
                  <a:pt x="13" y="530"/>
                </a:lnTo>
                <a:lnTo>
                  <a:pt x="8" y="551"/>
                </a:lnTo>
                <a:lnTo>
                  <a:pt x="5" y="573"/>
                </a:lnTo>
                <a:lnTo>
                  <a:pt x="3" y="584"/>
                </a:lnTo>
                <a:lnTo>
                  <a:pt x="2" y="596"/>
                </a:lnTo>
                <a:lnTo>
                  <a:pt x="1" y="618"/>
                </a:lnTo>
                <a:lnTo>
                  <a:pt x="0" y="640"/>
                </a:lnTo>
                <a:lnTo>
                  <a:pt x="1" y="662"/>
                </a:lnTo>
                <a:lnTo>
                  <a:pt x="2" y="685"/>
                </a:lnTo>
                <a:lnTo>
                  <a:pt x="5" y="708"/>
                </a:lnTo>
                <a:lnTo>
                  <a:pt x="9" y="730"/>
                </a:lnTo>
                <a:lnTo>
                  <a:pt x="15" y="753"/>
                </a:lnTo>
                <a:lnTo>
                  <a:pt x="21" y="776"/>
                </a:lnTo>
                <a:lnTo>
                  <a:pt x="29" y="799"/>
                </a:lnTo>
                <a:lnTo>
                  <a:pt x="34" y="811"/>
                </a:lnTo>
                <a:lnTo>
                  <a:pt x="38" y="822"/>
                </a:lnTo>
                <a:lnTo>
                  <a:pt x="49" y="846"/>
                </a:lnTo>
                <a:lnTo>
                  <a:pt x="61" y="869"/>
                </a:lnTo>
                <a:lnTo>
                  <a:pt x="67" y="880"/>
                </a:lnTo>
                <a:lnTo>
                  <a:pt x="74" y="892"/>
                </a:lnTo>
                <a:lnTo>
                  <a:pt x="81" y="903"/>
                </a:lnTo>
                <a:lnTo>
                  <a:pt x="89" y="915"/>
                </a:lnTo>
                <a:lnTo>
                  <a:pt x="105" y="938"/>
                </a:lnTo>
                <a:lnTo>
                  <a:pt x="114" y="950"/>
                </a:lnTo>
                <a:lnTo>
                  <a:pt x="123" y="961"/>
                </a:lnTo>
                <a:lnTo>
                  <a:pt x="142" y="984"/>
                </a:lnTo>
                <a:lnTo>
                  <a:pt x="163" y="100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5" name="Oval 92"/>
          <p:cNvSpPr>
            <a:spLocks noChangeArrowheads="1"/>
          </p:cNvSpPr>
          <p:nvPr/>
        </p:nvSpPr>
        <p:spPr bwMode="auto">
          <a:xfrm>
            <a:off x="3497263" y="4595813"/>
            <a:ext cx="0" cy="152400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6" name="Freeform 93"/>
          <p:cNvSpPr>
            <a:spLocks/>
          </p:cNvSpPr>
          <p:nvPr/>
        </p:nvSpPr>
        <p:spPr bwMode="auto">
          <a:xfrm>
            <a:off x="2559050" y="4729163"/>
            <a:ext cx="668338" cy="687387"/>
          </a:xfrm>
          <a:custGeom>
            <a:avLst/>
            <a:gdLst>
              <a:gd name="T0" fmla="*/ 2147483647 w 421"/>
              <a:gd name="T1" fmla="*/ 2147483647 h 433"/>
              <a:gd name="T2" fmla="*/ 2147483647 w 421"/>
              <a:gd name="T3" fmla="*/ 2147483647 h 433"/>
              <a:gd name="T4" fmla="*/ 2147483647 w 421"/>
              <a:gd name="T5" fmla="*/ 2147483647 h 433"/>
              <a:gd name="T6" fmla="*/ 2147483647 w 421"/>
              <a:gd name="T7" fmla="*/ 2147483647 h 433"/>
              <a:gd name="T8" fmla="*/ 2147483647 w 421"/>
              <a:gd name="T9" fmla="*/ 2147483647 h 433"/>
              <a:gd name="T10" fmla="*/ 2147483647 w 421"/>
              <a:gd name="T11" fmla="*/ 0 h 433"/>
              <a:gd name="T12" fmla="*/ 2147483647 w 421"/>
              <a:gd name="T13" fmla="*/ 2147483647 h 433"/>
              <a:gd name="T14" fmla="*/ 2147483647 w 421"/>
              <a:gd name="T15" fmla="*/ 2147483647 h 433"/>
              <a:gd name="T16" fmla="*/ 2147483647 w 421"/>
              <a:gd name="T17" fmla="*/ 2147483647 h 433"/>
              <a:gd name="T18" fmla="*/ 2147483647 w 421"/>
              <a:gd name="T19" fmla="*/ 2147483647 h 433"/>
              <a:gd name="T20" fmla="*/ 2147483647 w 421"/>
              <a:gd name="T21" fmla="*/ 2147483647 h 433"/>
              <a:gd name="T22" fmla="*/ 2147483647 w 421"/>
              <a:gd name="T23" fmla="*/ 2147483647 h 433"/>
              <a:gd name="T24" fmla="*/ 2147483647 w 421"/>
              <a:gd name="T25" fmla="*/ 2147483647 h 433"/>
              <a:gd name="T26" fmla="*/ 2147483647 w 421"/>
              <a:gd name="T27" fmla="*/ 2147483647 h 433"/>
              <a:gd name="T28" fmla="*/ 2147483647 w 421"/>
              <a:gd name="T29" fmla="*/ 2147483647 h 433"/>
              <a:gd name="T30" fmla="*/ 2147483647 w 421"/>
              <a:gd name="T31" fmla="*/ 2147483647 h 433"/>
              <a:gd name="T32" fmla="*/ 2147483647 w 421"/>
              <a:gd name="T33" fmla="*/ 2147483647 h 433"/>
              <a:gd name="T34" fmla="*/ 2147483647 w 421"/>
              <a:gd name="T35" fmla="*/ 2147483647 h 433"/>
              <a:gd name="T36" fmla="*/ 2147483647 w 421"/>
              <a:gd name="T37" fmla="*/ 2147483647 h 433"/>
              <a:gd name="T38" fmla="*/ 2147483647 w 421"/>
              <a:gd name="T39" fmla="*/ 2147483647 h 433"/>
              <a:gd name="T40" fmla="*/ 2147483647 w 421"/>
              <a:gd name="T41" fmla="*/ 2147483647 h 433"/>
              <a:gd name="T42" fmla="*/ 2147483647 w 421"/>
              <a:gd name="T43" fmla="*/ 2147483647 h 433"/>
              <a:gd name="T44" fmla="*/ 2147483647 w 421"/>
              <a:gd name="T45" fmla="*/ 2147483647 h 433"/>
              <a:gd name="T46" fmla="*/ 2147483647 w 421"/>
              <a:gd name="T47" fmla="*/ 2147483647 h 433"/>
              <a:gd name="T48" fmla="*/ 2147483647 w 421"/>
              <a:gd name="T49" fmla="*/ 2147483647 h 433"/>
              <a:gd name="T50" fmla="*/ 2147483647 w 421"/>
              <a:gd name="T51" fmla="*/ 2147483647 h 433"/>
              <a:gd name="T52" fmla="*/ 2147483647 w 421"/>
              <a:gd name="T53" fmla="*/ 2147483647 h 433"/>
              <a:gd name="T54" fmla="*/ 2147483647 w 421"/>
              <a:gd name="T55" fmla="*/ 2147483647 h 433"/>
              <a:gd name="T56" fmla="*/ 2147483647 w 421"/>
              <a:gd name="T57" fmla="*/ 2147483647 h 433"/>
              <a:gd name="T58" fmla="*/ 2147483647 w 421"/>
              <a:gd name="T59" fmla="*/ 2147483647 h 433"/>
              <a:gd name="T60" fmla="*/ 2147483647 w 421"/>
              <a:gd name="T61" fmla="*/ 2147483647 h 433"/>
              <a:gd name="T62" fmla="*/ 2147483647 w 421"/>
              <a:gd name="T63" fmla="*/ 2147483647 h 433"/>
              <a:gd name="T64" fmla="*/ 2147483647 w 421"/>
              <a:gd name="T65" fmla="*/ 2147483647 h 433"/>
              <a:gd name="T66" fmla="*/ 2147483647 w 421"/>
              <a:gd name="T67" fmla="*/ 2147483647 h 433"/>
              <a:gd name="T68" fmla="*/ 2147483647 w 421"/>
              <a:gd name="T69" fmla="*/ 2147483647 h 433"/>
              <a:gd name="T70" fmla="*/ 2147483647 w 421"/>
              <a:gd name="T71" fmla="*/ 2147483647 h 433"/>
              <a:gd name="T72" fmla="*/ 2147483647 w 421"/>
              <a:gd name="T73" fmla="*/ 2147483647 h 433"/>
              <a:gd name="T74" fmla="*/ 2147483647 w 421"/>
              <a:gd name="T75" fmla="*/ 2147483647 h 433"/>
              <a:gd name="T76" fmla="*/ 2147483647 w 421"/>
              <a:gd name="T77" fmla="*/ 2147483647 h 433"/>
              <a:gd name="T78" fmla="*/ 2147483647 w 421"/>
              <a:gd name="T79" fmla="*/ 2147483647 h 433"/>
              <a:gd name="T80" fmla="*/ 2147483647 w 421"/>
              <a:gd name="T81" fmla="*/ 2147483647 h 433"/>
              <a:gd name="T82" fmla="*/ 2147483647 w 421"/>
              <a:gd name="T83" fmla="*/ 2147483647 h 433"/>
              <a:gd name="T84" fmla="*/ 2147483647 w 421"/>
              <a:gd name="T85" fmla="*/ 2147483647 h 433"/>
              <a:gd name="T86" fmla="*/ 2147483647 w 421"/>
              <a:gd name="T87" fmla="*/ 2147483647 h 433"/>
              <a:gd name="T88" fmla="*/ 2147483647 w 421"/>
              <a:gd name="T89" fmla="*/ 2147483647 h 433"/>
              <a:gd name="T90" fmla="*/ 2147483647 w 421"/>
              <a:gd name="T91" fmla="*/ 2147483647 h 433"/>
              <a:gd name="T92" fmla="*/ 2147483647 w 421"/>
              <a:gd name="T93" fmla="*/ 2147483647 h 433"/>
              <a:gd name="T94" fmla="*/ 2147483647 w 421"/>
              <a:gd name="T95" fmla="*/ 2147483647 h 433"/>
              <a:gd name="T96" fmla="*/ 2147483647 w 421"/>
              <a:gd name="T97" fmla="*/ 2147483647 h 433"/>
              <a:gd name="T98" fmla="*/ 2147483647 w 421"/>
              <a:gd name="T99" fmla="*/ 2147483647 h 433"/>
              <a:gd name="T100" fmla="*/ 2147483647 w 421"/>
              <a:gd name="T101" fmla="*/ 2147483647 h 433"/>
              <a:gd name="T102" fmla="*/ 2147483647 w 421"/>
              <a:gd name="T103" fmla="*/ 2147483647 h 433"/>
              <a:gd name="T104" fmla="*/ 2147483647 w 421"/>
              <a:gd name="T105" fmla="*/ 2147483647 h 433"/>
              <a:gd name="T106" fmla="*/ 0 w 421"/>
              <a:gd name="T107" fmla="*/ 2147483647 h 433"/>
              <a:gd name="T108" fmla="*/ 0 w 421"/>
              <a:gd name="T109" fmla="*/ 2147483647 h 433"/>
              <a:gd name="T110" fmla="*/ 2147483647 w 421"/>
              <a:gd name="T111" fmla="*/ 2147483647 h 433"/>
              <a:gd name="T112" fmla="*/ 2147483647 w 421"/>
              <a:gd name="T113" fmla="*/ 2147483647 h 433"/>
              <a:gd name="T114" fmla="*/ 2147483647 w 421"/>
              <a:gd name="T115" fmla="*/ 2147483647 h 433"/>
              <a:gd name="T116" fmla="*/ 2147483647 w 421"/>
              <a:gd name="T117" fmla="*/ 2147483647 h 433"/>
              <a:gd name="T118" fmla="*/ 2147483647 w 421"/>
              <a:gd name="T119" fmla="*/ 2147483647 h 4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1"/>
              <a:gd name="T181" fmla="*/ 0 h 433"/>
              <a:gd name="T182" fmla="*/ 421 w 421"/>
              <a:gd name="T183" fmla="*/ 433 h 4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1" h="433">
                <a:moveTo>
                  <a:pt x="40" y="33"/>
                </a:moveTo>
                <a:lnTo>
                  <a:pt x="46" y="28"/>
                </a:lnTo>
                <a:lnTo>
                  <a:pt x="53" y="23"/>
                </a:lnTo>
                <a:lnTo>
                  <a:pt x="61" y="18"/>
                </a:lnTo>
                <a:lnTo>
                  <a:pt x="68" y="14"/>
                </a:lnTo>
                <a:lnTo>
                  <a:pt x="76" y="10"/>
                </a:lnTo>
                <a:lnTo>
                  <a:pt x="84" y="7"/>
                </a:lnTo>
                <a:lnTo>
                  <a:pt x="93" y="5"/>
                </a:lnTo>
                <a:lnTo>
                  <a:pt x="101" y="3"/>
                </a:lnTo>
                <a:lnTo>
                  <a:pt x="110" y="2"/>
                </a:lnTo>
                <a:lnTo>
                  <a:pt x="119" y="1"/>
                </a:lnTo>
                <a:lnTo>
                  <a:pt x="129" y="0"/>
                </a:lnTo>
                <a:lnTo>
                  <a:pt x="138" y="0"/>
                </a:lnTo>
                <a:lnTo>
                  <a:pt x="148" y="1"/>
                </a:lnTo>
                <a:lnTo>
                  <a:pt x="157" y="2"/>
                </a:lnTo>
                <a:lnTo>
                  <a:pt x="167" y="3"/>
                </a:lnTo>
                <a:lnTo>
                  <a:pt x="177" y="6"/>
                </a:lnTo>
                <a:lnTo>
                  <a:pt x="187" y="8"/>
                </a:lnTo>
                <a:lnTo>
                  <a:pt x="197" y="11"/>
                </a:lnTo>
                <a:lnTo>
                  <a:pt x="218" y="19"/>
                </a:lnTo>
                <a:lnTo>
                  <a:pt x="228" y="23"/>
                </a:lnTo>
                <a:lnTo>
                  <a:pt x="238" y="28"/>
                </a:lnTo>
                <a:lnTo>
                  <a:pt x="248" y="33"/>
                </a:lnTo>
                <a:lnTo>
                  <a:pt x="258" y="39"/>
                </a:lnTo>
                <a:lnTo>
                  <a:pt x="268" y="45"/>
                </a:lnTo>
                <a:lnTo>
                  <a:pt x="278" y="52"/>
                </a:lnTo>
                <a:lnTo>
                  <a:pt x="287" y="59"/>
                </a:lnTo>
                <a:lnTo>
                  <a:pt x="297" y="67"/>
                </a:lnTo>
                <a:lnTo>
                  <a:pt x="307" y="75"/>
                </a:lnTo>
                <a:lnTo>
                  <a:pt x="316" y="83"/>
                </a:lnTo>
                <a:lnTo>
                  <a:pt x="325" y="92"/>
                </a:lnTo>
                <a:lnTo>
                  <a:pt x="334" y="101"/>
                </a:lnTo>
                <a:lnTo>
                  <a:pt x="343" y="111"/>
                </a:lnTo>
                <a:lnTo>
                  <a:pt x="351" y="120"/>
                </a:lnTo>
                <a:lnTo>
                  <a:pt x="359" y="130"/>
                </a:lnTo>
                <a:lnTo>
                  <a:pt x="366" y="140"/>
                </a:lnTo>
                <a:lnTo>
                  <a:pt x="373" y="150"/>
                </a:lnTo>
                <a:lnTo>
                  <a:pt x="379" y="161"/>
                </a:lnTo>
                <a:lnTo>
                  <a:pt x="385" y="171"/>
                </a:lnTo>
                <a:lnTo>
                  <a:pt x="391" y="181"/>
                </a:lnTo>
                <a:lnTo>
                  <a:pt x="400" y="202"/>
                </a:lnTo>
                <a:lnTo>
                  <a:pt x="405" y="213"/>
                </a:lnTo>
                <a:lnTo>
                  <a:pt x="408" y="223"/>
                </a:lnTo>
                <a:lnTo>
                  <a:pt x="414" y="244"/>
                </a:lnTo>
                <a:lnTo>
                  <a:pt x="417" y="254"/>
                </a:lnTo>
                <a:lnTo>
                  <a:pt x="418" y="264"/>
                </a:lnTo>
                <a:lnTo>
                  <a:pt x="421" y="284"/>
                </a:lnTo>
                <a:lnTo>
                  <a:pt x="421" y="294"/>
                </a:lnTo>
                <a:lnTo>
                  <a:pt x="421" y="304"/>
                </a:lnTo>
                <a:lnTo>
                  <a:pt x="420" y="313"/>
                </a:lnTo>
                <a:lnTo>
                  <a:pt x="419" y="322"/>
                </a:lnTo>
                <a:lnTo>
                  <a:pt x="418" y="331"/>
                </a:lnTo>
                <a:lnTo>
                  <a:pt x="416" y="340"/>
                </a:lnTo>
                <a:lnTo>
                  <a:pt x="413" y="349"/>
                </a:lnTo>
                <a:lnTo>
                  <a:pt x="410" y="357"/>
                </a:lnTo>
                <a:lnTo>
                  <a:pt x="406" y="365"/>
                </a:lnTo>
                <a:lnTo>
                  <a:pt x="402" y="372"/>
                </a:lnTo>
                <a:lnTo>
                  <a:pt x="398" y="380"/>
                </a:lnTo>
                <a:lnTo>
                  <a:pt x="393" y="387"/>
                </a:lnTo>
                <a:lnTo>
                  <a:pt x="387" y="393"/>
                </a:lnTo>
                <a:lnTo>
                  <a:pt x="381" y="399"/>
                </a:lnTo>
                <a:lnTo>
                  <a:pt x="374" y="405"/>
                </a:lnTo>
                <a:lnTo>
                  <a:pt x="367" y="410"/>
                </a:lnTo>
                <a:lnTo>
                  <a:pt x="360" y="415"/>
                </a:lnTo>
                <a:lnTo>
                  <a:pt x="353" y="419"/>
                </a:lnTo>
                <a:lnTo>
                  <a:pt x="345" y="422"/>
                </a:lnTo>
                <a:lnTo>
                  <a:pt x="337" y="425"/>
                </a:lnTo>
                <a:lnTo>
                  <a:pt x="328" y="428"/>
                </a:lnTo>
                <a:lnTo>
                  <a:pt x="319" y="430"/>
                </a:lnTo>
                <a:lnTo>
                  <a:pt x="311" y="431"/>
                </a:lnTo>
                <a:lnTo>
                  <a:pt x="301" y="432"/>
                </a:lnTo>
                <a:lnTo>
                  <a:pt x="292" y="433"/>
                </a:lnTo>
                <a:lnTo>
                  <a:pt x="283" y="432"/>
                </a:lnTo>
                <a:lnTo>
                  <a:pt x="273" y="432"/>
                </a:lnTo>
                <a:lnTo>
                  <a:pt x="263" y="431"/>
                </a:lnTo>
                <a:lnTo>
                  <a:pt x="254" y="429"/>
                </a:lnTo>
                <a:lnTo>
                  <a:pt x="244" y="427"/>
                </a:lnTo>
                <a:lnTo>
                  <a:pt x="234" y="425"/>
                </a:lnTo>
                <a:lnTo>
                  <a:pt x="224" y="422"/>
                </a:lnTo>
                <a:lnTo>
                  <a:pt x="203" y="414"/>
                </a:lnTo>
                <a:lnTo>
                  <a:pt x="193" y="410"/>
                </a:lnTo>
                <a:lnTo>
                  <a:pt x="183" y="405"/>
                </a:lnTo>
                <a:lnTo>
                  <a:pt x="173" y="400"/>
                </a:lnTo>
                <a:lnTo>
                  <a:pt x="163" y="394"/>
                </a:lnTo>
                <a:lnTo>
                  <a:pt x="153" y="387"/>
                </a:lnTo>
                <a:lnTo>
                  <a:pt x="143" y="381"/>
                </a:lnTo>
                <a:lnTo>
                  <a:pt x="133" y="374"/>
                </a:lnTo>
                <a:lnTo>
                  <a:pt x="124" y="366"/>
                </a:lnTo>
                <a:lnTo>
                  <a:pt x="114" y="358"/>
                </a:lnTo>
                <a:lnTo>
                  <a:pt x="105" y="350"/>
                </a:lnTo>
                <a:lnTo>
                  <a:pt x="96" y="341"/>
                </a:lnTo>
                <a:lnTo>
                  <a:pt x="87" y="332"/>
                </a:lnTo>
                <a:lnTo>
                  <a:pt x="78" y="322"/>
                </a:lnTo>
                <a:lnTo>
                  <a:pt x="70" y="312"/>
                </a:lnTo>
                <a:lnTo>
                  <a:pt x="62" y="302"/>
                </a:lnTo>
                <a:lnTo>
                  <a:pt x="55" y="292"/>
                </a:lnTo>
                <a:lnTo>
                  <a:pt x="48" y="282"/>
                </a:lnTo>
                <a:lnTo>
                  <a:pt x="42" y="272"/>
                </a:lnTo>
                <a:lnTo>
                  <a:pt x="36" y="262"/>
                </a:lnTo>
                <a:lnTo>
                  <a:pt x="30" y="251"/>
                </a:lnTo>
                <a:lnTo>
                  <a:pt x="20" y="230"/>
                </a:lnTo>
                <a:lnTo>
                  <a:pt x="16" y="220"/>
                </a:lnTo>
                <a:lnTo>
                  <a:pt x="13" y="210"/>
                </a:lnTo>
                <a:lnTo>
                  <a:pt x="7" y="189"/>
                </a:lnTo>
                <a:lnTo>
                  <a:pt x="4" y="179"/>
                </a:lnTo>
                <a:lnTo>
                  <a:pt x="2" y="169"/>
                </a:lnTo>
                <a:lnTo>
                  <a:pt x="0" y="149"/>
                </a:lnTo>
                <a:lnTo>
                  <a:pt x="0" y="139"/>
                </a:lnTo>
                <a:lnTo>
                  <a:pt x="0" y="129"/>
                </a:lnTo>
                <a:lnTo>
                  <a:pt x="0" y="120"/>
                </a:lnTo>
                <a:lnTo>
                  <a:pt x="2" y="110"/>
                </a:lnTo>
                <a:lnTo>
                  <a:pt x="3" y="101"/>
                </a:lnTo>
                <a:lnTo>
                  <a:pt x="5" y="93"/>
                </a:lnTo>
                <a:lnTo>
                  <a:pt x="8" y="84"/>
                </a:lnTo>
                <a:lnTo>
                  <a:pt x="11" y="76"/>
                </a:lnTo>
                <a:lnTo>
                  <a:pt x="14" y="68"/>
                </a:lnTo>
                <a:lnTo>
                  <a:pt x="18" y="60"/>
                </a:lnTo>
                <a:lnTo>
                  <a:pt x="23" y="53"/>
                </a:lnTo>
                <a:lnTo>
                  <a:pt x="28" y="46"/>
                </a:lnTo>
                <a:lnTo>
                  <a:pt x="34" y="40"/>
                </a:lnTo>
                <a:lnTo>
                  <a:pt x="40" y="33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7" name="Freeform 94"/>
          <p:cNvSpPr>
            <a:spLocks/>
          </p:cNvSpPr>
          <p:nvPr/>
        </p:nvSpPr>
        <p:spPr bwMode="auto">
          <a:xfrm>
            <a:off x="3079750" y="3775075"/>
            <a:ext cx="1214438" cy="1200150"/>
          </a:xfrm>
          <a:custGeom>
            <a:avLst/>
            <a:gdLst>
              <a:gd name="T0" fmla="*/ 0 w 765"/>
              <a:gd name="T1" fmla="*/ 2147483647 h 756"/>
              <a:gd name="T2" fmla="*/ 2147483647 w 765"/>
              <a:gd name="T3" fmla="*/ 2147483647 h 756"/>
              <a:gd name="T4" fmla="*/ 2147483647 w 765"/>
              <a:gd name="T5" fmla="*/ 2147483647 h 756"/>
              <a:gd name="T6" fmla="*/ 2147483647 w 765"/>
              <a:gd name="T7" fmla="*/ 2147483647 h 756"/>
              <a:gd name="T8" fmla="*/ 2147483647 w 765"/>
              <a:gd name="T9" fmla="*/ 0 h 756"/>
              <a:gd name="T10" fmla="*/ 2147483647 w 765"/>
              <a:gd name="T11" fmla="*/ 0 h 756"/>
              <a:gd name="T12" fmla="*/ 2147483647 w 765"/>
              <a:gd name="T13" fmla="*/ 2147483647 h 756"/>
              <a:gd name="T14" fmla="*/ 2147483647 w 765"/>
              <a:gd name="T15" fmla="*/ 2147483647 h 756"/>
              <a:gd name="T16" fmla="*/ 2147483647 w 765"/>
              <a:gd name="T17" fmla="*/ 2147483647 h 756"/>
              <a:gd name="T18" fmla="*/ 2147483647 w 765"/>
              <a:gd name="T19" fmla="*/ 2147483647 h 756"/>
              <a:gd name="T20" fmla="*/ 2147483647 w 765"/>
              <a:gd name="T21" fmla="*/ 2147483647 h 756"/>
              <a:gd name="T22" fmla="*/ 2147483647 w 765"/>
              <a:gd name="T23" fmla="*/ 2147483647 h 756"/>
              <a:gd name="T24" fmla="*/ 2147483647 w 765"/>
              <a:gd name="T25" fmla="*/ 2147483647 h 756"/>
              <a:gd name="T26" fmla="*/ 2147483647 w 765"/>
              <a:gd name="T27" fmla="*/ 2147483647 h 756"/>
              <a:gd name="T28" fmla="*/ 2147483647 w 765"/>
              <a:gd name="T29" fmla="*/ 2147483647 h 756"/>
              <a:gd name="T30" fmla="*/ 2147483647 w 765"/>
              <a:gd name="T31" fmla="*/ 2147483647 h 756"/>
              <a:gd name="T32" fmla="*/ 2147483647 w 765"/>
              <a:gd name="T33" fmla="*/ 2147483647 h 756"/>
              <a:gd name="T34" fmla="*/ 2147483647 w 765"/>
              <a:gd name="T35" fmla="*/ 2147483647 h 756"/>
              <a:gd name="T36" fmla="*/ 2147483647 w 765"/>
              <a:gd name="T37" fmla="*/ 2147483647 h 756"/>
              <a:gd name="T38" fmla="*/ 2147483647 w 765"/>
              <a:gd name="T39" fmla="*/ 2147483647 h 756"/>
              <a:gd name="T40" fmla="*/ 2147483647 w 765"/>
              <a:gd name="T41" fmla="*/ 2147483647 h 756"/>
              <a:gd name="T42" fmla="*/ 2147483647 w 765"/>
              <a:gd name="T43" fmla="*/ 2147483647 h 756"/>
              <a:gd name="T44" fmla="*/ 2147483647 w 765"/>
              <a:gd name="T45" fmla="*/ 2147483647 h 756"/>
              <a:gd name="T46" fmla="*/ 2147483647 w 765"/>
              <a:gd name="T47" fmla="*/ 2147483647 h 756"/>
              <a:gd name="T48" fmla="*/ 2147483647 w 765"/>
              <a:gd name="T49" fmla="*/ 2147483647 h 756"/>
              <a:gd name="T50" fmla="*/ 2147483647 w 765"/>
              <a:gd name="T51" fmla="*/ 2147483647 h 756"/>
              <a:gd name="T52" fmla="*/ 2147483647 w 765"/>
              <a:gd name="T53" fmla="*/ 2147483647 h 756"/>
              <a:gd name="T54" fmla="*/ 2147483647 w 765"/>
              <a:gd name="T55" fmla="*/ 2147483647 h 756"/>
              <a:gd name="T56" fmla="*/ 2147483647 w 765"/>
              <a:gd name="T57" fmla="*/ 2147483647 h 756"/>
              <a:gd name="T58" fmla="*/ 2147483647 w 765"/>
              <a:gd name="T59" fmla="*/ 2147483647 h 756"/>
              <a:gd name="T60" fmla="*/ 2147483647 w 765"/>
              <a:gd name="T61" fmla="*/ 2147483647 h 756"/>
              <a:gd name="T62" fmla="*/ 2147483647 w 765"/>
              <a:gd name="T63" fmla="*/ 2147483647 h 756"/>
              <a:gd name="T64" fmla="*/ 2147483647 w 765"/>
              <a:gd name="T65" fmla="*/ 2147483647 h 756"/>
              <a:gd name="T66" fmla="*/ 2147483647 w 765"/>
              <a:gd name="T67" fmla="*/ 2147483647 h 7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5"/>
              <a:gd name="T103" fmla="*/ 0 h 756"/>
              <a:gd name="T104" fmla="*/ 765 w 765"/>
              <a:gd name="T105" fmla="*/ 756 h 7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5" h="756">
                <a:moveTo>
                  <a:pt x="0" y="26"/>
                </a:moveTo>
                <a:lnTo>
                  <a:pt x="43" y="15"/>
                </a:lnTo>
                <a:lnTo>
                  <a:pt x="85" y="8"/>
                </a:lnTo>
                <a:lnTo>
                  <a:pt x="128" y="3"/>
                </a:lnTo>
                <a:lnTo>
                  <a:pt x="169" y="0"/>
                </a:lnTo>
                <a:lnTo>
                  <a:pt x="210" y="0"/>
                </a:lnTo>
                <a:lnTo>
                  <a:pt x="251" y="2"/>
                </a:lnTo>
                <a:lnTo>
                  <a:pt x="291" y="7"/>
                </a:lnTo>
                <a:lnTo>
                  <a:pt x="329" y="14"/>
                </a:lnTo>
                <a:lnTo>
                  <a:pt x="367" y="24"/>
                </a:lnTo>
                <a:lnTo>
                  <a:pt x="403" y="36"/>
                </a:lnTo>
                <a:lnTo>
                  <a:pt x="438" y="50"/>
                </a:lnTo>
                <a:lnTo>
                  <a:pt x="472" y="66"/>
                </a:lnTo>
                <a:lnTo>
                  <a:pt x="504" y="84"/>
                </a:lnTo>
                <a:lnTo>
                  <a:pt x="520" y="95"/>
                </a:lnTo>
                <a:lnTo>
                  <a:pt x="535" y="105"/>
                </a:lnTo>
                <a:lnTo>
                  <a:pt x="563" y="128"/>
                </a:lnTo>
                <a:lnTo>
                  <a:pt x="590" y="153"/>
                </a:lnTo>
                <a:lnTo>
                  <a:pt x="621" y="185"/>
                </a:lnTo>
                <a:lnTo>
                  <a:pt x="648" y="218"/>
                </a:lnTo>
                <a:lnTo>
                  <a:pt x="673" y="253"/>
                </a:lnTo>
                <a:lnTo>
                  <a:pt x="695" y="287"/>
                </a:lnTo>
                <a:lnTo>
                  <a:pt x="714" y="323"/>
                </a:lnTo>
                <a:lnTo>
                  <a:pt x="730" y="359"/>
                </a:lnTo>
                <a:lnTo>
                  <a:pt x="743" y="396"/>
                </a:lnTo>
                <a:lnTo>
                  <a:pt x="753" y="434"/>
                </a:lnTo>
                <a:lnTo>
                  <a:pt x="760" y="472"/>
                </a:lnTo>
                <a:lnTo>
                  <a:pt x="764" y="511"/>
                </a:lnTo>
                <a:lnTo>
                  <a:pt x="765" y="551"/>
                </a:lnTo>
                <a:lnTo>
                  <a:pt x="763" y="591"/>
                </a:lnTo>
                <a:lnTo>
                  <a:pt x="758" y="631"/>
                </a:lnTo>
                <a:lnTo>
                  <a:pt x="749" y="673"/>
                </a:lnTo>
                <a:lnTo>
                  <a:pt x="738" y="714"/>
                </a:lnTo>
                <a:lnTo>
                  <a:pt x="724" y="756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8" name="Freeform 95"/>
          <p:cNvSpPr>
            <a:spLocks/>
          </p:cNvSpPr>
          <p:nvPr/>
        </p:nvSpPr>
        <p:spPr bwMode="auto">
          <a:xfrm>
            <a:off x="2713038" y="3924300"/>
            <a:ext cx="1314450" cy="1368425"/>
          </a:xfrm>
          <a:custGeom>
            <a:avLst/>
            <a:gdLst>
              <a:gd name="T0" fmla="*/ 0 w 852"/>
              <a:gd name="T1" fmla="*/ 2147483647 h 822"/>
              <a:gd name="T2" fmla="*/ 2147483647 w 852"/>
              <a:gd name="T3" fmla="*/ 2147483647 h 822"/>
              <a:gd name="T4" fmla="*/ 2147483647 w 852"/>
              <a:gd name="T5" fmla="*/ 2147483647 h 822"/>
              <a:gd name="T6" fmla="*/ 2147483647 w 852"/>
              <a:gd name="T7" fmla="*/ 2147483647 h 822"/>
              <a:gd name="T8" fmla="*/ 2147483647 w 852"/>
              <a:gd name="T9" fmla="*/ 2147483647 h 822"/>
              <a:gd name="T10" fmla="*/ 2147483647 w 852"/>
              <a:gd name="T11" fmla="*/ 2147483647 h 822"/>
              <a:gd name="T12" fmla="*/ 2147483647 w 852"/>
              <a:gd name="T13" fmla="*/ 2147483647 h 822"/>
              <a:gd name="T14" fmla="*/ 2147483647 w 852"/>
              <a:gd name="T15" fmla="*/ 2147483647 h 822"/>
              <a:gd name="T16" fmla="*/ 2147483647 w 852"/>
              <a:gd name="T17" fmla="*/ 0 h 822"/>
              <a:gd name="T18" fmla="*/ 2147483647 w 852"/>
              <a:gd name="T19" fmla="*/ 0 h 822"/>
              <a:gd name="T20" fmla="*/ 2147483647 w 852"/>
              <a:gd name="T21" fmla="*/ 2147483647 h 822"/>
              <a:gd name="T22" fmla="*/ 2147483647 w 852"/>
              <a:gd name="T23" fmla="*/ 2147483647 h 822"/>
              <a:gd name="T24" fmla="*/ 2147483647 w 852"/>
              <a:gd name="T25" fmla="*/ 2147483647 h 822"/>
              <a:gd name="T26" fmla="*/ 2147483647 w 852"/>
              <a:gd name="T27" fmla="*/ 2147483647 h 822"/>
              <a:gd name="T28" fmla="*/ 2147483647 w 852"/>
              <a:gd name="T29" fmla="*/ 2147483647 h 822"/>
              <a:gd name="T30" fmla="*/ 2147483647 w 852"/>
              <a:gd name="T31" fmla="*/ 2147483647 h 822"/>
              <a:gd name="T32" fmla="*/ 2147483647 w 852"/>
              <a:gd name="T33" fmla="*/ 2147483647 h 822"/>
              <a:gd name="T34" fmla="*/ 2147483647 w 852"/>
              <a:gd name="T35" fmla="*/ 2147483647 h 822"/>
              <a:gd name="T36" fmla="*/ 2147483647 w 852"/>
              <a:gd name="T37" fmla="*/ 2147483647 h 822"/>
              <a:gd name="T38" fmla="*/ 2147483647 w 852"/>
              <a:gd name="T39" fmla="*/ 2147483647 h 822"/>
              <a:gd name="T40" fmla="*/ 2147483647 w 852"/>
              <a:gd name="T41" fmla="*/ 2147483647 h 822"/>
              <a:gd name="T42" fmla="*/ 2147483647 w 852"/>
              <a:gd name="T43" fmla="*/ 2147483647 h 822"/>
              <a:gd name="T44" fmla="*/ 2147483647 w 852"/>
              <a:gd name="T45" fmla="*/ 2147483647 h 822"/>
              <a:gd name="T46" fmla="*/ 2147483647 w 852"/>
              <a:gd name="T47" fmla="*/ 2147483647 h 822"/>
              <a:gd name="T48" fmla="*/ 2147483647 w 852"/>
              <a:gd name="T49" fmla="*/ 2147483647 h 822"/>
              <a:gd name="T50" fmla="*/ 2147483647 w 852"/>
              <a:gd name="T51" fmla="*/ 2147483647 h 822"/>
              <a:gd name="T52" fmla="*/ 2147483647 w 852"/>
              <a:gd name="T53" fmla="*/ 2147483647 h 822"/>
              <a:gd name="T54" fmla="*/ 2147483647 w 852"/>
              <a:gd name="T55" fmla="*/ 2147483647 h 822"/>
              <a:gd name="T56" fmla="*/ 2147483647 w 852"/>
              <a:gd name="T57" fmla="*/ 2147483647 h 822"/>
              <a:gd name="T58" fmla="*/ 2147483647 w 852"/>
              <a:gd name="T59" fmla="*/ 2147483647 h 822"/>
              <a:gd name="T60" fmla="*/ 2147483647 w 852"/>
              <a:gd name="T61" fmla="*/ 2147483647 h 822"/>
              <a:gd name="T62" fmla="*/ 2147483647 w 852"/>
              <a:gd name="T63" fmla="*/ 2147483647 h 822"/>
              <a:gd name="T64" fmla="*/ 2147483647 w 852"/>
              <a:gd name="T65" fmla="*/ 2147483647 h 822"/>
              <a:gd name="T66" fmla="*/ 2147483647 w 852"/>
              <a:gd name="T67" fmla="*/ 2147483647 h 822"/>
              <a:gd name="T68" fmla="*/ 2147483647 w 852"/>
              <a:gd name="T69" fmla="*/ 2147483647 h 822"/>
              <a:gd name="T70" fmla="*/ 2147483647 w 852"/>
              <a:gd name="T71" fmla="*/ 2147483647 h 822"/>
              <a:gd name="T72" fmla="*/ 2147483647 w 852"/>
              <a:gd name="T73" fmla="*/ 2147483647 h 822"/>
              <a:gd name="T74" fmla="*/ 2147483647 w 852"/>
              <a:gd name="T75" fmla="*/ 2147483647 h 822"/>
              <a:gd name="T76" fmla="*/ 2147483647 w 852"/>
              <a:gd name="T77" fmla="*/ 2147483647 h 822"/>
              <a:gd name="T78" fmla="*/ 2147483647 w 852"/>
              <a:gd name="T79" fmla="*/ 2147483647 h 8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52"/>
              <a:gd name="T121" fmla="*/ 0 h 822"/>
              <a:gd name="T122" fmla="*/ 852 w 852"/>
              <a:gd name="T123" fmla="*/ 822 h 8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52" h="822">
                <a:moveTo>
                  <a:pt x="0" y="71"/>
                </a:moveTo>
                <a:lnTo>
                  <a:pt x="33" y="55"/>
                </a:lnTo>
                <a:lnTo>
                  <a:pt x="64" y="41"/>
                </a:lnTo>
                <a:lnTo>
                  <a:pt x="93" y="30"/>
                </a:lnTo>
                <a:lnTo>
                  <a:pt x="123" y="21"/>
                </a:lnTo>
                <a:lnTo>
                  <a:pt x="152" y="14"/>
                </a:lnTo>
                <a:lnTo>
                  <a:pt x="183" y="8"/>
                </a:lnTo>
                <a:lnTo>
                  <a:pt x="253" y="1"/>
                </a:lnTo>
                <a:lnTo>
                  <a:pt x="287" y="0"/>
                </a:lnTo>
                <a:lnTo>
                  <a:pt x="320" y="0"/>
                </a:lnTo>
                <a:lnTo>
                  <a:pt x="386" y="6"/>
                </a:lnTo>
                <a:lnTo>
                  <a:pt x="448" y="17"/>
                </a:lnTo>
                <a:lnTo>
                  <a:pt x="478" y="24"/>
                </a:lnTo>
                <a:lnTo>
                  <a:pt x="507" y="33"/>
                </a:lnTo>
                <a:lnTo>
                  <a:pt x="536" y="43"/>
                </a:lnTo>
                <a:lnTo>
                  <a:pt x="563" y="55"/>
                </a:lnTo>
                <a:lnTo>
                  <a:pt x="588" y="67"/>
                </a:lnTo>
                <a:lnTo>
                  <a:pt x="613" y="80"/>
                </a:lnTo>
                <a:lnTo>
                  <a:pt x="636" y="95"/>
                </a:lnTo>
                <a:lnTo>
                  <a:pt x="657" y="110"/>
                </a:lnTo>
                <a:lnTo>
                  <a:pt x="677" y="126"/>
                </a:lnTo>
                <a:lnTo>
                  <a:pt x="695" y="143"/>
                </a:lnTo>
                <a:lnTo>
                  <a:pt x="731" y="182"/>
                </a:lnTo>
                <a:lnTo>
                  <a:pt x="761" y="221"/>
                </a:lnTo>
                <a:lnTo>
                  <a:pt x="786" y="261"/>
                </a:lnTo>
                <a:lnTo>
                  <a:pt x="806" y="302"/>
                </a:lnTo>
                <a:lnTo>
                  <a:pt x="822" y="346"/>
                </a:lnTo>
                <a:lnTo>
                  <a:pt x="828" y="368"/>
                </a:lnTo>
                <a:lnTo>
                  <a:pt x="834" y="392"/>
                </a:lnTo>
                <a:lnTo>
                  <a:pt x="843" y="441"/>
                </a:lnTo>
                <a:lnTo>
                  <a:pt x="849" y="495"/>
                </a:lnTo>
                <a:lnTo>
                  <a:pt x="852" y="542"/>
                </a:lnTo>
                <a:lnTo>
                  <a:pt x="852" y="585"/>
                </a:lnTo>
                <a:lnTo>
                  <a:pt x="851" y="605"/>
                </a:lnTo>
                <a:lnTo>
                  <a:pt x="849" y="625"/>
                </a:lnTo>
                <a:lnTo>
                  <a:pt x="843" y="664"/>
                </a:lnTo>
                <a:lnTo>
                  <a:pt x="833" y="702"/>
                </a:lnTo>
                <a:lnTo>
                  <a:pt x="820" y="741"/>
                </a:lnTo>
                <a:lnTo>
                  <a:pt x="804" y="780"/>
                </a:lnTo>
                <a:lnTo>
                  <a:pt x="783" y="82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9" name="Freeform 96"/>
          <p:cNvSpPr>
            <a:spLocks/>
          </p:cNvSpPr>
          <p:nvPr/>
        </p:nvSpPr>
        <p:spPr bwMode="auto">
          <a:xfrm>
            <a:off x="2406650" y="4214813"/>
            <a:ext cx="1363663" cy="1301750"/>
          </a:xfrm>
          <a:custGeom>
            <a:avLst/>
            <a:gdLst>
              <a:gd name="T0" fmla="*/ 0 w 859"/>
              <a:gd name="T1" fmla="*/ 2147483647 h 820"/>
              <a:gd name="T2" fmla="*/ 2147483647 w 859"/>
              <a:gd name="T3" fmla="*/ 2147483647 h 820"/>
              <a:gd name="T4" fmla="*/ 2147483647 w 859"/>
              <a:gd name="T5" fmla="*/ 2147483647 h 820"/>
              <a:gd name="T6" fmla="*/ 2147483647 w 859"/>
              <a:gd name="T7" fmla="*/ 2147483647 h 820"/>
              <a:gd name="T8" fmla="*/ 2147483647 w 859"/>
              <a:gd name="T9" fmla="*/ 2147483647 h 820"/>
              <a:gd name="T10" fmla="*/ 2147483647 w 859"/>
              <a:gd name="T11" fmla="*/ 2147483647 h 820"/>
              <a:gd name="T12" fmla="*/ 2147483647 w 859"/>
              <a:gd name="T13" fmla="*/ 2147483647 h 820"/>
              <a:gd name="T14" fmla="*/ 2147483647 w 859"/>
              <a:gd name="T15" fmla="*/ 2147483647 h 820"/>
              <a:gd name="T16" fmla="*/ 2147483647 w 859"/>
              <a:gd name="T17" fmla="*/ 2147483647 h 820"/>
              <a:gd name="T18" fmla="*/ 2147483647 w 859"/>
              <a:gd name="T19" fmla="*/ 2147483647 h 820"/>
              <a:gd name="T20" fmla="*/ 2147483647 w 859"/>
              <a:gd name="T21" fmla="*/ 2147483647 h 820"/>
              <a:gd name="T22" fmla="*/ 2147483647 w 859"/>
              <a:gd name="T23" fmla="*/ 2147483647 h 820"/>
              <a:gd name="T24" fmla="*/ 2147483647 w 859"/>
              <a:gd name="T25" fmla="*/ 2147483647 h 820"/>
              <a:gd name="T26" fmla="*/ 2147483647 w 859"/>
              <a:gd name="T27" fmla="*/ 2147483647 h 820"/>
              <a:gd name="T28" fmla="*/ 2147483647 w 859"/>
              <a:gd name="T29" fmla="*/ 2147483647 h 820"/>
              <a:gd name="T30" fmla="*/ 2147483647 w 859"/>
              <a:gd name="T31" fmla="*/ 2147483647 h 820"/>
              <a:gd name="T32" fmla="*/ 2147483647 w 859"/>
              <a:gd name="T33" fmla="*/ 2147483647 h 820"/>
              <a:gd name="T34" fmla="*/ 2147483647 w 859"/>
              <a:gd name="T35" fmla="*/ 0 h 820"/>
              <a:gd name="T36" fmla="*/ 2147483647 w 859"/>
              <a:gd name="T37" fmla="*/ 2147483647 h 820"/>
              <a:gd name="T38" fmla="*/ 2147483647 w 859"/>
              <a:gd name="T39" fmla="*/ 2147483647 h 820"/>
              <a:gd name="T40" fmla="*/ 2147483647 w 859"/>
              <a:gd name="T41" fmla="*/ 2147483647 h 820"/>
              <a:gd name="T42" fmla="*/ 2147483647 w 859"/>
              <a:gd name="T43" fmla="*/ 2147483647 h 820"/>
              <a:gd name="T44" fmla="*/ 2147483647 w 859"/>
              <a:gd name="T45" fmla="*/ 2147483647 h 820"/>
              <a:gd name="T46" fmla="*/ 2147483647 w 859"/>
              <a:gd name="T47" fmla="*/ 2147483647 h 820"/>
              <a:gd name="T48" fmla="*/ 2147483647 w 859"/>
              <a:gd name="T49" fmla="*/ 2147483647 h 820"/>
              <a:gd name="T50" fmla="*/ 2147483647 w 859"/>
              <a:gd name="T51" fmla="*/ 2147483647 h 820"/>
              <a:gd name="T52" fmla="*/ 2147483647 w 859"/>
              <a:gd name="T53" fmla="*/ 2147483647 h 820"/>
              <a:gd name="T54" fmla="*/ 2147483647 w 859"/>
              <a:gd name="T55" fmla="*/ 2147483647 h 820"/>
              <a:gd name="T56" fmla="*/ 2147483647 w 859"/>
              <a:gd name="T57" fmla="*/ 2147483647 h 820"/>
              <a:gd name="T58" fmla="*/ 2147483647 w 859"/>
              <a:gd name="T59" fmla="*/ 2147483647 h 820"/>
              <a:gd name="T60" fmla="*/ 2147483647 w 859"/>
              <a:gd name="T61" fmla="*/ 2147483647 h 820"/>
              <a:gd name="T62" fmla="*/ 2147483647 w 859"/>
              <a:gd name="T63" fmla="*/ 2147483647 h 820"/>
              <a:gd name="T64" fmla="*/ 2147483647 w 859"/>
              <a:gd name="T65" fmla="*/ 2147483647 h 820"/>
              <a:gd name="T66" fmla="*/ 2147483647 w 859"/>
              <a:gd name="T67" fmla="*/ 2147483647 h 820"/>
              <a:gd name="T68" fmla="*/ 2147483647 w 859"/>
              <a:gd name="T69" fmla="*/ 2147483647 h 820"/>
              <a:gd name="T70" fmla="*/ 2147483647 w 859"/>
              <a:gd name="T71" fmla="*/ 2147483647 h 820"/>
              <a:gd name="T72" fmla="*/ 2147483647 w 859"/>
              <a:gd name="T73" fmla="*/ 2147483647 h 820"/>
              <a:gd name="T74" fmla="*/ 2147483647 w 859"/>
              <a:gd name="T75" fmla="*/ 2147483647 h 820"/>
              <a:gd name="T76" fmla="*/ 2147483647 w 859"/>
              <a:gd name="T77" fmla="*/ 2147483647 h 820"/>
              <a:gd name="T78" fmla="*/ 2147483647 w 859"/>
              <a:gd name="T79" fmla="*/ 2147483647 h 820"/>
              <a:gd name="T80" fmla="*/ 2147483647 w 859"/>
              <a:gd name="T81" fmla="*/ 2147483647 h 820"/>
              <a:gd name="T82" fmla="*/ 2147483647 w 859"/>
              <a:gd name="T83" fmla="*/ 2147483647 h 820"/>
              <a:gd name="T84" fmla="*/ 2147483647 w 859"/>
              <a:gd name="T85" fmla="*/ 2147483647 h 820"/>
              <a:gd name="T86" fmla="*/ 2147483647 w 859"/>
              <a:gd name="T87" fmla="*/ 2147483647 h 820"/>
              <a:gd name="T88" fmla="*/ 2147483647 w 859"/>
              <a:gd name="T89" fmla="*/ 2147483647 h 820"/>
              <a:gd name="T90" fmla="*/ 2147483647 w 859"/>
              <a:gd name="T91" fmla="*/ 2147483647 h 820"/>
              <a:gd name="T92" fmla="*/ 2147483647 w 859"/>
              <a:gd name="T93" fmla="*/ 2147483647 h 820"/>
              <a:gd name="T94" fmla="*/ 2147483647 w 859"/>
              <a:gd name="T95" fmla="*/ 2147483647 h 820"/>
              <a:gd name="T96" fmla="*/ 2147483647 w 859"/>
              <a:gd name="T97" fmla="*/ 2147483647 h 820"/>
              <a:gd name="T98" fmla="*/ 2147483647 w 859"/>
              <a:gd name="T99" fmla="*/ 2147483647 h 820"/>
              <a:gd name="T100" fmla="*/ 2147483647 w 859"/>
              <a:gd name="T101" fmla="*/ 2147483647 h 820"/>
              <a:gd name="T102" fmla="*/ 2147483647 w 859"/>
              <a:gd name="T103" fmla="*/ 2147483647 h 820"/>
              <a:gd name="T104" fmla="*/ 2147483647 w 859"/>
              <a:gd name="T105" fmla="*/ 2147483647 h 8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59"/>
              <a:gd name="T160" fmla="*/ 0 h 820"/>
              <a:gd name="T161" fmla="*/ 859 w 859"/>
              <a:gd name="T162" fmla="*/ 820 h 8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59" h="820">
                <a:moveTo>
                  <a:pt x="0" y="317"/>
                </a:moveTo>
                <a:lnTo>
                  <a:pt x="3" y="296"/>
                </a:lnTo>
                <a:lnTo>
                  <a:pt x="6" y="276"/>
                </a:lnTo>
                <a:lnTo>
                  <a:pt x="10" y="258"/>
                </a:lnTo>
                <a:lnTo>
                  <a:pt x="15" y="240"/>
                </a:lnTo>
                <a:lnTo>
                  <a:pt x="27" y="208"/>
                </a:lnTo>
                <a:lnTo>
                  <a:pt x="43" y="179"/>
                </a:lnTo>
                <a:lnTo>
                  <a:pt x="63" y="152"/>
                </a:lnTo>
                <a:lnTo>
                  <a:pt x="75" y="138"/>
                </a:lnTo>
                <a:lnTo>
                  <a:pt x="88" y="125"/>
                </a:lnTo>
                <a:lnTo>
                  <a:pt x="117" y="100"/>
                </a:lnTo>
                <a:lnTo>
                  <a:pt x="152" y="73"/>
                </a:lnTo>
                <a:lnTo>
                  <a:pt x="185" y="51"/>
                </a:lnTo>
                <a:lnTo>
                  <a:pt x="219" y="33"/>
                </a:lnTo>
                <a:lnTo>
                  <a:pt x="254" y="19"/>
                </a:lnTo>
                <a:lnTo>
                  <a:pt x="290" y="9"/>
                </a:lnTo>
                <a:lnTo>
                  <a:pt x="326" y="3"/>
                </a:lnTo>
                <a:lnTo>
                  <a:pt x="362" y="0"/>
                </a:lnTo>
                <a:lnTo>
                  <a:pt x="399" y="1"/>
                </a:lnTo>
                <a:lnTo>
                  <a:pt x="435" y="5"/>
                </a:lnTo>
                <a:lnTo>
                  <a:pt x="471" y="12"/>
                </a:lnTo>
                <a:lnTo>
                  <a:pt x="507" y="23"/>
                </a:lnTo>
                <a:lnTo>
                  <a:pt x="542" y="36"/>
                </a:lnTo>
                <a:lnTo>
                  <a:pt x="576" y="53"/>
                </a:lnTo>
                <a:lnTo>
                  <a:pt x="610" y="72"/>
                </a:lnTo>
                <a:lnTo>
                  <a:pt x="642" y="94"/>
                </a:lnTo>
                <a:lnTo>
                  <a:pt x="674" y="118"/>
                </a:lnTo>
                <a:lnTo>
                  <a:pt x="704" y="145"/>
                </a:lnTo>
                <a:lnTo>
                  <a:pt x="729" y="170"/>
                </a:lnTo>
                <a:lnTo>
                  <a:pt x="752" y="196"/>
                </a:lnTo>
                <a:lnTo>
                  <a:pt x="773" y="222"/>
                </a:lnTo>
                <a:lnTo>
                  <a:pt x="791" y="249"/>
                </a:lnTo>
                <a:lnTo>
                  <a:pt x="808" y="277"/>
                </a:lnTo>
                <a:lnTo>
                  <a:pt x="822" y="305"/>
                </a:lnTo>
                <a:lnTo>
                  <a:pt x="835" y="334"/>
                </a:lnTo>
                <a:lnTo>
                  <a:pt x="844" y="364"/>
                </a:lnTo>
                <a:lnTo>
                  <a:pt x="852" y="394"/>
                </a:lnTo>
                <a:lnTo>
                  <a:pt x="857" y="424"/>
                </a:lnTo>
                <a:lnTo>
                  <a:pt x="859" y="455"/>
                </a:lnTo>
                <a:lnTo>
                  <a:pt x="859" y="487"/>
                </a:lnTo>
                <a:lnTo>
                  <a:pt x="856" y="519"/>
                </a:lnTo>
                <a:lnTo>
                  <a:pt x="853" y="535"/>
                </a:lnTo>
                <a:lnTo>
                  <a:pt x="850" y="551"/>
                </a:lnTo>
                <a:lnTo>
                  <a:pt x="842" y="584"/>
                </a:lnTo>
                <a:lnTo>
                  <a:pt x="830" y="617"/>
                </a:lnTo>
                <a:lnTo>
                  <a:pt x="804" y="683"/>
                </a:lnTo>
                <a:lnTo>
                  <a:pt x="789" y="711"/>
                </a:lnTo>
                <a:lnTo>
                  <a:pt x="773" y="737"/>
                </a:lnTo>
                <a:lnTo>
                  <a:pt x="753" y="761"/>
                </a:lnTo>
                <a:lnTo>
                  <a:pt x="742" y="772"/>
                </a:lnTo>
                <a:lnTo>
                  <a:pt x="729" y="783"/>
                </a:lnTo>
                <a:lnTo>
                  <a:pt x="700" y="802"/>
                </a:lnTo>
                <a:lnTo>
                  <a:pt x="664" y="820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0" name="Freeform 97"/>
          <p:cNvSpPr>
            <a:spLocks/>
          </p:cNvSpPr>
          <p:nvPr/>
        </p:nvSpPr>
        <p:spPr bwMode="auto">
          <a:xfrm>
            <a:off x="2462213" y="4479925"/>
            <a:ext cx="1055687" cy="1012825"/>
          </a:xfrm>
          <a:custGeom>
            <a:avLst/>
            <a:gdLst>
              <a:gd name="T0" fmla="*/ 2147483647 w 665"/>
              <a:gd name="T1" fmla="*/ 2147483647 h 638"/>
              <a:gd name="T2" fmla="*/ 0 w 665"/>
              <a:gd name="T3" fmla="*/ 2147483647 h 638"/>
              <a:gd name="T4" fmla="*/ 0 w 665"/>
              <a:gd name="T5" fmla="*/ 2147483647 h 638"/>
              <a:gd name="T6" fmla="*/ 2147483647 w 665"/>
              <a:gd name="T7" fmla="*/ 2147483647 h 638"/>
              <a:gd name="T8" fmla="*/ 2147483647 w 665"/>
              <a:gd name="T9" fmla="*/ 2147483647 h 638"/>
              <a:gd name="T10" fmla="*/ 2147483647 w 665"/>
              <a:gd name="T11" fmla="*/ 2147483647 h 638"/>
              <a:gd name="T12" fmla="*/ 2147483647 w 665"/>
              <a:gd name="T13" fmla="*/ 2147483647 h 638"/>
              <a:gd name="T14" fmla="*/ 2147483647 w 665"/>
              <a:gd name="T15" fmla="*/ 2147483647 h 638"/>
              <a:gd name="T16" fmla="*/ 2147483647 w 665"/>
              <a:gd name="T17" fmla="*/ 2147483647 h 638"/>
              <a:gd name="T18" fmla="*/ 2147483647 w 665"/>
              <a:gd name="T19" fmla="*/ 2147483647 h 638"/>
              <a:gd name="T20" fmla="*/ 2147483647 w 665"/>
              <a:gd name="T21" fmla="*/ 2147483647 h 638"/>
              <a:gd name="T22" fmla="*/ 2147483647 w 665"/>
              <a:gd name="T23" fmla="*/ 2147483647 h 638"/>
              <a:gd name="T24" fmla="*/ 2147483647 w 665"/>
              <a:gd name="T25" fmla="*/ 2147483647 h 638"/>
              <a:gd name="T26" fmla="*/ 2147483647 w 665"/>
              <a:gd name="T27" fmla="*/ 2147483647 h 638"/>
              <a:gd name="T28" fmla="*/ 2147483647 w 665"/>
              <a:gd name="T29" fmla="*/ 2147483647 h 638"/>
              <a:gd name="T30" fmla="*/ 2147483647 w 665"/>
              <a:gd name="T31" fmla="*/ 2147483647 h 638"/>
              <a:gd name="T32" fmla="*/ 2147483647 w 665"/>
              <a:gd name="T33" fmla="*/ 0 h 638"/>
              <a:gd name="T34" fmla="*/ 2147483647 w 665"/>
              <a:gd name="T35" fmla="*/ 2147483647 h 638"/>
              <a:gd name="T36" fmla="*/ 2147483647 w 665"/>
              <a:gd name="T37" fmla="*/ 2147483647 h 638"/>
              <a:gd name="T38" fmla="*/ 2147483647 w 665"/>
              <a:gd name="T39" fmla="*/ 2147483647 h 638"/>
              <a:gd name="T40" fmla="*/ 2147483647 w 665"/>
              <a:gd name="T41" fmla="*/ 2147483647 h 638"/>
              <a:gd name="T42" fmla="*/ 2147483647 w 665"/>
              <a:gd name="T43" fmla="*/ 2147483647 h 638"/>
              <a:gd name="T44" fmla="*/ 2147483647 w 665"/>
              <a:gd name="T45" fmla="*/ 2147483647 h 638"/>
              <a:gd name="T46" fmla="*/ 2147483647 w 665"/>
              <a:gd name="T47" fmla="*/ 2147483647 h 638"/>
              <a:gd name="T48" fmla="*/ 2147483647 w 665"/>
              <a:gd name="T49" fmla="*/ 2147483647 h 638"/>
              <a:gd name="T50" fmla="*/ 2147483647 w 665"/>
              <a:gd name="T51" fmla="*/ 2147483647 h 638"/>
              <a:gd name="T52" fmla="*/ 2147483647 w 665"/>
              <a:gd name="T53" fmla="*/ 2147483647 h 638"/>
              <a:gd name="T54" fmla="*/ 2147483647 w 665"/>
              <a:gd name="T55" fmla="*/ 2147483647 h 638"/>
              <a:gd name="T56" fmla="*/ 2147483647 w 665"/>
              <a:gd name="T57" fmla="*/ 2147483647 h 638"/>
              <a:gd name="T58" fmla="*/ 2147483647 w 665"/>
              <a:gd name="T59" fmla="*/ 2147483647 h 638"/>
              <a:gd name="T60" fmla="*/ 2147483647 w 665"/>
              <a:gd name="T61" fmla="*/ 2147483647 h 638"/>
              <a:gd name="T62" fmla="*/ 2147483647 w 665"/>
              <a:gd name="T63" fmla="*/ 2147483647 h 638"/>
              <a:gd name="T64" fmla="*/ 2147483647 w 665"/>
              <a:gd name="T65" fmla="*/ 2147483647 h 638"/>
              <a:gd name="T66" fmla="*/ 2147483647 w 665"/>
              <a:gd name="T67" fmla="*/ 2147483647 h 638"/>
              <a:gd name="T68" fmla="*/ 2147483647 w 665"/>
              <a:gd name="T69" fmla="*/ 2147483647 h 638"/>
              <a:gd name="T70" fmla="*/ 2147483647 w 665"/>
              <a:gd name="T71" fmla="*/ 2147483647 h 638"/>
              <a:gd name="T72" fmla="*/ 2147483647 w 665"/>
              <a:gd name="T73" fmla="*/ 2147483647 h 638"/>
              <a:gd name="T74" fmla="*/ 2147483647 w 665"/>
              <a:gd name="T75" fmla="*/ 2147483647 h 638"/>
              <a:gd name="T76" fmla="*/ 2147483647 w 665"/>
              <a:gd name="T77" fmla="*/ 2147483647 h 638"/>
              <a:gd name="T78" fmla="*/ 2147483647 w 665"/>
              <a:gd name="T79" fmla="*/ 2147483647 h 638"/>
              <a:gd name="T80" fmla="*/ 2147483647 w 665"/>
              <a:gd name="T81" fmla="*/ 2147483647 h 638"/>
              <a:gd name="T82" fmla="*/ 2147483647 w 665"/>
              <a:gd name="T83" fmla="*/ 2147483647 h 638"/>
              <a:gd name="T84" fmla="*/ 2147483647 w 665"/>
              <a:gd name="T85" fmla="*/ 2147483647 h 638"/>
              <a:gd name="T86" fmla="*/ 2147483647 w 665"/>
              <a:gd name="T87" fmla="*/ 2147483647 h 638"/>
              <a:gd name="T88" fmla="*/ 2147483647 w 665"/>
              <a:gd name="T89" fmla="*/ 2147483647 h 638"/>
              <a:gd name="T90" fmla="*/ 2147483647 w 665"/>
              <a:gd name="T91" fmla="*/ 2147483647 h 638"/>
              <a:gd name="T92" fmla="*/ 2147483647 w 665"/>
              <a:gd name="T93" fmla="*/ 2147483647 h 638"/>
              <a:gd name="T94" fmla="*/ 2147483647 w 665"/>
              <a:gd name="T95" fmla="*/ 2147483647 h 638"/>
              <a:gd name="T96" fmla="*/ 2147483647 w 665"/>
              <a:gd name="T97" fmla="*/ 2147483647 h 638"/>
              <a:gd name="T98" fmla="*/ 2147483647 w 665"/>
              <a:gd name="T99" fmla="*/ 2147483647 h 638"/>
              <a:gd name="T100" fmla="*/ 2147483647 w 665"/>
              <a:gd name="T101" fmla="*/ 2147483647 h 638"/>
              <a:gd name="T102" fmla="*/ 2147483647 w 665"/>
              <a:gd name="T103" fmla="*/ 2147483647 h 638"/>
              <a:gd name="T104" fmla="*/ 2147483647 w 665"/>
              <a:gd name="T105" fmla="*/ 2147483647 h 638"/>
              <a:gd name="T106" fmla="*/ 2147483647 w 665"/>
              <a:gd name="T107" fmla="*/ 2147483647 h 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5"/>
              <a:gd name="T163" fmla="*/ 0 h 638"/>
              <a:gd name="T164" fmla="*/ 665 w 665"/>
              <a:gd name="T165" fmla="*/ 638 h 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5" h="638">
                <a:moveTo>
                  <a:pt x="6" y="301"/>
                </a:moveTo>
                <a:lnTo>
                  <a:pt x="0" y="261"/>
                </a:lnTo>
                <a:lnTo>
                  <a:pt x="0" y="222"/>
                </a:lnTo>
                <a:lnTo>
                  <a:pt x="1" y="203"/>
                </a:lnTo>
                <a:lnTo>
                  <a:pt x="4" y="184"/>
                </a:lnTo>
                <a:lnTo>
                  <a:pt x="8" y="166"/>
                </a:lnTo>
                <a:lnTo>
                  <a:pt x="14" y="149"/>
                </a:lnTo>
                <a:lnTo>
                  <a:pt x="28" y="116"/>
                </a:lnTo>
                <a:lnTo>
                  <a:pt x="46" y="86"/>
                </a:lnTo>
                <a:lnTo>
                  <a:pt x="68" y="59"/>
                </a:lnTo>
                <a:lnTo>
                  <a:pt x="80" y="48"/>
                </a:lnTo>
                <a:lnTo>
                  <a:pt x="94" y="37"/>
                </a:lnTo>
                <a:lnTo>
                  <a:pt x="115" y="23"/>
                </a:lnTo>
                <a:lnTo>
                  <a:pt x="138" y="13"/>
                </a:lnTo>
                <a:lnTo>
                  <a:pt x="162" y="6"/>
                </a:lnTo>
                <a:lnTo>
                  <a:pt x="187" y="2"/>
                </a:lnTo>
                <a:lnTo>
                  <a:pt x="213" y="0"/>
                </a:lnTo>
                <a:lnTo>
                  <a:pt x="240" y="1"/>
                </a:lnTo>
                <a:lnTo>
                  <a:pt x="267" y="5"/>
                </a:lnTo>
                <a:lnTo>
                  <a:pt x="294" y="11"/>
                </a:lnTo>
                <a:lnTo>
                  <a:pt x="322" y="20"/>
                </a:lnTo>
                <a:lnTo>
                  <a:pt x="350" y="30"/>
                </a:lnTo>
                <a:lnTo>
                  <a:pt x="405" y="57"/>
                </a:lnTo>
                <a:lnTo>
                  <a:pt x="432" y="74"/>
                </a:lnTo>
                <a:lnTo>
                  <a:pt x="458" y="91"/>
                </a:lnTo>
                <a:lnTo>
                  <a:pt x="483" y="111"/>
                </a:lnTo>
                <a:lnTo>
                  <a:pt x="508" y="131"/>
                </a:lnTo>
                <a:lnTo>
                  <a:pt x="531" y="153"/>
                </a:lnTo>
                <a:lnTo>
                  <a:pt x="553" y="176"/>
                </a:lnTo>
                <a:lnTo>
                  <a:pt x="592" y="225"/>
                </a:lnTo>
                <a:lnTo>
                  <a:pt x="610" y="250"/>
                </a:lnTo>
                <a:lnTo>
                  <a:pt x="625" y="276"/>
                </a:lnTo>
                <a:lnTo>
                  <a:pt x="638" y="302"/>
                </a:lnTo>
                <a:lnTo>
                  <a:pt x="648" y="328"/>
                </a:lnTo>
                <a:lnTo>
                  <a:pt x="657" y="355"/>
                </a:lnTo>
                <a:lnTo>
                  <a:pt x="662" y="382"/>
                </a:lnTo>
                <a:lnTo>
                  <a:pt x="665" y="408"/>
                </a:lnTo>
                <a:lnTo>
                  <a:pt x="665" y="434"/>
                </a:lnTo>
                <a:lnTo>
                  <a:pt x="661" y="460"/>
                </a:lnTo>
                <a:lnTo>
                  <a:pt x="655" y="485"/>
                </a:lnTo>
                <a:lnTo>
                  <a:pt x="645" y="510"/>
                </a:lnTo>
                <a:lnTo>
                  <a:pt x="631" y="533"/>
                </a:lnTo>
                <a:lnTo>
                  <a:pt x="617" y="552"/>
                </a:lnTo>
                <a:lnTo>
                  <a:pt x="603" y="568"/>
                </a:lnTo>
                <a:lnTo>
                  <a:pt x="588" y="582"/>
                </a:lnTo>
                <a:lnTo>
                  <a:pt x="572" y="595"/>
                </a:lnTo>
                <a:lnTo>
                  <a:pt x="555" y="605"/>
                </a:lnTo>
                <a:lnTo>
                  <a:pt x="537" y="614"/>
                </a:lnTo>
                <a:lnTo>
                  <a:pt x="519" y="622"/>
                </a:lnTo>
                <a:lnTo>
                  <a:pt x="500" y="628"/>
                </a:lnTo>
                <a:lnTo>
                  <a:pt x="460" y="635"/>
                </a:lnTo>
                <a:lnTo>
                  <a:pt x="418" y="638"/>
                </a:lnTo>
                <a:lnTo>
                  <a:pt x="374" y="637"/>
                </a:lnTo>
                <a:lnTo>
                  <a:pt x="329" y="63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1" name="Freeform 98"/>
          <p:cNvSpPr>
            <a:spLocks/>
          </p:cNvSpPr>
          <p:nvPr/>
        </p:nvSpPr>
        <p:spPr bwMode="auto">
          <a:xfrm>
            <a:off x="2559050" y="4729163"/>
            <a:ext cx="668338" cy="685800"/>
          </a:xfrm>
          <a:custGeom>
            <a:avLst/>
            <a:gdLst>
              <a:gd name="T0" fmla="*/ 2147483647 w 421"/>
              <a:gd name="T1" fmla="*/ 2147483647 h 432"/>
              <a:gd name="T2" fmla="*/ 2147483647 w 421"/>
              <a:gd name="T3" fmla="*/ 2147483647 h 432"/>
              <a:gd name="T4" fmla="*/ 2147483647 w 421"/>
              <a:gd name="T5" fmla="*/ 2147483647 h 432"/>
              <a:gd name="T6" fmla="*/ 2147483647 w 421"/>
              <a:gd name="T7" fmla="*/ 2147483647 h 432"/>
              <a:gd name="T8" fmla="*/ 2147483647 w 421"/>
              <a:gd name="T9" fmla="*/ 2147483647 h 432"/>
              <a:gd name="T10" fmla="*/ 2147483647 w 421"/>
              <a:gd name="T11" fmla="*/ 0 h 432"/>
              <a:gd name="T12" fmla="*/ 2147483647 w 421"/>
              <a:gd name="T13" fmla="*/ 2147483647 h 432"/>
              <a:gd name="T14" fmla="*/ 2147483647 w 421"/>
              <a:gd name="T15" fmla="*/ 2147483647 h 432"/>
              <a:gd name="T16" fmla="*/ 2147483647 w 421"/>
              <a:gd name="T17" fmla="*/ 2147483647 h 432"/>
              <a:gd name="T18" fmla="*/ 2147483647 w 421"/>
              <a:gd name="T19" fmla="*/ 2147483647 h 432"/>
              <a:gd name="T20" fmla="*/ 2147483647 w 421"/>
              <a:gd name="T21" fmla="*/ 2147483647 h 432"/>
              <a:gd name="T22" fmla="*/ 2147483647 w 421"/>
              <a:gd name="T23" fmla="*/ 2147483647 h 432"/>
              <a:gd name="T24" fmla="*/ 2147483647 w 421"/>
              <a:gd name="T25" fmla="*/ 2147483647 h 432"/>
              <a:gd name="T26" fmla="*/ 2147483647 w 421"/>
              <a:gd name="T27" fmla="*/ 2147483647 h 432"/>
              <a:gd name="T28" fmla="*/ 2147483647 w 421"/>
              <a:gd name="T29" fmla="*/ 2147483647 h 432"/>
              <a:gd name="T30" fmla="*/ 2147483647 w 421"/>
              <a:gd name="T31" fmla="*/ 2147483647 h 432"/>
              <a:gd name="T32" fmla="*/ 2147483647 w 421"/>
              <a:gd name="T33" fmla="*/ 2147483647 h 432"/>
              <a:gd name="T34" fmla="*/ 2147483647 w 421"/>
              <a:gd name="T35" fmla="*/ 2147483647 h 432"/>
              <a:gd name="T36" fmla="*/ 2147483647 w 421"/>
              <a:gd name="T37" fmla="*/ 2147483647 h 432"/>
              <a:gd name="T38" fmla="*/ 2147483647 w 421"/>
              <a:gd name="T39" fmla="*/ 2147483647 h 432"/>
              <a:gd name="T40" fmla="*/ 2147483647 w 421"/>
              <a:gd name="T41" fmla="*/ 2147483647 h 432"/>
              <a:gd name="T42" fmla="*/ 2147483647 w 421"/>
              <a:gd name="T43" fmla="*/ 2147483647 h 432"/>
              <a:gd name="T44" fmla="*/ 2147483647 w 421"/>
              <a:gd name="T45" fmla="*/ 2147483647 h 432"/>
              <a:gd name="T46" fmla="*/ 2147483647 w 421"/>
              <a:gd name="T47" fmla="*/ 2147483647 h 432"/>
              <a:gd name="T48" fmla="*/ 2147483647 w 421"/>
              <a:gd name="T49" fmla="*/ 2147483647 h 432"/>
              <a:gd name="T50" fmla="*/ 2147483647 w 421"/>
              <a:gd name="T51" fmla="*/ 2147483647 h 432"/>
              <a:gd name="T52" fmla="*/ 2147483647 w 421"/>
              <a:gd name="T53" fmla="*/ 2147483647 h 432"/>
              <a:gd name="T54" fmla="*/ 2147483647 w 421"/>
              <a:gd name="T55" fmla="*/ 2147483647 h 432"/>
              <a:gd name="T56" fmla="*/ 2147483647 w 421"/>
              <a:gd name="T57" fmla="*/ 2147483647 h 432"/>
              <a:gd name="T58" fmla="*/ 2147483647 w 421"/>
              <a:gd name="T59" fmla="*/ 2147483647 h 432"/>
              <a:gd name="T60" fmla="*/ 2147483647 w 421"/>
              <a:gd name="T61" fmla="*/ 2147483647 h 432"/>
              <a:gd name="T62" fmla="*/ 2147483647 w 421"/>
              <a:gd name="T63" fmla="*/ 2147483647 h 432"/>
              <a:gd name="T64" fmla="*/ 2147483647 w 421"/>
              <a:gd name="T65" fmla="*/ 2147483647 h 432"/>
              <a:gd name="T66" fmla="*/ 2147483647 w 421"/>
              <a:gd name="T67" fmla="*/ 2147483647 h 432"/>
              <a:gd name="T68" fmla="*/ 2147483647 w 421"/>
              <a:gd name="T69" fmla="*/ 2147483647 h 432"/>
              <a:gd name="T70" fmla="*/ 2147483647 w 421"/>
              <a:gd name="T71" fmla="*/ 2147483647 h 432"/>
              <a:gd name="T72" fmla="*/ 2147483647 w 421"/>
              <a:gd name="T73" fmla="*/ 2147483647 h 432"/>
              <a:gd name="T74" fmla="*/ 2147483647 w 421"/>
              <a:gd name="T75" fmla="*/ 2147483647 h 432"/>
              <a:gd name="T76" fmla="*/ 2147483647 w 421"/>
              <a:gd name="T77" fmla="*/ 2147483647 h 432"/>
              <a:gd name="T78" fmla="*/ 2147483647 w 421"/>
              <a:gd name="T79" fmla="*/ 2147483647 h 432"/>
              <a:gd name="T80" fmla="*/ 2147483647 w 421"/>
              <a:gd name="T81" fmla="*/ 2147483647 h 432"/>
              <a:gd name="T82" fmla="*/ 2147483647 w 421"/>
              <a:gd name="T83" fmla="*/ 2147483647 h 432"/>
              <a:gd name="T84" fmla="*/ 2147483647 w 421"/>
              <a:gd name="T85" fmla="*/ 2147483647 h 432"/>
              <a:gd name="T86" fmla="*/ 2147483647 w 421"/>
              <a:gd name="T87" fmla="*/ 2147483647 h 432"/>
              <a:gd name="T88" fmla="*/ 2147483647 w 421"/>
              <a:gd name="T89" fmla="*/ 2147483647 h 432"/>
              <a:gd name="T90" fmla="*/ 2147483647 w 421"/>
              <a:gd name="T91" fmla="*/ 2147483647 h 432"/>
              <a:gd name="T92" fmla="*/ 2147483647 w 421"/>
              <a:gd name="T93" fmla="*/ 2147483647 h 432"/>
              <a:gd name="T94" fmla="*/ 2147483647 w 421"/>
              <a:gd name="T95" fmla="*/ 2147483647 h 432"/>
              <a:gd name="T96" fmla="*/ 2147483647 w 421"/>
              <a:gd name="T97" fmla="*/ 2147483647 h 432"/>
              <a:gd name="T98" fmla="*/ 2147483647 w 421"/>
              <a:gd name="T99" fmla="*/ 2147483647 h 432"/>
              <a:gd name="T100" fmla="*/ 0 w 421"/>
              <a:gd name="T101" fmla="*/ 2147483647 h 432"/>
              <a:gd name="T102" fmla="*/ 2147483647 w 421"/>
              <a:gd name="T103" fmla="*/ 2147483647 h 432"/>
              <a:gd name="T104" fmla="*/ 2147483647 w 421"/>
              <a:gd name="T105" fmla="*/ 2147483647 h 432"/>
              <a:gd name="T106" fmla="*/ 2147483647 w 421"/>
              <a:gd name="T107" fmla="*/ 2147483647 h 432"/>
              <a:gd name="T108" fmla="*/ 2147483647 w 421"/>
              <a:gd name="T109" fmla="*/ 2147483647 h 432"/>
              <a:gd name="T110" fmla="*/ 2147483647 w 421"/>
              <a:gd name="T111" fmla="*/ 2147483647 h 432"/>
              <a:gd name="T112" fmla="*/ 2147483647 w 421"/>
              <a:gd name="T113" fmla="*/ 2147483647 h 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1"/>
              <a:gd name="T172" fmla="*/ 0 h 432"/>
              <a:gd name="T173" fmla="*/ 421 w 421"/>
              <a:gd name="T174" fmla="*/ 432 h 4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1" h="432">
                <a:moveTo>
                  <a:pt x="40" y="33"/>
                </a:moveTo>
                <a:lnTo>
                  <a:pt x="53" y="22"/>
                </a:lnTo>
                <a:lnTo>
                  <a:pt x="68" y="14"/>
                </a:lnTo>
                <a:lnTo>
                  <a:pt x="84" y="7"/>
                </a:lnTo>
                <a:lnTo>
                  <a:pt x="101" y="3"/>
                </a:lnTo>
                <a:lnTo>
                  <a:pt x="138" y="0"/>
                </a:lnTo>
                <a:lnTo>
                  <a:pt x="157" y="2"/>
                </a:lnTo>
                <a:lnTo>
                  <a:pt x="177" y="5"/>
                </a:lnTo>
                <a:lnTo>
                  <a:pt x="197" y="11"/>
                </a:lnTo>
                <a:lnTo>
                  <a:pt x="217" y="18"/>
                </a:lnTo>
                <a:lnTo>
                  <a:pt x="238" y="28"/>
                </a:lnTo>
                <a:lnTo>
                  <a:pt x="258" y="39"/>
                </a:lnTo>
                <a:lnTo>
                  <a:pt x="278" y="52"/>
                </a:lnTo>
                <a:lnTo>
                  <a:pt x="297" y="66"/>
                </a:lnTo>
                <a:lnTo>
                  <a:pt x="316" y="83"/>
                </a:lnTo>
                <a:lnTo>
                  <a:pt x="334" y="101"/>
                </a:lnTo>
                <a:lnTo>
                  <a:pt x="366" y="140"/>
                </a:lnTo>
                <a:lnTo>
                  <a:pt x="379" y="161"/>
                </a:lnTo>
                <a:lnTo>
                  <a:pt x="391" y="181"/>
                </a:lnTo>
                <a:lnTo>
                  <a:pt x="408" y="223"/>
                </a:lnTo>
                <a:lnTo>
                  <a:pt x="414" y="244"/>
                </a:lnTo>
                <a:lnTo>
                  <a:pt x="418" y="264"/>
                </a:lnTo>
                <a:lnTo>
                  <a:pt x="421" y="303"/>
                </a:lnTo>
                <a:lnTo>
                  <a:pt x="419" y="322"/>
                </a:lnTo>
                <a:lnTo>
                  <a:pt x="416" y="340"/>
                </a:lnTo>
                <a:lnTo>
                  <a:pt x="410" y="357"/>
                </a:lnTo>
                <a:lnTo>
                  <a:pt x="402" y="372"/>
                </a:lnTo>
                <a:lnTo>
                  <a:pt x="393" y="386"/>
                </a:lnTo>
                <a:lnTo>
                  <a:pt x="381" y="399"/>
                </a:lnTo>
                <a:lnTo>
                  <a:pt x="367" y="410"/>
                </a:lnTo>
                <a:lnTo>
                  <a:pt x="352" y="419"/>
                </a:lnTo>
                <a:lnTo>
                  <a:pt x="336" y="425"/>
                </a:lnTo>
                <a:lnTo>
                  <a:pt x="319" y="430"/>
                </a:lnTo>
                <a:lnTo>
                  <a:pt x="283" y="432"/>
                </a:lnTo>
                <a:lnTo>
                  <a:pt x="263" y="431"/>
                </a:lnTo>
                <a:lnTo>
                  <a:pt x="243" y="427"/>
                </a:lnTo>
                <a:lnTo>
                  <a:pt x="223" y="421"/>
                </a:lnTo>
                <a:lnTo>
                  <a:pt x="203" y="414"/>
                </a:lnTo>
                <a:lnTo>
                  <a:pt x="183" y="405"/>
                </a:lnTo>
                <a:lnTo>
                  <a:pt x="163" y="394"/>
                </a:lnTo>
                <a:lnTo>
                  <a:pt x="143" y="381"/>
                </a:lnTo>
                <a:lnTo>
                  <a:pt x="124" y="366"/>
                </a:lnTo>
                <a:lnTo>
                  <a:pt x="105" y="350"/>
                </a:lnTo>
                <a:lnTo>
                  <a:pt x="87" y="331"/>
                </a:lnTo>
                <a:lnTo>
                  <a:pt x="55" y="292"/>
                </a:lnTo>
                <a:lnTo>
                  <a:pt x="42" y="272"/>
                </a:lnTo>
                <a:lnTo>
                  <a:pt x="30" y="251"/>
                </a:lnTo>
                <a:lnTo>
                  <a:pt x="12" y="210"/>
                </a:lnTo>
                <a:lnTo>
                  <a:pt x="6" y="189"/>
                </a:lnTo>
                <a:lnTo>
                  <a:pt x="2" y="168"/>
                </a:lnTo>
                <a:lnTo>
                  <a:pt x="0" y="129"/>
                </a:lnTo>
                <a:lnTo>
                  <a:pt x="1" y="110"/>
                </a:lnTo>
                <a:lnTo>
                  <a:pt x="5" y="93"/>
                </a:lnTo>
                <a:lnTo>
                  <a:pt x="11" y="76"/>
                </a:lnTo>
                <a:lnTo>
                  <a:pt x="18" y="60"/>
                </a:lnTo>
                <a:lnTo>
                  <a:pt x="28" y="46"/>
                </a:lnTo>
                <a:lnTo>
                  <a:pt x="40" y="33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2" name="Freeform 99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2147483647 h 205"/>
              <a:gd name="T8" fmla="*/ 2147483647 w 205"/>
              <a:gd name="T9" fmla="*/ 0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2147483647 w 205"/>
              <a:gd name="T61" fmla="*/ 2147483647 h 205"/>
              <a:gd name="T62" fmla="*/ 2147483647 w 205"/>
              <a:gd name="T63" fmla="*/ 2147483647 h 205"/>
              <a:gd name="T64" fmla="*/ 0 w 205"/>
              <a:gd name="T65" fmla="*/ 2147483647 h 205"/>
              <a:gd name="T66" fmla="*/ 0 w 205"/>
              <a:gd name="T67" fmla="*/ 2147483647 h 205"/>
              <a:gd name="T68" fmla="*/ 2147483647 w 205"/>
              <a:gd name="T69" fmla="*/ 2147483647 h 205"/>
              <a:gd name="T70" fmla="*/ 2147483647 w 205"/>
              <a:gd name="T71" fmla="*/ 2147483647 h 205"/>
              <a:gd name="T72" fmla="*/ 2147483647 w 205"/>
              <a:gd name="T73" fmla="*/ 2147483647 h 2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5"/>
              <a:gd name="T112" fmla="*/ 0 h 205"/>
              <a:gd name="T113" fmla="*/ 205 w 205"/>
              <a:gd name="T114" fmla="*/ 205 h 20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5" h="205">
                <a:moveTo>
                  <a:pt x="17" y="17"/>
                </a:moveTo>
                <a:lnTo>
                  <a:pt x="20" y="14"/>
                </a:lnTo>
                <a:lnTo>
                  <a:pt x="23" y="11"/>
                </a:lnTo>
                <a:lnTo>
                  <a:pt x="30" y="7"/>
                </a:lnTo>
                <a:lnTo>
                  <a:pt x="34" y="5"/>
                </a:lnTo>
                <a:lnTo>
                  <a:pt x="38" y="4"/>
                </a:lnTo>
                <a:lnTo>
                  <a:pt x="42" y="3"/>
                </a:lnTo>
                <a:lnTo>
                  <a:pt x="46" y="1"/>
                </a:lnTo>
                <a:lnTo>
                  <a:pt x="54" y="0"/>
                </a:lnTo>
                <a:lnTo>
                  <a:pt x="63" y="0"/>
                </a:lnTo>
                <a:lnTo>
                  <a:pt x="73" y="0"/>
                </a:lnTo>
                <a:lnTo>
                  <a:pt x="82" y="2"/>
                </a:lnTo>
                <a:lnTo>
                  <a:pt x="92" y="4"/>
                </a:lnTo>
                <a:lnTo>
                  <a:pt x="102" y="7"/>
                </a:lnTo>
                <a:lnTo>
                  <a:pt x="112" y="12"/>
                </a:lnTo>
                <a:lnTo>
                  <a:pt x="121" y="17"/>
                </a:lnTo>
                <a:lnTo>
                  <a:pt x="131" y="23"/>
                </a:lnTo>
                <a:lnTo>
                  <a:pt x="141" y="30"/>
                </a:lnTo>
                <a:lnTo>
                  <a:pt x="150" y="37"/>
                </a:lnTo>
                <a:lnTo>
                  <a:pt x="159" y="46"/>
                </a:lnTo>
                <a:lnTo>
                  <a:pt x="168" y="55"/>
                </a:lnTo>
                <a:lnTo>
                  <a:pt x="175" y="64"/>
                </a:lnTo>
                <a:lnTo>
                  <a:pt x="182" y="74"/>
                </a:lnTo>
                <a:lnTo>
                  <a:pt x="188" y="83"/>
                </a:lnTo>
                <a:lnTo>
                  <a:pt x="193" y="93"/>
                </a:lnTo>
                <a:lnTo>
                  <a:pt x="197" y="103"/>
                </a:lnTo>
                <a:lnTo>
                  <a:pt x="201" y="113"/>
                </a:lnTo>
                <a:lnTo>
                  <a:pt x="203" y="123"/>
                </a:lnTo>
                <a:lnTo>
                  <a:pt x="205" y="132"/>
                </a:lnTo>
                <a:lnTo>
                  <a:pt x="205" y="142"/>
                </a:lnTo>
                <a:lnTo>
                  <a:pt x="205" y="146"/>
                </a:lnTo>
                <a:lnTo>
                  <a:pt x="205" y="15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93" y="182"/>
                </a:lnTo>
                <a:lnTo>
                  <a:pt x="191" y="185"/>
                </a:lnTo>
                <a:lnTo>
                  <a:pt x="188" y="188"/>
                </a:lnTo>
                <a:lnTo>
                  <a:pt x="185" y="191"/>
                </a:lnTo>
                <a:lnTo>
                  <a:pt x="182" y="193"/>
                </a:lnTo>
                <a:lnTo>
                  <a:pt x="175" y="198"/>
                </a:lnTo>
                <a:lnTo>
                  <a:pt x="171" y="199"/>
                </a:lnTo>
                <a:lnTo>
                  <a:pt x="167" y="201"/>
                </a:lnTo>
                <a:lnTo>
                  <a:pt x="163" y="202"/>
                </a:lnTo>
                <a:lnTo>
                  <a:pt x="159" y="203"/>
                </a:lnTo>
                <a:lnTo>
                  <a:pt x="151" y="205"/>
                </a:lnTo>
                <a:lnTo>
                  <a:pt x="142" y="205"/>
                </a:lnTo>
                <a:lnTo>
                  <a:pt x="132" y="204"/>
                </a:lnTo>
                <a:lnTo>
                  <a:pt x="123" y="203"/>
                </a:lnTo>
                <a:lnTo>
                  <a:pt x="113" y="201"/>
                </a:lnTo>
                <a:lnTo>
                  <a:pt x="103" y="197"/>
                </a:lnTo>
                <a:lnTo>
                  <a:pt x="93" y="193"/>
                </a:lnTo>
                <a:lnTo>
                  <a:pt x="83" y="188"/>
                </a:lnTo>
                <a:lnTo>
                  <a:pt x="74" y="182"/>
                </a:lnTo>
                <a:lnTo>
                  <a:pt x="64" y="175"/>
                </a:lnTo>
                <a:lnTo>
                  <a:pt x="55" y="168"/>
                </a:lnTo>
                <a:lnTo>
                  <a:pt x="46" y="159"/>
                </a:lnTo>
                <a:lnTo>
                  <a:pt x="37" y="150"/>
                </a:lnTo>
                <a:lnTo>
                  <a:pt x="30" y="141"/>
                </a:lnTo>
                <a:lnTo>
                  <a:pt x="23" y="131"/>
                </a:lnTo>
                <a:lnTo>
                  <a:pt x="17" y="121"/>
                </a:lnTo>
                <a:lnTo>
                  <a:pt x="12" y="112"/>
                </a:lnTo>
                <a:lnTo>
                  <a:pt x="8" y="102"/>
                </a:lnTo>
                <a:lnTo>
                  <a:pt x="4" y="92"/>
                </a:lnTo>
                <a:lnTo>
                  <a:pt x="2" y="82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2" y="46"/>
                </a:lnTo>
                <a:lnTo>
                  <a:pt x="4" y="38"/>
                </a:lnTo>
                <a:lnTo>
                  <a:pt x="7" y="30"/>
                </a:lnTo>
                <a:lnTo>
                  <a:pt x="12" y="23"/>
                </a:lnTo>
                <a:lnTo>
                  <a:pt x="14" y="20"/>
                </a:lnTo>
                <a:lnTo>
                  <a:pt x="17" y="1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3" name="Freeform 100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0 h 205"/>
              <a:gd name="T8" fmla="*/ 2147483647 w 205"/>
              <a:gd name="T9" fmla="*/ 2147483647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0 w 205"/>
              <a:gd name="T61" fmla="*/ 2147483647 h 205"/>
              <a:gd name="T62" fmla="*/ 2147483647 w 205"/>
              <a:gd name="T63" fmla="*/ 2147483647 h 205"/>
              <a:gd name="T64" fmla="*/ 2147483647 w 205"/>
              <a:gd name="T65" fmla="*/ 2147483647 h 205"/>
              <a:gd name="T66" fmla="*/ 2147483647 w 205"/>
              <a:gd name="T67" fmla="*/ 2147483647 h 205"/>
              <a:gd name="T68" fmla="*/ 2147483647 w 205"/>
              <a:gd name="T69" fmla="*/ 2147483647 h 2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5"/>
              <a:gd name="T106" fmla="*/ 0 h 205"/>
              <a:gd name="T107" fmla="*/ 205 w 205"/>
              <a:gd name="T108" fmla="*/ 205 h 2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5" h="205">
                <a:moveTo>
                  <a:pt x="17" y="17"/>
                </a:moveTo>
                <a:lnTo>
                  <a:pt x="30" y="7"/>
                </a:lnTo>
                <a:lnTo>
                  <a:pt x="46" y="1"/>
                </a:lnTo>
                <a:lnTo>
                  <a:pt x="63" y="0"/>
                </a:lnTo>
                <a:lnTo>
                  <a:pt x="82" y="2"/>
                </a:lnTo>
                <a:lnTo>
                  <a:pt x="102" y="7"/>
                </a:lnTo>
                <a:lnTo>
                  <a:pt x="121" y="17"/>
                </a:lnTo>
                <a:lnTo>
                  <a:pt x="141" y="29"/>
                </a:lnTo>
                <a:lnTo>
                  <a:pt x="159" y="45"/>
                </a:lnTo>
                <a:lnTo>
                  <a:pt x="175" y="64"/>
                </a:lnTo>
                <a:lnTo>
                  <a:pt x="188" y="83"/>
                </a:lnTo>
                <a:lnTo>
                  <a:pt x="197" y="103"/>
                </a:lnTo>
                <a:lnTo>
                  <a:pt x="203" y="123"/>
                </a:lnTo>
                <a:lnTo>
                  <a:pt x="205" y="14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88" y="188"/>
                </a:lnTo>
                <a:lnTo>
                  <a:pt x="175" y="197"/>
                </a:lnTo>
                <a:lnTo>
                  <a:pt x="159" y="203"/>
                </a:lnTo>
                <a:lnTo>
                  <a:pt x="141" y="205"/>
                </a:lnTo>
                <a:lnTo>
                  <a:pt x="123" y="203"/>
                </a:lnTo>
                <a:lnTo>
                  <a:pt x="103" y="197"/>
                </a:lnTo>
                <a:lnTo>
                  <a:pt x="83" y="188"/>
                </a:lnTo>
                <a:lnTo>
                  <a:pt x="64" y="175"/>
                </a:lnTo>
                <a:lnTo>
                  <a:pt x="46" y="159"/>
                </a:lnTo>
                <a:lnTo>
                  <a:pt x="29" y="141"/>
                </a:lnTo>
                <a:lnTo>
                  <a:pt x="17" y="121"/>
                </a:lnTo>
                <a:lnTo>
                  <a:pt x="7" y="102"/>
                </a:lnTo>
                <a:lnTo>
                  <a:pt x="2" y="82"/>
                </a:lnTo>
                <a:lnTo>
                  <a:pt x="0" y="63"/>
                </a:lnTo>
                <a:lnTo>
                  <a:pt x="1" y="46"/>
                </a:lnTo>
                <a:lnTo>
                  <a:pt x="4" y="37"/>
                </a:lnTo>
                <a:lnTo>
                  <a:pt x="7" y="30"/>
                </a:lnTo>
                <a:lnTo>
                  <a:pt x="17" y="17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4" name="Oval 101"/>
          <p:cNvSpPr>
            <a:spLocks noChangeArrowheads="1"/>
          </p:cNvSpPr>
          <p:nvPr/>
        </p:nvSpPr>
        <p:spPr bwMode="auto">
          <a:xfrm>
            <a:off x="1600200" y="762000"/>
            <a:ext cx="6000750" cy="5948363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B3B3B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5" name="Text Box 102"/>
          <p:cNvSpPr txBox="1">
            <a:spLocks noChangeArrowheads="1"/>
          </p:cNvSpPr>
          <p:nvPr/>
        </p:nvSpPr>
        <p:spPr bwMode="auto">
          <a:xfrm>
            <a:off x="76200" y="381000"/>
            <a:ext cx="2546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3s orbital</a:t>
            </a:r>
          </a:p>
          <a:p>
            <a:r>
              <a:rPr lang="en-US" sz="2800">
                <a:latin typeface="Comic Sans MS" charset="0"/>
              </a:rPr>
              <a:t>gets the next</a:t>
            </a:r>
          </a:p>
          <a:p>
            <a:r>
              <a:rPr lang="en-US" sz="2800">
                <a:latin typeface="Comic Sans MS" charset="0"/>
              </a:rPr>
              <a:t>two electrons</a:t>
            </a:r>
          </a:p>
        </p:txBody>
      </p:sp>
      <p:sp>
        <p:nvSpPr>
          <p:cNvPr id="87066" name="Freeform 103"/>
          <p:cNvSpPr>
            <a:spLocks/>
          </p:cNvSpPr>
          <p:nvPr/>
        </p:nvSpPr>
        <p:spPr bwMode="auto">
          <a:xfrm>
            <a:off x="1733550" y="5124450"/>
            <a:ext cx="1090613" cy="882650"/>
          </a:xfrm>
          <a:custGeom>
            <a:avLst/>
            <a:gdLst>
              <a:gd name="T0" fmla="*/ 2147483647 w 686"/>
              <a:gd name="T1" fmla="*/ 2147483647 h 556"/>
              <a:gd name="T2" fmla="*/ 2147483647 w 686"/>
              <a:gd name="T3" fmla="*/ 0 h 556"/>
              <a:gd name="T4" fmla="*/ 0 w 686"/>
              <a:gd name="T5" fmla="*/ 2147483647 h 556"/>
              <a:gd name="T6" fmla="*/ 2147483647 w 686"/>
              <a:gd name="T7" fmla="*/ 2147483647 h 556"/>
              <a:gd name="T8" fmla="*/ 2147483647 w 686"/>
              <a:gd name="T9" fmla="*/ 2147483647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556"/>
              <a:gd name="T17" fmla="*/ 686 w 686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556">
                <a:moveTo>
                  <a:pt x="686" y="10"/>
                </a:moveTo>
                <a:lnTo>
                  <a:pt x="676" y="0"/>
                </a:lnTo>
                <a:lnTo>
                  <a:pt x="0" y="546"/>
                </a:lnTo>
                <a:lnTo>
                  <a:pt x="10" y="556"/>
                </a:lnTo>
                <a:lnTo>
                  <a:pt x="686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9188" name="Freeform 4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9" name="Rectangle 5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90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91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9187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89184" name="Oval 10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85" name="Line 11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89178" name="Freeform 14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9" name="Freeform 15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0" name="Freeform 16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1" name="Freeform 17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2" name="Freeform 18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3" name="Freeform 19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9177" name="Freeform 20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9093" name="Line 21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4" name="Line 22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776788" y="2944813"/>
            <a:ext cx="2603500" cy="1460500"/>
            <a:chOff x="3009" y="1855"/>
            <a:chExt cx="1640" cy="920"/>
          </a:xfrm>
        </p:grpSpPr>
        <p:sp>
          <p:nvSpPr>
            <p:cNvPr id="89166" name="Freeform 24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89168" name="Freeform 26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69" name="Freeform 27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0" name="Freeform 28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1" name="Freeform 29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2" name="Freeform 30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3" name="Freeform 31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4" name="Freeform 32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5" name="Freeform 33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712913" y="2927350"/>
            <a:ext cx="2603500" cy="1462088"/>
            <a:chOff x="1079" y="1844"/>
            <a:chExt cx="1640" cy="921"/>
          </a:xfrm>
        </p:grpSpPr>
        <p:sp>
          <p:nvSpPr>
            <p:cNvPr id="89157" name="Freeform 35"/>
            <p:cNvSpPr>
              <a:spLocks/>
            </p:cNvSpPr>
            <p:nvPr/>
          </p:nvSpPr>
          <p:spPr bwMode="auto">
            <a:xfrm>
              <a:off x="1079" y="1844"/>
              <a:ext cx="1640" cy="921"/>
            </a:xfrm>
            <a:custGeom>
              <a:avLst/>
              <a:gdLst>
                <a:gd name="T0" fmla="*/ 656 w 1640"/>
                <a:gd name="T1" fmla="*/ 9 h 921"/>
                <a:gd name="T2" fmla="*/ 753 w 1640"/>
                <a:gd name="T3" fmla="*/ 19 h 921"/>
                <a:gd name="T4" fmla="*/ 839 w 1640"/>
                <a:gd name="T5" fmla="*/ 32 h 921"/>
                <a:gd name="T6" fmla="*/ 922 w 1640"/>
                <a:gd name="T7" fmla="*/ 49 h 921"/>
                <a:gd name="T8" fmla="*/ 1074 w 1640"/>
                <a:gd name="T9" fmla="*/ 90 h 921"/>
                <a:gd name="T10" fmla="*/ 1123 w 1640"/>
                <a:gd name="T11" fmla="*/ 108 h 921"/>
                <a:gd name="T12" fmla="*/ 1204 w 1640"/>
                <a:gd name="T13" fmla="*/ 145 h 921"/>
                <a:gd name="T14" fmla="*/ 1272 w 1640"/>
                <a:gd name="T15" fmla="*/ 181 h 921"/>
                <a:gd name="T16" fmla="*/ 1367 w 1640"/>
                <a:gd name="T17" fmla="*/ 237 h 921"/>
                <a:gd name="T18" fmla="*/ 1459 w 1640"/>
                <a:gd name="T19" fmla="*/ 297 h 921"/>
                <a:gd name="T20" fmla="*/ 1539 w 1640"/>
                <a:gd name="T21" fmla="*/ 358 h 921"/>
                <a:gd name="T22" fmla="*/ 1588 w 1640"/>
                <a:gd name="T23" fmla="*/ 402 h 921"/>
                <a:gd name="T24" fmla="*/ 1622 w 1640"/>
                <a:gd name="T25" fmla="*/ 441 h 921"/>
                <a:gd name="T26" fmla="*/ 1635 w 1640"/>
                <a:gd name="T27" fmla="*/ 465 h 921"/>
                <a:gd name="T28" fmla="*/ 1640 w 1640"/>
                <a:gd name="T29" fmla="*/ 481 h 921"/>
                <a:gd name="T30" fmla="*/ 1639 w 1640"/>
                <a:gd name="T31" fmla="*/ 496 h 921"/>
                <a:gd name="T32" fmla="*/ 1631 w 1640"/>
                <a:gd name="T33" fmla="*/ 514 h 921"/>
                <a:gd name="T34" fmla="*/ 1619 w 1640"/>
                <a:gd name="T35" fmla="*/ 532 h 921"/>
                <a:gd name="T36" fmla="*/ 1593 w 1640"/>
                <a:gd name="T37" fmla="*/ 559 h 921"/>
                <a:gd name="T38" fmla="*/ 1539 w 1640"/>
                <a:gd name="T39" fmla="*/ 601 h 921"/>
                <a:gd name="T40" fmla="*/ 1468 w 1640"/>
                <a:gd name="T41" fmla="*/ 646 h 921"/>
                <a:gd name="T42" fmla="*/ 1384 w 1640"/>
                <a:gd name="T43" fmla="*/ 692 h 921"/>
                <a:gd name="T44" fmla="*/ 1289 w 1640"/>
                <a:gd name="T45" fmla="*/ 737 h 921"/>
                <a:gd name="T46" fmla="*/ 1188 w 1640"/>
                <a:gd name="T47" fmla="*/ 779 h 921"/>
                <a:gd name="T48" fmla="*/ 1082 w 1640"/>
                <a:gd name="T49" fmla="*/ 817 h 921"/>
                <a:gd name="T50" fmla="*/ 976 w 1640"/>
                <a:gd name="T51" fmla="*/ 850 h 921"/>
                <a:gd name="T52" fmla="*/ 906 w 1640"/>
                <a:gd name="T53" fmla="*/ 868 h 921"/>
                <a:gd name="T54" fmla="*/ 821 w 1640"/>
                <a:gd name="T55" fmla="*/ 885 h 921"/>
                <a:gd name="T56" fmla="*/ 701 w 1640"/>
                <a:gd name="T57" fmla="*/ 904 h 921"/>
                <a:gd name="T58" fmla="*/ 591 w 1640"/>
                <a:gd name="T59" fmla="*/ 917 h 921"/>
                <a:gd name="T60" fmla="*/ 519 w 1640"/>
                <a:gd name="T61" fmla="*/ 921 h 921"/>
                <a:gd name="T62" fmla="*/ 420 w 1640"/>
                <a:gd name="T63" fmla="*/ 918 h 921"/>
                <a:gd name="T64" fmla="*/ 371 w 1640"/>
                <a:gd name="T65" fmla="*/ 911 h 921"/>
                <a:gd name="T66" fmla="*/ 298 w 1640"/>
                <a:gd name="T67" fmla="*/ 895 h 921"/>
                <a:gd name="T68" fmla="*/ 253 w 1640"/>
                <a:gd name="T69" fmla="*/ 878 h 921"/>
                <a:gd name="T70" fmla="*/ 220 w 1640"/>
                <a:gd name="T71" fmla="*/ 863 h 921"/>
                <a:gd name="T72" fmla="*/ 190 w 1640"/>
                <a:gd name="T73" fmla="*/ 844 h 921"/>
                <a:gd name="T74" fmla="*/ 161 w 1640"/>
                <a:gd name="T75" fmla="*/ 822 h 921"/>
                <a:gd name="T76" fmla="*/ 135 w 1640"/>
                <a:gd name="T77" fmla="*/ 796 h 921"/>
                <a:gd name="T78" fmla="*/ 106 w 1640"/>
                <a:gd name="T79" fmla="*/ 761 h 921"/>
                <a:gd name="T80" fmla="*/ 74 w 1640"/>
                <a:gd name="T81" fmla="*/ 712 h 921"/>
                <a:gd name="T82" fmla="*/ 47 w 1640"/>
                <a:gd name="T83" fmla="*/ 662 h 921"/>
                <a:gd name="T84" fmla="*/ 26 w 1640"/>
                <a:gd name="T85" fmla="*/ 611 h 921"/>
                <a:gd name="T86" fmla="*/ 11 w 1640"/>
                <a:gd name="T87" fmla="*/ 559 h 921"/>
                <a:gd name="T88" fmla="*/ 2 w 1640"/>
                <a:gd name="T89" fmla="*/ 507 h 921"/>
                <a:gd name="T90" fmla="*/ 0 w 1640"/>
                <a:gd name="T91" fmla="*/ 453 h 921"/>
                <a:gd name="T92" fmla="*/ 4 w 1640"/>
                <a:gd name="T93" fmla="*/ 400 h 921"/>
                <a:gd name="T94" fmla="*/ 16 w 1640"/>
                <a:gd name="T95" fmla="*/ 347 h 921"/>
                <a:gd name="T96" fmla="*/ 34 w 1640"/>
                <a:gd name="T97" fmla="*/ 294 h 921"/>
                <a:gd name="T98" fmla="*/ 59 w 1640"/>
                <a:gd name="T99" fmla="*/ 241 h 921"/>
                <a:gd name="T100" fmla="*/ 91 w 1640"/>
                <a:gd name="T101" fmla="*/ 190 h 921"/>
                <a:gd name="T102" fmla="*/ 130 w 1640"/>
                <a:gd name="T103" fmla="*/ 146 h 921"/>
                <a:gd name="T104" fmla="*/ 174 w 1640"/>
                <a:gd name="T105" fmla="*/ 108 h 921"/>
                <a:gd name="T106" fmla="*/ 223 w 1640"/>
                <a:gd name="T107" fmla="*/ 77 h 921"/>
                <a:gd name="T108" fmla="*/ 274 w 1640"/>
                <a:gd name="T109" fmla="*/ 51 h 921"/>
                <a:gd name="T110" fmla="*/ 327 w 1640"/>
                <a:gd name="T111" fmla="*/ 31 h 921"/>
                <a:gd name="T112" fmla="*/ 382 w 1640"/>
                <a:gd name="T113" fmla="*/ 17 h 921"/>
                <a:gd name="T114" fmla="*/ 436 w 1640"/>
                <a:gd name="T115" fmla="*/ 7 h 921"/>
                <a:gd name="T116" fmla="*/ 504 w 1640"/>
                <a:gd name="T117" fmla="*/ 1 h 921"/>
                <a:gd name="T118" fmla="*/ 552 w 1640"/>
                <a:gd name="T119" fmla="*/ 1 h 9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1"/>
                <a:gd name="T182" fmla="*/ 1640 w 1640"/>
                <a:gd name="T183" fmla="*/ 921 h 9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1">
                  <a:moveTo>
                    <a:pt x="582" y="3"/>
                  </a:moveTo>
                  <a:lnTo>
                    <a:pt x="620" y="6"/>
                  </a:lnTo>
                  <a:lnTo>
                    <a:pt x="656" y="9"/>
                  </a:lnTo>
                  <a:lnTo>
                    <a:pt x="690" y="12"/>
                  </a:lnTo>
                  <a:lnTo>
                    <a:pt x="722" y="16"/>
                  </a:lnTo>
                  <a:lnTo>
                    <a:pt x="753" y="19"/>
                  </a:lnTo>
                  <a:lnTo>
                    <a:pt x="782" y="23"/>
                  </a:lnTo>
                  <a:lnTo>
                    <a:pt x="811" y="27"/>
                  </a:lnTo>
                  <a:lnTo>
                    <a:pt x="839" y="32"/>
                  </a:lnTo>
                  <a:lnTo>
                    <a:pt x="867" y="37"/>
                  </a:lnTo>
                  <a:lnTo>
                    <a:pt x="894" y="42"/>
                  </a:lnTo>
                  <a:lnTo>
                    <a:pt x="922" y="49"/>
                  </a:lnTo>
                  <a:lnTo>
                    <a:pt x="950" y="55"/>
                  </a:lnTo>
                  <a:lnTo>
                    <a:pt x="1010" y="71"/>
                  </a:lnTo>
                  <a:lnTo>
                    <a:pt x="1074" y="90"/>
                  </a:lnTo>
                  <a:lnTo>
                    <a:pt x="1089" y="95"/>
                  </a:lnTo>
                  <a:lnTo>
                    <a:pt x="1105" y="101"/>
                  </a:lnTo>
                  <a:lnTo>
                    <a:pt x="1123" y="108"/>
                  </a:lnTo>
                  <a:lnTo>
                    <a:pt x="1141" y="116"/>
                  </a:lnTo>
                  <a:lnTo>
                    <a:pt x="1182" y="134"/>
                  </a:lnTo>
                  <a:lnTo>
                    <a:pt x="1204" y="145"/>
                  </a:lnTo>
                  <a:lnTo>
                    <a:pt x="1226" y="157"/>
                  </a:lnTo>
                  <a:lnTo>
                    <a:pt x="1249" y="169"/>
                  </a:lnTo>
                  <a:lnTo>
                    <a:pt x="1272" y="181"/>
                  </a:lnTo>
                  <a:lnTo>
                    <a:pt x="1319" y="208"/>
                  </a:lnTo>
                  <a:lnTo>
                    <a:pt x="1343" y="222"/>
                  </a:lnTo>
                  <a:lnTo>
                    <a:pt x="1367" y="237"/>
                  </a:lnTo>
                  <a:lnTo>
                    <a:pt x="1414" y="267"/>
                  </a:lnTo>
                  <a:lnTo>
                    <a:pt x="1436" y="282"/>
                  </a:lnTo>
                  <a:lnTo>
                    <a:pt x="1459" y="297"/>
                  </a:lnTo>
                  <a:lnTo>
                    <a:pt x="1501" y="328"/>
                  </a:lnTo>
                  <a:lnTo>
                    <a:pt x="1521" y="343"/>
                  </a:lnTo>
                  <a:lnTo>
                    <a:pt x="1539" y="358"/>
                  </a:lnTo>
                  <a:lnTo>
                    <a:pt x="1557" y="373"/>
                  </a:lnTo>
                  <a:lnTo>
                    <a:pt x="1573" y="387"/>
                  </a:lnTo>
                  <a:lnTo>
                    <a:pt x="1588" y="402"/>
                  </a:lnTo>
                  <a:lnTo>
                    <a:pt x="1601" y="415"/>
                  </a:lnTo>
                  <a:lnTo>
                    <a:pt x="1612" y="429"/>
                  </a:lnTo>
                  <a:lnTo>
                    <a:pt x="1622" y="441"/>
                  </a:lnTo>
                  <a:lnTo>
                    <a:pt x="1630" y="454"/>
                  </a:lnTo>
                  <a:lnTo>
                    <a:pt x="1633" y="459"/>
                  </a:lnTo>
                  <a:lnTo>
                    <a:pt x="1635" y="465"/>
                  </a:lnTo>
                  <a:lnTo>
                    <a:pt x="1637" y="470"/>
                  </a:lnTo>
                  <a:lnTo>
                    <a:pt x="1639" y="476"/>
                  </a:lnTo>
                  <a:lnTo>
                    <a:pt x="1640" y="481"/>
                  </a:lnTo>
                  <a:lnTo>
                    <a:pt x="1640" y="486"/>
                  </a:lnTo>
                  <a:lnTo>
                    <a:pt x="1640" y="491"/>
                  </a:lnTo>
                  <a:lnTo>
                    <a:pt x="1639" y="496"/>
                  </a:lnTo>
                  <a:lnTo>
                    <a:pt x="1637" y="502"/>
                  </a:lnTo>
                  <a:lnTo>
                    <a:pt x="1635" y="508"/>
                  </a:lnTo>
                  <a:lnTo>
                    <a:pt x="1631" y="514"/>
                  </a:lnTo>
                  <a:lnTo>
                    <a:pt x="1628" y="520"/>
                  </a:lnTo>
                  <a:lnTo>
                    <a:pt x="1623" y="526"/>
                  </a:lnTo>
                  <a:lnTo>
                    <a:pt x="1619" y="532"/>
                  </a:lnTo>
                  <a:lnTo>
                    <a:pt x="1607" y="545"/>
                  </a:lnTo>
                  <a:lnTo>
                    <a:pt x="1600" y="552"/>
                  </a:lnTo>
                  <a:lnTo>
                    <a:pt x="1593" y="559"/>
                  </a:lnTo>
                  <a:lnTo>
                    <a:pt x="1577" y="572"/>
                  </a:lnTo>
                  <a:lnTo>
                    <a:pt x="1559" y="587"/>
                  </a:lnTo>
                  <a:lnTo>
                    <a:pt x="1539" y="601"/>
                  </a:lnTo>
                  <a:lnTo>
                    <a:pt x="1517" y="616"/>
                  </a:lnTo>
                  <a:lnTo>
                    <a:pt x="1493" y="631"/>
                  </a:lnTo>
                  <a:lnTo>
                    <a:pt x="1468" y="646"/>
                  </a:lnTo>
                  <a:lnTo>
                    <a:pt x="1441" y="661"/>
                  </a:lnTo>
                  <a:lnTo>
                    <a:pt x="1413" y="677"/>
                  </a:lnTo>
                  <a:lnTo>
                    <a:pt x="1384" y="692"/>
                  </a:lnTo>
                  <a:lnTo>
                    <a:pt x="1353" y="707"/>
                  </a:lnTo>
                  <a:lnTo>
                    <a:pt x="1322" y="722"/>
                  </a:lnTo>
                  <a:lnTo>
                    <a:pt x="1289" y="737"/>
                  </a:lnTo>
                  <a:lnTo>
                    <a:pt x="1256" y="751"/>
                  </a:lnTo>
                  <a:lnTo>
                    <a:pt x="1222" y="765"/>
                  </a:lnTo>
                  <a:lnTo>
                    <a:pt x="1188" y="779"/>
                  </a:lnTo>
                  <a:lnTo>
                    <a:pt x="1153" y="792"/>
                  </a:lnTo>
                  <a:lnTo>
                    <a:pt x="1118" y="805"/>
                  </a:lnTo>
                  <a:lnTo>
                    <a:pt x="1082" y="817"/>
                  </a:lnTo>
                  <a:lnTo>
                    <a:pt x="1047" y="829"/>
                  </a:lnTo>
                  <a:lnTo>
                    <a:pt x="1011" y="840"/>
                  </a:lnTo>
                  <a:lnTo>
                    <a:pt x="976" y="850"/>
                  </a:lnTo>
                  <a:lnTo>
                    <a:pt x="958" y="855"/>
                  </a:lnTo>
                  <a:lnTo>
                    <a:pt x="940" y="859"/>
                  </a:lnTo>
                  <a:lnTo>
                    <a:pt x="906" y="868"/>
                  </a:lnTo>
                  <a:lnTo>
                    <a:pt x="871" y="875"/>
                  </a:lnTo>
                  <a:lnTo>
                    <a:pt x="837" y="882"/>
                  </a:lnTo>
                  <a:lnTo>
                    <a:pt x="821" y="885"/>
                  </a:lnTo>
                  <a:lnTo>
                    <a:pt x="804" y="887"/>
                  </a:lnTo>
                  <a:lnTo>
                    <a:pt x="740" y="898"/>
                  </a:lnTo>
                  <a:lnTo>
                    <a:pt x="701" y="904"/>
                  </a:lnTo>
                  <a:lnTo>
                    <a:pt x="659" y="910"/>
                  </a:lnTo>
                  <a:lnTo>
                    <a:pt x="614" y="915"/>
                  </a:lnTo>
                  <a:lnTo>
                    <a:pt x="591" y="917"/>
                  </a:lnTo>
                  <a:lnTo>
                    <a:pt x="567" y="919"/>
                  </a:lnTo>
                  <a:lnTo>
                    <a:pt x="543" y="920"/>
                  </a:lnTo>
                  <a:lnTo>
                    <a:pt x="519" y="921"/>
                  </a:lnTo>
                  <a:lnTo>
                    <a:pt x="470" y="921"/>
                  </a:lnTo>
                  <a:lnTo>
                    <a:pt x="445" y="919"/>
                  </a:lnTo>
                  <a:lnTo>
                    <a:pt x="420" y="918"/>
                  </a:lnTo>
                  <a:lnTo>
                    <a:pt x="408" y="916"/>
                  </a:lnTo>
                  <a:lnTo>
                    <a:pt x="395" y="915"/>
                  </a:lnTo>
                  <a:lnTo>
                    <a:pt x="371" y="911"/>
                  </a:lnTo>
                  <a:lnTo>
                    <a:pt x="347" y="907"/>
                  </a:lnTo>
                  <a:lnTo>
                    <a:pt x="322" y="902"/>
                  </a:lnTo>
                  <a:lnTo>
                    <a:pt x="298" y="895"/>
                  </a:lnTo>
                  <a:lnTo>
                    <a:pt x="287" y="891"/>
                  </a:lnTo>
                  <a:lnTo>
                    <a:pt x="275" y="887"/>
                  </a:lnTo>
                  <a:lnTo>
                    <a:pt x="253" y="878"/>
                  </a:lnTo>
                  <a:lnTo>
                    <a:pt x="242" y="874"/>
                  </a:lnTo>
                  <a:lnTo>
                    <a:pt x="231" y="868"/>
                  </a:lnTo>
                  <a:lnTo>
                    <a:pt x="220" y="863"/>
                  </a:lnTo>
                  <a:lnTo>
                    <a:pt x="210" y="857"/>
                  </a:lnTo>
                  <a:lnTo>
                    <a:pt x="200" y="851"/>
                  </a:lnTo>
                  <a:lnTo>
                    <a:pt x="190" y="844"/>
                  </a:lnTo>
                  <a:lnTo>
                    <a:pt x="180" y="837"/>
                  </a:lnTo>
                  <a:lnTo>
                    <a:pt x="170" y="830"/>
                  </a:lnTo>
                  <a:lnTo>
                    <a:pt x="161" y="822"/>
                  </a:lnTo>
                  <a:lnTo>
                    <a:pt x="152" y="814"/>
                  </a:lnTo>
                  <a:lnTo>
                    <a:pt x="143" y="805"/>
                  </a:lnTo>
                  <a:lnTo>
                    <a:pt x="135" y="796"/>
                  </a:lnTo>
                  <a:lnTo>
                    <a:pt x="126" y="787"/>
                  </a:lnTo>
                  <a:lnTo>
                    <a:pt x="119" y="777"/>
                  </a:lnTo>
                  <a:lnTo>
                    <a:pt x="106" y="761"/>
                  </a:lnTo>
                  <a:lnTo>
                    <a:pt x="95" y="745"/>
                  </a:lnTo>
                  <a:lnTo>
                    <a:pt x="84" y="729"/>
                  </a:lnTo>
                  <a:lnTo>
                    <a:pt x="74" y="712"/>
                  </a:lnTo>
                  <a:lnTo>
                    <a:pt x="64" y="696"/>
                  </a:lnTo>
                  <a:lnTo>
                    <a:pt x="55" y="679"/>
                  </a:lnTo>
                  <a:lnTo>
                    <a:pt x="47" y="662"/>
                  </a:lnTo>
                  <a:lnTo>
                    <a:pt x="39" y="645"/>
                  </a:lnTo>
                  <a:lnTo>
                    <a:pt x="32" y="628"/>
                  </a:lnTo>
                  <a:lnTo>
                    <a:pt x="26" y="611"/>
                  </a:lnTo>
                  <a:lnTo>
                    <a:pt x="20" y="594"/>
                  </a:lnTo>
                  <a:lnTo>
                    <a:pt x="15" y="577"/>
                  </a:lnTo>
                  <a:lnTo>
                    <a:pt x="11" y="559"/>
                  </a:lnTo>
                  <a:lnTo>
                    <a:pt x="7" y="542"/>
                  </a:lnTo>
                  <a:lnTo>
                    <a:pt x="4" y="524"/>
                  </a:lnTo>
                  <a:lnTo>
                    <a:pt x="2" y="507"/>
                  </a:lnTo>
                  <a:lnTo>
                    <a:pt x="1" y="488"/>
                  </a:lnTo>
                  <a:lnTo>
                    <a:pt x="0" y="471"/>
                  </a:lnTo>
                  <a:lnTo>
                    <a:pt x="0" y="453"/>
                  </a:lnTo>
                  <a:lnTo>
                    <a:pt x="1" y="435"/>
                  </a:lnTo>
                  <a:lnTo>
                    <a:pt x="2" y="418"/>
                  </a:lnTo>
                  <a:lnTo>
                    <a:pt x="4" y="400"/>
                  </a:lnTo>
                  <a:lnTo>
                    <a:pt x="7" y="382"/>
                  </a:lnTo>
                  <a:lnTo>
                    <a:pt x="11" y="365"/>
                  </a:lnTo>
                  <a:lnTo>
                    <a:pt x="16" y="347"/>
                  </a:lnTo>
                  <a:lnTo>
                    <a:pt x="21" y="329"/>
                  </a:lnTo>
                  <a:lnTo>
                    <a:pt x="27" y="312"/>
                  </a:lnTo>
                  <a:lnTo>
                    <a:pt x="34" y="294"/>
                  </a:lnTo>
                  <a:lnTo>
                    <a:pt x="41" y="276"/>
                  </a:lnTo>
                  <a:lnTo>
                    <a:pt x="49" y="259"/>
                  </a:lnTo>
                  <a:lnTo>
                    <a:pt x="59" y="241"/>
                  </a:lnTo>
                  <a:lnTo>
                    <a:pt x="69" y="224"/>
                  </a:lnTo>
                  <a:lnTo>
                    <a:pt x="79" y="207"/>
                  </a:lnTo>
                  <a:lnTo>
                    <a:pt x="91" y="190"/>
                  </a:lnTo>
                  <a:lnTo>
                    <a:pt x="103" y="175"/>
                  </a:lnTo>
                  <a:lnTo>
                    <a:pt x="116" y="160"/>
                  </a:lnTo>
                  <a:lnTo>
                    <a:pt x="130" y="146"/>
                  </a:lnTo>
                  <a:lnTo>
                    <a:pt x="144" y="133"/>
                  </a:lnTo>
                  <a:lnTo>
                    <a:pt x="159" y="120"/>
                  </a:lnTo>
                  <a:lnTo>
                    <a:pt x="174" y="108"/>
                  </a:lnTo>
                  <a:lnTo>
                    <a:pt x="190" y="97"/>
                  </a:lnTo>
                  <a:lnTo>
                    <a:pt x="206" y="86"/>
                  </a:lnTo>
                  <a:lnTo>
                    <a:pt x="223" y="77"/>
                  </a:lnTo>
                  <a:lnTo>
                    <a:pt x="239" y="67"/>
                  </a:lnTo>
                  <a:lnTo>
                    <a:pt x="257" y="59"/>
                  </a:lnTo>
                  <a:lnTo>
                    <a:pt x="274" y="51"/>
                  </a:lnTo>
                  <a:lnTo>
                    <a:pt x="292" y="44"/>
                  </a:lnTo>
                  <a:lnTo>
                    <a:pt x="309" y="37"/>
                  </a:lnTo>
                  <a:lnTo>
                    <a:pt x="327" y="31"/>
                  </a:lnTo>
                  <a:lnTo>
                    <a:pt x="346" y="26"/>
                  </a:lnTo>
                  <a:lnTo>
                    <a:pt x="364" y="21"/>
                  </a:lnTo>
                  <a:lnTo>
                    <a:pt x="382" y="17"/>
                  </a:lnTo>
                  <a:lnTo>
                    <a:pt x="400" y="13"/>
                  </a:lnTo>
                  <a:lnTo>
                    <a:pt x="418" y="9"/>
                  </a:lnTo>
                  <a:lnTo>
                    <a:pt x="436" y="7"/>
                  </a:lnTo>
                  <a:lnTo>
                    <a:pt x="453" y="5"/>
                  </a:lnTo>
                  <a:lnTo>
                    <a:pt x="488" y="2"/>
                  </a:lnTo>
                  <a:lnTo>
                    <a:pt x="504" y="1"/>
                  </a:lnTo>
                  <a:lnTo>
                    <a:pt x="521" y="0"/>
                  </a:lnTo>
                  <a:lnTo>
                    <a:pt x="537" y="1"/>
                  </a:lnTo>
                  <a:lnTo>
                    <a:pt x="552" y="1"/>
                  </a:lnTo>
                  <a:lnTo>
                    <a:pt x="567" y="2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58" name="Freeform 36"/>
            <p:cNvSpPr>
              <a:spLocks/>
            </p:cNvSpPr>
            <p:nvPr/>
          </p:nvSpPr>
          <p:spPr bwMode="auto">
            <a:xfrm>
              <a:off x="1809" y="1877"/>
              <a:ext cx="28" cy="852"/>
            </a:xfrm>
            <a:custGeom>
              <a:avLst/>
              <a:gdLst>
                <a:gd name="T0" fmla="*/ 28 w 28"/>
                <a:gd name="T1" fmla="*/ 0 h 852"/>
                <a:gd name="T2" fmla="*/ 15 w 28"/>
                <a:gd name="T3" fmla="*/ 117 h 852"/>
                <a:gd name="T4" fmla="*/ 6 w 28"/>
                <a:gd name="T5" fmla="*/ 221 h 852"/>
                <a:gd name="T6" fmla="*/ 1 w 28"/>
                <a:gd name="T7" fmla="*/ 325 h 852"/>
                <a:gd name="T8" fmla="*/ 0 w 28"/>
                <a:gd name="T9" fmla="*/ 443 h 852"/>
                <a:gd name="T10" fmla="*/ 0 w 28"/>
                <a:gd name="T11" fmla="*/ 553 h 852"/>
                <a:gd name="T12" fmla="*/ 4 w 28"/>
                <a:gd name="T13" fmla="*/ 648 h 852"/>
                <a:gd name="T14" fmla="*/ 10 w 28"/>
                <a:gd name="T15" fmla="*/ 744 h 852"/>
                <a:gd name="T16" fmla="*/ 21 w 28"/>
                <a:gd name="T17" fmla="*/ 852 h 8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852"/>
                <a:gd name="T29" fmla="*/ 28 w 28"/>
                <a:gd name="T30" fmla="*/ 852 h 8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852">
                  <a:moveTo>
                    <a:pt x="28" y="0"/>
                  </a:moveTo>
                  <a:lnTo>
                    <a:pt x="15" y="117"/>
                  </a:lnTo>
                  <a:lnTo>
                    <a:pt x="6" y="221"/>
                  </a:lnTo>
                  <a:lnTo>
                    <a:pt x="1" y="325"/>
                  </a:lnTo>
                  <a:lnTo>
                    <a:pt x="0" y="443"/>
                  </a:lnTo>
                  <a:lnTo>
                    <a:pt x="0" y="553"/>
                  </a:lnTo>
                  <a:lnTo>
                    <a:pt x="4" y="648"/>
                  </a:lnTo>
                  <a:lnTo>
                    <a:pt x="10" y="744"/>
                  </a:lnTo>
                  <a:lnTo>
                    <a:pt x="21" y="85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59" name="Freeform 37"/>
            <p:cNvSpPr>
              <a:spLocks/>
            </p:cNvSpPr>
            <p:nvPr/>
          </p:nvSpPr>
          <p:spPr bwMode="auto">
            <a:xfrm>
              <a:off x="2056" y="1906"/>
              <a:ext cx="22" cy="781"/>
            </a:xfrm>
            <a:custGeom>
              <a:avLst/>
              <a:gdLst>
                <a:gd name="T0" fmla="*/ 0 w 22"/>
                <a:gd name="T1" fmla="*/ 0 h 781"/>
                <a:gd name="T2" fmla="*/ 15 w 22"/>
                <a:gd name="T3" fmla="*/ 192 h 781"/>
                <a:gd name="T4" fmla="*/ 19 w 22"/>
                <a:gd name="T5" fmla="*/ 282 h 781"/>
                <a:gd name="T6" fmla="*/ 21 w 22"/>
                <a:gd name="T7" fmla="*/ 384 h 781"/>
                <a:gd name="T8" fmla="*/ 22 w 22"/>
                <a:gd name="T9" fmla="*/ 491 h 781"/>
                <a:gd name="T10" fmla="*/ 20 w 22"/>
                <a:gd name="T11" fmla="*/ 583 h 781"/>
                <a:gd name="T12" fmla="*/ 16 w 22"/>
                <a:gd name="T13" fmla="*/ 676 h 781"/>
                <a:gd name="T14" fmla="*/ 9 w 22"/>
                <a:gd name="T15" fmla="*/ 781 h 7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781"/>
                <a:gd name="T26" fmla="*/ 22 w 22"/>
                <a:gd name="T27" fmla="*/ 781 h 7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781">
                  <a:moveTo>
                    <a:pt x="0" y="0"/>
                  </a:moveTo>
                  <a:lnTo>
                    <a:pt x="15" y="192"/>
                  </a:lnTo>
                  <a:lnTo>
                    <a:pt x="19" y="282"/>
                  </a:lnTo>
                  <a:lnTo>
                    <a:pt x="21" y="384"/>
                  </a:lnTo>
                  <a:lnTo>
                    <a:pt x="22" y="491"/>
                  </a:lnTo>
                  <a:lnTo>
                    <a:pt x="20" y="583"/>
                  </a:lnTo>
                  <a:lnTo>
                    <a:pt x="16" y="676"/>
                  </a:lnTo>
                  <a:lnTo>
                    <a:pt x="9" y="78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0" name="Freeform 38"/>
            <p:cNvSpPr>
              <a:spLocks/>
            </p:cNvSpPr>
            <p:nvPr/>
          </p:nvSpPr>
          <p:spPr bwMode="auto">
            <a:xfrm>
              <a:off x="2388" y="2046"/>
              <a:ext cx="80" cy="519"/>
            </a:xfrm>
            <a:custGeom>
              <a:avLst/>
              <a:gdLst>
                <a:gd name="T0" fmla="*/ 0 w 80"/>
                <a:gd name="T1" fmla="*/ 0 h 519"/>
                <a:gd name="T2" fmla="*/ 21 w 80"/>
                <a:gd name="T3" fmla="*/ 34 h 519"/>
                <a:gd name="T4" fmla="*/ 39 w 80"/>
                <a:gd name="T5" fmla="*/ 67 h 519"/>
                <a:gd name="T6" fmla="*/ 53 w 80"/>
                <a:gd name="T7" fmla="*/ 100 h 519"/>
                <a:gd name="T8" fmla="*/ 64 w 80"/>
                <a:gd name="T9" fmla="*/ 132 h 519"/>
                <a:gd name="T10" fmla="*/ 72 w 80"/>
                <a:gd name="T11" fmla="*/ 166 h 519"/>
                <a:gd name="T12" fmla="*/ 77 w 80"/>
                <a:gd name="T13" fmla="*/ 201 h 519"/>
                <a:gd name="T14" fmla="*/ 79 w 80"/>
                <a:gd name="T15" fmla="*/ 238 h 519"/>
                <a:gd name="T16" fmla="*/ 80 w 80"/>
                <a:gd name="T17" fmla="*/ 279 h 519"/>
                <a:gd name="T18" fmla="*/ 78 w 80"/>
                <a:gd name="T19" fmla="*/ 314 h 519"/>
                <a:gd name="T20" fmla="*/ 75 w 80"/>
                <a:gd name="T21" fmla="*/ 346 h 519"/>
                <a:gd name="T22" fmla="*/ 71 w 80"/>
                <a:gd name="T23" fmla="*/ 376 h 519"/>
                <a:gd name="T24" fmla="*/ 64 w 80"/>
                <a:gd name="T25" fmla="*/ 404 h 519"/>
                <a:gd name="T26" fmla="*/ 55 w 80"/>
                <a:gd name="T27" fmla="*/ 432 h 519"/>
                <a:gd name="T28" fmla="*/ 44 w 80"/>
                <a:gd name="T29" fmla="*/ 460 h 519"/>
                <a:gd name="T30" fmla="*/ 30 w 80"/>
                <a:gd name="T31" fmla="*/ 489 h 519"/>
                <a:gd name="T32" fmla="*/ 13 w 80"/>
                <a:gd name="T33" fmla="*/ 519 h 5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19"/>
                <a:gd name="T53" fmla="*/ 80 w 80"/>
                <a:gd name="T54" fmla="*/ 519 h 5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19">
                  <a:moveTo>
                    <a:pt x="0" y="0"/>
                  </a:moveTo>
                  <a:lnTo>
                    <a:pt x="21" y="34"/>
                  </a:lnTo>
                  <a:lnTo>
                    <a:pt x="39" y="67"/>
                  </a:lnTo>
                  <a:lnTo>
                    <a:pt x="53" y="100"/>
                  </a:lnTo>
                  <a:lnTo>
                    <a:pt x="64" y="132"/>
                  </a:lnTo>
                  <a:lnTo>
                    <a:pt x="72" y="166"/>
                  </a:lnTo>
                  <a:lnTo>
                    <a:pt x="77" y="201"/>
                  </a:lnTo>
                  <a:lnTo>
                    <a:pt x="79" y="238"/>
                  </a:lnTo>
                  <a:lnTo>
                    <a:pt x="80" y="279"/>
                  </a:lnTo>
                  <a:lnTo>
                    <a:pt x="78" y="314"/>
                  </a:lnTo>
                  <a:lnTo>
                    <a:pt x="75" y="346"/>
                  </a:lnTo>
                  <a:lnTo>
                    <a:pt x="71" y="376"/>
                  </a:lnTo>
                  <a:lnTo>
                    <a:pt x="64" y="404"/>
                  </a:lnTo>
                  <a:lnTo>
                    <a:pt x="55" y="432"/>
                  </a:lnTo>
                  <a:lnTo>
                    <a:pt x="44" y="460"/>
                  </a:lnTo>
                  <a:lnTo>
                    <a:pt x="30" y="489"/>
                  </a:lnTo>
                  <a:lnTo>
                    <a:pt x="13" y="51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1" name="Freeform 39"/>
            <p:cNvSpPr>
              <a:spLocks/>
            </p:cNvSpPr>
            <p:nvPr/>
          </p:nvSpPr>
          <p:spPr bwMode="auto">
            <a:xfrm>
              <a:off x="2541" y="2140"/>
              <a:ext cx="71" cy="342"/>
            </a:xfrm>
            <a:custGeom>
              <a:avLst/>
              <a:gdLst>
                <a:gd name="T0" fmla="*/ 0 w 71"/>
                <a:gd name="T1" fmla="*/ 0 h 342"/>
                <a:gd name="T2" fmla="*/ 18 w 71"/>
                <a:gd name="T3" fmla="*/ 19 h 342"/>
                <a:gd name="T4" fmla="*/ 32 w 71"/>
                <a:gd name="T5" fmla="*/ 39 h 342"/>
                <a:gd name="T6" fmla="*/ 45 w 71"/>
                <a:gd name="T7" fmla="*/ 58 h 342"/>
                <a:gd name="T8" fmla="*/ 54 w 71"/>
                <a:gd name="T9" fmla="*/ 78 h 342"/>
                <a:gd name="T10" fmla="*/ 61 w 71"/>
                <a:gd name="T11" fmla="*/ 99 h 342"/>
                <a:gd name="T12" fmla="*/ 66 w 71"/>
                <a:gd name="T13" fmla="*/ 122 h 342"/>
                <a:gd name="T14" fmla="*/ 70 w 71"/>
                <a:gd name="T15" fmla="*/ 146 h 342"/>
                <a:gd name="T16" fmla="*/ 71 w 71"/>
                <a:gd name="T17" fmla="*/ 172 h 342"/>
                <a:gd name="T18" fmla="*/ 70 w 71"/>
                <a:gd name="T19" fmla="*/ 197 h 342"/>
                <a:gd name="T20" fmla="*/ 68 w 71"/>
                <a:gd name="T21" fmla="*/ 222 h 342"/>
                <a:gd name="T22" fmla="*/ 63 w 71"/>
                <a:gd name="T23" fmla="*/ 243 h 342"/>
                <a:gd name="T24" fmla="*/ 57 w 71"/>
                <a:gd name="T25" fmla="*/ 264 h 342"/>
                <a:gd name="T26" fmla="*/ 48 w 71"/>
                <a:gd name="T27" fmla="*/ 284 h 342"/>
                <a:gd name="T28" fmla="*/ 37 w 71"/>
                <a:gd name="T29" fmla="*/ 303 h 342"/>
                <a:gd name="T30" fmla="*/ 24 w 71"/>
                <a:gd name="T31" fmla="*/ 323 h 342"/>
                <a:gd name="T32" fmla="*/ 7 w 71"/>
                <a:gd name="T33" fmla="*/ 342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42"/>
                <a:gd name="T53" fmla="*/ 71 w 71"/>
                <a:gd name="T54" fmla="*/ 342 h 3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42">
                  <a:moveTo>
                    <a:pt x="0" y="0"/>
                  </a:moveTo>
                  <a:lnTo>
                    <a:pt x="18" y="19"/>
                  </a:lnTo>
                  <a:lnTo>
                    <a:pt x="32" y="39"/>
                  </a:lnTo>
                  <a:lnTo>
                    <a:pt x="45" y="58"/>
                  </a:lnTo>
                  <a:lnTo>
                    <a:pt x="54" y="78"/>
                  </a:lnTo>
                  <a:lnTo>
                    <a:pt x="61" y="99"/>
                  </a:lnTo>
                  <a:lnTo>
                    <a:pt x="66" y="122"/>
                  </a:lnTo>
                  <a:lnTo>
                    <a:pt x="70" y="146"/>
                  </a:lnTo>
                  <a:lnTo>
                    <a:pt x="71" y="172"/>
                  </a:lnTo>
                  <a:lnTo>
                    <a:pt x="70" y="197"/>
                  </a:lnTo>
                  <a:lnTo>
                    <a:pt x="68" y="222"/>
                  </a:lnTo>
                  <a:lnTo>
                    <a:pt x="63" y="243"/>
                  </a:lnTo>
                  <a:lnTo>
                    <a:pt x="57" y="264"/>
                  </a:lnTo>
                  <a:lnTo>
                    <a:pt x="48" y="284"/>
                  </a:lnTo>
                  <a:lnTo>
                    <a:pt x="37" y="303"/>
                  </a:lnTo>
                  <a:lnTo>
                    <a:pt x="24" y="323"/>
                  </a:lnTo>
                  <a:lnTo>
                    <a:pt x="7" y="34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2" name="Freeform 40"/>
            <p:cNvSpPr>
              <a:spLocks/>
            </p:cNvSpPr>
            <p:nvPr/>
          </p:nvSpPr>
          <p:spPr bwMode="auto">
            <a:xfrm>
              <a:off x="2241" y="1972"/>
              <a:ext cx="61" cy="648"/>
            </a:xfrm>
            <a:custGeom>
              <a:avLst/>
              <a:gdLst>
                <a:gd name="T0" fmla="*/ 0 w 61"/>
                <a:gd name="T1" fmla="*/ 0 h 648"/>
                <a:gd name="T2" fmla="*/ 28 w 61"/>
                <a:gd name="T3" fmla="*/ 90 h 648"/>
                <a:gd name="T4" fmla="*/ 39 w 61"/>
                <a:gd name="T5" fmla="*/ 132 h 648"/>
                <a:gd name="T6" fmla="*/ 47 w 61"/>
                <a:gd name="T7" fmla="*/ 172 h 648"/>
                <a:gd name="T8" fmla="*/ 53 w 61"/>
                <a:gd name="T9" fmla="*/ 213 h 648"/>
                <a:gd name="T10" fmla="*/ 57 w 61"/>
                <a:gd name="T11" fmla="*/ 255 h 648"/>
                <a:gd name="T12" fmla="*/ 61 w 61"/>
                <a:gd name="T13" fmla="*/ 350 h 648"/>
                <a:gd name="T14" fmla="*/ 60 w 61"/>
                <a:gd name="T15" fmla="*/ 431 h 648"/>
                <a:gd name="T16" fmla="*/ 58 w 61"/>
                <a:gd name="T17" fmla="*/ 467 h 648"/>
                <a:gd name="T18" fmla="*/ 54 w 61"/>
                <a:gd name="T19" fmla="*/ 501 h 648"/>
                <a:gd name="T20" fmla="*/ 42 w 61"/>
                <a:gd name="T21" fmla="*/ 571 h 648"/>
                <a:gd name="T22" fmla="*/ 24 w 61"/>
                <a:gd name="T23" fmla="*/ 648 h 6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648"/>
                <a:gd name="T38" fmla="*/ 61 w 61"/>
                <a:gd name="T39" fmla="*/ 648 h 6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648">
                  <a:moveTo>
                    <a:pt x="0" y="0"/>
                  </a:moveTo>
                  <a:lnTo>
                    <a:pt x="28" y="90"/>
                  </a:lnTo>
                  <a:lnTo>
                    <a:pt x="39" y="132"/>
                  </a:lnTo>
                  <a:lnTo>
                    <a:pt x="47" y="172"/>
                  </a:lnTo>
                  <a:lnTo>
                    <a:pt x="53" y="213"/>
                  </a:lnTo>
                  <a:lnTo>
                    <a:pt x="57" y="255"/>
                  </a:lnTo>
                  <a:lnTo>
                    <a:pt x="61" y="350"/>
                  </a:lnTo>
                  <a:lnTo>
                    <a:pt x="60" y="431"/>
                  </a:lnTo>
                  <a:lnTo>
                    <a:pt x="58" y="467"/>
                  </a:lnTo>
                  <a:lnTo>
                    <a:pt x="54" y="501"/>
                  </a:lnTo>
                  <a:lnTo>
                    <a:pt x="42" y="571"/>
                  </a:lnTo>
                  <a:lnTo>
                    <a:pt x="24" y="648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3" name="Freeform 41"/>
            <p:cNvSpPr>
              <a:spLocks/>
            </p:cNvSpPr>
            <p:nvPr/>
          </p:nvSpPr>
          <p:spPr bwMode="auto">
            <a:xfrm>
              <a:off x="1145" y="1983"/>
              <a:ext cx="81" cy="635"/>
            </a:xfrm>
            <a:custGeom>
              <a:avLst/>
              <a:gdLst>
                <a:gd name="T0" fmla="*/ 81 w 81"/>
                <a:gd name="T1" fmla="*/ 0 h 635"/>
                <a:gd name="T2" fmla="*/ 59 w 81"/>
                <a:gd name="T3" fmla="*/ 45 h 635"/>
                <a:gd name="T4" fmla="*/ 41 w 81"/>
                <a:gd name="T5" fmla="*/ 88 h 635"/>
                <a:gd name="T6" fmla="*/ 27 w 81"/>
                <a:gd name="T7" fmla="*/ 129 h 635"/>
                <a:gd name="T8" fmla="*/ 16 w 81"/>
                <a:gd name="T9" fmla="*/ 170 h 635"/>
                <a:gd name="T10" fmla="*/ 8 w 81"/>
                <a:gd name="T11" fmla="*/ 212 h 635"/>
                <a:gd name="T12" fmla="*/ 3 w 81"/>
                <a:gd name="T13" fmla="*/ 255 h 635"/>
                <a:gd name="T14" fmla="*/ 0 w 81"/>
                <a:gd name="T15" fmla="*/ 301 h 635"/>
                <a:gd name="T16" fmla="*/ 0 w 81"/>
                <a:gd name="T17" fmla="*/ 351 h 635"/>
                <a:gd name="T18" fmla="*/ 1 w 81"/>
                <a:gd name="T19" fmla="*/ 393 h 635"/>
                <a:gd name="T20" fmla="*/ 4 w 81"/>
                <a:gd name="T21" fmla="*/ 429 h 635"/>
                <a:gd name="T22" fmla="*/ 8 w 81"/>
                <a:gd name="T23" fmla="*/ 464 h 635"/>
                <a:gd name="T24" fmla="*/ 14 w 81"/>
                <a:gd name="T25" fmla="*/ 497 h 635"/>
                <a:gd name="T26" fmla="*/ 22 w 81"/>
                <a:gd name="T27" fmla="*/ 530 h 635"/>
                <a:gd name="T28" fmla="*/ 32 w 81"/>
                <a:gd name="T29" fmla="*/ 563 h 635"/>
                <a:gd name="T30" fmla="*/ 44 w 81"/>
                <a:gd name="T31" fmla="*/ 597 h 635"/>
                <a:gd name="T32" fmla="*/ 59 w 81"/>
                <a:gd name="T33" fmla="*/ 635 h 6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35"/>
                <a:gd name="T53" fmla="*/ 81 w 81"/>
                <a:gd name="T54" fmla="*/ 635 h 6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35">
                  <a:moveTo>
                    <a:pt x="81" y="0"/>
                  </a:moveTo>
                  <a:lnTo>
                    <a:pt x="59" y="45"/>
                  </a:lnTo>
                  <a:lnTo>
                    <a:pt x="41" y="88"/>
                  </a:lnTo>
                  <a:lnTo>
                    <a:pt x="27" y="129"/>
                  </a:lnTo>
                  <a:lnTo>
                    <a:pt x="16" y="170"/>
                  </a:lnTo>
                  <a:lnTo>
                    <a:pt x="8" y="212"/>
                  </a:lnTo>
                  <a:lnTo>
                    <a:pt x="3" y="255"/>
                  </a:lnTo>
                  <a:lnTo>
                    <a:pt x="0" y="301"/>
                  </a:lnTo>
                  <a:lnTo>
                    <a:pt x="0" y="351"/>
                  </a:lnTo>
                  <a:lnTo>
                    <a:pt x="1" y="393"/>
                  </a:lnTo>
                  <a:lnTo>
                    <a:pt x="4" y="429"/>
                  </a:lnTo>
                  <a:lnTo>
                    <a:pt x="8" y="464"/>
                  </a:lnTo>
                  <a:lnTo>
                    <a:pt x="14" y="497"/>
                  </a:lnTo>
                  <a:lnTo>
                    <a:pt x="22" y="530"/>
                  </a:lnTo>
                  <a:lnTo>
                    <a:pt x="32" y="563"/>
                  </a:lnTo>
                  <a:lnTo>
                    <a:pt x="44" y="597"/>
                  </a:lnTo>
                  <a:lnTo>
                    <a:pt x="59" y="635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4" name="Freeform 42"/>
            <p:cNvSpPr>
              <a:spLocks/>
            </p:cNvSpPr>
            <p:nvPr/>
          </p:nvSpPr>
          <p:spPr bwMode="auto">
            <a:xfrm>
              <a:off x="1336" y="1878"/>
              <a:ext cx="93" cy="861"/>
            </a:xfrm>
            <a:custGeom>
              <a:avLst/>
              <a:gdLst>
                <a:gd name="T0" fmla="*/ 93 w 93"/>
                <a:gd name="T1" fmla="*/ 0 h 861"/>
                <a:gd name="T2" fmla="*/ 68 w 93"/>
                <a:gd name="T3" fmla="*/ 62 h 861"/>
                <a:gd name="T4" fmla="*/ 49 w 93"/>
                <a:gd name="T5" fmla="*/ 120 h 861"/>
                <a:gd name="T6" fmla="*/ 33 w 93"/>
                <a:gd name="T7" fmla="*/ 175 h 861"/>
                <a:gd name="T8" fmla="*/ 21 w 93"/>
                <a:gd name="T9" fmla="*/ 229 h 861"/>
                <a:gd name="T10" fmla="*/ 16 w 93"/>
                <a:gd name="T11" fmla="*/ 256 h 861"/>
                <a:gd name="T12" fmla="*/ 12 w 93"/>
                <a:gd name="T13" fmla="*/ 284 h 861"/>
                <a:gd name="T14" fmla="*/ 9 w 93"/>
                <a:gd name="T15" fmla="*/ 312 h 861"/>
                <a:gd name="T16" fmla="*/ 6 w 93"/>
                <a:gd name="T17" fmla="*/ 341 h 861"/>
                <a:gd name="T18" fmla="*/ 2 w 93"/>
                <a:gd name="T19" fmla="*/ 401 h 861"/>
                <a:gd name="T20" fmla="*/ 0 w 93"/>
                <a:gd name="T21" fmla="*/ 469 h 861"/>
                <a:gd name="T22" fmla="*/ 0 w 93"/>
                <a:gd name="T23" fmla="*/ 524 h 861"/>
                <a:gd name="T24" fmla="*/ 2 w 93"/>
                <a:gd name="T25" fmla="*/ 574 h 861"/>
                <a:gd name="T26" fmla="*/ 5 w 93"/>
                <a:gd name="T27" fmla="*/ 622 h 861"/>
                <a:gd name="T28" fmla="*/ 11 w 93"/>
                <a:gd name="T29" fmla="*/ 667 h 861"/>
                <a:gd name="T30" fmla="*/ 18 w 93"/>
                <a:gd name="T31" fmla="*/ 713 h 861"/>
                <a:gd name="T32" fmla="*/ 28 w 93"/>
                <a:gd name="T33" fmla="*/ 759 h 861"/>
                <a:gd name="T34" fmla="*/ 40 w 93"/>
                <a:gd name="T35" fmla="*/ 808 h 861"/>
                <a:gd name="T36" fmla="*/ 56 w 93"/>
                <a:gd name="T37" fmla="*/ 861 h 8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861"/>
                <a:gd name="T59" fmla="*/ 93 w 93"/>
                <a:gd name="T60" fmla="*/ 861 h 8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861">
                  <a:moveTo>
                    <a:pt x="93" y="0"/>
                  </a:moveTo>
                  <a:lnTo>
                    <a:pt x="68" y="62"/>
                  </a:lnTo>
                  <a:lnTo>
                    <a:pt x="49" y="120"/>
                  </a:lnTo>
                  <a:lnTo>
                    <a:pt x="33" y="175"/>
                  </a:lnTo>
                  <a:lnTo>
                    <a:pt x="21" y="229"/>
                  </a:lnTo>
                  <a:lnTo>
                    <a:pt x="16" y="256"/>
                  </a:lnTo>
                  <a:lnTo>
                    <a:pt x="12" y="284"/>
                  </a:lnTo>
                  <a:lnTo>
                    <a:pt x="9" y="312"/>
                  </a:lnTo>
                  <a:lnTo>
                    <a:pt x="6" y="341"/>
                  </a:lnTo>
                  <a:lnTo>
                    <a:pt x="2" y="401"/>
                  </a:lnTo>
                  <a:lnTo>
                    <a:pt x="0" y="469"/>
                  </a:lnTo>
                  <a:lnTo>
                    <a:pt x="0" y="524"/>
                  </a:lnTo>
                  <a:lnTo>
                    <a:pt x="2" y="574"/>
                  </a:lnTo>
                  <a:lnTo>
                    <a:pt x="5" y="622"/>
                  </a:lnTo>
                  <a:lnTo>
                    <a:pt x="11" y="667"/>
                  </a:lnTo>
                  <a:lnTo>
                    <a:pt x="18" y="713"/>
                  </a:lnTo>
                  <a:lnTo>
                    <a:pt x="28" y="759"/>
                  </a:lnTo>
                  <a:lnTo>
                    <a:pt x="40" y="808"/>
                  </a:lnTo>
                  <a:lnTo>
                    <a:pt x="56" y="86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5" name="Freeform 43"/>
            <p:cNvSpPr>
              <a:spLocks/>
            </p:cNvSpPr>
            <p:nvPr/>
          </p:nvSpPr>
          <p:spPr bwMode="auto">
            <a:xfrm>
              <a:off x="1583" y="1850"/>
              <a:ext cx="58" cy="909"/>
            </a:xfrm>
            <a:custGeom>
              <a:avLst/>
              <a:gdLst>
                <a:gd name="T0" fmla="*/ 58 w 58"/>
                <a:gd name="T1" fmla="*/ 0 h 909"/>
                <a:gd name="T2" fmla="*/ 33 w 58"/>
                <a:gd name="T3" fmla="*/ 117 h 909"/>
                <a:gd name="T4" fmla="*/ 23 w 58"/>
                <a:gd name="T5" fmla="*/ 170 h 909"/>
                <a:gd name="T6" fmla="*/ 16 w 58"/>
                <a:gd name="T7" fmla="*/ 221 h 909"/>
                <a:gd name="T8" fmla="*/ 10 w 58"/>
                <a:gd name="T9" fmla="*/ 272 h 909"/>
                <a:gd name="T10" fmla="*/ 6 w 58"/>
                <a:gd name="T11" fmla="*/ 325 h 909"/>
                <a:gd name="T12" fmla="*/ 1 w 58"/>
                <a:gd name="T13" fmla="*/ 444 h 909"/>
                <a:gd name="T14" fmla="*/ 0 w 58"/>
                <a:gd name="T15" fmla="*/ 510 h 909"/>
                <a:gd name="T16" fmla="*/ 0 w 58"/>
                <a:gd name="T17" fmla="*/ 569 h 909"/>
                <a:gd name="T18" fmla="*/ 2 w 58"/>
                <a:gd name="T19" fmla="*/ 625 h 909"/>
                <a:gd name="T20" fmla="*/ 5 w 58"/>
                <a:gd name="T21" fmla="*/ 678 h 909"/>
                <a:gd name="T22" fmla="*/ 17 w 58"/>
                <a:gd name="T23" fmla="*/ 787 h 909"/>
                <a:gd name="T24" fmla="*/ 26 w 58"/>
                <a:gd name="T25" fmla="*/ 846 h 909"/>
                <a:gd name="T26" fmla="*/ 38 w 58"/>
                <a:gd name="T27" fmla="*/ 909 h 9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909"/>
                <a:gd name="T44" fmla="*/ 58 w 58"/>
                <a:gd name="T45" fmla="*/ 909 h 9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909">
                  <a:moveTo>
                    <a:pt x="58" y="0"/>
                  </a:moveTo>
                  <a:lnTo>
                    <a:pt x="33" y="117"/>
                  </a:lnTo>
                  <a:lnTo>
                    <a:pt x="23" y="170"/>
                  </a:lnTo>
                  <a:lnTo>
                    <a:pt x="16" y="221"/>
                  </a:lnTo>
                  <a:lnTo>
                    <a:pt x="10" y="272"/>
                  </a:lnTo>
                  <a:lnTo>
                    <a:pt x="6" y="325"/>
                  </a:lnTo>
                  <a:lnTo>
                    <a:pt x="1" y="444"/>
                  </a:lnTo>
                  <a:lnTo>
                    <a:pt x="0" y="510"/>
                  </a:lnTo>
                  <a:lnTo>
                    <a:pt x="0" y="569"/>
                  </a:lnTo>
                  <a:lnTo>
                    <a:pt x="2" y="625"/>
                  </a:lnTo>
                  <a:lnTo>
                    <a:pt x="5" y="678"/>
                  </a:lnTo>
                  <a:lnTo>
                    <a:pt x="17" y="787"/>
                  </a:lnTo>
                  <a:lnTo>
                    <a:pt x="26" y="846"/>
                  </a:lnTo>
                  <a:lnTo>
                    <a:pt x="38" y="90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 rot="5400000">
            <a:off x="3313113" y="4516438"/>
            <a:ext cx="2603500" cy="1460500"/>
            <a:chOff x="3009" y="1855"/>
            <a:chExt cx="1640" cy="920"/>
          </a:xfrm>
        </p:grpSpPr>
        <p:sp>
          <p:nvSpPr>
            <p:cNvPr id="89147" name="Freeform 45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89149" name="Freeform 47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0" name="Freeform 48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1" name="Freeform 49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2" name="Freeform 50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3" name="Freeform 51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4" name="Freeform 52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5" name="Freeform 53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6" name="Freeform 54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9098" name="Freeform 55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099" name="Oval 56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9139" name="Freeform 59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0" name="Freeform 60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1" name="Freeform 61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2" name="Freeform 62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3" name="Freeform 63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4" name="Freeform 64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5" name="Freeform 65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6" name="Freeform 66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4" name="Group 67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9133" name="Freeform 68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4" name="Freeform 69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5" name="Freeform 70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6" name="Freeform 71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7" name="Freeform 72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8" name="Freeform 73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5" name="Group 74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9123" name="Freeform 76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4" name="Freeform 77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5" name="Freeform 78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6" name="Freeform 79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7" name="Freeform 80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8" name="Freeform 81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9" name="Freeform 82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0" name="Freeform 83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9117" name="Freeform 85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18" name="Freeform 86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19" name="Freeform 87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0" name="Freeform 88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1" name="Freeform 89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2" name="Freeform 90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9102" name="Freeform 91"/>
          <p:cNvSpPr>
            <a:spLocks/>
          </p:cNvSpPr>
          <p:nvPr/>
        </p:nvSpPr>
        <p:spPr bwMode="auto">
          <a:xfrm>
            <a:off x="2405063" y="3657600"/>
            <a:ext cx="2032000" cy="1881188"/>
          </a:xfrm>
          <a:custGeom>
            <a:avLst/>
            <a:gdLst>
              <a:gd name="T0" fmla="*/ 2147483647 w 1281"/>
              <a:gd name="T1" fmla="*/ 2147483647 h 1185"/>
              <a:gd name="T2" fmla="*/ 2147483647 w 1281"/>
              <a:gd name="T3" fmla="*/ 2147483647 h 1185"/>
              <a:gd name="T4" fmla="*/ 2147483647 w 1281"/>
              <a:gd name="T5" fmla="*/ 2147483647 h 1185"/>
              <a:gd name="T6" fmla="*/ 2147483647 w 1281"/>
              <a:gd name="T7" fmla="*/ 2147483647 h 1185"/>
              <a:gd name="T8" fmla="*/ 2147483647 w 1281"/>
              <a:gd name="T9" fmla="*/ 2147483647 h 1185"/>
              <a:gd name="T10" fmla="*/ 2147483647 w 1281"/>
              <a:gd name="T11" fmla="*/ 2147483647 h 1185"/>
              <a:gd name="T12" fmla="*/ 2147483647 w 1281"/>
              <a:gd name="T13" fmla="*/ 2147483647 h 1185"/>
              <a:gd name="T14" fmla="*/ 2147483647 w 1281"/>
              <a:gd name="T15" fmla="*/ 2147483647 h 1185"/>
              <a:gd name="T16" fmla="*/ 2147483647 w 1281"/>
              <a:gd name="T17" fmla="*/ 2147483647 h 1185"/>
              <a:gd name="T18" fmla="*/ 2147483647 w 1281"/>
              <a:gd name="T19" fmla="*/ 2147483647 h 1185"/>
              <a:gd name="T20" fmla="*/ 2147483647 w 1281"/>
              <a:gd name="T21" fmla="*/ 2147483647 h 1185"/>
              <a:gd name="T22" fmla="*/ 2147483647 w 1281"/>
              <a:gd name="T23" fmla="*/ 2147483647 h 1185"/>
              <a:gd name="T24" fmla="*/ 2147483647 w 1281"/>
              <a:gd name="T25" fmla="*/ 2147483647 h 1185"/>
              <a:gd name="T26" fmla="*/ 2147483647 w 1281"/>
              <a:gd name="T27" fmla="*/ 2147483647 h 1185"/>
              <a:gd name="T28" fmla="*/ 2147483647 w 1281"/>
              <a:gd name="T29" fmla="*/ 2147483647 h 1185"/>
              <a:gd name="T30" fmla="*/ 2147483647 w 1281"/>
              <a:gd name="T31" fmla="*/ 2147483647 h 1185"/>
              <a:gd name="T32" fmla="*/ 2147483647 w 1281"/>
              <a:gd name="T33" fmla="*/ 2147483647 h 1185"/>
              <a:gd name="T34" fmla="*/ 2147483647 w 1281"/>
              <a:gd name="T35" fmla="*/ 2147483647 h 1185"/>
              <a:gd name="T36" fmla="*/ 2147483647 w 1281"/>
              <a:gd name="T37" fmla="*/ 2147483647 h 1185"/>
              <a:gd name="T38" fmla="*/ 2147483647 w 1281"/>
              <a:gd name="T39" fmla="*/ 2147483647 h 1185"/>
              <a:gd name="T40" fmla="*/ 2147483647 w 1281"/>
              <a:gd name="T41" fmla="*/ 2147483647 h 1185"/>
              <a:gd name="T42" fmla="*/ 2147483647 w 1281"/>
              <a:gd name="T43" fmla="*/ 2147483647 h 1185"/>
              <a:gd name="T44" fmla="*/ 2147483647 w 1281"/>
              <a:gd name="T45" fmla="*/ 2147483647 h 1185"/>
              <a:gd name="T46" fmla="*/ 2147483647 w 1281"/>
              <a:gd name="T47" fmla="*/ 2147483647 h 1185"/>
              <a:gd name="T48" fmla="*/ 2147483647 w 1281"/>
              <a:gd name="T49" fmla="*/ 2147483647 h 1185"/>
              <a:gd name="T50" fmla="*/ 2147483647 w 1281"/>
              <a:gd name="T51" fmla="*/ 2147483647 h 1185"/>
              <a:gd name="T52" fmla="*/ 2147483647 w 1281"/>
              <a:gd name="T53" fmla="*/ 2147483647 h 1185"/>
              <a:gd name="T54" fmla="*/ 2147483647 w 1281"/>
              <a:gd name="T55" fmla="*/ 2147483647 h 1185"/>
              <a:gd name="T56" fmla="*/ 2147483647 w 1281"/>
              <a:gd name="T57" fmla="*/ 2147483647 h 1185"/>
              <a:gd name="T58" fmla="*/ 2147483647 w 1281"/>
              <a:gd name="T59" fmla="*/ 2147483647 h 1185"/>
              <a:gd name="T60" fmla="*/ 2147483647 w 1281"/>
              <a:gd name="T61" fmla="*/ 2147483647 h 1185"/>
              <a:gd name="T62" fmla="*/ 2147483647 w 1281"/>
              <a:gd name="T63" fmla="*/ 2147483647 h 1185"/>
              <a:gd name="T64" fmla="*/ 2147483647 w 1281"/>
              <a:gd name="T65" fmla="*/ 2147483647 h 1185"/>
              <a:gd name="T66" fmla="*/ 2147483647 w 1281"/>
              <a:gd name="T67" fmla="*/ 2147483647 h 1185"/>
              <a:gd name="T68" fmla="*/ 2147483647 w 1281"/>
              <a:gd name="T69" fmla="*/ 2147483647 h 1185"/>
              <a:gd name="T70" fmla="*/ 2147483647 w 1281"/>
              <a:gd name="T71" fmla="*/ 2147483647 h 1185"/>
              <a:gd name="T72" fmla="*/ 2147483647 w 1281"/>
              <a:gd name="T73" fmla="*/ 2147483647 h 1185"/>
              <a:gd name="T74" fmla="*/ 2147483647 w 1281"/>
              <a:gd name="T75" fmla="*/ 2147483647 h 1185"/>
              <a:gd name="T76" fmla="*/ 2147483647 w 1281"/>
              <a:gd name="T77" fmla="*/ 2147483647 h 1185"/>
              <a:gd name="T78" fmla="*/ 2147483647 w 1281"/>
              <a:gd name="T79" fmla="*/ 2147483647 h 1185"/>
              <a:gd name="T80" fmla="*/ 2147483647 w 1281"/>
              <a:gd name="T81" fmla="*/ 2147483647 h 1185"/>
              <a:gd name="T82" fmla="*/ 2147483647 w 1281"/>
              <a:gd name="T83" fmla="*/ 2147483647 h 1185"/>
              <a:gd name="T84" fmla="*/ 2147483647 w 1281"/>
              <a:gd name="T85" fmla="*/ 2147483647 h 1185"/>
              <a:gd name="T86" fmla="*/ 2147483647 w 1281"/>
              <a:gd name="T87" fmla="*/ 2147483647 h 1185"/>
              <a:gd name="T88" fmla="*/ 2147483647 w 1281"/>
              <a:gd name="T89" fmla="*/ 2147483647 h 1185"/>
              <a:gd name="T90" fmla="*/ 2147483647 w 1281"/>
              <a:gd name="T91" fmla="*/ 2147483647 h 1185"/>
              <a:gd name="T92" fmla="*/ 2147483647 w 1281"/>
              <a:gd name="T93" fmla="*/ 2147483647 h 1185"/>
              <a:gd name="T94" fmla="*/ 2147483647 w 1281"/>
              <a:gd name="T95" fmla="*/ 2147483647 h 1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1"/>
              <a:gd name="T145" fmla="*/ 0 h 1185"/>
              <a:gd name="T146" fmla="*/ 1281 w 1281"/>
              <a:gd name="T147" fmla="*/ 1185 h 11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1" h="1185">
                <a:moveTo>
                  <a:pt x="163" y="1007"/>
                </a:moveTo>
                <a:lnTo>
                  <a:pt x="180" y="1025"/>
                </a:lnTo>
                <a:lnTo>
                  <a:pt x="198" y="1042"/>
                </a:lnTo>
                <a:lnTo>
                  <a:pt x="216" y="1058"/>
                </a:lnTo>
                <a:lnTo>
                  <a:pt x="234" y="1072"/>
                </a:lnTo>
                <a:lnTo>
                  <a:pt x="252" y="1086"/>
                </a:lnTo>
                <a:lnTo>
                  <a:pt x="271" y="1099"/>
                </a:lnTo>
                <a:lnTo>
                  <a:pt x="290" y="1111"/>
                </a:lnTo>
                <a:lnTo>
                  <a:pt x="309" y="1122"/>
                </a:lnTo>
                <a:lnTo>
                  <a:pt x="329" y="1132"/>
                </a:lnTo>
                <a:lnTo>
                  <a:pt x="348" y="1141"/>
                </a:lnTo>
                <a:lnTo>
                  <a:pt x="368" y="1149"/>
                </a:lnTo>
                <a:lnTo>
                  <a:pt x="387" y="1156"/>
                </a:lnTo>
                <a:lnTo>
                  <a:pt x="407" y="1163"/>
                </a:lnTo>
                <a:lnTo>
                  <a:pt x="427" y="1168"/>
                </a:lnTo>
                <a:lnTo>
                  <a:pt x="447" y="1173"/>
                </a:lnTo>
                <a:lnTo>
                  <a:pt x="467" y="1177"/>
                </a:lnTo>
                <a:lnTo>
                  <a:pt x="488" y="1180"/>
                </a:lnTo>
                <a:lnTo>
                  <a:pt x="508" y="1183"/>
                </a:lnTo>
                <a:lnTo>
                  <a:pt x="528" y="1184"/>
                </a:lnTo>
                <a:lnTo>
                  <a:pt x="548" y="1185"/>
                </a:lnTo>
                <a:lnTo>
                  <a:pt x="569" y="1185"/>
                </a:lnTo>
                <a:lnTo>
                  <a:pt x="589" y="1184"/>
                </a:lnTo>
                <a:lnTo>
                  <a:pt x="609" y="1183"/>
                </a:lnTo>
                <a:lnTo>
                  <a:pt x="629" y="1181"/>
                </a:lnTo>
                <a:lnTo>
                  <a:pt x="650" y="1178"/>
                </a:lnTo>
                <a:lnTo>
                  <a:pt x="670" y="1175"/>
                </a:lnTo>
                <a:lnTo>
                  <a:pt x="690" y="1170"/>
                </a:lnTo>
                <a:lnTo>
                  <a:pt x="710" y="1166"/>
                </a:lnTo>
                <a:lnTo>
                  <a:pt x="729" y="1160"/>
                </a:lnTo>
                <a:lnTo>
                  <a:pt x="749" y="1154"/>
                </a:lnTo>
                <a:lnTo>
                  <a:pt x="758" y="1151"/>
                </a:lnTo>
                <a:lnTo>
                  <a:pt x="768" y="1148"/>
                </a:lnTo>
                <a:lnTo>
                  <a:pt x="787" y="1140"/>
                </a:lnTo>
                <a:lnTo>
                  <a:pt x="802" y="1134"/>
                </a:lnTo>
                <a:lnTo>
                  <a:pt x="818" y="1126"/>
                </a:lnTo>
                <a:lnTo>
                  <a:pt x="835" y="1118"/>
                </a:lnTo>
                <a:lnTo>
                  <a:pt x="852" y="1108"/>
                </a:lnTo>
                <a:lnTo>
                  <a:pt x="869" y="1097"/>
                </a:lnTo>
                <a:lnTo>
                  <a:pt x="886" y="1086"/>
                </a:lnTo>
                <a:lnTo>
                  <a:pt x="904" y="1073"/>
                </a:lnTo>
                <a:lnTo>
                  <a:pt x="922" y="1060"/>
                </a:lnTo>
                <a:lnTo>
                  <a:pt x="941" y="1046"/>
                </a:lnTo>
                <a:lnTo>
                  <a:pt x="959" y="1031"/>
                </a:lnTo>
                <a:lnTo>
                  <a:pt x="978" y="1016"/>
                </a:lnTo>
                <a:lnTo>
                  <a:pt x="996" y="1000"/>
                </a:lnTo>
                <a:lnTo>
                  <a:pt x="1014" y="983"/>
                </a:lnTo>
                <a:lnTo>
                  <a:pt x="1033" y="966"/>
                </a:lnTo>
                <a:lnTo>
                  <a:pt x="1051" y="948"/>
                </a:lnTo>
                <a:lnTo>
                  <a:pt x="1068" y="929"/>
                </a:lnTo>
                <a:lnTo>
                  <a:pt x="1086" y="911"/>
                </a:lnTo>
                <a:lnTo>
                  <a:pt x="1103" y="891"/>
                </a:lnTo>
                <a:lnTo>
                  <a:pt x="1120" y="872"/>
                </a:lnTo>
                <a:lnTo>
                  <a:pt x="1136" y="852"/>
                </a:lnTo>
                <a:lnTo>
                  <a:pt x="1151" y="832"/>
                </a:lnTo>
                <a:lnTo>
                  <a:pt x="1166" y="812"/>
                </a:lnTo>
                <a:lnTo>
                  <a:pt x="1181" y="791"/>
                </a:lnTo>
                <a:lnTo>
                  <a:pt x="1194" y="771"/>
                </a:lnTo>
                <a:lnTo>
                  <a:pt x="1207" y="750"/>
                </a:lnTo>
                <a:lnTo>
                  <a:pt x="1219" y="729"/>
                </a:lnTo>
                <a:lnTo>
                  <a:pt x="1230" y="708"/>
                </a:lnTo>
                <a:lnTo>
                  <a:pt x="1240" y="688"/>
                </a:lnTo>
                <a:lnTo>
                  <a:pt x="1249" y="667"/>
                </a:lnTo>
                <a:lnTo>
                  <a:pt x="1253" y="657"/>
                </a:lnTo>
                <a:lnTo>
                  <a:pt x="1257" y="647"/>
                </a:lnTo>
                <a:lnTo>
                  <a:pt x="1263" y="626"/>
                </a:lnTo>
                <a:lnTo>
                  <a:pt x="1269" y="606"/>
                </a:lnTo>
                <a:lnTo>
                  <a:pt x="1272" y="593"/>
                </a:lnTo>
                <a:lnTo>
                  <a:pt x="1274" y="579"/>
                </a:lnTo>
                <a:lnTo>
                  <a:pt x="1278" y="552"/>
                </a:lnTo>
                <a:lnTo>
                  <a:pt x="1279" y="538"/>
                </a:lnTo>
                <a:lnTo>
                  <a:pt x="1280" y="524"/>
                </a:lnTo>
                <a:lnTo>
                  <a:pt x="1281" y="510"/>
                </a:lnTo>
                <a:lnTo>
                  <a:pt x="1281" y="495"/>
                </a:lnTo>
                <a:lnTo>
                  <a:pt x="1281" y="481"/>
                </a:lnTo>
                <a:lnTo>
                  <a:pt x="1280" y="466"/>
                </a:lnTo>
                <a:lnTo>
                  <a:pt x="1277" y="436"/>
                </a:lnTo>
                <a:lnTo>
                  <a:pt x="1275" y="421"/>
                </a:lnTo>
                <a:lnTo>
                  <a:pt x="1272" y="406"/>
                </a:lnTo>
                <a:lnTo>
                  <a:pt x="1265" y="376"/>
                </a:lnTo>
                <a:lnTo>
                  <a:pt x="1261" y="361"/>
                </a:lnTo>
                <a:lnTo>
                  <a:pt x="1257" y="346"/>
                </a:lnTo>
                <a:lnTo>
                  <a:pt x="1252" y="332"/>
                </a:lnTo>
                <a:lnTo>
                  <a:pt x="1246" y="317"/>
                </a:lnTo>
                <a:lnTo>
                  <a:pt x="1240" y="302"/>
                </a:lnTo>
                <a:lnTo>
                  <a:pt x="1233" y="287"/>
                </a:lnTo>
                <a:lnTo>
                  <a:pt x="1226" y="273"/>
                </a:lnTo>
                <a:lnTo>
                  <a:pt x="1218" y="259"/>
                </a:lnTo>
                <a:lnTo>
                  <a:pt x="1210" y="244"/>
                </a:lnTo>
                <a:lnTo>
                  <a:pt x="1201" y="230"/>
                </a:lnTo>
                <a:lnTo>
                  <a:pt x="1191" y="217"/>
                </a:lnTo>
                <a:lnTo>
                  <a:pt x="1181" y="203"/>
                </a:lnTo>
                <a:lnTo>
                  <a:pt x="1171" y="190"/>
                </a:lnTo>
                <a:lnTo>
                  <a:pt x="1159" y="177"/>
                </a:lnTo>
                <a:lnTo>
                  <a:pt x="1148" y="164"/>
                </a:lnTo>
                <a:lnTo>
                  <a:pt x="1135" y="152"/>
                </a:lnTo>
                <a:lnTo>
                  <a:pt x="1117" y="135"/>
                </a:lnTo>
                <a:lnTo>
                  <a:pt x="1100" y="120"/>
                </a:lnTo>
                <a:lnTo>
                  <a:pt x="1083" y="106"/>
                </a:lnTo>
                <a:lnTo>
                  <a:pt x="1067" y="92"/>
                </a:lnTo>
                <a:lnTo>
                  <a:pt x="1050" y="80"/>
                </a:lnTo>
                <a:lnTo>
                  <a:pt x="1034" y="69"/>
                </a:lnTo>
                <a:lnTo>
                  <a:pt x="1026" y="64"/>
                </a:lnTo>
                <a:lnTo>
                  <a:pt x="1019" y="59"/>
                </a:lnTo>
                <a:lnTo>
                  <a:pt x="1003" y="50"/>
                </a:lnTo>
                <a:lnTo>
                  <a:pt x="988" y="42"/>
                </a:lnTo>
                <a:lnTo>
                  <a:pt x="973" y="34"/>
                </a:lnTo>
                <a:lnTo>
                  <a:pt x="958" y="28"/>
                </a:lnTo>
                <a:lnTo>
                  <a:pt x="944" y="22"/>
                </a:lnTo>
                <a:lnTo>
                  <a:pt x="930" y="17"/>
                </a:lnTo>
                <a:lnTo>
                  <a:pt x="915" y="13"/>
                </a:lnTo>
                <a:lnTo>
                  <a:pt x="902" y="9"/>
                </a:lnTo>
                <a:lnTo>
                  <a:pt x="888" y="6"/>
                </a:lnTo>
                <a:lnTo>
                  <a:pt x="874" y="4"/>
                </a:lnTo>
                <a:lnTo>
                  <a:pt x="861" y="2"/>
                </a:lnTo>
                <a:lnTo>
                  <a:pt x="847" y="1"/>
                </a:lnTo>
                <a:lnTo>
                  <a:pt x="834" y="0"/>
                </a:lnTo>
                <a:lnTo>
                  <a:pt x="808" y="0"/>
                </a:lnTo>
                <a:lnTo>
                  <a:pt x="782" y="2"/>
                </a:lnTo>
                <a:lnTo>
                  <a:pt x="756" y="5"/>
                </a:lnTo>
                <a:lnTo>
                  <a:pt x="731" y="8"/>
                </a:lnTo>
                <a:lnTo>
                  <a:pt x="705" y="13"/>
                </a:lnTo>
                <a:lnTo>
                  <a:pt x="679" y="18"/>
                </a:lnTo>
                <a:lnTo>
                  <a:pt x="657" y="23"/>
                </a:lnTo>
                <a:lnTo>
                  <a:pt x="634" y="28"/>
                </a:lnTo>
                <a:lnTo>
                  <a:pt x="612" y="34"/>
                </a:lnTo>
                <a:lnTo>
                  <a:pt x="590" y="40"/>
                </a:lnTo>
                <a:lnTo>
                  <a:pt x="568" y="47"/>
                </a:lnTo>
                <a:lnTo>
                  <a:pt x="546" y="54"/>
                </a:lnTo>
                <a:lnTo>
                  <a:pt x="524" y="62"/>
                </a:lnTo>
                <a:lnTo>
                  <a:pt x="503" y="70"/>
                </a:lnTo>
                <a:lnTo>
                  <a:pt x="482" y="78"/>
                </a:lnTo>
                <a:lnTo>
                  <a:pt x="460" y="87"/>
                </a:lnTo>
                <a:lnTo>
                  <a:pt x="419" y="106"/>
                </a:lnTo>
                <a:lnTo>
                  <a:pt x="399" y="115"/>
                </a:lnTo>
                <a:lnTo>
                  <a:pt x="379" y="125"/>
                </a:lnTo>
                <a:lnTo>
                  <a:pt x="360" y="135"/>
                </a:lnTo>
                <a:lnTo>
                  <a:pt x="341" y="146"/>
                </a:lnTo>
                <a:lnTo>
                  <a:pt x="322" y="156"/>
                </a:lnTo>
                <a:lnTo>
                  <a:pt x="304" y="167"/>
                </a:lnTo>
                <a:lnTo>
                  <a:pt x="287" y="177"/>
                </a:lnTo>
                <a:lnTo>
                  <a:pt x="270" y="188"/>
                </a:lnTo>
                <a:lnTo>
                  <a:pt x="253" y="199"/>
                </a:lnTo>
                <a:lnTo>
                  <a:pt x="237" y="210"/>
                </a:lnTo>
                <a:lnTo>
                  <a:pt x="208" y="232"/>
                </a:lnTo>
                <a:lnTo>
                  <a:pt x="194" y="243"/>
                </a:lnTo>
                <a:lnTo>
                  <a:pt x="181" y="253"/>
                </a:lnTo>
                <a:lnTo>
                  <a:pt x="169" y="264"/>
                </a:lnTo>
                <a:lnTo>
                  <a:pt x="157" y="275"/>
                </a:lnTo>
                <a:lnTo>
                  <a:pt x="146" y="285"/>
                </a:lnTo>
                <a:lnTo>
                  <a:pt x="137" y="295"/>
                </a:lnTo>
                <a:lnTo>
                  <a:pt x="128" y="305"/>
                </a:lnTo>
                <a:lnTo>
                  <a:pt x="120" y="315"/>
                </a:lnTo>
                <a:lnTo>
                  <a:pt x="106" y="333"/>
                </a:lnTo>
                <a:lnTo>
                  <a:pt x="94" y="351"/>
                </a:lnTo>
                <a:lnTo>
                  <a:pt x="88" y="360"/>
                </a:lnTo>
                <a:lnTo>
                  <a:pt x="82" y="369"/>
                </a:lnTo>
                <a:lnTo>
                  <a:pt x="76" y="379"/>
                </a:lnTo>
                <a:lnTo>
                  <a:pt x="70" y="388"/>
                </a:lnTo>
                <a:lnTo>
                  <a:pt x="65" y="398"/>
                </a:lnTo>
                <a:lnTo>
                  <a:pt x="60" y="408"/>
                </a:lnTo>
                <a:lnTo>
                  <a:pt x="55" y="417"/>
                </a:lnTo>
                <a:lnTo>
                  <a:pt x="50" y="427"/>
                </a:lnTo>
                <a:lnTo>
                  <a:pt x="45" y="437"/>
                </a:lnTo>
                <a:lnTo>
                  <a:pt x="41" y="447"/>
                </a:lnTo>
                <a:lnTo>
                  <a:pt x="33" y="467"/>
                </a:lnTo>
                <a:lnTo>
                  <a:pt x="25" y="488"/>
                </a:lnTo>
                <a:lnTo>
                  <a:pt x="19" y="509"/>
                </a:lnTo>
                <a:lnTo>
                  <a:pt x="13" y="530"/>
                </a:lnTo>
                <a:lnTo>
                  <a:pt x="8" y="551"/>
                </a:lnTo>
                <a:lnTo>
                  <a:pt x="5" y="573"/>
                </a:lnTo>
                <a:lnTo>
                  <a:pt x="3" y="584"/>
                </a:lnTo>
                <a:lnTo>
                  <a:pt x="2" y="596"/>
                </a:lnTo>
                <a:lnTo>
                  <a:pt x="1" y="618"/>
                </a:lnTo>
                <a:lnTo>
                  <a:pt x="0" y="640"/>
                </a:lnTo>
                <a:lnTo>
                  <a:pt x="1" y="662"/>
                </a:lnTo>
                <a:lnTo>
                  <a:pt x="2" y="685"/>
                </a:lnTo>
                <a:lnTo>
                  <a:pt x="5" y="708"/>
                </a:lnTo>
                <a:lnTo>
                  <a:pt x="9" y="730"/>
                </a:lnTo>
                <a:lnTo>
                  <a:pt x="15" y="753"/>
                </a:lnTo>
                <a:lnTo>
                  <a:pt x="21" y="776"/>
                </a:lnTo>
                <a:lnTo>
                  <a:pt x="29" y="799"/>
                </a:lnTo>
                <a:lnTo>
                  <a:pt x="34" y="811"/>
                </a:lnTo>
                <a:lnTo>
                  <a:pt x="38" y="822"/>
                </a:lnTo>
                <a:lnTo>
                  <a:pt x="49" y="846"/>
                </a:lnTo>
                <a:lnTo>
                  <a:pt x="61" y="869"/>
                </a:lnTo>
                <a:lnTo>
                  <a:pt x="67" y="880"/>
                </a:lnTo>
                <a:lnTo>
                  <a:pt x="74" y="892"/>
                </a:lnTo>
                <a:lnTo>
                  <a:pt x="81" y="903"/>
                </a:lnTo>
                <a:lnTo>
                  <a:pt x="89" y="915"/>
                </a:lnTo>
                <a:lnTo>
                  <a:pt x="105" y="938"/>
                </a:lnTo>
                <a:lnTo>
                  <a:pt x="114" y="950"/>
                </a:lnTo>
                <a:lnTo>
                  <a:pt x="123" y="961"/>
                </a:lnTo>
                <a:lnTo>
                  <a:pt x="142" y="984"/>
                </a:lnTo>
                <a:lnTo>
                  <a:pt x="163" y="100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3" name="Oval 92"/>
          <p:cNvSpPr>
            <a:spLocks noChangeArrowheads="1"/>
          </p:cNvSpPr>
          <p:nvPr/>
        </p:nvSpPr>
        <p:spPr bwMode="auto">
          <a:xfrm>
            <a:off x="3497263" y="4595813"/>
            <a:ext cx="0" cy="152400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4" name="Freeform 93"/>
          <p:cNvSpPr>
            <a:spLocks/>
          </p:cNvSpPr>
          <p:nvPr/>
        </p:nvSpPr>
        <p:spPr bwMode="auto">
          <a:xfrm>
            <a:off x="2559050" y="4729163"/>
            <a:ext cx="668338" cy="687387"/>
          </a:xfrm>
          <a:custGeom>
            <a:avLst/>
            <a:gdLst>
              <a:gd name="T0" fmla="*/ 2147483647 w 421"/>
              <a:gd name="T1" fmla="*/ 2147483647 h 433"/>
              <a:gd name="T2" fmla="*/ 2147483647 w 421"/>
              <a:gd name="T3" fmla="*/ 2147483647 h 433"/>
              <a:gd name="T4" fmla="*/ 2147483647 w 421"/>
              <a:gd name="T5" fmla="*/ 2147483647 h 433"/>
              <a:gd name="T6" fmla="*/ 2147483647 w 421"/>
              <a:gd name="T7" fmla="*/ 2147483647 h 433"/>
              <a:gd name="T8" fmla="*/ 2147483647 w 421"/>
              <a:gd name="T9" fmla="*/ 2147483647 h 433"/>
              <a:gd name="T10" fmla="*/ 2147483647 w 421"/>
              <a:gd name="T11" fmla="*/ 0 h 433"/>
              <a:gd name="T12" fmla="*/ 2147483647 w 421"/>
              <a:gd name="T13" fmla="*/ 2147483647 h 433"/>
              <a:gd name="T14" fmla="*/ 2147483647 w 421"/>
              <a:gd name="T15" fmla="*/ 2147483647 h 433"/>
              <a:gd name="T16" fmla="*/ 2147483647 w 421"/>
              <a:gd name="T17" fmla="*/ 2147483647 h 433"/>
              <a:gd name="T18" fmla="*/ 2147483647 w 421"/>
              <a:gd name="T19" fmla="*/ 2147483647 h 433"/>
              <a:gd name="T20" fmla="*/ 2147483647 w 421"/>
              <a:gd name="T21" fmla="*/ 2147483647 h 433"/>
              <a:gd name="T22" fmla="*/ 2147483647 w 421"/>
              <a:gd name="T23" fmla="*/ 2147483647 h 433"/>
              <a:gd name="T24" fmla="*/ 2147483647 w 421"/>
              <a:gd name="T25" fmla="*/ 2147483647 h 433"/>
              <a:gd name="T26" fmla="*/ 2147483647 w 421"/>
              <a:gd name="T27" fmla="*/ 2147483647 h 433"/>
              <a:gd name="T28" fmla="*/ 2147483647 w 421"/>
              <a:gd name="T29" fmla="*/ 2147483647 h 433"/>
              <a:gd name="T30" fmla="*/ 2147483647 w 421"/>
              <a:gd name="T31" fmla="*/ 2147483647 h 433"/>
              <a:gd name="T32" fmla="*/ 2147483647 w 421"/>
              <a:gd name="T33" fmla="*/ 2147483647 h 433"/>
              <a:gd name="T34" fmla="*/ 2147483647 w 421"/>
              <a:gd name="T35" fmla="*/ 2147483647 h 433"/>
              <a:gd name="T36" fmla="*/ 2147483647 w 421"/>
              <a:gd name="T37" fmla="*/ 2147483647 h 433"/>
              <a:gd name="T38" fmla="*/ 2147483647 w 421"/>
              <a:gd name="T39" fmla="*/ 2147483647 h 433"/>
              <a:gd name="T40" fmla="*/ 2147483647 w 421"/>
              <a:gd name="T41" fmla="*/ 2147483647 h 433"/>
              <a:gd name="T42" fmla="*/ 2147483647 w 421"/>
              <a:gd name="T43" fmla="*/ 2147483647 h 433"/>
              <a:gd name="T44" fmla="*/ 2147483647 w 421"/>
              <a:gd name="T45" fmla="*/ 2147483647 h 433"/>
              <a:gd name="T46" fmla="*/ 2147483647 w 421"/>
              <a:gd name="T47" fmla="*/ 2147483647 h 433"/>
              <a:gd name="T48" fmla="*/ 2147483647 w 421"/>
              <a:gd name="T49" fmla="*/ 2147483647 h 433"/>
              <a:gd name="T50" fmla="*/ 2147483647 w 421"/>
              <a:gd name="T51" fmla="*/ 2147483647 h 433"/>
              <a:gd name="T52" fmla="*/ 2147483647 w 421"/>
              <a:gd name="T53" fmla="*/ 2147483647 h 433"/>
              <a:gd name="T54" fmla="*/ 2147483647 w 421"/>
              <a:gd name="T55" fmla="*/ 2147483647 h 433"/>
              <a:gd name="T56" fmla="*/ 2147483647 w 421"/>
              <a:gd name="T57" fmla="*/ 2147483647 h 433"/>
              <a:gd name="T58" fmla="*/ 2147483647 w 421"/>
              <a:gd name="T59" fmla="*/ 2147483647 h 433"/>
              <a:gd name="T60" fmla="*/ 2147483647 w 421"/>
              <a:gd name="T61" fmla="*/ 2147483647 h 433"/>
              <a:gd name="T62" fmla="*/ 2147483647 w 421"/>
              <a:gd name="T63" fmla="*/ 2147483647 h 433"/>
              <a:gd name="T64" fmla="*/ 2147483647 w 421"/>
              <a:gd name="T65" fmla="*/ 2147483647 h 433"/>
              <a:gd name="T66" fmla="*/ 2147483647 w 421"/>
              <a:gd name="T67" fmla="*/ 2147483647 h 433"/>
              <a:gd name="T68" fmla="*/ 2147483647 w 421"/>
              <a:gd name="T69" fmla="*/ 2147483647 h 433"/>
              <a:gd name="T70" fmla="*/ 2147483647 w 421"/>
              <a:gd name="T71" fmla="*/ 2147483647 h 433"/>
              <a:gd name="T72" fmla="*/ 2147483647 w 421"/>
              <a:gd name="T73" fmla="*/ 2147483647 h 433"/>
              <a:gd name="T74" fmla="*/ 2147483647 w 421"/>
              <a:gd name="T75" fmla="*/ 2147483647 h 433"/>
              <a:gd name="T76" fmla="*/ 2147483647 w 421"/>
              <a:gd name="T77" fmla="*/ 2147483647 h 433"/>
              <a:gd name="T78" fmla="*/ 2147483647 w 421"/>
              <a:gd name="T79" fmla="*/ 2147483647 h 433"/>
              <a:gd name="T80" fmla="*/ 2147483647 w 421"/>
              <a:gd name="T81" fmla="*/ 2147483647 h 433"/>
              <a:gd name="T82" fmla="*/ 2147483647 w 421"/>
              <a:gd name="T83" fmla="*/ 2147483647 h 433"/>
              <a:gd name="T84" fmla="*/ 2147483647 w 421"/>
              <a:gd name="T85" fmla="*/ 2147483647 h 433"/>
              <a:gd name="T86" fmla="*/ 2147483647 w 421"/>
              <a:gd name="T87" fmla="*/ 2147483647 h 433"/>
              <a:gd name="T88" fmla="*/ 2147483647 w 421"/>
              <a:gd name="T89" fmla="*/ 2147483647 h 433"/>
              <a:gd name="T90" fmla="*/ 2147483647 w 421"/>
              <a:gd name="T91" fmla="*/ 2147483647 h 433"/>
              <a:gd name="T92" fmla="*/ 2147483647 w 421"/>
              <a:gd name="T93" fmla="*/ 2147483647 h 433"/>
              <a:gd name="T94" fmla="*/ 2147483647 w 421"/>
              <a:gd name="T95" fmla="*/ 2147483647 h 433"/>
              <a:gd name="T96" fmla="*/ 2147483647 w 421"/>
              <a:gd name="T97" fmla="*/ 2147483647 h 433"/>
              <a:gd name="T98" fmla="*/ 2147483647 w 421"/>
              <a:gd name="T99" fmla="*/ 2147483647 h 433"/>
              <a:gd name="T100" fmla="*/ 2147483647 w 421"/>
              <a:gd name="T101" fmla="*/ 2147483647 h 433"/>
              <a:gd name="T102" fmla="*/ 2147483647 w 421"/>
              <a:gd name="T103" fmla="*/ 2147483647 h 433"/>
              <a:gd name="T104" fmla="*/ 2147483647 w 421"/>
              <a:gd name="T105" fmla="*/ 2147483647 h 433"/>
              <a:gd name="T106" fmla="*/ 0 w 421"/>
              <a:gd name="T107" fmla="*/ 2147483647 h 433"/>
              <a:gd name="T108" fmla="*/ 0 w 421"/>
              <a:gd name="T109" fmla="*/ 2147483647 h 433"/>
              <a:gd name="T110" fmla="*/ 2147483647 w 421"/>
              <a:gd name="T111" fmla="*/ 2147483647 h 433"/>
              <a:gd name="T112" fmla="*/ 2147483647 w 421"/>
              <a:gd name="T113" fmla="*/ 2147483647 h 433"/>
              <a:gd name="T114" fmla="*/ 2147483647 w 421"/>
              <a:gd name="T115" fmla="*/ 2147483647 h 433"/>
              <a:gd name="T116" fmla="*/ 2147483647 w 421"/>
              <a:gd name="T117" fmla="*/ 2147483647 h 433"/>
              <a:gd name="T118" fmla="*/ 2147483647 w 421"/>
              <a:gd name="T119" fmla="*/ 2147483647 h 4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1"/>
              <a:gd name="T181" fmla="*/ 0 h 433"/>
              <a:gd name="T182" fmla="*/ 421 w 421"/>
              <a:gd name="T183" fmla="*/ 433 h 4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1" h="433">
                <a:moveTo>
                  <a:pt x="40" y="33"/>
                </a:moveTo>
                <a:lnTo>
                  <a:pt x="46" y="28"/>
                </a:lnTo>
                <a:lnTo>
                  <a:pt x="53" y="23"/>
                </a:lnTo>
                <a:lnTo>
                  <a:pt x="61" y="18"/>
                </a:lnTo>
                <a:lnTo>
                  <a:pt x="68" y="14"/>
                </a:lnTo>
                <a:lnTo>
                  <a:pt x="76" y="10"/>
                </a:lnTo>
                <a:lnTo>
                  <a:pt x="84" y="7"/>
                </a:lnTo>
                <a:lnTo>
                  <a:pt x="93" y="5"/>
                </a:lnTo>
                <a:lnTo>
                  <a:pt x="101" y="3"/>
                </a:lnTo>
                <a:lnTo>
                  <a:pt x="110" y="2"/>
                </a:lnTo>
                <a:lnTo>
                  <a:pt x="119" y="1"/>
                </a:lnTo>
                <a:lnTo>
                  <a:pt x="129" y="0"/>
                </a:lnTo>
                <a:lnTo>
                  <a:pt x="138" y="0"/>
                </a:lnTo>
                <a:lnTo>
                  <a:pt x="148" y="1"/>
                </a:lnTo>
                <a:lnTo>
                  <a:pt x="157" y="2"/>
                </a:lnTo>
                <a:lnTo>
                  <a:pt x="167" y="3"/>
                </a:lnTo>
                <a:lnTo>
                  <a:pt x="177" y="6"/>
                </a:lnTo>
                <a:lnTo>
                  <a:pt x="187" y="8"/>
                </a:lnTo>
                <a:lnTo>
                  <a:pt x="197" y="11"/>
                </a:lnTo>
                <a:lnTo>
                  <a:pt x="218" y="19"/>
                </a:lnTo>
                <a:lnTo>
                  <a:pt x="228" y="23"/>
                </a:lnTo>
                <a:lnTo>
                  <a:pt x="238" y="28"/>
                </a:lnTo>
                <a:lnTo>
                  <a:pt x="248" y="33"/>
                </a:lnTo>
                <a:lnTo>
                  <a:pt x="258" y="39"/>
                </a:lnTo>
                <a:lnTo>
                  <a:pt x="268" y="45"/>
                </a:lnTo>
                <a:lnTo>
                  <a:pt x="278" y="52"/>
                </a:lnTo>
                <a:lnTo>
                  <a:pt x="287" y="59"/>
                </a:lnTo>
                <a:lnTo>
                  <a:pt x="297" y="67"/>
                </a:lnTo>
                <a:lnTo>
                  <a:pt x="307" y="75"/>
                </a:lnTo>
                <a:lnTo>
                  <a:pt x="316" y="83"/>
                </a:lnTo>
                <a:lnTo>
                  <a:pt x="325" y="92"/>
                </a:lnTo>
                <a:lnTo>
                  <a:pt x="334" y="101"/>
                </a:lnTo>
                <a:lnTo>
                  <a:pt x="343" y="111"/>
                </a:lnTo>
                <a:lnTo>
                  <a:pt x="351" y="120"/>
                </a:lnTo>
                <a:lnTo>
                  <a:pt x="359" y="130"/>
                </a:lnTo>
                <a:lnTo>
                  <a:pt x="366" y="140"/>
                </a:lnTo>
                <a:lnTo>
                  <a:pt x="373" y="150"/>
                </a:lnTo>
                <a:lnTo>
                  <a:pt x="379" y="161"/>
                </a:lnTo>
                <a:lnTo>
                  <a:pt x="385" y="171"/>
                </a:lnTo>
                <a:lnTo>
                  <a:pt x="391" y="181"/>
                </a:lnTo>
                <a:lnTo>
                  <a:pt x="400" y="202"/>
                </a:lnTo>
                <a:lnTo>
                  <a:pt x="405" y="213"/>
                </a:lnTo>
                <a:lnTo>
                  <a:pt x="408" y="223"/>
                </a:lnTo>
                <a:lnTo>
                  <a:pt x="414" y="244"/>
                </a:lnTo>
                <a:lnTo>
                  <a:pt x="417" y="254"/>
                </a:lnTo>
                <a:lnTo>
                  <a:pt x="418" y="264"/>
                </a:lnTo>
                <a:lnTo>
                  <a:pt x="421" y="284"/>
                </a:lnTo>
                <a:lnTo>
                  <a:pt x="421" y="294"/>
                </a:lnTo>
                <a:lnTo>
                  <a:pt x="421" y="304"/>
                </a:lnTo>
                <a:lnTo>
                  <a:pt x="420" y="313"/>
                </a:lnTo>
                <a:lnTo>
                  <a:pt x="419" y="322"/>
                </a:lnTo>
                <a:lnTo>
                  <a:pt x="418" y="331"/>
                </a:lnTo>
                <a:lnTo>
                  <a:pt x="416" y="340"/>
                </a:lnTo>
                <a:lnTo>
                  <a:pt x="413" y="349"/>
                </a:lnTo>
                <a:lnTo>
                  <a:pt x="410" y="357"/>
                </a:lnTo>
                <a:lnTo>
                  <a:pt x="406" y="365"/>
                </a:lnTo>
                <a:lnTo>
                  <a:pt x="402" y="372"/>
                </a:lnTo>
                <a:lnTo>
                  <a:pt x="398" y="380"/>
                </a:lnTo>
                <a:lnTo>
                  <a:pt x="393" y="387"/>
                </a:lnTo>
                <a:lnTo>
                  <a:pt x="387" y="393"/>
                </a:lnTo>
                <a:lnTo>
                  <a:pt x="381" y="399"/>
                </a:lnTo>
                <a:lnTo>
                  <a:pt x="374" y="405"/>
                </a:lnTo>
                <a:lnTo>
                  <a:pt x="367" y="410"/>
                </a:lnTo>
                <a:lnTo>
                  <a:pt x="360" y="415"/>
                </a:lnTo>
                <a:lnTo>
                  <a:pt x="353" y="419"/>
                </a:lnTo>
                <a:lnTo>
                  <a:pt x="345" y="422"/>
                </a:lnTo>
                <a:lnTo>
                  <a:pt x="337" y="425"/>
                </a:lnTo>
                <a:lnTo>
                  <a:pt x="328" y="428"/>
                </a:lnTo>
                <a:lnTo>
                  <a:pt x="319" y="430"/>
                </a:lnTo>
                <a:lnTo>
                  <a:pt x="311" y="431"/>
                </a:lnTo>
                <a:lnTo>
                  <a:pt x="301" y="432"/>
                </a:lnTo>
                <a:lnTo>
                  <a:pt x="292" y="433"/>
                </a:lnTo>
                <a:lnTo>
                  <a:pt x="283" y="432"/>
                </a:lnTo>
                <a:lnTo>
                  <a:pt x="273" y="432"/>
                </a:lnTo>
                <a:lnTo>
                  <a:pt x="263" y="431"/>
                </a:lnTo>
                <a:lnTo>
                  <a:pt x="254" y="429"/>
                </a:lnTo>
                <a:lnTo>
                  <a:pt x="244" y="427"/>
                </a:lnTo>
                <a:lnTo>
                  <a:pt x="234" y="425"/>
                </a:lnTo>
                <a:lnTo>
                  <a:pt x="224" y="422"/>
                </a:lnTo>
                <a:lnTo>
                  <a:pt x="203" y="414"/>
                </a:lnTo>
                <a:lnTo>
                  <a:pt x="193" y="410"/>
                </a:lnTo>
                <a:lnTo>
                  <a:pt x="183" y="405"/>
                </a:lnTo>
                <a:lnTo>
                  <a:pt x="173" y="400"/>
                </a:lnTo>
                <a:lnTo>
                  <a:pt x="163" y="394"/>
                </a:lnTo>
                <a:lnTo>
                  <a:pt x="153" y="387"/>
                </a:lnTo>
                <a:lnTo>
                  <a:pt x="143" y="381"/>
                </a:lnTo>
                <a:lnTo>
                  <a:pt x="133" y="374"/>
                </a:lnTo>
                <a:lnTo>
                  <a:pt x="124" y="366"/>
                </a:lnTo>
                <a:lnTo>
                  <a:pt x="114" y="358"/>
                </a:lnTo>
                <a:lnTo>
                  <a:pt x="105" y="350"/>
                </a:lnTo>
                <a:lnTo>
                  <a:pt x="96" y="341"/>
                </a:lnTo>
                <a:lnTo>
                  <a:pt x="87" y="332"/>
                </a:lnTo>
                <a:lnTo>
                  <a:pt x="78" y="322"/>
                </a:lnTo>
                <a:lnTo>
                  <a:pt x="70" y="312"/>
                </a:lnTo>
                <a:lnTo>
                  <a:pt x="62" y="302"/>
                </a:lnTo>
                <a:lnTo>
                  <a:pt x="55" y="292"/>
                </a:lnTo>
                <a:lnTo>
                  <a:pt x="48" y="282"/>
                </a:lnTo>
                <a:lnTo>
                  <a:pt x="42" y="272"/>
                </a:lnTo>
                <a:lnTo>
                  <a:pt x="36" y="262"/>
                </a:lnTo>
                <a:lnTo>
                  <a:pt x="30" y="251"/>
                </a:lnTo>
                <a:lnTo>
                  <a:pt x="20" y="230"/>
                </a:lnTo>
                <a:lnTo>
                  <a:pt x="16" y="220"/>
                </a:lnTo>
                <a:lnTo>
                  <a:pt x="13" y="210"/>
                </a:lnTo>
                <a:lnTo>
                  <a:pt x="7" y="189"/>
                </a:lnTo>
                <a:lnTo>
                  <a:pt x="4" y="179"/>
                </a:lnTo>
                <a:lnTo>
                  <a:pt x="2" y="169"/>
                </a:lnTo>
                <a:lnTo>
                  <a:pt x="0" y="149"/>
                </a:lnTo>
                <a:lnTo>
                  <a:pt x="0" y="139"/>
                </a:lnTo>
                <a:lnTo>
                  <a:pt x="0" y="129"/>
                </a:lnTo>
                <a:lnTo>
                  <a:pt x="0" y="120"/>
                </a:lnTo>
                <a:lnTo>
                  <a:pt x="2" y="110"/>
                </a:lnTo>
                <a:lnTo>
                  <a:pt x="3" y="101"/>
                </a:lnTo>
                <a:lnTo>
                  <a:pt x="5" y="93"/>
                </a:lnTo>
                <a:lnTo>
                  <a:pt x="8" y="84"/>
                </a:lnTo>
                <a:lnTo>
                  <a:pt x="11" y="76"/>
                </a:lnTo>
                <a:lnTo>
                  <a:pt x="14" y="68"/>
                </a:lnTo>
                <a:lnTo>
                  <a:pt x="18" y="60"/>
                </a:lnTo>
                <a:lnTo>
                  <a:pt x="23" y="53"/>
                </a:lnTo>
                <a:lnTo>
                  <a:pt x="28" y="46"/>
                </a:lnTo>
                <a:lnTo>
                  <a:pt x="34" y="40"/>
                </a:lnTo>
                <a:lnTo>
                  <a:pt x="40" y="33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5" name="Freeform 94"/>
          <p:cNvSpPr>
            <a:spLocks/>
          </p:cNvSpPr>
          <p:nvPr/>
        </p:nvSpPr>
        <p:spPr bwMode="auto">
          <a:xfrm>
            <a:off x="3079750" y="3775075"/>
            <a:ext cx="1214438" cy="1200150"/>
          </a:xfrm>
          <a:custGeom>
            <a:avLst/>
            <a:gdLst>
              <a:gd name="T0" fmla="*/ 0 w 765"/>
              <a:gd name="T1" fmla="*/ 2147483647 h 756"/>
              <a:gd name="T2" fmla="*/ 2147483647 w 765"/>
              <a:gd name="T3" fmla="*/ 2147483647 h 756"/>
              <a:gd name="T4" fmla="*/ 2147483647 w 765"/>
              <a:gd name="T5" fmla="*/ 2147483647 h 756"/>
              <a:gd name="T6" fmla="*/ 2147483647 w 765"/>
              <a:gd name="T7" fmla="*/ 2147483647 h 756"/>
              <a:gd name="T8" fmla="*/ 2147483647 w 765"/>
              <a:gd name="T9" fmla="*/ 0 h 756"/>
              <a:gd name="T10" fmla="*/ 2147483647 w 765"/>
              <a:gd name="T11" fmla="*/ 0 h 756"/>
              <a:gd name="T12" fmla="*/ 2147483647 w 765"/>
              <a:gd name="T13" fmla="*/ 2147483647 h 756"/>
              <a:gd name="T14" fmla="*/ 2147483647 w 765"/>
              <a:gd name="T15" fmla="*/ 2147483647 h 756"/>
              <a:gd name="T16" fmla="*/ 2147483647 w 765"/>
              <a:gd name="T17" fmla="*/ 2147483647 h 756"/>
              <a:gd name="T18" fmla="*/ 2147483647 w 765"/>
              <a:gd name="T19" fmla="*/ 2147483647 h 756"/>
              <a:gd name="T20" fmla="*/ 2147483647 w 765"/>
              <a:gd name="T21" fmla="*/ 2147483647 h 756"/>
              <a:gd name="T22" fmla="*/ 2147483647 w 765"/>
              <a:gd name="T23" fmla="*/ 2147483647 h 756"/>
              <a:gd name="T24" fmla="*/ 2147483647 w 765"/>
              <a:gd name="T25" fmla="*/ 2147483647 h 756"/>
              <a:gd name="T26" fmla="*/ 2147483647 w 765"/>
              <a:gd name="T27" fmla="*/ 2147483647 h 756"/>
              <a:gd name="T28" fmla="*/ 2147483647 w 765"/>
              <a:gd name="T29" fmla="*/ 2147483647 h 756"/>
              <a:gd name="T30" fmla="*/ 2147483647 w 765"/>
              <a:gd name="T31" fmla="*/ 2147483647 h 756"/>
              <a:gd name="T32" fmla="*/ 2147483647 w 765"/>
              <a:gd name="T33" fmla="*/ 2147483647 h 756"/>
              <a:gd name="T34" fmla="*/ 2147483647 w 765"/>
              <a:gd name="T35" fmla="*/ 2147483647 h 756"/>
              <a:gd name="T36" fmla="*/ 2147483647 w 765"/>
              <a:gd name="T37" fmla="*/ 2147483647 h 756"/>
              <a:gd name="T38" fmla="*/ 2147483647 w 765"/>
              <a:gd name="T39" fmla="*/ 2147483647 h 756"/>
              <a:gd name="T40" fmla="*/ 2147483647 w 765"/>
              <a:gd name="T41" fmla="*/ 2147483647 h 756"/>
              <a:gd name="T42" fmla="*/ 2147483647 w 765"/>
              <a:gd name="T43" fmla="*/ 2147483647 h 756"/>
              <a:gd name="T44" fmla="*/ 2147483647 w 765"/>
              <a:gd name="T45" fmla="*/ 2147483647 h 756"/>
              <a:gd name="T46" fmla="*/ 2147483647 w 765"/>
              <a:gd name="T47" fmla="*/ 2147483647 h 756"/>
              <a:gd name="T48" fmla="*/ 2147483647 w 765"/>
              <a:gd name="T49" fmla="*/ 2147483647 h 756"/>
              <a:gd name="T50" fmla="*/ 2147483647 w 765"/>
              <a:gd name="T51" fmla="*/ 2147483647 h 756"/>
              <a:gd name="T52" fmla="*/ 2147483647 w 765"/>
              <a:gd name="T53" fmla="*/ 2147483647 h 756"/>
              <a:gd name="T54" fmla="*/ 2147483647 w 765"/>
              <a:gd name="T55" fmla="*/ 2147483647 h 756"/>
              <a:gd name="T56" fmla="*/ 2147483647 w 765"/>
              <a:gd name="T57" fmla="*/ 2147483647 h 756"/>
              <a:gd name="T58" fmla="*/ 2147483647 w 765"/>
              <a:gd name="T59" fmla="*/ 2147483647 h 756"/>
              <a:gd name="T60" fmla="*/ 2147483647 w 765"/>
              <a:gd name="T61" fmla="*/ 2147483647 h 756"/>
              <a:gd name="T62" fmla="*/ 2147483647 w 765"/>
              <a:gd name="T63" fmla="*/ 2147483647 h 756"/>
              <a:gd name="T64" fmla="*/ 2147483647 w 765"/>
              <a:gd name="T65" fmla="*/ 2147483647 h 756"/>
              <a:gd name="T66" fmla="*/ 2147483647 w 765"/>
              <a:gd name="T67" fmla="*/ 2147483647 h 7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5"/>
              <a:gd name="T103" fmla="*/ 0 h 756"/>
              <a:gd name="T104" fmla="*/ 765 w 765"/>
              <a:gd name="T105" fmla="*/ 756 h 7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5" h="756">
                <a:moveTo>
                  <a:pt x="0" y="26"/>
                </a:moveTo>
                <a:lnTo>
                  <a:pt x="43" y="15"/>
                </a:lnTo>
                <a:lnTo>
                  <a:pt x="85" y="8"/>
                </a:lnTo>
                <a:lnTo>
                  <a:pt x="128" y="3"/>
                </a:lnTo>
                <a:lnTo>
                  <a:pt x="169" y="0"/>
                </a:lnTo>
                <a:lnTo>
                  <a:pt x="210" y="0"/>
                </a:lnTo>
                <a:lnTo>
                  <a:pt x="251" y="2"/>
                </a:lnTo>
                <a:lnTo>
                  <a:pt x="291" y="7"/>
                </a:lnTo>
                <a:lnTo>
                  <a:pt x="329" y="14"/>
                </a:lnTo>
                <a:lnTo>
                  <a:pt x="367" y="24"/>
                </a:lnTo>
                <a:lnTo>
                  <a:pt x="403" y="36"/>
                </a:lnTo>
                <a:lnTo>
                  <a:pt x="438" y="50"/>
                </a:lnTo>
                <a:lnTo>
                  <a:pt x="472" y="66"/>
                </a:lnTo>
                <a:lnTo>
                  <a:pt x="504" y="84"/>
                </a:lnTo>
                <a:lnTo>
                  <a:pt x="520" y="95"/>
                </a:lnTo>
                <a:lnTo>
                  <a:pt x="535" y="105"/>
                </a:lnTo>
                <a:lnTo>
                  <a:pt x="563" y="128"/>
                </a:lnTo>
                <a:lnTo>
                  <a:pt x="590" y="153"/>
                </a:lnTo>
                <a:lnTo>
                  <a:pt x="621" y="185"/>
                </a:lnTo>
                <a:lnTo>
                  <a:pt x="648" y="218"/>
                </a:lnTo>
                <a:lnTo>
                  <a:pt x="673" y="253"/>
                </a:lnTo>
                <a:lnTo>
                  <a:pt x="695" y="287"/>
                </a:lnTo>
                <a:lnTo>
                  <a:pt x="714" y="323"/>
                </a:lnTo>
                <a:lnTo>
                  <a:pt x="730" y="359"/>
                </a:lnTo>
                <a:lnTo>
                  <a:pt x="743" y="396"/>
                </a:lnTo>
                <a:lnTo>
                  <a:pt x="753" y="434"/>
                </a:lnTo>
                <a:lnTo>
                  <a:pt x="760" y="472"/>
                </a:lnTo>
                <a:lnTo>
                  <a:pt x="764" y="511"/>
                </a:lnTo>
                <a:lnTo>
                  <a:pt x="765" y="551"/>
                </a:lnTo>
                <a:lnTo>
                  <a:pt x="763" y="591"/>
                </a:lnTo>
                <a:lnTo>
                  <a:pt x="758" y="631"/>
                </a:lnTo>
                <a:lnTo>
                  <a:pt x="749" y="673"/>
                </a:lnTo>
                <a:lnTo>
                  <a:pt x="738" y="714"/>
                </a:lnTo>
                <a:lnTo>
                  <a:pt x="724" y="756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6" name="Freeform 95"/>
          <p:cNvSpPr>
            <a:spLocks/>
          </p:cNvSpPr>
          <p:nvPr/>
        </p:nvSpPr>
        <p:spPr bwMode="auto">
          <a:xfrm>
            <a:off x="2713038" y="3924300"/>
            <a:ext cx="1314450" cy="1368425"/>
          </a:xfrm>
          <a:custGeom>
            <a:avLst/>
            <a:gdLst>
              <a:gd name="T0" fmla="*/ 0 w 852"/>
              <a:gd name="T1" fmla="*/ 2147483647 h 822"/>
              <a:gd name="T2" fmla="*/ 2147483647 w 852"/>
              <a:gd name="T3" fmla="*/ 2147483647 h 822"/>
              <a:gd name="T4" fmla="*/ 2147483647 w 852"/>
              <a:gd name="T5" fmla="*/ 2147483647 h 822"/>
              <a:gd name="T6" fmla="*/ 2147483647 w 852"/>
              <a:gd name="T7" fmla="*/ 2147483647 h 822"/>
              <a:gd name="T8" fmla="*/ 2147483647 w 852"/>
              <a:gd name="T9" fmla="*/ 2147483647 h 822"/>
              <a:gd name="T10" fmla="*/ 2147483647 w 852"/>
              <a:gd name="T11" fmla="*/ 2147483647 h 822"/>
              <a:gd name="T12" fmla="*/ 2147483647 w 852"/>
              <a:gd name="T13" fmla="*/ 2147483647 h 822"/>
              <a:gd name="T14" fmla="*/ 2147483647 w 852"/>
              <a:gd name="T15" fmla="*/ 2147483647 h 822"/>
              <a:gd name="T16" fmla="*/ 2147483647 w 852"/>
              <a:gd name="T17" fmla="*/ 0 h 822"/>
              <a:gd name="T18" fmla="*/ 2147483647 w 852"/>
              <a:gd name="T19" fmla="*/ 0 h 822"/>
              <a:gd name="T20" fmla="*/ 2147483647 w 852"/>
              <a:gd name="T21" fmla="*/ 2147483647 h 822"/>
              <a:gd name="T22" fmla="*/ 2147483647 w 852"/>
              <a:gd name="T23" fmla="*/ 2147483647 h 822"/>
              <a:gd name="T24" fmla="*/ 2147483647 w 852"/>
              <a:gd name="T25" fmla="*/ 2147483647 h 822"/>
              <a:gd name="T26" fmla="*/ 2147483647 w 852"/>
              <a:gd name="T27" fmla="*/ 2147483647 h 822"/>
              <a:gd name="T28" fmla="*/ 2147483647 w 852"/>
              <a:gd name="T29" fmla="*/ 2147483647 h 822"/>
              <a:gd name="T30" fmla="*/ 2147483647 w 852"/>
              <a:gd name="T31" fmla="*/ 2147483647 h 822"/>
              <a:gd name="T32" fmla="*/ 2147483647 w 852"/>
              <a:gd name="T33" fmla="*/ 2147483647 h 822"/>
              <a:gd name="T34" fmla="*/ 2147483647 w 852"/>
              <a:gd name="T35" fmla="*/ 2147483647 h 822"/>
              <a:gd name="T36" fmla="*/ 2147483647 w 852"/>
              <a:gd name="T37" fmla="*/ 2147483647 h 822"/>
              <a:gd name="T38" fmla="*/ 2147483647 w 852"/>
              <a:gd name="T39" fmla="*/ 2147483647 h 822"/>
              <a:gd name="T40" fmla="*/ 2147483647 w 852"/>
              <a:gd name="T41" fmla="*/ 2147483647 h 822"/>
              <a:gd name="T42" fmla="*/ 2147483647 w 852"/>
              <a:gd name="T43" fmla="*/ 2147483647 h 822"/>
              <a:gd name="T44" fmla="*/ 2147483647 w 852"/>
              <a:gd name="T45" fmla="*/ 2147483647 h 822"/>
              <a:gd name="T46" fmla="*/ 2147483647 w 852"/>
              <a:gd name="T47" fmla="*/ 2147483647 h 822"/>
              <a:gd name="T48" fmla="*/ 2147483647 w 852"/>
              <a:gd name="T49" fmla="*/ 2147483647 h 822"/>
              <a:gd name="T50" fmla="*/ 2147483647 w 852"/>
              <a:gd name="T51" fmla="*/ 2147483647 h 822"/>
              <a:gd name="T52" fmla="*/ 2147483647 w 852"/>
              <a:gd name="T53" fmla="*/ 2147483647 h 822"/>
              <a:gd name="T54" fmla="*/ 2147483647 w 852"/>
              <a:gd name="T55" fmla="*/ 2147483647 h 822"/>
              <a:gd name="T56" fmla="*/ 2147483647 w 852"/>
              <a:gd name="T57" fmla="*/ 2147483647 h 822"/>
              <a:gd name="T58" fmla="*/ 2147483647 w 852"/>
              <a:gd name="T59" fmla="*/ 2147483647 h 822"/>
              <a:gd name="T60" fmla="*/ 2147483647 w 852"/>
              <a:gd name="T61" fmla="*/ 2147483647 h 822"/>
              <a:gd name="T62" fmla="*/ 2147483647 w 852"/>
              <a:gd name="T63" fmla="*/ 2147483647 h 822"/>
              <a:gd name="T64" fmla="*/ 2147483647 w 852"/>
              <a:gd name="T65" fmla="*/ 2147483647 h 822"/>
              <a:gd name="T66" fmla="*/ 2147483647 w 852"/>
              <a:gd name="T67" fmla="*/ 2147483647 h 822"/>
              <a:gd name="T68" fmla="*/ 2147483647 w 852"/>
              <a:gd name="T69" fmla="*/ 2147483647 h 822"/>
              <a:gd name="T70" fmla="*/ 2147483647 w 852"/>
              <a:gd name="T71" fmla="*/ 2147483647 h 822"/>
              <a:gd name="T72" fmla="*/ 2147483647 w 852"/>
              <a:gd name="T73" fmla="*/ 2147483647 h 822"/>
              <a:gd name="T74" fmla="*/ 2147483647 w 852"/>
              <a:gd name="T75" fmla="*/ 2147483647 h 822"/>
              <a:gd name="T76" fmla="*/ 2147483647 w 852"/>
              <a:gd name="T77" fmla="*/ 2147483647 h 822"/>
              <a:gd name="T78" fmla="*/ 2147483647 w 852"/>
              <a:gd name="T79" fmla="*/ 2147483647 h 8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52"/>
              <a:gd name="T121" fmla="*/ 0 h 822"/>
              <a:gd name="T122" fmla="*/ 852 w 852"/>
              <a:gd name="T123" fmla="*/ 822 h 8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52" h="822">
                <a:moveTo>
                  <a:pt x="0" y="71"/>
                </a:moveTo>
                <a:lnTo>
                  <a:pt x="33" y="55"/>
                </a:lnTo>
                <a:lnTo>
                  <a:pt x="64" y="41"/>
                </a:lnTo>
                <a:lnTo>
                  <a:pt x="93" y="30"/>
                </a:lnTo>
                <a:lnTo>
                  <a:pt x="123" y="21"/>
                </a:lnTo>
                <a:lnTo>
                  <a:pt x="152" y="14"/>
                </a:lnTo>
                <a:lnTo>
                  <a:pt x="183" y="8"/>
                </a:lnTo>
                <a:lnTo>
                  <a:pt x="253" y="1"/>
                </a:lnTo>
                <a:lnTo>
                  <a:pt x="287" y="0"/>
                </a:lnTo>
                <a:lnTo>
                  <a:pt x="320" y="0"/>
                </a:lnTo>
                <a:lnTo>
                  <a:pt x="386" y="6"/>
                </a:lnTo>
                <a:lnTo>
                  <a:pt x="448" y="17"/>
                </a:lnTo>
                <a:lnTo>
                  <a:pt x="478" y="24"/>
                </a:lnTo>
                <a:lnTo>
                  <a:pt x="507" y="33"/>
                </a:lnTo>
                <a:lnTo>
                  <a:pt x="536" y="43"/>
                </a:lnTo>
                <a:lnTo>
                  <a:pt x="563" y="55"/>
                </a:lnTo>
                <a:lnTo>
                  <a:pt x="588" y="67"/>
                </a:lnTo>
                <a:lnTo>
                  <a:pt x="613" y="80"/>
                </a:lnTo>
                <a:lnTo>
                  <a:pt x="636" y="95"/>
                </a:lnTo>
                <a:lnTo>
                  <a:pt x="657" y="110"/>
                </a:lnTo>
                <a:lnTo>
                  <a:pt x="677" y="126"/>
                </a:lnTo>
                <a:lnTo>
                  <a:pt x="695" y="143"/>
                </a:lnTo>
                <a:lnTo>
                  <a:pt x="731" y="182"/>
                </a:lnTo>
                <a:lnTo>
                  <a:pt x="761" y="221"/>
                </a:lnTo>
                <a:lnTo>
                  <a:pt x="786" y="261"/>
                </a:lnTo>
                <a:lnTo>
                  <a:pt x="806" y="302"/>
                </a:lnTo>
                <a:lnTo>
                  <a:pt x="822" y="346"/>
                </a:lnTo>
                <a:lnTo>
                  <a:pt x="828" y="368"/>
                </a:lnTo>
                <a:lnTo>
                  <a:pt x="834" y="392"/>
                </a:lnTo>
                <a:lnTo>
                  <a:pt x="843" y="441"/>
                </a:lnTo>
                <a:lnTo>
                  <a:pt x="849" y="495"/>
                </a:lnTo>
                <a:lnTo>
                  <a:pt x="852" y="542"/>
                </a:lnTo>
                <a:lnTo>
                  <a:pt x="852" y="585"/>
                </a:lnTo>
                <a:lnTo>
                  <a:pt x="851" y="605"/>
                </a:lnTo>
                <a:lnTo>
                  <a:pt x="849" y="625"/>
                </a:lnTo>
                <a:lnTo>
                  <a:pt x="843" y="664"/>
                </a:lnTo>
                <a:lnTo>
                  <a:pt x="833" y="702"/>
                </a:lnTo>
                <a:lnTo>
                  <a:pt x="820" y="741"/>
                </a:lnTo>
                <a:lnTo>
                  <a:pt x="804" y="780"/>
                </a:lnTo>
                <a:lnTo>
                  <a:pt x="783" y="82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7" name="Freeform 96"/>
          <p:cNvSpPr>
            <a:spLocks/>
          </p:cNvSpPr>
          <p:nvPr/>
        </p:nvSpPr>
        <p:spPr bwMode="auto">
          <a:xfrm>
            <a:off x="2406650" y="4214813"/>
            <a:ext cx="1363663" cy="1301750"/>
          </a:xfrm>
          <a:custGeom>
            <a:avLst/>
            <a:gdLst>
              <a:gd name="T0" fmla="*/ 0 w 859"/>
              <a:gd name="T1" fmla="*/ 2147483647 h 820"/>
              <a:gd name="T2" fmla="*/ 2147483647 w 859"/>
              <a:gd name="T3" fmla="*/ 2147483647 h 820"/>
              <a:gd name="T4" fmla="*/ 2147483647 w 859"/>
              <a:gd name="T5" fmla="*/ 2147483647 h 820"/>
              <a:gd name="T6" fmla="*/ 2147483647 w 859"/>
              <a:gd name="T7" fmla="*/ 2147483647 h 820"/>
              <a:gd name="T8" fmla="*/ 2147483647 w 859"/>
              <a:gd name="T9" fmla="*/ 2147483647 h 820"/>
              <a:gd name="T10" fmla="*/ 2147483647 w 859"/>
              <a:gd name="T11" fmla="*/ 2147483647 h 820"/>
              <a:gd name="T12" fmla="*/ 2147483647 w 859"/>
              <a:gd name="T13" fmla="*/ 2147483647 h 820"/>
              <a:gd name="T14" fmla="*/ 2147483647 w 859"/>
              <a:gd name="T15" fmla="*/ 2147483647 h 820"/>
              <a:gd name="T16" fmla="*/ 2147483647 w 859"/>
              <a:gd name="T17" fmla="*/ 2147483647 h 820"/>
              <a:gd name="T18" fmla="*/ 2147483647 w 859"/>
              <a:gd name="T19" fmla="*/ 2147483647 h 820"/>
              <a:gd name="T20" fmla="*/ 2147483647 w 859"/>
              <a:gd name="T21" fmla="*/ 2147483647 h 820"/>
              <a:gd name="T22" fmla="*/ 2147483647 w 859"/>
              <a:gd name="T23" fmla="*/ 2147483647 h 820"/>
              <a:gd name="T24" fmla="*/ 2147483647 w 859"/>
              <a:gd name="T25" fmla="*/ 2147483647 h 820"/>
              <a:gd name="T26" fmla="*/ 2147483647 w 859"/>
              <a:gd name="T27" fmla="*/ 2147483647 h 820"/>
              <a:gd name="T28" fmla="*/ 2147483647 w 859"/>
              <a:gd name="T29" fmla="*/ 2147483647 h 820"/>
              <a:gd name="T30" fmla="*/ 2147483647 w 859"/>
              <a:gd name="T31" fmla="*/ 2147483647 h 820"/>
              <a:gd name="T32" fmla="*/ 2147483647 w 859"/>
              <a:gd name="T33" fmla="*/ 2147483647 h 820"/>
              <a:gd name="T34" fmla="*/ 2147483647 w 859"/>
              <a:gd name="T35" fmla="*/ 0 h 820"/>
              <a:gd name="T36" fmla="*/ 2147483647 w 859"/>
              <a:gd name="T37" fmla="*/ 2147483647 h 820"/>
              <a:gd name="T38" fmla="*/ 2147483647 w 859"/>
              <a:gd name="T39" fmla="*/ 2147483647 h 820"/>
              <a:gd name="T40" fmla="*/ 2147483647 w 859"/>
              <a:gd name="T41" fmla="*/ 2147483647 h 820"/>
              <a:gd name="T42" fmla="*/ 2147483647 w 859"/>
              <a:gd name="T43" fmla="*/ 2147483647 h 820"/>
              <a:gd name="T44" fmla="*/ 2147483647 w 859"/>
              <a:gd name="T45" fmla="*/ 2147483647 h 820"/>
              <a:gd name="T46" fmla="*/ 2147483647 w 859"/>
              <a:gd name="T47" fmla="*/ 2147483647 h 820"/>
              <a:gd name="T48" fmla="*/ 2147483647 w 859"/>
              <a:gd name="T49" fmla="*/ 2147483647 h 820"/>
              <a:gd name="T50" fmla="*/ 2147483647 w 859"/>
              <a:gd name="T51" fmla="*/ 2147483647 h 820"/>
              <a:gd name="T52" fmla="*/ 2147483647 w 859"/>
              <a:gd name="T53" fmla="*/ 2147483647 h 820"/>
              <a:gd name="T54" fmla="*/ 2147483647 w 859"/>
              <a:gd name="T55" fmla="*/ 2147483647 h 820"/>
              <a:gd name="T56" fmla="*/ 2147483647 w 859"/>
              <a:gd name="T57" fmla="*/ 2147483647 h 820"/>
              <a:gd name="T58" fmla="*/ 2147483647 w 859"/>
              <a:gd name="T59" fmla="*/ 2147483647 h 820"/>
              <a:gd name="T60" fmla="*/ 2147483647 w 859"/>
              <a:gd name="T61" fmla="*/ 2147483647 h 820"/>
              <a:gd name="T62" fmla="*/ 2147483647 w 859"/>
              <a:gd name="T63" fmla="*/ 2147483647 h 820"/>
              <a:gd name="T64" fmla="*/ 2147483647 w 859"/>
              <a:gd name="T65" fmla="*/ 2147483647 h 820"/>
              <a:gd name="T66" fmla="*/ 2147483647 w 859"/>
              <a:gd name="T67" fmla="*/ 2147483647 h 820"/>
              <a:gd name="T68" fmla="*/ 2147483647 w 859"/>
              <a:gd name="T69" fmla="*/ 2147483647 h 820"/>
              <a:gd name="T70" fmla="*/ 2147483647 w 859"/>
              <a:gd name="T71" fmla="*/ 2147483647 h 820"/>
              <a:gd name="T72" fmla="*/ 2147483647 w 859"/>
              <a:gd name="T73" fmla="*/ 2147483647 h 820"/>
              <a:gd name="T74" fmla="*/ 2147483647 w 859"/>
              <a:gd name="T75" fmla="*/ 2147483647 h 820"/>
              <a:gd name="T76" fmla="*/ 2147483647 w 859"/>
              <a:gd name="T77" fmla="*/ 2147483647 h 820"/>
              <a:gd name="T78" fmla="*/ 2147483647 w 859"/>
              <a:gd name="T79" fmla="*/ 2147483647 h 820"/>
              <a:gd name="T80" fmla="*/ 2147483647 w 859"/>
              <a:gd name="T81" fmla="*/ 2147483647 h 820"/>
              <a:gd name="T82" fmla="*/ 2147483647 w 859"/>
              <a:gd name="T83" fmla="*/ 2147483647 h 820"/>
              <a:gd name="T84" fmla="*/ 2147483647 w 859"/>
              <a:gd name="T85" fmla="*/ 2147483647 h 820"/>
              <a:gd name="T86" fmla="*/ 2147483647 w 859"/>
              <a:gd name="T87" fmla="*/ 2147483647 h 820"/>
              <a:gd name="T88" fmla="*/ 2147483647 w 859"/>
              <a:gd name="T89" fmla="*/ 2147483647 h 820"/>
              <a:gd name="T90" fmla="*/ 2147483647 w 859"/>
              <a:gd name="T91" fmla="*/ 2147483647 h 820"/>
              <a:gd name="T92" fmla="*/ 2147483647 w 859"/>
              <a:gd name="T93" fmla="*/ 2147483647 h 820"/>
              <a:gd name="T94" fmla="*/ 2147483647 w 859"/>
              <a:gd name="T95" fmla="*/ 2147483647 h 820"/>
              <a:gd name="T96" fmla="*/ 2147483647 w 859"/>
              <a:gd name="T97" fmla="*/ 2147483647 h 820"/>
              <a:gd name="T98" fmla="*/ 2147483647 w 859"/>
              <a:gd name="T99" fmla="*/ 2147483647 h 820"/>
              <a:gd name="T100" fmla="*/ 2147483647 w 859"/>
              <a:gd name="T101" fmla="*/ 2147483647 h 820"/>
              <a:gd name="T102" fmla="*/ 2147483647 w 859"/>
              <a:gd name="T103" fmla="*/ 2147483647 h 820"/>
              <a:gd name="T104" fmla="*/ 2147483647 w 859"/>
              <a:gd name="T105" fmla="*/ 2147483647 h 8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59"/>
              <a:gd name="T160" fmla="*/ 0 h 820"/>
              <a:gd name="T161" fmla="*/ 859 w 859"/>
              <a:gd name="T162" fmla="*/ 820 h 8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59" h="820">
                <a:moveTo>
                  <a:pt x="0" y="317"/>
                </a:moveTo>
                <a:lnTo>
                  <a:pt x="3" y="296"/>
                </a:lnTo>
                <a:lnTo>
                  <a:pt x="6" y="276"/>
                </a:lnTo>
                <a:lnTo>
                  <a:pt x="10" y="258"/>
                </a:lnTo>
                <a:lnTo>
                  <a:pt x="15" y="240"/>
                </a:lnTo>
                <a:lnTo>
                  <a:pt x="27" y="208"/>
                </a:lnTo>
                <a:lnTo>
                  <a:pt x="43" y="179"/>
                </a:lnTo>
                <a:lnTo>
                  <a:pt x="63" y="152"/>
                </a:lnTo>
                <a:lnTo>
                  <a:pt x="75" y="138"/>
                </a:lnTo>
                <a:lnTo>
                  <a:pt x="88" y="125"/>
                </a:lnTo>
                <a:lnTo>
                  <a:pt x="117" y="100"/>
                </a:lnTo>
                <a:lnTo>
                  <a:pt x="152" y="73"/>
                </a:lnTo>
                <a:lnTo>
                  <a:pt x="185" y="51"/>
                </a:lnTo>
                <a:lnTo>
                  <a:pt x="219" y="33"/>
                </a:lnTo>
                <a:lnTo>
                  <a:pt x="254" y="19"/>
                </a:lnTo>
                <a:lnTo>
                  <a:pt x="290" y="9"/>
                </a:lnTo>
                <a:lnTo>
                  <a:pt x="326" y="3"/>
                </a:lnTo>
                <a:lnTo>
                  <a:pt x="362" y="0"/>
                </a:lnTo>
                <a:lnTo>
                  <a:pt x="399" y="1"/>
                </a:lnTo>
                <a:lnTo>
                  <a:pt x="435" y="5"/>
                </a:lnTo>
                <a:lnTo>
                  <a:pt x="471" y="12"/>
                </a:lnTo>
                <a:lnTo>
                  <a:pt x="507" y="23"/>
                </a:lnTo>
                <a:lnTo>
                  <a:pt x="542" y="36"/>
                </a:lnTo>
                <a:lnTo>
                  <a:pt x="576" y="53"/>
                </a:lnTo>
                <a:lnTo>
                  <a:pt x="610" y="72"/>
                </a:lnTo>
                <a:lnTo>
                  <a:pt x="642" y="94"/>
                </a:lnTo>
                <a:lnTo>
                  <a:pt x="674" y="118"/>
                </a:lnTo>
                <a:lnTo>
                  <a:pt x="704" y="145"/>
                </a:lnTo>
                <a:lnTo>
                  <a:pt x="729" y="170"/>
                </a:lnTo>
                <a:lnTo>
                  <a:pt x="752" y="196"/>
                </a:lnTo>
                <a:lnTo>
                  <a:pt x="773" y="222"/>
                </a:lnTo>
                <a:lnTo>
                  <a:pt x="791" y="249"/>
                </a:lnTo>
                <a:lnTo>
                  <a:pt x="808" y="277"/>
                </a:lnTo>
                <a:lnTo>
                  <a:pt x="822" y="305"/>
                </a:lnTo>
                <a:lnTo>
                  <a:pt x="835" y="334"/>
                </a:lnTo>
                <a:lnTo>
                  <a:pt x="844" y="364"/>
                </a:lnTo>
                <a:lnTo>
                  <a:pt x="852" y="394"/>
                </a:lnTo>
                <a:lnTo>
                  <a:pt x="857" y="424"/>
                </a:lnTo>
                <a:lnTo>
                  <a:pt x="859" y="455"/>
                </a:lnTo>
                <a:lnTo>
                  <a:pt x="859" y="487"/>
                </a:lnTo>
                <a:lnTo>
                  <a:pt x="856" y="519"/>
                </a:lnTo>
                <a:lnTo>
                  <a:pt x="853" y="535"/>
                </a:lnTo>
                <a:lnTo>
                  <a:pt x="850" y="551"/>
                </a:lnTo>
                <a:lnTo>
                  <a:pt x="842" y="584"/>
                </a:lnTo>
                <a:lnTo>
                  <a:pt x="830" y="617"/>
                </a:lnTo>
                <a:lnTo>
                  <a:pt x="804" y="683"/>
                </a:lnTo>
                <a:lnTo>
                  <a:pt x="789" y="711"/>
                </a:lnTo>
                <a:lnTo>
                  <a:pt x="773" y="737"/>
                </a:lnTo>
                <a:lnTo>
                  <a:pt x="753" y="761"/>
                </a:lnTo>
                <a:lnTo>
                  <a:pt x="742" y="772"/>
                </a:lnTo>
                <a:lnTo>
                  <a:pt x="729" y="783"/>
                </a:lnTo>
                <a:lnTo>
                  <a:pt x="700" y="802"/>
                </a:lnTo>
                <a:lnTo>
                  <a:pt x="664" y="820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8" name="Freeform 97"/>
          <p:cNvSpPr>
            <a:spLocks/>
          </p:cNvSpPr>
          <p:nvPr/>
        </p:nvSpPr>
        <p:spPr bwMode="auto">
          <a:xfrm>
            <a:off x="2462213" y="4479925"/>
            <a:ext cx="1055687" cy="1012825"/>
          </a:xfrm>
          <a:custGeom>
            <a:avLst/>
            <a:gdLst>
              <a:gd name="T0" fmla="*/ 2147483647 w 665"/>
              <a:gd name="T1" fmla="*/ 2147483647 h 638"/>
              <a:gd name="T2" fmla="*/ 0 w 665"/>
              <a:gd name="T3" fmla="*/ 2147483647 h 638"/>
              <a:gd name="T4" fmla="*/ 0 w 665"/>
              <a:gd name="T5" fmla="*/ 2147483647 h 638"/>
              <a:gd name="T6" fmla="*/ 2147483647 w 665"/>
              <a:gd name="T7" fmla="*/ 2147483647 h 638"/>
              <a:gd name="T8" fmla="*/ 2147483647 w 665"/>
              <a:gd name="T9" fmla="*/ 2147483647 h 638"/>
              <a:gd name="T10" fmla="*/ 2147483647 w 665"/>
              <a:gd name="T11" fmla="*/ 2147483647 h 638"/>
              <a:gd name="T12" fmla="*/ 2147483647 w 665"/>
              <a:gd name="T13" fmla="*/ 2147483647 h 638"/>
              <a:gd name="T14" fmla="*/ 2147483647 w 665"/>
              <a:gd name="T15" fmla="*/ 2147483647 h 638"/>
              <a:gd name="T16" fmla="*/ 2147483647 w 665"/>
              <a:gd name="T17" fmla="*/ 2147483647 h 638"/>
              <a:gd name="T18" fmla="*/ 2147483647 w 665"/>
              <a:gd name="T19" fmla="*/ 2147483647 h 638"/>
              <a:gd name="T20" fmla="*/ 2147483647 w 665"/>
              <a:gd name="T21" fmla="*/ 2147483647 h 638"/>
              <a:gd name="T22" fmla="*/ 2147483647 w 665"/>
              <a:gd name="T23" fmla="*/ 2147483647 h 638"/>
              <a:gd name="T24" fmla="*/ 2147483647 w 665"/>
              <a:gd name="T25" fmla="*/ 2147483647 h 638"/>
              <a:gd name="T26" fmla="*/ 2147483647 w 665"/>
              <a:gd name="T27" fmla="*/ 2147483647 h 638"/>
              <a:gd name="T28" fmla="*/ 2147483647 w 665"/>
              <a:gd name="T29" fmla="*/ 2147483647 h 638"/>
              <a:gd name="T30" fmla="*/ 2147483647 w 665"/>
              <a:gd name="T31" fmla="*/ 2147483647 h 638"/>
              <a:gd name="T32" fmla="*/ 2147483647 w 665"/>
              <a:gd name="T33" fmla="*/ 0 h 638"/>
              <a:gd name="T34" fmla="*/ 2147483647 w 665"/>
              <a:gd name="T35" fmla="*/ 2147483647 h 638"/>
              <a:gd name="T36" fmla="*/ 2147483647 w 665"/>
              <a:gd name="T37" fmla="*/ 2147483647 h 638"/>
              <a:gd name="T38" fmla="*/ 2147483647 w 665"/>
              <a:gd name="T39" fmla="*/ 2147483647 h 638"/>
              <a:gd name="T40" fmla="*/ 2147483647 w 665"/>
              <a:gd name="T41" fmla="*/ 2147483647 h 638"/>
              <a:gd name="T42" fmla="*/ 2147483647 w 665"/>
              <a:gd name="T43" fmla="*/ 2147483647 h 638"/>
              <a:gd name="T44" fmla="*/ 2147483647 w 665"/>
              <a:gd name="T45" fmla="*/ 2147483647 h 638"/>
              <a:gd name="T46" fmla="*/ 2147483647 w 665"/>
              <a:gd name="T47" fmla="*/ 2147483647 h 638"/>
              <a:gd name="T48" fmla="*/ 2147483647 w 665"/>
              <a:gd name="T49" fmla="*/ 2147483647 h 638"/>
              <a:gd name="T50" fmla="*/ 2147483647 w 665"/>
              <a:gd name="T51" fmla="*/ 2147483647 h 638"/>
              <a:gd name="T52" fmla="*/ 2147483647 w 665"/>
              <a:gd name="T53" fmla="*/ 2147483647 h 638"/>
              <a:gd name="T54" fmla="*/ 2147483647 w 665"/>
              <a:gd name="T55" fmla="*/ 2147483647 h 638"/>
              <a:gd name="T56" fmla="*/ 2147483647 w 665"/>
              <a:gd name="T57" fmla="*/ 2147483647 h 638"/>
              <a:gd name="T58" fmla="*/ 2147483647 w 665"/>
              <a:gd name="T59" fmla="*/ 2147483647 h 638"/>
              <a:gd name="T60" fmla="*/ 2147483647 w 665"/>
              <a:gd name="T61" fmla="*/ 2147483647 h 638"/>
              <a:gd name="T62" fmla="*/ 2147483647 w 665"/>
              <a:gd name="T63" fmla="*/ 2147483647 h 638"/>
              <a:gd name="T64" fmla="*/ 2147483647 w 665"/>
              <a:gd name="T65" fmla="*/ 2147483647 h 638"/>
              <a:gd name="T66" fmla="*/ 2147483647 w 665"/>
              <a:gd name="T67" fmla="*/ 2147483647 h 638"/>
              <a:gd name="T68" fmla="*/ 2147483647 w 665"/>
              <a:gd name="T69" fmla="*/ 2147483647 h 638"/>
              <a:gd name="T70" fmla="*/ 2147483647 w 665"/>
              <a:gd name="T71" fmla="*/ 2147483647 h 638"/>
              <a:gd name="T72" fmla="*/ 2147483647 w 665"/>
              <a:gd name="T73" fmla="*/ 2147483647 h 638"/>
              <a:gd name="T74" fmla="*/ 2147483647 w 665"/>
              <a:gd name="T75" fmla="*/ 2147483647 h 638"/>
              <a:gd name="T76" fmla="*/ 2147483647 w 665"/>
              <a:gd name="T77" fmla="*/ 2147483647 h 638"/>
              <a:gd name="T78" fmla="*/ 2147483647 w 665"/>
              <a:gd name="T79" fmla="*/ 2147483647 h 638"/>
              <a:gd name="T80" fmla="*/ 2147483647 w 665"/>
              <a:gd name="T81" fmla="*/ 2147483647 h 638"/>
              <a:gd name="T82" fmla="*/ 2147483647 w 665"/>
              <a:gd name="T83" fmla="*/ 2147483647 h 638"/>
              <a:gd name="T84" fmla="*/ 2147483647 w 665"/>
              <a:gd name="T85" fmla="*/ 2147483647 h 638"/>
              <a:gd name="T86" fmla="*/ 2147483647 w 665"/>
              <a:gd name="T87" fmla="*/ 2147483647 h 638"/>
              <a:gd name="T88" fmla="*/ 2147483647 w 665"/>
              <a:gd name="T89" fmla="*/ 2147483647 h 638"/>
              <a:gd name="T90" fmla="*/ 2147483647 w 665"/>
              <a:gd name="T91" fmla="*/ 2147483647 h 638"/>
              <a:gd name="T92" fmla="*/ 2147483647 w 665"/>
              <a:gd name="T93" fmla="*/ 2147483647 h 638"/>
              <a:gd name="T94" fmla="*/ 2147483647 w 665"/>
              <a:gd name="T95" fmla="*/ 2147483647 h 638"/>
              <a:gd name="T96" fmla="*/ 2147483647 w 665"/>
              <a:gd name="T97" fmla="*/ 2147483647 h 638"/>
              <a:gd name="T98" fmla="*/ 2147483647 w 665"/>
              <a:gd name="T99" fmla="*/ 2147483647 h 638"/>
              <a:gd name="T100" fmla="*/ 2147483647 w 665"/>
              <a:gd name="T101" fmla="*/ 2147483647 h 638"/>
              <a:gd name="T102" fmla="*/ 2147483647 w 665"/>
              <a:gd name="T103" fmla="*/ 2147483647 h 638"/>
              <a:gd name="T104" fmla="*/ 2147483647 w 665"/>
              <a:gd name="T105" fmla="*/ 2147483647 h 638"/>
              <a:gd name="T106" fmla="*/ 2147483647 w 665"/>
              <a:gd name="T107" fmla="*/ 2147483647 h 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5"/>
              <a:gd name="T163" fmla="*/ 0 h 638"/>
              <a:gd name="T164" fmla="*/ 665 w 665"/>
              <a:gd name="T165" fmla="*/ 638 h 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5" h="638">
                <a:moveTo>
                  <a:pt x="6" y="301"/>
                </a:moveTo>
                <a:lnTo>
                  <a:pt x="0" y="261"/>
                </a:lnTo>
                <a:lnTo>
                  <a:pt x="0" y="222"/>
                </a:lnTo>
                <a:lnTo>
                  <a:pt x="1" y="203"/>
                </a:lnTo>
                <a:lnTo>
                  <a:pt x="4" y="184"/>
                </a:lnTo>
                <a:lnTo>
                  <a:pt x="8" y="166"/>
                </a:lnTo>
                <a:lnTo>
                  <a:pt x="14" y="149"/>
                </a:lnTo>
                <a:lnTo>
                  <a:pt x="28" y="116"/>
                </a:lnTo>
                <a:lnTo>
                  <a:pt x="46" y="86"/>
                </a:lnTo>
                <a:lnTo>
                  <a:pt x="68" y="59"/>
                </a:lnTo>
                <a:lnTo>
                  <a:pt x="80" y="48"/>
                </a:lnTo>
                <a:lnTo>
                  <a:pt x="94" y="37"/>
                </a:lnTo>
                <a:lnTo>
                  <a:pt x="115" y="23"/>
                </a:lnTo>
                <a:lnTo>
                  <a:pt x="138" y="13"/>
                </a:lnTo>
                <a:lnTo>
                  <a:pt x="162" y="6"/>
                </a:lnTo>
                <a:lnTo>
                  <a:pt x="187" y="2"/>
                </a:lnTo>
                <a:lnTo>
                  <a:pt x="213" y="0"/>
                </a:lnTo>
                <a:lnTo>
                  <a:pt x="240" y="1"/>
                </a:lnTo>
                <a:lnTo>
                  <a:pt x="267" y="5"/>
                </a:lnTo>
                <a:lnTo>
                  <a:pt x="294" y="11"/>
                </a:lnTo>
                <a:lnTo>
                  <a:pt x="322" y="20"/>
                </a:lnTo>
                <a:lnTo>
                  <a:pt x="350" y="30"/>
                </a:lnTo>
                <a:lnTo>
                  <a:pt x="405" y="57"/>
                </a:lnTo>
                <a:lnTo>
                  <a:pt x="432" y="74"/>
                </a:lnTo>
                <a:lnTo>
                  <a:pt x="458" y="91"/>
                </a:lnTo>
                <a:lnTo>
                  <a:pt x="483" y="111"/>
                </a:lnTo>
                <a:lnTo>
                  <a:pt x="508" y="131"/>
                </a:lnTo>
                <a:lnTo>
                  <a:pt x="531" y="153"/>
                </a:lnTo>
                <a:lnTo>
                  <a:pt x="553" y="176"/>
                </a:lnTo>
                <a:lnTo>
                  <a:pt x="592" y="225"/>
                </a:lnTo>
                <a:lnTo>
                  <a:pt x="610" y="250"/>
                </a:lnTo>
                <a:lnTo>
                  <a:pt x="625" y="276"/>
                </a:lnTo>
                <a:lnTo>
                  <a:pt x="638" y="302"/>
                </a:lnTo>
                <a:lnTo>
                  <a:pt x="648" y="328"/>
                </a:lnTo>
                <a:lnTo>
                  <a:pt x="657" y="355"/>
                </a:lnTo>
                <a:lnTo>
                  <a:pt x="662" y="382"/>
                </a:lnTo>
                <a:lnTo>
                  <a:pt x="665" y="408"/>
                </a:lnTo>
                <a:lnTo>
                  <a:pt x="665" y="434"/>
                </a:lnTo>
                <a:lnTo>
                  <a:pt x="661" y="460"/>
                </a:lnTo>
                <a:lnTo>
                  <a:pt x="655" y="485"/>
                </a:lnTo>
                <a:lnTo>
                  <a:pt x="645" y="510"/>
                </a:lnTo>
                <a:lnTo>
                  <a:pt x="631" y="533"/>
                </a:lnTo>
                <a:lnTo>
                  <a:pt x="617" y="552"/>
                </a:lnTo>
                <a:lnTo>
                  <a:pt x="603" y="568"/>
                </a:lnTo>
                <a:lnTo>
                  <a:pt x="588" y="582"/>
                </a:lnTo>
                <a:lnTo>
                  <a:pt x="572" y="595"/>
                </a:lnTo>
                <a:lnTo>
                  <a:pt x="555" y="605"/>
                </a:lnTo>
                <a:lnTo>
                  <a:pt x="537" y="614"/>
                </a:lnTo>
                <a:lnTo>
                  <a:pt x="519" y="622"/>
                </a:lnTo>
                <a:lnTo>
                  <a:pt x="500" y="628"/>
                </a:lnTo>
                <a:lnTo>
                  <a:pt x="460" y="635"/>
                </a:lnTo>
                <a:lnTo>
                  <a:pt x="418" y="638"/>
                </a:lnTo>
                <a:lnTo>
                  <a:pt x="374" y="637"/>
                </a:lnTo>
                <a:lnTo>
                  <a:pt x="329" y="63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9" name="Freeform 98"/>
          <p:cNvSpPr>
            <a:spLocks/>
          </p:cNvSpPr>
          <p:nvPr/>
        </p:nvSpPr>
        <p:spPr bwMode="auto">
          <a:xfrm>
            <a:off x="2559050" y="4729163"/>
            <a:ext cx="668338" cy="685800"/>
          </a:xfrm>
          <a:custGeom>
            <a:avLst/>
            <a:gdLst>
              <a:gd name="T0" fmla="*/ 2147483647 w 421"/>
              <a:gd name="T1" fmla="*/ 2147483647 h 432"/>
              <a:gd name="T2" fmla="*/ 2147483647 w 421"/>
              <a:gd name="T3" fmla="*/ 2147483647 h 432"/>
              <a:gd name="T4" fmla="*/ 2147483647 w 421"/>
              <a:gd name="T5" fmla="*/ 2147483647 h 432"/>
              <a:gd name="T6" fmla="*/ 2147483647 w 421"/>
              <a:gd name="T7" fmla="*/ 2147483647 h 432"/>
              <a:gd name="T8" fmla="*/ 2147483647 w 421"/>
              <a:gd name="T9" fmla="*/ 2147483647 h 432"/>
              <a:gd name="T10" fmla="*/ 2147483647 w 421"/>
              <a:gd name="T11" fmla="*/ 0 h 432"/>
              <a:gd name="T12" fmla="*/ 2147483647 w 421"/>
              <a:gd name="T13" fmla="*/ 2147483647 h 432"/>
              <a:gd name="T14" fmla="*/ 2147483647 w 421"/>
              <a:gd name="T15" fmla="*/ 2147483647 h 432"/>
              <a:gd name="T16" fmla="*/ 2147483647 w 421"/>
              <a:gd name="T17" fmla="*/ 2147483647 h 432"/>
              <a:gd name="T18" fmla="*/ 2147483647 w 421"/>
              <a:gd name="T19" fmla="*/ 2147483647 h 432"/>
              <a:gd name="T20" fmla="*/ 2147483647 w 421"/>
              <a:gd name="T21" fmla="*/ 2147483647 h 432"/>
              <a:gd name="T22" fmla="*/ 2147483647 w 421"/>
              <a:gd name="T23" fmla="*/ 2147483647 h 432"/>
              <a:gd name="T24" fmla="*/ 2147483647 w 421"/>
              <a:gd name="T25" fmla="*/ 2147483647 h 432"/>
              <a:gd name="T26" fmla="*/ 2147483647 w 421"/>
              <a:gd name="T27" fmla="*/ 2147483647 h 432"/>
              <a:gd name="T28" fmla="*/ 2147483647 w 421"/>
              <a:gd name="T29" fmla="*/ 2147483647 h 432"/>
              <a:gd name="T30" fmla="*/ 2147483647 w 421"/>
              <a:gd name="T31" fmla="*/ 2147483647 h 432"/>
              <a:gd name="T32" fmla="*/ 2147483647 w 421"/>
              <a:gd name="T33" fmla="*/ 2147483647 h 432"/>
              <a:gd name="T34" fmla="*/ 2147483647 w 421"/>
              <a:gd name="T35" fmla="*/ 2147483647 h 432"/>
              <a:gd name="T36" fmla="*/ 2147483647 w 421"/>
              <a:gd name="T37" fmla="*/ 2147483647 h 432"/>
              <a:gd name="T38" fmla="*/ 2147483647 w 421"/>
              <a:gd name="T39" fmla="*/ 2147483647 h 432"/>
              <a:gd name="T40" fmla="*/ 2147483647 w 421"/>
              <a:gd name="T41" fmla="*/ 2147483647 h 432"/>
              <a:gd name="T42" fmla="*/ 2147483647 w 421"/>
              <a:gd name="T43" fmla="*/ 2147483647 h 432"/>
              <a:gd name="T44" fmla="*/ 2147483647 w 421"/>
              <a:gd name="T45" fmla="*/ 2147483647 h 432"/>
              <a:gd name="T46" fmla="*/ 2147483647 w 421"/>
              <a:gd name="T47" fmla="*/ 2147483647 h 432"/>
              <a:gd name="T48" fmla="*/ 2147483647 w 421"/>
              <a:gd name="T49" fmla="*/ 2147483647 h 432"/>
              <a:gd name="T50" fmla="*/ 2147483647 w 421"/>
              <a:gd name="T51" fmla="*/ 2147483647 h 432"/>
              <a:gd name="T52" fmla="*/ 2147483647 w 421"/>
              <a:gd name="T53" fmla="*/ 2147483647 h 432"/>
              <a:gd name="T54" fmla="*/ 2147483647 w 421"/>
              <a:gd name="T55" fmla="*/ 2147483647 h 432"/>
              <a:gd name="T56" fmla="*/ 2147483647 w 421"/>
              <a:gd name="T57" fmla="*/ 2147483647 h 432"/>
              <a:gd name="T58" fmla="*/ 2147483647 w 421"/>
              <a:gd name="T59" fmla="*/ 2147483647 h 432"/>
              <a:gd name="T60" fmla="*/ 2147483647 w 421"/>
              <a:gd name="T61" fmla="*/ 2147483647 h 432"/>
              <a:gd name="T62" fmla="*/ 2147483647 w 421"/>
              <a:gd name="T63" fmla="*/ 2147483647 h 432"/>
              <a:gd name="T64" fmla="*/ 2147483647 w 421"/>
              <a:gd name="T65" fmla="*/ 2147483647 h 432"/>
              <a:gd name="T66" fmla="*/ 2147483647 w 421"/>
              <a:gd name="T67" fmla="*/ 2147483647 h 432"/>
              <a:gd name="T68" fmla="*/ 2147483647 w 421"/>
              <a:gd name="T69" fmla="*/ 2147483647 h 432"/>
              <a:gd name="T70" fmla="*/ 2147483647 w 421"/>
              <a:gd name="T71" fmla="*/ 2147483647 h 432"/>
              <a:gd name="T72" fmla="*/ 2147483647 w 421"/>
              <a:gd name="T73" fmla="*/ 2147483647 h 432"/>
              <a:gd name="T74" fmla="*/ 2147483647 w 421"/>
              <a:gd name="T75" fmla="*/ 2147483647 h 432"/>
              <a:gd name="T76" fmla="*/ 2147483647 w 421"/>
              <a:gd name="T77" fmla="*/ 2147483647 h 432"/>
              <a:gd name="T78" fmla="*/ 2147483647 w 421"/>
              <a:gd name="T79" fmla="*/ 2147483647 h 432"/>
              <a:gd name="T80" fmla="*/ 2147483647 w 421"/>
              <a:gd name="T81" fmla="*/ 2147483647 h 432"/>
              <a:gd name="T82" fmla="*/ 2147483647 w 421"/>
              <a:gd name="T83" fmla="*/ 2147483647 h 432"/>
              <a:gd name="T84" fmla="*/ 2147483647 w 421"/>
              <a:gd name="T85" fmla="*/ 2147483647 h 432"/>
              <a:gd name="T86" fmla="*/ 2147483647 w 421"/>
              <a:gd name="T87" fmla="*/ 2147483647 h 432"/>
              <a:gd name="T88" fmla="*/ 2147483647 w 421"/>
              <a:gd name="T89" fmla="*/ 2147483647 h 432"/>
              <a:gd name="T90" fmla="*/ 2147483647 w 421"/>
              <a:gd name="T91" fmla="*/ 2147483647 h 432"/>
              <a:gd name="T92" fmla="*/ 2147483647 w 421"/>
              <a:gd name="T93" fmla="*/ 2147483647 h 432"/>
              <a:gd name="T94" fmla="*/ 2147483647 w 421"/>
              <a:gd name="T95" fmla="*/ 2147483647 h 432"/>
              <a:gd name="T96" fmla="*/ 2147483647 w 421"/>
              <a:gd name="T97" fmla="*/ 2147483647 h 432"/>
              <a:gd name="T98" fmla="*/ 2147483647 w 421"/>
              <a:gd name="T99" fmla="*/ 2147483647 h 432"/>
              <a:gd name="T100" fmla="*/ 0 w 421"/>
              <a:gd name="T101" fmla="*/ 2147483647 h 432"/>
              <a:gd name="T102" fmla="*/ 2147483647 w 421"/>
              <a:gd name="T103" fmla="*/ 2147483647 h 432"/>
              <a:gd name="T104" fmla="*/ 2147483647 w 421"/>
              <a:gd name="T105" fmla="*/ 2147483647 h 432"/>
              <a:gd name="T106" fmla="*/ 2147483647 w 421"/>
              <a:gd name="T107" fmla="*/ 2147483647 h 432"/>
              <a:gd name="T108" fmla="*/ 2147483647 w 421"/>
              <a:gd name="T109" fmla="*/ 2147483647 h 432"/>
              <a:gd name="T110" fmla="*/ 2147483647 w 421"/>
              <a:gd name="T111" fmla="*/ 2147483647 h 432"/>
              <a:gd name="T112" fmla="*/ 2147483647 w 421"/>
              <a:gd name="T113" fmla="*/ 2147483647 h 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1"/>
              <a:gd name="T172" fmla="*/ 0 h 432"/>
              <a:gd name="T173" fmla="*/ 421 w 421"/>
              <a:gd name="T174" fmla="*/ 432 h 4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1" h="432">
                <a:moveTo>
                  <a:pt x="40" y="33"/>
                </a:moveTo>
                <a:lnTo>
                  <a:pt x="53" y="22"/>
                </a:lnTo>
                <a:lnTo>
                  <a:pt x="68" y="14"/>
                </a:lnTo>
                <a:lnTo>
                  <a:pt x="84" y="7"/>
                </a:lnTo>
                <a:lnTo>
                  <a:pt x="101" y="3"/>
                </a:lnTo>
                <a:lnTo>
                  <a:pt x="138" y="0"/>
                </a:lnTo>
                <a:lnTo>
                  <a:pt x="157" y="2"/>
                </a:lnTo>
                <a:lnTo>
                  <a:pt x="177" y="5"/>
                </a:lnTo>
                <a:lnTo>
                  <a:pt x="197" y="11"/>
                </a:lnTo>
                <a:lnTo>
                  <a:pt x="217" y="18"/>
                </a:lnTo>
                <a:lnTo>
                  <a:pt x="238" y="28"/>
                </a:lnTo>
                <a:lnTo>
                  <a:pt x="258" y="39"/>
                </a:lnTo>
                <a:lnTo>
                  <a:pt x="278" y="52"/>
                </a:lnTo>
                <a:lnTo>
                  <a:pt x="297" y="66"/>
                </a:lnTo>
                <a:lnTo>
                  <a:pt x="316" y="83"/>
                </a:lnTo>
                <a:lnTo>
                  <a:pt x="334" y="101"/>
                </a:lnTo>
                <a:lnTo>
                  <a:pt x="366" y="140"/>
                </a:lnTo>
                <a:lnTo>
                  <a:pt x="379" y="161"/>
                </a:lnTo>
                <a:lnTo>
                  <a:pt x="391" y="181"/>
                </a:lnTo>
                <a:lnTo>
                  <a:pt x="408" y="223"/>
                </a:lnTo>
                <a:lnTo>
                  <a:pt x="414" y="244"/>
                </a:lnTo>
                <a:lnTo>
                  <a:pt x="418" y="264"/>
                </a:lnTo>
                <a:lnTo>
                  <a:pt x="421" y="303"/>
                </a:lnTo>
                <a:lnTo>
                  <a:pt x="419" y="322"/>
                </a:lnTo>
                <a:lnTo>
                  <a:pt x="416" y="340"/>
                </a:lnTo>
                <a:lnTo>
                  <a:pt x="410" y="357"/>
                </a:lnTo>
                <a:lnTo>
                  <a:pt x="402" y="372"/>
                </a:lnTo>
                <a:lnTo>
                  <a:pt x="393" y="386"/>
                </a:lnTo>
                <a:lnTo>
                  <a:pt x="381" y="399"/>
                </a:lnTo>
                <a:lnTo>
                  <a:pt x="367" y="410"/>
                </a:lnTo>
                <a:lnTo>
                  <a:pt x="352" y="419"/>
                </a:lnTo>
                <a:lnTo>
                  <a:pt x="336" y="425"/>
                </a:lnTo>
                <a:lnTo>
                  <a:pt x="319" y="430"/>
                </a:lnTo>
                <a:lnTo>
                  <a:pt x="283" y="432"/>
                </a:lnTo>
                <a:lnTo>
                  <a:pt x="263" y="431"/>
                </a:lnTo>
                <a:lnTo>
                  <a:pt x="243" y="427"/>
                </a:lnTo>
                <a:lnTo>
                  <a:pt x="223" y="421"/>
                </a:lnTo>
                <a:lnTo>
                  <a:pt x="203" y="414"/>
                </a:lnTo>
                <a:lnTo>
                  <a:pt x="183" y="405"/>
                </a:lnTo>
                <a:lnTo>
                  <a:pt x="163" y="394"/>
                </a:lnTo>
                <a:lnTo>
                  <a:pt x="143" y="381"/>
                </a:lnTo>
                <a:lnTo>
                  <a:pt x="124" y="366"/>
                </a:lnTo>
                <a:lnTo>
                  <a:pt x="105" y="350"/>
                </a:lnTo>
                <a:lnTo>
                  <a:pt x="87" y="331"/>
                </a:lnTo>
                <a:lnTo>
                  <a:pt x="55" y="292"/>
                </a:lnTo>
                <a:lnTo>
                  <a:pt x="42" y="272"/>
                </a:lnTo>
                <a:lnTo>
                  <a:pt x="30" y="251"/>
                </a:lnTo>
                <a:lnTo>
                  <a:pt x="12" y="210"/>
                </a:lnTo>
                <a:lnTo>
                  <a:pt x="6" y="189"/>
                </a:lnTo>
                <a:lnTo>
                  <a:pt x="2" y="168"/>
                </a:lnTo>
                <a:lnTo>
                  <a:pt x="0" y="129"/>
                </a:lnTo>
                <a:lnTo>
                  <a:pt x="1" y="110"/>
                </a:lnTo>
                <a:lnTo>
                  <a:pt x="5" y="93"/>
                </a:lnTo>
                <a:lnTo>
                  <a:pt x="11" y="76"/>
                </a:lnTo>
                <a:lnTo>
                  <a:pt x="18" y="60"/>
                </a:lnTo>
                <a:lnTo>
                  <a:pt x="28" y="46"/>
                </a:lnTo>
                <a:lnTo>
                  <a:pt x="40" y="33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0" name="Freeform 99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2147483647 h 205"/>
              <a:gd name="T8" fmla="*/ 2147483647 w 205"/>
              <a:gd name="T9" fmla="*/ 0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2147483647 w 205"/>
              <a:gd name="T61" fmla="*/ 2147483647 h 205"/>
              <a:gd name="T62" fmla="*/ 2147483647 w 205"/>
              <a:gd name="T63" fmla="*/ 2147483647 h 205"/>
              <a:gd name="T64" fmla="*/ 0 w 205"/>
              <a:gd name="T65" fmla="*/ 2147483647 h 205"/>
              <a:gd name="T66" fmla="*/ 0 w 205"/>
              <a:gd name="T67" fmla="*/ 2147483647 h 205"/>
              <a:gd name="T68" fmla="*/ 2147483647 w 205"/>
              <a:gd name="T69" fmla="*/ 2147483647 h 205"/>
              <a:gd name="T70" fmla="*/ 2147483647 w 205"/>
              <a:gd name="T71" fmla="*/ 2147483647 h 205"/>
              <a:gd name="T72" fmla="*/ 2147483647 w 205"/>
              <a:gd name="T73" fmla="*/ 2147483647 h 2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5"/>
              <a:gd name="T112" fmla="*/ 0 h 205"/>
              <a:gd name="T113" fmla="*/ 205 w 205"/>
              <a:gd name="T114" fmla="*/ 205 h 20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5" h="205">
                <a:moveTo>
                  <a:pt x="17" y="17"/>
                </a:moveTo>
                <a:lnTo>
                  <a:pt x="20" y="14"/>
                </a:lnTo>
                <a:lnTo>
                  <a:pt x="23" y="11"/>
                </a:lnTo>
                <a:lnTo>
                  <a:pt x="30" y="7"/>
                </a:lnTo>
                <a:lnTo>
                  <a:pt x="34" y="5"/>
                </a:lnTo>
                <a:lnTo>
                  <a:pt x="38" y="4"/>
                </a:lnTo>
                <a:lnTo>
                  <a:pt x="42" y="3"/>
                </a:lnTo>
                <a:lnTo>
                  <a:pt x="46" y="1"/>
                </a:lnTo>
                <a:lnTo>
                  <a:pt x="54" y="0"/>
                </a:lnTo>
                <a:lnTo>
                  <a:pt x="63" y="0"/>
                </a:lnTo>
                <a:lnTo>
                  <a:pt x="73" y="0"/>
                </a:lnTo>
                <a:lnTo>
                  <a:pt x="82" y="2"/>
                </a:lnTo>
                <a:lnTo>
                  <a:pt x="92" y="4"/>
                </a:lnTo>
                <a:lnTo>
                  <a:pt x="102" y="7"/>
                </a:lnTo>
                <a:lnTo>
                  <a:pt x="112" y="12"/>
                </a:lnTo>
                <a:lnTo>
                  <a:pt x="121" y="17"/>
                </a:lnTo>
                <a:lnTo>
                  <a:pt x="131" y="23"/>
                </a:lnTo>
                <a:lnTo>
                  <a:pt x="141" y="30"/>
                </a:lnTo>
                <a:lnTo>
                  <a:pt x="150" y="37"/>
                </a:lnTo>
                <a:lnTo>
                  <a:pt x="159" y="46"/>
                </a:lnTo>
                <a:lnTo>
                  <a:pt x="168" y="55"/>
                </a:lnTo>
                <a:lnTo>
                  <a:pt x="175" y="64"/>
                </a:lnTo>
                <a:lnTo>
                  <a:pt x="182" y="74"/>
                </a:lnTo>
                <a:lnTo>
                  <a:pt x="188" y="83"/>
                </a:lnTo>
                <a:lnTo>
                  <a:pt x="193" y="93"/>
                </a:lnTo>
                <a:lnTo>
                  <a:pt x="197" y="103"/>
                </a:lnTo>
                <a:lnTo>
                  <a:pt x="201" y="113"/>
                </a:lnTo>
                <a:lnTo>
                  <a:pt x="203" y="123"/>
                </a:lnTo>
                <a:lnTo>
                  <a:pt x="205" y="132"/>
                </a:lnTo>
                <a:lnTo>
                  <a:pt x="205" y="142"/>
                </a:lnTo>
                <a:lnTo>
                  <a:pt x="205" y="146"/>
                </a:lnTo>
                <a:lnTo>
                  <a:pt x="205" y="15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93" y="182"/>
                </a:lnTo>
                <a:lnTo>
                  <a:pt x="191" y="185"/>
                </a:lnTo>
                <a:lnTo>
                  <a:pt x="188" y="188"/>
                </a:lnTo>
                <a:lnTo>
                  <a:pt x="185" y="191"/>
                </a:lnTo>
                <a:lnTo>
                  <a:pt x="182" y="193"/>
                </a:lnTo>
                <a:lnTo>
                  <a:pt x="175" y="198"/>
                </a:lnTo>
                <a:lnTo>
                  <a:pt x="171" y="199"/>
                </a:lnTo>
                <a:lnTo>
                  <a:pt x="167" y="201"/>
                </a:lnTo>
                <a:lnTo>
                  <a:pt x="163" y="202"/>
                </a:lnTo>
                <a:lnTo>
                  <a:pt x="159" y="203"/>
                </a:lnTo>
                <a:lnTo>
                  <a:pt x="151" y="205"/>
                </a:lnTo>
                <a:lnTo>
                  <a:pt x="142" y="205"/>
                </a:lnTo>
                <a:lnTo>
                  <a:pt x="132" y="204"/>
                </a:lnTo>
                <a:lnTo>
                  <a:pt x="123" y="203"/>
                </a:lnTo>
                <a:lnTo>
                  <a:pt x="113" y="201"/>
                </a:lnTo>
                <a:lnTo>
                  <a:pt x="103" y="197"/>
                </a:lnTo>
                <a:lnTo>
                  <a:pt x="93" y="193"/>
                </a:lnTo>
                <a:lnTo>
                  <a:pt x="83" y="188"/>
                </a:lnTo>
                <a:lnTo>
                  <a:pt x="74" y="182"/>
                </a:lnTo>
                <a:lnTo>
                  <a:pt x="64" y="175"/>
                </a:lnTo>
                <a:lnTo>
                  <a:pt x="55" y="168"/>
                </a:lnTo>
                <a:lnTo>
                  <a:pt x="46" y="159"/>
                </a:lnTo>
                <a:lnTo>
                  <a:pt x="37" y="150"/>
                </a:lnTo>
                <a:lnTo>
                  <a:pt x="30" y="141"/>
                </a:lnTo>
                <a:lnTo>
                  <a:pt x="23" y="131"/>
                </a:lnTo>
                <a:lnTo>
                  <a:pt x="17" y="121"/>
                </a:lnTo>
                <a:lnTo>
                  <a:pt x="12" y="112"/>
                </a:lnTo>
                <a:lnTo>
                  <a:pt x="8" y="102"/>
                </a:lnTo>
                <a:lnTo>
                  <a:pt x="4" y="92"/>
                </a:lnTo>
                <a:lnTo>
                  <a:pt x="2" y="82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2" y="46"/>
                </a:lnTo>
                <a:lnTo>
                  <a:pt x="4" y="38"/>
                </a:lnTo>
                <a:lnTo>
                  <a:pt x="7" y="30"/>
                </a:lnTo>
                <a:lnTo>
                  <a:pt x="12" y="23"/>
                </a:lnTo>
                <a:lnTo>
                  <a:pt x="14" y="20"/>
                </a:lnTo>
                <a:lnTo>
                  <a:pt x="17" y="1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1" name="Freeform 100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0 h 205"/>
              <a:gd name="T8" fmla="*/ 2147483647 w 205"/>
              <a:gd name="T9" fmla="*/ 2147483647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0 w 205"/>
              <a:gd name="T61" fmla="*/ 2147483647 h 205"/>
              <a:gd name="T62" fmla="*/ 2147483647 w 205"/>
              <a:gd name="T63" fmla="*/ 2147483647 h 205"/>
              <a:gd name="T64" fmla="*/ 2147483647 w 205"/>
              <a:gd name="T65" fmla="*/ 2147483647 h 205"/>
              <a:gd name="T66" fmla="*/ 2147483647 w 205"/>
              <a:gd name="T67" fmla="*/ 2147483647 h 205"/>
              <a:gd name="T68" fmla="*/ 2147483647 w 205"/>
              <a:gd name="T69" fmla="*/ 2147483647 h 2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5"/>
              <a:gd name="T106" fmla="*/ 0 h 205"/>
              <a:gd name="T107" fmla="*/ 205 w 205"/>
              <a:gd name="T108" fmla="*/ 205 h 2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5" h="205">
                <a:moveTo>
                  <a:pt x="17" y="17"/>
                </a:moveTo>
                <a:lnTo>
                  <a:pt x="30" y="7"/>
                </a:lnTo>
                <a:lnTo>
                  <a:pt x="46" y="1"/>
                </a:lnTo>
                <a:lnTo>
                  <a:pt x="63" y="0"/>
                </a:lnTo>
                <a:lnTo>
                  <a:pt x="82" y="2"/>
                </a:lnTo>
                <a:lnTo>
                  <a:pt x="102" y="7"/>
                </a:lnTo>
                <a:lnTo>
                  <a:pt x="121" y="17"/>
                </a:lnTo>
                <a:lnTo>
                  <a:pt x="141" y="29"/>
                </a:lnTo>
                <a:lnTo>
                  <a:pt x="159" y="45"/>
                </a:lnTo>
                <a:lnTo>
                  <a:pt x="175" y="64"/>
                </a:lnTo>
                <a:lnTo>
                  <a:pt x="188" y="83"/>
                </a:lnTo>
                <a:lnTo>
                  <a:pt x="197" y="103"/>
                </a:lnTo>
                <a:lnTo>
                  <a:pt x="203" y="123"/>
                </a:lnTo>
                <a:lnTo>
                  <a:pt x="205" y="14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88" y="188"/>
                </a:lnTo>
                <a:lnTo>
                  <a:pt x="175" y="197"/>
                </a:lnTo>
                <a:lnTo>
                  <a:pt x="159" y="203"/>
                </a:lnTo>
                <a:lnTo>
                  <a:pt x="141" y="205"/>
                </a:lnTo>
                <a:lnTo>
                  <a:pt x="123" y="203"/>
                </a:lnTo>
                <a:lnTo>
                  <a:pt x="103" y="197"/>
                </a:lnTo>
                <a:lnTo>
                  <a:pt x="83" y="188"/>
                </a:lnTo>
                <a:lnTo>
                  <a:pt x="64" y="175"/>
                </a:lnTo>
                <a:lnTo>
                  <a:pt x="46" y="159"/>
                </a:lnTo>
                <a:lnTo>
                  <a:pt x="29" y="141"/>
                </a:lnTo>
                <a:lnTo>
                  <a:pt x="17" y="121"/>
                </a:lnTo>
                <a:lnTo>
                  <a:pt x="7" y="102"/>
                </a:lnTo>
                <a:lnTo>
                  <a:pt x="2" y="82"/>
                </a:lnTo>
                <a:lnTo>
                  <a:pt x="0" y="63"/>
                </a:lnTo>
                <a:lnTo>
                  <a:pt x="1" y="46"/>
                </a:lnTo>
                <a:lnTo>
                  <a:pt x="4" y="37"/>
                </a:lnTo>
                <a:lnTo>
                  <a:pt x="7" y="30"/>
                </a:lnTo>
                <a:lnTo>
                  <a:pt x="17" y="17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2" name="Oval 101"/>
          <p:cNvSpPr>
            <a:spLocks noChangeArrowheads="1"/>
          </p:cNvSpPr>
          <p:nvPr/>
        </p:nvSpPr>
        <p:spPr bwMode="auto">
          <a:xfrm>
            <a:off x="1573213" y="758825"/>
            <a:ext cx="6000750" cy="5948363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B3B3B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3" name="Freeform 102"/>
          <p:cNvSpPr>
            <a:spLocks/>
          </p:cNvSpPr>
          <p:nvPr/>
        </p:nvSpPr>
        <p:spPr bwMode="auto">
          <a:xfrm>
            <a:off x="1733550" y="5124450"/>
            <a:ext cx="1090613" cy="882650"/>
          </a:xfrm>
          <a:custGeom>
            <a:avLst/>
            <a:gdLst>
              <a:gd name="T0" fmla="*/ 2147483647 w 686"/>
              <a:gd name="T1" fmla="*/ 2147483647 h 556"/>
              <a:gd name="T2" fmla="*/ 2147483647 w 686"/>
              <a:gd name="T3" fmla="*/ 0 h 556"/>
              <a:gd name="T4" fmla="*/ 0 w 686"/>
              <a:gd name="T5" fmla="*/ 2147483647 h 556"/>
              <a:gd name="T6" fmla="*/ 2147483647 w 686"/>
              <a:gd name="T7" fmla="*/ 2147483647 h 556"/>
              <a:gd name="T8" fmla="*/ 2147483647 w 686"/>
              <a:gd name="T9" fmla="*/ 2147483647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556"/>
              <a:gd name="T17" fmla="*/ 686 w 686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556">
                <a:moveTo>
                  <a:pt x="686" y="10"/>
                </a:moveTo>
                <a:lnTo>
                  <a:pt x="676" y="0"/>
                </a:lnTo>
                <a:lnTo>
                  <a:pt x="0" y="546"/>
                </a:lnTo>
                <a:lnTo>
                  <a:pt x="10" y="556"/>
                </a:lnTo>
                <a:lnTo>
                  <a:pt x="686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4" name="Text Box 103"/>
          <p:cNvSpPr txBox="1">
            <a:spLocks noChangeArrowheads="1"/>
          </p:cNvSpPr>
          <p:nvPr/>
        </p:nvSpPr>
        <p:spPr bwMode="auto">
          <a:xfrm>
            <a:off x="0" y="-47625"/>
            <a:ext cx="3629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3s electrons</a:t>
            </a:r>
          </a:p>
          <a:p>
            <a:r>
              <a:rPr lang="en-US" sz="2800">
                <a:latin typeface="Comic Sans MS" charset="0"/>
              </a:rPr>
              <a:t>have a higher energy</a:t>
            </a:r>
          </a:p>
          <a:p>
            <a:r>
              <a:rPr lang="en-US" sz="2800">
                <a:latin typeface="Comic Sans MS" charset="0"/>
              </a:rPr>
              <a:t>than 1s, 2s, or 2p</a:t>
            </a:r>
          </a:p>
          <a:p>
            <a:r>
              <a:rPr lang="en-US" sz="2800">
                <a:latin typeface="Comic Sans MS" charset="0"/>
              </a:rPr>
              <a:t>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2"/>
          <p:cNvSpPr>
            <a:spLocks noChangeArrowheads="1"/>
          </p:cNvSpPr>
          <p:nvPr/>
        </p:nvSpPr>
        <p:spPr bwMode="auto">
          <a:xfrm>
            <a:off x="1562100" y="758825"/>
            <a:ext cx="5962650" cy="5935663"/>
          </a:xfrm>
          <a:prstGeom prst="ellipse">
            <a:avLst/>
          </a:pr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91600" name="Freeform 5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601" name="Rectangle 6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602" name="Rectangle 7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603" name="Oval 8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91599" name="Oval 9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91596" name="Oval 11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97" name="Line 12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91590" name="Freeform 15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1" name="Freeform 16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2" name="Freeform 17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3" name="Freeform 18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4" name="Freeform 19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5" name="Freeform 20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91589" name="Freeform 21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91142" name="Line 22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3" name="Line 23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776788" y="2944813"/>
            <a:ext cx="2603500" cy="1460500"/>
            <a:chOff x="3009" y="1855"/>
            <a:chExt cx="1640" cy="920"/>
          </a:xfrm>
        </p:grpSpPr>
        <p:sp>
          <p:nvSpPr>
            <p:cNvPr id="91578" name="Freeform 25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91580" name="Freeform 27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1" name="Freeform 28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2" name="Freeform 29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3" name="Freeform 30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4" name="Freeform 31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5" name="Freeform 32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6" name="Freeform 33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7" name="Freeform 34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1712913" y="2927350"/>
            <a:ext cx="2603500" cy="1462088"/>
            <a:chOff x="1079" y="1844"/>
            <a:chExt cx="1640" cy="921"/>
          </a:xfrm>
        </p:grpSpPr>
        <p:sp>
          <p:nvSpPr>
            <p:cNvPr id="91569" name="Freeform 36"/>
            <p:cNvSpPr>
              <a:spLocks/>
            </p:cNvSpPr>
            <p:nvPr/>
          </p:nvSpPr>
          <p:spPr bwMode="auto">
            <a:xfrm>
              <a:off x="1079" y="1844"/>
              <a:ext cx="1640" cy="921"/>
            </a:xfrm>
            <a:custGeom>
              <a:avLst/>
              <a:gdLst>
                <a:gd name="T0" fmla="*/ 656 w 1640"/>
                <a:gd name="T1" fmla="*/ 9 h 921"/>
                <a:gd name="T2" fmla="*/ 753 w 1640"/>
                <a:gd name="T3" fmla="*/ 19 h 921"/>
                <a:gd name="T4" fmla="*/ 839 w 1640"/>
                <a:gd name="T5" fmla="*/ 32 h 921"/>
                <a:gd name="T6" fmla="*/ 922 w 1640"/>
                <a:gd name="T7" fmla="*/ 49 h 921"/>
                <a:gd name="T8" fmla="*/ 1074 w 1640"/>
                <a:gd name="T9" fmla="*/ 90 h 921"/>
                <a:gd name="T10" fmla="*/ 1123 w 1640"/>
                <a:gd name="T11" fmla="*/ 108 h 921"/>
                <a:gd name="T12" fmla="*/ 1204 w 1640"/>
                <a:gd name="T13" fmla="*/ 145 h 921"/>
                <a:gd name="T14" fmla="*/ 1272 w 1640"/>
                <a:gd name="T15" fmla="*/ 181 h 921"/>
                <a:gd name="T16" fmla="*/ 1367 w 1640"/>
                <a:gd name="T17" fmla="*/ 237 h 921"/>
                <a:gd name="T18" fmla="*/ 1459 w 1640"/>
                <a:gd name="T19" fmla="*/ 297 h 921"/>
                <a:gd name="T20" fmla="*/ 1539 w 1640"/>
                <a:gd name="T21" fmla="*/ 358 h 921"/>
                <a:gd name="T22" fmla="*/ 1588 w 1640"/>
                <a:gd name="T23" fmla="*/ 402 h 921"/>
                <a:gd name="T24" fmla="*/ 1622 w 1640"/>
                <a:gd name="T25" fmla="*/ 441 h 921"/>
                <a:gd name="T26" fmla="*/ 1635 w 1640"/>
                <a:gd name="T27" fmla="*/ 465 h 921"/>
                <a:gd name="T28" fmla="*/ 1640 w 1640"/>
                <a:gd name="T29" fmla="*/ 481 h 921"/>
                <a:gd name="T30" fmla="*/ 1639 w 1640"/>
                <a:gd name="T31" fmla="*/ 496 h 921"/>
                <a:gd name="T32" fmla="*/ 1631 w 1640"/>
                <a:gd name="T33" fmla="*/ 514 h 921"/>
                <a:gd name="T34" fmla="*/ 1619 w 1640"/>
                <a:gd name="T35" fmla="*/ 532 h 921"/>
                <a:gd name="T36" fmla="*/ 1593 w 1640"/>
                <a:gd name="T37" fmla="*/ 559 h 921"/>
                <a:gd name="T38" fmla="*/ 1539 w 1640"/>
                <a:gd name="T39" fmla="*/ 601 h 921"/>
                <a:gd name="T40" fmla="*/ 1468 w 1640"/>
                <a:gd name="T41" fmla="*/ 646 h 921"/>
                <a:gd name="T42" fmla="*/ 1384 w 1640"/>
                <a:gd name="T43" fmla="*/ 692 h 921"/>
                <a:gd name="T44" fmla="*/ 1289 w 1640"/>
                <a:gd name="T45" fmla="*/ 737 h 921"/>
                <a:gd name="T46" fmla="*/ 1188 w 1640"/>
                <a:gd name="T47" fmla="*/ 779 h 921"/>
                <a:gd name="T48" fmla="*/ 1082 w 1640"/>
                <a:gd name="T49" fmla="*/ 817 h 921"/>
                <a:gd name="T50" fmla="*/ 976 w 1640"/>
                <a:gd name="T51" fmla="*/ 850 h 921"/>
                <a:gd name="T52" fmla="*/ 906 w 1640"/>
                <a:gd name="T53" fmla="*/ 868 h 921"/>
                <a:gd name="T54" fmla="*/ 821 w 1640"/>
                <a:gd name="T55" fmla="*/ 885 h 921"/>
                <a:gd name="T56" fmla="*/ 701 w 1640"/>
                <a:gd name="T57" fmla="*/ 904 h 921"/>
                <a:gd name="T58" fmla="*/ 591 w 1640"/>
                <a:gd name="T59" fmla="*/ 917 h 921"/>
                <a:gd name="T60" fmla="*/ 519 w 1640"/>
                <a:gd name="T61" fmla="*/ 921 h 921"/>
                <a:gd name="T62" fmla="*/ 420 w 1640"/>
                <a:gd name="T63" fmla="*/ 918 h 921"/>
                <a:gd name="T64" fmla="*/ 371 w 1640"/>
                <a:gd name="T65" fmla="*/ 911 h 921"/>
                <a:gd name="T66" fmla="*/ 298 w 1640"/>
                <a:gd name="T67" fmla="*/ 895 h 921"/>
                <a:gd name="T68" fmla="*/ 253 w 1640"/>
                <a:gd name="T69" fmla="*/ 878 h 921"/>
                <a:gd name="T70" fmla="*/ 220 w 1640"/>
                <a:gd name="T71" fmla="*/ 863 h 921"/>
                <a:gd name="T72" fmla="*/ 190 w 1640"/>
                <a:gd name="T73" fmla="*/ 844 h 921"/>
                <a:gd name="T74" fmla="*/ 161 w 1640"/>
                <a:gd name="T75" fmla="*/ 822 h 921"/>
                <a:gd name="T76" fmla="*/ 135 w 1640"/>
                <a:gd name="T77" fmla="*/ 796 h 921"/>
                <a:gd name="T78" fmla="*/ 106 w 1640"/>
                <a:gd name="T79" fmla="*/ 761 h 921"/>
                <a:gd name="T80" fmla="*/ 74 w 1640"/>
                <a:gd name="T81" fmla="*/ 712 h 921"/>
                <a:gd name="T82" fmla="*/ 47 w 1640"/>
                <a:gd name="T83" fmla="*/ 662 h 921"/>
                <a:gd name="T84" fmla="*/ 26 w 1640"/>
                <a:gd name="T85" fmla="*/ 611 h 921"/>
                <a:gd name="T86" fmla="*/ 11 w 1640"/>
                <a:gd name="T87" fmla="*/ 559 h 921"/>
                <a:gd name="T88" fmla="*/ 2 w 1640"/>
                <a:gd name="T89" fmla="*/ 507 h 921"/>
                <a:gd name="T90" fmla="*/ 0 w 1640"/>
                <a:gd name="T91" fmla="*/ 453 h 921"/>
                <a:gd name="T92" fmla="*/ 4 w 1640"/>
                <a:gd name="T93" fmla="*/ 400 h 921"/>
                <a:gd name="T94" fmla="*/ 16 w 1640"/>
                <a:gd name="T95" fmla="*/ 347 h 921"/>
                <a:gd name="T96" fmla="*/ 34 w 1640"/>
                <a:gd name="T97" fmla="*/ 294 h 921"/>
                <a:gd name="T98" fmla="*/ 59 w 1640"/>
                <a:gd name="T99" fmla="*/ 241 h 921"/>
                <a:gd name="T100" fmla="*/ 91 w 1640"/>
                <a:gd name="T101" fmla="*/ 190 h 921"/>
                <a:gd name="T102" fmla="*/ 130 w 1640"/>
                <a:gd name="T103" fmla="*/ 146 h 921"/>
                <a:gd name="T104" fmla="*/ 174 w 1640"/>
                <a:gd name="T105" fmla="*/ 108 h 921"/>
                <a:gd name="T106" fmla="*/ 223 w 1640"/>
                <a:gd name="T107" fmla="*/ 77 h 921"/>
                <a:gd name="T108" fmla="*/ 274 w 1640"/>
                <a:gd name="T109" fmla="*/ 51 h 921"/>
                <a:gd name="T110" fmla="*/ 327 w 1640"/>
                <a:gd name="T111" fmla="*/ 31 h 921"/>
                <a:gd name="T112" fmla="*/ 382 w 1640"/>
                <a:gd name="T113" fmla="*/ 17 h 921"/>
                <a:gd name="T114" fmla="*/ 436 w 1640"/>
                <a:gd name="T115" fmla="*/ 7 h 921"/>
                <a:gd name="T116" fmla="*/ 504 w 1640"/>
                <a:gd name="T117" fmla="*/ 1 h 921"/>
                <a:gd name="T118" fmla="*/ 552 w 1640"/>
                <a:gd name="T119" fmla="*/ 1 h 9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1"/>
                <a:gd name="T182" fmla="*/ 1640 w 1640"/>
                <a:gd name="T183" fmla="*/ 921 h 9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1">
                  <a:moveTo>
                    <a:pt x="582" y="3"/>
                  </a:moveTo>
                  <a:lnTo>
                    <a:pt x="620" y="6"/>
                  </a:lnTo>
                  <a:lnTo>
                    <a:pt x="656" y="9"/>
                  </a:lnTo>
                  <a:lnTo>
                    <a:pt x="690" y="12"/>
                  </a:lnTo>
                  <a:lnTo>
                    <a:pt x="722" y="16"/>
                  </a:lnTo>
                  <a:lnTo>
                    <a:pt x="753" y="19"/>
                  </a:lnTo>
                  <a:lnTo>
                    <a:pt x="782" y="23"/>
                  </a:lnTo>
                  <a:lnTo>
                    <a:pt x="811" y="27"/>
                  </a:lnTo>
                  <a:lnTo>
                    <a:pt x="839" y="32"/>
                  </a:lnTo>
                  <a:lnTo>
                    <a:pt x="867" y="37"/>
                  </a:lnTo>
                  <a:lnTo>
                    <a:pt x="894" y="42"/>
                  </a:lnTo>
                  <a:lnTo>
                    <a:pt x="922" y="49"/>
                  </a:lnTo>
                  <a:lnTo>
                    <a:pt x="950" y="55"/>
                  </a:lnTo>
                  <a:lnTo>
                    <a:pt x="1010" y="71"/>
                  </a:lnTo>
                  <a:lnTo>
                    <a:pt x="1074" y="90"/>
                  </a:lnTo>
                  <a:lnTo>
                    <a:pt x="1089" y="95"/>
                  </a:lnTo>
                  <a:lnTo>
                    <a:pt x="1105" y="101"/>
                  </a:lnTo>
                  <a:lnTo>
                    <a:pt x="1123" y="108"/>
                  </a:lnTo>
                  <a:lnTo>
                    <a:pt x="1141" y="116"/>
                  </a:lnTo>
                  <a:lnTo>
                    <a:pt x="1182" y="134"/>
                  </a:lnTo>
                  <a:lnTo>
                    <a:pt x="1204" y="145"/>
                  </a:lnTo>
                  <a:lnTo>
                    <a:pt x="1226" y="157"/>
                  </a:lnTo>
                  <a:lnTo>
                    <a:pt x="1249" y="169"/>
                  </a:lnTo>
                  <a:lnTo>
                    <a:pt x="1272" y="181"/>
                  </a:lnTo>
                  <a:lnTo>
                    <a:pt x="1319" y="208"/>
                  </a:lnTo>
                  <a:lnTo>
                    <a:pt x="1343" y="222"/>
                  </a:lnTo>
                  <a:lnTo>
                    <a:pt x="1367" y="237"/>
                  </a:lnTo>
                  <a:lnTo>
                    <a:pt x="1414" y="267"/>
                  </a:lnTo>
                  <a:lnTo>
                    <a:pt x="1436" y="282"/>
                  </a:lnTo>
                  <a:lnTo>
                    <a:pt x="1459" y="297"/>
                  </a:lnTo>
                  <a:lnTo>
                    <a:pt x="1501" y="328"/>
                  </a:lnTo>
                  <a:lnTo>
                    <a:pt x="1521" y="343"/>
                  </a:lnTo>
                  <a:lnTo>
                    <a:pt x="1539" y="358"/>
                  </a:lnTo>
                  <a:lnTo>
                    <a:pt x="1557" y="373"/>
                  </a:lnTo>
                  <a:lnTo>
                    <a:pt x="1573" y="387"/>
                  </a:lnTo>
                  <a:lnTo>
                    <a:pt x="1588" y="402"/>
                  </a:lnTo>
                  <a:lnTo>
                    <a:pt x="1601" y="415"/>
                  </a:lnTo>
                  <a:lnTo>
                    <a:pt x="1612" y="429"/>
                  </a:lnTo>
                  <a:lnTo>
                    <a:pt x="1622" y="441"/>
                  </a:lnTo>
                  <a:lnTo>
                    <a:pt x="1630" y="454"/>
                  </a:lnTo>
                  <a:lnTo>
                    <a:pt x="1633" y="459"/>
                  </a:lnTo>
                  <a:lnTo>
                    <a:pt x="1635" y="465"/>
                  </a:lnTo>
                  <a:lnTo>
                    <a:pt x="1637" y="470"/>
                  </a:lnTo>
                  <a:lnTo>
                    <a:pt x="1639" y="476"/>
                  </a:lnTo>
                  <a:lnTo>
                    <a:pt x="1640" y="481"/>
                  </a:lnTo>
                  <a:lnTo>
                    <a:pt x="1640" y="486"/>
                  </a:lnTo>
                  <a:lnTo>
                    <a:pt x="1640" y="491"/>
                  </a:lnTo>
                  <a:lnTo>
                    <a:pt x="1639" y="496"/>
                  </a:lnTo>
                  <a:lnTo>
                    <a:pt x="1637" y="502"/>
                  </a:lnTo>
                  <a:lnTo>
                    <a:pt x="1635" y="508"/>
                  </a:lnTo>
                  <a:lnTo>
                    <a:pt x="1631" y="514"/>
                  </a:lnTo>
                  <a:lnTo>
                    <a:pt x="1628" y="520"/>
                  </a:lnTo>
                  <a:lnTo>
                    <a:pt x="1623" y="526"/>
                  </a:lnTo>
                  <a:lnTo>
                    <a:pt x="1619" y="532"/>
                  </a:lnTo>
                  <a:lnTo>
                    <a:pt x="1607" y="545"/>
                  </a:lnTo>
                  <a:lnTo>
                    <a:pt x="1600" y="552"/>
                  </a:lnTo>
                  <a:lnTo>
                    <a:pt x="1593" y="559"/>
                  </a:lnTo>
                  <a:lnTo>
                    <a:pt x="1577" y="572"/>
                  </a:lnTo>
                  <a:lnTo>
                    <a:pt x="1559" y="587"/>
                  </a:lnTo>
                  <a:lnTo>
                    <a:pt x="1539" y="601"/>
                  </a:lnTo>
                  <a:lnTo>
                    <a:pt x="1517" y="616"/>
                  </a:lnTo>
                  <a:lnTo>
                    <a:pt x="1493" y="631"/>
                  </a:lnTo>
                  <a:lnTo>
                    <a:pt x="1468" y="646"/>
                  </a:lnTo>
                  <a:lnTo>
                    <a:pt x="1441" y="661"/>
                  </a:lnTo>
                  <a:lnTo>
                    <a:pt x="1413" y="677"/>
                  </a:lnTo>
                  <a:lnTo>
                    <a:pt x="1384" y="692"/>
                  </a:lnTo>
                  <a:lnTo>
                    <a:pt x="1353" y="707"/>
                  </a:lnTo>
                  <a:lnTo>
                    <a:pt x="1322" y="722"/>
                  </a:lnTo>
                  <a:lnTo>
                    <a:pt x="1289" y="737"/>
                  </a:lnTo>
                  <a:lnTo>
                    <a:pt x="1256" y="751"/>
                  </a:lnTo>
                  <a:lnTo>
                    <a:pt x="1222" y="765"/>
                  </a:lnTo>
                  <a:lnTo>
                    <a:pt x="1188" y="779"/>
                  </a:lnTo>
                  <a:lnTo>
                    <a:pt x="1153" y="792"/>
                  </a:lnTo>
                  <a:lnTo>
                    <a:pt x="1118" y="805"/>
                  </a:lnTo>
                  <a:lnTo>
                    <a:pt x="1082" y="817"/>
                  </a:lnTo>
                  <a:lnTo>
                    <a:pt x="1047" y="829"/>
                  </a:lnTo>
                  <a:lnTo>
                    <a:pt x="1011" y="840"/>
                  </a:lnTo>
                  <a:lnTo>
                    <a:pt x="976" y="850"/>
                  </a:lnTo>
                  <a:lnTo>
                    <a:pt x="958" y="855"/>
                  </a:lnTo>
                  <a:lnTo>
                    <a:pt x="940" y="859"/>
                  </a:lnTo>
                  <a:lnTo>
                    <a:pt x="906" y="868"/>
                  </a:lnTo>
                  <a:lnTo>
                    <a:pt x="871" y="875"/>
                  </a:lnTo>
                  <a:lnTo>
                    <a:pt x="837" y="882"/>
                  </a:lnTo>
                  <a:lnTo>
                    <a:pt x="821" y="885"/>
                  </a:lnTo>
                  <a:lnTo>
                    <a:pt x="804" y="887"/>
                  </a:lnTo>
                  <a:lnTo>
                    <a:pt x="740" y="898"/>
                  </a:lnTo>
                  <a:lnTo>
                    <a:pt x="701" y="904"/>
                  </a:lnTo>
                  <a:lnTo>
                    <a:pt x="659" y="910"/>
                  </a:lnTo>
                  <a:lnTo>
                    <a:pt x="614" y="915"/>
                  </a:lnTo>
                  <a:lnTo>
                    <a:pt x="591" y="917"/>
                  </a:lnTo>
                  <a:lnTo>
                    <a:pt x="567" y="919"/>
                  </a:lnTo>
                  <a:lnTo>
                    <a:pt x="543" y="920"/>
                  </a:lnTo>
                  <a:lnTo>
                    <a:pt x="519" y="921"/>
                  </a:lnTo>
                  <a:lnTo>
                    <a:pt x="470" y="921"/>
                  </a:lnTo>
                  <a:lnTo>
                    <a:pt x="445" y="919"/>
                  </a:lnTo>
                  <a:lnTo>
                    <a:pt x="420" y="918"/>
                  </a:lnTo>
                  <a:lnTo>
                    <a:pt x="408" y="916"/>
                  </a:lnTo>
                  <a:lnTo>
                    <a:pt x="395" y="915"/>
                  </a:lnTo>
                  <a:lnTo>
                    <a:pt x="371" y="911"/>
                  </a:lnTo>
                  <a:lnTo>
                    <a:pt x="347" y="907"/>
                  </a:lnTo>
                  <a:lnTo>
                    <a:pt x="322" y="902"/>
                  </a:lnTo>
                  <a:lnTo>
                    <a:pt x="298" y="895"/>
                  </a:lnTo>
                  <a:lnTo>
                    <a:pt x="287" y="891"/>
                  </a:lnTo>
                  <a:lnTo>
                    <a:pt x="275" y="887"/>
                  </a:lnTo>
                  <a:lnTo>
                    <a:pt x="253" y="878"/>
                  </a:lnTo>
                  <a:lnTo>
                    <a:pt x="242" y="874"/>
                  </a:lnTo>
                  <a:lnTo>
                    <a:pt x="231" y="868"/>
                  </a:lnTo>
                  <a:lnTo>
                    <a:pt x="220" y="863"/>
                  </a:lnTo>
                  <a:lnTo>
                    <a:pt x="210" y="857"/>
                  </a:lnTo>
                  <a:lnTo>
                    <a:pt x="200" y="851"/>
                  </a:lnTo>
                  <a:lnTo>
                    <a:pt x="190" y="844"/>
                  </a:lnTo>
                  <a:lnTo>
                    <a:pt x="180" y="837"/>
                  </a:lnTo>
                  <a:lnTo>
                    <a:pt x="170" y="830"/>
                  </a:lnTo>
                  <a:lnTo>
                    <a:pt x="161" y="822"/>
                  </a:lnTo>
                  <a:lnTo>
                    <a:pt x="152" y="814"/>
                  </a:lnTo>
                  <a:lnTo>
                    <a:pt x="143" y="805"/>
                  </a:lnTo>
                  <a:lnTo>
                    <a:pt x="135" y="796"/>
                  </a:lnTo>
                  <a:lnTo>
                    <a:pt x="126" y="787"/>
                  </a:lnTo>
                  <a:lnTo>
                    <a:pt x="119" y="777"/>
                  </a:lnTo>
                  <a:lnTo>
                    <a:pt x="106" y="761"/>
                  </a:lnTo>
                  <a:lnTo>
                    <a:pt x="95" y="745"/>
                  </a:lnTo>
                  <a:lnTo>
                    <a:pt x="84" y="729"/>
                  </a:lnTo>
                  <a:lnTo>
                    <a:pt x="74" y="712"/>
                  </a:lnTo>
                  <a:lnTo>
                    <a:pt x="64" y="696"/>
                  </a:lnTo>
                  <a:lnTo>
                    <a:pt x="55" y="679"/>
                  </a:lnTo>
                  <a:lnTo>
                    <a:pt x="47" y="662"/>
                  </a:lnTo>
                  <a:lnTo>
                    <a:pt x="39" y="645"/>
                  </a:lnTo>
                  <a:lnTo>
                    <a:pt x="32" y="628"/>
                  </a:lnTo>
                  <a:lnTo>
                    <a:pt x="26" y="611"/>
                  </a:lnTo>
                  <a:lnTo>
                    <a:pt x="20" y="594"/>
                  </a:lnTo>
                  <a:lnTo>
                    <a:pt x="15" y="577"/>
                  </a:lnTo>
                  <a:lnTo>
                    <a:pt x="11" y="559"/>
                  </a:lnTo>
                  <a:lnTo>
                    <a:pt x="7" y="542"/>
                  </a:lnTo>
                  <a:lnTo>
                    <a:pt x="4" y="524"/>
                  </a:lnTo>
                  <a:lnTo>
                    <a:pt x="2" y="507"/>
                  </a:lnTo>
                  <a:lnTo>
                    <a:pt x="1" y="488"/>
                  </a:lnTo>
                  <a:lnTo>
                    <a:pt x="0" y="471"/>
                  </a:lnTo>
                  <a:lnTo>
                    <a:pt x="0" y="453"/>
                  </a:lnTo>
                  <a:lnTo>
                    <a:pt x="1" y="435"/>
                  </a:lnTo>
                  <a:lnTo>
                    <a:pt x="2" y="418"/>
                  </a:lnTo>
                  <a:lnTo>
                    <a:pt x="4" y="400"/>
                  </a:lnTo>
                  <a:lnTo>
                    <a:pt x="7" y="382"/>
                  </a:lnTo>
                  <a:lnTo>
                    <a:pt x="11" y="365"/>
                  </a:lnTo>
                  <a:lnTo>
                    <a:pt x="16" y="347"/>
                  </a:lnTo>
                  <a:lnTo>
                    <a:pt x="21" y="329"/>
                  </a:lnTo>
                  <a:lnTo>
                    <a:pt x="27" y="312"/>
                  </a:lnTo>
                  <a:lnTo>
                    <a:pt x="34" y="294"/>
                  </a:lnTo>
                  <a:lnTo>
                    <a:pt x="41" y="276"/>
                  </a:lnTo>
                  <a:lnTo>
                    <a:pt x="49" y="259"/>
                  </a:lnTo>
                  <a:lnTo>
                    <a:pt x="59" y="241"/>
                  </a:lnTo>
                  <a:lnTo>
                    <a:pt x="69" y="224"/>
                  </a:lnTo>
                  <a:lnTo>
                    <a:pt x="79" y="207"/>
                  </a:lnTo>
                  <a:lnTo>
                    <a:pt x="91" y="190"/>
                  </a:lnTo>
                  <a:lnTo>
                    <a:pt x="103" y="175"/>
                  </a:lnTo>
                  <a:lnTo>
                    <a:pt x="116" y="160"/>
                  </a:lnTo>
                  <a:lnTo>
                    <a:pt x="130" y="146"/>
                  </a:lnTo>
                  <a:lnTo>
                    <a:pt x="144" y="133"/>
                  </a:lnTo>
                  <a:lnTo>
                    <a:pt x="159" y="120"/>
                  </a:lnTo>
                  <a:lnTo>
                    <a:pt x="174" y="108"/>
                  </a:lnTo>
                  <a:lnTo>
                    <a:pt x="190" y="97"/>
                  </a:lnTo>
                  <a:lnTo>
                    <a:pt x="206" y="86"/>
                  </a:lnTo>
                  <a:lnTo>
                    <a:pt x="223" y="77"/>
                  </a:lnTo>
                  <a:lnTo>
                    <a:pt x="239" y="67"/>
                  </a:lnTo>
                  <a:lnTo>
                    <a:pt x="257" y="59"/>
                  </a:lnTo>
                  <a:lnTo>
                    <a:pt x="274" y="51"/>
                  </a:lnTo>
                  <a:lnTo>
                    <a:pt x="292" y="44"/>
                  </a:lnTo>
                  <a:lnTo>
                    <a:pt x="309" y="37"/>
                  </a:lnTo>
                  <a:lnTo>
                    <a:pt x="327" y="31"/>
                  </a:lnTo>
                  <a:lnTo>
                    <a:pt x="346" y="26"/>
                  </a:lnTo>
                  <a:lnTo>
                    <a:pt x="364" y="21"/>
                  </a:lnTo>
                  <a:lnTo>
                    <a:pt x="382" y="17"/>
                  </a:lnTo>
                  <a:lnTo>
                    <a:pt x="400" y="13"/>
                  </a:lnTo>
                  <a:lnTo>
                    <a:pt x="418" y="9"/>
                  </a:lnTo>
                  <a:lnTo>
                    <a:pt x="436" y="7"/>
                  </a:lnTo>
                  <a:lnTo>
                    <a:pt x="453" y="5"/>
                  </a:lnTo>
                  <a:lnTo>
                    <a:pt x="488" y="2"/>
                  </a:lnTo>
                  <a:lnTo>
                    <a:pt x="504" y="1"/>
                  </a:lnTo>
                  <a:lnTo>
                    <a:pt x="521" y="0"/>
                  </a:lnTo>
                  <a:lnTo>
                    <a:pt x="537" y="1"/>
                  </a:lnTo>
                  <a:lnTo>
                    <a:pt x="552" y="1"/>
                  </a:lnTo>
                  <a:lnTo>
                    <a:pt x="567" y="2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0" name="Freeform 37"/>
            <p:cNvSpPr>
              <a:spLocks/>
            </p:cNvSpPr>
            <p:nvPr/>
          </p:nvSpPr>
          <p:spPr bwMode="auto">
            <a:xfrm>
              <a:off x="1809" y="1877"/>
              <a:ext cx="28" cy="852"/>
            </a:xfrm>
            <a:custGeom>
              <a:avLst/>
              <a:gdLst>
                <a:gd name="T0" fmla="*/ 28 w 28"/>
                <a:gd name="T1" fmla="*/ 0 h 852"/>
                <a:gd name="T2" fmla="*/ 15 w 28"/>
                <a:gd name="T3" fmla="*/ 117 h 852"/>
                <a:gd name="T4" fmla="*/ 6 w 28"/>
                <a:gd name="T5" fmla="*/ 221 h 852"/>
                <a:gd name="T6" fmla="*/ 1 w 28"/>
                <a:gd name="T7" fmla="*/ 325 h 852"/>
                <a:gd name="T8" fmla="*/ 0 w 28"/>
                <a:gd name="T9" fmla="*/ 443 h 852"/>
                <a:gd name="T10" fmla="*/ 0 w 28"/>
                <a:gd name="T11" fmla="*/ 553 h 852"/>
                <a:gd name="T12" fmla="*/ 4 w 28"/>
                <a:gd name="T13" fmla="*/ 648 h 852"/>
                <a:gd name="T14" fmla="*/ 10 w 28"/>
                <a:gd name="T15" fmla="*/ 744 h 852"/>
                <a:gd name="T16" fmla="*/ 21 w 28"/>
                <a:gd name="T17" fmla="*/ 852 h 8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852"/>
                <a:gd name="T29" fmla="*/ 28 w 28"/>
                <a:gd name="T30" fmla="*/ 852 h 8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852">
                  <a:moveTo>
                    <a:pt x="28" y="0"/>
                  </a:moveTo>
                  <a:lnTo>
                    <a:pt x="15" y="117"/>
                  </a:lnTo>
                  <a:lnTo>
                    <a:pt x="6" y="221"/>
                  </a:lnTo>
                  <a:lnTo>
                    <a:pt x="1" y="325"/>
                  </a:lnTo>
                  <a:lnTo>
                    <a:pt x="0" y="443"/>
                  </a:lnTo>
                  <a:lnTo>
                    <a:pt x="0" y="553"/>
                  </a:lnTo>
                  <a:lnTo>
                    <a:pt x="4" y="648"/>
                  </a:lnTo>
                  <a:lnTo>
                    <a:pt x="10" y="744"/>
                  </a:lnTo>
                  <a:lnTo>
                    <a:pt x="21" y="85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1" name="Freeform 38"/>
            <p:cNvSpPr>
              <a:spLocks/>
            </p:cNvSpPr>
            <p:nvPr/>
          </p:nvSpPr>
          <p:spPr bwMode="auto">
            <a:xfrm>
              <a:off x="2056" y="1906"/>
              <a:ext cx="22" cy="781"/>
            </a:xfrm>
            <a:custGeom>
              <a:avLst/>
              <a:gdLst>
                <a:gd name="T0" fmla="*/ 0 w 22"/>
                <a:gd name="T1" fmla="*/ 0 h 781"/>
                <a:gd name="T2" fmla="*/ 15 w 22"/>
                <a:gd name="T3" fmla="*/ 192 h 781"/>
                <a:gd name="T4" fmla="*/ 19 w 22"/>
                <a:gd name="T5" fmla="*/ 282 h 781"/>
                <a:gd name="T6" fmla="*/ 21 w 22"/>
                <a:gd name="T7" fmla="*/ 384 h 781"/>
                <a:gd name="T8" fmla="*/ 22 w 22"/>
                <a:gd name="T9" fmla="*/ 491 h 781"/>
                <a:gd name="T10" fmla="*/ 20 w 22"/>
                <a:gd name="T11" fmla="*/ 583 h 781"/>
                <a:gd name="T12" fmla="*/ 16 w 22"/>
                <a:gd name="T13" fmla="*/ 676 h 781"/>
                <a:gd name="T14" fmla="*/ 9 w 22"/>
                <a:gd name="T15" fmla="*/ 781 h 7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781"/>
                <a:gd name="T26" fmla="*/ 22 w 22"/>
                <a:gd name="T27" fmla="*/ 781 h 7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781">
                  <a:moveTo>
                    <a:pt x="0" y="0"/>
                  </a:moveTo>
                  <a:lnTo>
                    <a:pt x="15" y="192"/>
                  </a:lnTo>
                  <a:lnTo>
                    <a:pt x="19" y="282"/>
                  </a:lnTo>
                  <a:lnTo>
                    <a:pt x="21" y="384"/>
                  </a:lnTo>
                  <a:lnTo>
                    <a:pt x="22" y="491"/>
                  </a:lnTo>
                  <a:lnTo>
                    <a:pt x="20" y="583"/>
                  </a:lnTo>
                  <a:lnTo>
                    <a:pt x="16" y="676"/>
                  </a:lnTo>
                  <a:lnTo>
                    <a:pt x="9" y="78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2" name="Freeform 39"/>
            <p:cNvSpPr>
              <a:spLocks/>
            </p:cNvSpPr>
            <p:nvPr/>
          </p:nvSpPr>
          <p:spPr bwMode="auto">
            <a:xfrm>
              <a:off x="2388" y="2046"/>
              <a:ext cx="80" cy="519"/>
            </a:xfrm>
            <a:custGeom>
              <a:avLst/>
              <a:gdLst>
                <a:gd name="T0" fmla="*/ 0 w 80"/>
                <a:gd name="T1" fmla="*/ 0 h 519"/>
                <a:gd name="T2" fmla="*/ 21 w 80"/>
                <a:gd name="T3" fmla="*/ 34 h 519"/>
                <a:gd name="T4" fmla="*/ 39 w 80"/>
                <a:gd name="T5" fmla="*/ 67 h 519"/>
                <a:gd name="T6" fmla="*/ 53 w 80"/>
                <a:gd name="T7" fmla="*/ 100 h 519"/>
                <a:gd name="T8" fmla="*/ 64 w 80"/>
                <a:gd name="T9" fmla="*/ 132 h 519"/>
                <a:gd name="T10" fmla="*/ 72 w 80"/>
                <a:gd name="T11" fmla="*/ 166 h 519"/>
                <a:gd name="T12" fmla="*/ 77 w 80"/>
                <a:gd name="T13" fmla="*/ 201 h 519"/>
                <a:gd name="T14" fmla="*/ 79 w 80"/>
                <a:gd name="T15" fmla="*/ 238 h 519"/>
                <a:gd name="T16" fmla="*/ 80 w 80"/>
                <a:gd name="T17" fmla="*/ 279 h 519"/>
                <a:gd name="T18" fmla="*/ 78 w 80"/>
                <a:gd name="T19" fmla="*/ 314 h 519"/>
                <a:gd name="T20" fmla="*/ 75 w 80"/>
                <a:gd name="T21" fmla="*/ 346 h 519"/>
                <a:gd name="T22" fmla="*/ 71 w 80"/>
                <a:gd name="T23" fmla="*/ 376 h 519"/>
                <a:gd name="T24" fmla="*/ 64 w 80"/>
                <a:gd name="T25" fmla="*/ 404 h 519"/>
                <a:gd name="T26" fmla="*/ 55 w 80"/>
                <a:gd name="T27" fmla="*/ 432 h 519"/>
                <a:gd name="T28" fmla="*/ 44 w 80"/>
                <a:gd name="T29" fmla="*/ 460 h 519"/>
                <a:gd name="T30" fmla="*/ 30 w 80"/>
                <a:gd name="T31" fmla="*/ 489 h 519"/>
                <a:gd name="T32" fmla="*/ 13 w 80"/>
                <a:gd name="T33" fmla="*/ 519 h 5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19"/>
                <a:gd name="T53" fmla="*/ 80 w 80"/>
                <a:gd name="T54" fmla="*/ 519 h 5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19">
                  <a:moveTo>
                    <a:pt x="0" y="0"/>
                  </a:moveTo>
                  <a:lnTo>
                    <a:pt x="21" y="34"/>
                  </a:lnTo>
                  <a:lnTo>
                    <a:pt x="39" y="67"/>
                  </a:lnTo>
                  <a:lnTo>
                    <a:pt x="53" y="100"/>
                  </a:lnTo>
                  <a:lnTo>
                    <a:pt x="64" y="132"/>
                  </a:lnTo>
                  <a:lnTo>
                    <a:pt x="72" y="166"/>
                  </a:lnTo>
                  <a:lnTo>
                    <a:pt x="77" y="201"/>
                  </a:lnTo>
                  <a:lnTo>
                    <a:pt x="79" y="238"/>
                  </a:lnTo>
                  <a:lnTo>
                    <a:pt x="80" y="279"/>
                  </a:lnTo>
                  <a:lnTo>
                    <a:pt x="78" y="314"/>
                  </a:lnTo>
                  <a:lnTo>
                    <a:pt x="75" y="346"/>
                  </a:lnTo>
                  <a:lnTo>
                    <a:pt x="71" y="376"/>
                  </a:lnTo>
                  <a:lnTo>
                    <a:pt x="64" y="404"/>
                  </a:lnTo>
                  <a:lnTo>
                    <a:pt x="55" y="432"/>
                  </a:lnTo>
                  <a:lnTo>
                    <a:pt x="44" y="460"/>
                  </a:lnTo>
                  <a:lnTo>
                    <a:pt x="30" y="489"/>
                  </a:lnTo>
                  <a:lnTo>
                    <a:pt x="13" y="51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3" name="Freeform 40"/>
            <p:cNvSpPr>
              <a:spLocks/>
            </p:cNvSpPr>
            <p:nvPr/>
          </p:nvSpPr>
          <p:spPr bwMode="auto">
            <a:xfrm>
              <a:off x="2541" y="2140"/>
              <a:ext cx="71" cy="342"/>
            </a:xfrm>
            <a:custGeom>
              <a:avLst/>
              <a:gdLst>
                <a:gd name="T0" fmla="*/ 0 w 71"/>
                <a:gd name="T1" fmla="*/ 0 h 342"/>
                <a:gd name="T2" fmla="*/ 18 w 71"/>
                <a:gd name="T3" fmla="*/ 19 h 342"/>
                <a:gd name="T4" fmla="*/ 32 w 71"/>
                <a:gd name="T5" fmla="*/ 39 h 342"/>
                <a:gd name="T6" fmla="*/ 45 w 71"/>
                <a:gd name="T7" fmla="*/ 58 h 342"/>
                <a:gd name="T8" fmla="*/ 54 w 71"/>
                <a:gd name="T9" fmla="*/ 78 h 342"/>
                <a:gd name="T10" fmla="*/ 61 w 71"/>
                <a:gd name="T11" fmla="*/ 99 h 342"/>
                <a:gd name="T12" fmla="*/ 66 w 71"/>
                <a:gd name="T13" fmla="*/ 122 h 342"/>
                <a:gd name="T14" fmla="*/ 70 w 71"/>
                <a:gd name="T15" fmla="*/ 146 h 342"/>
                <a:gd name="T16" fmla="*/ 71 w 71"/>
                <a:gd name="T17" fmla="*/ 172 h 342"/>
                <a:gd name="T18" fmla="*/ 70 w 71"/>
                <a:gd name="T19" fmla="*/ 197 h 342"/>
                <a:gd name="T20" fmla="*/ 68 w 71"/>
                <a:gd name="T21" fmla="*/ 222 h 342"/>
                <a:gd name="T22" fmla="*/ 63 w 71"/>
                <a:gd name="T23" fmla="*/ 243 h 342"/>
                <a:gd name="T24" fmla="*/ 57 w 71"/>
                <a:gd name="T25" fmla="*/ 264 h 342"/>
                <a:gd name="T26" fmla="*/ 48 w 71"/>
                <a:gd name="T27" fmla="*/ 284 h 342"/>
                <a:gd name="T28" fmla="*/ 37 w 71"/>
                <a:gd name="T29" fmla="*/ 303 h 342"/>
                <a:gd name="T30" fmla="*/ 24 w 71"/>
                <a:gd name="T31" fmla="*/ 323 h 342"/>
                <a:gd name="T32" fmla="*/ 7 w 71"/>
                <a:gd name="T33" fmla="*/ 342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42"/>
                <a:gd name="T53" fmla="*/ 71 w 71"/>
                <a:gd name="T54" fmla="*/ 342 h 3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42">
                  <a:moveTo>
                    <a:pt x="0" y="0"/>
                  </a:moveTo>
                  <a:lnTo>
                    <a:pt x="18" y="19"/>
                  </a:lnTo>
                  <a:lnTo>
                    <a:pt x="32" y="39"/>
                  </a:lnTo>
                  <a:lnTo>
                    <a:pt x="45" y="58"/>
                  </a:lnTo>
                  <a:lnTo>
                    <a:pt x="54" y="78"/>
                  </a:lnTo>
                  <a:lnTo>
                    <a:pt x="61" y="99"/>
                  </a:lnTo>
                  <a:lnTo>
                    <a:pt x="66" y="122"/>
                  </a:lnTo>
                  <a:lnTo>
                    <a:pt x="70" y="146"/>
                  </a:lnTo>
                  <a:lnTo>
                    <a:pt x="71" y="172"/>
                  </a:lnTo>
                  <a:lnTo>
                    <a:pt x="70" y="197"/>
                  </a:lnTo>
                  <a:lnTo>
                    <a:pt x="68" y="222"/>
                  </a:lnTo>
                  <a:lnTo>
                    <a:pt x="63" y="243"/>
                  </a:lnTo>
                  <a:lnTo>
                    <a:pt x="57" y="264"/>
                  </a:lnTo>
                  <a:lnTo>
                    <a:pt x="48" y="284"/>
                  </a:lnTo>
                  <a:lnTo>
                    <a:pt x="37" y="303"/>
                  </a:lnTo>
                  <a:lnTo>
                    <a:pt x="24" y="323"/>
                  </a:lnTo>
                  <a:lnTo>
                    <a:pt x="7" y="34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4" name="Freeform 41"/>
            <p:cNvSpPr>
              <a:spLocks/>
            </p:cNvSpPr>
            <p:nvPr/>
          </p:nvSpPr>
          <p:spPr bwMode="auto">
            <a:xfrm>
              <a:off x="2241" y="1972"/>
              <a:ext cx="61" cy="648"/>
            </a:xfrm>
            <a:custGeom>
              <a:avLst/>
              <a:gdLst>
                <a:gd name="T0" fmla="*/ 0 w 61"/>
                <a:gd name="T1" fmla="*/ 0 h 648"/>
                <a:gd name="T2" fmla="*/ 28 w 61"/>
                <a:gd name="T3" fmla="*/ 90 h 648"/>
                <a:gd name="T4" fmla="*/ 39 w 61"/>
                <a:gd name="T5" fmla="*/ 132 h 648"/>
                <a:gd name="T6" fmla="*/ 47 w 61"/>
                <a:gd name="T7" fmla="*/ 172 h 648"/>
                <a:gd name="T8" fmla="*/ 53 w 61"/>
                <a:gd name="T9" fmla="*/ 213 h 648"/>
                <a:gd name="T10" fmla="*/ 57 w 61"/>
                <a:gd name="T11" fmla="*/ 255 h 648"/>
                <a:gd name="T12" fmla="*/ 61 w 61"/>
                <a:gd name="T13" fmla="*/ 350 h 648"/>
                <a:gd name="T14" fmla="*/ 60 w 61"/>
                <a:gd name="T15" fmla="*/ 431 h 648"/>
                <a:gd name="T16" fmla="*/ 58 w 61"/>
                <a:gd name="T17" fmla="*/ 467 h 648"/>
                <a:gd name="T18" fmla="*/ 54 w 61"/>
                <a:gd name="T19" fmla="*/ 501 h 648"/>
                <a:gd name="T20" fmla="*/ 42 w 61"/>
                <a:gd name="T21" fmla="*/ 571 h 648"/>
                <a:gd name="T22" fmla="*/ 24 w 61"/>
                <a:gd name="T23" fmla="*/ 648 h 6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648"/>
                <a:gd name="T38" fmla="*/ 61 w 61"/>
                <a:gd name="T39" fmla="*/ 648 h 6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648">
                  <a:moveTo>
                    <a:pt x="0" y="0"/>
                  </a:moveTo>
                  <a:lnTo>
                    <a:pt x="28" y="90"/>
                  </a:lnTo>
                  <a:lnTo>
                    <a:pt x="39" y="132"/>
                  </a:lnTo>
                  <a:lnTo>
                    <a:pt x="47" y="172"/>
                  </a:lnTo>
                  <a:lnTo>
                    <a:pt x="53" y="213"/>
                  </a:lnTo>
                  <a:lnTo>
                    <a:pt x="57" y="255"/>
                  </a:lnTo>
                  <a:lnTo>
                    <a:pt x="61" y="350"/>
                  </a:lnTo>
                  <a:lnTo>
                    <a:pt x="60" y="431"/>
                  </a:lnTo>
                  <a:lnTo>
                    <a:pt x="58" y="467"/>
                  </a:lnTo>
                  <a:lnTo>
                    <a:pt x="54" y="501"/>
                  </a:lnTo>
                  <a:lnTo>
                    <a:pt x="42" y="571"/>
                  </a:lnTo>
                  <a:lnTo>
                    <a:pt x="24" y="648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5" name="Freeform 42"/>
            <p:cNvSpPr>
              <a:spLocks/>
            </p:cNvSpPr>
            <p:nvPr/>
          </p:nvSpPr>
          <p:spPr bwMode="auto">
            <a:xfrm>
              <a:off x="1145" y="1983"/>
              <a:ext cx="81" cy="635"/>
            </a:xfrm>
            <a:custGeom>
              <a:avLst/>
              <a:gdLst>
                <a:gd name="T0" fmla="*/ 81 w 81"/>
                <a:gd name="T1" fmla="*/ 0 h 635"/>
                <a:gd name="T2" fmla="*/ 59 w 81"/>
                <a:gd name="T3" fmla="*/ 45 h 635"/>
                <a:gd name="T4" fmla="*/ 41 w 81"/>
                <a:gd name="T5" fmla="*/ 88 h 635"/>
                <a:gd name="T6" fmla="*/ 27 w 81"/>
                <a:gd name="T7" fmla="*/ 129 h 635"/>
                <a:gd name="T8" fmla="*/ 16 w 81"/>
                <a:gd name="T9" fmla="*/ 170 h 635"/>
                <a:gd name="T10" fmla="*/ 8 w 81"/>
                <a:gd name="T11" fmla="*/ 212 h 635"/>
                <a:gd name="T12" fmla="*/ 3 w 81"/>
                <a:gd name="T13" fmla="*/ 255 h 635"/>
                <a:gd name="T14" fmla="*/ 0 w 81"/>
                <a:gd name="T15" fmla="*/ 301 h 635"/>
                <a:gd name="T16" fmla="*/ 0 w 81"/>
                <a:gd name="T17" fmla="*/ 351 h 635"/>
                <a:gd name="T18" fmla="*/ 1 w 81"/>
                <a:gd name="T19" fmla="*/ 393 h 635"/>
                <a:gd name="T20" fmla="*/ 4 w 81"/>
                <a:gd name="T21" fmla="*/ 429 h 635"/>
                <a:gd name="T22" fmla="*/ 8 w 81"/>
                <a:gd name="T23" fmla="*/ 464 h 635"/>
                <a:gd name="T24" fmla="*/ 14 w 81"/>
                <a:gd name="T25" fmla="*/ 497 h 635"/>
                <a:gd name="T26" fmla="*/ 22 w 81"/>
                <a:gd name="T27" fmla="*/ 530 h 635"/>
                <a:gd name="T28" fmla="*/ 32 w 81"/>
                <a:gd name="T29" fmla="*/ 563 h 635"/>
                <a:gd name="T30" fmla="*/ 44 w 81"/>
                <a:gd name="T31" fmla="*/ 597 h 635"/>
                <a:gd name="T32" fmla="*/ 59 w 81"/>
                <a:gd name="T33" fmla="*/ 635 h 6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35"/>
                <a:gd name="T53" fmla="*/ 81 w 81"/>
                <a:gd name="T54" fmla="*/ 635 h 6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35">
                  <a:moveTo>
                    <a:pt x="81" y="0"/>
                  </a:moveTo>
                  <a:lnTo>
                    <a:pt x="59" y="45"/>
                  </a:lnTo>
                  <a:lnTo>
                    <a:pt x="41" y="88"/>
                  </a:lnTo>
                  <a:lnTo>
                    <a:pt x="27" y="129"/>
                  </a:lnTo>
                  <a:lnTo>
                    <a:pt x="16" y="170"/>
                  </a:lnTo>
                  <a:lnTo>
                    <a:pt x="8" y="212"/>
                  </a:lnTo>
                  <a:lnTo>
                    <a:pt x="3" y="255"/>
                  </a:lnTo>
                  <a:lnTo>
                    <a:pt x="0" y="301"/>
                  </a:lnTo>
                  <a:lnTo>
                    <a:pt x="0" y="351"/>
                  </a:lnTo>
                  <a:lnTo>
                    <a:pt x="1" y="393"/>
                  </a:lnTo>
                  <a:lnTo>
                    <a:pt x="4" y="429"/>
                  </a:lnTo>
                  <a:lnTo>
                    <a:pt x="8" y="464"/>
                  </a:lnTo>
                  <a:lnTo>
                    <a:pt x="14" y="497"/>
                  </a:lnTo>
                  <a:lnTo>
                    <a:pt x="22" y="530"/>
                  </a:lnTo>
                  <a:lnTo>
                    <a:pt x="32" y="563"/>
                  </a:lnTo>
                  <a:lnTo>
                    <a:pt x="44" y="597"/>
                  </a:lnTo>
                  <a:lnTo>
                    <a:pt x="59" y="635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6" name="Freeform 43"/>
            <p:cNvSpPr>
              <a:spLocks/>
            </p:cNvSpPr>
            <p:nvPr/>
          </p:nvSpPr>
          <p:spPr bwMode="auto">
            <a:xfrm>
              <a:off x="1336" y="1878"/>
              <a:ext cx="93" cy="861"/>
            </a:xfrm>
            <a:custGeom>
              <a:avLst/>
              <a:gdLst>
                <a:gd name="T0" fmla="*/ 93 w 93"/>
                <a:gd name="T1" fmla="*/ 0 h 861"/>
                <a:gd name="T2" fmla="*/ 68 w 93"/>
                <a:gd name="T3" fmla="*/ 62 h 861"/>
                <a:gd name="T4" fmla="*/ 49 w 93"/>
                <a:gd name="T5" fmla="*/ 120 h 861"/>
                <a:gd name="T6" fmla="*/ 33 w 93"/>
                <a:gd name="T7" fmla="*/ 175 h 861"/>
                <a:gd name="T8" fmla="*/ 21 w 93"/>
                <a:gd name="T9" fmla="*/ 229 h 861"/>
                <a:gd name="T10" fmla="*/ 16 w 93"/>
                <a:gd name="T11" fmla="*/ 256 h 861"/>
                <a:gd name="T12" fmla="*/ 12 w 93"/>
                <a:gd name="T13" fmla="*/ 284 h 861"/>
                <a:gd name="T14" fmla="*/ 9 w 93"/>
                <a:gd name="T15" fmla="*/ 312 h 861"/>
                <a:gd name="T16" fmla="*/ 6 w 93"/>
                <a:gd name="T17" fmla="*/ 341 h 861"/>
                <a:gd name="T18" fmla="*/ 2 w 93"/>
                <a:gd name="T19" fmla="*/ 401 h 861"/>
                <a:gd name="T20" fmla="*/ 0 w 93"/>
                <a:gd name="T21" fmla="*/ 469 h 861"/>
                <a:gd name="T22" fmla="*/ 0 w 93"/>
                <a:gd name="T23" fmla="*/ 524 h 861"/>
                <a:gd name="T24" fmla="*/ 2 w 93"/>
                <a:gd name="T25" fmla="*/ 574 h 861"/>
                <a:gd name="T26" fmla="*/ 5 w 93"/>
                <a:gd name="T27" fmla="*/ 622 h 861"/>
                <a:gd name="T28" fmla="*/ 11 w 93"/>
                <a:gd name="T29" fmla="*/ 667 h 861"/>
                <a:gd name="T30" fmla="*/ 18 w 93"/>
                <a:gd name="T31" fmla="*/ 713 h 861"/>
                <a:gd name="T32" fmla="*/ 28 w 93"/>
                <a:gd name="T33" fmla="*/ 759 h 861"/>
                <a:gd name="T34" fmla="*/ 40 w 93"/>
                <a:gd name="T35" fmla="*/ 808 h 861"/>
                <a:gd name="T36" fmla="*/ 56 w 93"/>
                <a:gd name="T37" fmla="*/ 861 h 8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861"/>
                <a:gd name="T59" fmla="*/ 93 w 93"/>
                <a:gd name="T60" fmla="*/ 861 h 8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861">
                  <a:moveTo>
                    <a:pt x="93" y="0"/>
                  </a:moveTo>
                  <a:lnTo>
                    <a:pt x="68" y="62"/>
                  </a:lnTo>
                  <a:lnTo>
                    <a:pt x="49" y="120"/>
                  </a:lnTo>
                  <a:lnTo>
                    <a:pt x="33" y="175"/>
                  </a:lnTo>
                  <a:lnTo>
                    <a:pt x="21" y="229"/>
                  </a:lnTo>
                  <a:lnTo>
                    <a:pt x="16" y="256"/>
                  </a:lnTo>
                  <a:lnTo>
                    <a:pt x="12" y="284"/>
                  </a:lnTo>
                  <a:lnTo>
                    <a:pt x="9" y="312"/>
                  </a:lnTo>
                  <a:lnTo>
                    <a:pt x="6" y="341"/>
                  </a:lnTo>
                  <a:lnTo>
                    <a:pt x="2" y="401"/>
                  </a:lnTo>
                  <a:lnTo>
                    <a:pt x="0" y="469"/>
                  </a:lnTo>
                  <a:lnTo>
                    <a:pt x="0" y="524"/>
                  </a:lnTo>
                  <a:lnTo>
                    <a:pt x="2" y="574"/>
                  </a:lnTo>
                  <a:lnTo>
                    <a:pt x="5" y="622"/>
                  </a:lnTo>
                  <a:lnTo>
                    <a:pt x="11" y="667"/>
                  </a:lnTo>
                  <a:lnTo>
                    <a:pt x="18" y="713"/>
                  </a:lnTo>
                  <a:lnTo>
                    <a:pt x="28" y="759"/>
                  </a:lnTo>
                  <a:lnTo>
                    <a:pt x="40" y="808"/>
                  </a:lnTo>
                  <a:lnTo>
                    <a:pt x="56" y="86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7" name="Freeform 44"/>
            <p:cNvSpPr>
              <a:spLocks/>
            </p:cNvSpPr>
            <p:nvPr/>
          </p:nvSpPr>
          <p:spPr bwMode="auto">
            <a:xfrm>
              <a:off x="1583" y="1850"/>
              <a:ext cx="58" cy="909"/>
            </a:xfrm>
            <a:custGeom>
              <a:avLst/>
              <a:gdLst>
                <a:gd name="T0" fmla="*/ 58 w 58"/>
                <a:gd name="T1" fmla="*/ 0 h 909"/>
                <a:gd name="T2" fmla="*/ 33 w 58"/>
                <a:gd name="T3" fmla="*/ 117 h 909"/>
                <a:gd name="T4" fmla="*/ 23 w 58"/>
                <a:gd name="T5" fmla="*/ 170 h 909"/>
                <a:gd name="T6" fmla="*/ 16 w 58"/>
                <a:gd name="T7" fmla="*/ 221 h 909"/>
                <a:gd name="T8" fmla="*/ 10 w 58"/>
                <a:gd name="T9" fmla="*/ 272 h 909"/>
                <a:gd name="T10" fmla="*/ 6 w 58"/>
                <a:gd name="T11" fmla="*/ 325 h 909"/>
                <a:gd name="T12" fmla="*/ 1 w 58"/>
                <a:gd name="T13" fmla="*/ 444 h 909"/>
                <a:gd name="T14" fmla="*/ 0 w 58"/>
                <a:gd name="T15" fmla="*/ 510 h 909"/>
                <a:gd name="T16" fmla="*/ 0 w 58"/>
                <a:gd name="T17" fmla="*/ 569 h 909"/>
                <a:gd name="T18" fmla="*/ 2 w 58"/>
                <a:gd name="T19" fmla="*/ 625 h 909"/>
                <a:gd name="T20" fmla="*/ 5 w 58"/>
                <a:gd name="T21" fmla="*/ 678 h 909"/>
                <a:gd name="T22" fmla="*/ 17 w 58"/>
                <a:gd name="T23" fmla="*/ 787 h 909"/>
                <a:gd name="T24" fmla="*/ 26 w 58"/>
                <a:gd name="T25" fmla="*/ 846 h 909"/>
                <a:gd name="T26" fmla="*/ 38 w 58"/>
                <a:gd name="T27" fmla="*/ 909 h 9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909"/>
                <a:gd name="T44" fmla="*/ 58 w 58"/>
                <a:gd name="T45" fmla="*/ 909 h 9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909">
                  <a:moveTo>
                    <a:pt x="58" y="0"/>
                  </a:moveTo>
                  <a:lnTo>
                    <a:pt x="33" y="117"/>
                  </a:lnTo>
                  <a:lnTo>
                    <a:pt x="23" y="170"/>
                  </a:lnTo>
                  <a:lnTo>
                    <a:pt x="16" y="221"/>
                  </a:lnTo>
                  <a:lnTo>
                    <a:pt x="10" y="272"/>
                  </a:lnTo>
                  <a:lnTo>
                    <a:pt x="6" y="325"/>
                  </a:lnTo>
                  <a:lnTo>
                    <a:pt x="1" y="444"/>
                  </a:lnTo>
                  <a:lnTo>
                    <a:pt x="0" y="510"/>
                  </a:lnTo>
                  <a:lnTo>
                    <a:pt x="0" y="569"/>
                  </a:lnTo>
                  <a:lnTo>
                    <a:pt x="2" y="625"/>
                  </a:lnTo>
                  <a:lnTo>
                    <a:pt x="5" y="678"/>
                  </a:lnTo>
                  <a:lnTo>
                    <a:pt x="17" y="787"/>
                  </a:lnTo>
                  <a:lnTo>
                    <a:pt x="26" y="846"/>
                  </a:lnTo>
                  <a:lnTo>
                    <a:pt x="38" y="90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 rot="5400000">
            <a:off x="3313113" y="4516438"/>
            <a:ext cx="2603500" cy="1460500"/>
            <a:chOff x="3009" y="1855"/>
            <a:chExt cx="1640" cy="920"/>
          </a:xfrm>
        </p:grpSpPr>
        <p:sp>
          <p:nvSpPr>
            <p:cNvPr id="91559" name="Freeform 46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91561" name="Freeform 48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2" name="Freeform 49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3" name="Freeform 50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4" name="Freeform 51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5" name="Freeform 52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6" name="Freeform 53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7" name="Freeform 54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8" name="Freeform 55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91147" name="Freeform 56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48" name="Oval 57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13" name="Group 59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91551" name="Freeform 60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2" name="Freeform 61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3" name="Freeform 62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4" name="Freeform 63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5" name="Freeform 64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6" name="Freeform 65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7" name="Freeform 66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8" name="Freeform 67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91545" name="Freeform 69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6" name="Freeform 70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7" name="Freeform 71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8" name="Freeform 72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9" name="Freeform 73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0" name="Freeform 74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5" name="Group 75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91535" name="Freeform 77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6" name="Freeform 78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7" name="Freeform 79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8" name="Freeform 80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9" name="Freeform 81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0" name="Freeform 82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1" name="Freeform 83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2" name="Freeform 84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91529" name="Freeform 86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0" name="Freeform 87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1" name="Freeform 88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2" name="Freeform 89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3" name="Freeform 90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4" name="Freeform 91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91151" name="Freeform 92"/>
          <p:cNvSpPr>
            <a:spLocks/>
          </p:cNvSpPr>
          <p:nvPr/>
        </p:nvSpPr>
        <p:spPr bwMode="auto">
          <a:xfrm>
            <a:off x="2405063" y="3657600"/>
            <a:ext cx="2032000" cy="1881188"/>
          </a:xfrm>
          <a:custGeom>
            <a:avLst/>
            <a:gdLst>
              <a:gd name="T0" fmla="*/ 2147483647 w 1281"/>
              <a:gd name="T1" fmla="*/ 2147483647 h 1185"/>
              <a:gd name="T2" fmla="*/ 2147483647 w 1281"/>
              <a:gd name="T3" fmla="*/ 2147483647 h 1185"/>
              <a:gd name="T4" fmla="*/ 2147483647 w 1281"/>
              <a:gd name="T5" fmla="*/ 2147483647 h 1185"/>
              <a:gd name="T6" fmla="*/ 2147483647 w 1281"/>
              <a:gd name="T7" fmla="*/ 2147483647 h 1185"/>
              <a:gd name="T8" fmla="*/ 2147483647 w 1281"/>
              <a:gd name="T9" fmla="*/ 2147483647 h 1185"/>
              <a:gd name="T10" fmla="*/ 2147483647 w 1281"/>
              <a:gd name="T11" fmla="*/ 2147483647 h 1185"/>
              <a:gd name="T12" fmla="*/ 2147483647 w 1281"/>
              <a:gd name="T13" fmla="*/ 2147483647 h 1185"/>
              <a:gd name="T14" fmla="*/ 2147483647 w 1281"/>
              <a:gd name="T15" fmla="*/ 2147483647 h 1185"/>
              <a:gd name="T16" fmla="*/ 2147483647 w 1281"/>
              <a:gd name="T17" fmla="*/ 2147483647 h 1185"/>
              <a:gd name="T18" fmla="*/ 2147483647 w 1281"/>
              <a:gd name="T19" fmla="*/ 2147483647 h 1185"/>
              <a:gd name="T20" fmla="*/ 2147483647 w 1281"/>
              <a:gd name="T21" fmla="*/ 2147483647 h 1185"/>
              <a:gd name="T22" fmla="*/ 2147483647 w 1281"/>
              <a:gd name="T23" fmla="*/ 2147483647 h 1185"/>
              <a:gd name="T24" fmla="*/ 2147483647 w 1281"/>
              <a:gd name="T25" fmla="*/ 2147483647 h 1185"/>
              <a:gd name="T26" fmla="*/ 2147483647 w 1281"/>
              <a:gd name="T27" fmla="*/ 2147483647 h 1185"/>
              <a:gd name="T28" fmla="*/ 2147483647 w 1281"/>
              <a:gd name="T29" fmla="*/ 2147483647 h 1185"/>
              <a:gd name="T30" fmla="*/ 2147483647 w 1281"/>
              <a:gd name="T31" fmla="*/ 2147483647 h 1185"/>
              <a:gd name="T32" fmla="*/ 2147483647 w 1281"/>
              <a:gd name="T33" fmla="*/ 2147483647 h 1185"/>
              <a:gd name="T34" fmla="*/ 2147483647 w 1281"/>
              <a:gd name="T35" fmla="*/ 2147483647 h 1185"/>
              <a:gd name="T36" fmla="*/ 2147483647 w 1281"/>
              <a:gd name="T37" fmla="*/ 2147483647 h 1185"/>
              <a:gd name="T38" fmla="*/ 2147483647 w 1281"/>
              <a:gd name="T39" fmla="*/ 2147483647 h 1185"/>
              <a:gd name="T40" fmla="*/ 2147483647 w 1281"/>
              <a:gd name="T41" fmla="*/ 2147483647 h 1185"/>
              <a:gd name="T42" fmla="*/ 2147483647 w 1281"/>
              <a:gd name="T43" fmla="*/ 2147483647 h 1185"/>
              <a:gd name="T44" fmla="*/ 2147483647 w 1281"/>
              <a:gd name="T45" fmla="*/ 2147483647 h 1185"/>
              <a:gd name="T46" fmla="*/ 2147483647 w 1281"/>
              <a:gd name="T47" fmla="*/ 2147483647 h 1185"/>
              <a:gd name="T48" fmla="*/ 2147483647 w 1281"/>
              <a:gd name="T49" fmla="*/ 2147483647 h 1185"/>
              <a:gd name="T50" fmla="*/ 2147483647 w 1281"/>
              <a:gd name="T51" fmla="*/ 2147483647 h 1185"/>
              <a:gd name="T52" fmla="*/ 2147483647 w 1281"/>
              <a:gd name="T53" fmla="*/ 2147483647 h 1185"/>
              <a:gd name="T54" fmla="*/ 2147483647 w 1281"/>
              <a:gd name="T55" fmla="*/ 2147483647 h 1185"/>
              <a:gd name="T56" fmla="*/ 2147483647 w 1281"/>
              <a:gd name="T57" fmla="*/ 2147483647 h 1185"/>
              <a:gd name="T58" fmla="*/ 2147483647 w 1281"/>
              <a:gd name="T59" fmla="*/ 2147483647 h 1185"/>
              <a:gd name="T60" fmla="*/ 2147483647 w 1281"/>
              <a:gd name="T61" fmla="*/ 2147483647 h 1185"/>
              <a:gd name="T62" fmla="*/ 2147483647 w 1281"/>
              <a:gd name="T63" fmla="*/ 2147483647 h 1185"/>
              <a:gd name="T64" fmla="*/ 2147483647 w 1281"/>
              <a:gd name="T65" fmla="*/ 2147483647 h 1185"/>
              <a:gd name="T66" fmla="*/ 2147483647 w 1281"/>
              <a:gd name="T67" fmla="*/ 2147483647 h 1185"/>
              <a:gd name="T68" fmla="*/ 2147483647 w 1281"/>
              <a:gd name="T69" fmla="*/ 2147483647 h 1185"/>
              <a:gd name="T70" fmla="*/ 2147483647 w 1281"/>
              <a:gd name="T71" fmla="*/ 2147483647 h 1185"/>
              <a:gd name="T72" fmla="*/ 2147483647 w 1281"/>
              <a:gd name="T73" fmla="*/ 2147483647 h 1185"/>
              <a:gd name="T74" fmla="*/ 2147483647 w 1281"/>
              <a:gd name="T75" fmla="*/ 2147483647 h 1185"/>
              <a:gd name="T76" fmla="*/ 2147483647 w 1281"/>
              <a:gd name="T77" fmla="*/ 2147483647 h 1185"/>
              <a:gd name="T78" fmla="*/ 2147483647 w 1281"/>
              <a:gd name="T79" fmla="*/ 2147483647 h 1185"/>
              <a:gd name="T80" fmla="*/ 2147483647 w 1281"/>
              <a:gd name="T81" fmla="*/ 2147483647 h 1185"/>
              <a:gd name="T82" fmla="*/ 2147483647 w 1281"/>
              <a:gd name="T83" fmla="*/ 2147483647 h 1185"/>
              <a:gd name="T84" fmla="*/ 2147483647 w 1281"/>
              <a:gd name="T85" fmla="*/ 2147483647 h 1185"/>
              <a:gd name="T86" fmla="*/ 2147483647 w 1281"/>
              <a:gd name="T87" fmla="*/ 2147483647 h 1185"/>
              <a:gd name="T88" fmla="*/ 2147483647 w 1281"/>
              <a:gd name="T89" fmla="*/ 2147483647 h 1185"/>
              <a:gd name="T90" fmla="*/ 2147483647 w 1281"/>
              <a:gd name="T91" fmla="*/ 2147483647 h 1185"/>
              <a:gd name="T92" fmla="*/ 2147483647 w 1281"/>
              <a:gd name="T93" fmla="*/ 2147483647 h 1185"/>
              <a:gd name="T94" fmla="*/ 2147483647 w 1281"/>
              <a:gd name="T95" fmla="*/ 2147483647 h 1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1"/>
              <a:gd name="T145" fmla="*/ 0 h 1185"/>
              <a:gd name="T146" fmla="*/ 1281 w 1281"/>
              <a:gd name="T147" fmla="*/ 1185 h 11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1" h="1185">
                <a:moveTo>
                  <a:pt x="163" y="1007"/>
                </a:moveTo>
                <a:lnTo>
                  <a:pt x="180" y="1025"/>
                </a:lnTo>
                <a:lnTo>
                  <a:pt x="198" y="1042"/>
                </a:lnTo>
                <a:lnTo>
                  <a:pt x="216" y="1058"/>
                </a:lnTo>
                <a:lnTo>
                  <a:pt x="234" y="1072"/>
                </a:lnTo>
                <a:lnTo>
                  <a:pt x="252" y="1086"/>
                </a:lnTo>
                <a:lnTo>
                  <a:pt x="271" y="1099"/>
                </a:lnTo>
                <a:lnTo>
                  <a:pt x="290" y="1111"/>
                </a:lnTo>
                <a:lnTo>
                  <a:pt x="309" y="1122"/>
                </a:lnTo>
                <a:lnTo>
                  <a:pt x="329" y="1132"/>
                </a:lnTo>
                <a:lnTo>
                  <a:pt x="348" y="1141"/>
                </a:lnTo>
                <a:lnTo>
                  <a:pt x="368" y="1149"/>
                </a:lnTo>
                <a:lnTo>
                  <a:pt x="387" y="1156"/>
                </a:lnTo>
                <a:lnTo>
                  <a:pt x="407" y="1163"/>
                </a:lnTo>
                <a:lnTo>
                  <a:pt x="427" y="1168"/>
                </a:lnTo>
                <a:lnTo>
                  <a:pt x="447" y="1173"/>
                </a:lnTo>
                <a:lnTo>
                  <a:pt x="467" y="1177"/>
                </a:lnTo>
                <a:lnTo>
                  <a:pt x="488" y="1180"/>
                </a:lnTo>
                <a:lnTo>
                  <a:pt x="508" y="1183"/>
                </a:lnTo>
                <a:lnTo>
                  <a:pt x="528" y="1184"/>
                </a:lnTo>
                <a:lnTo>
                  <a:pt x="548" y="1185"/>
                </a:lnTo>
                <a:lnTo>
                  <a:pt x="569" y="1185"/>
                </a:lnTo>
                <a:lnTo>
                  <a:pt x="589" y="1184"/>
                </a:lnTo>
                <a:lnTo>
                  <a:pt x="609" y="1183"/>
                </a:lnTo>
                <a:lnTo>
                  <a:pt x="629" y="1181"/>
                </a:lnTo>
                <a:lnTo>
                  <a:pt x="650" y="1178"/>
                </a:lnTo>
                <a:lnTo>
                  <a:pt x="670" y="1175"/>
                </a:lnTo>
                <a:lnTo>
                  <a:pt x="690" y="1170"/>
                </a:lnTo>
                <a:lnTo>
                  <a:pt x="710" y="1166"/>
                </a:lnTo>
                <a:lnTo>
                  <a:pt x="729" y="1160"/>
                </a:lnTo>
                <a:lnTo>
                  <a:pt x="749" y="1154"/>
                </a:lnTo>
                <a:lnTo>
                  <a:pt x="758" y="1151"/>
                </a:lnTo>
                <a:lnTo>
                  <a:pt x="768" y="1148"/>
                </a:lnTo>
                <a:lnTo>
                  <a:pt x="787" y="1140"/>
                </a:lnTo>
                <a:lnTo>
                  <a:pt x="802" y="1134"/>
                </a:lnTo>
                <a:lnTo>
                  <a:pt x="818" y="1126"/>
                </a:lnTo>
                <a:lnTo>
                  <a:pt x="835" y="1118"/>
                </a:lnTo>
                <a:lnTo>
                  <a:pt x="852" y="1108"/>
                </a:lnTo>
                <a:lnTo>
                  <a:pt x="869" y="1097"/>
                </a:lnTo>
                <a:lnTo>
                  <a:pt x="886" y="1086"/>
                </a:lnTo>
                <a:lnTo>
                  <a:pt x="904" y="1073"/>
                </a:lnTo>
                <a:lnTo>
                  <a:pt x="922" y="1060"/>
                </a:lnTo>
                <a:lnTo>
                  <a:pt x="941" y="1046"/>
                </a:lnTo>
                <a:lnTo>
                  <a:pt x="959" y="1031"/>
                </a:lnTo>
                <a:lnTo>
                  <a:pt x="978" y="1016"/>
                </a:lnTo>
                <a:lnTo>
                  <a:pt x="996" y="1000"/>
                </a:lnTo>
                <a:lnTo>
                  <a:pt x="1014" y="983"/>
                </a:lnTo>
                <a:lnTo>
                  <a:pt x="1033" y="966"/>
                </a:lnTo>
                <a:lnTo>
                  <a:pt x="1051" y="948"/>
                </a:lnTo>
                <a:lnTo>
                  <a:pt x="1068" y="929"/>
                </a:lnTo>
                <a:lnTo>
                  <a:pt x="1086" y="911"/>
                </a:lnTo>
                <a:lnTo>
                  <a:pt x="1103" y="891"/>
                </a:lnTo>
                <a:lnTo>
                  <a:pt x="1120" y="872"/>
                </a:lnTo>
                <a:lnTo>
                  <a:pt x="1136" y="852"/>
                </a:lnTo>
                <a:lnTo>
                  <a:pt x="1151" y="832"/>
                </a:lnTo>
                <a:lnTo>
                  <a:pt x="1166" y="812"/>
                </a:lnTo>
                <a:lnTo>
                  <a:pt x="1181" y="791"/>
                </a:lnTo>
                <a:lnTo>
                  <a:pt x="1194" y="771"/>
                </a:lnTo>
                <a:lnTo>
                  <a:pt x="1207" y="750"/>
                </a:lnTo>
                <a:lnTo>
                  <a:pt x="1219" y="729"/>
                </a:lnTo>
                <a:lnTo>
                  <a:pt x="1230" y="708"/>
                </a:lnTo>
                <a:lnTo>
                  <a:pt x="1240" y="688"/>
                </a:lnTo>
                <a:lnTo>
                  <a:pt x="1249" y="667"/>
                </a:lnTo>
                <a:lnTo>
                  <a:pt x="1253" y="657"/>
                </a:lnTo>
                <a:lnTo>
                  <a:pt x="1257" y="647"/>
                </a:lnTo>
                <a:lnTo>
                  <a:pt x="1263" y="626"/>
                </a:lnTo>
                <a:lnTo>
                  <a:pt x="1269" y="606"/>
                </a:lnTo>
                <a:lnTo>
                  <a:pt x="1272" y="593"/>
                </a:lnTo>
                <a:lnTo>
                  <a:pt x="1274" y="579"/>
                </a:lnTo>
                <a:lnTo>
                  <a:pt x="1278" y="552"/>
                </a:lnTo>
                <a:lnTo>
                  <a:pt x="1279" y="538"/>
                </a:lnTo>
                <a:lnTo>
                  <a:pt x="1280" y="524"/>
                </a:lnTo>
                <a:lnTo>
                  <a:pt x="1281" y="510"/>
                </a:lnTo>
                <a:lnTo>
                  <a:pt x="1281" y="495"/>
                </a:lnTo>
                <a:lnTo>
                  <a:pt x="1281" y="481"/>
                </a:lnTo>
                <a:lnTo>
                  <a:pt x="1280" y="466"/>
                </a:lnTo>
                <a:lnTo>
                  <a:pt x="1277" y="436"/>
                </a:lnTo>
                <a:lnTo>
                  <a:pt x="1275" y="421"/>
                </a:lnTo>
                <a:lnTo>
                  <a:pt x="1272" y="406"/>
                </a:lnTo>
                <a:lnTo>
                  <a:pt x="1265" y="376"/>
                </a:lnTo>
                <a:lnTo>
                  <a:pt x="1261" y="361"/>
                </a:lnTo>
                <a:lnTo>
                  <a:pt x="1257" y="346"/>
                </a:lnTo>
                <a:lnTo>
                  <a:pt x="1252" y="332"/>
                </a:lnTo>
                <a:lnTo>
                  <a:pt x="1246" y="317"/>
                </a:lnTo>
                <a:lnTo>
                  <a:pt x="1240" y="302"/>
                </a:lnTo>
                <a:lnTo>
                  <a:pt x="1233" y="287"/>
                </a:lnTo>
                <a:lnTo>
                  <a:pt x="1226" y="273"/>
                </a:lnTo>
                <a:lnTo>
                  <a:pt x="1218" y="259"/>
                </a:lnTo>
                <a:lnTo>
                  <a:pt x="1210" y="244"/>
                </a:lnTo>
                <a:lnTo>
                  <a:pt x="1201" y="230"/>
                </a:lnTo>
                <a:lnTo>
                  <a:pt x="1191" y="217"/>
                </a:lnTo>
                <a:lnTo>
                  <a:pt x="1181" y="203"/>
                </a:lnTo>
                <a:lnTo>
                  <a:pt x="1171" y="190"/>
                </a:lnTo>
                <a:lnTo>
                  <a:pt x="1159" y="177"/>
                </a:lnTo>
                <a:lnTo>
                  <a:pt x="1148" y="164"/>
                </a:lnTo>
                <a:lnTo>
                  <a:pt x="1135" y="152"/>
                </a:lnTo>
                <a:lnTo>
                  <a:pt x="1117" y="135"/>
                </a:lnTo>
                <a:lnTo>
                  <a:pt x="1100" y="120"/>
                </a:lnTo>
                <a:lnTo>
                  <a:pt x="1083" y="106"/>
                </a:lnTo>
                <a:lnTo>
                  <a:pt x="1067" y="92"/>
                </a:lnTo>
                <a:lnTo>
                  <a:pt x="1050" y="80"/>
                </a:lnTo>
                <a:lnTo>
                  <a:pt x="1034" y="69"/>
                </a:lnTo>
                <a:lnTo>
                  <a:pt x="1026" y="64"/>
                </a:lnTo>
                <a:lnTo>
                  <a:pt x="1019" y="59"/>
                </a:lnTo>
                <a:lnTo>
                  <a:pt x="1003" y="50"/>
                </a:lnTo>
                <a:lnTo>
                  <a:pt x="988" y="42"/>
                </a:lnTo>
                <a:lnTo>
                  <a:pt x="973" y="34"/>
                </a:lnTo>
                <a:lnTo>
                  <a:pt x="958" y="28"/>
                </a:lnTo>
                <a:lnTo>
                  <a:pt x="944" y="22"/>
                </a:lnTo>
                <a:lnTo>
                  <a:pt x="930" y="17"/>
                </a:lnTo>
                <a:lnTo>
                  <a:pt x="915" y="13"/>
                </a:lnTo>
                <a:lnTo>
                  <a:pt x="902" y="9"/>
                </a:lnTo>
                <a:lnTo>
                  <a:pt x="888" y="6"/>
                </a:lnTo>
                <a:lnTo>
                  <a:pt x="874" y="4"/>
                </a:lnTo>
                <a:lnTo>
                  <a:pt x="861" y="2"/>
                </a:lnTo>
                <a:lnTo>
                  <a:pt x="847" y="1"/>
                </a:lnTo>
                <a:lnTo>
                  <a:pt x="834" y="0"/>
                </a:lnTo>
                <a:lnTo>
                  <a:pt x="808" y="0"/>
                </a:lnTo>
                <a:lnTo>
                  <a:pt x="782" y="2"/>
                </a:lnTo>
                <a:lnTo>
                  <a:pt x="756" y="5"/>
                </a:lnTo>
                <a:lnTo>
                  <a:pt x="731" y="8"/>
                </a:lnTo>
                <a:lnTo>
                  <a:pt x="705" y="13"/>
                </a:lnTo>
                <a:lnTo>
                  <a:pt x="679" y="18"/>
                </a:lnTo>
                <a:lnTo>
                  <a:pt x="657" y="23"/>
                </a:lnTo>
                <a:lnTo>
                  <a:pt x="634" y="28"/>
                </a:lnTo>
                <a:lnTo>
                  <a:pt x="612" y="34"/>
                </a:lnTo>
                <a:lnTo>
                  <a:pt x="590" y="40"/>
                </a:lnTo>
                <a:lnTo>
                  <a:pt x="568" y="47"/>
                </a:lnTo>
                <a:lnTo>
                  <a:pt x="546" y="54"/>
                </a:lnTo>
                <a:lnTo>
                  <a:pt x="524" y="62"/>
                </a:lnTo>
                <a:lnTo>
                  <a:pt x="503" y="70"/>
                </a:lnTo>
                <a:lnTo>
                  <a:pt x="482" y="78"/>
                </a:lnTo>
                <a:lnTo>
                  <a:pt x="460" y="87"/>
                </a:lnTo>
                <a:lnTo>
                  <a:pt x="419" y="106"/>
                </a:lnTo>
                <a:lnTo>
                  <a:pt x="399" y="115"/>
                </a:lnTo>
                <a:lnTo>
                  <a:pt x="379" y="125"/>
                </a:lnTo>
                <a:lnTo>
                  <a:pt x="360" y="135"/>
                </a:lnTo>
                <a:lnTo>
                  <a:pt x="341" y="146"/>
                </a:lnTo>
                <a:lnTo>
                  <a:pt x="322" y="156"/>
                </a:lnTo>
                <a:lnTo>
                  <a:pt x="304" y="167"/>
                </a:lnTo>
                <a:lnTo>
                  <a:pt x="287" y="177"/>
                </a:lnTo>
                <a:lnTo>
                  <a:pt x="270" y="188"/>
                </a:lnTo>
                <a:lnTo>
                  <a:pt x="253" y="199"/>
                </a:lnTo>
                <a:lnTo>
                  <a:pt x="237" y="210"/>
                </a:lnTo>
                <a:lnTo>
                  <a:pt x="208" y="232"/>
                </a:lnTo>
                <a:lnTo>
                  <a:pt x="194" y="243"/>
                </a:lnTo>
                <a:lnTo>
                  <a:pt x="181" y="253"/>
                </a:lnTo>
                <a:lnTo>
                  <a:pt x="169" y="264"/>
                </a:lnTo>
                <a:lnTo>
                  <a:pt x="157" y="275"/>
                </a:lnTo>
                <a:lnTo>
                  <a:pt x="146" y="285"/>
                </a:lnTo>
                <a:lnTo>
                  <a:pt x="137" y="295"/>
                </a:lnTo>
                <a:lnTo>
                  <a:pt x="128" y="305"/>
                </a:lnTo>
                <a:lnTo>
                  <a:pt x="120" y="315"/>
                </a:lnTo>
                <a:lnTo>
                  <a:pt x="106" y="333"/>
                </a:lnTo>
                <a:lnTo>
                  <a:pt x="94" y="351"/>
                </a:lnTo>
                <a:lnTo>
                  <a:pt x="88" y="360"/>
                </a:lnTo>
                <a:lnTo>
                  <a:pt x="82" y="369"/>
                </a:lnTo>
                <a:lnTo>
                  <a:pt x="76" y="379"/>
                </a:lnTo>
                <a:lnTo>
                  <a:pt x="70" y="388"/>
                </a:lnTo>
                <a:lnTo>
                  <a:pt x="65" y="398"/>
                </a:lnTo>
                <a:lnTo>
                  <a:pt x="60" y="408"/>
                </a:lnTo>
                <a:lnTo>
                  <a:pt x="55" y="417"/>
                </a:lnTo>
                <a:lnTo>
                  <a:pt x="50" y="427"/>
                </a:lnTo>
                <a:lnTo>
                  <a:pt x="45" y="437"/>
                </a:lnTo>
                <a:lnTo>
                  <a:pt x="41" y="447"/>
                </a:lnTo>
                <a:lnTo>
                  <a:pt x="33" y="467"/>
                </a:lnTo>
                <a:lnTo>
                  <a:pt x="25" y="488"/>
                </a:lnTo>
                <a:lnTo>
                  <a:pt x="19" y="509"/>
                </a:lnTo>
                <a:lnTo>
                  <a:pt x="13" y="530"/>
                </a:lnTo>
                <a:lnTo>
                  <a:pt x="8" y="551"/>
                </a:lnTo>
                <a:lnTo>
                  <a:pt x="5" y="573"/>
                </a:lnTo>
                <a:lnTo>
                  <a:pt x="3" y="584"/>
                </a:lnTo>
                <a:lnTo>
                  <a:pt x="2" y="596"/>
                </a:lnTo>
                <a:lnTo>
                  <a:pt x="1" y="618"/>
                </a:lnTo>
                <a:lnTo>
                  <a:pt x="0" y="640"/>
                </a:lnTo>
                <a:lnTo>
                  <a:pt x="1" y="662"/>
                </a:lnTo>
                <a:lnTo>
                  <a:pt x="2" y="685"/>
                </a:lnTo>
                <a:lnTo>
                  <a:pt x="5" y="708"/>
                </a:lnTo>
                <a:lnTo>
                  <a:pt x="9" y="730"/>
                </a:lnTo>
                <a:lnTo>
                  <a:pt x="15" y="753"/>
                </a:lnTo>
                <a:lnTo>
                  <a:pt x="21" y="776"/>
                </a:lnTo>
                <a:lnTo>
                  <a:pt x="29" y="799"/>
                </a:lnTo>
                <a:lnTo>
                  <a:pt x="34" y="811"/>
                </a:lnTo>
                <a:lnTo>
                  <a:pt x="38" y="822"/>
                </a:lnTo>
                <a:lnTo>
                  <a:pt x="49" y="846"/>
                </a:lnTo>
                <a:lnTo>
                  <a:pt x="61" y="869"/>
                </a:lnTo>
                <a:lnTo>
                  <a:pt x="67" y="880"/>
                </a:lnTo>
                <a:lnTo>
                  <a:pt x="74" y="892"/>
                </a:lnTo>
                <a:lnTo>
                  <a:pt x="81" y="903"/>
                </a:lnTo>
                <a:lnTo>
                  <a:pt x="89" y="915"/>
                </a:lnTo>
                <a:lnTo>
                  <a:pt x="105" y="938"/>
                </a:lnTo>
                <a:lnTo>
                  <a:pt x="114" y="950"/>
                </a:lnTo>
                <a:lnTo>
                  <a:pt x="123" y="961"/>
                </a:lnTo>
                <a:lnTo>
                  <a:pt x="142" y="984"/>
                </a:lnTo>
                <a:lnTo>
                  <a:pt x="163" y="100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2" name="Oval 93"/>
          <p:cNvSpPr>
            <a:spLocks noChangeArrowheads="1"/>
          </p:cNvSpPr>
          <p:nvPr/>
        </p:nvSpPr>
        <p:spPr bwMode="auto">
          <a:xfrm>
            <a:off x="3497263" y="4595813"/>
            <a:ext cx="0" cy="152400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3" name="Freeform 94"/>
          <p:cNvSpPr>
            <a:spLocks/>
          </p:cNvSpPr>
          <p:nvPr/>
        </p:nvSpPr>
        <p:spPr bwMode="auto">
          <a:xfrm>
            <a:off x="2559050" y="4729163"/>
            <a:ext cx="668338" cy="687387"/>
          </a:xfrm>
          <a:custGeom>
            <a:avLst/>
            <a:gdLst>
              <a:gd name="T0" fmla="*/ 2147483647 w 421"/>
              <a:gd name="T1" fmla="*/ 2147483647 h 433"/>
              <a:gd name="T2" fmla="*/ 2147483647 w 421"/>
              <a:gd name="T3" fmla="*/ 2147483647 h 433"/>
              <a:gd name="T4" fmla="*/ 2147483647 w 421"/>
              <a:gd name="T5" fmla="*/ 2147483647 h 433"/>
              <a:gd name="T6" fmla="*/ 2147483647 w 421"/>
              <a:gd name="T7" fmla="*/ 2147483647 h 433"/>
              <a:gd name="T8" fmla="*/ 2147483647 w 421"/>
              <a:gd name="T9" fmla="*/ 2147483647 h 433"/>
              <a:gd name="T10" fmla="*/ 2147483647 w 421"/>
              <a:gd name="T11" fmla="*/ 0 h 433"/>
              <a:gd name="T12" fmla="*/ 2147483647 w 421"/>
              <a:gd name="T13" fmla="*/ 2147483647 h 433"/>
              <a:gd name="T14" fmla="*/ 2147483647 w 421"/>
              <a:gd name="T15" fmla="*/ 2147483647 h 433"/>
              <a:gd name="T16" fmla="*/ 2147483647 w 421"/>
              <a:gd name="T17" fmla="*/ 2147483647 h 433"/>
              <a:gd name="T18" fmla="*/ 2147483647 w 421"/>
              <a:gd name="T19" fmla="*/ 2147483647 h 433"/>
              <a:gd name="T20" fmla="*/ 2147483647 w 421"/>
              <a:gd name="T21" fmla="*/ 2147483647 h 433"/>
              <a:gd name="T22" fmla="*/ 2147483647 w 421"/>
              <a:gd name="T23" fmla="*/ 2147483647 h 433"/>
              <a:gd name="T24" fmla="*/ 2147483647 w 421"/>
              <a:gd name="T25" fmla="*/ 2147483647 h 433"/>
              <a:gd name="T26" fmla="*/ 2147483647 w 421"/>
              <a:gd name="T27" fmla="*/ 2147483647 h 433"/>
              <a:gd name="T28" fmla="*/ 2147483647 w 421"/>
              <a:gd name="T29" fmla="*/ 2147483647 h 433"/>
              <a:gd name="T30" fmla="*/ 2147483647 w 421"/>
              <a:gd name="T31" fmla="*/ 2147483647 h 433"/>
              <a:gd name="T32" fmla="*/ 2147483647 w 421"/>
              <a:gd name="T33" fmla="*/ 2147483647 h 433"/>
              <a:gd name="T34" fmla="*/ 2147483647 w 421"/>
              <a:gd name="T35" fmla="*/ 2147483647 h 433"/>
              <a:gd name="T36" fmla="*/ 2147483647 w 421"/>
              <a:gd name="T37" fmla="*/ 2147483647 h 433"/>
              <a:gd name="T38" fmla="*/ 2147483647 w 421"/>
              <a:gd name="T39" fmla="*/ 2147483647 h 433"/>
              <a:gd name="T40" fmla="*/ 2147483647 w 421"/>
              <a:gd name="T41" fmla="*/ 2147483647 h 433"/>
              <a:gd name="T42" fmla="*/ 2147483647 w 421"/>
              <a:gd name="T43" fmla="*/ 2147483647 h 433"/>
              <a:gd name="T44" fmla="*/ 2147483647 w 421"/>
              <a:gd name="T45" fmla="*/ 2147483647 h 433"/>
              <a:gd name="T46" fmla="*/ 2147483647 w 421"/>
              <a:gd name="T47" fmla="*/ 2147483647 h 433"/>
              <a:gd name="T48" fmla="*/ 2147483647 w 421"/>
              <a:gd name="T49" fmla="*/ 2147483647 h 433"/>
              <a:gd name="T50" fmla="*/ 2147483647 w 421"/>
              <a:gd name="T51" fmla="*/ 2147483647 h 433"/>
              <a:gd name="T52" fmla="*/ 2147483647 w 421"/>
              <a:gd name="T53" fmla="*/ 2147483647 h 433"/>
              <a:gd name="T54" fmla="*/ 2147483647 w 421"/>
              <a:gd name="T55" fmla="*/ 2147483647 h 433"/>
              <a:gd name="T56" fmla="*/ 2147483647 w 421"/>
              <a:gd name="T57" fmla="*/ 2147483647 h 433"/>
              <a:gd name="T58" fmla="*/ 2147483647 w 421"/>
              <a:gd name="T59" fmla="*/ 2147483647 h 433"/>
              <a:gd name="T60" fmla="*/ 2147483647 w 421"/>
              <a:gd name="T61" fmla="*/ 2147483647 h 433"/>
              <a:gd name="T62" fmla="*/ 2147483647 w 421"/>
              <a:gd name="T63" fmla="*/ 2147483647 h 433"/>
              <a:gd name="T64" fmla="*/ 2147483647 w 421"/>
              <a:gd name="T65" fmla="*/ 2147483647 h 433"/>
              <a:gd name="T66" fmla="*/ 2147483647 w 421"/>
              <a:gd name="T67" fmla="*/ 2147483647 h 433"/>
              <a:gd name="T68" fmla="*/ 2147483647 w 421"/>
              <a:gd name="T69" fmla="*/ 2147483647 h 433"/>
              <a:gd name="T70" fmla="*/ 2147483647 w 421"/>
              <a:gd name="T71" fmla="*/ 2147483647 h 433"/>
              <a:gd name="T72" fmla="*/ 2147483647 w 421"/>
              <a:gd name="T73" fmla="*/ 2147483647 h 433"/>
              <a:gd name="T74" fmla="*/ 2147483647 w 421"/>
              <a:gd name="T75" fmla="*/ 2147483647 h 433"/>
              <a:gd name="T76" fmla="*/ 2147483647 w 421"/>
              <a:gd name="T77" fmla="*/ 2147483647 h 433"/>
              <a:gd name="T78" fmla="*/ 2147483647 w 421"/>
              <a:gd name="T79" fmla="*/ 2147483647 h 433"/>
              <a:gd name="T80" fmla="*/ 2147483647 w 421"/>
              <a:gd name="T81" fmla="*/ 2147483647 h 433"/>
              <a:gd name="T82" fmla="*/ 2147483647 w 421"/>
              <a:gd name="T83" fmla="*/ 2147483647 h 433"/>
              <a:gd name="T84" fmla="*/ 2147483647 w 421"/>
              <a:gd name="T85" fmla="*/ 2147483647 h 433"/>
              <a:gd name="T86" fmla="*/ 2147483647 w 421"/>
              <a:gd name="T87" fmla="*/ 2147483647 h 433"/>
              <a:gd name="T88" fmla="*/ 2147483647 w 421"/>
              <a:gd name="T89" fmla="*/ 2147483647 h 433"/>
              <a:gd name="T90" fmla="*/ 2147483647 w 421"/>
              <a:gd name="T91" fmla="*/ 2147483647 h 433"/>
              <a:gd name="T92" fmla="*/ 2147483647 w 421"/>
              <a:gd name="T93" fmla="*/ 2147483647 h 433"/>
              <a:gd name="T94" fmla="*/ 2147483647 w 421"/>
              <a:gd name="T95" fmla="*/ 2147483647 h 433"/>
              <a:gd name="T96" fmla="*/ 2147483647 w 421"/>
              <a:gd name="T97" fmla="*/ 2147483647 h 433"/>
              <a:gd name="T98" fmla="*/ 2147483647 w 421"/>
              <a:gd name="T99" fmla="*/ 2147483647 h 433"/>
              <a:gd name="T100" fmla="*/ 2147483647 w 421"/>
              <a:gd name="T101" fmla="*/ 2147483647 h 433"/>
              <a:gd name="T102" fmla="*/ 2147483647 w 421"/>
              <a:gd name="T103" fmla="*/ 2147483647 h 433"/>
              <a:gd name="T104" fmla="*/ 2147483647 w 421"/>
              <a:gd name="T105" fmla="*/ 2147483647 h 433"/>
              <a:gd name="T106" fmla="*/ 0 w 421"/>
              <a:gd name="T107" fmla="*/ 2147483647 h 433"/>
              <a:gd name="T108" fmla="*/ 0 w 421"/>
              <a:gd name="T109" fmla="*/ 2147483647 h 433"/>
              <a:gd name="T110" fmla="*/ 2147483647 w 421"/>
              <a:gd name="T111" fmla="*/ 2147483647 h 433"/>
              <a:gd name="T112" fmla="*/ 2147483647 w 421"/>
              <a:gd name="T113" fmla="*/ 2147483647 h 433"/>
              <a:gd name="T114" fmla="*/ 2147483647 w 421"/>
              <a:gd name="T115" fmla="*/ 2147483647 h 433"/>
              <a:gd name="T116" fmla="*/ 2147483647 w 421"/>
              <a:gd name="T117" fmla="*/ 2147483647 h 433"/>
              <a:gd name="T118" fmla="*/ 2147483647 w 421"/>
              <a:gd name="T119" fmla="*/ 2147483647 h 4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1"/>
              <a:gd name="T181" fmla="*/ 0 h 433"/>
              <a:gd name="T182" fmla="*/ 421 w 421"/>
              <a:gd name="T183" fmla="*/ 433 h 4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1" h="433">
                <a:moveTo>
                  <a:pt x="40" y="33"/>
                </a:moveTo>
                <a:lnTo>
                  <a:pt x="46" y="28"/>
                </a:lnTo>
                <a:lnTo>
                  <a:pt x="53" y="23"/>
                </a:lnTo>
                <a:lnTo>
                  <a:pt x="61" y="18"/>
                </a:lnTo>
                <a:lnTo>
                  <a:pt x="68" y="14"/>
                </a:lnTo>
                <a:lnTo>
                  <a:pt x="76" y="10"/>
                </a:lnTo>
                <a:lnTo>
                  <a:pt x="84" y="7"/>
                </a:lnTo>
                <a:lnTo>
                  <a:pt x="93" y="5"/>
                </a:lnTo>
                <a:lnTo>
                  <a:pt x="101" y="3"/>
                </a:lnTo>
                <a:lnTo>
                  <a:pt x="110" y="2"/>
                </a:lnTo>
                <a:lnTo>
                  <a:pt x="119" y="1"/>
                </a:lnTo>
                <a:lnTo>
                  <a:pt x="129" y="0"/>
                </a:lnTo>
                <a:lnTo>
                  <a:pt x="138" y="0"/>
                </a:lnTo>
                <a:lnTo>
                  <a:pt x="148" y="1"/>
                </a:lnTo>
                <a:lnTo>
                  <a:pt x="157" y="2"/>
                </a:lnTo>
                <a:lnTo>
                  <a:pt x="167" y="3"/>
                </a:lnTo>
                <a:lnTo>
                  <a:pt x="177" y="6"/>
                </a:lnTo>
                <a:lnTo>
                  <a:pt x="187" y="8"/>
                </a:lnTo>
                <a:lnTo>
                  <a:pt x="197" y="11"/>
                </a:lnTo>
                <a:lnTo>
                  <a:pt x="218" y="19"/>
                </a:lnTo>
                <a:lnTo>
                  <a:pt x="228" y="23"/>
                </a:lnTo>
                <a:lnTo>
                  <a:pt x="238" y="28"/>
                </a:lnTo>
                <a:lnTo>
                  <a:pt x="248" y="33"/>
                </a:lnTo>
                <a:lnTo>
                  <a:pt x="258" y="39"/>
                </a:lnTo>
                <a:lnTo>
                  <a:pt x="268" y="45"/>
                </a:lnTo>
                <a:lnTo>
                  <a:pt x="278" y="52"/>
                </a:lnTo>
                <a:lnTo>
                  <a:pt x="287" y="59"/>
                </a:lnTo>
                <a:lnTo>
                  <a:pt x="297" y="67"/>
                </a:lnTo>
                <a:lnTo>
                  <a:pt x="307" y="75"/>
                </a:lnTo>
                <a:lnTo>
                  <a:pt x="316" y="83"/>
                </a:lnTo>
                <a:lnTo>
                  <a:pt x="325" y="92"/>
                </a:lnTo>
                <a:lnTo>
                  <a:pt x="334" y="101"/>
                </a:lnTo>
                <a:lnTo>
                  <a:pt x="343" y="111"/>
                </a:lnTo>
                <a:lnTo>
                  <a:pt x="351" y="120"/>
                </a:lnTo>
                <a:lnTo>
                  <a:pt x="359" y="130"/>
                </a:lnTo>
                <a:lnTo>
                  <a:pt x="366" y="140"/>
                </a:lnTo>
                <a:lnTo>
                  <a:pt x="373" y="150"/>
                </a:lnTo>
                <a:lnTo>
                  <a:pt x="379" y="161"/>
                </a:lnTo>
                <a:lnTo>
                  <a:pt x="385" y="171"/>
                </a:lnTo>
                <a:lnTo>
                  <a:pt x="391" y="181"/>
                </a:lnTo>
                <a:lnTo>
                  <a:pt x="400" y="202"/>
                </a:lnTo>
                <a:lnTo>
                  <a:pt x="405" y="213"/>
                </a:lnTo>
                <a:lnTo>
                  <a:pt x="408" y="223"/>
                </a:lnTo>
                <a:lnTo>
                  <a:pt x="414" y="244"/>
                </a:lnTo>
                <a:lnTo>
                  <a:pt x="417" y="254"/>
                </a:lnTo>
                <a:lnTo>
                  <a:pt x="418" y="264"/>
                </a:lnTo>
                <a:lnTo>
                  <a:pt x="421" y="284"/>
                </a:lnTo>
                <a:lnTo>
                  <a:pt x="421" y="294"/>
                </a:lnTo>
                <a:lnTo>
                  <a:pt x="421" y="304"/>
                </a:lnTo>
                <a:lnTo>
                  <a:pt x="420" y="313"/>
                </a:lnTo>
                <a:lnTo>
                  <a:pt x="419" y="322"/>
                </a:lnTo>
                <a:lnTo>
                  <a:pt x="418" y="331"/>
                </a:lnTo>
                <a:lnTo>
                  <a:pt x="416" y="340"/>
                </a:lnTo>
                <a:lnTo>
                  <a:pt x="413" y="349"/>
                </a:lnTo>
                <a:lnTo>
                  <a:pt x="410" y="357"/>
                </a:lnTo>
                <a:lnTo>
                  <a:pt x="406" y="365"/>
                </a:lnTo>
                <a:lnTo>
                  <a:pt x="402" y="372"/>
                </a:lnTo>
                <a:lnTo>
                  <a:pt x="398" y="380"/>
                </a:lnTo>
                <a:lnTo>
                  <a:pt x="393" y="387"/>
                </a:lnTo>
                <a:lnTo>
                  <a:pt x="387" y="393"/>
                </a:lnTo>
                <a:lnTo>
                  <a:pt x="381" y="399"/>
                </a:lnTo>
                <a:lnTo>
                  <a:pt x="374" y="405"/>
                </a:lnTo>
                <a:lnTo>
                  <a:pt x="367" y="410"/>
                </a:lnTo>
                <a:lnTo>
                  <a:pt x="360" y="415"/>
                </a:lnTo>
                <a:lnTo>
                  <a:pt x="353" y="419"/>
                </a:lnTo>
                <a:lnTo>
                  <a:pt x="345" y="422"/>
                </a:lnTo>
                <a:lnTo>
                  <a:pt x="337" y="425"/>
                </a:lnTo>
                <a:lnTo>
                  <a:pt x="328" y="428"/>
                </a:lnTo>
                <a:lnTo>
                  <a:pt x="319" y="430"/>
                </a:lnTo>
                <a:lnTo>
                  <a:pt x="311" y="431"/>
                </a:lnTo>
                <a:lnTo>
                  <a:pt x="301" y="432"/>
                </a:lnTo>
                <a:lnTo>
                  <a:pt x="292" y="433"/>
                </a:lnTo>
                <a:lnTo>
                  <a:pt x="283" y="432"/>
                </a:lnTo>
                <a:lnTo>
                  <a:pt x="273" y="432"/>
                </a:lnTo>
                <a:lnTo>
                  <a:pt x="263" y="431"/>
                </a:lnTo>
                <a:lnTo>
                  <a:pt x="254" y="429"/>
                </a:lnTo>
                <a:lnTo>
                  <a:pt x="244" y="427"/>
                </a:lnTo>
                <a:lnTo>
                  <a:pt x="234" y="425"/>
                </a:lnTo>
                <a:lnTo>
                  <a:pt x="224" y="422"/>
                </a:lnTo>
                <a:lnTo>
                  <a:pt x="203" y="414"/>
                </a:lnTo>
                <a:lnTo>
                  <a:pt x="193" y="410"/>
                </a:lnTo>
                <a:lnTo>
                  <a:pt x="183" y="405"/>
                </a:lnTo>
                <a:lnTo>
                  <a:pt x="173" y="400"/>
                </a:lnTo>
                <a:lnTo>
                  <a:pt x="163" y="394"/>
                </a:lnTo>
                <a:lnTo>
                  <a:pt x="153" y="387"/>
                </a:lnTo>
                <a:lnTo>
                  <a:pt x="143" y="381"/>
                </a:lnTo>
                <a:lnTo>
                  <a:pt x="133" y="374"/>
                </a:lnTo>
                <a:lnTo>
                  <a:pt x="124" y="366"/>
                </a:lnTo>
                <a:lnTo>
                  <a:pt x="114" y="358"/>
                </a:lnTo>
                <a:lnTo>
                  <a:pt x="105" y="350"/>
                </a:lnTo>
                <a:lnTo>
                  <a:pt x="96" y="341"/>
                </a:lnTo>
                <a:lnTo>
                  <a:pt x="87" y="332"/>
                </a:lnTo>
                <a:lnTo>
                  <a:pt x="78" y="322"/>
                </a:lnTo>
                <a:lnTo>
                  <a:pt x="70" y="312"/>
                </a:lnTo>
                <a:lnTo>
                  <a:pt x="62" y="302"/>
                </a:lnTo>
                <a:lnTo>
                  <a:pt x="55" y="292"/>
                </a:lnTo>
                <a:lnTo>
                  <a:pt x="48" y="282"/>
                </a:lnTo>
                <a:lnTo>
                  <a:pt x="42" y="272"/>
                </a:lnTo>
                <a:lnTo>
                  <a:pt x="36" y="262"/>
                </a:lnTo>
                <a:lnTo>
                  <a:pt x="30" y="251"/>
                </a:lnTo>
                <a:lnTo>
                  <a:pt x="20" y="230"/>
                </a:lnTo>
                <a:lnTo>
                  <a:pt x="16" y="220"/>
                </a:lnTo>
                <a:lnTo>
                  <a:pt x="13" y="210"/>
                </a:lnTo>
                <a:lnTo>
                  <a:pt x="7" y="189"/>
                </a:lnTo>
                <a:lnTo>
                  <a:pt x="4" y="179"/>
                </a:lnTo>
                <a:lnTo>
                  <a:pt x="2" y="169"/>
                </a:lnTo>
                <a:lnTo>
                  <a:pt x="0" y="149"/>
                </a:lnTo>
                <a:lnTo>
                  <a:pt x="0" y="139"/>
                </a:lnTo>
                <a:lnTo>
                  <a:pt x="0" y="129"/>
                </a:lnTo>
                <a:lnTo>
                  <a:pt x="0" y="120"/>
                </a:lnTo>
                <a:lnTo>
                  <a:pt x="2" y="110"/>
                </a:lnTo>
                <a:lnTo>
                  <a:pt x="3" y="101"/>
                </a:lnTo>
                <a:lnTo>
                  <a:pt x="5" y="93"/>
                </a:lnTo>
                <a:lnTo>
                  <a:pt x="8" y="84"/>
                </a:lnTo>
                <a:lnTo>
                  <a:pt x="11" y="76"/>
                </a:lnTo>
                <a:lnTo>
                  <a:pt x="14" y="68"/>
                </a:lnTo>
                <a:lnTo>
                  <a:pt x="18" y="60"/>
                </a:lnTo>
                <a:lnTo>
                  <a:pt x="23" y="53"/>
                </a:lnTo>
                <a:lnTo>
                  <a:pt x="28" y="46"/>
                </a:lnTo>
                <a:lnTo>
                  <a:pt x="34" y="40"/>
                </a:lnTo>
                <a:lnTo>
                  <a:pt x="40" y="33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4" name="Freeform 95"/>
          <p:cNvSpPr>
            <a:spLocks/>
          </p:cNvSpPr>
          <p:nvPr/>
        </p:nvSpPr>
        <p:spPr bwMode="auto">
          <a:xfrm>
            <a:off x="3079750" y="3775075"/>
            <a:ext cx="1214438" cy="1200150"/>
          </a:xfrm>
          <a:custGeom>
            <a:avLst/>
            <a:gdLst>
              <a:gd name="T0" fmla="*/ 0 w 765"/>
              <a:gd name="T1" fmla="*/ 2147483647 h 756"/>
              <a:gd name="T2" fmla="*/ 2147483647 w 765"/>
              <a:gd name="T3" fmla="*/ 2147483647 h 756"/>
              <a:gd name="T4" fmla="*/ 2147483647 w 765"/>
              <a:gd name="T5" fmla="*/ 2147483647 h 756"/>
              <a:gd name="T6" fmla="*/ 2147483647 w 765"/>
              <a:gd name="T7" fmla="*/ 2147483647 h 756"/>
              <a:gd name="T8" fmla="*/ 2147483647 w 765"/>
              <a:gd name="T9" fmla="*/ 0 h 756"/>
              <a:gd name="T10" fmla="*/ 2147483647 w 765"/>
              <a:gd name="T11" fmla="*/ 0 h 756"/>
              <a:gd name="T12" fmla="*/ 2147483647 w 765"/>
              <a:gd name="T13" fmla="*/ 2147483647 h 756"/>
              <a:gd name="T14" fmla="*/ 2147483647 w 765"/>
              <a:gd name="T15" fmla="*/ 2147483647 h 756"/>
              <a:gd name="T16" fmla="*/ 2147483647 w 765"/>
              <a:gd name="T17" fmla="*/ 2147483647 h 756"/>
              <a:gd name="T18" fmla="*/ 2147483647 w 765"/>
              <a:gd name="T19" fmla="*/ 2147483647 h 756"/>
              <a:gd name="T20" fmla="*/ 2147483647 w 765"/>
              <a:gd name="T21" fmla="*/ 2147483647 h 756"/>
              <a:gd name="T22" fmla="*/ 2147483647 w 765"/>
              <a:gd name="T23" fmla="*/ 2147483647 h 756"/>
              <a:gd name="T24" fmla="*/ 2147483647 w 765"/>
              <a:gd name="T25" fmla="*/ 2147483647 h 756"/>
              <a:gd name="T26" fmla="*/ 2147483647 w 765"/>
              <a:gd name="T27" fmla="*/ 2147483647 h 756"/>
              <a:gd name="T28" fmla="*/ 2147483647 w 765"/>
              <a:gd name="T29" fmla="*/ 2147483647 h 756"/>
              <a:gd name="T30" fmla="*/ 2147483647 w 765"/>
              <a:gd name="T31" fmla="*/ 2147483647 h 756"/>
              <a:gd name="T32" fmla="*/ 2147483647 w 765"/>
              <a:gd name="T33" fmla="*/ 2147483647 h 756"/>
              <a:gd name="T34" fmla="*/ 2147483647 w 765"/>
              <a:gd name="T35" fmla="*/ 2147483647 h 756"/>
              <a:gd name="T36" fmla="*/ 2147483647 w 765"/>
              <a:gd name="T37" fmla="*/ 2147483647 h 756"/>
              <a:gd name="T38" fmla="*/ 2147483647 w 765"/>
              <a:gd name="T39" fmla="*/ 2147483647 h 756"/>
              <a:gd name="T40" fmla="*/ 2147483647 w 765"/>
              <a:gd name="T41" fmla="*/ 2147483647 h 756"/>
              <a:gd name="T42" fmla="*/ 2147483647 w 765"/>
              <a:gd name="T43" fmla="*/ 2147483647 h 756"/>
              <a:gd name="T44" fmla="*/ 2147483647 w 765"/>
              <a:gd name="T45" fmla="*/ 2147483647 h 756"/>
              <a:gd name="T46" fmla="*/ 2147483647 w 765"/>
              <a:gd name="T47" fmla="*/ 2147483647 h 756"/>
              <a:gd name="T48" fmla="*/ 2147483647 w 765"/>
              <a:gd name="T49" fmla="*/ 2147483647 h 756"/>
              <a:gd name="T50" fmla="*/ 2147483647 w 765"/>
              <a:gd name="T51" fmla="*/ 2147483647 h 756"/>
              <a:gd name="T52" fmla="*/ 2147483647 w 765"/>
              <a:gd name="T53" fmla="*/ 2147483647 h 756"/>
              <a:gd name="T54" fmla="*/ 2147483647 w 765"/>
              <a:gd name="T55" fmla="*/ 2147483647 h 756"/>
              <a:gd name="T56" fmla="*/ 2147483647 w 765"/>
              <a:gd name="T57" fmla="*/ 2147483647 h 756"/>
              <a:gd name="T58" fmla="*/ 2147483647 w 765"/>
              <a:gd name="T59" fmla="*/ 2147483647 h 756"/>
              <a:gd name="T60" fmla="*/ 2147483647 w 765"/>
              <a:gd name="T61" fmla="*/ 2147483647 h 756"/>
              <a:gd name="T62" fmla="*/ 2147483647 w 765"/>
              <a:gd name="T63" fmla="*/ 2147483647 h 756"/>
              <a:gd name="T64" fmla="*/ 2147483647 w 765"/>
              <a:gd name="T65" fmla="*/ 2147483647 h 756"/>
              <a:gd name="T66" fmla="*/ 2147483647 w 765"/>
              <a:gd name="T67" fmla="*/ 2147483647 h 7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5"/>
              <a:gd name="T103" fmla="*/ 0 h 756"/>
              <a:gd name="T104" fmla="*/ 765 w 765"/>
              <a:gd name="T105" fmla="*/ 756 h 7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5" h="756">
                <a:moveTo>
                  <a:pt x="0" y="26"/>
                </a:moveTo>
                <a:lnTo>
                  <a:pt x="43" y="15"/>
                </a:lnTo>
                <a:lnTo>
                  <a:pt x="85" y="8"/>
                </a:lnTo>
                <a:lnTo>
                  <a:pt x="128" y="3"/>
                </a:lnTo>
                <a:lnTo>
                  <a:pt x="169" y="0"/>
                </a:lnTo>
                <a:lnTo>
                  <a:pt x="210" y="0"/>
                </a:lnTo>
                <a:lnTo>
                  <a:pt x="251" y="2"/>
                </a:lnTo>
                <a:lnTo>
                  <a:pt x="291" y="7"/>
                </a:lnTo>
                <a:lnTo>
                  <a:pt x="329" y="14"/>
                </a:lnTo>
                <a:lnTo>
                  <a:pt x="367" y="24"/>
                </a:lnTo>
                <a:lnTo>
                  <a:pt x="403" y="36"/>
                </a:lnTo>
                <a:lnTo>
                  <a:pt x="438" y="50"/>
                </a:lnTo>
                <a:lnTo>
                  <a:pt x="472" y="66"/>
                </a:lnTo>
                <a:lnTo>
                  <a:pt x="504" y="84"/>
                </a:lnTo>
                <a:lnTo>
                  <a:pt x="520" y="95"/>
                </a:lnTo>
                <a:lnTo>
                  <a:pt x="535" y="105"/>
                </a:lnTo>
                <a:lnTo>
                  <a:pt x="563" y="128"/>
                </a:lnTo>
                <a:lnTo>
                  <a:pt x="590" y="153"/>
                </a:lnTo>
                <a:lnTo>
                  <a:pt x="621" y="185"/>
                </a:lnTo>
                <a:lnTo>
                  <a:pt x="648" y="218"/>
                </a:lnTo>
                <a:lnTo>
                  <a:pt x="673" y="253"/>
                </a:lnTo>
                <a:lnTo>
                  <a:pt x="695" y="287"/>
                </a:lnTo>
                <a:lnTo>
                  <a:pt x="714" y="323"/>
                </a:lnTo>
                <a:lnTo>
                  <a:pt x="730" y="359"/>
                </a:lnTo>
                <a:lnTo>
                  <a:pt x="743" y="396"/>
                </a:lnTo>
                <a:lnTo>
                  <a:pt x="753" y="434"/>
                </a:lnTo>
                <a:lnTo>
                  <a:pt x="760" y="472"/>
                </a:lnTo>
                <a:lnTo>
                  <a:pt x="764" y="511"/>
                </a:lnTo>
                <a:lnTo>
                  <a:pt x="765" y="551"/>
                </a:lnTo>
                <a:lnTo>
                  <a:pt x="763" y="591"/>
                </a:lnTo>
                <a:lnTo>
                  <a:pt x="758" y="631"/>
                </a:lnTo>
                <a:lnTo>
                  <a:pt x="749" y="673"/>
                </a:lnTo>
                <a:lnTo>
                  <a:pt x="738" y="714"/>
                </a:lnTo>
                <a:lnTo>
                  <a:pt x="724" y="756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5" name="Freeform 96"/>
          <p:cNvSpPr>
            <a:spLocks/>
          </p:cNvSpPr>
          <p:nvPr/>
        </p:nvSpPr>
        <p:spPr bwMode="auto">
          <a:xfrm>
            <a:off x="2713038" y="3924300"/>
            <a:ext cx="1314450" cy="1368425"/>
          </a:xfrm>
          <a:custGeom>
            <a:avLst/>
            <a:gdLst>
              <a:gd name="T0" fmla="*/ 0 w 852"/>
              <a:gd name="T1" fmla="*/ 2147483647 h 822"/>
              <a:gd name="T2" fmla="*/ 2147483647 w 852"/>
              <a:gd name="T3" fmla="*/ 2147483647 h 822"/>
              <a:gd name="T4" fmla="*/ 2147483647 w 852"/>
              <a:gd name="T5" fmla="*/ 2147483647 h 822"/>
              <a:gd name="T6" fmla="*/ 2147483647 w 852"/>
              <a:gd name="T7" fmla="*/ 2147483647 h 822"/>
              <a:gd name="T8" fmla="*/ 2147483647 w 852"/>
              <a:gd name="T9" fmla="*/ 2147483647 h 822"/>
              <a:gd name="T10" fmla="*/ 2147483647 w 852"/>
              <a:gd name="T11" fmla="*/ 2147483647 h 822"/>
              <a:gd name="T12" fmla="*/ 2147483647 w 852"/>
              <a:gd name="T13" fmla="*/ 2147483647 h 822"/>
              <a:gd name="T14" fmla="*/ 2147483647 w 852"/>
              <a:gd name="T15" fmla="*/ 2147483647 h 822"/>
              <a:gd name="T16" fmla="*/ 2147483647 w 852"/>
              <a:gd name="T17" fmla="*/ 0 h 822"/>
              <a:gd name="T18" fmla="*/ 2147483647 w 852"/>
              <a:gd name="T19" fmla="*/ 0 h 822"/>
              <a:gd name="T20" fmla="*/ 2147483647 w 852"/>
              <a:gd name="T21" fmla="*/ 2147483647 h 822"/>
              <a:gd name="T22" fmla="*/ 2147483647 w 852"/>
              <a:gd name="T23" fmla="*/ 2147483647 h 822"/>
              <a:gd name="T24" fmla="*/ 2147483647 w 852"/>
              <a:gd name="T25" fmla="*/ 2147483647 h 822"/>
              <a:gd name="T26" fmla="*/ 2147483647 w 852"/>
              <a:gd name="T27" fmla="*/ 2147483647 h 822"/>
              <a:gd name="T28" fmla="*/ 2147483647 w 852"/>
              <a:gd name="T29" fmla="*/ 2147483647 h 822"/>
              <a:gd name="T30" fmla="*/ 2147483647 w 852"/>
              <a:gd name="T31" fmla="*/ 2147483647 h 822"/>
              <a:gd name="T32" fmla="*/ 2147483647 w 852"/>
              <a:gd name="T33" fmla="*/ 2147483647 h 822"/>
              <a:gd name="T34" fmla="*/ 2147483647 w 852"/>
              <a:gd name="T35" fmla="*/ 2147483647 h 822"/>
              <a:gd name="T36" fmla="*/ 2147483647 w 852"/>
              <a:gd name="T37" fmla="*/ 2147483647 h 822"/>
              <a:gd name="T38" fmla="*/ 2147483647 w 852"/>
              <a:gd name="T39" fmla="*/ 2147483647 h 822"/>
              <a:gd name="T40" fmla="*/ 2147483647 w 852"/>
              <a:gd name="T41" fmla="*/ 2147483647 h 822"/>
              <a:gd name="T42" fmla="*/ 2147483647 w 852"/>
              <a:gd name="T43" fmla="*/ 2147483647 h 822"/>
              <a:gd name="T44" fmla="*/ 2147483647 w 852"/>
              <a:gd name="T45" fmla="*/ 2147483647 h 822"/>
              <a:gd name="T46" fmla="*/ 2147483647 w 852"/>
              <a:gd name="T47" fmla="*/ 2147483647 h 822"/>
              <a:gd name="T48" fmla="*/ 2147483647 w 852"/>
              <a:gd name="T49" fmla="*/ 2147483647 h 822"/>
              <a:gd name="T50" fmla="*/ 2147483647 w 852"/>
              <a:gd name="T51" fmla="*/ 2147483647 h 822"/>
              <a:gd name="T52" fmla="*/ 2147483647 w 852"/>
              <a:gd name="T53" fmla="*/ 2147483647 h 822"/>
              <a:gd name="T54" fmla="*/ 2147483647 w 852"/>
              <a:gd name="T55" fmla="*/ 2147483647 h 822"/>
              <a:gd name="T56" fmla="*/ 2147483647 w 852"/>
              <a:gd name="T57" fmla="*/ 2147483647 h 822"/>
              <a:gd name="T58" fmla="*/ 2147483647 w 852"/>
              <a:gd name="T59" fmla="*/ 2147483647 h 822"/>
              <a:gd name="T60" fmla="*/ 2147483647 w 852"/>
              <a:gd name="T61" fmla="*/ 2147483647 h 822"/>
              <a:gd name="T62" fmla="*/ 2147483647 w 852"/>
              <a:gd name="T63" fmla="*/ 2147483647 h 822"/>
              <a:gd name="T64" fmla="*/ 2147483647 w 852"/>
              <a:gd name="T65" fmla="*/ 2147483647 h 822"/>
              <a:gd name="T66" fmla="*/ 2147483647 w 852"/>
              <a:gd name="T67" fmla="*/ 2147483647 h 822"/>
              <a:gd name="T68" fmla="*/ 2147483647 w 852"/>
              <a:gd name="T69" fmla="*/ 2147483647 h 822"/>
              <a:gd name="T70" fmla="*/ 2147483647 w 852"/>
              <a:gd name="T71" fmla="*/ 2147483647 h 822"/>
              <a:gd name="T72" fmla="*/ 2147483647 w 852"/>
              <a:gd name="T73" fmla="*/ 2147483647 h 822"/>
              <a:gd name="T74" fmla="*/ 2147483647 w 852"/>
              <a:gd name="T75" fmla="*/ 2147483647 h 822"/>
              <a:gd name="T76" fmla="*/ 2147483647 w 852"/>
              <a:gd name="T77" fmla="*/ 2147483647 h 822"/>
              <a:gd name="T78" fmla="*/ 2147483647 w 852"/>
              <a:gd name="T79" fmla="*/ 2147483647 h 8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52"/>
              <a:gd name="T121" fmla="*/ 0 h 822"/>
              <a:gd name="T122" fmla="*/ 852 w 852"/>
              <a:gd name="T123" fmla="*/ 822 h 8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52" h="822">
                <a:moveTo>
                  <a:pt x="0" y="71"/>
                </a:moveTo>
                <a:lnTo>
                  <a:pt x="33" y="55"/>
                </a:lnTo>
                <a:lnTo>
                  <a:pt x="64" y="41"/>
                </a:lnTo>
                <a:lnTo>
                  <a:pt x="93" y="30"/>
                </a:lnTo>
                <a:lnTo>
                  <a:pt x="123" y="21"/>
                </a:lnTo>
                <a:lnTo>
                  <a:pt x="152" y="14"/>
                </a:lnTo>
                <a:lnTo>
                  <a:pt x="183" y="8"/>
                </a:lnTo>
                <a:lnTo>
                  <a:pt x="253" y="1"/>
                </a:lnTo>
                <a:lnTo>
                  <a:pt x="287" y="0"/>
                </a:lnTo>
                <a:lnTo>
                  <a:pt x="320" y="0"/>
                </a:lnTo>
                <a:lnTo>
                  <a:pt x="386" y="6"/>
                </a:lnTo>
                <a:lnTo>
                  <a:pt x="448" y="17"/>
                </a:lnTo>
                <a:lnTo>
                  <a:pt x="478" y="24"/>
                </a:lnTo>
                <a:lnTo>
                  <a:pt x="507" y="33"/>
                </a:lnTo>
                <a:lnTo>
                  <a:pt x="536" y="43"/>
                </a:lnTo>
                <a:lnTo>
                  <a:pt x="563" y="55"/>
                </a:lnTo>
                <a:lnTo>
                  <a:pt x="588" y="67"/>
                </a:lnTo>
                <a:lnTo>
                  <a:pt x="613" y="80"/>
                </a:lnTo>
                <a:lnTo>
                  <a:pt x="636" y="95"/>
                </a:lnTo>
                <a:lnTo>
                  <a:pt x="657" y="110"/>
                </a:lnTo>
                <a:lnTo>
                  <a:pt x="677" y="126"/>
                </a:lnTo>
                <a:lnTo>
                  <a:pt x="695" y="143"/>
                </a:lnTo>
                <a:lnTo>
                  <a:pt x="731" y="182"/>
                </a:lnTo>
                <a:lnTo>
                  <a:pt x="761" y="221"/>
                </a:lnTo>
                <a:lnTo>
                  <a:pt x="786" y="261"/>
                </a:lnTo>
                <a:lnTo>
                  <a:pt x="806" y="302"/>
                </a:lnTo>
                <a:lnTo>
                  <a:pt x="822" y="346"/>
                </a:lnTo>
                <a:lnTo>
                  <a:pt x="828" y="368"/>
                </a:lnTo>
                <a:lnTo>
                  <a:pt x="834" y="392"/>
                </a:lnTo>
                <a:lnTo>
                  <a:pt x="843" y="441"/>
                </a:lnTo>
                <a:lnTo>
                  <a:pt x="849" y="495"/>
                </a:lnTo>
                <a:lnTo>
                  <a:pt x="852" y="542"/>
                </a:lnTo>
                <a:lnTo>
                  <a:pt x="852" y="585"/>
                </a:lnTo>
                <a:lnTo>
                  <a:pt x="851" y="605"/>
                </a:lnTo>
                <a:lnTo>
                  <a:pt x="849" y="625"/>
                </a:lnTo>
                <a:lnTo>
                  <a:pt x="843" y="664"/>
                </a:lnTo>
                <a:lnTo>
                  <a:pt x="833" y="702"/>
                </a:lnTo>
                <a:lnTo>
                  <a:pt x="820" y="741"/>
                </a:lnTo>
                <a:lnTo>
                  <a:pt x="804" y="780"/>
                </a:lnTo>
                <a:lnTo>
                  <a:pt x="783" y="82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6" name="Freeform 97"/>
          <p:cNvSpPr>
            <a:spLocks/>
          </p:cNvSpPr>
          <p:nvPr/>
        </p:nvSpPr>
        <p:spPr bwMode="auto">
          <a:xfrm>
            <a:off x="2406650" y="4214813"/>
            <a:ext cx="1363663" cy="1301750"/>
          </a:xfrm>
          <a:custGeom>
            <a:avLst/>
            <a:gdLst>
              <a:gd name="T0" fmla="*/ 0 w 859"/>
              <a:gd name="T1" fmla="*/ 2147483647 h 820"/>
              <a:gd name="T2" fmla="*/ 2147483647 w 859"/>
              <a:gd name="T3" fmla="*/ 2147483647 h 820"/>
              <a:gd name="T4" fmla="*/ 2147483647 w 859"/>
              <a:gd name="T5" fmla="*/ 2147483647 h 820"/>
              <a:gd name="T6" fmla="*/ 2147483647 w 859"/>
              <a:gd name="T7" fmla="*/ 2147483647 h 820"/>
              <a:gd name="T8" fmla="*/ 2147483647 w 859"/>
              <a:gd name="T9" fmla="*/ 2147483647 h 820"/>
              <a:gd name="T10" fmla="*/ 2147483647 w 859"/>
              <a:gd name="T11" fmla="*/ 2147483647 h 820"/>
              <a:gd name="T12" fmla="*/ 2147483647 w 859"/>
              <a:gd name="T13" fmla="*/ 2147483647 h 820"/>
              <a:gd name="T14" fmla="*/ 2147483647 w 859"/>
              <a:gd name="T15" fmla="*/ 2147483647 h 820"/>
              <a:gd name="T16" fmla="*/ 2147483647 w 859"/>
              <a:gd name="T17" fmla="*/ 2147483647 h 820"/>
              <a:gd name="T18" fmla="*/ 2147483647 w 859"/>
              <a:gd name="T19" fmla="*/ 2147483647 h 820"/>
              <a:gd name="T20" fmla="*/ 2147483647 w 859"/>
              <a:gd name="T21" fmla="*/ 2147483647 h 820"/>
              <a:gd name="T22" fmla="*/ 2147483647 w 859"/>
              <a:gd name="T23" fmla="*/ 2147483647 h 820"/>
              <a:gd name="T24" fmla="*/ 2147483647 w 859"/>
              <a:gd name="T25" fmla="*/ 2147483647 h 820"/>
              <a:gd name="T26" fmla="*/ 2147483647 w 859"/>
              <a:gd name="T27" fmla="*/ 2147483647 h 820"/>
              <a:gd name="T28" fmla="*/ 2147483647 w 859"/>
              <a:gd name="T29" fmla="*/ 2147483647 h 820"/>
              <a:gd name="T30" fmla="*/ 2147483647 w 859"/>
              <a:gd name="T31" fmla="*/ 2147483647 h 820"/>
              <a:gd name="T32" fmla="*/ 2147483647 w 859"/>
              <a:gd name="T33" fmla="*/ 2147483647 h 820"/>
              <a:gd name="T34" fmla="*/ 2147483647 w 859"/>
              <a:gd name="T35" fmla="*/ 0 h 820"/>
              <a:gd name="T36" fmla="*/ 2147483647 w 859"/>
              <a:gd name="T37" fmla="*/ 2147483647 h 820"/>
              <a:gd name="T38" fmla="*/ 2147483647 w 859"/>
              <a:gd name="T39" fmla="*/ 2147483647 h 820"/>
              <a:gd name="T40" fmla="*/ 2147483647 w 859"/>
              <a:gd name="T41" fmla="*/ 2147483647 h 820"/>
              <a:gd name="T42" fmla="*/ 2147483647 w 859"/>
              <a:gd name="T43" fmla="*/ 2147483647 h 820"/>
              <a:gd name="T44" fmla="*/ 2147483647 w 859"/>
              <a:gd name="T45" fmla="*/ 2147483647 h 820"/>
              <a:gd name="T46" fmla="*/ 2147483647 w 859"/>
              <a:gd name="T47" fmla="*/ 2147483647 h 820"/>
              <a:gd name="T48" fmla="*/ 2147483647 w 859"/>
              <a:gd name="T49" fmla="*/ 2147483647 h 820"/>
              <a:gd name="T50" fmla="*/ 2147483647 w 859"/>
              <a:gd name="T51" fmla="*/ 2147483647 h 820"/>
              <a:gd name="T52" fmla="*/ 2147483647 w 859"/>
              <a:gd name="T53" fmla="*/ 2147483647 h 820"/>
              <a:gd name="T54" fmla="*/ 2147483647 w 859"/>
              <a:gd name="T55" fmla="*/ 2147483647 h 820"/>
              <a:gd name="T56" fmla="*/ 2147483647 w 859"/>
              <a:gd name="T57" fmla="*/ 2147483647 h 820"/>
              <a:gd name="T58" fmla="*/ 2147483647 w 859"/>
              <a:gd name="T59" fmla="*/ 2147483647 h 820"/>
              <a:gd name="T60" fmla="*/ 2147483647 w 859"/>
              <a:gd name="T61" fmla="*/ 2147483647 h 820"/>
              <a:gd name="T62" fmla="*/ 2147483647 w 859"/>
              <a:gd name="T63" fmla="*/ 2147483647 h 820"/>
              <a:gd name="T64" fmla="*/ 2147483647 w 859"/>
              <a:gd name="T65" fmla="*/ 2147483647 h 820"/>
              <a:gd name="T66" fmla="*/ 2147483647 w 859"/>
              <a:gd name="T67" fmla="*/ 2147483647 h 820"/>
              <a:gd name="T68" fmla="*/ 2147483647 w 859"/>
              <a:gd name="T69" fmla="*/ 2147483647 h 820"/>
              <a:gd name="T70" fmla="*/ 2147483647 w 859"/>
              <a:gd name="T71" fmla="*/ 2147483647 h 820"/>
              <a:gd name="T72" fmla="*/ 2147483647 w 859"/>
              <a:gd name="T73" fmla="*/ 2147483647 h 820"/>
              <a:gd name="T74" fmla="*/ 2147483647 w 859"/>
              <a:gd name="T75" fmla="*/ 2147483647 h 820"/>
              <a:gd name="T76" fmla="*/ 2147483647 w 859"/>
              <a:gd name="T77" fmla="*/ 2147483647 h 820"/>
              <a:gd name="T78" fmla="*/ 2147483647 w 859"/>
              <a:gd name="T79" fmla="*/ 2147483647 h 820"/>
              <a:gd name="T80" fmla="*/ 2147483647 w 859"/>
              <a:gd name="T81" fmla="*/ 2147483647 h 820"/>
              <a:gd name="T82" fmla="*/ 2147483647 w 859"/>
              <a:gd name="T83" fmla="*/ 2147483647 h 820"/>
              <a:gd name="T84" fmla="*/ 2147483647 w 859"/>
              <a:gd name="T85" fmla="*/ 2147483647 h 820"/>
              <a:gd name="T86" fmla="*/ 2147483647 w 859"/>
              <a:gd name="T87" fmla="*/ 2147483647 h 820"/>
              <a:gd name="T88" fmla="*/ 2147483647 w 859"/>
              <a:gd name="T89" fmla="*/ 2147483647 h 820"/>
              <a:gd name="T90" fmla="*/ 2147483647 w 859"/>
              <a:gd name="T91" fmla="*/ 2147483647 h 820"/>
              <a:gd name="T92" fmla="*/ 2147483647 w 859"/>
              <a:gd name="T93" fmla="*/ 2147483647 h 820"/>
              <a:gd name="T94" fmla="*/ 2147483647 w 859"/>
              <a:gd name="T95" fmla="*/ 2147483647 h 820"/>
              <a:gd name="T96" fmla="*/ 2147483647 w 859"/>
              <a:gd name="T97" fmla="*/ 2147483647 h 820"/>
              <a:gd name="T98" fmla="*/ 2147483647 w 859"/>
              <a:gd name="T99" fmla="*/ 2147483647 h 820"/>
              <a:gd name="T100" fmla="*/ 2147483647 w 859"/>
              <a:gd name="T101" fmla="*/ 2147483647 h 820"/>
              <a:gd name="T102" fmla="*/ 2147483647 w 859"/>
              <a:gd name="T103" fmla="*/ 2147483647 h 820"/>
              <a:gd name="T104" fmla="*/ 2147483647 w 859"/>
              <a:gd name="T105" fmla="*/ 2147483647 h 8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59"/>
              <a:gd name="T160" fmla="*/ 0 h 820"/>
              <a:gd name="T161" fmla="*/ 859 w 859"/>
              <a:gd name="T162" fmla="*/ 820 h 8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59" h="820">
                <a:moveTo>
                  <a:pt x="0" y="317"/>
                </a:moveTo>
                <a:lnTo>
                  <a:pt x="3" y="296"/>
                </a:lnTo>
                <a:lnTo>
                  <a:pt x="6" y="276"/>
                </a:lnTo>
                <a:lnTo>
                  <a:pt x="10" y="258"/>
                </a:lnTo>
                <a:lnTo>
                  <a:pt x="15" y="240"/>
                </a:lnTo>
                <a:lnTo>
                  <a:pt x="27" y="208"/>
                </a:lnTo>
                <a:lnTo>
                  <a:pt x="43" y="179"/>
                </a:lnTo>
                <a:lnTo>
                  <a:pt x="63" y="152"/>
                </a:lnTo>
                <a:lnTo>
                  <a:pt x="75" y="138"/>
                </a:lnTo>
                <a:lnTo>
                  <a:pt x="88" y="125"/>
                </a:lnTo>
                <a:lnTo>
                  <a:pt x="117" y="100"/>
                </a:lnTo>
                <a:lnTo>
                  <a:pt x="152" y="73"/>
                </a:lnTo>
                <a:lnTo>
                  <a:pt x="185" y="51"/>
                </a:lnTo>
                <a:lnTo>
                  <a:pt x="219" y="33"/>
                </a:lnTo>
                <a:lnTo>
                  <a:pt x="254" y="19"/>
                </a:lnTo>
                <a:lnTo>
                  <a:pt x="290" y="9"/>
                </a:lnTo>
                <a:lnTo>
                  <a:pt x="326" y="3"/>
                </a:lnTo>
                <a:lnTo>
                  <a:pt x="362" y="0"/>
                </a:lnTo>
                <a:lnTo>
                  <a:pt x="399" y="1"/>
                </a:lnTo>
                <a:lnTo>
                  <a:pt x="435" y="5"/>
                </a:lnTo>
                <a:lnTo>
                  <a:pt x="471" y="12"/>
                </a:lnTo>
                <a:lnTo>
                  <a:pt x="507" y="23"/>
                </a:lnTo>
                <a:lnTo>
                  <a:pt x="542" y="36"/>
                </a:lnTo>
                <a:lnTo>
                  <a:pt x="576" y="53"/>
                </a:lnTo>
                <a:lnTo>
                  <a:pt x="610" y="72"/>
                </a:lnTo>
                <a:lnTo>
                  <a:pt x="642" y="94"/>
                </a:lnTo>
                <a:lnTo>
                  <a:pt x="674" y="118"/>
                </a:lnTo>
                <a:lnTo>
                  <a:pt x="704" y="145"/>
                </a:lnTo>
                <a:lnTo>
                  <a:pt x="729" y="170"/>
                </a:lnTo>
                <a:lnTo>
                  <a:pt x="752" y="196"/>
                </a:lnTo>
                <a:lnTo>
                  <a:pt x="773" y="222"/>
                </a:lnTo>
                <a:lnTo>
                  <a:pt x="791" y="249"/>
                </a:lnTo>
                <a:lnTo>
                  <a:pt x="808" y="277"/>
                </a:lnTo>
                <a:lnTo>
                  <a:pt x="822" y="305"/>
                </a:lnTo>
                <a:lnTo>
                  <a:pt x="835" y="334"/>
                </a:lnTo>
                <a:lnTo>
                  <a:pt x="844" y="364"/>
                </a:lnTo>
                <a:lnTo>
                  <a:pt x="852" y="394"/>
                </a:lnTo>
                <a:lnTo>
                  <a:pt x="857" y="424"/>
                </a:lnTo>
                <a:lnTo>
                  <a:pt x="859" y="455"/>
                </a:lnTo>
                <a:lnTo>
                  <a:pt x="859" y="487"/>
                </a:lnTo>
                <a:lnTo>
                  <a:pt x="856" y="519"/>
                </a:lnTo>
                <a:lnTo>
                  <a:pt x="853" y="535"/>
                </a:lnTo>
                <a:lnTo>
                  <a:pt x="850" y="551"/>
                </a:lnTo>
                <a:lnTo>
                  <a:pt x="842" y="584"/>
                </a:lnTo>
                <a:lnTo>
                  <a:pt x="830" y="617"/>
                </a:lnTo>
                <a:lnTo>
                  <a:pt x="804" y="683"/>
                </a:lnTo>
                <a:lnTo>
                  <a:pt x="789" y="711"/>
                </a:lnTo>
                <a:lnTo>
                  <a:pt x="773" y="737"/>
                </a:lnTo>
                <a:lnTo>
                  <a:pt x="753" y="761"/>
                </a:lnTo>
                <a:lnTo>
                  <a:pt x="742" y="772"/>
                </a:lnTo>
                <a:lnTo>
                  <a:pt x="729" y="783"/>
                </a:lnTo>
                <a:lnTo>
                  <a:pt x="700" y="802"/>
                </a:lnTo>
                <a:lnTo>
                  <a:pt x="664" y="820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7" name="Freeform 98"/>
          <p:cNvSpPr>
            <a:spLocks/>
          </p:cNvSpPr>
          <p:nvPr/>
        </p:nvSpPr>
        <p:spPr bwMode="auto">
          <a:xfrm>
            <a:off x="2462213" y="4479925"/>
            <a:ext cx="1055687" cy="1012825"/>
          </a:xfrm>
          <a:custGeom>
            <a:avLst/>
            <a:gdLst>
              <a:gd name="T0" fmla="*/ 2147483647 w 665"/>
              <a:gd name="T1" fmla="*/ 2147483647 h 638"/>
              <a:gd name="T2" fmla="*/ 0 w 665"/>
              <a:gd name="T3" fmla="*/ 2147483647 h 638"/>
              <a:gd name="T4" fmla="*/ 0 w 665"/>
              <a:gd name="T5" fmla="*/ 2147483647 h 638"/>
              <a:gd name="T6" fmla="*/ 2147483647 w 665"/>
              <a:gd name="T7" fmla="*/ 2147483647 h 638"/>
              <a:gd name="T8" fmla="*/ 2147483647 w 665"/>
              <a:gd name="T9" fmla="*/ 2147483647 h 638"/>
              <a:gd name="T10" fmla="*/ 2147483647 w 665"/>
              <a:gd name="T11" fmla="*/ 2147483647 h 638"/>
              <a:gd name="T12" fmla="*/ 2147483647 w 665"/>
              <a:gd name="T13" fmla="*/ 2147483647 h 638"/>
              <a:gd name="T14" fmla="*/ 2147483647 w 665"/>
              <a:gd name="T15" fmla="*/ 2147483647 h 638"/>
              <a:gd name="T16" fmla="*/ 2147483647 w 665"/>
              <a:gd name="T17" fmla="*/ 2147483647 h 638"/>
              <a:gd name="T18" fmla="*/ 2147483647 w 665"/>
              <a:gd name="T19" fmla="*/ 2147483647 h 638"/>
              <a:gd name="T20" fmla="*/ 2147483647 w 665"/>
              <a:gd name="T21" fmla="*/ 2147483647 h 638"/>
              <a:gd name="T22" fmla="*/ 2147483647 w 665"/>
              <a:gd name="T23" fmla="*/ 2147483647 h 638"/>
              <a:gd name="T24" fmla="*/ 2147483647 w 665"/>
              <a:gd name="T25" fmla="*/ 2147483647 h 638"/>
              <a:gd name="T26" fmla="*/ 2147483647 w 665"/>
              <a:gd name="T27" fmla="*/ 2147483647 h 638"/>
              <a:gd name="T28" fmla="*/ 2147483647 w 665"/>
              <a:gd name="T29" fmla="*/ 2147483647 h 638"/>
              <a:gd name="T30" fmla="*/ 2147483647 w 665"/>
              <a:gd name="T31" fmla="*/ 2147483647 h 638"/>
              <a:gd name="T32" fmla="*/ 2147483647 w 665"/>
              <a:gd name="T33" fmla="*/ 0 h 638"/>
              <a:gd name="T34" fmla="*/ 2147483647 w 665"/>
              <a:gd name="T35" fmla="*/ 2147483647 h 638"/>
              <a:gd name="T36" fmla="*/ 2147483647 w 665"/>
              <a:gd name="T37" fmla="*/ 2147483647 h 638"/>
              <a:gd name="T38" fmla="*/ 2147483647 w 665"/>
              <a:gd name="T39" fmla="*/ 2147483647 h 638"/>
              <a:gd name="T40" fmla="*/ 2147483647 w 665"/>
              <a:gd name="T41" fmla="*/ 2147483647 h 638"/>
              <a:gd name="T42" fmla="*/ 2147483647 w 665"/>
              <a:gd name="T43" fmla="*/ 2147483647 h 638"/>
              <a:gd name="T44" fmla="*/ 2147483647 w 665"/>
              <a:gd name="T45" fmla="*/ 2147483647 h 638"/>
              <a:gd name="T46" fmla="*/ 2147483647 w 665"/>
              <a:gd name="T47" fmla="*/ 2147483647 h 638"/>
              <a:gd name="T48" fmla="*/ 2147483647 w 665"/>
              <a:gd name="T49" fmla="*/ 2147483647 h 638"/>
              <a:gd name="T50" fmla="*/ 2147483647 w 665"/>
              <a:gd name="T51" fmla="*/ 2147483647 h 638"/>
              <a:gd name="T52" fmla="*/ 2147483647 w 665"/>
              <a:gd name="T53" fmla="*/ 2147483647 h 638"/>
              <a:gd name="T54" fmla="*/ 2147483647 w 665"/>
              <a:gd name="T55" fmla="*/ 2147483647 h 638"/>
              <a:gd name="T56" fmla="*/ 2147483647 w 665"/>
              <a:gd name="T57" fmla="*/ 2147483647 h 638"/>
              <a:gd name="T58" fmla="*/ 2147483647 w 665"/>
              <a:gd name="T59" fmla="*/ 2147483647 h 638"/>
              <a:gd name="T60" fmla="*/ 2147483647 w 665"/>
              <a:gd name="T61" fmla="*/ 2147483647 h 638"/>
              <a:gd name="T62" fmla="*/ 2147483647 w 665"/>
              <a:gd name="T63" fmla="*/ 2147483647 h 638"/>
              <a:gd name="T64" fmla="*/ 2147483647 w 665"/>
              <a:gd name="T65" fmla="*/ 2147483647 h 638"/>
              <a:gd name="T66" fmla="*/ 2147483647 w 665"/>
              <a:gd name="T67" fmla="*/ 2147483647 h 638"/>
              <a:gd name="T68" fmla="*/ 2147483647 w 665"/>
              <a:gd name="T69" fmla="*/ 2147483647 h 638"/>
              <a:gd name="T70" fmla="*/ 2147483647 w 665"/>
              <a:gd name="T71" fmla="*/ 2147483647 h 638"/>
              <a:gd name="T72" fmla="*/ 2147483647 w 665"/>
              <a:gd name="T73" fmla="*/ 2147483647 h 638"/>
              <a:gd name="T74" fmla="*/ 2147483647 w 665"/>
              <a:gd name="T75" fmla="*/ 2147483647 h 638"/>
              <a:gd name="T76" fmla="*/ 2147483647 w 665"/>
              <a:gd name="T77" fmla="*/ 2147483647 h 638"/>
              <a:gd name="T78" fmla="*/ 2147483647 w 665"/>
              <a:gd name="T79" fmla="*/ 2147483647 h 638"/>
              <a:gd name="T80" fmla="*/ 2147483647 w 665"/>
              <a:gd name="T81" fmla="*/ 2147483647 h 638"/>
              <a:gd name="T82" fmla="*/ 2147483647 w 665"/>
              <a:gd name="T83" fmla="*/ 2147483647 h 638"/>
              <a:gd name="T84" fmla="*/ 2147483647 w 665"/>
              <a:gd name="T85" fmla="*/ 2147483647 h 638"/>
              <a:gd name="T86" fmla="*/ 2147483647 w 665"/>
              <a:gd name="T87" fmla="*/ 2147483647 h 638"/>
              <a:gd name="T88" fmla="*/ 2147483647 w 665"/>
              <a:gd name="T89" fmla="*/ 2147483647 h 638"/>
              <a:gd name="T90" fmla="*/ 2147483647 w 665"/>
              <a:gd name="T91" fmla="*/ 2147483647 h 638"/>
              <a:gd name="T92" fmla="*/ 2147483647 w 665"/>
              <a:gd name="T93" fmla="*/ 2147483647 h 638"/>
              <a:gd name="T94" fmla="*/ 2147483647 w 665"/>
              <a:gd name="T95" fmla="*/ 2147483647 h 638"/>
              <a:gd name="T96" fmla="*/ 2147483647 w 665"/>
              <a:gd name="T97" fmla="*/ 2147483647 h 638"/>
              <a:gd name="T98" fmla="*/ 2147483647 w 665"/>
              <a:gd name="T99" fmla="*/ 2147483647 h 638"/>
              <a:gd name="T100" fmla="*/ 2147483647 w 665"/>
              <a:gd name="T101" fmla="*/ 2147483647 h 638"/>
              <a:gd name="T102" fmla="*/ 2147483647 w 665"/>
              <a:gd name="T103" fmla="*/ 2147483647 h 638"/>
              <a:gd name="T104" fmla="*/ 2147483647 w 665"/>
              <a:gd name="T105" fmla="*/ 2147483647 h 638"/>
              <a:gd name="T106" fmla="*/ 2147483647 w 665"/>
              <a:gd name="T107" fmla="*/ 2147483647 h 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5"/>
              <a:gd name="T163" fmla="*/ 0 h 638"/>
              <a:gd name="T164" fmla="*/ 665 w 665"/>
              <a:gd name="T165" fmla="*/ 638 h 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5" h="638">
                <a:moveTo>
                  <a:pt x="6" y="301"/>
                </a:moveTo>
                <a:lnTo>
                  <a:pt x="0" y="261"/>
                </a:lnTo>
                <a:lnTo>
                  <a:pt x="0" y="222"/>
                </a:lnTo>
                <a:lnTo>
                  <a:pt x="1" y="203"/>
                </a:lnTo>
                <a:lnTo>
                  <a:pt x="4" y="184"/>
                </a:lnTo>
                <a:lnTo>
                  <a:pt x="8" y="166"/>
                </a:lnTo>
                <a:lnTo>
                  <a:pt x="14" y="149"/>
                </a:lnTo>
                <a:lnTo>
                  <a:pt x="28" y="116"/>
                </a:lnTo>
                <a:lnTo>
                  <a:pt x="46" y="86"/>
                </a:lnTo>
                <a:lnTo>
                  <a:pt x="68" y="59"/>
                </a:lnTo>
                <a:lnTo>
                  <a:pt x="80" y="48"/>
                </a:lnTo>
                <a:lnTo>
                  <a:pt x="94" y="37"/>
                </a:lnTo>
                <a:lnTo>
                  <a:pt x="115" y="23"/>
                </a:lnTo>
                <a:lnTo>
                  <a:pt x="138" y="13"/>
                </a:lnTo>
                <a:lnTo>
                  <a:pt x="162" y="6"/>
                </a:lnTo>
                <a:lnTo>
                  <a:pt x="187" y="2"/>
                </a:lnTo>
                <a:lnTo>
                  <a:pt x="213" y="0"/>
                </a:lnTo>
                <a:lnTo>
                  <a:pt x="240" y="1"/>
                </a:lnTo>
                <a:lnTo>
                  <a:pt x="267" y="5"/>
                </a:lnTo>
                <a:lnTo>
                  <a:pt x="294" y="11"/>
                </a:lnTo>
                <a:lnTo>
                  <a:pt x="322" y="20"/>
                </a:lnTo>
                <a:lnTo>
                  <a:pt x="350" y="30"/>
                </a:lnTo>
                <a:lnTo>
                  <a:pt x="405" y="57"/>
                </a:lnTo>
                <a:lnTo>
                  <a:pt x="432" y="74"/>
                </a:lnTo>
                <a:lnTo>
                  <a:pt x="458" y="91"/>
                </a:lnTo>
                <a:lnTo>
                  <a:pt x="483" y="111"/>
                </a:lnTo>
                <a:lnTo>
                  <a:pt x="508" y="131"/>
                </a:lnTo>
                <a:lnTo>
                  <a:pt x="531" y="153"/>
                </a:lnTo>
                <a:lnTo>
                  <a:pt x="553" y="176"/>
                </a:lnTo>
                <a:lnTo>
                  <a:pt x="592" y="225"/>
                </a:lnTo>
                <a:lnTo>
                  <a:pt x="610" y="250"/>
                </a:lnTo>
                <a:lnTo>
                  <a:pt x="625" y="276"/>
                </a:lnTo>
                <a:lnTo>
                  <a:pt x="638" y="302"/>
                </a:lnTo>
                <a:lnTo>
                  <a:pt x="648" y="328"/>
                </a:lnTo>
                <a:lnTo>
                  <a:pt x="657" y="355"/>
                </a:lnTo>
                <a:lnTo>
                  <a:pt x="662" y="382"/>
                </a:lnTo>
                <a:lnTo>
                  <a:pt x="665" y="408"/>
                </a:lnTo>
                <a:lnTo>
                  <a:pt x="665" y="434"/>
                </a:lnTo>
                <a:lnTo>
                  <a:pt x="661" y="460"/>
                </a:lnTo>
                <a:lnTo>
                  <a:pt x="655" y="485"/>
                </a:lnTo>
                <a:lnTo>
                  <a:pt x="645" y="510"/>
                </a:lnTo>
                <a:lnTo>
                  <a:pt x="631" y="533"/>
                </a:lnTo>
                <a:lnTo>
                  <a:pt x="617" y="552"/>
                </a:lnTo>
                <a:lnTo>
                  <a:pt x="603" y="568"/>
                </a:lnTo>
                <a:lnTo>
                  <a:pt x="588" y="582"/>
                </a:lnTo>
                <a:lnTo>
                  <a:pt x="572" y="595"/>
                </a:lnTo>
                <a:lnTo>
                  <a:pt x="555" y="605"/>
                </a:lnTo>
                <a:lnTo>
                  <a:pt x="537" y="614"/>
                </a:lnTo>
                <a:lnTo>
                  <a:pt x="519" y="622"/>
                </a:lnTo>
                <a:lnTo>
                  <a:pt x="500" y="628"/>
                </a:lnTo>
                <a:lnTo>
                  <a:pt x="460" y="635"/>
                </a:lnTo>
                <a:lnTo>
                  <a:pt x="418" y="638"/>
                </a:lnTo>
                <a:lnTo>
                  <a:pt x="374" y="637"/>
                </a:lnTo>
                <a:lnTo>
                  <a:pt x="329" y="63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8" name="Freeform 99"/>
          <p:cNvSpPr>
            <a:spLocks/>
          </p:cNvSpPr>
          <p:nvPr/>
        </p:nvSpPr>
        <p:spPr bwMode="auto">
          <a:xfrm>
            <a:off x="2559050" y="4729163"/>
            <a:ext cx="668338" cy="685800"/>
          </a:xfrm>
          <a:custGeom>
            <a:avLst/>
            <a:gdLst>
              <a:gd name="T0" fmla="*/ 2147483647 w 421"/>
              <a:gd name="T1" fmla="*/ 2147483647 h 432"/>
              <a:gd name="T2" fmla="*/ 2147483647 w 421"/>
              <a:gd name="T3" fmla="*/ 2147483647 h 432"/>
              <a:gd name="T4" fmla="*/ 2147483647 w 421"/>
              <a:gd name="T5" fmla="*/ 2147483647 h 432"/>
              <a:gd name="T6" fmla="*/ 2147483647 w 421"/>
              <a:gd name="T7" fmla="*/ 2147483647 h 432"/>
              <a:gd name="T8" fmla="*/ 2147483647 w 421"/>
              <a:gd name="T9" fmla="*/ 2147483647 h 432"/>
              <a:gd name="T10" fmla="*/ 2147483647 w 421"/>
              <a:gd name="T11" fmla="*/ 0 h 432"/>
              <a:gd name="T12" fmla="*/ 2147483647 w 421"/>
              <a:gd name="T13" fmla="*/ 2147483647 h 432"/>
              <a:gd name="T14" fmla="*/ 2147483647 w 421"/>
              <a:gd name="T15" fmla="*/ 2147483647 h 432"/>
              <a:gd name="T16" fmla="*/ 2147483647 w 421"/>
              <a:gd name="T17" fmla="*/ 2147483647 h 432"/>
              <a:gd name="T18" fmla="*/ 2147483647 w 421"/>
              <a:gd name="T19" fmla="*/ 2147483647 h 432"/>
              <a:gd name="T20" fmla="*/ 2147483647 w 421"/>
              <a:gd name="T21" fmla="*/ 2147483647 h 432"/>
              <a:gd name="T22" fmla="*/ 2147483647 w 421"/>
              <a:gd name="T23" fmla="*/ 2147483647 h 432"/>
              <a:gd name="T24" fmla="*/ 2147483647 w 421"/>
              <a:gd name="T25" fmla="*/ 2147483647 h 432"/>
              <a:gd name="T26" fmla="*/ 2147483647 w 421"/>
              <a:gd name="T27" fmla="*/ 2147483647 h 432"/>
              <a:gd name="T28" fmla="*/ 2147483647 w 421"/>
              <a:gd name="T29" fmla="*/ 2147483647 h 432"/>
              <a:gd name="T30" fmla="*/ 2147483647 w 421"/>
              <a:gd name="T31" fmla="*/ 2147483647 h 432"/>
              <a:gd name="T32" fmla="*/ 2147483647 w 421"/>
              <a:gd name="T33" fmla="*/ 2147483647 h 432"/>
              <a:gd name="T34" fmla="*/ 2147483647 w 421"/>
              <a:gd name="T35" fmla="*/ 2147483647 h 432"/>
              <a:gd name="T36" fmla="*/ 2147483647 w 421"/>
              <a:gd name="T37" fmla="*/ 2147483647 h 432"/>
              <a:gd name="T38" fmla="*/ 2147483647 w 421"/>
              <a:gd name="T39" fmla="*/ 2147483647 h 432"/>
              <a:gd name="T40" fmla="*/ 2147483647 w 421"/>
              <a:gd name="T41" fmla="*/ 2147483647 h 432"/>
              <a:gd name="T42" fmla="*/ 2147483647 w 421"/>
              <a:gd name="T43" fmla="*/ 2147483647 h 432"/>
              <a:gd name="T44" fmla="*/ 2147483647 w 421"/>
              <a:gd name="T45" fmla="*/ 2147483647 h 432"/>
              <a:gd name="T46" fmla="*/ 2147483647 w 421"/>
              <a:gd name="T47" fmla="*/ 2147483647 h 432"/>
              <a:gd name="T48" fmla="*/ 2147483647 w 421"/>
              <a:gd name="T49" fmla="*/ 2147483647 h 432"/>
              <a:gd name="T50" fmla="*/ 2147483647 w 421"/>
              <a:gd name="T51" fmla="*/ 2147483647 h 432"/>
              <a:gd name="T52" fmla="*/ 2147483647 w 421"/>
              <a:gd name="T53" fmla="*/ 2147483647 h 432"/>
              <a:gd name="T54" fmla="*/ 2147483647 w 421"/>
              <a:gd name="T55" fmla="*/ 2147483647 h 432"/>
              <a:gd name="T56" fmla="*/ 2147483647 w 421"/>
              <a:gd name="T57" fmla="*/ 2147483647 h 432"/>
              <a:gd name="T58" fmla="*/ 2147483647 w 421"/>
              <a:gd name="T59" fmla="*/ 2147483647 h 432"/>
              <a:gd name="T60" fmla="*/ 2147483647 w 421"/>
              <a:gd name="T61" fmla="*/ 2147483647 h 432"/>
              <a:gd name="T62" fmla="*/ 2147483647 w 421"/>
              <a:gd name="T63" fmla="*/ 2147483647 h 432"/>
              <a:gd name="T64" fmla="*/ 2147483647 w 421"/>
              <a:gd name="T65" fmla="*/ 2147483647 h 432"/>
              <a:gd name="T66" fmla="*/ 2147483647 w 421"/>
              <a:gd name="T67" fmla="*/ 2147483647 h 432"/>
              <a:gd name="T68" fmla="*/ 2147483647 w 421"/>
              <a:gd name="T69" fmla="*/ 2147483647 h 432"/>
              <a:gd name="T70" fmla="*/ 2147483647 w 421"/>
              <a:gd name="T71" fmla="*/ 2147483647 h 432"/>
              <a:gd name="T72" fmla="*/ 2147483647 w 421"/>
              <a:gd name="T73" fmla="*/ 2147483647 h 432"/>
              <a:gd name="T74" fmla="*/ 2147483647 w 421"/>
              <a:gd name="T75" fmla="*/ 2147483647 h 432"/>
              <a:gd name="T76" fmla="*/ 2147483647 w 421"/>
              <a:gd name="T77" fmla="*/ 2147483647 h 432"/>
              <a:gd name="T78" fmla="*/ 2147483647 w 421"/>
              <a:gd name="T79" fmla="*/ 2147483647 h 432"/>
              <a:gd name="T80" fmla="*/ 2147483647 w 421"/>
              <a:gd name="T81" fmla="*/ 2147483647 h 432"/>
              <a:gd name="T82" fmla="*/ 2147483647 w 421"/>
              <a:gd name="T83" fmla="*/ 2147483647 h 432"/>
              <a:gd name="T84" fmla="*/ 2147483647 w 421"/>
              <a:gd name="T85" fmla="*/ 2147483647 h 432"/>
              <a:gd name="T86" fmla="*/ 2147483647 w 421"/>
              <a:gd name="T87" fmla="*/ 2147483647 h 432"/>
              <a:gd name="T88" fmla="*/ 2147483647 w 421"/>
              <a:gd name="T89" fmla="*/ 2147483647 h 432"/>
              <a:gd name="T90" fmla="*/ 2147483647 w 421"/>
              <a:gd name="T91" fmla="*/ 2147483647 h 432"/>
              <a:gd name="T92" fmla="*/ 2147483647 w 421"/>
              <a:gd name="T93" fmla="*/ 2147483647 h 432"/>
              <a:gd name="T94" fmla="*/ 2147483647 w 421"/>
              <a:gd name="T95" fmla="*/ 2147483647 h 432"/>
              <a:gd name="T96" fmla="*/ 2147483647 w 421"/>
              <a:gd name="T97" fmla="*/ 2147483647 h 432"/>
              <a:gd name="T98" fmla="*/ 2147483647 w 421"/>
              <a:gd name="T99" fmla="*/ 2147483647 h 432"/>
              <a:gd name="T100" fmla="*/ 0 w 421"/>
              <a:gd name="T101" fmla="*/ 2147483647 h 432"/>
              <a:gd name="T102" fmla="*/ 2147483647 w 421"/>
              <a:gd name="T103" fmla="*/ 2147483647 h 432"/>
              <a:gd name="T104" fmla="*/ 2147483647 w 421"/>
              <a:gd name="T105" fmla="*/ 2147483647 h 432"/>
              <a:gd name="T106" fmla="*/ 2147483647 w 421"/>
              <a:gd name="T107" fmla="*/ 2147483647 h 432"/>
              <a:gd name="T108" fmla="*/ 2147483647 w 421"/>
              <a:gd name="T109" fmla="*/ 2147483647 h 432"/>
              <a:gd name="T110" fmla="*/ 2147483647 w 421"/>
              <a:gd name="T111" fmla="*/ 2147483647 h 432"/>
              <a:gd name="T112" fmla="*/ 2147483647 w 421"/>
              <a:gd name="T113" fmla="*/ 2147483647 h 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1"/>
              <a:gd name="T172" fmla="*/ 0 h 432"/>
              <a:gd name="T173" fmla="*/ 421 w 421"/>
              <a:gd name="T174" fmla="*/ 432 h 4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1" h="432">
                <a:moveTo>
                  <a:pt x="40" y="33"/>
                </a:moveTo>
                <a:lnTo>
                  <a:pt x="53" y="22"/>
                </a:lnTo>
                <a:lnTo>
                  <a:pt x="68" y="14"/>
                </a:lnTo>
                <a:lnTo>
                  <a:pt x="84" y="7"/>
                </a:lnTo>
                <a:lnTo>
                  <a:pt x="101" y="3"/>
                </a:lnTo>
                <a:lnTo>
                  <a:pt x="138" y="0"/>
                </a:lnTo>
                <a:lnTo>
                  <a:pt x="157" y="2"/>
                </a:lnTo>
                <a:lnTo>
                  <a:pt x="177" y="5"/>
                </a:lnTo>
                <a:lnTo>
                  <a:pt x="197" y="11"/>
                </a:lnTo>
                <a:lnTo>
                  <a:pt x="217" y="18"/>
                </a:lnTo>
                <a:lnTo>
                  <a:pt x="238" y="28"/>
                </a:lnTo>
                <a:lnTo>
                  <a:pt x="258" y="39"/>
                </a:lnTo>
                <a:lnTo>
                  <a:pt x="278" y="52"/>
                </a:lnTo>
                <a:lnTo>
                  <a:pt x="297" y="66"/>
                </a:lnTo>
                <a:lnTo>
                  <a:pt x="316" y="83"/>
                </a:lnTo>
                <a:lnTo>
                  <a:pt x="334" y="101"/>
                </a:lnTo>
                <a:lnTo>
                  <a:pt x="366" y="140"/>
                </a:lnTo>
                <a:lnTo>
                  <a:pt x="379" y="161"/>
                </a:lnTo>
                <a:lnTo>
                  <a:pt x="391" y="181"/>
                </a:lnTo>
                <a:lnTo>
                  <a:pt x="408" y="223"/>
                </a:lnTo>
                <a:lnTo>
                  <a:pt x="414" y="244"/>
                </a:lnTo>
                <a:lnTo>
                  <a:pt x="418" y="264"/>
                </a:lnTo>
                <a:lnTo>
                  <a:pt x="421" y="303"/>
                </a:lnTo>
                <a:lnTo>
                  <a:pt x="419" y="322"/>
                </a:lnTo>
                <a:lnTo>
                  <a:pt x="416" y="340"/>
                </a:lnTo>
                <a:lnTo>
                  <a:pt x="410" y="357"/>
                </a:lnTo>
                <a:lnTo>
                  <a:pt x="402" y="372"/>
                </a:lnTo>
                <a:lnTo>
                  <a:pt x="393" y="386"/>
                </a:lnTo>
                <a:lnTo>
                  <a:pt x="381" y="399"/>
                </a:lnTo>
                <a:lnTo>
                  <a:pt x="367" y="410"/>
                </a:lnTo>
                <a:lnTo>
                  <a:pt x="352" y="419"/>
                </a:lnTo>
                <a:lnTo>
                  <a:pt x="336" y="425"/>
                </a:lnTo>
                <a:lnTo>
                  <a:pt x="319" y="430"/>
                </a:lnTo>
                <a:lnTo>
                  <a:pt x="283" y="432"/>
                </a:lnTo>
                <a:lnTo>
                  <a:pt x="263" y="431"/>
                </a:lnTo>
                <a:lnTo>
                  <a:pt x="243" y="427"/>
                </a:lnTo>
                <a:lnTo>
                  <a:pt x="223" y="421"/>
                </a:lnTo>
                <a:lnTo>
                  <a:pt x="203" y="414"/>
                </a:lnTo>
                <a:lnTo>
                  <a:pt x="183" y="405"/>
                </a:lnTo>
                <a:lnTo>
                  <a:pt x="163" y="394"/>
                </a:lnTo>
                <a:lnTo>
                  <a:pt x="143" y="381"/>
                </a:lnTo>
                <a:lnTo>
                  <a:pt x="124" y="366"/>
                </a:lnTo>
                <a:lnTo>
                  <a:pt x="105" y="350"/>
                </a:lnTo>
                <a:lnTo>
                  <a:pt x="87" y="331"/>
                </a:lnTo>
                <a:lnTo>
                  <a:pt x="55" y="292"/>
                </a:lnTo>
                <a:lnTo>
                  <a:pt x="42" y="272"/>
                </a:lnTo>
                <a:lnTo>
                  <a:pt x="30" y="251"/>
                </a:lnTo>
                <a:lnTo>
                  <a:pt x="12" y="210"/>
                </a:lnTo>
                <a:lnTo>
                  <a:pt x="6" y="189"/>
                </a:lnTo>
                <a:lnTo>
                  <a:pt x="2" y="168"/>
                </a:lnTo>
                <a:lnTo>
                  <a:pt x="0" y="129"/>
                </a:lnTo>
                <a:lnTo>
                  <a:pt x="1" y="110"/>
                </a:lnTo>
                <a:lnTo>
                  <a:pt x="5" y="93"/>
                </a:lnTo>
                <a:lnTo>
                  <a:pt x="11" y="76"/>
                </a:lnTo>
                <a:lnTo>
                  <a:pt x="18" y="60"/>
                </a:lnTo>
                <a:lnTo>
                  <a:pt x="28" y="46"/>
                </a:lnTo>
                <a:lnTo>
                  <a:pt x="40" y="33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9" name="Freeform 100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2147483647 h 205"/>
              <a:gd name="T8" fmla="*/ 2147483647 w 205"/>
              <a:gd name="T9" fmla="*/ 0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2147483647 w 205"/>
              <a:gd name="T61" fmla="*/ 2147483647 h 205"/>
              <a:gd name="T62" fmla="*/ 2147483647 w 205"/>
              <a:gd name="T63" fmla="*/ 2147483647 h 205"/>
              <a:gd name="T64" fmla="*/ 0 w 205"/>
              <a:gd name="T65" fmla="*/ 2147483647 h 205"/>
              <a:gd name="T66" fmla="*/ 0 w 205"/>
              <a:gd name="T67" fmla="*/ 2147483647 h 205"/>
              <a:gd name="T68" fmla="*/ 2147483647 w 205"/>
              <a:gd name="T69" fmla="*/ 2147483647 h 205"/>
              <a:gd name="T70" fmla="*/ 2147483647 w 205"/>
              <a:gd name="T71" fmla="*/ 2147483647 h 205"/>
              <a:gd name="T72" fmla="*/ 2147483647 w 205"/>
              <a:gd name="T73" fmla="*/ 2147483647 h 2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5"/>
              <a:gd name="T112" fmla="*/ 0 h 205"/>
              <a:gd name="T113" fmla="*/ 205 w 205"/>
              <a:gd name="T114" fmla="*/ 205 h 20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5" h="205">
                <a:moveTo>
                  <a:pt x="17" y="17"/>
                </a:moveTo>
                <a:lnTo>
                  <a:pt x="20" y="14"/>
                </a:lnTo>
                <a:lnTo>
                  <a:pt x="23" y="11"/>
                </a:lnTo>
                <a:lnTo>
                  <a:pt x="30" y="7"/>
                </a:lnTo>
                <a:lnTo>
                  <a:pt x="34" y="5"/>
                </a:lnTo>
                <a:lnTo>
                  <a:pt x="38" y="4"/>
                </a:lnTo>
                <a:lnTo>
                  <a:pt x="42" y="3"/>
                </a:lnTo>
                <a:lnTo>
                  <a:pt x="46" y="1"/>
                </a:lnTo>
                <a:lnTo>
                  <a:pt x="54" y="0"/>
                </a:lnTo>
                <a:lnTo>
                  <a:pt x="63" y="0"/>
                </a:lnTo>
                <a:lnTo>
                  <a:pt x="73" y="0"/>
                </a:lnTo>
                <a:lnTo>
                  <a:pt x="82" y="2"/>
                </a:lnTo>
                <a:lnTo>
                  <a:pt x="92" y="4"/>
                </a:lnTo>
                <a:lnTo>
                  <a:pt x="102" y="7"/>
                </a:lnTo>
                <a:lnTo>
                  <a:pt x="112" y="12"/>
                </a:lnTo>
                <a:lnTo>
                  <a:pt x="121" y="17"/>
                </a:lnTo>
                <a:lnTo>
                  <a:pt x="131" y="23"/>
                </a:lnTo>
                <a:lnTo>
                  <a:pt x="141" y="30"/>
                </a:lnTo>
                <a:lnTo>
                  <a:pt x="150" y="37"/>
                </a:lnTo>
                <a:lnTo>
                  <a:pt x="159" y="46"/>
                </a:lnTo>
                <a:lnTo>
                  <a:pt x="168" y="55"/>
                </a:lnTo>
                <a:lnTo>
                  <a:pt x="175" y="64"/>
                </a:lnTo>
                <a:lnTo>
                  <a:pt x="182" y="74"/>
                </a:lnTo>
                <a:lnTo>
                  <a:pt x="188" y="83"/>
                </a:lnTo>
                <a:lnTo>
                  <a:pt x="193" y="93"/>
                </a:lnTo>
                <a:lnTo>
                  <a:pt x="197" y="103"/>
                </a:lnTo>
                <a:lnTo>
                  <a:pt x="201" y="113"/>
                </a:lnTo>
                <a:lnTo>
                  <a:pt x="203" y="123"/>
                </a:lnTo>
                <a:lnTo>
                  <a:pt x="205" y="132"/>
                </a:lnTo>
                <a:lnTo>
                  <a:pt x="205" y="142"/>
                </a:lnTo>
                <a:lnTo>
                  <a:pt x="205" y="146"/>
                </a:lnTo>
                <a:lnTo>
                  <a:pt x="205" y="15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93" y="182"/>
                </a:lnTo>
                <a:lnTo>
                  <a:pt x="191" y="185"/>
                </a:lnTo>
                <a:lnTo>
                  <a:pt x="188" y="188"/>
                </a:lnTo>
                <a:lnTo>
                  <a:pt x="185" y="191"/>
                </a:lnTo>
                <a:lnTo>
                  <a:pt x="182" y="193"/>
                </a:lnTo>
                <a:lnTo>
                  <a:pt x="175" y="198"/>
                </a:lnTo>
                <a:lnTo>
                  <a:pt x="171" y="199"/>
                </a:lnTo>
                <a:lnTo>
                  <a:pt x="167" y="201"/>
                </a:lnTo>
                <a:lnTo>
                  <a:pt x="163" y="202"/>
                </a:lnTo>
                <a:lnTo>
                  <a:pt x="159" y="203"/>
                </a:lnTo>
                <a:lnTo>
                  <a:pt x="151" y="205"/>
                </a:lnTo>
                <a:lnTo>
                  <a:pt x="142" y="205"/>
                </a:lnTo>
                <a:lnTo>
                  <a:pt x="132" y="204"/>
                </a:lnTo>
                <a:lnTo>
                  <a:pt x="123" y="203"/>
                </a:lnTo>
                <a:lnTo>
                  <a:pt x="113" y="201"/>
                </a:lnTo>
                <a:lnTo>
                  <a:pt x="103" y="197"/>
                </a:lnTo>
                <a:lnTo>
                  <a:pt x="93" y="193"/>
                </a:lnTo>
                <a:lnTo>
                  <a:pt x="83" y="188"/>
                </a:lnTo>
                <a:lnTo>
                  <a:pt x="74" y="182"/>
                </a:lnTo>
                <a:lnTo>
                  <a:pt x="64" y="175"/>
                </a:lnTo>
                <a:lnTo>
                  <a:pt x="55" y="168"/>
                </a:lnTo>
                <a:lnTo>
                  <a:pt x="46" y="159"/>
                </a:lnTo>
                <a:lnTo>
                  <a:pt x="37" y="150"/>
                </a:lnTo>
                <a:lnTo>
                  <a:pt x="30" y="141"/>
                </a:lnTo>
                <a:lnTo>
                  <a:pt x="23" y="131"/>
                </a:lnTo>
                <a:lnTo>
                  <a:pt x="17" y="121"/>
                </a:lnTo>
                <a:lnTo>
                  <a:pt x="12" y="112"/>
                </a:lnTo>
                <a:lnTo>
                  <a:pt x="8" y="102"/>
                </a:lnTo>
                <a:lnTo>
                  <a:pt x="4" y="92"/>
                </a:lnTo>
                <a:lnTo>
                  <a:pt x="2" y="82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2" y="46"/>
                </a:lnTo>
                <a:lnTo>
                  <a:pt x="4" y="38"/>
                </a:lnTo>
                <a:lnTo>
                  <a:pt x="7" y="30"/>
                </a:lnTo>
                <a:lnTo>
                  <a:pt x="12" y="23"/>
                </a:lnTo>
                <a:lnTo>
                  <a:pt x="14" y="20"/>
                </a:lnTo>
                <a:lnTo>
                  <a:pt x="17" y="1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60" name="Freeform 101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0 h 205"/>
              <a:gd name="T8" fmla="*/ 2147483647 w 205"/>
              <a:gd name="T9" fmla="*/ 2147483647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0 w 205"/>
              <a:gd name="T61" fmla="*/ 2147483647 h 205"/>
              <a:gd name="T62" fmla="*/ 2147483647 w 205"/>
              <a:gd name="T63" fmla="*/ 2147483647 h 205"/>
              <a:gd name="T64" fmla="*/ 2147483647 w 205"/>
              <a:gd name="T65" fmla="*/ 2147483647 h 205"/>
              <a:gd name="T66" fmla="*/ 2147483647 w 205"/>
              <a:gd name="T67" fmla="*/ 2147483647 h 205"/>
              <a:gd name="T68" fmla="*/ 2147483647 w 205"/>
              <a:gd name="T69" fmla="*/ 2147483647 h 2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5"/>
              <a:gd name="T106" fmla="*/ 0 h 205"/>
              <a:gd name="T107" fmla="*/ 205 w 205"/>
              <a:gd name="T108" fmla="*/ 205 h 2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5" h="205">
                <a:moveTo>
                  <a:pt x="17" y="17"/>
                </a:moveTo>
                <a:lnTo>
                  <a:pt x="30" y="7"/>
                </a:lnTo>
                <a:lnTo>
                  <a:pt x="46" y="1"/>
                </a:lnTo>
                <a:lnTo>
                  <a:pt x="63" y="0"/>
                </a:lnTo>
                <a:lnTo>
                  <a:pt x="82" y="2"/>
                </a:lnTo>
                <a:lnTo>
                  <a:pt x="102" y="7"/>
                </a:lnTo>
                <a:lnTo>
                  <a:pt x="121" y="17"/>
                </a:lnTo>
                <a:lnTo>
                  <a:pt x="141" y="29"/>
                </a:lnTo>
                <a:lnTo>
                  <a:pt x="159" y="45"/>
                </a:lnTo>
                <a:lnTo>
                  <a:pt x="175" y="64"/>
                </a:lnTo>
                <a:lnTo>
                  <a:pt x="188" y="83"/>
                </a:lnTo>
                <a:lnTo>
                  <a:pt x="197" y="103"/>
                </a:lnTo>
                <a:lnTo>
                  <a:pt x="203" y="123"/>
                </a:lnTo>
                <a:lnTo>
                  <a:pt x="205" y="14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88" y="188"/>
                </a:lnTo>
                <a:lnTo>
                  <a:pt x="175" y="197"/>
                </a:lnTo>
                <a:lnTo>
                  <a:pt x="159" y="203"/>
                </a:lnTo>
                <a:lnTo>
                  <a:pt x="141" y="205"/>
                </a:lnTo>
                <a:lnTo>
                  <a:pt x="123" y="203"/>
                </a:lnTo>
                <a:lnTo>
                  <a:pt x="103" y="197"/>
                </a:lnTo>
                <a:lnTo>
                  <a:pt x="83" y="188"/>
                </a:lnTo>
                <a:lnTo>
                  <a:pt x="64" y="175"/>
                </a:lnTo>
                <a:lnTo>
                  <a:pt x="46" y="159"/>
                </a:lnTo>
                <a:lnTo>
                  <a:pt x="29" y="141"/>
                </a:lnTo>
                <a:lnTo>
                  <a:pt x="17" y="121"/>
                </a:lnTo>
                <a:lnTo>
                  <a:pt x="7" y="102"/>
                </a:lnTo>
                <a:lnTo>
                  <a:pt x="2" y="82"/>
                </a:lnTo>
                <a:lnTo>
                  <a:pt x="0" y="63"/>
                </a:lnTo>
                <a:lnTo>
                  <a:pt x="1" y="46"/>
                </a:lnTo>
                <a:lnTo>
                  <a:pt x="4" y="37"/>
                </a:lnTo>
                <a:lnTo>
                  <a:pt x="7" y="30"/>
                </a:lnTo>
                <a:lnTo>
                  <a:pt x="17" y="17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1574800" y="762000"/>
            <a:ext cx="5929313" cy="5927725"/>
            <a:chOff x="992" y="480"/>
            <a:chExt cx="3734" cy="3734"/>
          </a:xfrm>
        </p:grpSpPr>
        <p:sp>
          <p:nvSpPr>
            <p:cNvPr id="91341" name="Freeform 103"/>
            <p:cNvSpPr>
              <a:spLocks noEditPoints="1"/>
            </p:cNvSpPr>
            <p:nvPr/>
          </p:nvSpPr>
          <p:spPr bwMode="auto">
            <a:xfrm rot="1413173">
              <a:off x="992" y="480"/>
              <a:ext cx="3734" cy="3734"/>
            </a:xfrm>
            <a:custGeom>
              <a:avLst/>
              <a:gdLst>
                <a:gd name="T0" fmla="*/ 1321 w 650"/>
                <a:gd name="T1" fmla="*/ 49105 h 650"/>
                <a:gd name="T2" fmla="*/ 6072 w 650"/>
                <a:gd name="T3" fmla="*/ 34881 h 650"/>
                <a:gd name="T4" fmla="*/ 13069 w 650"/>
                <a:gd name="T5" fmla="*/ 23495 h 650"/>
                <a:gd name="T6" fmla="*/ 22375 w 650"/>
                <a:gd name="T7" fmla="*/ 14023 h 650"/>
                <a:gd name="T8" fmla="*/ 34881 w 650"/>
                <a:gd name="T9" fmla="*/ 6072 h 650"/>
                <a:gd name="T10" fmla="*/ 49105 w 650"/>
                <a:gd name="T11" fmla="*/ 1120 h 650"/>
                <a:gd name="T12" fmla="*/ 64845 w 650"/>
                <a:gd name="T13" fmla="*/ 0 h 650"/>
                <a:gd name="T14" fmla="*/ 79994 w 650"/>
                <a:gd name="T15" fmla="*/ 2643 h 650"/>
                <a:gd name="T16" fmla="*/ 93654 w 650"/>
                <a:gd name="T17" fmla="*/ 8910 h 650"/>
                <a:gd name="T18" fmla="*/ 103127 w 650"/>
                <a:gd name="T19" fmla="*/ 15941 h 650"/>
                <a:gd name="T20" fmla="*/ 112796 w 650"/>
                <a:gd name="T21" fmla="*/ 27092 h 650"/>
                <a:gd name="T22" fmla="*/ 119431 w 650"/>
                <a:gd name="T23" fmla="*/ 40390 h 650"/>
                <a:gd name="T24" fmla="*/ 122860 w 650"/>
                <a:gd name="T25" fmla="*/ 55177 h 650"/>
                <a:gd name="T26" fmla="*/ 122464 w 650"/>
                <a:gd name="T27" fmla="*/ 71084 h 650"/>
                <a:gd name="T28" fmla="*/ 118305 w 650"/>
                <a:gd name="T29" fmla="*/ 85503 h 650"/>
                <a:gd name="T30" fmla="*/ 110917 w 650"/>
                <a:gd name="T31" fmla="*/ 98377 h 650"/>
                <a:gd name="T32" fmla="*/ 103127 w 650"/>
                <a:gd name="T33" fmla="*/ 107120 h 650"/>
                <a:gd name="T34" fmla="*/ 90983 w 650"/>
                <a:gd name="T35" fmla="*/ 115633 h 650"/>
                <a:gd name="T36" fmla="*/ 77156 w 650"/>
                <a:gd name="T37" fmla="*/ 121142 h 650"/>
                <a:gd name="T38" fmla="*/ 61812 w 650"/>
                <a:gd name="T39" fmla="*/ 123222 h 650"/>
                <a:gd name="T40" fmla="*/ 46066 w 650"/>
                <a:gd name="T41" fmla="*/ 121142 h 650"/>
                <a:gd name="T42" fmla="*/ 32239 w 650"/>
                <a:gd name="T43" fmla="*/ 115633 h 650"/>
                <a:gd name="T44" fmla="*/ 22375 w 650"/>
                <a:gd name="T45" fmla="*/ 109199 h 650"/>
                <a:gd name="T46" fmla="*/ 12311 w 650"/>
                <a:gd name="T47" fmla="*/ 98377 h 650"/>
                <a:gd name="T48" fmla="*/ 4917 w 650"/>
                <a:gd name="T49" fmla="*/ 85503 h 650"/>
                <a:gd name="T50" fmla="*/ 758 w 650"/>
                <a:gd name="T51" fmla="*/ 71084 h 650"/>
                <a:gd name="T52" fmla="*/ 362 w 650"/>
                <a:gd name="T53" fmla="*/ 58377 h 650"/>
                <a:gd name="T54" fmla="*/ 3039 w 650"/>
                <a:gd name="T55" fmla="*/ 43228 h 650"/>
                <a:gd name="T56" fmla="*/ 9111 w 650"/>
                <a:gd name="T57" fmla="*/ 29769 h 650"/>
                <a:gd name="T58" fmla="*/ 18182 w 650"/>
                <a:gd name="T59" fmla="*/ 18182 h 650"/>
                <a:gd name="T60" fmla="*/ 29769 w 650"/>
                <a:gd name="T61" fmla="*/ 9111 h 650"/>
                <a:gd name="T62" fmla="*/ 43228 w 650"/>
                <a:gd name="T63" fmla="*/ 3039 h 650"/>
                <a:gd name="T64" fmla="*/ 58377 w 650"/>
                <a:gd name="T65" fmla="*/ 362 h 650"/>
                <a:gd name="T66" fmla="*/ 74117 w 650"/>
                <a:gd name="T67" fmla="*/ 1517 h 650"/>
                <a:gd name="T68" fmla="*/ 88341 w 650"/>
                <a:gd name="T69" fmla="*/ 6267 h 650"/>
                <a:gd name="T70" fmla="*/ 100651 w 650"/>
                <a:gd name="T71" fmla="*/ 14224 h 650"/>
                <a:gd name="T72" fmla="*/ 110716 w 650"/>
                <a:gd name="T73" fmla="*/ 24851 h 650"/>
                <a:gd name="T74" fmla="*/ 118109 w 650"/>
                <a:gd name="T75" fmla="*/ 37719 h 650"/>
                <a:gd name="T76" fmla="*/ 122268 w 650"/>
                <a:gd name="T77" fmla="*/ 52138 h 650"/>
                <a:gd name="T78" fmla="*/ 122665 w 650"/>
                <a:gd name="T79" fmla="*/ 67884 h 650"/>
                <a:gd name="T80" fmla="*/ 119229 w 650"/>
                <a:gd name="T81" fmla="*/ 82665 h 650"/>
                <a:gd name="T82" fmla="*/ 112434 w 650"/>
                <a:gd name="T83" fmla="*/ 95935 h 650"/>
                <a:gd name="T84" fmla="*/ 102926 w 650"/>
                <a:gd name="T85" fmla="*/ 106925 h 650"/>
                <a:gd name="T86" fmla="*/ 90817 w 650"/>
                <a:gd name="T87" fmla="*/ 115438 h 650"/>
                <a:gd name="T88" fmla="*/ 76955 w 650"/>
                <a:gd name="T89" fmla="*/ 120947 h 650"/>
                <a:gd name="T90" fmla="*/ 61812 w 650"/>
                <a:gd name="T91" fmla="*/ 122860 h 650"/>
                <a:gd name="T92" fmla="*/ 46267 w 650"/>
                <a:gd name="T93" fmla="*/ 120947 h 650"/>
                <a:gd name="T94" fmla="*/ 32405 w 650"/>
                <a:gd name="T95" fmla="*/ 115438 h 650"/>
                <a:gd name="T96" fmla="*/ 20296 w 650"/>
                <a:gd name="T97" fmla="*/ 106925 h 650"/>
                <a:gd name="T98" fmla="*/ 10788 w 650"/>
                <a:gd name="T99" fmla="*/ 95935 h 650"/>
                <a:gd name="T100" fmla="*/ 3993 w 650"/>
                <a:gd name="T101" fmla="*/ 82665 h 650"/>
                <a:gd name="T102" fmla="*/ 563 w 650"/>
                <a:gd name="T103" fmla="*/ 67884 h 6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0"/>
                <a:gd name="T157" fmla="*/ 0 h 650"/>
                <a:gd name="T158" fmla="*/ 650 w 650"/>
                <a:gd name="T159" fmla="*/ 650 h 6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0" h="650">
                  <a:moveTo>
                    <a:pt x="0" y="324"/>
                  </a:moveTo>
                  <a:lnTo>
                    <a:pt x="1" y="308"/>
                  </a:lnTo>
                  <a:lnTo>
                    <a:pt x="2" y="291"/>
                  </a:lnTo>
                  <a:lnTo>
                    <a:pt x="4" y="275"/>
                  </a:lnTo>
                  <a:lnTo>
                    <a:pt x="7" y="259"/>
                  </a:lnTo>
                  <a:lnTo>
                    <a:pt x="10" y="243"/>
                  </a:lnTo>
                  <a:lnTo>
                    <a:pt x="15" y="228"/>
                  </a:lnTo>
                  <a:lnTo>
                    <a:pt x="20" y="213"/>
                  </a:lnTo>
                  <a:lnTo>
                    <a:pt x="26" y="198"/>
                  </a:lnTo>
                  <a:lnTo>
                    <a:pt x="32" y="184"/>
                  </a:lnTo>
                  <a:lnTo>
                    <a:pt x="39" y="170"/>
                  </a:lnTo>
                  <a:lnTo>
                    <a:pt x="47" y="156"/>
                  </a:lnTo>
                  <a:lnTo>
                    <a:pt x="56" y="143"/>
                  </a:lnTo>
                  <a:lnTo>
                    <a:pt x="65" y="130"/>
                  </a:lnTo>
                  <a:lnTo>
                    <a:pt x="69" y="124"/>
                  </a:lnTo>
                  <a:lnTo>
                    <a:pt x="74" y="118"/>
                  </a:lnTo>
                  <a:lnTo>
                    <a:pt x="84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4"/>
                  </a:lnTo>
                  <a:lnTo>
                    <a:pt x="143" y="55"/>
                  </a:lnTo>
                  <a:lnTo>
                    <a:pt x="156" y="47"/>
                  </a:lnTo>
                  <a:lnTo>
                    <a:pt x="170" y="39"/>
                  </a:lnTo>
                  <a:lnTo>
                    <a:pt x="184" y="32"/>
                  </a:lnTo>
                  <a:lnTo>
                    <a:pt x="198" y="25"/>
                  </a:lnTo>
                  <a:lnTo>
                    <a:pt x="213" y="20"/>
                  </a:lnTo>
                  <a:lnTo>
                    <a:pt x="228" y="14"/>
                  </a:lnTo>
                  <a:lnTo>
                    <a:pt x="243" y="10"/>
                  </a:lnTo>
                  <a:lnTo>
                    <a:pt x="259" y="6"/>
                  </a:lnTo>
                  <a:lnTo>
                    <a:pt x="275" y="4"/>
                  </a:lnTo>
                  <a:lnTo>
                    <a:pt x="291" y="2"/>
                  </a:lnTo>
                  <a:lnTo>
                    <a:pt x="308" y="0"/>
                  </a:lnTo>
                  <a:lnTo>
                    <a:pt x="326" y="0"/>
                  </a:lnTo>
                  <a:lnTo>
                    <a:pt x="342" y="0"/>
                  </a:lnTo>
                  <a:lnTo>
                    <a:pt x="359" y="2"/>
                  </a:lnTo>
                  <a:lnTo>
                    <a:pt x="375" y="4"/>
                  </a:lnTo>
                  <a:lnTo>
                    <a:pt x="391" y="6"/>
                  </a:lnTo>
                  <a:lnTo>
                    <a:pt x="407" y="10"/>
                  </a:lnTo>
                  <a:lnTo>
                    <a:pt x="422" y="14"/>
                  </a:lnTo>
                  <a:lnTo>
                    <a:pt x="437" y="20"/>
                  </a:lnTo>
                  <a:lnTo>
                    <a:pt x="452" y="25"/>
                  </a:lnTo>
                  <a:lnTo>
                    <a:pt x="466" y="32"/>
                  </a:lnTo>
                  <a:lnTo>
                    <a:pt x="480" y="39"/>
                  </a:lnTo>
                  <a:lnTo>
                    <a:pt x="494" y="47"/>
                  </a:lnTo>
                  <a:lnTo>
                    <a:pt x="507" y="55"/>
                  </a:lnTo>
                  <a:lnTo>
                    <a:pt x="520" y="64"/>
                  </a:lnTo>
                  <a:lnTo>
                    <a:pt x="526" y="69"/>
                  </a:lnTo>
                  <a:lnTo>
                    <a:pt x="532" y="74"/>
                  </a:lnTo>
                  <a:lnTo>
                    <a:pt x="544" y="84"/>
                  </a:lnTo>
                  <a:lnTo>
                    <a:pt x="555" y="95"/>
                  </a:lnTo>
                  <a:lnTo>
                    <a:pt x="566" y="106"/>
                  </a:lnTo>
                  <a:lnTo>
                    <a:pt x="576" y="118"/>
                  </a:lnTo>
                  <a:lnTo>
                    <a:pt x="585" y="130"/>
                  </a:lnTo>
                  <a:lnTo>
                    <a:pt x="595" y="143"/>
                  </a:lnTo>
                  <a:lnTo>
                    <a:pt x="603" y="156"/>
                  </a:lnTo>
                  <a:lnTo>
                    <a:pt x="611" y="170"/>
                  </a:lnTo>
                  <a:lnTo>
                    <a:pt x="618" y="184"/>
                  </a:lnTo>
                  <a:lnTo>
                    <a:pt x="624" y="198"/>
                  </a:lnTo>
                  <a:lnTo>
                    <a:pt x="630" y="213"/>
                  </a:lnTo>
                  <a:lnTo>
                    <a:pt x="635" y="228"/>
                  </a:lnTo>
                  <a:lnTo>
                    <a:pt x="640" y="243"/>
                  </a:lnTo>
                  <a:lnTo>
                    <a:pt x="643" y="259"/>
                  </a:lnTo>
                  <a:lnTo>
                    <a:pt x="646" y="275"/>
                  </a:lnTo>
                  <a:lnTo>
                    <a:pt x="648" y="291"/>
                  </a:lnTo>
                  <a:lnTo>
                    <a:pt x="649" y="308"/>
                  </a:lnTo>
                  <a:lnTo>
                    <a:pt x="650" y="324"/>
                  </a:lnTo>
                  <a:lnTo>
                    <a:pt x="649" y="342"/>
                  </a:lnTo>
                  <a:lnTo>
                    <a:pt x="648" y="358"/>
                  </a:lnTo>
                  <a:lnTo>
                    <a:pt x="646" y="375"/>
                  </a:lnTo>
                  <a:lnTo>
                    <a:pt x="643" y="391"/>
                  </a:lnTo>
                  <a:lnTo>
                    <a:pt x="640" y="406"/>
                  </a:lnTo>
                  <a:lnTo>
                    <a:pt x="635" y="422"/>
                  </a:lnTo>
                  <a:lnTo>
                    <a:pt x="630" y="437"/>
                  </a:lnTo>
                  <a:lnTo>
                    <a:pt x="624" y="451"/>
                  </a:lnTo>
                  <a:lnTo>
                    <a:pt x="618" y="466"/>
                  </a:lnTo>
                  <a:lnTo>
                    <a:pt x="611" y="480"/>
                  </a:lnTo>
                  <a:lnTo>
                    <a:pt x="603" y="493"/>
                  </a:lnTo>
                  <a:lnTo>
                    <a:pt x="595" y="507"/>
                  </a:lnTo>
                  <a:lnTo>
                    <a:pt x="585" y="519"/>
                  </a:lnTo>
                  <a:lnTo>
                    <a:pt x="581" y="525"/>
                  </a:lnTo>
                  <a:lnTo>
                    <a:pt x="576" y="532"/>
                  </a:lnTo>
                  <a:lnTo>
                    <a:pt x="566" y="543"/>
                  </a:lnTo>
                  <a:lnTo>
                    <a:pt x="555" y="555"/>
                  </a:lnTo>
                  <a:lnTo>
                    <a:pt x="544" y="565"/>
                  </a:lnTo>
                  <a:lnTo>
                    <a:pt x="532" y="576"/>
                  </a:lnTo>
                  <a:lnTo>
                    <a:pt x="520" y="585"/>
                  </a:lnTo>
                  <a:lnTo>
                    <a:pt x="507" y="594"/>
                  </a:lnTo>
                  <a:lnTo>
                    <a:pt x="494" y="603"/>
                  </a:lnTo>
                  <a:lnTo>
                    <a:pt x="480" y="610"/>
                  </a:lnTo>
                  <a:lnTo>
                    <a:pt x="466" y="618"/>
                  </a:lnTo>
                  <a:lnTo>
                    <a:pt x="452" y="624"/>
                  </a:lnTo>
                  <a:lnTo>
                    <a:pt x="437" y="630"/>
                  </a:lnTo>
                  <a:lnTo>
                    <a:pt x="422" y="635"/>
                  </a:lnTo>
                  <a:lnTo>
                    <a:pt x="407" y="639"/>
                  </a:lnTo>
                  <a:lnTo>
                    <a:pt x="391" y="643"/>
                  </a:lnTo>
                  <a:lnTo>
                    <a:pt x="375" y="646"/>
                  </a:lnTo>
                  <a:lnTo>
                    <a:pt x="359" y="648"/>
                  </a:lnTo>
                  <a:lnTo>
                    <a:pt x="342" y="649"/>
                  </a:lnTo>
                  <a:lnTo>
                    <a:pt x="326" y="650"/>
                  </a:lnTo>
                  <a:lnTo>
                    <a:pt x="308" y="649"/>
                  </a:lnTo>
                  <a:lnTo>
                    <a:pt x="291" y="648"/>
                  </a:lnTo>
                  <a:lnTo>
                    <a:pt x="275" y="646"/>
                  </a:lnTo>
                  <a:lnTo>
                    <a:pt x="259" y="643"/>
                  </a:lnTo>
                  <a:lnTo>
                    <a:pt x="243" y="639"/>
                  </a:lnTo>
                  <a:lnTo>
                    <a:pt x="228" y="635"/>
                  </a:lnTo>
                  <a:lnTo>
                    <a:pt x="213" y="630"/>
                  </a:lnTo>
                  <a:lnTo>
                    <a:pt x="198" y="624"/>
                  </a:lnTo>
                  <a:lnTo>
                    <a:pt x="184" y="618"/>
                  </a:lnTo>
                  <a:lnTo>
                    <a:pt x="170" y="610"/>
                  </a:lnTo>
                  <a:lnTo>
                    <a:pt x="156" y="603"/>
                  </a:lnTo>
                  <a:lnTo>
                    <a:pt x="143" y="594"/>
                  </a:lnTo>
                  <a:lnTo>
                    <a:pt x="130" y="585"/>
                  </a:lnTo>
                  <a:lnTo>
                    <a:pt x="124" y="580"/>
                  </a:lnTo>
                  <a:lnTo>
                    <a:pt x="118" y="576"/>
                  </a:lnTo>
                  <a:lnTo>
                    <a:pt x="106" y="565"/>
                  </a:lnTo>
                  <a:lnTo>
                    <a:pt x="95" y="555"/>
                  </a:lnTo>
                  <a:lnTo>
                    <a:pt x="84" y="543"/>
                  </a:lnTo>
                  <a:lnTo>
                    <a:pt x="74" y="532"/>
                  </a:lnTo>
                  <a:lnTo>
                    <a:pt x="65" y="519"/>
                  </a:lnTo>
                  <a:lnTo>
                    <a:pt x="56" y="507"/>
                  </a:lnTo>
                  <a:lnTo>
                    <a:pt x="47" y="493"/>
                  </a:lnTo>
                  <a:lnTo>
                    <a:pt x="39" y="480"/>
                  </a:lnTo>
                  <a:lnTo>
                    <a:pt x="32" y="466"/>
                  </a:lnTo>
                  <a:lnTo>
                    <a:pt x="26" y="451"/>
                  </a:lnTo>
                  <a:lnTo>
                    <a:pt x="20" y="437"/>
                  </a:lnTo>
                  <a:lnTo>
                    <a:pt x="15" y="422"/>
                  </a:lnTo>
                  <a:lnTo>
                    <a:pt x="10" y="406"/>
                  </a:lnTo>
                  <a:lnTo>
                    <a:pt x="7" y="391"/>
                  </a:lnTo>
                  <a:lnTo>
                    <a:pt x="4" y="375"/>
                  </a:lnTo>
                  <a:lnTo>
                    <a:pt x="2" y="358"/>
                  </a:lnTo>
                  <a:lnTo>
                    <a:pt x="1" y="342"/>
                  </a:lnTo>
                  <a:lnTo>
                    <a:pt x="0" y="324"/>
                  </a:lnTo>
                  <a:close/>
                  <a:moveTo>
                    <a:pt x="2" y="324"/>
                  </a:moveTo>
                  <a:lnTo>
                    <a:pt x="2" y="308"/>
                  </a:lnTo>
                  <a:lnTo>
                    <a:pt x="3" y="291"/>
                  </a:lnTo>
                  <a:lnTo>
                    <a:pt x="5" y="275"/>
                  </a:lnTo>
                  <a:lnTo>
                    <a:pt x="8" y="259"/>
                  </a:lnTo>
                  <a:lnTo>
                    <a:pt x="12" y="244"/>
                  </a:lnTo>
                  <a:lnTo>
                    <a:pt x="16" y="228"/>
                  </a:lnTo>
                  <a:lnTo>
                    <a:pt x="21" y="213"/>
                  </a:lnTo>
                  <a:lnTo>
                    <a:pt x="27" y="199"/>
                  </a:lnTo>
                  <a:lnTo>
                    <a:pt x="33" y="184"/>
                  </a:lnTo>
                  <a:lnTo>
                    <a:pt x="41" y="170"/>
                  </a:lnTo>
                  <a:lnTo>
                    <a:pt x="48" y="157"/>
                  </a:lnTo>
                  <a:lnTo>
                    <a:pt x="57" y="144"/>
                  </a:lnTo>
                  <a:lnTo>
                    <a:pt x="66" y="131"/>
                  </a:lnTo>
                  <a:lnTo>
                    <a:pt x="75" y="119"/>
                  </a:lnTo>
                  <a:lnTo>
                    <a:pt x="85" y="107"/>
                  </a:lnTo>
                  <a:lnTo>
                    <a:pt x="96" y="96"/>
                  </a:lnTo>
                  <a:lnTo>
                    <a:pt x="107" y="85"/>
                  </a:lnTo>
                  <a:lnTo>
                    <a:pt x="119" y="75"/>
                  </a:lnTo>
                  <a:lnTo>
                    <a:pt x="131" y="65"/>
                  </a:lnTo>
                  <a:lnTo>
                    <a:pt x="144" y="56"/>
                  </a:lnTo>
                  <a:lnTo>
                    <a:pt x="157" y="48"/>
                  </a:lnTo>
                  <a:lnTo>
                    <a:pt x="171" y="40"/>
                  </a:lnTo>
                  <a:lnTo>
                    <a:pt x="185" y="33"/>
                  </a:lnTo>
                  <a:lnTo>
                    <a:pt x="199" y="27"/>
                  </a:lnTo>
                  <a:lnTo>
                    <a:pt x="213" y="21"/>
                  </a:lnTo>
                  <a:lnTo>
                    <a:pt x="228" y="16"/>
                  </a:lnTo>
                  <a:lnTo>
                    <a:pt x="244" y="11"/>
                  </a:lnTo>
                  <a:lnTo>
                    <a:pt x="259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8" y="2"/>
                  </a:lnTo>
                  <a:lnTo>
                    <a:pt x="326" y="1"/>
                  </a:lnTo>
                  <a:lnTo>
                    <a:pt x="342" y="2"/>
                  </a:lnTo>
                  <a:lnTo>
                    <a:pt x="359" y="3"/>
                  </a:lnTo>
                  <a:lnTo>
                    <a:pt x="375" y="5"/>
                  </a:lnTo>
                  <a:lnTo>
                    <a:pt x="391" y="8"/>
                  </a:lnTo>
                  <a:lnTo>
                    <a:pt x="406" y="11"/>
                  </a:lnTo>
                  <a:lnTo>
                    <a:pt x="422" y="16"/>
                  </a:lnTo>
                  <a:lnTo>
                    <a:pt x="437" y="21"/>
                  </a:lnTo>
                  <a:lnTo>
                    <a:pt x="451" y="27"/>
                  </a:lnTo>
                  <a:lnTo>
                    <a:pt x="466" y="33"/>
                  </a:lnTo>
                  <a:lnTo>
                    <a:pt x="479" y="40"/>
                  </a:lnTo>
                  <a:lnTo>
                    <a:pt x="493" y="48"/>
                  </a:lnTo>
                  <a:lnTo>
                    <a:pt x="506" y="56"/>
                  </a:lnTo>
                  <a:lnTo>
                    <a:pt x="519" y="65"/>
                  </a:lnTo>
                  <a:lnTo>
                    <a:pt x="531" y="75"/>
                  </a:lnTo>
                  <a:lnTo>
                    <a:pt x="543" y="85"/>
                  </a:lnTo>
                  <a:lnTo>
                    <a:pt x="554" y="96"/>
                  </a:lnTo>
                  <a:lnTo>
                    <a:pt x="565" y="107"/>
                  </a:lnTo>
                  <a:lnTo>
                    <a:pt x="575" y="119"/>
                  </a:lnTo>
                  <a:lnTo>
                    <a:pt x="584" y="131"/>
                  </a:lnTo>
                  <a:lnTo>
                    <a:pt x="593" y="144"/>
                  </a:lnTo>
                  <a:lnTo>
                    <a:pt x="602" y="157"/>
                  </a:lnTo>
                  <a:lnTo>
                    <a:pt x="610" y="170"/>
                  </a:lnTo>
                  <a:lnTo>
                    <a:pt x="617" y="184"/>
                  </a:lnTo>
                  <a:lnTo>
                    <a:pt x="623" y="199"/>
                  </a:lnTo>
                  <a:lnTo>
                    <a:pt x="629" y="213"/>
                  </a:lnTo>
                  <a:lnTo>
                    <a:pt x="634" y="228"/>
                  </a:lnTo>
                  <a:lnTo>
                    <a:pt x="638" y="244"/>
                  </a:lnTo>
                  <a:lnTo>
                    <a:pt x="642" y="259"/>
                  </a:lnTo>
                  <a:lnTo>
                    <a:pt x="645" y="275"/>
                  </a:lnTo>
                  <a:lnTo>
                    <a:pt x="647" y="291"/>
                  </a:lnTo>
                  <a:lnTo>
                    <a:pt x="648" y="308"/>
                  </a:lnTo>
                  <a:lnTo>
                    <a:pt x="649" y="324"/>
                  </a:lnTo>
                  <a:lnTo>
                    <a:pt x="648" y="342"/>
                  </a:lnTo>
                  <a:lnTo>
                    <a:pt x="647" y="358"/>
                  </a:lnTo>
                  <a:lnTo>
                    <a:pt x="645" y="374"/>
                  </a:lnTo>
                  <a:lnTo>
                    <a:pt x="642" y="390"/>
                  </a:lnTo>
                  <a:lnTo>
                    <a:pt x="638" y="406"/>
                  </a:lnTo>
                  <a:lnTo>
                    <a:pt x="634" y="421"/>
                  </a:lnTo>
                  <a:lnTo>
                    <a:pt x="629" y="436"/>
                  </a:lnTo>
                  <a:lnTo>
                    <a:pt x="623" y="451"/>
                  </a:lnTo>
                  <a:lnTo>
                    <a:pt x="617" y="465"/>
                  </a:lnTo>
                  <a:lnTo>
                    <a:pt x="610" y="479"/>
                  </a:lnTo>
                  <a:lnTo>
                    <a:pt x="602" y="493"/>
                  </a:lnTo>
                  <a:lnTo>
                    <a:pt x="593" y="506"/>
                  </a:lnTo>
                  <a:lnTo>
                    <a:pt x="584" y="518"/>
                  </a:lnTo>
                  <a:lnTo>
                    <a:pt x="575" y="531"/>
                  </a:lnTo>
                  <a:lnTo>
                    <a:pt x="565" y="542"/>
                  </a:lnTo>
                  <a:lnTo>
                    <a:pt x="554" y="554"/>
                  </a:lnTo>
                  <a:lnTo>
                    <a:pt x="543" y="564"/>
                  </a:lnTo>
                  <a:lnTo>
                    <a:pt x="531" y="574"/>
                  </a:lnTo>
                  <a:lnTo>
                    <a:pt x="519" y="584"/>
                  </a:lnTo>
                  <a:lnTo>
                    <a:pt x="506" y="593"/>
                  </a:lnTo>
                  <a:lnTo>
                    <a:pt x="493" y="601"/>
                  </a:lnTo>
                  <a:lnTo>
                    <a:pt x="479" y="609"/>
                  </a:lnTo>
                  <a:lnTo>
                    <a:pt x="466" y="616"/>
                  </a:lnTo>
                  <a:lnTo>
                    <a:pt x="451" y="623"/>
                  </a:lnTo>
                  <a:lnTo>
                    <a:pt x="437" y="629"/>
                  </a:lnTo>
                  <a:lnTo>
                    <a:pt x="422" y="634"/>
                  </a:lnTo>
                  <a:lnTo>
                    <a:pt x="406" y="638"/>
                  </a:lnTo>
                  <a:lnTo>
                    <a:pt x="391" y="642"/>
                  </a:lnTo>
                  <a:lnTo>
                    <a:pt x="375" y="644"/>
                  </a:lnTo>
                  <a:lnTo>
                    <a:pt x="359" y="647"/>
                  </a:lnTo>
                  <a:lnTo>
                    <a:pt x="342" y="648"/>
                  </a:lnTo>
                  <a:lnTo>
                    <a:pt x="326" y="648"/>
                  </a:lnTo>
                  <a:lnTo>
                    <a:pt x="308" y="648"/>
                  </a:lnTo>
                  <a:lnTo>
                    <a:pt x="292" y="647"/>
                  </a:lnTo>
                  <a:lnTo>
                    <a:pt x="275" y="644"/>
                  </a:lnTo>
                  <a:lnTo>
                    <a:pt x="259" y="642"/>
                  </a:lnTo>
                  <a:lnTo>
                    <a:pt x="244" y="638"/>
                  </a:lnTo>
                  <a:lnTo>
                    <a:pt x="228" y="634"/>
                  </a:lnTo>
                  <a:lnTo>
                    <a:pt x="213" y="629"/>
                  </a:lnTo>
                  <a:lnTo>
                    <a:pt x="199" y="623"/>
                  </a:lnTo>
                  <a:lnTo>
                    <a:pt x="185" y="616"/>
                  </a:lnTo>
                  <a:lnTo>
                    <a:pt x="171" y="609"/>
                  </a:lnTo>
                  <a:lnTo>
                    <a:pt x="157" y="601"/>
                  </a:lnTo>
                  <a:lnTo>
                    <a:pt x="144" y="593"/>
                  </a:lnTo>
                  <a:lnTo>
                    <a:pt x="131" y="584"/>
                  </a:lnTo>
                  <a:lnTo>
                    <a:pt x="119" y="574"/>
                  </a:lnTo>
                  <a:lnTo>
                    <a:pt x="107" y="564"/>
                  </a:lnTo>
                  <a:lnTo>
                    <a:pt x="96" y="554"/>
                  </a:lnTo>
                  <a:lnTo>
                    <a:pt x="85" y="542"/>
                  </a:lnTo>
                  <a:lnTo>
                    <a:pt x="75" y="531"/>
                  </a:lnTo>
                  <a:lnTo>
                    <a:pt x="66" y="518"/>
                  </a:lnTo>
                  <a:lnTo>
                    <a:pt x="57" y="506"/>
                  </a:lnTo>
                  <a:lnTo>
                    <a:pt x="48" y="493"/>
                  </a:lnTo>
                  <a:lnTo>
                    <a:pt x="41" y="479"/>
                  </a:lnTo>
                  <a:lnTo>
                    <a:pt x="33" y="465"/>
                  </a:lnTo>
                  <a:lnTo>
                    <a:pt x="27" y="451"/>
                  </a:lnTo>
                  <a:lnTo>
                    <a:pt x="21" y="436"/>
                  </a:lnTo>
                  <a:lnTo>
                    <a:pt x="16" y="421"/>
                  </a:lnTo>
                  <a:lnTo>
                    <a:pt x="12" y="406"/>
                  </a:lnTo>
                  <a:lnTo>
                    <a:pt x="8" y="390"/>
                  </a:lnTo>
                  <a:lnTo>
                    <a:pt x="5" y="374"/>
                  </a:lnTo>
                  <a:lnTo>
                    <a:pt x="3" y="358"/>
                  </a:lnTo>
                  <a:lnTo>
                    <a:pt x="2" y="342"/>
                  </a:lnTo>
                  <a:lnTo>
                    <a:pt x="2" y="3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2" name="Freeform 104"/>
            <p:cNvSpPr>
              <a:spLocks noEditPoints="1"/>
            </p:cNvSpPr>
            <p:nvPr/>
          </p:nvSpPr>
          <p:spPr bwMode="auto">
            <a:xfrm rot="1413173">
              <a:off x="1009" y="497"/>
              <a:ext cx="3700" cy="3700"/>
            </a:xfrm>
            <a:custGeom>
              <a:avLst/>
              <a:gdLst>
                <a:gd name="T0" fmla="*/ 1321 w 644"/>
                <a:gd name="T1" fmla="*/ 48554 h 644"/>
                <a:gd name="T2" fmla="*/ 6073 w 644"/>
                <a:gd name="T3" fmla="*/ 34530 h 644"/>
                <a:gd name="T4" fmla="*/ 13829 w 644"/>
                <a:gd name="T5" fmla="*/ 22183 h 644"/>
                <a:gd name="T6" fmla="*/ 24458 w 644"/>
                <a:gd name="T7" fmla="*/ 12146 h 644"/>
                <a:gd name="T8" fmla="*/ 37167 w 644"/>
                <a:gd name="T9" fmla="*/ 4751 h 644"/>
                <a:gd name="T10" fmla="*/ 51760 w 644"/>
                <a:gd name="T11" fmla="*/ 563 h 644"/>
                <a:gd name="T12" fmla="*/ 67335 w 644"/>
                <a:gd name="T13" fmla="*/ 195 h 644"/>
                <a:gd name="T14" fmla="*/ 82124 w 644"/>
                <a:gd name="T15" fmla="*/ 3597 h 644"/>
                <a:gd name="T16" fmla="*/ 95200 w 644"/>
                <a:gd name="T17" fmla="*/ 10434 h 644"/>
                <a:gd name="T18" fmla="*/ 106386 w 644"/>
                <a:gd name="T19" fmla="*/ 19902 h 644"/>
                <a:gd name="T20" fmla="*/ 114740 w 644"/>
                <a:gd name="T21" fmla="*/ 31852 h 644"/>
                <a:gd name="T22" fmla="*/ 120250 w 644"/>
                <a:gd name="T23" fmla="*/ 45716 h 644"/>
                <a:gd name="T24" fmla="*/ 122134 w 644"/>
                <a:gd name="T25" fmla="*/ 60866 h 644"/>
                <a:gd name="T26" fmla="*/ 120250 w 644"/>
                <a:gd name="T27" fmla="*/ 76413 h 644"/>
                <a:gd name="T28" fmla="*/ 114740 w 644"/>
                <a:gd name="T29" fmla="*/ 90282 h 644"/>
                <a:gd name="T30" fmla="*/ 106386 w 644"/>
                <a:gd name="T31" fmla="*/ 102032 h 644"/>
                <a:gd name="T32" fmla="*/ 95200 w 644"/>
                <a:gd name="T33" fmla="*/ 111701 h 644"/>
                <a:gd name="T34" fmla="*/ 82124 w 644"/>
                <a:gd name="T35" fmla="*/ 118337 h 644"/>
                <a:gd name="T36" fmla="*/ 67335 w 644"/>
                <a:gd name="T37" fmla="*/ 121773 h 644"/>
                <a:gd name="T38" fmla="*/ 51760 w 644"/>
                <a:gd name="T39" fmla="*/ 121376 h 644"/>
                <a:gd name="T40" fmla="*/ 37167 w 644"/>
                <a:gd name="T41" fmla="*/ 117377 h 644"/>
                <a:gd name="T42" fmla="*/ 24458 w 644"/>
                <a:gd name="T43" fmla="*/ 109983 h 644"/>
                <a:gd name="T44" fmla="*/ 13829 w 644"/>
                <a:gd name="T45" fmla="*/ 99952 h 644"/>
                <a:gd name="T46" fmla="*/ 6073 w 644"/>
                <a:gd name="T47" fmla="*/ 87605 h 644"/>
                <a:gd name="T48" fmla="*/ 1321 w 644"/>
                <a:gd name="T49" fmla="*/ 73380 h 644"/>
                <a:gd name="T50" fmla="*/ 195 w 644"/>
                <a:gd name="T51" fmla="*/ 60866 h 644"/>
                <a:gd name="T52" fmla="*/ 2080 w 644"/>
                <a:gd name="T53" fmla="*/ 45716 h 644"/>
                <a:gd name="T54" fmla="*/ 7590 w 644"/>
                <a:gd name="T55" fmla="*/ 32053 h 644"/>
                <a:gd name="T56" fmla="*/ 14030 w 644"/>
                <a:gd name="T57" fmla="*/ 22378 h 644"/>
                <a:gd name="T58" fmla="*/ 24659 w 644"/>
                <a:gd name="T59" fmla="*/ 12312 h 644"/>
                <a:gd name="T60" fmla="*/ 34690 w 644"/>
                <a:gd name="T61" fmla="*/ 6274 h 644"/>
                <a:gd name="T62" fmla="*/ 48755 w 644"/>
                <a:gd name="T63" fmla="*/ 1517 h 644"/>
                <a:gd name="T64" fmla="*/ 64302 w 644"/>
                <a:gd name="T65" fmla="*/ 195 h 644"/>
                <a:gd name="T66" fmla="*/ 79286 w 644"/>
                <a:gd name="T67" fmla="*/ 2838 h 644"/>
                <a:gd name="T68" fmla="*/ 92724 w 644"/>
                <a:gd name="T69" fmla="*/ 8911 h 644"/>
                <a:gd name="T70" fmla="*/ 102032 w 644"/>
                <a:gd name="T71" fmla="*/ 15943 h 644"/>
                <a:gd name="T72" fmla="*/ 111506 w 644"/>
                <a:gd name="T73" fmla="*/ 26934 h 644"/>
                <a:gd name="T74" fmla="*/ 117216 w 644"/>
                <a:gd name="T75" fmla="*/ 37368 h 644"/>
                <a:gd name="T76" fmla="*/ 121175 w 644"/>
                <a:gd name="T77" fmla="*/ 51593 h 644"/>
                <a:gd name="T78" fmla="*/ 121571 w 644"/>
                <a:gd name="T79" fmla="*/ 67335 h 644"/>
                <a:gd name="T80" fmla="*/ 118141 w 644"/>
                <a:gd name="T81" fmla="*/ 81929 h 644"/>
                <a:gd name="T82" fmla="*/ 111506 w 644"/>
                <a:gd name="T83" fmla="*/ 94999 h 644"/>
                <a:gd name="T84" fmla="*/ 104111 w 644"/>
                <a:gd name="T85" fmla="*/ 104111 h 644"/>
                <a:gd name="T86" fmla="*/ 93879 w 644"/>
                <a:gd name="T87" fmla="*/ 112264 h 644"/>
                <a:gd name="T88" fmla="*/ 82124 w 644"/>
                <a:gd name="T89" fmla="*/ 118141 h 644"/>
                <a:gd name="T90" fmla="*/ 67335 w 644"/>
                <a:gd name="T91" fmla="*/ 121571 h 644"/>
                <a:gd name="T92" fmla="*/ 51760 w 644"/>
                <a:gd name="T93" fmla="*/ 121175 h 644"/>
                <a:gd name="T94" fmla="*/ 37368 w 644"/>
                <a:gd name="T95" fmla="*/ 117015 h 644"/>
                <a:gd name="T96" fmla="*/ 25779 w 644"/>
                <a:gd name="T97" fmla="*/ 110581 h 644"/>
                <a:gd name="T98" fmla="*/ 16110 w 644"/>
                <a:gd name="T99" fmla="*/ 101830 h 644"/>
                <a:gd name="T100" fmla="*/ 9112 w 644"/>
                <a:gd name="T101" fmla="*/ 92557 h 644"/>
                <a:gd name="T102" fmla="*/ 3039 w 644"/>
                <a:gd name="T103" fmla="*/ 79090 h 644"/>
                <a:gd name="T104" fmla="*/ 362 w 644"/>
                <a:gd name="T105" fmla="*/ 64302 h 6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4"/>
                <a:gd name="T160" fmla="*/ 0 h 644"/>
                <a:gd name="T161" fmla="*/ 644 w 644"/>
                <a:gd name="T162" fmla="*/ 644 h 6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4" h="644">
                  <a:moveTo>
                    <a:pt x="0" y="321"/>
                  </a:moveTo>
                  <a:lnTo>
                    <a:pt x="0" y="305"/>
                  </a:lnTo>
                  <a:lnTo>
                    <a:pt x="2" y="288"/>
                  </a:lnTo>
                  <a:lnTo>
                    <a:pt x="4" y="272"/>
                  </a:lnTo>
                  <a:lnTo>
                    <a:pt x="7" y="256"/>
                  </a:lnTo>
                  <a:lnTo>
                    <a:pt x="10" y="241"/>
                  </a:lnTo>
                  <a:lnTo>
                    <a:pt x="14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9" y="168"/>
                  </a:lnTo>
                  <a:lnTo>
                    <a:pt x="47" y="154"/>
                  </a:lnTo>
                  <a:lnTo>
                    <a:pt x="55" y="141"/>
                  </a:lnTo>
                  <a:lnTo>
                    <a:pt x="64" y="129"/>
                  </a:lnTo>
                  <a:lnTo>
                    <a:pt x="73" y="117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55" y="46"/>
                  </a:lnTo>
                  <a:lnTo>
                    <a:pt x="168" y="38"/>
                  </a:lnTo>
                  <a:lnTo>
                    <a:pt x="182" y="31"/>
                  </a:lnTo>
                  <a:lnTo>
                    <a:pt x="196" y="25"/>
                  </a:lnTo>
                  <a:lnTo>
                    <a:pt x="211" y="19"/>
                  </a:lnTo>
                  <a:lnTo>
                    <a:pt x="226" y="14"/>
                  </a:lnTo>
                  <a:lnTo>
                    <a:pt x="241" y="10"/>
                  </a:lnTo>
                  <a:lnTo>
                    <a:pt x="257" y="6"/>
                  </a:lnTo>
                  <a:lnTo>
                    <a:pt x="273" y="3"/>
                  </a:lnTo>
                  <a:lnTo>
                    <a:pt x="289" y="1"/>
                  </a:lnTo>
                  <a:lnTo>
                    <a:pt x="305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1"/>
                  </a:lnTo>
                  <a:lnTo>
                    <a:pt x="372" y="3"/>
                  </a:lnTo>
                  <a:lnTo>
                    <a:pt x="387" y="6"/>
                  </a:lnTo>
                  <a:lnTo>
                    <a:pt x="403" y="10"/>
                  </a:lnTo>
                  <a:lnTo>
                    <a:pt x="418" y="14"/>
                  </a:lnTo>
                  <a:lnTo>
                    <a:pt x="433" y="19"/>
                  </a:lnTo>
                  <a:lnTo>
                    <a:pt x="448" y="25"/>
                  </a:lnTo>
                  <a:lnTo>
                    <a:pt x="462" y="31"/>
                  </a:lnTo>
                  <a:lnTo>
                    <a:pt x="476" y="38"/>
                  </a:lnTo>
                  <a:lnTo>
                    <a:pt x="489" y="46"/>
                  </a:lnTo>
                  <a:lnTo>
                    <a:pt x="502" y="55"/>
                  </a:lnTo>
                  <a:lnTo>
                    <a:pt x="515" y="64"/>
                  </a:lnTo>
                  <a:lnTo>
                    <a:pt x="527" y="73"/>
                  </a:lnTo>
                  <a:lnTo>
                    <a:pt x="539" y="83"/>
                  </a:lnTo>
                  <a:lnTo>
                    <a:pt x="550" y="94"/>
                  </a:lnTo>
                  <a:lnTo>
                    <a:pt x="561" y="105"/>
                  </a:lnTo>
                  <a:lnTo>
                    <a:pt x="571" y="117"/>
                  </a:lnTo>
                  <a:lnTo>
                    <a:pt x="580" y="129"/>
                  </a:lnTo>
                  <a:lnTo>
                    <a:pt x="589" y="141"/>
                  </a:lnTo>
                  <a:lnTo>
                    <a:pt x="598" y="154"/>
                  </a:lnTo>
                  <a:lnTo>
                    <a:pt x="605" y="168"/>
                  </a:lnTo>
                  <a:lnTo>
                    <a:pt x="612" y="182"/>
                  </a:lnTo>
                  <a:lnTo>
                    <a:pt x="619" y="196"/>
                  </a:lnTo>
                  <a:lnTo>
                    <a:pt x="625" y="211"/>
                  </a:lnTo>
                  <a:lnTo>
                    <a:pt x="630" y="226"/>
                  </a:lnTo>
                  <a:lnTo>
                    <a:pt x="634" y="241"/>
                  </a:lnTo>
                  <a:lnTo>
                    <a:pt x="638" y="256"/>
                  </a:lnTo>
                  <a:lnTo>
                    <a:pt x="640" y="272"/>
                  </a:lnTo>
                  <a:lnTo>
                    <a:pt x="642" y="288"/>
                  </a:lnTo>
                  <a:lnTo>
                    <a:pt x="644" y="305"/>
                  </a:lnTo>
                  <a:lnTo>
                    <a:pt x="644" y="321"/>
                  </a:lnTo>
                  <a:lnTo>
                    <a:pt x="644" y="339"/>
                  </a:lnTo>
                  <a:lnTo>
                    <a:pt x="642" y="355"/>
                  </a:lnTo>
                  <a:lnTo>
                    <a:pt x="640" y="371"/>
                  </a:lnTo>
                  <a:lnTo>
                    <a:pt x="638" y="387"/>
                  </a:lnTo>
                  <a:lnTo>
                    <a:pt x="634" y="403"/>
                  </a:lnTo>
                  <a:lnTo>
                    <a:pt x="630" y="418"/>
                  </a:lnTo>
                  <a:lnTo>
                    <a:pt x="625" y="433"/>
                  </a:lnTo>
                  <a:lnTo>
                    <a:pt x="619" y="447"/>
                  </a:lnTo>
                  <a:lnTo>
                    <a:pt x="612" y="462"/>
                  </a:lnTo>
                  <a:lnTo>
                    <a:pt x="605" y="476"/>
                  </a:lnTo>
                  <a:lnTo>
                    <a:pt x="598" y="489"/>
                  </a:lnTo>
                  <a:lnTo>
                    <a:pt x="589" y="502"/>
                  </a:lnTo>
                  <a:lnTo>
                    <a:pt x="580" y="515"/>
                  </a:lnTo>
                  <a:lnTo>
                    <a:pt x="571" y="527"/>
                  </a:lnTo>
                  <a:lnTo>
                    <a:pt x="561" y="538"/>
                  </a:lnTo>
                  <a:lnTo>
                    <a:pt x="550" y="550"/>
                  </a:lnTo>
                  <a:lnTo>
                    <a:pt x="539" y="560"/>
                  </a:lnTo>
                  <a:lnTo>
                    <a:pt x="527" y="570"/>
                  </a:lnTo>
                  <a:lnTo>
                    <a:pt x="515" y="580"/>
                  </a:lnTo>
                  <a:lnTo>
                    <a:pt x="502" y="589"/>
                  </a:lnTo>
                  <a:lnTo>
                    <a:pt x="489" y="597"/>
                  </a:lnTo>
                  <a:lnTo>
                    <a:pt x="476" y="605"/>
                  </a:lnTo>
                  <a:lnTo>
                    <a:pt x="462" y="612"/>
                  </a:lnTo>
                  <a:lnTo>
                    <a:pt x="448" y="619"/>
                  </a:lnTo>
                  <a:lnTo>
                    <a:pt x="433" y="624"/>
                  </a:lnTo>
                  <a:lnTo>
                    <a:pt x="418" y="629"/>
                  </a:lnTo>
                  <a:lnTo>
                    <a:pt x="403" y="634"/>
                  </a:lnTo>
                  <a:lnTo>
                    <a:pt x="387" y="637"/>
                  </a:lnTo>
                  <a:lnTo>
                    <a:pt x="372" y="640"/>
                  </a:lnTo>
                  <a:lnTo>
                    <a:pt x="355" y="642"/>
                  </a:lnTo>
                  <a:lnTo>
                    <a:pt x="339" y="643"/>
                  </a:lnTo>
                  <a:lnTo>
                    <a:pt x="323" y="644"/>
                  </a:lnTo>
                  <a:lnTo>
                    <a:pt x="305" y="643"/>
                  </a:lnTo>
                  <a:lnTo>
                    <a:pt x="289" y="642"/>
                  </a:lnTo>
                  <a:lnTo>
                    <a:pt x="273" y="640"/>
                  </a:lnTo>
                  <a:lnTo>
                    <a:pt x="257" y="637"/>
                  </a:lnTo>
                  <a:lnTo>
                    <a:pt x="241" y="634"/>
                  </a:lnTo>
                  <a:lnTo>
                    <a:pt x="226" y="629"/>
                  </a:lnTo>
                  <a:lnTo>
                    <a:pt x="211" y="624"/>
                  </a:lnTo>
                  <a:lnTo>
                    <a:pt x="196" y="619"/>
                  </a:lnTo>
                  <a:lnTo>
                    <a:pt x="182" y="612"/>
                  </a:lnTo>
                  <a:lnTo>
                    <a:pt x="168" y="605"/>
                  </a:lnTo>
                  <a:lnTo>
                    <a:pt x="155" y="597"/>
                  </a:lnTo>
                  <a:lnTo>
                    <a:pt x="142" y="589"/>
                  </a:lnTo>
                  <a:lnTo>
                    <a:pt x="129" y="580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4" y="550"/>
                  </a:lnTo>
                  <a:lnTo>
                    <a:pt x="84" y="538"/>
                  </a:lnTo>
                  <a:lnTo>
                    <a:pt x="73" y="527"/>
                  </a:lnTo>
                  <a:lnTo>
                    <a:pt x="64" y="515"/>
                  </a:lnTo>
                  <a:lnTo>
                    <a:pt x="55" y="502"/>
                  </a:lnTo>
                  <a:lnTo>
                    <a:pt x="47" y="489"/>
                  </a:lnTo>
                  <a:lnTo>
                    <a:pt x="39" y="476"/>
                  </a:lnTo>
                  <a:lnTo>
                    <a:pt x="32" y="462"/>
                  </a:lnTo>
                  <a:lnTo>
                    <a:pt x="25" y="447"/>
                  </a:lnTo>
                  <a:lnTo>
                    <a:pt x="19" y="433"/>
                  </a:lnTo>
                  <a:lnTo>
                    <a:pt x="14" y="418"/>
                  </a:lnTo>
                  <a:lnTo>
                    <a:pt x="10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2" y="355"/>
                  </a:lnTo>
                  <a:lnTo>
                    <a:pt x="0" y="339"/>
                  </a:lnTo>
                  <a:lnTo>
                    <a:pt x="0" y="321"/>
                  </a:lnTo>
                  <a:close/>
                  <a:moveTo>
                    <a:pt x="1" y="321"/>
                  </a:moveTo>
                  <a:lnTo>
                    <a:pt x="2" y="305"/>
                  </a:lnTo>
                  <a:lnTo>
                    <a:pt x="3" y="288"/>
                  </a:lnTo>
                  <a:lnTo>
                    <a:pt x="5" y="272"/>
                  </a:lnTo>
                  <a:lnTo>
                    <a:pt x="8" y="257"/>
                  </a:lnTo>
                  <a:lnTo>
                    <a:pt x="11" y="241"/>
                  </a:lnTo>
                  <a:lnTo>
                    <a:pt x="16" y="226"/>
                  </a:lnTo>
                  <a:lnTo>
                    <a:pt x="21" y="211"/>
                  </a:lnTo>
                  <a:lnTo>
                    <a:pt x="27" y="197"/>
                  </a:lnTo>
                  <a:lnTo>
                    <a:pt x="33" y="182"/>
                  </a:lnTo>
                  <a:lnTo>
                    <a:pt x="40" y="169"/>
                  </a:lnTo>
                  <a:lnTo>
                    <a:pt x="48" y="155"/>
                  </a:lnTo>
                  <a:lnTo>
                    <a:pt x="56" y="142"/>
                  </a:lnTo>
                  <a:lnTo>
                    <a:pt x="60" y="136"/>
                  </a:lnTo>
                  <a:lnTo>
                    <a:pt x="65" y="130"/>
                  </a:lnTo>
                  <a:lnTo>
                    <a:pt x="74" y="118"/>
                  </a:lnTo>
                  <a:lnTo>
                    <a:pt x="85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5"/>
                  </a:lnTo>
                  <a:lnTo>
                    <a:pt x="143" y="56"/>
                  </a:lnTo>
                  <a:lnTo>
                    <a:pt x="149" y="52"/>
                  </a:lnTo>
                  <a:lnTo>
                    <a:pt x="156" y="47"/>
                  </a:lnTo>
                  <a:lnTo>
                    <a:pt x="169" y="40"/>
                  </a:lnTo>
                  <a:lnTo>
                    <a:pt x="183" y="33"/>
                  </a:lnTo>
                  <a:lnTo>
                    <a:pt x="197" y="26"/>
                  </a:lnTo>
                  <a:lnTo>
                    <a:pt x="211" y="21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7" y="8"/>
                  </a:lnTo>
                  <a:lnTo>
                    <a:pt x="273" y="5"/>
                  </a:lnTo>
                  <a:lnTo>
                    <a:pt x="289" y="3"/>
                  </a:lnTo>
                  <a:lnTo>
                    <a:pt x="305" y="1"/>
                  </a:lnTo>
                  <a:lnTo>
                    <a:pt x="323" y="1"/>
                  </a:lnTo>
                  <a:lnTo>
                    <a:pt x="339" y="1"/>
                  </a:lnTo>
                  <a:lnTo>
                    <a:pt x="355" y="3"/>
                  </a:lnTo>
                  <a:lnTo>
                    <a:pt x="371" y="5"/>
                  </a:lnTo>
                  <a:lnTo>
                    <a:pt x="387" y="8"/>
                  </a:lnTo>
                  <a:lnTo>
                    <a:pt x="403" y="11"/>
                  </a:lnTo>
                  <a:lnTo>
                    <a:pt x="418" y="15"/>
                  </a:lnTo>
                  <a:lnTo>
                    <a:pt x="433" y="21"/>
                  </a:lnTo>
                  <a:lnTo>
                    <a:pt x="447" y="26"/>
                  </a:lnTo>
                  <a:lnTo>
                    <a:pt x="461" y="33"/>
                  </a:lnTo>
                  <a:lnTo>
                    <a:pt x="475" y="40"/>
                  </a:lnTo>
                  <a:lnTo>
                    <a:pt x="489" y="47"/>
                  </a:lnTo>
                  <a:lnTo>
                    <a:pt x="502" y="56"/>
                  </a:lnTo>
                  <a:lnTo>
                    <a:pt x="508" y="60"/>
                  </a:lnTo>
                  <a:lnTo>
                    <a:pt x="514" y="65"/>
                  </a:lnTo>
                  <a:lnTo>
                    <a:pt x="526" y="74"/>
                  </a:lnTo>
                  <a:lnTo>
                    <a:pt x="538" y="84"/>
                  </a:lnTo>
                  <a:lnTo>
                    <a:pt x="549" y="95"/>
                  </a:lnTo>
                  <a:lnTo>
                    <a:pt x="560" y="106"/>
                  </a:lnTo>
                  <a:lnTo>
                    <a:pt x="570" y="118"/>
                  </a:lnTo>
                  <a:lnTo>
                    <a:pt x="579" y="130"/>
                  </a:lnTo>
                  <a:lnTo>
                    <a:pt x="588" y="142"/>
                  </a:lnTo>
                  <a:lnTo>
                    <a:pt x="592" y="149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2"/>
                  </a:lnTo>
                  <a:lnTo>
                    <a:pt x="618" y="197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3" y="241"/>
                  </a:lnTo>
                  <a:lnTo>
                    <a:pt x="636" y="257"/>
                  </a:lnTo>
                  <a:lnTo>
                    <a:pt x="639" y="272"/>
                  </a:lnTo>
                  <a:lnTo>
                    <a:pt x="641" y="288"/>
                  </a:lnTo>
                  <a:lnTo>
                    <a:pt x="642" y="305"/>
                  </a:lnTo>
                  <a:lnTo>
                    <a:pt x="643" y="321"/>
                  </a:lnTo>
                  <a:lnTo>
                    <a:pt x="642" y="339"/>
                  </a:lnTo>
                  <a:lnTo>
                    <a:pt x="641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3" y="402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5"/>
                  </a:lnTo>
                  <a:lnTo>
                    <a:pt x="596" y="488"/>
                  </a:lnTo>
                  <a:lnTo>
                    <a:pt x="588" y="501"/>
                  </a:lnTo>
                  <a:lnTo>
                    <a:pt x="584" y="508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60" y="537"/>
                  </a:lnTo>
                  <a:lnTo>
                    <a:pt x="549" y="549"/>
                  </a:lnTo>
                  <a:lnTo>
                    <a:pt x="538" y="559"/>
                  </a:lnTo>
                  <a:lnTo>
                    <a:pt x="526" y="569"/>
                  </a:lnTo>
                  <a:lnTo>
                    <a:pt x="514" y="579"/>
                  </a:lnTo>
                  <a:lnTo>
                    <a:pt x="502" y="588"/>
                  </a:lnTo>
                  <a:lnTo>
                    <a:pt x="495" y="592"/>
                  </a:lnTo>
                  <a:lnTo>
                    <a:pt x="489" y="596"/>
                  </a:lnTo>
                  <a:lnTo>
                    <a:pt x="475" y="604"/>
                  </a:lnTo>
                  <a:lnTo>
                    <a:pt x="461" y="611"/>
                  </a:lnTo>
                  <a:lnTo>
                    <a:pt x="447" y="617"/>
                  </a:lnTo>
                  <a:lnTo>
                    <a:pt x="433" y="623"/>
                  </a:lnTo>
                  <a:lnTo>
                    <a:pt x="418" y="628"/>
                  </a:lnTo>
                  <a:lnTo>
                    <a:pt x="403" y="632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55" y="641"/>
                  </a:lnTo>
                  <a:lnTo>
                    <a:pt x="339" y="642"/>
                  </a:lnTo>
                  <a:lnTo>
                    <a:pt x="323" y="642"/>
                  </a:lnTo>
                  <a:lnTo>
                    <a:pt x="305" y="642"/>
                  </a:lnTo>
                  <a:lnTo>
                    <a:pt x="289" y="641"/>
                  </a:lnTo>
                  <a:lnTo>
                    <a:pt x="273" y="639"/>
                  </a:lnTo>
                  <a:lnTo>
                    <a:pt x="257" y="636"/>
                  </a:lnTo>
                  <a:lnTo>
                    <a:pt x="242" y="632"/>
                  </a:lnTo>
                  <a:lnTo>
                    <a:pt x="226" y="628"/>
                  </a:lnTo>
                  <a:lnTo>
                    <a:pt x="211" y="623"/>
                  </a:lnTo>
                  <a:lnTo>
                    <a:pt x="197" y="617"/>
                  </a:lnTo>
                  <a:lnTo>
                    <a:pt x="183" y="611"/>
                  </a:lnTo>
                  <a:lnTo>
                    <a:pt x="169" y="604"/>
                  </a:lnTo>
                  <a:lnTo>
                    <a:pt x="156" y="596"/>
                  </a:lnTo>
                  <a:lnTo>
                    <a:pt x="143" y="588"/>
                  </a:lnTo>
                  <a:lnTo>
                    <a:pt x="136" y="583"/>
                  </a:lnTo>
                  <a:lnTo>
                    <a:pt x="130" y="579"/>
                  </a:lnTo>
                  <a:lnTo>
                    <a:pt x="118" y="569"/>
                  </a:lnTo>
                  <a:lnTo>
                    <a:pt x="106" y="559"/>
                  </a:lnTo>
                  <a:lnTo>
                    <a:pt x="95" y="549"/>
                  </a:lnTo>
                  <a:lnTo>
                    <a:pt x="85" y="537"/>
                  </a:lnTo>
                  <a:lnTo>
                    <a:pt x="74" y="526"/>
                  </a:lnTo>
                  <a:lnTo>
                    <a:pt x="65" y="514"/>
                  </a:lnTo>
                  <a:lnTo>
                    <a:pt x="56" y="501"/>
                  </a:lnTo>
                  <a:lnTo>
                    <a:pt x="52" y="495"/>
                  </a:lnTo>
                  <a:lnTo>
                    <a:pt x="48" y="488"/>
                  </a:lnTo>
                  <a:lnTo>
                    <a:pt x="40" y="475"/>
                  </a:lnTo>
                  <a:lnTo>
                    <a:pt x="33" y="461"/>
                  </a:lnTo>
                  <a:lnTo>
                    <a:pt x="27" y="447"/>
                  </a:lnTo>
                  <a:lnTo>
                    <a:pt x="21" y="432"/>
                  </a:lnTo>
                  <a:lnTo>
                    <a:pt x="16" y="417"/>
                  </a:lnTo>
                  <a:lnTo>
                    <a:pt x="11" y="402"/>
                  </a:lnTo>
                  <a:lnTo>
                    <a:pt x="8" y="387"/>
                  </a:lnTo>
                  <a:lnTo>
                    <a:pt x="5" y="371"/>
                  </a:lnTo>
                  <a:lnTo>
                    <a:pt x="3" y="355"/>
                  </a:lnTo>
                  <a:lnTo>
                    <a:pt x="2" y="339"/>
                  </a:lnTo>
                  <a:lnTo>
                    <a:pt x="1" y="32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3" name="Freeform 105"/>
            <p:cNvSpPr>
              <a:spLocks noEditPoints="1"/>
            </p:cNvSpPr>
            <p:nvPr/>
          </p:nvSpPr>
          <p:spPr bwMode="auto">
            <a:xfrm rot="1413173">
              <a:off x="1026" y="509"/>
              <a:ext cx="3666" cy="3671"/>
            </a:xfrm>
            <a:custGeom>
              <a:avLst/>
              <a:gdLst>
                <a:gd name="T0" fmla="*/ 1120 w 638"/>
                <a:gd name="T1" fmla="*/ 48349 h 639"/>
                <a:gd name="T2" fmla="*/ 5878 w 638"/>
                <a:gd name="T3" fmla="*/ 34326 h 639"/>
                <a:gd name="T4" fmla="*/ 11952 w 638"/>
                <a:gd name="T5" fmla="*/ 24456 h 639"/>
                <a:gd name="T6" fmla="*/ 22025 w 638"/>
                <a:gd name="T7" fmla="*/ 13828 h 639"/>
                <a:gd name="T8" fmla="*/ 31695 w 638"/>
                <a:gd name="T9" fmla="*/ 7394 h 639"/>
                <a:gd name="T10" fmla="*/ 45331 w 638"/>
                <a:gd name="T11" fmla="*/ 2080 h 639"/>
                <a:gd name="T12" fmla="*/ 60719 w 638"/>
                <a:gd name="T13" fmla="*/ 0 h 639"/>
                <a:gd name="T14" fmla="*/ 75710 w 638"/>
                <a:gd name="T15" fmla="*/ 2080 h 639"/>
                <a:gd name="T16" fmla="*/ 89346 w 638"/>
                <a:gd name="T17" fmla="*/ 7394 h 639"/>
                <a:gd name="T18" fmla="*/ 99016 w 638"/>
                <a:gd name="T19" fmla="*/ 13828 h 639"/>
                <a:gd name="T20" fmla="*/ 109089 w 638"/>
                <a:gd name="T21" fmla="*/ 24456 h 639"/>
                <a:gd name="T22" fmla="*/ 115163 w 638"/>
                <a:gd name="T23" fmla="*/ 34326 h 639"/>
                <a:gd name="T24" fmla="*/ 119921 w 638"/>
                <a:gd name="T25" fmla="*/ 48349 h 639"/>
                <a:gd name="T26" fmla="*/ 121041 w 638"/>
                <a:gd name="T27" fmla="*/ 63895 h 639"/>
                <a:gd name="T28" fmla="*/ 118398 w 638"/>
                <a:gd name="T29" fmla="*/ 78682 h 639"/>
                <a:gd name="T30" fmla="*/ 112324 w 638"/>
                <a:gd name="T31" fmla="*/ 92148 h 639"/>
                <a:gd name="T32" fmla="*/ 105291 w 638"/>
                <a:gd name="T33" fmla="*/ 101455 h 639"/>
                <a:gd name="T34" fmla="*/ 94494 w 638"/>
                <a:gd name="T35" fmla="*/ 110929 h 639"/>
                <a:gd name="T36" fmla="*/ 84226 w 638"/>
                <a:gd name="T37" fmla="*/ 116403 h 639"/>
                <a:gd name="T38" fmla="*/ 69832 w 638"/>
                <a:gd name="T39" fmla="*/ 120396 h 639"/>
                <a:gd name="T40" fmla="*/ 54249 w 638"/>
                <a:gd name="T41" fmla="*/ 120793 h 639"/>
                <a:gd name="T42" fmla="*/ 39654 w 638"/>
                <a:gd name="T43" fmla="*/ 117558 h 639"/>
                <a:gd name="T44" fmla="*/ 26547 w 638"/>
                <a:gd name="T45" fmla="*/ 110929 h 639"/>
                <a:gd name="T46" fmla="*/ 17629 w 638"/>
                <a:gd name="T47" fmla="*/ 103535 h 639"/>
                <a:gd name="T48" fmla="*/ 9475 w 638"/>
                <a:gd name="T49" fmla="*/ 93269 h 639"/>
                <a:gd name="T50" fmla="*/ 3597 w 638"/>
                <a:gd name="T51" fmla="*/ 81520 h 639"/>
                <a:gd name="T52" fmla="*/ 195 w 638"/>
                <a:gd name="T53" fmla="*/ 66934 h 639"/>
                <a:gd name="T54" fmla="*/ 563 w 638"/>
                <a:gd name="T55" fmla="*/ 54422 h 639"/>
                <a:gd name="T56" fmla="*/ 3798 w 638"/>
                <a:gd name="T57" fmla="*/ 39801 h 639"/>
                <a:gd name="T58" fmla="*/ 10435 w 638"/>
                <a:gd name="T59" fmla="*/ 26932 h 639"/>
                <a:gd name="T60" fmla="*/ 19910 w 638"/>
                <a:gd name="T61" fmla="*/ 15942 h 639"/>
                <a:gd name="T62" fmla="*/ 31695 w 638"/>
                <a:gd name="T63" fmla="*/ 7589 h 639"/>
                <a:gd name="T64" fmla="*/ 45331 w 638"/>
                <a:gd name="T65" fmla="*/ 2275 h 639"/>
                <a:gd name="T66" fmla="*/ 60719 w 638"/>
                <a:gd name="T67" fmla="*/ 362 h 639"/>
                <a:gd name="T68" fmla="*/ 75710 w 638"/>
                <a:gd name="T69" fmla="*/ 2275 h 639"/>
                <a:gd name="T70" fmla="*/ 89346 w 638"/>
                <a:gd name="T71" fmla="*/ 7589 h 639"/>
                <a:gd name="T72" fmla="*/ 101131 w 638"/>
                <a:gd name="T73" fmla="*/ 15942 h 639"/>
                <a:gd name="T74" fmla="*/ 110606 w 638"/>
                <a:gd name="T75" fmla="*/ 26932 h 639"/>
                <a:gd name="T76" fmla="*/ 117243 w 638"/>
                <a:gd name="T77" fmla="*/ 39801 h 639"/>
                <a:gd name="T78" fmla="*/ 120478 w 638"/>
                <a:gd name="T79" fmla="*/ 54422 h 639"/>
                <a:gd name="T80" fmla="*/ 120082 w 638"/>
                <a:gd name="T81" fmla="*/ 69967 h 639"/>
                <a:gd name="T82" fmla="*/ 116123 w 638"/>
                <a:gd name="T83" fmla="*/ 84192 h 639"/>
                <a:gd name="T84" fmla="*/ 108894 w 638"/>
                <a:gd name="T85" fmla="*/ 96704 h 639"/>
                <a:gd name="T86" fmla="*/ 98856 w 638"/>
                <a:gd name="T87" fmla="*/ 107131 h 639"/>
                <a:gd name="T88" fmla="*/ 86703 w 638"/>
                <a:gd name="T89" fmla="*/ 114887 h 639"/>
                <a:gd name="T90" fmla="*/ 72671 w 638"/>
                <a:gd name="T91" fmla="*/ 119638 h 639"/>
                <a:gd name="T92" fmla="*/ 57283 w 638"/>
                <a:gd name="T93" fmla="*/ 120793 h 639"/>
                <a:gd name="T94" fmla="*/ 42492 w 638"/>
                <a:gd name="T95" fmla="*/ 118121 h 639"/>
                <a:gd name="T96" fmla="*/ 29219 w 638"/>
                <a:gd name="T97" fmla="*/ 112244 h 639"/>
                <a:gd name="T98" fmla="*/ 17830 w 638"/>
                <a:gd name="T99" fmla="*/ 103334 h 639"/>
                <a:gd name="T100" fmla="*/ 8912 w 638"/>
                <a:gd name="T101" fmla="*/ 91947 h 639"/>
                <a:gd name="T102" fmla="*/ 2839 w 638"/>
                <a:gd name="T103" fmla="*/ 78682 h 639"/>
                <a:gd name="T104" fmla="*/ 362 w 638"/>
                <a:gd name="T105" fmla="*/ 63895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8"/>
                <a:gd name="T160" fmla="*/ 0 h 639"/>
                <a:gd name="T161" fmla="*/ 638 w 638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8" h="639">
                  <a:moveTo>
                    <a:pt x="0" y="319"/>
                  </a:moveTo>
                  <a:lnTo>
                    <a:pt x="0" y="303"/>
                  </a:lnTo>
                  <a:lnTo>
                    <a:pt x="1" y="287"/>
                  </a:lnTo>
                  <a:lnTo>
                    <a:pt x="3" y="271"/>
                  </a:lnTo>
                  <a:lnTo>
                    <a:pt x="6" y="255"/>
                  </a:lnTo>
                  <a:lnTo>
                    <a:pt x="10" y="240"/>
                  </a:lnTo>
                  <a:lnTo>
                    <a:pt x="14" y="224"/>
                  </a:lnTo>
                  <a:lnTo>
                    <a:pt x="19" y="210"/>
                  </a:lnTo>
                  <a:lnTo>
                    <a:pt x="25" y="195"/>
                  </a:lnTo>
                  <a:lnTo>
                    <a:pt x="31" y="181"/>
                  </a:lnTo>
                  <a:lnTo>
                    <a:pt x="38" y="167"/>
                  </a:lnTo>
                  <a:lnTo>
                    <a:pt x="46" y="154"/>
                  </a:lnTo>
                  <a:lnTo>
                    <a:pt x="54" y="141"/>
                  </a:lnTo>
                  <a:lnTo>
                    <a:pt x="59" y="135"/>
                  </a:lnTo>
                  <a:lnTo>
                    <a:pt x="63" y="129"/>
                  </a:lnTo>
                  <a:lnTo>
                    <a:pt x="73" y="116"/>
                  </a:lnTo>
                  <a:lnTo>
                    <a:pt x="83" y="105"/>
                  </a:lnTo>
                  <a:lnTo>
                    <a:pt x="93" y="94"/>
                  </a:lnTo>
                  <a:lnTo>
                    <a:pt x="104" y="83"/>
                  </a:lnTo>
                  <a:lnTo>
                    <a:pt x="116" y="73"/>
                  </a:lnTo>
                  <a:lnTo>
                    <a:pt x="128" y="64"/>
                  </a:lnTo>
                  <a:lnTo>
                    <a:pt x="140" y="55"/>
                  </a:lnTo>
                  <a:lnTo>
                    <a:pt x="147" y="51"/>
                  </a:lnTo>
                  <a:lnTo>
                    <a:pt x="153" y="47"/>
                  </a:lnTo>
                  <a:lnTo>
                    <a:pt x="167" y="39"/>
                  </a:lnTo>
                  <a:lnTo>
                    <a:pt x="180" y="32"/>
                  </a:lnTo>
                  <a:lnTo>
                    <a:pt x="194" y="26"/>
                  </a:lnTo>
                  <a:lnTo>
                    <a:pt x="209" y="20"/>
                  </a:lnTo>
                  <a:lnTo>
                    <a:pt x="224" y="15"/>
                  </a:lnTo>
                  <a:lnTo>
                    <a:pt x="239" y="11"/>
                  </a:lnTo>
                  <a:lnTo>
                    <a:pt x="254" y="7"/>
                  </a:lnTo>
                  <a:lnTo>
                    <a:pt x="270" y="4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20" y="0"/>
                  </a:lnTo>
                  <a:lnTo>
                    <a:pt x="336" y="1"/>
                  </a:lnTo>
                  <a:lnTo>
                    <a:pt x="352" y="2"/>
                  </a:lnTo>
                  <a:lnTo>
                    <a:pt x="368" y="4"/>
                  </a:lnTo>
                  <a:lnTo>
                    <a:pt x="384" y="7"/>
                  </a:lnTo>
                  <a:lnTo>
                    <a:pt x="399" y="11"/>
                  </a:lnTo>
                  <a:lnTo>
                    <a:pt x="414" y="15"/>
                  </a:lnTo>
                  <a:lnTo>
                    <a:pt x="429" y="20"/>
                  </a:lnTo>
                  <a:lnTo>
                    <a:pt x="444" y="26"/>
                  </a:lnTo>
                  <a:lnTo>
                    <a:pt x="458" y="32"/>
                  </a:lnTo>
                  <a:lnTo>
                    <a:pt x="471" y="39"/>
                  </a:lnTo>
                  <a:lnTo>
                    <a:pt x="485" y="47"/>
                  </a:lnTo>
                  <a:lnTo>
                    <a:pt x="498" y="55"/>
                  </a:lnTo>
                  <a:lnTo>
                    <a:pt x="504" y="59"/>
                  </a:lnTo>
                  <a:lnTo>
                    <a:pt x="510" y="64"/>
                  </a:lnTo>
                  <a:lnTo>
                    <a:pt x="522" y="73"/>
                  </a:lnTo>
                  <a:lnTo>
                    <a:pt x="534" y="83"/>
                  </a:lnTo>
                  <a:lnTo>
                    <a:pt x="545" y="94"/>
                  </a:lnTo>
                  <a:lnTo>
                    <a:pt x="555" y="105"/>
                  </a:lnTo>
                  <a:lnTo>
                    <a:pt x="565" y="116"/>
                  </a:lnTo>
                  <a:lnTo>
                    <a:pt x="575" y="129"/>
                  </a:lnTo>
                  <a:lnTo>
                    <a:pt x="584" y="141"/>
                  </a:lnTo>
                  <a:lnTo>
                    <a:pt x="588" y="147"/>
                  </a:lnTo>
                  <a:lnTo>
                    <a:pt x="592" y="154"/>
                  </a:lnTo>
                  <a:lnTo>
                    <a:pt x="600" y="167"/>
                  </a:lnTo>
                  <a:lnTo>
                    <a:pt x="607" y="181"/>
                  </a:lnTo>
                  <a:lnTo>
                    <a:pt x="613" y="195"/>
                  </a:lnTo>
                  <a:lnTo>
                    <a:pt x="619" y="210"/>
                  </a:lnTo>
                  <a:lnTo>
                    <a:pt x="624" y="224"/>
                  </a:lnTo>
                  <a:lnTo>
                    <a:pt x="628" y="240"/>
                  </a:lnTo>
                  <a:lnTo>
                    <a:pt x="632" y="255"/>
                  </a:lnTo>
                  <a:lnTo>
                    <a:pt x="635" y="271"/>
                  </a:lnTo>
                  <a:lnTo>
                    <a:pt x="637" y="287"/>
                  </a:lnTo>
                  <a:lnTo>
                    <a:pt x="638" y="303"/>
                  </a:lnTo>
                  <a:lnTo>
                    <a:pt x="638" y="319"/>
                  </a:lnTo>
                  <a:lnTo>
                    <a:pt x="638" y="337"/>
                  </a:lnTo>
                  <a:lnTo>
                    <a:pt x="637" y="353"/>
                  </a:lnTo>
                  <a:lnTo>
                    <a:pt x="635" y="369"/>
                  </a:lnTo>
                  <a:lnTo>
                    <a:pt x="632" y="384"/>
                  </a:lnTo>
                  <a:lnTo>
                    <a:pt x="628" y="400"/>
                  </a:lnTo>
                  <a:lnTo>
                    <a:pt x="624" y="415"/>
                  </a:lnTo>
                  <a:lnTo>
                    <a:pt x="619" y="430"/>
                  </a:lnTo>
                  <a:lnTo>
                    <a:pt x="613" y="444"/>
                  </a:lnTo>
                  <a:lnTo>
                    <a:pt x="607" y="458"/>
                  </a:lnTo>
                  <a:lnTo>
                    <a:pt x="600" y="472"/>
                  </a:lnTo>
                  <a:lnTo>
                    <a:pt x="592" y="486"/>
                  </a:lnTo>
                  <a:lnTo>
                    <a:pt x="584" y="498"/>
                  </a:lnTo>
                  <a:lnTo>
                    <a:pt x="579" y="505"/>
                  </a:lnTo>
                  <a:lnTo>
                    <a:pt x="575" y="511"/>
                  </a:lnTo>
                  <a:lnTo>
                    <a:pt x="565" y="523"/>
                  </a:lnTo>
                  <a:lnTo>
                    <a:pt x="555" y="535"/>
                  </a:lnTo>
                  <a:lnTo>
                    <a:pt x="545" y="546"/>
                  </a:lnTo>
                  <a:lnTo>
                    <a:pt x="534" y="556"/>
                  </a:lnTo>
                  <a:lnTo>
                    <a:pt x="522" y="566"/>
                  </a:lnTo>
                  <a:lnTo>
                    <a:pt x="510" y="576"/>
                  </a:lnTo>
                  <a:lnTo>
                    <a:pt x="498" y="585"/>
                  </a:lnTo>
                  <a:lnTo>
                    <a:pt x="491" y="589"/>
                  </a:lnTo>
                  <a:lnTo>
                    <a:pt x="485" y="593"/>
                  </a:lnTo>
                  <a:lnTo>
                    <a:pt x="471" y="600"/>
                  </a:lnTo>
                  <a:lnTo>
                    <a:pt x="458" y="608"/>
                  </a:lnTo>
                  <a:lnTo>
                    <a:pt x="444" y="614"/>
                  </a:lnTo>
                  <a:lnTo>
                    <a:pt x="429" y="620"/>
                  </a:lnTo>
                  <a:lnTo>
                    <a:pt x="414" y="625"/>
                  </a:lnTo>
                  <a:lnTo>
                    <a:pt x="399" y="629"/>
                  </a:lnTo>
                  <a:lnTo>
                    <a:pt x="384" y="632"/>
                  </a:lnTo>
                  <a:lnTo>
                    <a:pt x="368" y="635"/>
                  </a:lnTo>
                  <a:lnTo>
                    <a:pt x="352" y="637"/>
                  </a:lnTo>
                  <a:lnTo>
                    <a:pt x="336" y="639"/>
                  </a:lnTo>
                  <a:lnTo>
                    <a:pt x="320" y="639"/>
                  </a:lnTo>
                  <a:lnTo>
                    <a:pt x="302" y="639"/>
                  </a:lnTo>
                  <a:lnTo>
                    <a:pt x="286" y="637"/>
                  </a:lnTo>
                  <a:lnTo>
                    <a:pt x="270" y="635"/>
                  </a:lnTo>
                  <a:lnTo>
                    <a:pt x="254" y="632"/>
                  </a:lnTo>
                  <a:lnTo>
                    <a:pt x="239" y="629"/>
                  </a:lnTo>
                  <a:lnTo>
                    <a:pt x="224" y="625"/>
                  </a:lnTo>
                  <a:lnTo>
                    <a:pt x="209" y="620"/>
                  </a:lnTo>
                  <a:lnTo>
                    <a:pt x="194" y="614"/>
                  </a:lnTo>
                  <a:lnTo>
                    <a:pt x="180" y="608"/>
                  </a:lnTo>
                  <a:lnTo>
                    <a:pt x="167" y="600"/>
                  </a:lnTo>
                  <a:lnTo>
                    <a:pt x="153" y="593"/>
                  </a:lnTo>
                  <a:lnTo>
                    <a:pt x="140" y="585"/>
                  </a:lnTo>
                  <a:lnTo>
                    <a:pt x="134" y="580"/>
                  </a:lnTo>
                  <a:lnTo>
                    <a:pt x="128" y="576"/>
                  </a:lnTo>
                  <a:lnTo>
                    <a:pt x="116" y="566"/>
                  </a:lnTo>
                  <a:lnTo>
                    <a:pt x="104" y="556"/>
                  </a:lnTo>
                  <a:lnTo>
                    <a:pt x="93" y="546"/>
                  </a:lnTo>
                  <a:lnTo>
                    <a:pt x="83" y="535"/>
                  </a:lnTo>
                  <a:lnTo>
                    <a:pt x="73" y="523"/>
                  </a:lnTo>
                  <a:lnTo>
                    <a:pt x="63" y="511"/>
                  </a:lnTo>
                  <a:lnTo>
                    <a:pt x="54" y="498"/>
                  </a:lnTo>
                  <a:lnTo>
                    <a:pt x="50" y="492"/>
                  </a:lnTo>
                  <a:lnTo>
                    <a:pt x="46" y="486"/>
                  </a:lnTo>
                  <a:lnTo>
                    <a:pt x="38" y="472"/>
                  </a:lnTo>
                  <a:lnTo>
                    <a:pt x="31" y="458"/>
                  </a:lnTo>
                  <a:lnTo>
                    <a:pt x="25" y="444"/>
                  </a:lnTo>
                  <a:lnTo>
                    <a:pt x="19" y="430"/>
                  </a:lnTo>
                  <a:lnTo>
                    <a:pt x="14" y="415"/>
                  </a:lnTo>
                  <a:lnTo>
                    <a:pt x="10" y="400"/>
                  </a:lnTo>
                  <a:lnTo>
                    <a:pt x="6" y="384"/>
                  </a:lnTo>
                  <a:lnTo>
                    <a:pt x="3" y="369"/>
                  </a:lnTo>
                  <a:lnTo>
                    <a:pt x="1" y="353"/>
                  </a:lnTo>
                  <a:lnTo>
                    <a:pt x="0" y="337"/>
                  </a:lnTo>
                  <a:lnTo>
                    <a:pt x="0" y="319"/>
                  </a:lnTo>
                  <a:close/>
                  <a:moveTo>
                    <a:pt x="1" y="319"/>
                  </a:moveTo>
                  <a:lnTo>
                    <a:pt x="2" y="303"/>
                  </a:lnTo>
                  <a:lnTo>
                    <a:pt x="3" y="287"/>
                  </a:lnTo>
                  <a:lnTo>
                    <a:pt x="5" y="271"/>
                  </a:lnTo>
                  <a:lnTo>
                    <a:pt x="8" y="255"/>
                  </a:lnTo>
                  <a:lnTo>
                    <a:pt x="11" y="240"/>
                  </a:lnTo>
                  <a:lnTo>
                    <a:pt x="15" y="225"/>
                  </a:lnTo>
                  <a:lnTo>
                    <a:pt x="20" y="210"/>
                  </a:lnTo>
                  <a:lnTo>
                    <a:pt x="26" y="196"/>
                  </a:lnTo>
                  <a:lnTo>
                    <a:pt x="33" y="182"/>
                  </a:lnTo>
                  <a:lnTo>
                    <a:pt x="40" y="168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4" y="117"/>
                  </a:lnTo>
                  <a:lnTo>
                    <a:pt x="84" y="106"/>
                  </a:lnTo>
                  <a:lnTo>
                    <a:pt x="94" y="95"/>
                  </a:lnTo>
                  <a:lnTo>
                    <a:pt x="105" y="84"/>
                  </a:lnTo>
                  <a:lnTo>
                    <a:pt x="117" y="74"/>
                  </a:lnTo>
                  <a:lnTo>
                    <a:pt x="129" y="65"/>
                  </a:lnTo>
                  <a:lnTo>
                    <a:pt x="141" y="56"/>
                  </a:lnTo>
                  <a:lnTo>
                    <a:pt x="154" y="48"/>
                  </a:lnTo>
                  <a:lnTo>
                    <a:pt x="167" y="40"/>
                  </a:lnTo>
                  <a:lnTo>
                    <a:pt x="181" y="33"/>
                  </a:lnTo>
                  <a:lnTo>
                    <a:pt x="195" y="27"/>
                  </a:lnTo>
                  <a:lnTo>
                    <a:pt x="209" y="21"/>
                  </a:lnTo>
                  <a:lnTo>
                    <a:pt x="224" y="16"/>
                  </a:lnTo>
                  <a:lnTo>
                    <a:pt x="239" y="12"/>
                  </a:lnTo>
                  <a:lnTo>
                    <a:pt x="255" y="8"/>
                  </a:lnTo>
                  <a:lnTo>
                    <a:pt x="270" y="6"/>
                  </a:lnTo>
                  <a:lnTo>
                    <a:pt x="286" y="4"/>
                  </a:lnTo>
                  <a:lnTo>
                    <a:pt x="302" y="2"/>
                  </a:lnTo>
                  <a:lnTo>
                    <a:pt x="320" y="2"/>
                  </a:lnTo>
                  <a:lnTo>
                    <a:pt x="336" y="2"/>
                  </a:lnTo>
                  <a:lnTo>
                    <a:pt x="352" y="4"/>
                  </a:lnTo>
                  <a:lnTo>
                    <a:pt x="368" y="6"/>
                  </a:lnTo>
                  <a:lnTo>
                    <a:pt x="383" y="8"/>
                  </a:lnTo>
                  <a:lnTo>
                    <a:pt x="399" y="12"/>
                  </a:lnTo>
                  <a:lnTo>
                    <a:pt x="414" y="16"/>
                  </a:lnTo>
                  <a:lnTo>
                    <a:pt x="429" y="21"/>
                  </a:lnTo>
                  <a:lnTo>
                    <a:pt x="443" y="27"/>
                  </a:lnTo>
                  <a:lnTo>
                    <a:pt x="457" y="33"/>
                  </a:lnTo>
                  <a:lnTo>
                    <a:pt x="471" y="40"/>
                  </a:lnTo>
                  <a:lnTo>
                    <a:pt x="484" y="48"/>
                  </a:lnTo>
                  <a:lnTo>
                    <a:pt x="497" y="56"/>
                  </a:lnTo>
                  <a:lnTo>
                    <a:pt x="509" y="65"/>
                  </a:lnTo>
                  <a:lnTo>
                    <a:pt x="521" y="74"/>
                  </a:lnTo>
                  <a:lnTo>
                    <a:pt x="533" y="84"/>
                  </a:lnTo>
                  <a:lnTo>
                    <a:pt x="544" y="95"/>
                  </a:lnTo>
                  <a:lnTo>
                    <a:pt x="554" y="106"/>
                  </a:lnTo>
                  <a:lnTo>
                    <a:pt x="564" y="117"/>
                  </a:lnTo>
                  <a:lnTo>
                    <a:pt x="574" y="129"/>
                  </a:lnTo>
                  <a:lnTo>
                    <a:pt x="583" y="142"/>
                  </a:lnTo>
                  <a:lnTo>
                    <a:pt x="591" y="155"/>
                  </a:lnTo>
                  <a:lnTo>
                    <a:pt x="599" y="168"/>
                  </a:lnTo>
                  <a:lnTo>
                    <a:pt x="606" y="182"/>
                  </a:lnTo>
                  <a:lnTo>
                    <a:pt x="612" y="196"/>
                  </a:lnTo>
                  <a:lnTo>
                    <a:pt x="618" y="210"/>
                  </a:lnTo>
                  <a:lnTo>
                    <a:pt x="623" y="225"/>
                  </a:lnTo>
                  <a:lnTo>
                    <a:pt x="627" y="240"/>
                  </a:lnTo>
                  <a:lnTo>
                    <a:pt x="630" y="255"/>
                  </a:lnTo>
                  <a:lnTo>
                    <a:pt x="633" y="271"/>
                  </a:lnTo>
                  <a:lnTo>
                    <a:pt x="635" y="287"/>
                  </a:lnTo>
                  <a:lnTo>
                    <a:pt x="636" y="303"/>
                  </a:lnTo>
                  <a:lnTo>
                    <a:pt x="637" y="319"/>
                  </a:lnTo>
                  <a:lnTo>
                    <a:pt x="636" y="337"/>
                  </a:lnTo>
                  <a:lnTo>
                    <a:pt x="635" y="353"/>
                  </a:lnTo>
                  <a:lnTo>
                    <a:pt x="633" y="369"/>
                  </a:lnTo>
                  <a:lnTo>
                    <a:pt x="630" y="384"/>
                  </a:lnTo>
                  <a:lnTo>
                    <a:pt x="627" y="400"/>
                  </a:lnTo>
                  <a:lnTo>
                    <a:pt x="623" y="415"/>
                  </a:lnTo>
                  <a:lnTo>
                    <a:pt x="618" y="429"/>
                  </a:lnTo>
                  <a:lnTo>
                    <a:pt x="612" y="444"/>
                  </a:lnTo>
                  <a:lnTo>
                    <a:pt x="606" y="458"/>
                  </a:lnTo>
                  <a:lnTo>
                    <a:pt x="599" y="471"/>
                  </a:lnTo>
                  <a:lnTo>
                    <a:pt x="591" y="485"/>
                  </a:lnTo>
                  <a:lnTo>
                    <a:pt x="583" y="498"/>
                  </a:lnTo>
                  <a:lnTo>
                    <a:pt x="574" y="510"/>
                  </a:lnTo>
                  <a:lnTo>
                    <a:pt x="564" y="522"/>
                  </a:lnTo>
                  <a:lnTo>
                    <a:pt x="554" y="534"/>
                  </a:lnTo>
                  <a:lnTo>
                    <a:pt x="544" y="545"/>
                  </a:lnTo>
                  <a:lnTo>
                    <a:pt x="533" y="555"/>
                  </a:lnTo>
                  <a:lnTo>
                    <a:pt x="521" y="565"/>
                  </a:lnTo>
                  <a:lnTo>
                    <a:pt x="509" y="575"/>
                  </a:lnTo>
                  <a:lnTo>
                    <a:pt x="497" y="583"/>
                  </a:lnTo>
                  <a:lnTo>
                    <a:pt x="484" y="592"/>
                  </a:lnTo>
                  <a:lnTo>
                    <a:pt x="471" y="599"/>
                  </a:lnTo>
                  <a:lnTo>
                    <a:pt x="457" y="606"/>
                  </a:lnTo>
                  <a:lnTo>
                    <a:pt x="443" y="613"/>
                  </a:lnTo>
                  <a:lnTo>
                    <a:pt x="429" y="618"/>
                  </a:lnTo>
                  <a:lnTo>
                    <a:pt x="414" y="623"/>
                  </a:lnTo>
                  <a:lnTo>
                    <a:pt x="399" y="628"/>
                  </a:lnTo>
                  <a:lnTo>
                    <a:pt x="383" y="631"/>
                  </a:lnTo>
                  <a:lnTo>
                    <a:pt x="368" y="634"/>
                  </a:lnTo>
                  <a:lnTo>
                    <a:pt x="352" y="636"/>
                  </a:lnTo>
                  <a:lnTo>
                    <a:pt x="336" y="637"/>
                  </a:lnTo>
                  <a:lnTo>
                    <a:pt x="320" y="638"/>
                  </a:lnTo>
                  <a:lnTo>
                    <a:pt x="302" y="637"/>
                  </a:lnTo>
                  <a:lnTo>
                    <a:pt x="286" y="636"/>
                  </a:lnTo>
                  <a:lnTo>
                    <a:pt x="270" y="634"/>
                  </a:lnTo>
                  <a:lnTo>
                    <a:pt x="255" y="631"/>
                  </a:lnTo>
                  <a:lnTo>
                    <a:pt x="239" y="628"/>
                  </a:lnTo>
                  <a:lnTo>
                    <a:pt x="224" y="623"/>
                  </a:lnTo>
                  <a:lnTo>
                    <a:pt x="209" y="618"/>
                  </a:lnTo>
                  <a:lnTo>
                    <a:pt x="195" y="613"/>
                  </a:lnTo>
                  <a:lnTo>
                    <a:pt x="181" y="606"/>
                  </a:lnTo>
                  <a:lnTo>
                    <a:pt x="167" y="599"/>
                  </a:lnTo>
                  <a:lnTo>
                    <a:pt x="154" y="592"/>
                  </a:lnTo>
                  <a:lnTo>
                    <a:pt x="141" y="583"/>
                  </a:lnTo>
                  <a:lnTo>
                    <a:pt x="129" y="575"/>
                  </a:lnTo>
                  <a:lnTo>
                    <a:pt x="117" y="565"/>
                  </a:lnTo>
                  <a:lnTo>
                    <a:pt x="105" y="555"/>
                  </a:lnTo>
                  <a:lnTo>
                    <a:pt x="94" y="545"/>
                  </a:lnTo>
                  <a:lnTo>
                    <a:pt x="84" y="534"/>
                  </a:lnTo>
                  <a:lnTo>
                    <a:pt x="74" y="522"/>
                  </a:lnTo>
                  <a:lnTo>
                    <a:pt x="64" y="510"/>
                  </a:lnTo>
                  <a:lnTo>
                    <a:pt x="55" y="498"/>
                  </a:lnTo>
                  <a:lnTo>
                    <a:pt x="47" y="485"/>
                  </a:lnTo>
                  <a:lnTo>
                    <a:pt x="40" y="471"/>
                  </a:lnTo>
                  <a:lnTo>
                    <a:pt x="33" y="458"/>
                  </a:lnTo>
                  <a:lnTo>
                    <a:pt x="26" y="444"/>
                  </a:lnTo>
                  <a:lnTo>
                    <a:pt x="20" y="429"/>
                  </a:lnTo>
                  <a:lnTo>
                    <a:pt x="15" y="415"/>
                  </a:lnTo>
                  <a:lnTo>
                    <a:pt x="11" y="400"/>
                  </a:lnTo>
                  <a:lnTo>
                    <a:pt x="8" y="384"/>
                  </a:lnTo>
                  <a:lnTo>
                    <a:pt x="5" y="369"/>
                  </a:lnTo>
                  <a:lnTo>
                    <a:pt x="3" y="353"/>
                  </a:lnTo>
                  <a:lnTo>
                    <a:pt x="2" y="337"/>
                  </a:lnTo>
                  <a:lnTo>
                    <a:pt x="1" y="31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4" name="Freeform 106"/>
            <p:cNvSpPr>
              <a:spLocks noEditPoints="1"/>
            </p:cNvSpPr>
            <p:nvPr/>
          </p:nvSpPr>
          <p:spPr bwMode="auto">
            <a:xfrm rot="1413173">
              <a:off x="1032" y="520"/>
              <a:ext cx="3654" cy="3654"/>
            </a:xfrm>
            <a:custGeom>
              <a:avLst/>
              <a:gdLst>
                <a:gd name="T0" fmla="*/ 1321 w 636"/>
                <a:gd name="T1" fmla="*/ 47996 h 636"/>
                <a:gd name="T2" fmla="*/ 6073 w 636"/>
                <a:gd name="T3" fmla="*/ 34133 h 636"/>
                <a:gd name="T4" fmla="*/ 13829 w 636"/>
                <a:gd name="T5" fmla="*/ 21821 h 636"/>
                <a:gd name="T6" fmla="*/ 24262 w 636"/>
                <a:gd name="T7" fmla="*/ 11950 h 636"/>
                <a:gd name="T8" fmla="*/ 36804 w 636"/>
                <a:gd name="T9" fmla="*/ 4751 h 636"/>
                <a:gd name="T10" fmla="*/ 50995 w 636"/>
                <a:gd name="T11" fmla="*/ 758 h 636"/>
                <a:gd name="T12" fmla="*/ 66576 w 636"/>
                <a:gd name="T13" fmla="*/ 362 h 636"/>
                <a:gd name="T14" fmla="*/ 81169 w 636"/>
                <a:gd name="T15" fmla="*/ 3597 h 636"/>
                <a:gd name="T16" fmla="*/ 94073 w 636"/>
                <a:gd name="T17" fmla="*/ 10232 h 636"/>
                <a:gd name="T18" fmla="*/ 104869 w 636"/>
                <a:gd name="T19" fmla="*/ 19741 h 636"/>
                <a:gd name="T20" fmla="*/ 113418 w 636"/>
                <a:gd name="T21" fmla="*/ 31490 h 636"/>
                <a:gd name="T22" fmla="*/ 118732 w 636"/>
                <a:gd name="T23" fmla="*/ 45123 h 636"/>
                <a:gd name="T24" fmla="*/ 120611 w 636"/>
                <a:gd name="T25" fmla="*/ 60107 h 636"/>
                <a:gd name="T26" fmla="*/ 118732 w 636"/>
                <a:gd name="T27" fmla="*/ 75487 h 636"/>
                <a:gd name="T28" fmla="*/ 113418 w 636"/>
                <a:gd name="T29" fmla="*/ 88960 h 636"/>
                <a:gd name="T30" fmla="*/ 104869 w 636"/>
                <a:gd name="T31" fmla="*/ 100876 h 636"/>
                <a:gd name="T32" fmla="*/ 94073 w 636"/>
                <a:gd name="T33" fmla="*/ 110183 h 636"/>
                <a:gd name="T34" fmla="*/ 81169 w 636"/>
                <a:gd name="T35" fmla="*/ 116819 h 636"/>
                <a:gd name="T36" fmla="*/ 66576 w 636"/>
                <a:gd name="T37" fmla="*/ 120249 h 636"/>
                <a:gd name="T38" fmla="*/ 50995 w 636"/>
                <a:gd name="T39" fmla="*/ 119852 h 636"/>
                <a:gd name="T40" fmla="*/ 36804 w 636"/>
                <a:gd name="T41" fmla="*/ 115859 h 636"/>
                <a:gd name="T42" fmla="*/ 24262 w 636"/>
                <a:gd name="T43" fmla="*/ 108661 h 636"/>
                <a:gd name="T44" fmla="*/ 13829 w 636"/>
                <a:gd name="T45" fmla="*/ 98629 h 636"/>
                <a:gd name="T46" fmla="*/ 6073 w 636"/>
                <a:gd name="T47" fmla="*/ 86484 h 636"/>
                <a:gd name="T48" fmla="*/ 1321 w 636"/>
                <a:gd name="T49" fmla="*/ 72454 h 636"/>
                <a:gd name="T50" fmla="*/ 362 w 636"/>
                <a:gd name="T51" fmla="*/ 60107 h 636"/>
                <a:gd name="T52" fmla="*/ 2275 w 636"/>
                <a:gd name="T53" fmla="*/ 45123 h 636"/>
                <a:gd name="T54" fmla="*/ 7590 w 636"/>
                <a:gd name="T55" fmla="*/ 31657 h 636"/>
                <a:gd name="T56" fmla="*/ 15943 w 636"/>
                <a:gd name="T57" fmla="*/ 19902 h 636"/>
                <a:gd name="T58" fmla="*/ 26739 w 636"/>
                <a:gd name="T59" fmla="*/ 10433 h 636"/>
                <a:gd name="T60" fmla="*/ 36971 w 636"/>
                <a:gd name="T61" fmla="*/ 4918 h 636"/>
                <a:gd name="T62" fmla="*/ 50995 w 636"/>
                <a:gd name="T63" fmla="*/ 959 h 636"/>
                <a:gd name="T64" fmla="*/ 66576 w 636"/>
                <a:gd name="T65" fmla="*/ 563 h 636"/>
                <a:gd name="T66" fmla="*/ 80968 w 636"/>
                <a:gd name="T67" fmla="*/ 3798 h 636"/>
                <a:gd name="T68" fmla="*/ 93878 w 636"/>
                <a:gd name="T69" fmla="*/ 10433 h 636"/>
                <a:gd name="T70" fmla="*/ 104668 w 636"/>
                <a:gd name="T71" fmla="*/ 19902 h 636"/>
                <a:gd name="T72" fmla="*/ 112458 w 636"/>
                <a:gd name="T73" fmla="*/ 30335 h 636"/>
                <a:gd name="T74" fmla="*/ 117577 w 636"/>
                <a:gd name="T75" fmla="*/ 42285 h 636"/>
                <a:gd name="T76" fmla="*/ 120249 w 636"/>
                <a:gd name="T77" fmla="*/ 57074 h 636"/>
                <a:gd name="T78" fmla="*/ 119094 w 636"/>
                <a:gd name="T79" fmla="*/ 72454 h 636"/>
                <a:gd name="T80" fmla="*/ 114343 w 636"/>
                <a:gd name="T81" fmla="*/ 86283 h 636"/>
                <a:gd name="T82" fmla="*/ 106586 w 636"/>
                <a:gd name="T83" fmla="*/ 98428 h 636"/>
                <a:gd name="T84" fmla="*/ 96348 w 636"/>
                <a:gd name="T85" fmla="*/ 108299 h 636"/>
                <a:gd name="T86" fmla="*/ 86484 w 636"/>
                <a:gd name="T87" fmla="*/ 114343 h 636"/>
                <a:gd name="T88" fmla="*/ 72454 w 636"/>
                <a:gd name="T89" fmla="*/ 119094 h 636"/>
                <a:gd name="T90" fmla="*/ 57074 w 636"/>
                <a:gd name="T91" fmla="*/ 120249 h 636"/>
                <a:gd name="T92" fmla="*/ 42481 w 636"/>
                <a:gd name="T93" fmla="*/ 117577 h 636"/>
                <a:gd name="T94" fmla="*/ 29215 w 636"/>
                <a:gd name="T95" fmla="*/ 111504 h 636"/>
                <a:gd name="T96" fmla="*/ 17822 w 636"/>
                <a:gd name="T97" fmla="*/ 102789 h 636"/>
                <a:gd name="T98" fmla="*/ 8911 w 636"/>
                <a:gd name="T99" fmla="*/ 91402 h 636"/>
                <a:gd name="T100" fmla="*/ 3993 w 636"/>
                <a:gd name="T101" fmla="*/ 80968 h 636"/>
                <a:gd name="T102" fmla="*/ 563 w 636"/>
                <a:gd name="T103" fmla="*/ 66576 h 6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6"/>
                <a:gd name="T157" fmla="*/ 0 h 636"/>
                <a:gd name="T158" fmla="*/ 636 w 636"/>
                <a:gd name="T159" fmla="*/ 636 h 6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6" h="636">
                  <a:moveTo>
                    <a:pt x="0" y="317"/>
                  </a:moveTo>
                  <a:lnTo>
                    <a:pt x="1" y="301"/>
                  </a:lnTo>
                  <a:lnTo>
                    <a:pt x="2" y="285"/>
                  </a:lnTo>
                  <a:lnTo>
                    <a:pt x="4" y="269"/>
                  </a:lnTo>
                  <a:lnTo>
                    <a:pt x="7" y="253"/>
                  </a:lnTo>
                  <a:lnTo>
                    <a:pt x="10" y="238"/>
                  </a:lnTo>
                  <a:lnTo>
                    <a:pt x="14" y="223"/>
                  </a:lnTo>
                  <a:lnTo>
                    <a:pt x="19" y="208"/>
                  </a:lnTo>
                  <a:lnTo>
                    <a:pt x="25" y="194"/>
                  </a:lnTo>
                  <a:lnTo>
                    <a:pt x="32" y="180"/>
                  </a:lnTo>
                  <a:lnTo>
                    <a:pt x="39" y="166"/>
                  </a:lnTo>
                  <a:lnTo>
                    <a:pt x="46" y="153"/>
                  </a:lnTo>
                  <a:lnTo>
                    <a:pt x="54" y="140"/>
                  </a:lnTo>
                  <a:lnTo>
                    <a:pt x="63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2"/>
                  </a:lnTo>
                  <a:lnTo>
                    <a:pt x="116" y="72"/>
                  </a:lnTo>
                  <a:lnTo>
                    <a:pt x="128" y="63"/>
                  </a:lnTo>
                  <a:lnTo>
                    <a:pt x="140" y="54"/>
                  </a:lnTo>
                  <a:lnTo>
                    <a:pt x="153" y="46"/>
                  </a:lnTo>
                  <a:lnTo>
                    <a:pt x="166" y="38"/>
                  </a:lnTo>
                  <a:lnTo>
                    <a:pt x="180" y="31"/>
                  </a:lnTo>
                  <a:lnTo>
                    <a:pt x="194" y="25"/>
                  </a:lnTo>
                  <a:lnTo>
                    <a:pt x="208" y="19"/>
                  </a:lnTo>
                  <a:lnTo>
                    <a:pt x="223" y="14"/>
                  </a:lnTo>
                  <a:lnTo>
                    <a:pt x="238" y="10"/>
                  </a:lnTo>
                  <a:lnTo>
                    <a:pt x="254" y="6"/>
                  </a:lnTo>
                  <a:lnTo>
                    <a:pt x="269" y="4"/>
                  </a:lnTo>
                  <a:lnTo>
                    <a:pt x="285" y="2"/>
                  </a:lnTo>
                  <a:lnTo>
                    <a:pt x="301" y="0"/>
                  </a:lnTo>
                  <a:lnTo>
                    <a:pt x="319" y="0"/>
                  </a:lnTo>
                  <a:lnTo>
                    <a:pt x="335" y="0"/>
                  </a:lnTo>
                  <a:lnTo>
                    <a:pt x="351" y="2"/>
                  </a:lnTo>
                  <a:lnTo>
                    <a:pt x="367" y="4"/>
                  </a:lnTo>
                  <a:lnTo>
                    <a:pt x="382" y="6"/>
                  </a:lnTo>
                  <a:lnTo>
                    <a:pt x="398" y="10"/>
                  </a:lnTo>
                  <a:lnTo>
                    <a:pt x="413" y="14"/>
                  </a:lnTo>
                  <a:lnTo>
                    <a:pt x="428" y="19"/>
                  </a:lnTo>
                  <a:lnTo>
                    <a:pt x="442" y="25"/>
                  </a:lnTo>
                  <a:lnTo>
                    <a:pt x="456" y="31"/>
                  </a:lnTo>
                  <a:lnTo>
                    <a:pt x="470" y="38"/>
                  </a:lnTo>
                  <a:lnTo>
                    <a:pt x="483" y="46"/>
                  </a:lnTo>
                  <a:lnTo>
                    <a:pt x="496" y="54"/>
                  </a:lnTo>
                  <a:lnTo>
                    <a:pt x="508" y="63"/>
                  </a:lnTo>
                  <a:lnTo>
                    <a:pt x="520" y="72"/>
                  </a:lnTo>
                  <a:lnTo>
                    <a:pt x="532" y="82"/>
                  </a:lnTo>
                  <a:lnTo>
                    <a:pt x="543" y="93"/>
                  </a:lnTo>
                  <a:lnTo>
                    <a:pt x="553" y="104"/>
                  </a:lnTo>
                  <a:lnTo>
                    <a:pt x="563" y="115"/>
                  </a:lnTo>
                  <a:lnTo>
                    <a:pt x="573" y="127"/>
                  </a:lnTo>
                  <a:lnTo>
                    <a:pt x="582" y="140"/>
                  </a:lnTo>
                  <a:lnTo>
                    <a:pt x="590" y="153"/>
                  </a:lnTo>
                  <a:lnTo>
                    <a:pt x="598" y="166"/>
                  </a:lnTo>
                  <a:lnTo>
                    <a:pt x="605" y="180"/>
                  </a:lnTo>
                  <a:lnTo>
                    <a:pt x="611" y="194"/>
                  </a:lnTo>
                  <a:lnTo>
                    <a:pt x="617" y="208"/>
                  </a:lnTo>
                  <a:lnTo>
                    <a:pt x="622" y="223"/>
                  </a:lnTo>
                  <a:lnTo>
                    <a:pt x="626" y="238"/>
                  </a:lnTo>
                  <a:lnTo>
                    <a:pt x="629" y="253"/>
                  </a:lnTo>
                  <a:lnTo>
                    <a:pt x="632" y="269"/>
                  </a:lnTo>
                  <a:lnTo>
                    <a:pt x="634" y="285"/>
                  </a:lnTo>
                  <a:lnTo>
                    <a:pt x="635" y="301"/>
                  </a:lnTo>
                  <a:lnTo>
                    <a:pt x="636" y="317"/>
                  </a:lnTo>
                  <a:lnTo>
                    <a:pt x="635" y="335"/>
                  </a:lnTo>
                  <a:lnTo>
                    <a:pt x="634" y="351"/>
                  </a:lnTo>
                  <a:lnTo>
                    <a:pt x="632" y="367"/>
                  </a:lnTo>
                  <a:lnTo>
                    <a:pt x="629" y="382"/>
                  </a:lnTo>
                  <a:lnTo>
                    <a:pt x="626" y="398"/>
                  </a:lnTo>
                  <a:lnTo>
                    <a:pt x="622" y="413"/>
                  </a:lnTo>
                  <a:lnTo>
                    <a:pt x="617" y="427"/>
                  </a:lnTo>
                  <a:lnTo>
                    <a:pt x="611" y="442"/>
                  </a:lnTo>
                  <a:lnTo>
                    <a:pt x="605" y="456"/>
                  </a:lnTo>
                  <a:lnTo>
                    <a:pt x="598" y="469"/>
                  </a:lnTo>
                  <a:lnTo>
                    <a:pt x="590" y="483"/>
                  </a:lnTo>
                  <a:lnTo>
                    <a:pt x="582" y="496"/>
                  </a:lnTo>
                  <a:lnTo>
                    <a:pt x="573" y="508"/>
                  </a:lnTo>
                  <a:lnTo>
                    <a:pt x="563" y="520"/>
                  </a:lnTo>
                  <a:lnTo>
                    <a:pt x="553" y="532"/>
                  </a:lnTo>
                  <a:lnTo>
                    <a:pt x="543" y="543"/>
                  </a:lnTo>
                  <a:lnTo>
                    <a:pt x="532" y="553"/>
                  </a:lnTo>
                  <a:lnTo>
                    <a:pt x="520" y="563"/>
                  </a:lnTo>
                  <a:lnTo>
                    <a:pt x="508" y="573"/>
                  </a:lnTo>
                  <a:lnTo>
                    <a:pt x="496" y="581"/>
                  </a:lnTo>
                  <a:lnTo>
                    <a:pt x="483" y="590"/>
                  </a:lnTo>
                  <a:lnTo>
                    <a:pt x="470" y="597"/>
                  </a:lnTo>
                  <a:lnTo>
                    <a:pt x="456" y="604"/>
                  </a:lnTo>
                  <a:lnTo>
                    <a:pt x="442" y="611"/>
                  </a:lnTo>
                  <a:lnTo>
                    <a:pt x="428" y="616"/>
                  </a:lnTo>
                  <a:lnTo>
                    <a:pt x="413" y="621"/>
                  </a:lnTo>
                  <a:lnTo>
                    <a:pt x="398" y="626"/>
                  </a:lnTo>
                  <a:lnTo>
                    <a:pt x="382" y="629"/>
                  </a:lnTo>
                  <a:lnTo>
                    <a:pt x="367" y="632"/>
                  </a:lnTo>
                  <a:lnTo>
                    <a:pt x="351" y="634"/>
                  </a:lnTo>
                  <a:lnTo>
                    <a:pt x="335" y="635"/>
                  </a:lnTo>
                  <a:lnTo>
                    <a:pt x="319" y="636"/>
                  </a:lnTo>
                  <a:lnTo>
                    <a:pt x="301" y="635"/>
                  </a:lnTo>
                  <a:lnTo>
                    <a:pt x="285" y="634"/>
                  </a:lnTo>
                  <a:lnTo>
                    <a:pt x="269" y="632"/>
                  </a:lnTo>
                  <a:lnTo>
                    <a:pt x="254" y="629"/>
                  </a:lnTo>
                  <a:lnTo>
                    <a:pt x="238" y="626"/>
                  </a:lnTo>
                  <a:lnTo>
                    <a:pt x="223" y="621"/>
                  </a:lnTo>
                  <a:lnTo>
                    <a:pt x="208" y="616"/>
                  </a:lnTo>
                  <a:lnTo>
                    <a:pt x="194" y="611"/>
                  </a:lnTo>
                  <a:lnTo>
                    <a:pt x="180" y="604"/>
                  </a:lnTo>
                  <a:lnTo>
                    <a:pt x="166" y="597"/>
                  </a:lnTo>
                  <a:lnTo>
                    <a:pt x="153" y="590"/>
                  </a:lnTo>
                  <a:lnTo>
                    <a:pt x="140" y="581"/>
                  </a:lnTo>
                  <a:lnTo>
                    <a:pt x="128" y="573"/>
                  </a:lnTo>
                  <a:lnTo>
                    <a:pt x="116" y="563"/>
                  </a:lnTo>
                  <a:lnTo>
                    <a:pt x="104" y="553"/>
                  </a:lnTo>
                  <a:lnTo>
                    <a:pt x="93" y="543"/>
                  </a:lnTo>
                  <a:lnTo>
                    <a:pt x="83" y="532"/>
                  </a:lnTo>
                  <a:lnTo>
                    <a:pt x="73" y="520"/>
                  </a:lnTo>
                  <a:lnTo>
                    <a:pt x="63" y="508"/>
                  </a:lnTo>
                  <a:lnTo>
                    <a:pt x="54" y="496"/>
                  </a:lnTo>
                  <a:lnTo>
                    <a:pt x="46" y="483"/>
                  </a:lnTo>
                  <a:lnTo>
                    <a:pt x="39" y="469"/>
                  </a:lnTo>
                  <a:lnTo>
                    <a:pt x="32" y="456"/>
                  </a:lnTo>
                  <a:lnTo>
                    <a:pt x="25" y="442"/>
                  </a:lnTo>
                  <a:lnTo>
                    <a:pt x="19" y="427"/>
                  </a:lnTo>
                  <a:lnTo>
                    <a:pt x="14" y="413"/>
                  </a:lnTo>
                  <a:lnTo>
                    <a:pt x="10" y="398"/>
                  </a:lnTo>
                  <a:lnTo>
                    <a:pt x="7" y="382"/>
                  </a:lnTo>
                  <a:lnTo>
                    <a:pt x="4" y="367"/>
                  </a:lnTo>
                  <a:lnTo>
                    <a:pt x="2" y="351"/>
                  </a:lnTo>
                  <a:lnTo>
                    <a:pt x="1" y="335"/>
                  </a:lnTo>
                  <a:lnTo>
                    <a:pt x="0" y="317"/>
                  </a:lnTo>
                  <a:close/>
                  <a:moveTo>
                    <a:pt x="2" y="317"/>
                  </a:moveTo>
                  <a:lnTo>
                    <a:pt x="2" y="301"/>
                  </a:lnTo>
                  <a:lnTo>
                    <a:pt x="3" y="285"/>
                  </a:lnTo>
                  <a:lnTo>
                    <a:pt x="5" y="269"/>
                  </a:lnTo>
                  <a:lnTo>
                    <a:pt x="8" y="254"/>
                  </a:lnTo>
                  <a:lnTo>
                    <a:pt x="12" y="238"/>
                  </a:lnTo>
                  <a:lnTo>
                    <a:pt x="16" y="223"/>
                  </a:lnTo>
                  <a:lnTo>
                    <a:pt x="21" y="209"/>
                  </a:lnTo>
                  <a:lnTo>
                    <a:pt x="26" y="194"/>
                  </a:lnTo>
                  <a:lnTo>
                    <a:pt x="33" y="180"/>
                  </a:lnTo>
                  <a:lnTo>
                    <a:pt x="40" y="167"/>
                  </a:lnTo>
                  <a:lnTo>
                    <a:pt x="47" y="153"/>
                  </a:lnTo>
                  <a:lnTo>
                    <a:pt x="56" y="141"/>
                  </a:lnTo>
                  <a:lnTo>
                    <a:pt x="64" y="128"/>
                  </a:lnTo>
                  <a:lnTo>
                    <a:pt x="74" y="116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1" y="55"/>
                  </a:lnTo>
                  <a:lnTo>
                    <a:pt x="154" y="47"/>
                  </a:lnTo>
                  <a:lnTo>
                    <a:pt x="160" y="43"/>
                  </a:lnTo>
                  <a:lnTo>
                    <a:pt x="167" y="39"/>
                  </a:lnTo>
                  <a:lnTo>
                    <a:pt x="181" y="32"/>
                  </a:lnTo>
                  <a:lnTo>
                    <a:pt x="195" y="26"/>
                  </a:lnTo>
                  <a:lnTo>
                    <a:pt x="209" y="20"/>
                  </a:lnTo>
                  <a:lnTo>
                    <a:pt x="224" y="16"/>
                  </a:lnTo>
                  <a:lnTo>
                    <a:pt x="239" y="11"/>
                  </a:lnTo>
                  <a:lnTo>
                    <a:pt x="254" y="8"/>
                  </a:lnTo>
                  <a:lnTo>
                    <a:pt x="269" y="5"/>
                  </a:lnTo>
                  <a:lnTo>
                    <a:pt x="285" y="3"/>
                  </a:lnTo>
                  <a:lnTo>
                    <a:pt x="301" y="2"/>
                  </a:lnTo>
                  <a:lnTo>
                    <a:pt x="319" y="1"/>
                  </a:lnTo>
                  <a:lnTo>
                    <a:pt x="335" y="2"/>
                  </a:lnTo>
                  <a:lnTo>
                    <a:pt x="351" y="3"/>
                  </a:lnTo>
                  <a:lnTo>
                    <a:pt x="367" y="5"/>
                  </a:lnTo>
                  <a:lnTo>
                    <a:pt x="382" y="8"/>
                  </a:lnTo>
                  <a:lnTo>
                    <a:pt x="397" y="11"/>
                  </a:lnTo>
                  <a:lnTo>
                    <a:pt x="412" y="16"/>
                  </a:lnTo>
                  <a:lnTo>
                    <a:pt x="427" y="20"/>
                  </a:lnTo>
                  <a:lnTo>
                    <a:pt x="442" y="26"/>
                  </a:lnTo>
                  <a:lnTo>
                    <a:pt x="456" y="32"/>
                  </a:lnTo>
                  <a:lnTo>
                    <a:pt x="469" y="39"/>
                  </a:lnTo>
                  <a:lnTo>
                    <a:pt x="482" y="47"/>
                  </a:lnTo>
                  <a:lnTo>
                    <a:pt x="495" y="55"/>
                  </a:lnTo>
                  <a:lnTo>
                    <a:pt x="508" y="64"/>
                  </a:lnTo>
                  <a:lnTo>
                    <a:pt x="519" y="73"/>
                  </a:lnTo>
                  <a:lnTo>
                    <a:pt x="531" y="83"/>
                  </a:lnTo>
                  <a:lnTo>
                    <a:pt x="542" y="94"/>
                  </a:lnTo>
                  <a:lnTo>
                    <a:pt x="552" y="105"/>
                  </a:lnTo>
                  <a:lnTo>
                    <a:pt x="562" y="116"/>
                  </a:lnTo>
                  <a:lnTo>
                    <a:pt x="572" y="128"/>
                  </a:lnTo>
                  <a:lnTo>
                    <a:pt x="581" y="141"/>
                  </a:lnTo>
                  <a:lnTo>
                    <a:pt x="589" y="153"/>
                  </a:lnTo>
                  <a:lnTo>
                    <a:pt x="593" y="160"/>
                  </a:lnTo>
                  <a:lnTo>
                    <a:pt x="596" y="167"/>
                  </a:lnTo>
                  <a:lnTo>
                    <a:pt x="603" y="180"/>
                  </a:lnTo>
                  <a:lnTo>
                    <a:pt x="610" y="194"/>
                  </a:lnTo>
                  <a:lnTo>
                    <a:pt x="615" y="209"/>
                  </a:lnTo>
                  <a:lnTo>
                    <a:pt x="620" y="223"/>
                  </a:lnTo>
                  <a:lnTo>
                    <a:pt x="625" y="238"/>
                  </a:lnTo>
                  <a:lnTo>
                    <a:pt x="628" y="254"/>
                  </a:lnTo>
                  <a:lnTo>
                    <a:pt x="631" y="269"/>
                  </a:lnTo>
                  <a:lnTo>
                    <a:pt x="633" y="285"/>
                  </a:lnTo>
                  <a:lnTo>
                    <a:pt x="634" y="301"/>
                  </a:lnTo>
                  <a:lnTo>
                    <a:pt x="634" y="317"/>
                  </a:lnTo>
                  <a:lnTo>
                    <a:pt x="634" y="334"/>
                  </a:lnTo>
                  <a:lnTo>
                    <a:pt x="633" y="351"/>
                  </a:lnTo>
                  <a:lnTo>
                    <a:pt x="631" y="366"/>
                  </a:lnTo>
                  <a:lnTo>
                    <a:pt x="628" y="382"/>
                  </a:lnTo>
                  <a:lnTo>
                    <a:pt x="625" y="397"/>
                  </a:lnTo>
                  <a:lnTo>
                    <a:pt x="620" y="412"/>
                  </a:lnTo>
                  <a:lnTo>
                    <a:pt x="615" y="427"/>
                  </a:lnTo>
                  <a:lnTo>
                    <a:pt x="610" y="441"/>
                  </a:lnTo>
                  <a:lnTo>
                    <a:pt x="603" y="455"/>
                  </a:lnTo>
                  <a:lnTo>
                    <a:pt x="596" y="469"/>
                  </a:lnTo>
                  <a:lnTo>
                    <a:pt x="589" y="482"/>
                  </a:lnTo>
                  <a:lnTo>
                    <a:pt x="581" y="495"/>
                  </a:lnTo>
                  <a:lnTo>
                    <a:pt x="572" y="507"/>
                  </a:lnTo>
                  <a:lnTo>
                    <a:pt x="562" y="519"/>
                  </a:lnTo>
                  <a:lnTo>
                    <a:pt x="552" y="531"/>
                  </a:lnTo>
                  <a:lnTo>
                    <a:pt x="542" y="542"/>
                  </a:lnTo>
                  <a:lnTo>
                    <a:pt x="531" y="552"/>
                  </a:lnTo>
                  <a:lnTo>
                    <a:pt x="519" y="562"/>
                  </a:lnTo>
                  <a:lnTo>
                    <a:pt x="508" y="571"/>
                  </a:lnTo>
                  <a:lnTo>
                    <a:pt x="495" y="580"/>
                  </a:lnTo>
                  <a:lnTo>
                    <a:pt x="482" y="588"/>
                  </a:lnTo>
                  <a:lnTo>
                    <a:pt x="476" y="592"/>
                  </a:lnTo>
                  <a:lnTo>
                    <a:pt x="469" y="596"/>
                  </a:lnTo>
                  <a:lnTo>
                    <a:pt x="456" y="603"/>
                  </a:lnTo>
                  <a:lnTo>
                    <a:pt x="442" y="609"/>
                  </a:lnTo>
                  <a:lnTo>
                    <a:pt x="427" y="615"/>
                  </a:lnTo>
                  <a:lnTo>
                    <a:pt x="412" y="620"/>
                  </a:lnTo>
                  <a:lnTo>
                    <a:pt x="397" y="624"/>
                  </a:lnTo>
                  <a:lnTo>
                    <a:pt x="382" y="628"/>
                  </a:lnTo>
                  <a:lnTo>
                    <a:pt x="367" y="631"/>
                  </a:lnTo>
                  <a:lnTo>
                    <a:pt x="351" y="633"/>
                  </a:lnTo>
                  <a:lnTo>
                    <a:pt x="335" y="634"/>
                  </a:lnTo>
                  <a:lnTo>
                    <a:pt x="319" y="634"/>
                  </a:lnTo>
                  <a:lnTo>
                    <a:pt x="301" y="634"/>
                  </a:lnTo>
                  <a:lnTo>
                    <a:pt x="285" y="633"/>
                  </a:lnTo>
                  <a:lnTo>
                    <a:pt x="269" y="631"/>
                  </a:lnTo>
                  <a:lnTo>
                    <a:pt x="254" y="628"/>
                  </a:lnTo>
                  <a:lnTo>
                    <a:pt x="239" y="624"/>
                  </a:lnTo>
                  <a:lnTo>
                    <a:pt x="224" y="620"/>
                  </a:lnTo>
                  <a:lnTo>
                    <a:pt x="209" y="615"/>
                  </a:lnTo>
                  <a:lnTo>
                    <a:pt x="195" y="609"/>
                  </a:lnTo>
                  <a:lnTo>
                    <a:pt x="181" y="603"/>
                  </a:lnTo>
                  <a:lnTo>
                    <a:pt x="167" y="596"/>
                  </a:lnTo>
                  <a:lnTo>
                    <a:pt x="154" y="588"/>
                  </a:lnTo>
                  <a:lnTo>
                    <a:pt x="141" y="580"/>
                  </a:lnTo>
                  <a:lnTo>
                    <a:pt x="129" y="571"/>
                  </a:lnTo>
                  <a:lnTo>
                    <a:pt x="117" y="562"/>
                  </a:lnTo>
                  <a:lnTo>
                    <a:pt x="105" y="552"/>
                  </a:lnTo>
                  <a:lnTo>
                    <a:pt x="94" y="542"/>
                  </a:lnTo>
                  <a:lnTo>
                    <a:pt x="84" y="531"/>
                  </a:lnTo>
                  <a:lnTo>
                    <a:pt x="74" y="519"/>
                  </a:lnTo>
                  <a:lnTo>
                    <a:pt x="64" y="507"/>
                  </a:lnTo>
                  <a:lnTo>
                    <a:pt x="56" y="495"/>
                  </a:lnTo>
                  <a:lnTo>
                    <a:pt x="47" y="482"/>
                  </a:lnTo>
                  <a:lnTo>
                    <a:pt x="43" y="475"/>
                  </a:lnTo>
                  <a:lnTo>
                    <a:pt x="40" y="469"/>
                  </a:lnTo>
                  <a:lnTo>
                    <a:pt x="33" y="455"/>
                  </a:lnTo>
                  <a:lnTo>
                    <a:pt x="26" y="441"/>
                  </a:lnTo>
                  <a:lnTo>
                    <a:pt x="21" y="427"/>
                  </a:lnTo>
                  <a:lnTo>
                    <a:pt x="16" y="412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2" y="334"/>
                  </a:lnTo>
                  <a:lnTo>
                    <a:pt x="2" y="3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5" name="Freeform 107"/>
            <p:cNvSpPr>
              <a:spLocks noEditPoints="1"/>
            </p:cNvSpPr>
            <p:nvPr/>
          </p:nvSpPr>
          <p:spPr bwMode="auto">
            <a:xfrm rot="1413173">
              <a:off x="1049" y="537"/>
              <a:ext cx="3620" cy="3620"/>
            </a:xfrm>
            <a:custGeom>
              <a:avLst/>
              <a:gdLst>
                <a:gd name="T0" fmla="*/ 1120 w 630"/>
                <a:gd name="T1" fmla="*/ 47612 h 630"/>
                <a:gd name="T2" fmla="*/ 5878 w 630"/>
                <a:gd name="T3" fmla="*/ 33775 h 630"/>
                <a:gd name="T4" fmla="*/ 13670 w 630"/>
                <a:gd name="T5" fmla="*/ 21628 h 630"/>
                <a:gd name="T6" fmla="*/ 23903 w 630"/>
                <a:gd name="T7" fmla="*/ 11756 h 630"/>
                <a:gd name="T8" fmla="*/ 33775 w 630"/>
                <a:gd name="T9" fmla="*/ 5878 h 630"/>
                <a:gd name="T10" fmla="*/ 47612 w 630"/>
                <a:gd name="T11" fmla="*/ 1120 h 630"/>
                <a:gd name="T12" fmla="*/ 62994 w 630"/>
                <a:gd name="T13" fmla="*/ 0 h 630"/>
                <a:gd name="T14" fmla="*/ 77589 w 630"/>
                <a:gd name="T15" fmla="*/ 2643 h 630"/>
                <a:gd name="T16" fmla="*/ 90862 w 630"/>
                <a:gd name="T17" fmla="*/ 8550 h 630"/>
                <a:gd name="T18" fmla="*/ 102055 w 630"/>
                <a:gd name="T19" fmla="*/ 17468 h 630"/>
                <a:gd name="T20" fmla="*/ 110967 w 630"/>
                <a:gd name="T21" fmla="*/ 28661 h 630"/>
                <a:gd name="T22" fmla="*/ 115920 w 630"/>
                <a:gd name="T23" fmla="*/ 39090 h 630"/>
                <a:gd name="T24" fmla="*/ 119155 w 630"/>
                <a:gd name="T25" fmla="*/ 53490 h 630"/>
                <a:gd name="T26" fmla="*/ 118759 w 630"/>
                <a:gd name="T27" fmla="*/ 68872 h 630"/>
                <a:gd name="T28" fmla="*/ 114765 w 630"/>
                <a:gd name="T29" fmla="*/ 83105 h 630"/>
                <a:gd name="T30" fmla="*/ 107767 w 630"/>
                <a:gd name="T31" fmla="*/ 95419 h 630"/>
                <a:gd name="T32" fmla="*/ 97895 w 630"/>
                <a:gd name="T33" fmla="*/ 105853 h 630"/>
                <a:gd name="T34" fmla="*/ 88219 w 630"/>
                <a:gd name="T35" fmla="*/ 112323 h 630"/>
                <a:gd name="T36" fmla="*/ 74750 w 630"/>
                <a:gd name="T37" fmla="*/ 117639 h 630"/>
                <a:gd name="T38" fmla="*/ 59960 w 630"/>
                <a:gd name="T39" fmla="*/ 119523 h 630"/>
                <a:gd name="T40" fmla="*/ 44773 w 630"/>
                <a:gd name="T41" fmla="*/ 117639 h 630"/>
                <a:gd name="T42" fmla="*/ 31299 w 630"/>
                <a:gd name="T43" fmla="*/ 112323 h 630"/>
                <a:gd name="T44" fmla="*/ 19548 w 630"/>
                <a:gd name="T45" fmla="*/ 103969 h 630"/>
                <a:gd name="T46" fmla="*/ 10234 w 630"/>
                <a:gd name="T47" fmla="*/ 93143 h 630"/>
                <a:gd name="T48" fmla="*/ 4752 w 630"/>
                <a:gd name="T49" fmla="*/ 83105 h 630"/>
                <a:gd name="T50" fmla="*/ 758 w 630"/>
                <a:gd name="T51" fmla="*/ 68872 h 630"/>
                <a:gd name="T52" fmla="*/ 362 w 630"/>
                <a:gd name="T53" fmla="*/ 56524 h 630"/>
                <a:gd name="T54" fmla="*/ 3040 w 630"/>
                <a:gd name="T55" fmla="*/ 41929 h 630"/>
                <a:gd name="T56" fmla="*/ 8912 w 630"/>
                <a:gd name="T57" fmla="*/ 28822 h 630"/>
                <a:gd name="T58" fmla="*/ 17629 w 630"/>
                <a:gd name="T59" fmla="*/ 17629 h 630"/>
                <a:gd name="T60" fmla="*/ 28822 w 630"/>
                <a:gd name="T61" fmla="*/ 8717 h 630"/>
                <a:gd name="T62" fmla="*/ 41929 w 630"/>
                <a:gd name="T63" fmla="*/ 2839 h 630"/>
                <a:gd name="T64" fmla="*/ 56524 w 630"/>
                <a:gd name="T65" fmla="*/ 362 h 630"/>
                <a:gd name="T66" fmla="*/ 71912 w 630"/>
                <a:gd name="T67" fmla="*/ 1322 h 630"/>
                <a:gd name="T68" fmla="*/ 85547 w 630"/>
                <a:gd name="T69" fmla="*/ 6074 h 630"/>
                <a:gd name="T70" fmla="*/ 97700 w 630"/>
                <a:gd name="T71" fmla="*/ 13836 h 630"/>
                <a:gd name="T72" fmla="*/ 107370 w 630"/>
                <a:gd name="T73" fmla="*/ 24105 h 630"/>
                <a:gd name="T74" fmla="*/ 114599 w 630"/>
                <a:gd name="T75" fmla="*/ 36418 h 630"/>
                <a:gd name="T76" fmla="*/ 118564 w 630"/>
                <a:gd name="T77" fmla="*/ 50646 h 630"/>
                <a:gd name="T78" fmla="*/ 118960 w 630"/>
                <a:gd name="T79" fmla="*/ 65838 h 630"/>
                <a:gd name="T80" fmla="*/ 115725 w 630"/>
                <a:gd name="T81" fmla="*/ 80266 h 630"/>
                <a:gd name="T82" fmla="*/ 109088 w 630"/>
                <a:gd name="T83" fmla="*/ 92977 h 630"/>
                <a:gd name="T84" fmla="*/ 99780 w 630"/>
                <a:gd name="T85" fmla="*/ 103773 h 630"/>
                <a:gd name="T86" fmla="*/ 88219 w 630"/>
                <a:gd name="T87" fmla="*/ 112128 h 630"/>
                <a:gd name="T88" fmla="*/ 74750 w 630"/>
                <a:gd name="T89" fmla="*/ 117242 h 630"/>
                <a:gd name="T90" fmla="*/ 59960 w 630"/>
                <a:gd name="T91" fmla="*/ 119155 h 630"/>
                <a:gd name="T92" fmla="*/ 44773 w 630"/>
                <a:gd name="T93" fmla="*/ 117242 h 630"/>
                <a:gd name="T94" fmla="*/ 31299 w 630"/>
                <a:gd name="T95" fmla="*/ 112128 h 630"/>
                <a:gd name="T96" fmla="*/ 19743 w 630"/>
                <a:gd name="T97" fmla="*/ 103773 h 630"/>
                <a:gd name="T98" fmla="*/ 10435 w 630"/>
                <a:gd name="T99" fmla="*/ 92977 h 630"/>
                <a:gd name="T100" fmla="*/ 3798 w 630"/>
                <a:gd name="T101" fmla="*/ 80266 h 630"/>
                <a:gd name="T102" fmla="*/ 563 w 630"/>
                <a:gd name="T103" fmla="*/ 65838 h 6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0"/>
                <a:gd name="T157" fmla="*/ 0 h 630"/>
                <a:gd name="T158" fmla="*/ 630 w 630"/>
                <a:gd name="T159" fmla="*/ 630 h 6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0" h="630">
                  <a:moveTo>
                    <a:pt x="0" y="314"/>
                  </a:moveTo>
                  <a:lnTo>
                    <a:pt x="0" y="298"/>
                  </a:lnTo>
                  <a:lnTo>
                    <a:pt x="2" y="282"/>
                  </a:lnTo>
                  <a:lnTo>
                    <a:pt x="4" y="266"/>
                  </a:lnTo>
                  <a:lnTo>
                    <a:pt x="6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4"/>
                  </a:lnTo>
                  <a:lnTo>
                    <a:pt x="46" y="151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6" y="62"/>
                  </a:lnTo>
                  <a:lnTo>
                    <a:pt x="139" y="53"/>
                  </a:lnTo>
                  <a:lnTo>
                    <a:pt x="151" y="45"/>
                  </a:lnTo>
                  <a:lnTo>
                    <a:pt x="158" y="41"/>
                  </a:lnTo>
                  <a:lnTo>
                    <a:pt x="165" y="38"/>
                  </a:lnTo>
                  <a:lnTo>
                    <a:pt x="178" y="31"/>
                  </a:lnTo>
                  <a:lnTo>
                    <a:pt x="192" y="24"/>
                  </a:lnTo>
                  <a:lnTo>
                    <a:pt x="206" y="19"/>
                  </a:lnTo>
                  <a:lnTo>
                    <a:pt x="221" y="14"/>
                  </a:lnTo>
                  <a:lnTo>
                    <a:pt x="236" y="10"/>
                  </a:lnTo>
                  <a:lnTo>
                    <a:pt x="251" y="6"/>
                  </a:lnTo>
                  <a:lnTo>
                    <a:pt x="267" y="3"/>
                  </a:lnTo>
                  <a:lnTo>
                    <a:pt x="282" y="1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8" y="1"/>
                  </a:lnTo>
                  <a:lnTo>
                    <a:pt x="363" y="3"/>
                  </a:lnTo>
                  <a:lnTo>
                    <a:pt x="379" y="6"/>
                  </a:lnTo>
                  <a:lnTo>
                    <a:pt x="394" y="10"/>
                  </a:lnTo>
                  <a:lnTo>
                    <a:pt x="409" y="14"/>
                  </a:lnTo>
                  <a:lnTo>
                    <a:pt x="424" y="19"/>
                  </a:lnTo>
                  <a:lnTo>
                    <a:pt x="438" y="24"/>
                  </a:lnTo>
                  <a:lnTo>
                    <a:pt x="452" y="31"/>
                  </a:lnTo>
                  <a:lnTo>
                    <a:pt x="465" y="38"/>
                  </a:lnTo>
                  <a:lnTo>
                    <a:pt x="479" y="45"/>
                  </a:lnTo>
                  <a:lnTo>
                    <a:pt x="491" y="53"/>
                  </a:lnTo>
                  <a:lnTo>
                    <a:pt x="504" y="62"/>
                  </a:lnTo>
                  <a:lnTo>
                    <a:pt x="516" y="72"/>
                  </a:lnTo>
                  <a:lnTo>
                    <a:pt x="527" y="81"/>
                  </a:lnTo>
                  <a:lnTo>
                    <a:pt x="538" y="92"/>
                  </a:lnTo>
                  <a:lnTo>
                    <a:pt x="548" y="103"/>
                  </a:lnTo>
                  <a:lnTo>
                    <a:pt x="558" y="114"/>
                  </a:lnTo>
                  <a:lnTo>
                    <a:pt x="568" y="126"/>
                  </a:lnTo>
                  <a:lnTo>
                    <a:pt x="576" y="138"/>
                  </a:lnTo>
                  <a:lnTo>
                    <a:pt x="585" y="151"/>
                  </a:lnTo>
                  <a:lnTo>
                    <a:pt x="588" y="158"/>
                  </a:lnTo>
                  <a:lnTo>
                    <a:pt x="592" y="164"/>
                  </a:lnTo>
                  <a:lnTo>
                    <a:pt x="599" y="178"/>
                  </a:lnTo>
                  <a:lnTo>
                    <a:pt x="605" y="192"/>
                  </a:lnTo>
                  <a:lnTo>
                    <a:pt x="611" y="206"/>
                  </a:lnTo>
                  <a:lnTo>
                    <a:pt x="616" y="221"/>
                  </a:lnTo>
                  <a:lnTo>
                    <a:pt x="620" y="236"/>
                  </a:lnTo>
                  <a:lnTo>
                    <a:pt x="624" y="251"/>
                  </a:lnTo>
                  <a:lnTo>
                    <a:pt x="626" y="266"/>
                  </a:lnTo>
                  <a:lnTo>
                    <a:pt x="628" y="282"/>
                  </a:lnTo>
                  <a:lnTo>
                    <a:pt x="630" y="298"/>
                  </a:lnTo>
                  <a:lnTo>
                    <a:pt x="630" y="314"/>
                  </a:lnTo>
                  <a:lnTo>
                    <a:pt x="630" y="331"/>
                  </a:lnTo>
                  <a:lnTo>
                    <a:pt x="628" y="347"/>
                  </a:lnTo>
                  <a:lnTo>
                    <a:pt x="626" y="363"/>
                  </a:lnTo>
                  <a:lnTo>
                    <a:pt x="624" y="379"/>
                  </a:lnTo>
                  <a:lnTo>
                    <a:pt x="620" y="394"/>
                  </a:lnTo>
                  <a:lnTo>
                    <a:pt x="616" y="409"/>
                  </a:lnTo>
                  <a:lnTo>
                    <a:pt x="611" y="423"/>
                  </a:lnTo>
                  <a:lnTo>
                    <a:pt x="605" y="438"/>
                  </a:lnTo>
                  <a:lnTo>
                    <a:pt x="599" y="452"/>
                  </a:lnTo>
                  <a:lnTo>
                    <a:pt x="592" y="465"/>
                  </a:lnTo>
                  <a:lnTo>
                    <a:pt x="585" y="478"/>
                  </a:lnTo>
                  <a:lnTo>
                    <a:pt x="576" y="491"/>
                  </a:lnTo>
                  <a:lnTo>
                    <a:pt x="568" y="503"/>
                  </a:lnTo>
                  <a:lnTo>
                    <a:pt x="558" y="515"/>
                  </a:lnTo>
                  <a:lnTo>
                    <a:pt x="548" y="527"/>
                  </a:lnTo>
                  <a:lnTo>
                    <a:pt x="538" y="538"/>
                  </a:lnTo>
                  <a:lnTo>
                    <a:pt x="527" y="548"/>
                  </a:lnTo>
                  <a:lnTo>
                    <a:pt x="516" y="558"/>
                  </a:lnTo>
                  <a:lnTo>
                    <a:pt x="504" y="567"/>
                  </a:lnTo>
                  <a:lnTo>
                    <a:pt x="491" y="576"/>
                  </a:lnTo>
                  <a:lnTo>
                    <a:pt x="479" y="584"/>
                  </a:lnTo>
                  <a:lnTo>
                    <a:pt x="472" y="588"/>
                  </a:lnTo>
                  <a:lnTo>
                    <a:pt x="465" y="592"/>
                  </a:lnTo>
                  <a:lnTo>
                    <a:pt x="452" y="599"/>
                  </a:lnTo>
                  <a:lnTo>
                    <a:pt x="438" y="605"/>
                  </a:lnTo>
                  <a:lnTo>
                    <a:pt x="424" y="611"/>
                  </a:lnTo>
                  <a:lnTo>
                    <a:pt x="409" y="616"/>
                  </a:lnTo>
                  <a:lnTo>
                    <a:pt x="394" y="620"/>
                  </a:lnTo>
                  <a:lnTo>
                    <a:pt x="379" y="623"/>
                  </a:lnTo>
                  <a:lnTo>
                    <a:pt x="363" y="626"/>
                  </a:lnTo>
                  <a:lnTo>
                    <a:pt x="348" y="628"/>
                  </a:lnTo>
                  <a:lnTo>
                    <a:pt x="332" y="629"/>
                  </a:lnTo>
                  <a:lnTo>
                    <a:pt x="316" y="630"/>
                  </a:lnTo>
                  <a:lnTo>
                    <a:pt x="298" y="629"/>
                  </a:lnTo>
                  <a:lnTo>
                    <a:pt x="282" y="628"/>
                  </a:lnTo>
                  <a:lnTo>
                    <a:pt x="267" y="626"/>
                  </a:lnTo>
                  <a:lnTo>
                    <a:pt x="251" y="623"/>
                  </a:lnTo>
                  <a:lnTo>
                    <a:pt x="236" y="620"/>
                  </a:lnTo>
                  <a:lnTo>
                    <a:pt x="221" y="616"/>
                  </a:lnTo>
                  <a:lnTo>
                    <a:pt x="206" y="611"/>
                  </a:lnTo>
                  <a:lnTo>
                    <a:pt x="192" y="605"/>
                  </a:lnTo>
                  <a:lnTo>
                    <a:pt x="178" y="599"/>
                  </a:lnTo>
                  <a:lnTo>
                    <a:pt x="165" y="592"/>
                  </a:lnTo>
                  <a:lnTo>
                    <a:pt x="151" y="584"/>
                  </a:lnTo>
                  <a:lnTo>
                    <a:pt x="139" y="576"/>
                  </a:lnTo>
                  <a:lnTo>
                    <a:pt x="126" y="567"/>
                  </a:lnTo>
                  <a:lnTo>
                    <a:pt x="114" y="558"/>
                  </a:lnTo>
                  <a:lnTo>
                    <a:pt x="103" y="548"/>
                  </a:lnTo>
                  <a:lnTo>
                    <a:pt x="92" y="538"/>
                  </a:lnTo>
                  <a:lnTo>
                    <a:pt x="82" y="527"/>
                  </a:lnTo>
                  <a:lnTo>
                    <a:pt x="72" y="515"/>
                  </a:lnTo>
                  <a:lnTo>
                    <a:pt x="63" y="503"/>
                  </a:lnTo>
                  <a:lnTo>
                    <a:pt x="54" y="491"/>
                  </a:lnTo>
                  <a:lnTo>
                    <a:pt x="46" y="478"/>
                  </a:lnTo>
                  <a:lnTo>
                    <a:pt x="42" y="472"/>
                  </a:lnTo>
                  <a:lnTo>
                    <a:pt x="38" y="465"/>
                  </a:lnTo>
                  <a:lnTo>
                    <a:pt x="31" y="452"/>
                  </a:lnTo>
                  <a:lnTo>
                    <a:pt x="25" y="438"/>
                  </a:lnTo>
                  <a:lnTo>
                    <a:pt x="19" y="423"/>
                  </a:lnTo>
                  <a:lnTo>
                    <a:pt x="14" y="409"/>
                  </a:lnTo>
                  <a:lnTo>
                    <a:pt x="10" y="394"/>
                  </a:lnTo>
                  <a:lnTo>
                    <a:pt x="6" y="379"/>
                  </a:lnTo>
                  <a:lnTo>
                    <a:pt x="4" y="363"/>
                  </a:lnTo>
                  <a:lnTo>
                    <a:pt x="2" y="347"/>
                  </a:lnTo>
                  <a:lnTo>
                    <a:pt x="0" y="331"/>
                  </a:lnTo>
                  <a:lnTo>
                    <a:pt x="0" y="314"/>
                  </a:lnTo>
                  <a:close/>
                  <a:moveTo>
                    <a:pt x="1" y="314"/>
                  </a:moveTo>
                  <a:lnTo>
                    <a:pt x="2" y="298"/>
                  </a:lnTo>
                  <a:lnTo>
                    <a:pt x="3" y="282"/>
                  </a:lnTo>
                  <a:lnTo>
                    <a:pt x="5" y="267"/>
                  </a:lnTo>
                  <a:lnTo>
                    <a:pt x="8" y="251"/>
                  </a:lnTo>
                  <a:lnTo>
                    <a:pt x="11" y="236"/>
                  </a:lnTo>
                  <a:lnTo>
                    <a:pt x="16" y="221"/>
                  </a:lnTo>
                  <a:lnTo>
                    <a:pt x="20" y="207"/>
                  </a:lnTo>
                  <a:lnTo>
                    <a:pt x="26" y="192"/>
                  </a:lnTo>
                  <a:lnTo>
                    <a:pt x="32" y="178"/>
                  </a:lnTo>
                  <a:lnTo>
                    <a:pt x="39" y="165"/>
                  </a:lnTo>
                  <a:lnTo>
                    <a:pt x="47" y="152"/>
                  </a:lnTo>
                  <a:lnTo>
                    <a:pt x="55" y="139"/>
                  </a:lnTo>
                  <a:lnTo>
                    <a:pt x="64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2"/>
                  </a:lnTo>
                  <a:lnTo>
                    <a:pt x="115" y="73"/>
                  </a:lnTo>
                  <a:lnTo>
                    <a:pt x="127" y="63"/>
                  </a:lnTo>
                  <a:lnTo>
                    <a:pt x="139" y="55"/>
                  </a:lnTo>
                  <a:lnTo>
                    <a:pt x="152" y="46"/>
                  </a:lnTo>
                  <a:lnTo>
                    <a:pt x="165" y="39"/>
                  </a:lnTo>
                  <a:lnTo>
                    <a:pt x="179" y="32"/>
                  </a:lnTo>
                  <a:lnTo>
                    <a:pt x="193" y="26"/>
                  </a:lnTo>
                  <a:lnTo>
                    <a:pt x="207" y="20"/>
                  </a:lnTo>
                  <a:lnTo>
                    <a:pt x="221" y="15"/>
                  </a:lnTo>
                  <a:lnTo>
                    <a:pt x="236" y="11"/>
                  </a:lnTo>
                  <a:lnTo>
                    <a:pt x="251" y="7"/>
                  </a:lnTo>
                  <a:lnTo>
                    <a:pt x="267" y="5"/>
                  </a:lnTo>
                  <a:lnTo>
                    <a:pt x="283" y="3"/>
                  </a:lnTo>
                  <a:lnTo>
                    <a:pt x="298" y="2"/>
                  </a:lnTo>
                  <a:lnTo>
                    <a:pt x="316" y="1"/>
                  </a:lnTo>
                  <a:lnTo>
                    <a:pt x="332" y="2"/>
                  </a:lnTo>
                  <a:lnTo>
                    <a:pt x="348" y="3"/>
                  </a:lnTo>
                  <a:lnTo>
                    <a:pt x="363" y="5"/>
                  </a:lnTo>
                  <a:lnTo>
                    <a:pt x="379" y="7"/>
                  </a:lnTo>
                  <a:lnTo>
                    <a:pt x="394" y="11"/>
                  </a:lnTo>
                  <a:lnTo>
                    <a:pt x="409" y="15"/>
                  </a:lnTo>
                  <a:lnTo>
                    <a:pt x="423" y="20"/>
                  </a:lnTo>
                  <a:lnTo>
                    <a:pt x="437" y="26"/>
                  </a:lnTo>
                  <a:lnTo>
                    <a:pt x="451" y="32"/>
                  </a:lnTo>
                  <a:lnTo>
                    <a:pt x="465" y="39"/>
                  </a:lnTo>
                  <a:lnTo>
                    <a:pt x="478" y="46"/>
                  </a:lnTo>
                  <a:lnTo>
                    <a:pt x="491" y="55"/>
                  </a:lnTo>
                  <a:lnTo>
                    <a:pt x="503" y="63"/>
                  </a:lnTo>
                  <a:lnTo>
                    <a:pt x="515" y="73"/>
                  </a:lnTo>
                  <a:lnTo>
                    <a:pt x="526" y="82"/>
                  </a:lnTo>
                  <a:lnTo>
                    <a:pt x="537" y="93"/>
                  </a:lnTo>
                  <a:lnTo>
                    <a:pt x="547" y="104"/>
                  </a:lnTo>
                  <a:lnTo>
                    <a:pt x="557" y="115"/>
                  </a:lnTo>
                  <a:lnTo>
                    <a:pt x="566" y="127"/>
                  </a:lnTo>
                  <a:lnTo>
                    <a:pt x="575" y="139"/>
                  </a:lnTo>
                  <a:lnTo>
                    <a:pt x="583" y="152"/>
                  </a:lnTo>
                  <a:lnTo>
                    <a:pt x="591" y="165"/>
                  </a:lnTo>
                  <a:lnTo>
                    <a:pt x="598" y="178"/>
                  </a:lnTo>
                  <a:lnTo>
                    <a:pt x="604" y="192"/>
                  </a:lnTo>
                  <a:lnTo>
                    <a:pt x="610" y="207"/>
                  </a:lnTo>
                  <a:lnTo>
                    <a:pt x="615" y="221"/>
                  </a:lnTo>
                  <a:lnTo>
                    <a:pt x="619" y="236"/>
                  </a:lnTo>
                  <a:lnTo>
                    <a:pt x="622" y="251"/>
                  </a:lnTo>
                  <a:lnTo>
                    <a:pt x="625" y="267"/>
                  </a:lnTo>
                  <a:lnTo>
                    <a:pt x="627" y="282"/>
                  </a:lnTo>
                  <a:lnTo>
                    <a:pt x="628" y="298"/>
                  </a:lnTo>
                  <a:lnTo>
                    <a:pt x="629" y="314"/>
                  </a:lnTo>
                  <a:lnTo>
                    <a:pt x="628" y="331"/>
                  </a:lnTo>
                  <a:lnTo>
                    <a:pt x="627" y="347"/>
                  </a:lnTo>
                  <a:lnTo>
                    <a:pt x="625" y="363"/>
                  </a:lnTo>
                  <a:lnTo>
                    <a:pt x="622" y="378"/>
                  </a:lnTo>
                  <a:lnTo>
                    <a:pt x="619" y="393"/>
                  </a:lnTo>
                  <a:lnTo>
                    <a:pt x="615" y="408"/>
                  </a:lnTo>
                  <a:lnTo>
                    <a:pt x="610" y="423"/>
                  </a:lnTo>
                  <a:lnTo>
                    <a:pt x="604" y="437"/>
                  </a:lnTo>
                  <a:lnTo>
                    <a:pt x="598" y="451"/>
                  </a:lnTo>
                  <a:lnTo>
                    <a:pt x="591" y="464"/>
                  </a:lnTo>
                  <a:lnTo>
                    <a:pt x="583" y="478"/>
                  </a:lnTo>
                  <a:lnTo>
                    <a:pt x="575" y="490"/>
                  </a:lnTo>
                  <a:lnTo>
                    <a:pt x="566" y="503"/>
                  </a:lnTo>
                  <a:lnTo>
                    <a:pt x="557" y="514"/>
                  </a:lnTo>
                  <a:lnTo>
                    <a:pt x="547" y="526"/>
                  </a:lnTo>
                  <a:lnTo>
                    <a:pt x="537" y="537"/>
                  </a:lnTo>
                  <a:lnTo>
                    <a:pt x="526" y="547"/>
                  </a:lnTo>
                  <a:lnTo>
                    <a:pt x="515" y="557"/>
                  </a:lnTo>
                  <a:lnTo>
                    <a:pt x="503" y="566"/>
                  </a:lnTo>
                  <a:lnTo>
                    <a:pt x="491" y="575"/>
                  </a:lnTo>
                  <a:lnTo>
                    <a:pt x="478" y="583"/>
                  </a:lnTo>
                  <a:lnTo>
                    <a:pt x="465" y="591"/>
                  </a:lnTo>
                  <a:lnTo>
                    <a:pt x="451" y="597"/>
                  </a:lnTo>
                  <a:lnTo>
                    <a:pt x="437" y="604"/>
                  </a:lnTo>
                  <a:lnTo>
                    <a:pt x="423" y="609"/>
                  </a:lnTo>
                  <a:lnTo>
                    <a:pt x="409" y="614"/>
                  </a:lnTo>
                  <a:lnTo>
                    <a:pt x="394" y="618"/>
                  </a:lnTo>
                  <a:lnTo>
                    <a:pt x="379" y="622"/>
                  </a:lnTo>
                  <a:lnTo>
                    <a:pt x="363" y="625"/>
                  </a:lnTo>
                  <a:lnTo>
                    <a:pt x="348" y="627"/>
                  </a:lnTo>
                  <a:lnTo>
                    <a:pt x="332" y="628"/>
                  </a:lnTo>
                  <a:lnTo>
                    <a:pt x="316" y="628"/>
                  </a:lnTo>
                  <a:lnTo>
                    <a:pt x="298" y="628"/>
                  </a:lnTo>
                  <a:lnTo>
                    <a:pt x="283" y="627"/>
                  </a:lnTo>
                  <a:lnTo>
                    <a:pt x="267" y="625"/>
                  </a:lnTo>
                  <a:lnTo>
                    <a:pt x="251" y="622"/>
                  </a:lnTo>
                  <a:lnTo>
                    <a:pt x="236" y="618"/>
                  </a:lnTo>
                  <a:lnTo>
                    <a:pt x="221" y="614"/>
                  </a:lnTo>
                  <a:lnTo>
                    <a:pt x="207" y="609"/>
                  </a:lnTo>
                  <a:lnTo>
                    <a:pt x="193" y="604"/>
                  </a:lnTo>
                  <a:lnTo>
                    <a:pt x="179" y="597"/>
                  </a:lnTo>
                  <a:lnTo>
                    <a:pt x="165" y="591"/>
                  </a:lnTo>
                  <a:lnTo>
                    <a:pt x="152" y="583"/>
                  </a:lnTo>
                  <a:lnTo>
                    <a:pt x="139" y="575"/>
                  </a:lnTo>
                  <a:lnTo>
                    <a:pt x="127" y="566"/>
                  </a:lnTo>
                  <a:lnTo>
                    <a:pt x="115" y="557"/>
                  </a:lnTo>
                  <a:lnTo>
                    <a:pt x="104" y="547"/>
                  </a:lnTo>
                  <a:lnTo>
                    <a:pt x="93" y="537"/>
                  </a:lnTo>
                  <a:lnTo>
                    <a:pt x="83" y="526"/>
                  </a:lnTo>
                  <a:lnTo>
                    <a:pt x="73" y="514"/>
                  </a:lnTo>
                  <a:lnTo>
                    <a:pt x="64" y="503"/>
                  </a:lnTo>
                  <a:lnTo>
                    <a:pt x="55" y="490"/>
                  </a:lnTo>
                  <a:lnTo>
                    <a:pt x="47" y="478"/>
                  </a:lnTo>
                  <a:lnTo>
                    <a:pt x="39" y="464"/>
                  </a:lnTo>
                  <a:lnTo>
                    <a:pt x="32" y="451"/>
                  </a:lnTo>
                  <a:lnTo>
                    <a:pt x="26" y="437"/>
                  </a:lnTo>
                  <a:lnTo>
                    <a:pt x="20" y="423"/>
                  </a:lnTo>
                  <a:lnTo>
                    <a:pt x="16" y="408"/>
                  </a:lnTo>
                  <a:lnTo>
                    <a:pt x="11" y="393"/>
                  </a:lnTo>
                  <a:lnTo>
                    <a:pt x="8" y="378"/>
                  </a:lnTo>
                  <a:lnTo>
                    <a:pt x="5" y="363"/>
                  </a:lnTo>
                  <a:lnTo>
                    <a:pt x="3" y="347"/>
                  </a:lnTo>
                  <a:lnTo>
                    <a:pt x="2" y="331"/>
                  </a:lnTo>
                  <a:lnTo>
                    <a:pt x="1" y="3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6" name="Freeform 108"/>
            <p:cNvSpPr>
              <a:spLocks noEditPoints="1"/>
            </p:cNvSpPr>
            <p:nvPr/>
          </p:nvSpPr>
          <p:spPr bwMode="auto">
            <a:xfrm rot="1413173">
              <a:off x="1056" y="543"/>
              <a:ext cx="3608" cy="3602"/>
            </a:xfrm>
            <a:custGeom>
              <a:avLst/>
              <a:gdLst>
                <a:gd name="T0" fmla="*/ 1321 w 628"/>
                <a:gd name="T1" fmla="*/ 47395 h 627"/>
                <a:gd name="T2" fmla="*/ 5877 w 628"/>
                <a:gd name="T3" fmla="*/ 33561 h 627"/>
                <a:gd name="T4" fmla="*/ 13668 w 628"/>
                <a:gd name="T5" fmla="*/ 21618 h 627"/>
                <a:gd name="T6" fmla="*/ 23900 w 628"/>
                <a:gd name="T7" fmla="*/ 11748 h 627"/>
                <a:gd name="T8" fmla="*/ 36407 w 628"/>
                <a:gd name="T9" fmla="*/ 4751 h 627"/>
                <a:gd name="T10" fmla="*/ 50437 w 628"/>
                <a:gd name="T11" fmla="*/ 758 h 627"/>
                <a:gd name="T12" fmla="*/ 65817 w 628"/>
                <a:gd name="T13" fmla="*/ 362 h 627"/>
                <a:gd name="T14" fmla="*/ 80008 w 628"/>
                <a:gd name="T15" fmla="*/ 3596 h 627"/>
                <a:gd name="T16" fmla="*/ 92917 w 628"/>
                <a:gd name="T17" fmla="*/ 10232 h 627"/>
                <a:gd name="T18" fmla="*/ 103546 w 628"/>
                <a:gd name="T19" fmla="*/ 19538 h 627"/>
                <a:gd name="T20" fmla="*/ 111894 w 628"/>
                <a:gd name="T21" fmla="*/ 31091 h 627"/>
                <a:gd name="T22" fmla="*/ 117208 w 628"/>
                <a:gd name="T23" fmla="*/ 44557 h 627"/>
                <a:gd name="T24" fmla="*/ 119093 w 628"/>
                <a:gd name="T25" fmla="*/ 59338 h 627"/>
                <a:gd name="T26" fmla="*/ 117208 w 628"/>
                <a:gd name="T27" fmla="*/ 74321 h 627"/>
                <a:gd name="T28" fmla="*/ 111894 w 628"/>
                <a:gd name="T29" fmla="*/ 87787 h 627"/>
                <a:gd name="T30" fmla="*/ 103546 w 628"/>
                <a:gd name="T31" fmla="*/ 99535 h 627"/>
                <a:gd name="T32" fmla="*/ 92917 w 628"/>
                <a:gd name="T33" fmla="*/ 108841 h 627"/>
                <a:gd name="T34" fmla="*/ 80008 w 628"/>
                <a:gd name="T35" fmla="*/ 115281 h 627"/>
                <a:gd name="T36" fmla="*/ 65817 w 628"/>
                <a:gd name="T37" fmla="*/ 118676 h 627"/>
                <a:gd name="T38" fmla="*/ 50437 w 628"/>
                <a:gd name="T39" fmla="*/ 118314 h 627"/>
                <a:gd name="T40" fmla="*/ 36407 w 628"/>
                <a:gd name="T41" fmla="*/ 114322 h 627"/>
                <a:gd name="T42" fmla="*/ 23900 w 628"/>
                <a:gd name="T43" fmla="*/ 107129 h 627"/>
                <a:gd name="T44" fmla="*/ 13668 w 628"/>
                <a:gd name="T45" fmla="*/ 97260 h 627"/>
                <a:gd name="T46" fmla="*/ 5877 w 628"/>
                <a:gd name="T47" fmla="*/ 85311 h 627"/>
                <a:gd name="T48" fmla="*/ 1321 w 628"/>
                <a:gd name="T49" fmla="*/ 71483 h 627"/>
                <a:gd name="T50" fmla="*/ 362 w 628"/>
                <a:gd name="T51" fmla="*/ 59338 h 627"/>
                <a:gd name="T52" fmla="*/ 2275 w 628"/>
                <a:gd name="T53" fmla="*/ 44557 h 627"/>
                <a:gd name="T54" fmla="*/ 7394 w 628"/>
                <a:gd name="T55" fmla="*/ 31286 h 627"/>
                <a:gd name="T56" fmla="*/ 15742 w 628"/>
                <a:gd name="T57" fmla="*/ 19705 h 627"/>
                <a:gd name="T58" fmla="*/ 26371 w 628"/>
                <a:gd name="T59" fmla="*/ 10427 h 627"/>
                <a:gd name="T60" fmla="*/ 39079 w 628"/>
                <a:gd name="T61" fmla="*/ 3797 h 627"/>
                <a:gd name="T62" fmla="*/ 53471 w 628"/>
                <a:gd name="T63" fmla="*/ 563 h 627"/>
                <a:gd name="T64" fmla="*/ 68655 w 628"/>
                <a:gd name="T65" fmla="*/ 959 h 627"/>
                <a:gd name="T66" fmla="*/ 82685 w 628"/>
                <a:gd name="T67" fmla="*/ 4918 h 627"/>
                <a:gd name="T68" fmla="*/ 94997 w 628"/>
                <a:gd name="T69" fmla="*/ 11949 h 627"/>
                <a:gd name="T70" fmla="*/ 105264 w 628"/>
                <a:gd name="T71" fmla="*/ 21813 h 627"/>
                <a:gd name="T72" fmla="*/ 112819 w 628"/>
                <a:gd name="T73" fmla="*/ 33762 h 627"/>
                <a:gd name="T74" fmla="*/ 117570 w 628"/>
                <a:gd name="T75" fmla="*/ 47395 h 627"/>
                <a:gd name="T76" fmla="*/ 118731 w 628"/>
                <a:gd name="T77" fmla="*/ 62573 h 627"/>
                <a:gd name="T78" fmla="*/ 116054 w 628"/>
                <a:gd name="T79" fmla="*/ 77159 h 627"/>
                <a:gd name="T80" fmla="*/ 110182 w 628"/>
                <a:gd name="T81" fmla="*/ 90263 h 627"/>
                <a:gd name="T82" fmla="*/ 101466 w 628"/>
                <a:gd name="T83" fmla="*/ 101419 h 627"/>
                <a:gd name="T84" fmla="*/ 90275 w 628"/>
                <a:gd name="T85" fmla="*/ 110163 h 627"/>
                <a:gd name="T86" fmla="*/ 77170 w 628"/>
                <a:gd name="T87" fmla="*/ 116040 h 627"/>
                <a:gd name="T88" fmla="*/ 62778 w 628"/>
                <a:gd name="T89" fmla="*/ 118676 h 627"/>
                <a:gd name="T90" fmla="*/ 47599 w 628"/>
                <a:gd name="T91" fmla="*/ 117556 h 627"/>
                <a:gd name="T92" fmla="*/ 33765 w 628"/>
                <a:gd name="T93" fmla="*/ 112805 h 627"/>
                <a:gd name="T94" fmla="*/ 21820 w 628"/>
                <a:gd name="T95" fmla="*/ 105211 h 627"/>
                <a:gd name="T96" fmla="*/ 12145 w 628"/>
                <a:gd name="T97" fmla="*/ 94985 h 627"/>
                <a:gd name="T98" fmla="*/ 4918 w 628"/>
                <a:gd name="T99" fmla="*/ 82674 h 627"/>
                <a:gd name="T100" fmla="*/ 959 w 628"/>
                <a:gd name="T101" fmla="*/ 68645 h 6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8"/>
                <a:gd name="T154" fmla="*/ 0 h 627"/>
                <a:gd name="T155" fmla="*/ 628 w 628"/>
                <a:gd name="T156" fmla="*/ 627 h 6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8" h="627">
                  <a:moveTo>
                    <a:pt x="0" y="313"/>
                  </a:moveTo>
                  <a:lnTo>
                    <a:pt x="1" y="297"/>
                  </a:lnTo>
                  <a:lnTo>
                    <a:pt x="2" y="281"/>
                  </a:lnTo>
                  <a:lnTo>
                    <a:pt x="4" y="266"/>
                  </a:lnTo>
                  <a:lnTo>
                    <a:pt x="7" y="250"/>
                  </a:lnTo>
                  <a:lnTo>
                    <a:pt x="10" y="235"/>
                  </a:lnTo>
                  <a:lnTo>
                    <a:pt x="15" y="220"/>
                  </a:lnTo>
                  <a:lnTo>
                    <a:pt x="19" y="206"/>
                  </a:lnTo>
                  <a:lnTo>
                    <a:pt x="25" y="191"/>
                  </a:lnTo>
                  <a:lnTo>
                    <a:pt x="31" y="177"/>
                  </a:lnTo>
                  <a:lnTo>
                    <a:pt x="38" y="164"/>
                  </a:lnTo>
                  <a:lnTo>
                    <a:pt x="46" y="151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6" y="62"/>
                  </a:lnTo>
                  <a:lnTo>
                    <a:pt x="138" y="54"/>
                  </a:lnTo>
                  <a:lnTo>
                    <a:pt x="151" y="45"/>
                  </a:lnTo>
                  <a:lnTo>
                    <a:pt x="164" y="38"/>
                  </a:lnTo>
                  <a:lnTo>
                    <a:pt x="178" y="31"/>
                  </a:lnTo>
                  <a:lnTo>
                    <a:pt x="192" y="25"/>
                  </a:lnTo>
                  <a:lnTo>
                    <a:pt x="206" y="19"/>
                  </a:lnTo>
                  <a:lnTo>
                    <a:pt x="220" y="14"/>
                  </a:lnTo>
                  <a:lnTo>
                    <a:pt x="235" y="10"/>
                  </a:lnTo>
                  <a:lnTo>
                    <a:pt x="250" y="6"/>
                  </a:lnTo>
                  <a:lnTo>
                    <a:pt x="266" y="4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5" y="0"/>
                  </a:lnTo>
                  <a:lnTo>
                    <a:pt x="331" y="1"/>
                  </a:lnTo>
                  <a:lnTo>
                    <a:pt x="347" y="2"/>
                  </a:lnTo>
                  <a:lnTo>
                    <a:pt x="362" y="4"/>
                  </a:lnTo>
                  <a:lnTo>
                    <a:pt x="378" y="6"/>
                  </a:lnTo>
                  <a:lnTo>
                    <a:pt x="393" y="10"/>
                  </a:lnTo>
                  <a:lnTo>
                    <a:pt x="408" y="14"/>
                  </a:lnTo>
                  <a:lnTo>
                    <a:pt x="422" y="19"/>
                  </a:lnTo>
                  <a:lnTo>
                    <a:pt x="436" y="25"/>
                  </a:lnTo>
                  <a:lnTo>
                    <a:pt x="450" y="31"/>
                  </a:lnTo>
                  <a:lnTo>
                    <a:pt x="464" y="38"/>
                  </a:lnTo>
                  <a:lnTo>
                    <a:pt x="477" y="45"/>
                  </a:lnTo>
                  <a:lnTo>
                    <a:pt x="490" y="54"/>
                  </a:lnTo>
                  <a:lnTo>
                    <a:pt x="502" y="62"/>
                  </a:lnTo>
                  <a:lnTo>
                    <a:pt x="514" y="72"/>
                  </a:lnTo>
                  <a:lnTo>
                    <a:pt x="525" y="81"/>
                  </a:lnTo>
                  <a:lnTo>
                    <a:pt x="536" y="92"/>
                  </a:lnTo>
                  <a:lnTo>
                    <a:pt x="546" y="103"/>
                  </a:lnTo>
                  <a:lnTo>
                    <a:pt x="556" y="114"/>
                  </a:lnTo>
                  <a:lnTo>
                    <a:pt x="565" y="126"/>
                  </a:lnTo>
                  <a:lnTo>
                    <a:pt x="574" y="138"/>
                  </a:lnTo>
                  <a:lnTo>
                    <a:pt x="582" y="151"/>
                  </a:lnTo>
                  <a:lnTo>
                    <a:pt x="590" y="164"/>
                  </a:lnTo>
                  <a:lnTo>
                    <a:pt x="597" y="177"/>
                  </a:lnTo>
                  <a:lnTo>
                    <a:pt x="603" y="191"/>
                  </a:lnTo>
                  <a:lnTo>
                    <a:pt x="609" y="206"/>
                  </a:lnTo>
                  <a:lnTo>
                    <a:pt x="614" y="220"/>
                  </a:lnTo>
                  <a:lnTo>
                    <a:pt x="618" y="235"/>
                  </a:lnTo>
                  <a:lnTo>
                    <a:pt x="621" y="250"/>
                  </a:lnTo>
                  <a:lnTo>
                    <a:pt x="624" y="266"/>
                  </a:lnTo>
                  <a:lnTo>
                    <a:pt x="626" y="281"/>
                  </a:lnTo>
                  <a:lnTo>
                    <a:pt x="627" y="297"/>
                  </a:lnTo>
                  <a:lnTo>
                    <a:pt x="628" y="313"/>
                  </a:lnTo>
                  <a:lnTo>
                    <a:pt x="627" y="330"/>
                  </a:lnTo>
                  <a:lnTo>
                    <a:pt x="626" y="346"/>
                  </a:lnTo>
                  <a:lnTo>
                    <a:pt x="624" y="362"/>
                  </a:lnTo>
                  <a:lnTo>
                    <a:pt x="621" y="377"/>
                  </a:lnTo>
                  <a:lnTo>
                    <a:pt x="618" y="392"/>
                  </a:lnTo>
                  <a:lnTo>
                    <a:pt x="614" y="407"/>
                  </a:lnTo>
                  <a:lnTo>
                    <a:pt x="609" y="422"/>
                  </a:lnTo>
                  <a:lnTo>
                    <a:pt x="603" y="436"/>
                  </a:lnTo>
                  <a:lnTo>
                    <a:pt x="597" y="450"/>
                  </a:lnTo>
                  <a:lnTo>
                    <a:pt x="590" y="463"/>
                  </a:lnTo>
                  <a:lnTo>
                    <a:pt x="582" y="477"/>
                  </a:lnTo>
                  <a:lnTo>
                    <a:pt x="574" y="489"/>
                  </a:lnTo>
                  <a:lnTo>
                    <a:pt x="565" y="502"/>
                  </a:lnTo>
                  <a:lnTo>
                    <a:pt x="556" y="513"/>
                  </a:lnTo>
                  <a:lnTo>
                    <a:pt x="546" y="525"/>
                  </a:lnTo>
                  <a:lnTo>
                    <a:pt x="536" y="536"/>
                  </a:lnTo>
                  <a:lnTo>
                    <a:pt x="525" y="546"/>
                  </a:lnTo>
                  <a:lnTo>
                    <a:pt x="514" y="556"/>
                  </a:lnTo>
                  <a:lnTo>
                    <a:pt x="502" y="565"/>
                  </a:lnTo>
                  <a:lnTo>
                    <a:pt x="490" y="574"/>
                  </a:lnTo>
                  <a:lnTo>
                    <a:pt x="477" y="582"/>
                  </a:lnTo>
                  <a:lnTo>
                    <a:pt x="464" y="590"/>
                  </a:lnTo>
                  <a:lnTo>
                    <a:pt x="450" y="596"/>
                  </a:lnTo>
                  <a:lnTo>
                    <a:pt x="436" y="603"/>
                  </a:lnTo>
                  <a:lnTo>
                    <a:pt x="422" y="608"/>
                  </a:lnTo>
                  <a:lnTo>
                    <a:pt x="408" y="613"/>
                  </a:lnTo>
                  <a:lnTo>
                    <a:pt x="393" y="617"/>
                  </a:lnTo>
                  <a:lnTo>
                    <a:pt x="378" y="621"/>
                  </a:lnTo>
                  <a:lnTo>
                    <a:pt x="362" y="624"/>
                  </a:lnTo>
                  <a:lnTo>
                    <a:pt x="347" y="626"/>
                  </a:lnTo>
                  <a:lnTo>
                    <a:pt x="331" y="627"/>
                  </a:lnTo>
                  <a:lnTo>
                    <a:pt x="315" y="627"/>
                  </a:lnTo>
                  <a:lnTo>
                    <a:pt x="297" y="627"/>
                  </a:lnTo>
                  <a:lnTo>
                    <a:pt x="282" y="626"/>
                  </a:lnTo>
                  <a:lnTo>
                    <a:pt x="266" y="624"/>
                  </a:lnTo>
                  <a:lnTo>
                    <a:pt x="250" y="621"/>
                  </a:lnTo>
                  <a:lnTo>
                    <a:pt x="235" y="617"/>
                  </a:lnTo>
                  <a:lnTo>
                    <a:pt x="220" y="613"/>
                  </a:lnTo>
                  <a:lnTo>
                    <a:pt x="206" y="608"/>
                  </a:lnTo>
                  <a:lnTo>
                    <a:pt x="192" y="603"/>
                  </a:lnTo>
                  <a:lnTo>
                    <a:pt x="178" y="596"/>
                  </a:lnTo>
                  <a:lnTo>
                    <a:pt x="164" y="590"/>
                  </a:lnTo>
                  <a:lnTo>
                    <a:pt x="151" y="582"/>
                  </a:lnTo>
                  <a:lnTo>
                    <a:pt x="138" y="574"/>
                  </a:lnTo>
                  <a:lnTo>
                    <a:pt x="126" y="565"/>
                  </a:lnTo>
                  <a:lnTo>
                    <a:pt x="114" y="556"/>
                  </a:lnTo>
                  <a:lnTo>
                    <a:pt x="103" y="546"/>
                  </a:lnTo>
                  <a:lnTo>
                    <a:pt x="92" y="536"/>
                  </a:lnTo>
                  <a:lnTo>
                    <a:pt x="82" y="525"/>
                  </a:lnTo>
                  <a:lnTo>
                    <a:pt x="72" y="513"/>
                  </a:lnTo>
                  <a:lnTo>
                    <a:pt x="63" y="502"/>
                  </a:lnTo>
                  <a:lnTo>
                    <a:pt x="54" y="489"/>
                  </a:lnTo>
                  <a:lnTo>
                    <a:pt x="46" y="477"/>
                  </a:lnTo>
                  <a:lnTo>
                    <a:pt x="38" y="463"/>
                  </a:lnTo>
                  <a:lnTo>
                    <a:pt x="31" y="450"/>
                  </a:lnTo>
                  <a:lnTo>
                    <a:pt x="25" y="436"/>
                  </a:lnTo>
                  <a:lnTo>
                    <a:pt x="19" y="422"/>
                  </a:lnTo>
                  <a:lnTo>
                    <a:pt x="15" y="407"/>
                  </a:lnTo>
                  <a:lnTo>
                    <a:pt x="10" y="392"/>
                  </a:lnTo>
                  <a:lnTo>
                    <a:pt x="7" y="377"/>
                  </a:lnTo>
                  <a:lnTo>
                    <a:pt x="4" y="362"/>
                  </a:lnTo>
                  <a:lnTo>
                    <a:pt x="2" y="346"/>
                  </a:lnTo>
                  <a:lnTo>
                    <a:pt x="1" y="330"/>
                  </a:lnTo>
                  <a:lnTo>
                    <a:pt x="0" y="313"/>
                  </a:lnTo>
                  <a:close/>
                  <a:moveTo>
                    <a:pt x="2" y="313"/>
                  </a:moveTo>
                  <a:lnTo>
                    <a:pt x="2" y="297"/>
                  </a:lnTo>
                  <a:lnTo>
                    <a:pt x="3" y="281"/>
                  </a:lnTo>
                  <a:lnTo>
                    <a:pt x="5" y="266"/>
                  </a:lnTo>
                  <a:lnTo>
                    <a:pt x="8" y="250"/>
                  </a:lnTo>
                  <a:lnTo>
                    <a:pt x="12" y="235"/>
                  </a:lnTo>
                  <a:lnTo>
                    <a:pt x="16" y="221"/>
                  </a:lnTo>
                  <a:lnTo>
                    <a:pt x="21" y="206"/>
                  </a:lnTo>
                  <a:lnTo>
                    <a:pt x="26" y="192"/>
                  </a:lnTo>
                  <a:lnTo>
                    <a:pt x="33" y="178"/>
                  </a:lnTo>
                  <a:lnTo>
                    <a:pt x="39" y="165"/>
                  </a:lnTo>
                  <a:lnTo>
                    <a:pt x="47" y="152"/>
                  </a:lnTo>
                  <a:lnTo>
                    <a:pt x="55" y="139"/>
                  </a:lnTo>
                  <a:lnTo>
                    <a:pt x="64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3"/>
                  </a:lnTo>
                  <a:lnTo>
                    <a:pt x="115" y="73"/>
                  </a:lnTo>
                  <a:lnTo>
                    <a:pt x="127" y="63"/>
                  </a:lnTo>
                  <a:lnTo>
                    <a:pt x="139" y="55"/>
                  </a:lnTo>
                  <a:lnTo>
                    <a:pt x="152" y="47"/>
                  </a:lnTo>
                  <a:lnTo>
                    <a:pt x="165" y="39"/>
                  </a:lnTo>
                  <a:lnTo>
                    <a:pt x="178" y="32"/>
                  </a:lnTo>
                  <a:lnTo>
                    <a:pt x="192" y="26"/>
                  </a:lnTo>
                  <a:lnTo>
                    <a:pt x="206" y="20"/>
                  </a:lnTo>
                  <a:lnTo>
                    <a:pt x="221" y="16"/>
                  </a:lnTo>
                  <a:lnTo>
                    <a:pt x="236" y="11"/>
                  </a:lnTo>
                  <a:lnTo>
                    <a:pt x="251" y="8"/>
                  </a:lnTo>
                  <a:lnTo>
                    <a:pt x="266" y="5"/>
                  </a:lnTo>
                  <a:lnTo>
                    <a:pt x="282" y="3"/>
                  </a:lnTo>
                  <a:lnTo>
                    <a:pt x="297" y="2"/>
                  </a:lnTo>
                  <a:lnTo>
                    <a:pt x="315" y="2"/>
                  </a:lnTo>
                  <a:lnTo>
                    <a:pt x="331" y="2"/>
                  </a:lnTo>
                  <a:lnTo>
                    <a:pt x="346" y="3"/>
                  </a:lnTo>
                  <a:lnTo>
                    <a:pt x="362" y="5"/>
                  </a:lnTo>
                  <a:lnTo>
                    <a:pt x="377" y="8"/>
                  </a:lnTo>
                  <a:lnTo>
                    <a:pt x="392" y="11"/>
                  </a:lnTo>
                  <a:lnTo>
                    <a:pt x="407" y="16"/>
                  </a:lnTo>
                  <a:lnTo>
                    <a:pt x="422" y="20"/>
                  </a:lnTo>
                  <a:lnTo>
                    <a:pt x="436" y="26"/>
                  </a:lnTo>
                  <a:lnTo>
                    <a:pt x="450" y="32"/>
                  </a:lnTo>
                  <a:lnTo>
                    <a:pt x="463" y="39"/>
                  </a:lnTo>
                  <a:lnTo>
                    <a:pt x="476" y="47"/>
                  </a:lnTo>
                  <a:lnTo>
                    <a:pt x="489" y="55"/>
                  </a:lnTo>
                  <a:lnTo>
                    <a:pt x="501" y="63"/>
                  </a:lnTo>
                  <a:lnTo>
                    <a:pt x="513" y="73"/>
                  </a:lnTo>
                  <a:lnTo>
                    <a:pt x="524" y="83"/>
                  </a:lnTo>
                  <a:lnTo>
                    <a:pt x="535" y="93"/>
                  </a:lnTo>
                  <a:lnTo>
                    <a:pt x="545" y="104"/>
                  </a:lnTo>
                  <a:lnTo>
                    <a:pt x="555" y="115"/>
                  </a:lnTo>
                  <a:lnTo>
                    <a:pt x="564" y="127"/>
                  </a:lnTo>
                  <a:lnTo>
                    <a:pt x="573" y="139"/>
                  </a:lnTo>
                  <a:lnTo>
                    <a:pt x="581" y="152"/>
                  </a:lnTo>
                  <a:lnTo>
                    <a:pt x="589" y="165"/>
                  </a:lnTo>
                  <a:lnTo>
                    <a:pt x="595" y="178"/>
                  </a:lnTo>
                  <a:lnTo>
                    <a:pt x="602" y="192"/>
                  </a:lnTo>
                  <a:lnTo>
                    <a:pt x="607" y="206"/>
                  </a:lnTo>
                  <a:lnTo>
                    <a:pt x="612" y="221"/>
                  </a:lnTo>
                  <a:lnTo>
                    <a:pt x="616" y="235"/>
                  </a:lnTo>
                  <a:lnTo>
                    <a:pt x="620" y="250"/>
                  </a:lnTo>
                  <a:lnTo>
                    <a:pt x="623" y="266"/>
                  </a:lnTo>
                  <a:lnTo>
                    <a:pt x="625" y="281"/>
                  </a:lnTo>
                  <a:lnTo>
                    <a:pt x="626" y="297"/>
                  </a:lnTo>
                  <a:lnTo>
                    <a:pt x="626" y="313"/>
                  </a:lnTo>
                  <a:lnTo>
                    <a:pt x="626" y="330"/>
                  </a:lnTo>
                  <a:lnTo>
                    <a:pt x="625" y="346"/>
                  </a:lnTo>
                  <a:lnTo>
                    <a:pt x="623" y="362"/>
                  </a:lnTo>
                  <a:lnTo>
                    <a:pt x="620" y="377"/>
                  </a:lnTo>
                  <a:lnTo>
                    <a:pt x="616" y="392"/>
                  </a:lnTo>
                  <a:lnTo>
                    <a:pt x="612" y="407"/>
                  </a:lnTo>
                  <a:lnTo>
                    <a:pt x="607" y="421"/>
                  </a:lnTo>
                  <a:lnTo>
                    <a:pt x="602" y="436"/>
                  </a:lnTo>
                  <a:lnTo>
                    <a:pt x="595" y="449"/>
                  </a:lnTo>
                  <a:lnTo>
                    <a:pt x="589" y="463"/>
                  </a:lnTo>
                  <a:lnTo>
                    <a:pt x="581" y="476"/>
                  </a:lnTo>
                  <a:lnTo>
                    <a:pt x="573" y="488"/>
                  </a:lnTo>
                  <a:lnTo>
                    <a:pt x="564" y="501"/>
                  </a:lnTo>
                  <a:lnTo>
                    <a:pt x="555" y="512"/>
                  </a:lnTo>
                  <a:lnTo>
                    <a:pt x="545" y="524"/>
                  </a:lnTo>
                  <a:lnTo>
                    <a:pt x="535" y="535"/>
                  </a:lnTo>
                  <a:lnTo>
                    <a:pt x="524" y="545"/>
                  </a:lnTo>
                  <a:lnTo>
                    <a:pt x="513" y="555"/>
                  </a:lnTo>
                  <a:lnTo>
                    <a:pt x="501" y="564"/>
                  </a:lnTo>
                  <a:lnTo>
                    <a:pt x="489" y="573"/>
                  </a:lnTo>
                  <a:lnTo>
                    <a:pt x="476" y="581"/>
                  </a:lnTo>
                  <a:lnTo>
                    <a:pt x="463" y="588"/>
                  </a:lnTo>
                  <a:lnTo>
                    <a:pt x="450" y="595"/>
                  </a:lnTo>
                  <a:lnTo>
                    <a:pt x="436" y="601"/>
                  </a:lnTo>
                  <a:lnTo>
                    <a:pt x="422" y="607"/>
                  </a:lnTo>
                  <a:lnTo>
                    <a:pt x="407" y="612"/>
                  </a:lnTo>
                  <a:lnTo>
                    <a:pt x="392" y="616"/>
                  </a:lnTo>
                  <a:lnTo>
                    <a:pt x="377" y="620"/>
                  </a:lnTo>
                  <a:lnTo>
                    <a:pt x="362" y="622"/>
                  </a:lnTo>
                  <a:lnTo>
                    <a:pt x="346" y="624"/>
                  </a:lnTo>
                  <a:lnTo>
                    <a:pt x="331" y="626"/>
                  </a:lnTo>
                  <a:lnTo>
                    <a:pt x="315" y="626"/>
                  </a:lnTo>
                  <a:lnTo>
                    <a:pt x="297" y="626"/>
                  </a:lnTo>
                  <a:lnTo>
                    <a:pt x="282" y="624"/>
                  </a:lnTo>
                  <a:lnTo>
                    <a:pt x="266" y="622"/>
                  </a:lnTo>
                  <a:lnTo>
                    <a:pt x="251" y="620"/>
                  </a:lnTo>
                  <a:lnTo>
                    <a:pt x="236" y="616"/>
                  </a:lnTo>
                  <a:lnTo>
                    <a:pt x="221" y="612"/>
                  </a:lnTo>
                  <a:lnTo>
                    <a:pt x="206" y="607"/>
                  </a:lnTo>
                  <a:lnTo>
                    <a:pt x="192" y="601"/>
                  </a:lnTo>
                  <a:lnTo>
                    <a:pt x="178" y="595"/>
                  </a:lnTo>
                  <a:lnTo>
                    <a:pt x="165" y="588"/>
                  </a:lnTo>
                  <a:lnTo>
                    <a:pt x="152" y="581"/>
                  </a:lnTo>
                  <a:lnTo>
                    <a:pt x="139" y="573"/>
                  </a:lnTo>
                  <a:lnTo>
                    <a:pt x="127" y="564"/>
                  </a:lnTo>
                  <a:lnTo>
                    <a:pt x="115" y="555"/>
                  </a:lnTo>
                  <a:lnTo>
                    <a:pt x="104" y="545"/>
                  </a:lnTo>
                  <a:lnTo>
                    <a:pt x="93" y="535"/>
                  </a:lnTo>
                  <a:lnTo>
                    <a:pt x="83" y="524"/>
                  </a:lnTo>
                  <a:lnTo>
                    <a:pt x="73" y="512"/>
                  </a:lnTo>
                  <a:lnTo>
                    <a:pt x="64" y="501"/>
                  </a:lnTo>
                  <a:lnTo>
                    <a:pt x="55" y="488"/>
                  </a:lnTo>
                  <a:lnTo>
                    <a:pt x="47" y="476"/>
                  </a:lnTo>
                  <a:lnTo>
                    <a:pt x="39" y="463"/>
                  </a:lnTo>
                  <a:lnTo>
                    <a:pt x="33" y="449"/>
                  </a:lnTo>
                  <a:lnTo>
                    <a:pt x="26" y="436"/>
                  </a:lnTo>
                  <a:lnTo>
                    <a:pt x="21" y="421"/>
                  </a:lnTo>
                  <a:lnTo>
                    <a:pt x="16" y="407"/>
                  </a:lnTo>
                  <a:lnTo>
                    <a:pt x="12" y="392"/>
                  </a:lnTo>
                  <a:lnTo>
                    <a:pt x="8" y="377"/>
                  </a:lnTo>
                  <a:lnTo>
                    <a:pt x="5" y="362"/>
                  </a:lnTo>
                  <a:lnTo>
                    <a:pt x="3" y="346"/>
                  </a:lnTo>
                  <a:lnTo>
                    <a:pt x="2" y="330"/>
                  </a:lnTo>
                  <a:lnTo>
                    <a:pt x="2" y="3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7" name="Freeform 109"/>
            <p:cNvSpPr>
              <a:spLocks noEditPoints="1"/>
            </p:cNvSpPr>
            <p:nvPr/>
          </p:nvSpPr>
          <p:spPr bwMode="auto">
            <a:xfrm rot="1413173">
              <a:off x="1067" y="555"/>
              <a:ext cx="3584" cy="3584"/>
            </a:xfrm>
            <a:custGeom>
              <a:avLst/>
              <a:gdLst>
                <a:gd name="T0" fmla="*/ 1120 w 624"/>
                <a:gd name="T1" fmla="*/ 46977 h 624"/>
                <a:gd name="T2" fmla="*/ 5870 w 624"/>
                <a:gd name="T3" fmla="*/ 33353 h 624"/>
                <a:gd name="T4" fmla="*/ 13457 w 624"/>
                <a:gd name="T5" fmla="*/ 21412 h 624"/>
                <a:gd name="T6" fmla="*/ 23687 w 624"/>
                <a:gd name="T7" fmla="*/ 11545 h 624"/>
                <a:gd name="T8" fmla="*/ 35989 w 624"/>
                <a:gd name="T9" fmla="*/ 4555 h 624"/>
                <a:gd name="T10" fmla="*/ 50009 w 624"/>
                <a:gd name="T11" fmla="*/ 563 h 624"/>
                <a:gd name="T12" fmla="*/ 65184 w 624"/>
                <a:gd name="T13" fmla="*/ 195 h 624"/>
                <a:gd name="T14" fmla="*/ 79572 w 624"/>
                <a:gd name="T15" fmla="*/ 3400 h 624"/>
                <a:gd name="T16" fmla="*/ 92271 w 624"/>
                <a:gd name="T17" fmla="*/ 10028 h 624"/>
                <a:gd name="T18" fmla="*/ 102891 w 624"/>
                <a:gd name="T19" fmla="*/ 19333 h 624"/>
                <a:gd name="T20" fmla="*/ 111207 w 624"/>
                <a:gd name="T21" fmla="*/ 30878 h 624"/>
                <a:gd name="T22" fmla="*/ 116354 w 624"/>
                <a:gd name="T23" fmla="*/ 44139 h 624"/>
                <a:gd name="T24" fmla="*/ 118232 w 624"/>
                <a:gd name="T25" fmla="*/ 58918 h 624"/>
                <a:gd name="T26" fmla="*/ 116354 w 624"/>
                <a:gd name="T27" fmla="*/ 73897 h 624"/>
                <a:gd name="T28" fmla="*/ 111207 w 624"/>
                <a:gd name="T29" fmla="*/ 87354 h 624"/>
                <a:gd name="T30" fmla="*/ 102891 w 624"/>
                <a:gd name="T31" fmla="*/ 98899 h 624"/>
                <a:gd name="T32" fmla="*/ 92271 w 624"/>
                <a:gd name="T33" fmla="*/ 108203 h 624"/>
                <a:gd name="T34" fmla="*/ 79572 w 624"/>
                <a:gd name="T35" fmla="*/ 114636 h 624"/>
                <a:gd name="T36" fmla="*/ 65184 w 624"/>
                <a:gd name="T37" fmla="*/ 117870 h 624"/>
                <a:gd name="T38" fmla="*/ 50009 w 624"/>
                <a:gd name="T39" fmla="*/ 117474 h 624"/>
                <a:gd name="T40" fmla="*/ 35989 w 624"/>
                <a:gd name="T41" fmla="*/ 113482 h 624"/>
                <a:gd name="T42" fmla="*/ 23687 w 624"/>
                <a:gd name="T43" fmla="*/ 106486 h 624"/>
                <a:gd name="T44" fmla="*/ 13457 w 624"/>
                <a:gd name="T45" fmla="*/ 96624 h 624"/>
                <a:gd name="T46" fmla="*/ 5870 w 624"/>
                <a:gd name="T47" fmla="*/ 84683 h 624"/>
                <a:gd name="T48" fmla="*/ 1120 w 624"/>
                <a:gd name="T49" fmla="*/ 71060 h 624"/>
                <a:gd name="T50" fmla="*/ 195 w 624"/>
                <a:gd name="T51" fmla="*/ 58918 h 624"/>
                <a:gd name="T52" fmla="*/ 2079 w 624"/>
                <a:gd name="T53" fmla="*/ 44335 h 624"/>
                <a:gd name="T54" fmla="*/ 7392 w 624"/>
                <a:gd name="T55" fmla="*/ 30878 h 624"/>
                <a:gd name="T56" fmla="*/ 15536 w 624"/>
                <a:gd name="T57" fmla="*/ 19528 h 624"/>
                <a:gd name="T58" fmla="*/ 26162 w 624"/>
                <a:gd name="T59" fmla="*/ 10229 h 624"/>
                <a:gd name="T60" fmla="*/ 36190 w 624"/>
                <a:gd name="T61" fmla="*/ 4750 h 624"/>
                <a:gd name="T62" fmla="*/ 50009 w 624"/>
                <a:gd name="T63" fmla="*/ 959 h 624"/>
                <a:gd name="T64" fmla="*/ 65184 w 624"/>
                <a:gd name="T65" fmla="*/ 563 h 624"/>
                <a:gd name="T66" fmla="*/ 79405 w 624"/>
                <a:gd name="T67" fmla="*/ 3797 h 624"/>
                <a:gd name="T68" fmla="*/ 92070 w 624"/>
                <a:gd name="T69" fmla="*/ 10229 h 624"/>
                <a:gd name="T70" fmla="*/ 102695 w 624"/>
                <a:gd name="T71" fmla="*/ 19528 h 624"/>
                <a:gd name="T72" fmla="*/ 110840 w 624"/>
                <a:gd name="T73" fmla="*/ 30878 h 624"/>
                <a:gd name="T74" fmla="*/ 115394 w 624"/>
                <a:gd name="T75" fmla="*/ 41497 h 624"/>
                <a:gd name="T76" fmla="*/ 117870 w 624"/>
                <a:gd name="T77" fmla="*/ 55885 h 624"/>
                <a:gd name="T78" fmla="*/ 116911 w 624"/>
                <a:gd name="T79" fmla="*/ 71060 h 624"/>
                <a:gd name="T80" fmla="*/ 112161 w 624"/>
                <a:gd name="T81" fmla="*/ 84683 h 624"/>
                <a:gd name="T82" fmla="*/ 104574 w 624"/>
                <a:gd name="T83" fmla="*/ 96624 h 624"/>
                <a:gd name="T84" fmla="*/ 94350 w 624"/>
                <a:gd name="T85" fmla="*/ 106291 h 624"/>
                <a:gd name="T86" fmla="*/ 84683 w 624"/>
                <a:gd name="T87" fmla="*/ 112161 h 624"/>
                <a:gd name="T88" fmla="*/ 71060 w 624"/>
                <a:gd name="T89" fmla="*/ 116715 h 624"/>
                <a:gd name="T90" fmla="*/ 56080 w 624"/>
                <a:gd name="T91" fmla="*/ 117870 h 624"/>
                <a:gd name="T92" fmla="*/ 41497 w 624"/>
                <a:gd name="T93" fmla="*/ 115394 h 624"/>
                <a:gd name="T94" fmla="*/ 28603 w 624"/>
                <a:gd name="T95" fmla="*/ 109525 h 624"/>
                <a:gd name="T96" fmla="*/ 17420 w 624"/>
                <a:gd name="T97" fmla="*/ 100811 h 624"/>
                <a:gd name="T98" fmla="*/ 8707 w 624"/>
                <a:gd name="T99" fmla="*/ 89629 h 624"/>
                <a:gd name="T100" fmla="*/ 3797 w 624"/>
                <a:gd name="T101" fmla="*/ 79405 h 624"/>
                <a:gd name="T102" fmla="*/ 563 w 624"/>
                <a:gd name="T103" fmla="*/ 65184 h 6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624"/>
                <a:gd name="T158" fmla="*/ 624 w 624"/>
                <a:gd name="T159" fmla="*/ 624 h 6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624">
                  <a:moveTo>
                    <a:pt x="0" y="311"/>
                  </a:moveTo>
                  <a:lnTo>
                    <a:pt x="0" y="295"/>
                  </a:lnTo>
                  <a:lnTo>
                    <a:pt x="1" y="279"/>
                  </a:lnTo>
                  <a:lnTo>
                    <a:pt x="3" y="264"/>
                  </a:lnTo>
                  <a:lnTo>
                    <a:pt x="6" y="248"/>
                  </a:lnTo>
                  <a:lnTo>
                    <a:pt x="10" y="233"/>
                  </a:lnTo>
                  <a:lnTo>
                    <a:pt x="14" y="219"/>
                  </a:lnTo>
                  <a:lnTo>
                    <a:pt x="19" y="204"/>
                  </a:lnTo>
                  <a:lnTo>
                    <a:pt x="24" y="190"/>
                  </a:lnTo>
                  <a:lnTo>
                    <a:pt x="31" y="176"/>
                  </a:lnTo>
                  <a:lnTo>
                    <a:pt x="37" y="163"/>
                  </a:lnTo>
                  <a:lnTo>
                    <a:pt x="45" y="150"/>
                  </a:lnTo>
                  <a:lnTo>
                    <a:pt x="53" y="137"/>
                  </a:lnTo>
                  <a:lnTo>
                    <a:pt x="62" y="125"/>
                  </a:lnTo>
                  <a:lnTo>
                    <a:pt x="71" y="113"/>
                  </a:lnTo>
                  <a:lnTo>
                    <a:pt x="81" y="102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5" y="61"/>
                  </a:lnTo>
                  <a:lnTo>
                    <a:pt x="137" y="53"/>
                  </a:lnTo>
                  <a:lnTo>
                    <a:pt x="150" y="45"/>
                  </a:lnTo>
                  <a:lnTo>
                    <a:pt x="163" y="37"/>
                  </a:lnTo>
                  <a:lnTo>
                    <a:pt x="176" y="30"/>
                  </a:lnTo>
                  <a:lnTo>
                    <a:pt x="190" y="24"/>
                  </a:lnTo>
                  <a:lnTo>
                    <a:pt x="204" y="18"/>
                  </a:lnTo>
                  <a:lnTo>
                    <a:pt x="219" y="14"/>
                  </a:lnTo>
                  <a:lnTo>
                    <a:pt x="234" y="9"/>
                  </a:lnTo>
                  <a:lnTo>
                    <a:pt x="249" y="6"/>
                  </a:lnTo>
                  <a:lnTo>
                    <a:pt x="264" y="3"/>
                  </a:lnTo>
                  <a:lnTo>
                    <a:pt x="280" y="1"/>
                  </a:lnTo>
                  <a:lnTo>
                    <a:pt x="295" y="0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44" y="1"/>
                  </a:lnTo>
                  <a:lnTo>
                    <a:pt x="360" y="3"/>
                  </a:lnTo>
                  <a:lnTo>
                    <a:pt x="375" y="6"/>
                  </a:lnTo>
                  <a:lnTo>
                    <a:pt x="390" y="9"/>
                  </a:lnTo>
                  <a:lnTo>
                    <a:pt x="405" y="14"/>
                  </a:lnTo>
                  <a:lnTo>
                    <a:pt x="420" y="18"/>
                  </a:lnTo>
                  <a:lnTo>
                    <a:pt x="434" y="24"/>
                  </a:lnTo>
                  <a:lnTo>
                    <a:pt x="448" y="30"/>
                  </a:lnTo>
                  <a:lnTo>
                    <a:pt x="461" y="37"/>
                  </a:lnTo>
                  <a:lnTo>
                    <a:pt x="474" y="45"/>
                  </a:lnTo>
                  <a:lnTo>
                    <a:pt x="487" y="53"/>
                  </a:lnTo>
                  <a:lnTo>
                    <a:pt x="499" y="61"/>
                  </a:lnTo>
                  <a:lnTo>
                    <a:pt x="511" y="71"/>
                  </a:lnTo>
                  <a:lnTo>
                    <a:pt x="522" y="81"/>
                  </a:lnTo>
                  <a:lnTo>
                    <a:pt x="533" y="91"/>
                  </a:lnTo>
                  <a:lnTo>
                    <a:pt x="543" y="102"/>
                  </a:lnTo>
                  <a:lnTo>
                    <a:pt x="553" y="113"/>
                  </a:lnTo>
                  <a:lnTo>
                    <a:pt x="562" y="125"/>
                  </a:lnTo>
                  <a:lnTo>
                    <a:pt x="571" y="137"/>
                  </a:lnTo>
                  <a:lnTo>
                    <a:pt x="579" y="150"/>
                  </a:lnTo>
                  <a:lnTo>
                    <a:pt x="587" y="163"/>
                  </a:lnTo>
                  <a:lnTo>
                    <a:pt x="593" y="176"/>
                  </a:lnTo>
                  <a:lnTo>
                    <a:pt x="600" y="190"/>
                  </a:lnTo>
                  <a:lnTo>
                    <a:pt x="605" y="204"/>
                  </a:lnTo>
                  <a:lnTo>
                    <a:pt x="610" y="219"/>
                  </a:lnTo>
                  <a:lnTo>
                    <a:pt x="614" y="233"/>
                  </a:lnTo>
                  <a:lnTo>
                    <a:pt x="618" y="248"/>
                  </a:lnTo>
                  <a:lnTo>
                    <a:pt x="621" y="264"/>
                  </a:lnTo>
                  <a:lnTo>
                    <a:pt x="623" y="279"/>
                  </a:lnTo>
                  <a:lnTo>
                    <a:pt x="624" y="295"/>
                  </a:lnTo>
                  <a:lnTo>
                    <a:pt x="624" y="311"/>
                  </a:lnTo>
                  <a:lnTo>
                    <a:pt x="624" y="328"/>
                  </a:lnTo>
                  <a:lnTo>
                    <a:pt x="623" y="344"/>
                  </a:lnTo>
                  <a:lnTo>
                    <a:pt x="621" y="360"/>
                  </a:lnTo>
                  <a:lnTo>
                    <a:pt x="618" y="375"/>
                  </a:lnTo>
                  <a:lnTo>
                    <a:pt x="614" y="390"/>
                  </a:lnTo>
                  <a:lnTo>
                    <a:pt x="610" y="405"/>
                  </a:lnTo>
                  <a:lnTo>
                    <a:pt x="605" y="419"/>
                  </a:lnTo>
                  <a:lnTo>
                    <a:pt x="600" y="434"/>
                  </a:lnTo>
                  <a:lnTo>
                    <a:pt x="593" y="447"/>
                  </a:lnTo>
                  <a:lnTo>
                    <a:pt x="587" y="461"/>
                  </a:lnTo>
                  <a:lnTo>
                    <a:pt x="579" y="474"/>
                  </a:lnTo>
                  <a:lnTo>
                    <a:pt x="571" y="486"/>
                  </a:lnTo>
                  <a:lnTo>
                    <a:pt x="562" y="499"/>
                  </a:lnTo>
                  <a:lnTo>
                    <a:pt x="553" y="510"/>
                  </a:lnTo>
                  <a:lnTo>
                    <a:pt x="543" y="522"/>
                  </a:lnTo>
                  <a:lnTo>
                    <a:pt x="533" y="533"/>
                  </a:lnTo>
                  <a:lnTo>
                    <a:pt x="522" y="543"/>
                  </a:lnTo>
                  <a:lnTo>
                    <a:pt x="511" y="553"/>
                  </a:lnTo>
                  <a:lnTo>
                    <a:pt x="499" y="562"/>
                  </a:lnTo>
                  <a:lnTo>
                    <a:pt x="487" y="571"/>
                  </a:lnTo>
                  <a:lnTo>
                    <a:pt x="474" y="579"/>
                  </a:lnTo>
                  <a:lnTo>
                    <a:pt x="461" y="586"/>
                  </a:lnTo>
                  <a:lnTo>
                    <a:pt x="448" y="593"/>
                  </a:lnTo>
                  <a:lnTo>
                    <a:pt x="434" y="599"/>
                  </a:lnTo>
                  <a:lnTo>
                    <a:pt x="420" y="605"/>
                  </a:lnTo>
                  <a:lnTo>
                    <a:pt x="405" y="610"/>
                  </a:lnTo>
                  <a:lnTo>
                    <a:pt x="390" y="614"/>
                  </a:lnTo>
                  <a:lnTo>
                    <a:pt x="375" y="618"/>
                  </a:lnTo>
                  <a:lnTo>
                    <a:pt x="360" y="620"/>
                  </a:lnTo>
                  <a:lnTo>
                    <a:pt x="344" y="622"/>
                  </a:lnTo>
                  <a:lnTo>
                    <a:pt x="329" y="624"/>
                  </a:lnTo>
                  <a:lnTo>
                    <a:pt x="313" y="624"/>
                  </a:lnTo>
                  <a:lnTo>
                    <a:pt x="295" y="624"/>
                  </a:lnTo>
                  <a:lnTo>
                    <a:pt x="280" y="622"/>
                  </a:lnTo>
                  <a:lnTo>
                    <a:pt x="264" y="620"/>
                  </a:lnTo>
                  <a:lnTo>
                    <a:pt x="249" y="618"/>
                  </a:lnTo>
                  <a:lnTo>
                    <a:pt x="234" y="614"/>
                  </a:lnTo>
                  <a:lnTo>
                    <a:pt x="219" y="610"/>
                  </a:lnTo>
                  <a:lnTo>
                    <a:pt x="204" y="605"/>
                  </a:lnTo>
                  <a:lnTo>
                    <a:pt x="190" y="599"/>
                  </a:lnTo>
                  <a:lnTo>
                    <a:pt x="176" y="593"/>
                  </a:lnTo>
                  <a:lnTo>
                    <a:pt x="163" y="586"/>
                  </a:lnTo>
                  <a:lnTo>
                    <a:pt x="150" y="579"/>
                  </a:lnTo>
                  <a:lnTo>
                    <a:pt x="137" y="571"/>
                  </a:lnTo>
                  <a:lnTo>
                    <a:pt x="125" y="562"/>
                  </a:lnTo>
                  <a:lnTo>
                    <a:pt x="113" y="553"/>
                  </a:lnTo>
                  <a:lnTo>
                    <a:pt x="102" y="543"/>
                  </a:lnTo>
                  <a:lnTo>
                    <a:pt x="91" y="533"/>
                  </a:lnTo>
                  <a:lnTo>
                    <a:pt x="81" y="522"/>
                  </a:lnTo>
                  <a:lnTo>
                    <a:pt x="71" y="510"/>
                  </a:lnTo>
                  <a:lnTo>
                    <a:pt x="62" y="499"/>
                  </a:lnTo>
                  <a:lnTo>
                    <a:pt x="53" y="486"/>
                  </a:lnTo>
                  <a:lnTo>
                    <a:pt x="45" y="474"/>
                  </a:lnTo>
                  <a:lnTo>
                    <a:pt x="37" y="461"/>
                  </a:lnTo>
                  <a:lnTo>
                    <a:pt x="31" y="447"/>
                  </a:lnTo>
                  <a:lnTo>
                    <a:pt x="24" y="434"/>
                  </a:lnTo>
                  <a:lnTo>
                    <a:pt x="19" y="419"/>
                  </a:lnTo>
                  <a:lnTo>
                    <a:pt x="14" y="405"/>
                  </a:lnTo>
                  <a:lnTo>
                    <a:pt x="10" y="390"/>
                  </a:lnTo>
                  <a:lnTo>
                    <a:pt x="6" y="375"/>
                  </a:lnTo>
                  <a:lnTo>
                    <a:pt x="3" y="360"/>
                  </a:lnTo>
                  <a:lnTo>
                    <a:pt x="1" y="344"/>
                  </a:lnTo>
                  <a:lnTo>
                    <a:pt x="0" y="328"/>
                  </a:lnTo>
                  <a:lnTo>
                    <a:pt x="0" y="311"/>
                  </a:lnTo>
                  <a:close/>
                  <a:moveTo>
                    <a:pt x="1" y="311"/>
                  </a:moveTo>
                  <a:lnTo>
                    <a:pt x="2" y="295"/>
                  </a:lnTo>
                  <a:lnTo>
                    <a:pt x="3" y="280"/>
                  </a:lnTo>
                  <a:lnTo>
                    <a:pt x="5" y="264"/>
                  </a:lnTo>
                  <a:lnTo>
                    <a:pt x="8" y="249"/>
                  </a:lnTo>
                  <a:lnTo>
                    <a:pt x="11" y="234"/>
                  </a:lnTo>
                  <a:lnTo>
                    <a:pt x="15" y="219"/>
                  </a:lnTo>
                  <a:lnTo>
                    <a:pt x="20" y="205"/>
                  </a:lnTo>
                  <a:lnTo>
                    <a:pt x="26" y="190"/>
                  </a:lnTo>
                  <a:lnTo>
                    <a:pt x="32" y="177"/>
                  </a:lnTo>
                  <a:lnTo>
                    <a:pt x="39" y="163"/>
                  </a:lnTo>
                  <a:lnTo>
                    <a:pt x="46" y="150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2"/>
                  </a:lnTo>
                  <a:lnTo>
                    <a:pt x="114" y="72"/>
                  </a:lnTo>
                  <a:lnTo>
                    <a:pt x="126" y="63"/>
                  </a:lnTo>
                  <a:lnTo>
                    <a:pt x="138" y="54"/>
                  </a:lnTo>
                  <a:lnTo>
                    <a:pt x="151" y="46"/>
                  </a:lnTo>
                  <a:lnTo>
                    <a:pt x="164" y="38"/>
                  </a:lnTo>
                  <a:lnTo>
                    <a:pt x="170" y="35"/>
                  </a:lnTo>
                  <a:lnTo>
                    <a:pt x="177" y="32"/>
                  </a:lnTo>
                  <a:lnTo>
                    <a:pt x="191" y="25"/>
                  </a:lnTo>
                  <a:lnTo>
                    <a:pt x="205" y="20"/>
                  </a:lnTo>
                  <a:lnTo>
                    <a:pt x="219" y="15"/>
                  </a:lnTo>
                  <a:lnTo>
                    <a:pt x="234" y="11"/>
                  </a:lnTo>
                  <a:lnTo>
                    <a:pt x="249" y="7"/>
                  </a:lnTo>
                  <a:lnTo>
                    <a:pt x="264" y="5"/>
                  </a:lnTo>
                  <a:lnTo>
                    <a:pt x="280" y="3"/>
                  </a:lnTo>
                  <a:lnTo>
                    <a:pt x="296" y="1"/>
                  </a:lnTo>
                  <a:lnTo>
                    <a:pt x="313" y="1"/>
                  </a:lnTo>
                  <a:lnTo>
                    <a:pt x="329" y="1"/>
                  </a:lnTo>
                  <a:lnTo>
                    <a:pt x="344" y="3"/>
                  </a:lnTo>
                  <a:lnTo>
                    <a:pt x="360" y="5"/>
                  </a:lnTo>
                  <a:lnTo>
                    <a:pt x="375" y="7"/>
                  </a:lnTo>
                  <a:lnTo>
                    <a:pt x="390" y="11"/>
                  </a:lnTo>
                  <a:lnTo>
                    <a:pt x="405" y="15"/>
                  </a:lnTo>
                  <a:lnTo>
                    <a:pt x="419" y="20"/>
                  </a:lnTo>
                  <a:lnTo>
                    <a:pt x="433" y="25"/>
                  </a:lnTo>
                  <a:lnTo>
                    <a:pt x="447" y="32"/>
                  </a:lnTo>
                  <a:lnTo>
                    <a:pt x="460" y="38"/>
                  </a:lnTo>
                  <a:lnTo>
                    <a:pt x="473" y="46"/>
                  </a:lnTo>
                  <a:lnTo>
                    <a:pt x="486" y="54"/>
                  </a:lnTo>
                  <a:lnTo>
                    <a:pt x="498" y="63"/>
                  </a:lnTo>
                  <a:lnTo>
                    <a:pt x="510" y="72"/>
                  </a:lnTo>
                  <a:lnTo>
                    <a:pt x="521" y="82"/>
                  </a:lnTo>
                  <a:lnTo>
                    <a:pt x="532" y="92"/>
                  </a:lnTo>
                  <a:lnTo>
                    <a:pt x="542" y="103"/>
                  </a:lnTo>
                  <a:lnTo>
                    <a:pt x="552" y="114"/>
                  </a:lnTo>
                  <a:lnTo>
                    <a:pt x="561" y="126"/>
                  </a:lnTo>
                  <a:lnTo>
                    <a:pt x="570" y="138"/>
                  </a:lnTo>
                  <a:lnTo>
                    <a:pt x="578" y="150"/>
                  </a:lnTo>
                  <a:lnTo>
                    <a:pt x="585" y="163"/>
                  </a:lnTo>
                  <a:lnTo>
                    <a:pt x="589" y="170"/>
                  </a:lnTo>
                  <a:lnTo>
                    <a:pt x="592" y="177"/>
                  </a:lnTo>
                  <a:lnTo>
                    <a:pt x="598" y="190"/>
                  </a:lnTo>
                  <a:lnTo>
                    <a:pt x="604" y="205"/>
                  </a:lnTo>
                  <a:lnTo>
                    <a:pt x="609" y="219"/>
                  </a:lnTo>
                  <a:lnTo>
                    <a:pt x="613" y="234"/>
                  </a:lnTo>
                  <a:lnTo>
                    <a:pt x="617" y="249"/>
                  </a:lnTo>
                  <a:lnTo>
                    <a:pt x="619" y="264"/>
                  </a:lnTo>
                  <a:lnTo>
                    <a:pt x="621" y="280"/>
                  </a:lnTo>
                  <a:lnTo>
                    <a:pt x="622" y="295"/>
                  </a:lnTo>
                  <a:lnTo>
                    <a:pt x="623" y="311"/>
                  </a:lnTo>
                  <a:lnTo>
                    <a:pt x="622" y="328"/>
                  </a:lnTo>
                  <a:lnTo>
                    <a:pt x="621" y="344"/>
                  </a:lnTo>
                  <a:lnTo>
                    <a:pt x="619" y="359"/>
                  </a:lnTo>
                  <a:lnTo>
                    <a:pt x="617" y="375"/>
                  </a:lnTo>
                  <a:lnTo>
                    <a:pt x="613" y="390"/>
                  </a:lnTo>
                  <a:lnTo>
                    <a:pt x="609" y="404"/>
                  </a:lnTo>
                  <a:lnTo>
                    <a:pt x="604" y="419"/>
                  </a:lnTo>
                  <a:lnTo>
                    <a:pt x="598" y="433"/>
                  </a:lnTo>
                  <a:lnTo>
                    <a:pt x="592" y="447"/>
                  </a:lnTo>
                  <a:lnTo>
                    <a:pt x="585" y="460"/>
                  </a:lnTo>
                  <a:lnTo>
                    <a:pt x="578" y="473"/>
                  </a:lnTo>
                  <a:lnTo>
                    <a:pt x="570" y="486"/>
                  </a:lnTo>
                  <a:lnTo>
                    <a:pt x="561" y="498"/>
                  </a:lnTo>
                  <a:lnTo>
                    <a:pt x="552" y="510"/>
                  </a:lnTo>
                  <a:lnTo>
                    <a:pt x="542" y="521"/>
                  </a:lnTo>
                  <a:lnTo>
                    <a:pt x="532" y="532"/>
                  </a:lnTo>
                  <a:lnTo>
                    <a:pt x="521" y="542"/>
                  </a:lnTo>
                  <a:lnTo>
                    <a:pt x="510" y="552"/>
                  </a:lnTo>
                  <a:lnTo>
                    <a:pt x="498" y="561"/>
                  </a:lnTo>
                  <a:lnTo>
                    <a:pt x="486" y="570"/>
                  </a:lnTo>
                  <a:lnTo>
                    <a:pt x="473" y="578"/>
                  </a:lnTo>
                  <a:lnTo>
                    <a:pt x="460" y="585"/>
                  </a:lnTo>
                  <a:lnTo>
                    <a:pt x="454" y="589"/>
                  </a:lnTo>
                  <a:lnTo>
                    <a:pt x="447" y="592"/>
                  </a:lnTo>
                  <a:lnTo>
                    <a:pt x="433" y="598"/>
                  </a:lnTo>
                  <a:lnTo>
                    <a:pt x="419" y="604"/>
                  </a:lnTo>
                  <a:lnTo>
                    <a:pt x="405" y="609"/>
                  </a:lnTo>
                  <a:lnTo>
                    <a:pt x="390" y="613"/>
                  </a:lnTo>
                  <a:lnTo>
                    <a:pt x="375" y="616"/>
                  </a:lnTo>
                  <a:lnTo>
                    <a:pt x="360" y="619"/>
                  </a:lnTo>
                  <a:lnTo>
                    <a:pt x="344" y="621"/>
                  </a:lnTo>
                  <a:lnTo>
                    <a:pt x="329" y="622"/>
                  </a:lnTo>
                  <a:lnTo>
                    <a:pt x="313" y="623"/>
                  </a:lnTo>
                  <a:lnTo>
                    <a:pt x="296" y="622"/>
                  </a:lnTo>
                  <a:lnTo>
                    <a:pt x="280" y="621"/>
                  </a:lnTo>
                  <a:lnTo>
                    <a:pt x="264" y="619"/>
                  </a:lnTo>
                  <a:lnTo>
                    <a:pt x="249" y="616"/>
                  </a:lnTo>
                  <a:lnTo>
                    <a:pt x="234" y="613"/>
                  </a:lnTo>
                  <a:lnTo>
                    <a:pt x="219" y="609"/>
                  </a:lnTo>
                  <a:lnTo>
                    <a:pt x="205" y="604"/>
                  </a:lnTo>
                  <a:lnTo>
                    <a:pt x="191" y="598"/>
                  </a:lnTo>
                  <a:lnTo>
                    <a:pt x="177" y="592"/>
                  </a:lnTo>
                  <a:lnTo>
                    <a:pt x="164" y="585"/>
                  </a:lnTo>
                  <a:lnTo>
                    <a:pt x="151" y="578"/>
                  </a:lnTo>
                  <a:lnTo>
                    <a:pt x="138" y="570"/>
                  </a:lnTo>
                  <a:lnTo>
                    <a:pt x="126" y="561"/>
                  </a:lnTo>
                  <a:lnTo>
                    <a:pt x="114" y="552"/>
                  </a:lnTo>
                  <a:lnTo>
                    <a:pt x="103" y="542"/>
                  </a:lnTo>
                  <a:lnTo>
                    <a:pt x="92" y="532"/>
                  </a:lnTo>
                  <a:lnTo>
                    <a:pt x="82" y="521"/>
                  </a:lnTo>
                  <a:lnTo>
                    <a:pt x="72" y="510"/>
                  </a:lnTo>
                  <a:lnTo>
                    <a:pt x="63" y="498"/>
                  </a:lnTo>
                  <a:lnTo>
                    <a:pt x="54" y="486"/>
                  </a:lnTo>
                  <a:lnTo>
                    <a:pt x="46" y="473"/>
                  </a:lnTo>
                  <a:lnTo>
                    <a:pt x="39" y="460"/>
                  </a:lnTo>
                  <a:lnTo>
                    <a:pt x="35" y="453"/>
                  </a:lnTo>
                  <a:lnTo>
                    <a:pt x="32" y="447"/>
                  </a:lnTo>
                  <a:lnTo>
                    <a:pt x="26" y="433"/>
                  </a:lnTo>
                  <a:lnTo>
                    <a:pt x="20" y="419"/>
                  </a:lnTo>
                  <a:lnTo>
                    <a:pt x="15" y="404"/>
                  </a:lnTo>
                  <a:lnTo>
                    <a:pt x="11" y="390"/>
                  </a:lnTo>
                  <a:lnTo>
                    <a:pt x="8" y="375"/>
                  </a:lnTo>
                  <a:lnTo>
                    <a:pt x="5" y="359"/>
                  </a:lnTo>
                  <a:lnTo>
                    <a:pt x="3" y="344"/>
                  </a:lnTo>
                  <a:lnTo>
                    <a:pt x="2" y="328"/>
                  </a:lnTo>
                  <a:lnTo>
                    <a:pt x="1" y="3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8" name="Freeform 110"/>
            <p:cNvSpPr>
              <a:spLocks noEditPoints="1"/>
            </p:cNvSpPr>
            <p:nvPr/>
          </p:nvSpPr>
          <p:spPr bwMode="auto">
            <a:xfrm rot="1413173">
              <a:off x="1085" y="566"/>
              <a:ext cx="3550" cy="3556"/>
            </a:xfrm>
            <a:custGeom>
              <a:avLst/>
              <a:gdLst>
                <a:gd name="T0" fmla="*/ 1120 w 618"/>
                <a:gd name="T1" fmla="*/ 46831 h 619"/>
                <a:gd name="T2" fmla="*/ 5675 w 618"/>
                <a:gd name="T3" fmla="*/ 33164 h 619"/>
                <a:gd name="T4" fmla="*/ 13264 w 618"/>
                <a:gd name="T5" fmla="*/ 21416 h 619"/>
                <a:gd name="T6" fmla="*/ 23494 w 618"/>
                <a:gd name="T7" fmla="*/ 11748 h 619"/>
                <a:gd name="T8" fmla="*/ 35638 w 618"/>
                <a:gd name="T9" fmla="*/ 4751 h 619"/>
                <a:gd name="T10" fmla="*/ 49464 w 618"/>
                <a:gd name="T11" fmla="*/ 758 h 619"/>
                <a:gd name="T12" fmla="*/ 64641 w 618"/>
                <a:gd name="T13" fmla="*/ 362 h 619"/>
                <a:gd name="T14" fmla="*/ 78864 w 618"/>
                <a:gd name="T15" fmla="*/ 3596 h 619"/>
                <a:gd name="T16" fmla="*/ 91369 w 618"/>
                <a:gd name="T17" fmla="*/ 10030 h 619"/>
                <a:gd name="T18" fmla="*/ 101962 w 618"/>
                <a:gd name="T19" fmla="*/ 19337 h 619"/>
                <a:gd name="T20" fmla="*/ 110113 w 618"/>
                <a:gd name="T21" fmla="*/ 30723 h 619"/>
                <a:gd name="T22" fmla="*/ 115427 w 618"/>
                <a:gd name="T23" fmla="*/ 43993 h 619"/>
                <a:gd name="T24" fmla="*/ 117139 w 618"/>
                <a:gd name="T25" fmla="*/ 58579 h 619"/>
                <a:gd name="T26" fmla="*/ 115427 w 618"/>
                <a:gd name="T27" fmla="*/ 73366 h 619"/>
                <a:gd name="T28" fmla="*/ 110113 w 618"/>
                <a:gd name="T29" fmla="*/ 86631 h 619"/>
                <a:gd name="T30" fmla="*/ 101962 w 618"/>
                <a:gd name="T31" fmla="*/ 98212 h 619"/>
                <a:gd name="T32" fmla="*/ 91369 w 618"/>
                <a:gd name="T33" fmla="*/ 107323 h 619"/>
                <a:gd name="T34" fmla="*/ 78864 w 618"/>
                <a:gd name="T35" fmla="*/ 113758 h 619"/>
                <a:gd name="T36" fmla="*/ 64641 w 618"/>
                <a:gd name="T37" fmla="*/ 117158 h 619"/>
                <a:gd name="T38" fmla="*/ 49464 w 618"/>
                <a:gd name="T39" fmla="*/ 116797 h 619"/>
                <a:gd name="T40" fmla="*/ 35638 w 618"/>
                <a:gd name="T41" fmla="*/ 112804 h 619"/>
                <a:gd name="T42" fmla="*/ 23494 w 618"/>
                <a:gd name="T43" fmla="*/ 105807 h 619"/>
                <a:gd name="T44" fmla="*/ 13264 w 618"/>
                <a:gd name="T45" fmla="*/ 96133 h 619"/>
                <a:gd name="T46" fmla="*/ 5675 w 618"/>
                <a:gd name="T47" fmla="*/ 84189 h 619"/>
                <a:gd name="T48" fmla="*/ 1120 w 618"/>
                <a:gd name="T49" fmla="*/ 70528 h 619"/>
                <a:gd name="T50" fmla="*/ 195 w 618"/>
                <a:gd name="T51" fmla="*/ 58579 h 619"/>
                <a:gd name="T52" fmla="*/ 2079 w 618"/>
                <a:gd name="T53" fmla="*/ 43993 h 619"/>
                <a:gd name="T54" fmla="*/ 7192 w 618"/>
                <a:gd name="T55" fmla="*/ 30890 h 619"/>
                <a:gd name="T56" fmla="*/ 15343 w 618"/>
                <a:gd name="T57" fmla="*/ 19337 h 619"/>
                <a:gd name="T58" fmla="*/ 25970 w 618"/>
                <a:gd name="T59" fmla="*/ 10231 h 619"/>
                <a:gd name="T60" fmla="*/ 38476 w 618"/>
                <a:gd name="T61" fmla="*/ 3797 h 619"/>
                <a:gd name="T62" fmla="*/ 52497 w 618"/>
                <a:gd name="T63" fmla="*/ 563 h 619"/>
                <a:gd name="T64" fmla="*/ 67479 w 618"/>
                <a:gd name="T65" fmla="*/ 959 h 619"/>
                <a:gd name="T66" fmla="*/ 81305 w 618"/>
                <a:gd name="T67" fmla="*/ 4918 h 619"/>
                <a:gd name="T68" fmla="*/ 93449 w 618"/>
                <a:gd name="T69" fmla="*/ 11949 h 619"/>
                <a:gd name="T70" fmla="*/ 103680 w 618"/>
                <a:gd name="T71" fmla="*/ 21617 h 619"/>
                <a:gd name="T72" fmla="*/ 111268 w 618"/>
                <a:gd name="T73" fmla="*/ 33366 h 619"/>
                <a:gd name="T74" fmla="*/ 115823 w 618"/>
                <a:gd name="T75" fmla="*/ 46831 h 619"/>
                <a:gd name="T76" fmla="*/ 116943 w 618"/>
                <a:gd name="T77" fmla="*/ 61814 h 619"/>
                <a:gd name="T78" fmla="*/ 114301 w 618"/>
                <a:gd name="T79" fmla="*/ 76204 h 619"/>
                <a:gd name="T80" fmla="*/ 108430 w 618"/>
                <a:gd name="T81" fmla="*/ 89107 h 619"/>
                <a:gd name="T82" fmla="*/ 99883 w 618"/>
                <a:gd name="T83" fmla="*/ 100097 h 619"/>
                <a:gd name="T84" fmla="*/ 88894 w 618"/>
                <a:gd name="T85" fmla="*/ 108645 h 619"/>
                <a:gd name="T86" fmla="*/ 75992 w 618"/>
                <a:gd name="T87" fmla="*/ 114516 h 619"/>
                <a:gd name="T88" fmla="*/ 61608 w 618"/>
                <a:gd name="T89" fmla="*/ 116992 h 619"/>
                <a:gd name="T90" fmla="*/ 46822 w 618"/>
                <a:gd name="T91" fmla="*/ 115837 h 619"/>
                <a:gd name="T92" fmla="*/ 33162 w 618"/>
                <a:gd name="T93" fmla="*/ 111282 h 619"/>
                <a:gd name="T94" fmla="*/ 21415 w 618"/>
                <a:gd name="T95" fmla="*/ 103693 h 619"/>
                <a:gd name="T96" fmla="*/ 11747 w 618"/>
                <a:gd name="T97" fmla="*/ 93662 h 619"/>
                <a:gd name="T98" fmla="*/ 4751 w 618"/>
                <a:gd name="T99" fmla="*/ 81518 h 619"/>
                <a:gd name="T100" fmla="*/ 959 w 618"/>
                <a:gd name="T101" fmla="*/ 67685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8"/>
                <a:gd name="T154" fmla="*/ 0 h 619"/>
                <a:gd name="T155" fmla="*/ 618 w 618"/>
                <a:gd name="T156" fmla="*/ 619 h 6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8" h="619">
                  <a:moveTo>
                    <a:pt x="0" y="309"/>
                  </a:moveTo>
                  <a:lnTo>
                    <a:pt x="0" y="293"/>
                  </a:lnTo>
                  <a:lnTo>
                    <a:pt x="1" y="278"/>
                  </a:lnTo>
                  <a:lnTo>
                    <a:pt x="3" y="262"/>
                  </a:lnTo>
                  <a:lnTo>
                    <a:pt x="6" y="247"/>
                  </a:lnTo>
                  <a:lnTo>
                    <a:pt x="9" y="232"/>
                  </a:lnTo>
                  <a:lnTo>
                    <a:pt x="14" y="217"/>
                  </a:lnTo>
                  <a:lnTo>
                    <a:pt x="18" y="203"/>
                  </a:lnTo>
                  <a:lnTo>
                    <a:pt x="24" y="189"/>
                  </a:lnTo>
                  <a:lnTo>
                    <a:pt x="30" y="175"/>
                  </a:lnTo>
                  <a:lnTo>
                    <a:pt x="37" y="162"/>
                  </a:lnTo>
                  <a:lnTo>
                    <a:pt x="44" y="149"/>
                  </a:lnTo>
                  <a:lnTo>
                    <a:pt x="52" y="137"/>
                  </a:lnTo>
                  <a:lnTo>
                    <a:pt x="61" y="124"/>
                  </a:lnTo>
                  <a:lnTo>
                    <a:pt x="70" y="113"/>
                  </a:lnTo>
                  <a:lnTo>
                    <a:pt x="80" y="102"/>
                  </a:lnTo>
                  <a:lnTo>
                    <a:pt x="90" y="91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6" y="53"/>
                  </a:lnTo>
                  <a:lnTo>
                    <a:pt x="148" y="45"/>
                  </a:lnTo>
                  <a:lnTo>
                    <a:pt x="161" y="38"/>
                  </a:lnTo>
                  <a:lnTo>
                    <a:pt x="175" y="31"/>
                  </a:lnTo>
                  <a:lnTo>
                    <a:pt x="188" y="25"/>
                  </a:lnTo>
                  <a:lnTo>
                    <a:pt x="202" y="19"/>
                  </a:lnTo>
                  <a:lnTo>
                    <a:pt x="217" y="14"/>
                  </a:lnTo>
                  <a:lnTo>
                    <a:pt x="231" y="10"/>
                  </a:lnTo>
                  <a:lnTo>
                    <a:pt x="246" y="7"/>
                  </a:lnTo>
                  <a:lnTo>
                    <a:pt x="261" y="4"/>
                  </a:lnTo>
                  <a:lnTo>
                    <a:pt x="277" y="2"/>
                  </a:lnTo>
                  <a:lnTo>
                    <a:pt x="293" y="1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1" y="2"/>
                  </a:lnTo>
                  <a:lnTo>
                    <a:pt x="357" y="4"/>
                  </a:lnTo>
                  <a:lnTo>
                    <a:pt x="372" y="7"/>
                  </a:lnTo>
                  <a:lnTo>
                    <a:pt x="387" y="10"/>
                  </a:lnTo>
                  <a:lnTo>
                    <a:pt x="401" y="14"/>
                  </a:lnTo>
                  <a:lnTo>
                    <a:pt x="416" y="19"/>
                  </a:lnTo>
                  <a:lnTo>
                    <a:pt x="430" y="25"/>
                  </a:lnTo>
                  <a:lnTo>
                    <a:pt x="443" y="31"/>
                  </a:lnTo>
                  <a:lnTo>
                    <a:pt x="457" y="38"/>
                  </a:lnTo>
                  <a:lnTo>
                    <a:pt x="470" y="45"/>
                  </a:lnTo>
                  <a:lnTo>
                    <a:pt x="482" y="53"/>
                  </a:lnTo>
                  <a:lnTo>
                    <a:pt x="494" y="62"/>
                  </a:lnTo>
                  <a:lnTo>
                    <a:pt x="506" y="71"/>
                  </a:lnTo>
                  <a:lnTo>
                    <a:pt x="517" y="81"/>
                  </a:lnTo>
                  <a:lnTo>
                    <a:pt x="528" y="91"/>
                  </a:lnTo>
                  <a:lnTo>
                    <a:pt x="538" y="102"/>
                  </a:lnTo>
                  <a:lnTo>
                    <a:pt x="548" y="113"/>
                  </a:lnTo>
                  <a:lnTo>
                    <a:pt x="557" y="124"/>
                  </a:lnTo>
                  <a:lnTo>
                    <a:pt x="566" y="137"/>
                  </a:lnTo>
                  <a:lnTo>
                    <a:pt x="574" y="149"/>
                  </a:lnTo>
                  <a:lnTo>
                    <a:pt x="581" y="162"/>
                  </a:lnTo>
                  <a:lnTo>
                    <a:pt x="588" y="175"/>
                  </a:lnTo>
                  <a:lnTo>
                    <a:pt x="594" y="189"/>
                  </a:lnTo>
                  <a:lnTo>
                    <a:pt x="600" y="203"/>
                  </a:lnTo>
                  <a:lnTo>
                    <a:pt x="605" y="217"/>
                  </a:lnTo>
                  <a:lnTo>
                    <a:pt x="609" y="232"/>
                  </a:lnTo>
                  <a:lnTo>
                    <a:pt x="612" y="247"/>
                  </a:lnTo>
                  <a:lnTo>
                    <a:pt x="615" y="262"/>
                  </a:lnTo>
                  <a:lnTo>
                    <a:pt x="617" y="278"/>
                  </a:lnTo>
                  <a:lnTo>
                    <a:pt x="618" y="293"/>
                  </a:lnTo>
                  <a:lnTo>
                    <a:pt x="618" y="309"/>
                  </a:lnTo>
                  <a:lnTo>
                    <a:pt x="618" y="326"/>
                  </a:lnTo>
                  <a:lnTo>
                    <a:pt x="617" y="342"/>
                  </a:lnTo>
                  <a:lnTo>
                    <a:pt x="615" y="357"/>
                  </a:lnTo>
                  <a:lnTo>
                    <a:pt x="612" y="372"/>
                  </a:lnTo>
                  <a:lnTo>
                    <a:pt x="609" y="387"/>
                  </a:lnTo>
                  <a:lnTo>
                    <a:pt x="605" y="402"/>
                  </a:lnTo>
                  <a:lnTo>
                    <a:pt x="600" y="416"/>
                  </a:lnTo>
                  <a:lnTo>
                    <a:pt x="594" y="430"/>
                  </a:lnTo>
                  <a:lnTo>
                    <a:pt x="588" y="444"/>
                  </a:lnTo>
                  <a:lnTo>
                    <a:pt x="581" y="457"/>
                  </a:lnTo>
                  <a:lnTo>
                    <a:pt x="574" y="470"/>
                  </a:lnTo>
                  <a:lnTo>
                    <a:pt x="566" y="483"/>
                  </a:lnTo>
                  <a:lnTo>
                    <a:pt x="557" y="495"/>
                  </a:lnTo>
                  <a:lnTo>
                    <a:pt x="548" y="507"/>
                  </a:lnTo>
                  <a:lnTo>
                    <a:pt x="538" y="518"/>
                  </a:lnTo>
                  <a:lnTo>
                    <a:pt x="528" y="529"/>
                  </a:lnTo>
                  <a:lnTo>
                    <a:pt x="517" y="539"/>
                  </a:lnTo>
                  <a:lnTo>
                    <a:pt x="506" y="549"/>
                  </a:lnTo>
                  <a:lnTo>
                    <a:pt x="494" y="558"/>
                  </a:lnTo>
                  <a:lnTo>
                    <a:pt x="482" y="566"/>
                  </a:lnTo>
                  <a:lnTo>
                    <a:pt x="470" y="574"/>
                  </a:lnTo>
                  <a:lnTo>
                    <a:pt x="457" y="582"/>
                  </a:lnTo>
                  <a:lnTo>
                    <a:pt x="443" y="589"/>
                  </a:lnTo>
                  <a:lnTo>
                    <a:pt x="430" y="595"/>
                  </a:lnTo>
                  <a:lnTo>
                    <a:pt x="416" y="600"/>
                  </a:lnTo>
                  <a:lnTo>
                    <a:pt x="401" y="605"/>
                  </a:lnTo>
                  <a:lnTo>
                    <a:pt x="387" y="609"/>
                  </a:lnTo>
                  <a:lnTo>
                    <a:pt x="372" y="613"/>
                  </a:lnTo>
                  <a:lnTo>
                    <a:pt x="357" y="616"/>
                  </a:lnTo>
                  <a:lnTo>
                    <a:pt x="341" y="618"/>
                  </a:lnTo>
                  <a:lnTo>
                    <a:pt x="325" y="619"/>
                  </a:lnTo>
                  <a:lnTo>
                    <a:pt x="310" y="619"/>
                  </a:lnTo>
                  <a:lnTo>
                    <a:pt x="293" y="619"/>
                  </a:lnTo>
                  <a:lnTo>
                    <a:pt x="277" y="618"/>
                  </a:lnTo>
                  <a:lnTo>
                    <a:pt x="261" y="616"/>
                  </a:lnTo>
                  <a:lnTo>
                    <a:pt x="246" y="613"/>
                  </a:lnTo>
                  <a:lnTo>
                    <a:pt x="231" y="609"/>
                  </a:lnTo>
                  <a:lnTo>
                    <a:pt x="217" y="605"/>
                  </a:lnTo>
                  <a:lnTo>
                    <a:pt x="202" y="600"/>
                  </a:lnTo>
                  <a:lnTo>
                    <a:pt x="188" y="595"/>
                  </a:lnTo>
                  <a:lnTo>
                    <a:pt x="175" y="589"/>
                  </a:lnTo>
                  <a:lnTo>
                    <a:pt x="161" y="582"/>
                  </a:lnTo>
                  <a:lnTo>
                    <a:pt x="148" y="574"/>
                  </a:lnTo>
                  <a:lnTo>
                    <a:pt x="136" y="566"/>
                  </a:lnTo>
                  <a:lnTo>
                    <a:pt x="124" y="558"/>
                  </a:lnTo>
                  <a:lnTo>
                    <a:pt x="112" y="549"/>
                  </a:lnTo>
                  <a:lnTo>
                    <a:pt x="101" y="539"/>
                  </a:lnTo>
                  <a:lnTo>
                    <a:pt x="90" y="529"/>
                  </a:lnTo>
                  <a:lnTo>
                    <a:pt x="80" y="518"/>
                  </a:lnTo>
                  <a:lnTo>
                    <a:pt x="70" y="507"/>
                  </a:lnTo>
                  <a:lnTo>
                    <a:pt x="61" y="495"/>
                  </a:lnTo>
                  <a:lnTo>
                    <a:pt x="52" y="483"/>
                  </a:lnTo>
                  <a:lnTo>
                    <a:pt x="44" y="470"/>
                  </a:lnTo>
                  <a:lnTo>
                    <a:pt x="37" y="457"/>
                  </a:lnTo>
                  <a:lnTo>
                    <a:pt x="30" y="444"/>
                  </a:lnTo>
                  <a:lnTo>
                    <a:pt x="24" y="430"/>
                  </a:lnTo>
                  <a:lnTo>
                    <a:pt x="18" y="416"/>
                  </a:lnTo>
                  <a:lnTo>
                    <a:pt x="14" y="402"/>
                  </a:lnTo>
                  <a:lnTo>
                    <a:pt x="9" y="387"/>
                  </a:lnTo>
                  <a:lnTo>
                    <a:pt x="6" y="372"/>
                  </a:lnTo>
                  <a:lnTo>
                    <a:pt x="3" y="357"/>
                  </a:lnTo>
                  <a:lnTo>
                    <a:pt x="1" y="342"/>
                  </a:lnTo>
                  <a:lnTo>
                    <a:pt x="0" y="326"/>
                  </a:lnTo>
                  <a:lnTo>
                    <a:pt x="0" y="309"/>
                  </a:lnTo>
                  <a:close/>
                  <a:moveTo>
                    <a:pt x="1" y="309"/>
                  </a:moveTo>
                  <a:lnTo>
                    <a:pt x="1" y="293"/>
                  </a:lnTo>
                  <a:lnTo>
                    <a:pt x="3" y="278"/>
                  </a:lnTo>
                  <a:lnTo>
                    <a:pt x="5" y="262"/>
                  </a:lnTo>
                  <a:lnTo>
                    <a:pt x="7" y="247"/>
                  </a:lnTo>
                  <a:lnTo>
                    <a:pt x="11" y="232"/>
                  </a:lnTo>
                  <a:lnTo>
                    <a:pt x="15" y="218"/>
                  </a:lnTo>
                  <a:lnTo>
                    <a:pt x="20" y="204"/>
                  </a:lnTo>
                  <a:lnTo>
                    <a:pt x="25" y="190"/>
                  </a:lnTo>
                  <a:lnTo>
                    <a:pt x="31" y="176"/>
                  </a:lnTo>
                  <a:lnTo>
                    <a:pt x="38" y="163"/>
                  </a:lnTo>
                  <a:lnTo>
                    <a:pt x="46" y="150"/>
                  </a:lnTo>
                  <a:lnTo>
                    <a:pt x="54" y="137"/>
                  </a:lnTo>
                  <a:lnTo>
                    <a:pt x="62" y="125"/>
                  </a:lnTo>
                  <a:lnTo>
                    <a:pt x="71" y="114"/>
                  </a:lnTo>
                  <a:lnTo>
                    <a:pt x="81" y="102"/>
                  </a:lnTo>
                  <a:lnTo>
                    <a:pt x="91" y="92"/>
                  </a:lnTo>
                  <a:lnTo>
                    <a:pt x="102" y="82"/>
                  </a:lnTo>
                  <a:lnTo>
                    <a:pt x="113" y="72"/>
                  </a:lnTo>
                  <a:lnTo>
                    <a:pt x="125" y="63"/>
                  </a:lnTo>
                  <a:lnTo>
                    <a:pt x="137" y="54"/>
                  </a:lnTo>
                  <a:lnTo>
                    <a:pt x="149" y="46"/>
                  </a:lnTo>
                  <a:lnTo>
                    <a:pt x="162" y="39"/>
                  </a:lnTo>
                  <a:lnTo>
                    <a:pt x="175" y="32"/>
                  </a:lnTo>
                  <a:lnTo>
                    <a:pt x="189" y="26"/>
                  </a:lnTo>
                  <a:lnTo>
                    <a:pt x="203" y="20"/>
                  </a:lnTo>
                  <a:lnTo>
                    <a:pt x="217" y="16"/>
                  </a:lnTo>
                  <a:lnTo>
                    <a:pt x="232" y="11"/>
                  </a:lnTo>
                  <a:lnTo>
                    <a:pt x="247" y="8"/>
                  </a:lnTo>
                  <a:lnTo>
                    <a:pt x="262" y="5"/>
                  </a:lnTo>
                  <a:lnTo>
                    <a:pt x="277" y="3"/>
                  </a:lnTo>
                  <a:lnTo>
                    <a:pt x="293" y="2"/>
                  </a:lnTo>
                  <a:lnTo>
                    <a:pt x="310" y="2"/>
                  </a:lnTo>
                  <a:lnTo>
                    <a:pt x="325" y="2"/>
                  </a:lnTo>
                  <a:lnTo>
                    <a:pt x="341" y="3"/>
                  </a:lnTo>
                  <a:lnTo>
                    <a:pt x="356" y="5"/>
                  </a:lnTo>
                  <a:lnTo>
                    <a:pt x="372" y="8"/>
                  </a:lnTo>
                  <a:lnTo>
                    <a:pt x="386" y="11"/>
                  </a:lnTo>
                  <a:lnTo>
                    <a:pt x="401" y="16"/>
                  </a:lnTo>
                  <a:lnTo>
                    <a:pt x="415" y="20"/>
                  </a:lnTo>
                  <a:lnTo>
                    <a:pt x="429" y="26"/>
                  </a:lnTo>
                  <a:lnTo>
                    <a:pt x="443" y="32"/>
                  </a:lnTo>
                  <a:lnTo>
                    <a:pt x="456" y="39"/>
                  </a:lnTo>
                  <a:lnTo>
                    <a:pt x="469" y="46"/>
                  </a:lnTo>
                  <a:lnTo>
                    <a:pt x="481" y="54"/>
                  </a:lnTo>
                  <a:lnTo>
                    <a:pt x="493" y="63"/>
                  </a:lnTo>
                  <a:lnTo>
                    <a:pt x="505" y="72"/>
                  </a:lnTo>
                  <a:lnTo>
                    <a:pt x="516" y="82"/>
                  </a:lnTo>
                  <a:lnTo>
                    <a:pt x="527" y="92"/>
                  </a:lnTo>
                  <a:lnTo>
                    <a:pt x="537" y="102"/>
                  </a:lnTo>
                  <a:lnTo>
                    <a:pt x="547" y="114"/>
                  </a:lnTo>
                  <a:lnTo>
                    <a:pt x="556" y="125"/>
                  </a:lnTo>
                  <a:lnTo>
                    <a:pt x="564" y="137"/>
                  </a:lnTo>
                  <a:lnTo>
                    <a:pt x="572" y="150"/>
                  </a:lnTo>
                  <a:lnTo>
                    <a:pt x="580" y="163"/>
                  </a:lnTo>
                  <a:lnTo>
                    <a:pt x="587" y="176"/>
                  </a:lnTo>
                  <a:lnTo>
                    <a:pt x="593" y="190"/>
                  </a:lnTo>
                  <a:lnTo>
                    <a:pt x="598" y="204"/>
                  </a:lnTo>
                  <a:lnTo>
                    <a:pt x="603" y="218"/>
                  </a:lnTo>
                  <a:lnTo>
                    <a:pt x="607" y="232"/>
                  </a:lnTo>
                  <a:lnTo>
                    <a:pt x="611" y="247"/>
                  </a:lnTo>
                  <a:lnTo>
                    <a:pt x="613" y="262"/>
                  </a:lnTo>
                  <a:lnTo>
                    <a:pt x="615" y="278"/>
                  </a:lnTo>
                  <a:lnTo>
                    <a:pt x="617" y="293"/>
                  </a:lnTo>
                  <a:lnTo>
                    <a:pt x="617" y="309"/>
                  </a:lnTo>
                  <a:lnTo>
                    <a:pt x="617" y="326"/>
                  </a:lnTo>
                  <a:lnTo>
                    <a:pt x="615" y="342"/>
                  </a:lnTo>
                  <a:lnTo>
                    <a:pt x="613" y="357"/>
                  </a:lnTo>
                  <a:lnTo>
                    <a:pt x="611" y="372"/>
                  </a:lnTo>
                  <a:lnTo>
                    <a:pt x="607" y="387"/>
                  </a:lnTo>
                  <a:lnTo>
                    <a:pt x="603" y="402"/>
                  </a:lnTo>
                  <a:lnTo>
                    <a:pt x="598" y="416"/>
                  </a:lnTo>
                  <a:lnTo>
                    <a:pt x="593" y="430"/>
                  </a:lnTo>
                  <a:lnTo>
                    <a:pt x="587" y="444"/>
                  </a:lnTo>
                  <a:lnTo>
                    <a:pt x="580" y="457"/>
                  </a:lnTo>
                  <a:lnTo>
                    <a:pt x="572" y="470"/>
                  </a:lnTo>
                  <a:lnTo>
                    <a:pt x="564" y="482"/>
                  </a:lnTo>
                  <a:lnTo>
                    <a:pt x="556" y="494"/>
                  </a:lnTo>
                  <a:lnTo>
                    <a:pt x="547" y="506"/>
                  </a:lnTo>
                  <a:lnTo>
                    <a:pt x="537" y="517"/>
                  </a:lnTo>
                  <a:lnTo>
                    <a:pt x="527" y="528"/>
                  </a:lnTo>
                  <a:lnTo>
                    <a:pt x="516" y="538"/>
                  </a:lnTo>
                  <a:lnTo>
                    <a:pt x="505" y="547"/>
                  </a:lnTo>
                  <a:lnTo>
                    <a:pt x="493" y="557"/>
                  </a:lnTo>
                  <a:lnTo>
                    <a:pt x="481" y="565"/>
                  </a:lnTo>
                  <a:lnTo>
                    <a:pt x="469" y="573"/>
                  </a:lnTo>
                  <a:lnTo>
                    <a:pt x="456" y="581"/>
                  </a:lnTo>
                  <a:lnTo>
                    <a:pt x="443" y="587"/>
                  </a:lnTo>
                  <a:lnTo>
                    <a:pt x="429" y="594"/>
                  </a:lnTo>
                  <a:lnTo>
                    <a:pt x="415" y="599"/>
                  </a:lnTo>
                  <a:lnTo>
                    <a:pt x="401" y="604"/>
                  </a:lnTo>
                  <a:lnTo>
                    <a:pt x="386" y="608"/>
                  </a:lnTo>
                  <a:lnTo>
                    <a:pt x="372" y="611"/>
                  </a:lnTo>
                  <a:lnTo>
                    <a:pt x="356" y="614"/>
                  </a:lnTo>
                  <a:lnTo>
                    <a:pt x="341" y="616"/>
                  </a:lnTo>
                  <a:lnTo>
                    <a:pt x="325" y="617"/>
                  </a:lnTo>
                  <a:lnTo>
                    <a:pt x="310" y="618"/>
                  </a:lnTo>
                  <a:lnTo>
                    <a:pt x="293" y="617"/>
                  </a:lnTo>
                  <a:lnTo>
                    <a:pt x="277" y="616"/>
                  </a:lnTo>
                  <a:lnTo>
                    <a:pt x="262" y="614"/>
                  </a:lnTo>
                  <a:lnTo>
                    <a:pt x="247" y="611"/>
                  </a:lnTo>
                  <a:lnTo>
                    <a:pt x="232" y="608"/>
                  </a:lnTo>
                  <a:lnTo>
                    <a:pt x="217" y="604"/>
                  </a:lnTo>
                  <a:lnTo>
                    <a:pt x="203" y="599"/>
                  </a:lnTo>
                  <a:lnTo>
                    <a:pt x="189" y="594"/>
                  </a:lnTo>
                  <a:lnTo>
                    <a:pt x="175" y="587"/>
                  </a:lnTo>
                  <a:lnTo>
                    <a:pt x="162" y="581"/>
                  </a:lnTo>
                  <a:lnTo>
                    <a:pt x="149" y="573"/>
                  </a:lnTo>
                  <a:lnTo>
                    <a:pt x="137" y="565"/>
                  </a:lnTo>
                  <a:lnTo>
                    <a:pt x="125" y="557"/>
                  </a:lnTo>
                  <a:lnTo>
                    <a:pt x="113" y="547"/>
                  </a:lnTo>
                  <a:lnTo>
                    <a:pt x="102" y="538"/>
                  </a:lnTo>
                  <a:lnTo>
                    <a:pt x="91" y="528"/>
                  </a:lnTo>
                  <a:lnTo>
                    <a:pt x="81" y="517"/>
                  </a:lnTo>
                  <a:lnTo>
                    <a:pt x="71" y="506"/>
                  </a:lnTo>
                  <a:lnTo>
                    <a:pt x="62" y="494"/>
                  </a:lnTo>
                  <a:lnTo>
                    <a:pt x="54" y="482"/>
                  </a:lnTo>
                  <a:lnTo>
                    <a:pt x="46" y="470"/>
                  </a:lnTo>
                  <a:lnTo>
                    <a:pt x="38" y="457"/>
                  </a:lnTo>
                  <a:lnTo>
                    <a:pt x="31" y="444"/>
                  </a:lnTo>
                  <a:lnTo>
                    <a:pt x="25" y="430"/>
                  </a:lnTo>
                  <a:lnTo>
                    <a:pt x="20" y="416"/>
                  </a:lnTo>
                  <a:lnTo>
                    <a:pt x="15" y="402"/>
                  </a:lnTo>
                  <a:lnTo>
                    <a:pt x="11" y="387"/>
                  </a:lnTo>
                  <a:lnTo>
                    <a:pt x="7" y="372"/>
                  </a:lnTo>
                  <a:lnTo>
                    <a:pt x="5" y="357"/>
                  </a:lnTo>
                  <a:lnTo>
                    <a:pt x="3" y="342"/>
                  </a:lnTo>
                  <a:lnTo>
                    <a:pt x="1" y="326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9" name="Freeform 111"/>
            <p:cNvSpPr>
              <a:spLocks noEditPoints="1"/>
            </p:cNvSpPr>
            <p:nvPr/>
          </p:nvSpPr>
          <p:spPr bwMode="auto">
            <a:xfrm rot="1413173">
              <a:off x="1090" y="578"/>
              <a:ext cx="3538" cy="3538"/>
            </a:xfrm>
            <a:custGeom>
              <a:avLst/>
              <a:gdLst>
                <a:gd name="T0" fmla="*/ 1120 w 616"/>
                <a:gd name="T1" fmla="*/ 46413 h 616"/>
                <a:gd name="T2" fmla="*/ 5675 w 616"/>
                <a:gd name="T3" fmla="*/ 32956 h 616"/>
                <a:gd name="T4" fmla="*/ 13262 w 616"/>
                <a:gd name="T5" fmla="*/ 21211 h 616"/>
                <a:gd name="T6" fmla="*/ 23485 w 616"/>
                <a:gd name="T7" fmla="*/ 11544 h 616"/>
                <a:gd name="T8" fmla="*/ 35627 w 616"/>
                <a:gd name="T9" fmla="*/ 4555 h 616"/>
                <a:gd name="T10" fmla="*/ 49452 w 616"/>
                <a:gd name="T11" fmla="*/ 563 h 616"/>
                <a:gd name="T12" fmla="*/ 64425 w 616"/>
                <a:gd name="T13" fmla="*/ 195 h 616"/>
                <a:gd name="T14" fmla="*/ 78445 w 616"/>
                <a:gd name="T15" fmla="*/ 3400 h 616"/>
                <a:gd name="T16" fmla="*/ 90948 w 616"/>
                <a:gd name="T17" fmla="*/ 9862 h 616"/>
                <a:gd name="T18" fmla="*/ 101568 w 616"/>
                <a:gd name="T19" fmla="*/ 18936 h 616"/>
                <a:gd name="T20" fmla="*/ 109684 w 616"/>
                <a:gd name="T21" fmla="*/ 30515 h 616"/>
                <a:gd name="T22" fmla="*/ 114830 w 616"/>
                <a:gd name="T23" fmla="*/ 43576 h 616"/>
                <a:gd name="T24" fmla="*/ 116714 w 616"/>
                <a:gd name="T25" fmla="*/ 58159 h 616"/>
                <a:gd name="T26" fmla="*/ 114830 w 616"/>
                <a:gd name="T27" fmla="*/ 72937 h 616"/>
                <a:gd name="T28" fmla="*/ 109684 w 616"/>
                <a:gd name="T29" fmla="*/ 86199 h 616"/>
                <a:gd name="T30" fmla="*/ 101568 w 616"/>
                <a:gd name="T31" fmla="*/ 97576 h 616"/>
                <a:gd name="T32" fmla="*/ 90948 w 616"/>
                <a:gd name="T33" fmla="*/ 106686 h 616"/>
                <a:gd name="T34" fmla="*/ 78445 w 616"/>
                <a:gd name="T35" fmla="*/ 113113 h 616"/>
                <a:gd name="T36" fmla="*/ 64425 w 616"/>
                <a:gd name="T37" fmla="*/ 116346 h 616"/>
                <a:gd name="T38" fmla="*/ 49452 w 616"/>
                <a:gd name="T39" fmla="*/ 115950 h 616"/>
                <a:gd name="T40" fmla="*/ 35627 w 616"/>
                <a:gd name="T41" fmla="*/ 112159 h 616"/>
                <a:gd name="T42" fmla="*/ 23485 w 616"/>
                <a:gd name="T43" fmla="*/ 105164 h 616"/>
                <a:gd name="T44" fmla="*/ 13262 w 616"/>
                <a:gd name="T45" fmla="*/ 95497 h 616"/>
                <a:gd name="T46" fmla="*/ 5675 w 616"/>
                <a:gd name="T47" fmla="*/ 83758 h 616"/>
                <a:gd name="T48" fmla="*/ 1120 w 616"/>
                <a:gd name="T49" fmla="*/ 70099 h 616"/>
                <a:gd name="T50" fmla="*/ 195 w 616"/>
                <a:gd name="T51" fmla="*/ 58159 h 616"/>
                <a:gd name="T52" fmla="*/ 2079 w 616"/>
                <a:gd name="T53" fmla="*/ 43777 h 616"/>
                <a:gd name="T54" fmla="*/ 7191 w 616"/>
                <a:gd name="T55" fmla="*/ 30515 h 616"/>
                <a:gd name="T56" fmla="*/ 15341 w 616"/>
                <a:gd name="T57" fmla="*/ 19132 h 616"/>
                <a:gd name="T58" fmla="*/ 25765 w 616"/>
                <a:gd name="T59" fmla="*/ 10028 h 616"/>
                <a:gd name="T60" fmla="*/ 38263 w 616"/>
                <a:gd name="T61" fmla="*/ 3796 h 616"/>
                <a:gd name="T62" fmla="*/ 52283 w 616"/>
                <a:gd name="T63" fmla="*/ 563 h 616"/>
                <a:gd name="T64" fmla="*/ 67262 w 616"/>
                <a:gd name="T65" fmla="*/ 959 h 616"/>
                <a:gd name="T66" fmla="*/ 81087 w 616"/>
                <a:gd name="T67" fmla="*/ 4750 h 616"/>
                <a:gd name="T68" fmla="*/ 93223 w 616"/>
                <a:gd name="T69" fmla="*/ 11745 h 616"/>
                <a:gd name="T70" fmla="*/ 103251 w 616"/>
                <a:gd name="T71" fmla="*/ 21412 h 616"/>
                <a:gd name="T72" fmla="*/ 110643 w 616"/>
                <a:gd name="T73" fmla="*/ 33152 h 616"/>
                <a:gd name="T74" fmla="*/ 115192 w 616"/>
                <a:gd name="T75" fmla="*/ 46614 h 616"/>
                <a:gd name="T76" fmla="*/ 116346 w 616"/>
                <a:gd name="T77" fmla="*/ 61392 h 616"/>
                <a:gd name="T78" fmla="*/ 113877 w 616"/>
                <a:gd name="T79" fmla="*/ 75608 h 616"/>
                <a:gd name="T80" fmla="*/ 108001 w 616"/>
                <a:gd name="T81" fmla="*/ 88473 h 616"/>
                <a:gd name="T82" fmla="*/ 99460 w 616"/>
                <a:gd name="T83" fmla="*/ 99460 h 616"/>
                <a:gd name="T84" fmla="*/ 88473 w 616"/>
                <a:gd name="T85" fmla="*/ 108001 h 616"/>
                <a:gd name="T86" fmla="*/ 75774 w 616"/>
                <a:gd name="T87" fmla="*/ 113877 h 616"/>
                <a:gd name="T88" fmla="*/ 61392 w 616"/>
                <a:gd name="T89" fmla="*/ 116346 h 616"/>
                <a:gd name="T90" fmla="*/ 46614 w 616"/>
                <a:gd name="T91" fmla="*/ 115192 h 616"/>
                <a:gd name="T92" fmla="*/ 33152 w 616"/>
                <a:gd name="T93" fmla="*/ 110643 h 616"/>
                <a:gd name="T94" fmla="*/ 21412 w 616"/>
                <a:gd name="T95" fmla="*/ 103056 h 616"/>
                <a:gd name="T96" fmla="*/ 11745 w 616"/>
                <a:gd name="T97" fmla="*/ 93028 h 616"/>
                <a:gd name="T98" fmla="*/ 4916 w 616"/>
                <a:gd name="T99" fmla="*/ 80886 h 616"/>
                <a:gd name="T100" fmla="*/ 959 w 616"/>
                <a:gd name="T101" fmla="*/ 67262 h 6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6"/>
                <a:gd name="T154" fmla="*/ 0 h 616"/>
                <a:gd name="T155" fmla="*/ 616 w 616"/>
                <a:gd name="T156" fmla="*/ 616 h 6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6" h="616">
                  <a:moveTo>
                    <a:pt x="0" y="307"/>
                  </a:moveTo>
                  <a:lnTo>
                    <a:pt x="0" y="291"/>
                  </a:lnTo>
                  <a:lnTo>
                    <a:pt x="2" y="276"/>
                  </a:lnTo>
                  <a:lnTo>
                    <a:pt x="4" y="260"/>
                  </a:lnTo>
                  <a:lnTo>
                    <a:pt x="6" y="245"/>
                  </a:lnTo>
                  <a:lnTo>
                    <a:pt x="10" y="230"/>
                  </a:lnTo>
                  <a:lnTo>
                    <a:pt x="14" y="216"/>
                  </a:lnTo>
                  <a:lnTo>
                    <a:pt x="19" y="202"/>
                  </a:lnTo>
                  <a:lnTo>
                    <a:pt x="24" y="188"/>
                  </a:lnTo>
                  <a:lnTo>
                    <a:pt x="30" y="174"/>
                  </a:lnTo>
                  <a:lnTo>
                    <a:pt x="37" y="161"/>
                  </a:lnTo>
                  <a:lnTo>
                    <a:pt x="45" y="148"/>
                  </a:lnTo>
                  <a:lnTo>
                    <a:pt x="53" y="135"/>
                  </a:lnTo>
                  <a:lnTo>
                    <a:pt x="61" y="123"/>
                  </a:lnTo>
                  <a:lnTo>
                    <a:pt x="70" y="112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4" y="61"/>
                  </a:lnTo>
                  <a:lnTo>
                    <a:pt x="136" y="52"/>
                  </a:lnTo>
                  <a:lnTo>
                    <a:pt x="148" y="44"/>
                  </a:lnTo>
                  <a:lnTo>
                    <a:pt x="161" y="37"/>
                  </a:lnTo>
                  <a:lnTo>
                    <a:pt x="174" y="30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6" y="14"/>
                  </a:lnTo>
                  <a:lnTo>
                    <a:pt x="231" y="9"/>
                  </a:lnTo>
                  <a:lnTo>
                    <a:pt x="246" y="6"/>
                  </a:lnTo>
                  <a:lnTo>
                    <a:pt x="261" y="3"/>
                  </a:lnTo>
                  <a:lnTo>
                    <a:pt x="276" y="1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4" y="0"/>
                  </a:lnTo>
                  <a:lnTo>
                    <a:pt x="340" y="1"/>
                  </a:lnTo>
                  <a:lnTo>
                    <a:pt x="355" y="3"/>
                  </a:lnTo>
                  <a:lnTo>
                    <a:pt x="371" y="6"/>
                  </a:lnTo>
                  <a:lnTo>
                    <a:pt x="385" y="9"/>
                  </a:lnTo>
                  <a:lnTo>
                    <a:pt x="400" y="14"/>
                  </a:lnTo>
                  <a:lnTo>
                    <a:pt x="414" y="18"/>
                  </a:lnTo>
                  <a:lnTo>
                    <a:pt x="428" y="24"/>
                  </a:lnTo>
                  <a:lnTo>
                    <a:pt x="442" y="30"/>
                  </a:lnTo>
                  <a:lnTo>
                    <a:pt x="455" y="37"/>
                  </a:lnTo>
                  <a:lnTo>
                    <a:pt x="468" y="44"/>
                  </a:lnTo>
                  <a:lnTo>
                    <a:pt x="480" y="52"/>
                  </a:lnTo>
                  <a:lnTo>
                    <a:pt x="492" y="61"/>
                  </a:lnTo>
                  <a:lnTo>
                    <a:pt x="504" y="70"/>
                  </a:lnTo>
                  <a:lnTo>
                    <a:pt x="515" y="80"/>
                  </a:lnTo>
                  <a:lnTo>
                    <a:pt x="526" y="90"/>
                  </a:lnTo>
                  <a:lnTo>
                    <a:pt x="536" y="100"/>
                  </a:lnTo>
                  <a:lnTo>
                    <a:pt x="546" y="112"/>
                  </a:lnTo>
                  <a:lnTo>
                    <a:pt x="555" y="123"/>
                  </a:lnTo>
                  <a:lnTo>
                    <a:pt x="563" y="135"/>
                  </a:lnTo>
                  <a:lnTo>
                    <a:pt x="571" y="148"/>
                  </a:lnTo>
                  <a:lnTo>
                    <a:pt x="579" y="161"/>
                  </a:lnTo>
                  <a:lnTo>
                    <a:pt x="586" y="174"/>
                  </a:lnTo>
                  <a:lnTo>
                    <a:pt x="592" y="188"/>
                  </a:lnTo>
                  <a:lnTo>
                    <a:pt x="597" y="202"/>
                  </a:lnTo>
                  <a:lnTo>
                    <a:pt x="602" y="216"/>
                  </a:lnTo>
                  <a:lnTo>
                    <a:pt x="606" y="230"/>
                  </a:lnTo>
                  <a:lnTo>
                    <a:pt x="610" y="245"/>
                  </a:lnTo>
                  <a:lnTo>
                    <a:pt x="612" y="260"/>
                  </a:lnTo>
                  <a:lnTo>
                    <a:pt x="614" y="276"/>
                  </a:lnTo>
                  <a:lnTo>
                    <a:pt x="616" y="291"/>
                  </a:lnTo>
                  <a:lnTo>
                    <a:pt x="616" y="307"/>
                  </a:lnTo>
                  <a:lnTo>
                    <a:pt x="616" y="324"/>
                  </a:lnTo>
                  <a:lnTo>
                    <a:pt x="614" y="340"/>
                  </a:lnTo>
                  <a:lnTo>
                    <a:pt x="612" y="355"/>
                  </a:lnTo>
                  <a:lnTo>
                    <a:pt x="610" y="370"/>
                  </a:lnTo>
                  <a:lnTo>
                    <a:pt x="606" y="385"/>
                  </a:lnTo>
                  <a:lnTo>
                    <a:pt x="602" y="400"/>
                  </a:lnTo>
                  <a:lnTo>
                    <a:pt x="597" y="414"/>
                  </a:lnTo>
                  <a:lnTo>
                    <a:pt x="592" y="428"/>
                  </a:lnTo>
                  <a:lnTo>
                    <a:pt x="586" y="442"/>
                  </a:lnTo>
                  <a:lnTo>
                    <a:pt x="579" y="455"/>
                  </a:lnTo>
                  <a:lnTo>
                    <a:pt x="571" y="468"/>
                  </a:lnTo>
                  <a:lnTo>
                    <a:pt x="563" y="480"/>
                  </a:lnTo>
                  <a:lnTo>
                    <a:pt x="555" y="492"/>
                  </a:lnTo>
                  <a:lnTo>
                    <a:pt x="546" y="504"/>
                  </a:lnTo>
                  <a:lnTo>
                    <a:pt x="536" y="515"/>
                  </a:lnTo>
                  <a:lnTo>
                    <a:pt x="526" y="526"/>
                  </a:lnTo>
                  <a:lnTo>
                    <a:pt x="515" y="536"/>
                  </a:lnTo>
                  <a:lnTo>
                    <a:pt x="504" y="545"/>
                  </a:lnTo>
                  <a:lnTo>
                    <a:pt x="492" y="555"/>
                  </a:lnTo>
                  <a:lnTo>
                    <a:pt x="480" y="563"/>
                  </a:lnTo>
                  <a:lnTo>
                    <a:pt x="468" y="571"/>
                  </a:lnTo>
                  <a:lnTo>
                    <a:pt x="455" y="579"/>
                  </a:lnTo>
                  <a:lnTo>
                    <a:pt x="442" y="585"/>
                  </a:lnTo>
                  <a:lnTo>
                    <a:pt x="428" y="592"/>
                  </a:lnTo>
                  <a:lnTo>
                    <a:pt x="414" y="597"/>
                  </a:lnTo>
                  <a:lnTo>
                    <a:pt x="400" y="602"/>
                  </a:lnTo>
                  <a:lnTo>
                    <a:pt x="385" y="606"/>
                  </a:lnTo>
                  <a:lnTo>
                    <a:pt x="371" y="609"/>
                  </a:lnTo>
                  <a:lnTo>
                    <a:pt x="355" y="612"/>
                  </a:lnTo>
                  <a:lnTo>
                    <a:pt x="340" y="614"/>
                  </a:lnTo>
                  <a:lnTo>
                    <a:pt x="324" y="615"/>
                  </a:lnTo>
                  <a:lnTo>
                    <a:pt x="309" y="616"/>
                  </a:lnTo>
                  <a:lnTo>
                    <a:pt x="292" y="615"/>
                  </a:lnTo>
                  <a:lnTo>
                    <a:pt x="276" y="614"/>
                  </a:lnTo>
                  <a:lnTo>
                    <a:pt x="261" y="612"/>
                  </a:lnTo>
                  <a:lnTo>
                    <a:pt x="246" y="609"/>
                  </a:lnTo>
                  <a:lnTo>
                    <a:pt x="231" y="606"/>
                  </a:lnTo>
                  <a:lnTo>
                    <a:pt x="216" y="602"/>
                  </a:lnTo>
                  <a:lnTo>
                    <a:pt x="202" y="597"/>
                  </a:lnTo>
                  <a:lnTo>
                    <a:pt x="188" y="592"/>
                  </a:lnTo>
                  <a:lnTo>
                    <a:pt x="174" y="585"/>
                  </a:lnTo>
                  <a:lnTo>
                    <a:pt x="161" y="579"/>
                  </a:lnTo>
                  <a:lnTo>
                    <a:pt x="148" y="571"/>
                  </a:lnTo>
                  <a:lnTo>
                    <a:pt x="136" y="563"/>
                  </a:lnTo>
                  <a:lnTo>
                    <a:pt x="124" y="555"/>
                  </a:lnTo>
                  <a:lnTo>
                    <a:pt x="112" y="545"/>
                  </a:lnTo>
                  <a:lnTo>
                    <a:pt x="101" y="536"/>
                  </a:lnTo>
                  <a:lnTo>
                    <a:pt x="90" y="526"/>
                  </a:lnTo>
                  <a:lnTo>
                    <a:pt x="80" y="515"/>
                  </a:lnTo>
                  <a:lnTo>
                    <a:pt x="70" y="504"/>
                  </a:lnTo>
                  <a:lnTo>
                    <a:pt x="61" y="492"/>
                  </a:lnTo>
                  <a:lnTo>
                    <a:pt x="53" y="480"/>
                  </a:lnTo>
                  <a:lnTo>
                    <a:pt x="45" y="468"/>
                  </a:lnTo>
                  <a:lnTo>
                    <a:pt x="37" y="455"/>
                  </a:lnTo>
                  <a:lnTo>
                    <a:pt x="30" y="442"/>
                  </a:lnTo>
                  <a:lnTo>
                    <a:pt x="24" y="428"/>
                  </a:lnTo>
                  <a:lnTo>
                    <a:pt x="19" y="414"/>
                  </a:lnTo>
                  <a:lnTo>
                    <a:pt x="14" y="400"/>
                  </a:lnTo>
                  <a:lnTo>
                    <a:pt x="10" y="385"/>
                  </a:lnTo>
                  <a:lnTo>
                    <a:pt x="6" y="370"/>
                  </a:lnTo>
                  <a:lnTo>
                    <a:pt x="4" y="355"/>
                  </a:lnTo>
                  <a:lnTo>
                    <a:pt x="2" y="340"/>
                  </a:lnTo>
                  <a:lnTo>
                    <a:pt x="0" y="324"/>
                  </a:lnTo>
                  <a:lnTo>
                    <a:pt x="0" y="307"/>
                  </a:lnTo>
                  <a:close/>
                  <a:moveTo>
                    <a:pt x="1" y="307"/>
                  </a:moveTo>
                  <a:lnTo>
                    <a:pt x="2" y="291"/>
                  </a:lnTo>
                  <a:lnTo>
                    <a:pt x="3" y="276"/>
                  </a:lnTo>
                  <a:lnTo>
                    <a:pt x="5" y="261"/>
                  </a:lnTo>
                  <a:lnTo>
                    <a:pt x="8" y="246"/>
                  </a:lnTo>
                  <a:lnTo>
                    <a:pt x="11" y="231"/>
                  </a:lnTo>
                  <a:lnTo>
                    <a:pt x="15" y="216"/>
                  </a:lnTo>
                  <a:lnTo>
                    <a:pt x="20" y="202"/>
                  </a:lnTo>
                  <a:lnTo>
                    <a:pt x="26" y="188"/>
                  </a:lnTo>
                  <a:lnTo>
                    <a:pt x="32" y="175"/>
                  </a:lnTo>
                  <a:lnTo>
                    <a:pt x="38" y="161"/>
                  </a:lnTo>
                  <a:lnTo>
                    <a:pt x="46" y="149"/>
                  </a:lnTo>
                  <a:lnTo>
                    <a:pt x="54" y="136"/>
                  </a:lnTo>
                  <a:lnTo>
                    <a:pt x="62" y="124"/>
                  </a:lnTo>
                  <a:lnTo>
                    <a:pt x="71" y="113"/>
                  </a:lnTo>
                  <a:lnTo>
                    <a:pt x="81" y="101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3"/>
                  </a:lnTo>
                  <a:lnTo>
                    <a:pt x="149" y="45"/>
                  </a:lnTo>
                  <a:lnTo>
                    <a:pt x="162" y="38"/>
                  </a:lnTo>
                  <a:lnTo>
                    <a:pt x="175" y="31"/>
                  </a:lnTo>
                  <a:lnTo>
                    <a:pt x="188" y="25"/>
                  </a:lnTo>
                  <a:lnTo>
                    <a:pt x="202" y="20"/>
                  </a:lnTo>
                  <a:lnTo>
                    <a:pt x="217" y="15"/>
                  </a:lnTo>
                  <a:lnTo>
                    <a:pt x="231" y="11"/>
                  </a:lnTo>
                  <a:lnTo>
                    <a:pt x="246" y="7"/>
                  </a:lnTo>
                  <a:lnTo>
                    <a:pt x="261" y="5"/>
                  </a:lnTo>
                  <a:lnTo>
                    <a:pt x="276" y="3"/>
                  </a:lnTo>
                  <a:lnTo>
                    <a:pt x="292" y="2"/>
                  </a:lnTo>
                  <a:lnTo>
                    <a:pt x="309" y="1"/>
                  </a:lnTo>
                  <a:lnTo>
                    <a:pt x="324" y="2"/>
                  </a:lnTo>
                  <a:lnTo>
                    <a:pt x="340" y="3"/>
                  </a:lnTo>
                  <a:lnTo>
                    <a:pt x="355" y="5"/>
                  </a:lnTo>
                  <a:lnTo>
                    <a:pt x="370" y="7"/>
                  </a:lnTo>
                  <a:lnTo>
                    <a:pt x="385" y="11"/>
                  </a:lnTo>
                  <a:lnTo>
                    <a:pt x="400" y="15"/>
                  </a:lnTo>
                  <a:lnTo>
                    <a:pt x="414" y="20"/>
                  </a:lnTo>
                  <a:lnTo>
                    <a:pt x="428" y="25"/>
                  </a:lnTo>
                  <a:lnTo>
                    <a:pt x="441" y="31"/>
                  </a:lnTo>
                  <a:lnTo>
                    <a:pt x="454" y="38"/>
                  </a:lnTo>
                  <a:lnTo>
                    <a:pt x="467" y="45"/>
                  </a:lnTo>
                  <a:lnTo>
                    <a:pt x="480" y="53"/>
                  </a:lnTo>
                  <a:lnTo>
                    <a:pt x="492" y="62"/>
                  </a:lnTo>
                  <a:lnTo>
                    <a:pt x="503" y="71"/>
                  </a:lnTo>
                  <a:lnTo>
                    <a:pt x="514" y="81"/>
                  </a:lnTo>
                  <a:lnTo>
                    <a:pt x="525" y="91"/>
                  </a:lnTo>
                  <a:lnTo>
                    <a:pt x="535" y="101"/>
                  </a:lnTo>
                  <a:lnTo>
                    <a:pt x="545" y="113"/>
                  </a:lnTo>
                  <a:lnTo>
                    <a:pt x="554" y="124"/>
                  </a:lnTo>
                  <a:lnTo>
                    <a:pt x="562" y="136"/>
                  </a:lnTo>
                  <a:lnTo>
                    <a:pt x="570" y="149"/>
                  </a:lnTo>
                  <a:lnTo>
                    <a:pt x="578" y="161"/>
                  </a:lnTo>
                  <a:lnTo>
                    <a:pt x="584" y="175"/>
                  </a:lnTo>
                  <a:lnTo>
                    <a:pt x="591" y="188"/>
                  </a:lnTo>
                  <a:lnTo>
                    <a:pt x="596" y="202"/>
                  </a:lnTo>
                  <a:lnTo>
                    <a:pt x="601" y="216"/>
                  </a:lnTo>
                  <a:lnTo>
                    <a:pt x="605" y="231"/>
                  </a:lnTo>
                  <a:lnTo>
                    <a:pt x="608" y="246"/>
                  </a:lnTo>
                  <a:lnTo>
                    <a:pt x="611" y="261"/>
                  </a:lnTo>
                  <a:lnTo>
                    <a:pt x="613" y="276"/>
                  </a:lnTo>
                  <a:lnTo>
                    <a:pt x="614" y="291"/>
                  </a:lnTo>
                  <a:lnTo>
                    <a:pt x="615" y="307"/>
                  </a:lnTo>
                  <a:lnTo>
                    <a:pt x="614" y="324"/>
                  </a:lnTo>
                  <a:lnTo>
                    <a:pt x="613" y="340"/>
                  </a:lnTo>
                  <a:lnTo>
                    <a:pt x="611" y="355"/>
                  </a:lnTo>
                  <a:lnTo>
                    <a:pt x="608" y="370"/>
                  </a:lnTo>
                  <a:lnTo>
                    <a:pt x="605" y="385"/>
                  </a:lnTo>
                  <a:lnTo>
                    <a:pt x="601" y="399"/>
                  </a:lnTo>
                  <a:lnTo>
                    <a:pt x="596" y="413"/>
                  </a:lnTo>
                  <a:lnTo>
                    <a:pt x="591" y="427"/>
                  </a:lnTo>
                  <a:lnTo>
                    <a:pt x="584" y="441"/>
                  </a:lnTo>
                  <a:lnTo>
                    <a:pt x="578" y="454"/>
                  </a:lnTo>
                  <a:lnTo>
                    <a:pt x="570" y="467"/>
                  </a:lnTo>
                  <a:lnTo>
                    <a:pt x="562" y="479"/>
                  </a:lnTo>
                  <a:lnTo>
                    <a:pt x="554" y="491"/>
                  </a:lnTo>
                  <a:lnTo>
                    <a:pt x="545" y="503"/>
                  </a:lnTo>
                  <a:lnTo>
                    <a:pt x="535" y="514"/>
                  </a:lnTo>
                  <a:lnTo>
                    <a:pt x="525" y="525"/>
                  </a:lnTo>
                  <a:lnTo>
                    <a:pt x="514" y="535"/>
                  </a:lnTo>
                  <a:lnTo>
                    <a:pt x="503" y="544"/>
                  </a:lnTo>
                  <a:lnTo>
                    <a:pt x="492" y="553"/>
                  </a:lnTo>
                  <a:lnTo>
                    <a:pt x="480" y="562"/>
                  </a:lnTo>
                  <a:lnTo>
                    <a:pt x="467" y="570"/>
                  </a:lnTo>
                  <a:lnTo>
                    <a:pt x="454" y="577"/>
                  </a:lnTo>
                  <a:lnTo>
                    <a:pt x="441" y="584"/>
                  </a:lnTo>
                  <a:lnTo>
                    <a:pt x="428" y="590"/>
                  </a:lnTo>
                  <a:lnTo>
                    <a:pt x="414" y="596"/>
                  </a:lnTo>
                  <a:lnTo>
                    <a:pt x="400" y="601"/>
                  </a:lnTo>
                  <a:lnTo>
                    <a:pt x="385" y="605"/>
                  </a:lnTo>
                  <a:lnTo>
                    <a:pt x="370" y="608"/>
                  </a:lnTo>
                  <a:lnTo>
                    <a:pt x="355" y="611"/>
                  </a:lnTo>
                  <a:lnTo>
                    <a:pt x="340" y="613"/>
                  </a:lnTo>
                  <a:lnTo>
                    <a:pt x="324" y="614"/>
                  </a:lnTo>
                  <a:lnTo>
                    <a:pt x="309" y="614"/>
                  </a:lnTo>
                  <a:lnTo>
                    <a:pt x="292" y="614"/>
                  </a:lnTo>
                  <a:lnTo>
                    <a:pt x="276" y="613"/>
                  </a:lnTo>
                  <a:lnTo>
                    <a:pt x="261" y="611"/>
                  </a:lnTo>
                  <a:lnTo>
                    <a:pt x="246" y="608"/>
                  </a:lnTo>
                  <a:lnTo>
                    <a:pt x="231" y="605"/>
                  </a:lnTo>
                  <a:lnTo>
                    <a:pt x="217" y="601"/>
                  </a:lnTo>
                  <a:lnTo>
                    <a:pt x="202" y="596"/>
                  </a:lnTo>
                  <a:lnTo>
                    <a:pt x="188" y="590"/>
                  </a:lnTo>
                  <a:lnTo>
                    <a:pt x="175" y="584"/>
                  </a:lnTo>
                  <a:lnTo>
                    <a:pt x="162" y="577"/>
                  </a:lnTo>
                  <a:lnTo>
                    <a:pt x="149" y="570"/>
                  </a:lnTo>
                  <a:lnTo>
                    <a:pt x="136" y="562"/>
                  </a:lnTo>
                  <a:lnTo>
                    <a:pt x="124" y="553"/>
                  </a:lnTo>
                  <a:lnTo>
                    <a:pt x="113" y="544"/>
                  </a:lnTo>
                  <a:lnTo>
                    <a:pt x="102" y="535"/>
                  </a:lnTo>
                  <a:lnTo>
                    <a:pt x="91" y="525"/>
                  </a:lnTo>
                  <a:lnTo>
                    <a:pt x="81" y="514"/>
                  </a:lnTo>
                  <a:lnTo>
                    <a:pt x="71" y="503"/>
                  </a:lnTo>
                  <a:lnTo>
                    <a:pt x="62" y="491"/>
                  </a:lnTo>
                  <a:lnTo>
                    <a:pt x="54" y="479"/>
                  </a:lnTo>
                  <a:lnTo>
                    <a:pt x="46" y="467"/>
                  </a:lnTo>
                  <a:lnTo>
                    <a:pt x="38" y="454"/>
                  </a:lnTo>
                  <a:lnTo>
                    <a:pt x="32" y="441"/>
                  </a:lnTo>
                  <a:lnTo>
                    <a:pt x="26" y="427"/>
                  </a:lnTo>
                  <a:lnTo>
                    <a:pt x="20" y="413"/>
                  </a:lnTo>
                  <a:lnTo>
                    <a:pt x="15" y="399"/>
                  </a:lnTo>
                  <a:lnTo>
                    <a:pt x="11" y="385"/>
                  </a:lnTo>
                  <a:lnTo>
                    <a:pt x="8" y="370"/>
                  </a:lnTo>
                  <a:lnTo>
                    <a:pt x="5" y="355"/>
                  </a:lnTo>
                  <a:lnTo>
                    <a:pt x="3" y="340"/>
                  </a:lnTo>
                  <a:lnTo>
                    <a:pt x="2" y="324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0" name="Freeform 112"/>
            <p:cNvSpPr>
              <a:spLocks noEditPoints="1"/>
            </p:cNvSpPr>
            <p:nvPr/>
          </p:nvSpPr>
          <p:spPr bwMode="auto">
            <a:xfrm rot="1413173">
              <a:off x="1096" y="583"/>
              <a:ext cx="3528" cy="3522"/>
            </a:xfrm>
            <a:custGeom>
              <a:avLst/>
              <a:gdLst>
                <a:gd name="T0" fmla="*/ 1322 w 614"/>
                <a:gd name="T1" fmla="*/ 46481 h 613"/>
                <a:gd name="T2" fmla="*/ 5878 w 614"/>
                <a:gd name="T3" fmla="*/ 33014 h 613"/>
                <a:gd name="T4" fmla="*/ 13273 w 614"/>
                <a:gd name="T5" fmla="*/ 21224 h 613"/>
                <a:gd name="T6" fmla="*/ 23340 w 614"/>
                <a:gd name="T7" fmla="*/ 11554 h 613"/>
                <a:gd name="T8" fmla="*/ 35458 w 614"/>
                <a:gd name="T9" fmla="*/ 4556 h 613"/>
                <a:gd name="T10" fmla="*/ 49323 w 614"/>
                <a:gd name="T11" fmla="*/ 758 h 613"/>
                <a:gd name="T12" fmla="*/ 64314 w 614"/>
                <a:gd name="T13" fmla="*/ 362 h 613"/>
                <a:gd name="T14" fmla="*/ 78346 w 614"/>
                <a:gd name="T15" fmla="*/ 3597 h 613"/>
                <a:gd name="T16" fmla="*/ 90860 w 614"/>
                <a:gd name="T17" fmla="*/ 9871 h 613"/>
                <a:gd name="T18" fmla="*/ 101295 w 614"/>
                <a:gd name="T19" fmla="*/ 18983 h 613"/>
                <a:gd name="T20" fmla="*/ 109448 w 614"/>
                <a:gd name="T21" fmla="*/ 30336 h 613"/>
                <a:gd name="T22" fmla="*/ 114597 w 614"/>
                <a:gd name="T23" fmla="*/ 43608 h 613"/>
                <a:gd name="T24" fmla="*/ 116481 w 614"/>
                <a:gd name="T25" fmla="*/ 58035 h 613"/>
                <a:gd name="T26" fmla="*/ 114597 w 614"/>
                <a:gd name="T27" fmla="*/ 72824 h 613"/>
                <a:gd name="T28" fmla="*/ 109448 w 614"/>
                <a:gd name="T29" fmla="*/ 85930 h 613"/>
                <a:gd name="T30" fmla="*/ 101295 w 614"/>
                <a:gd name="T31" fmla="*/ 97283 h 613"/>
                <a:gd name="T32" fmla="*/ 90860 w 614"/>
                <a:gd name="T33" fmla="*/ 106395 h 613"/>
                <a:gd name="T34" fmla="*/ 78346 w 614"/>
                <a:gd name="T35" fmla="*/ 112865 h 613"/>
                <a:gd name="T36" fmla="*/ 64314 w 614"/>
                <a:gd name="T37" fmla="*/ 116065 h 613"/>
                <a:gd name="T38" fmla="*/ 49323 w 614"/>
                <a:gd name="T39" fmla="*/ 115703 h 613"/>
                <a:gd name="T40" fmla="*/ 35458 w 614"/>
                <a:gd name="T41" fmla="*/ 111710 h 613"/>
                <a:gd name="T42" fmla="*/ 23340 w 614"/>
                <a:gd name="T43" fmla="*/ 104712 h 613"/>
                <a:gd name="T44" fmla="*/ 13273 w 614"/>
                <a:gd name="T45" fmla="*/ 95203 h 613"/>
                <a:gd name="T46" fmla="*/ 5878 w 614"/>
                <a:gd name="T47" fmla="*/ 83454 h 613"/>
                <a:gd name="T48" fmla="*/ 1322 w 614"/>
                <a:gd name="T49" fmla="*/ 69980 h 613"/>
                <a:gd name="T50" fmla="*/ 362 w 614"/>
                <a:gd name="T51" fmla="*/ 58035 h 613"/>
                <a:gd name="T52" fmla="*/ 2080 w 614"/>
                <a:gd name="T53" fmla="*/ 43608 h 613"/>
                <a:gd name="T54" fmla="*/ 7395 w 614"/>
                <a:gd name="T55" fmla="*/ 30537 h 613"/>
                <a:gd name="T56" fmla="*/ 15353 w 614"/>
                <a:gd name="T57" fmla="*/ 19144 h 613"/>
                <a:gd name="T58" fmla="*/ 25788 w 614"/>
                <a:gd name="T59" fmla="*/ 10233 h 613"/>
                <a:gd name="T60" fmla="*/ 38331 w 614"/>
                <a:gd name="T61" fmla="*/ 3798 h 613"/>
                <a:gd name="T62" fmla="*/ 52167 w 614"/>
                <a:gd name="T63" fmla="*/ 563 h 613"/>
                <a:gd name="T64" fmla="*/ 67153 w 614"/>
                <a:gd name="T65" fmla="*/ 960 h 613"/>
                <a:gd name="T66" fmla="*/ 80822 w 614"/>
                <a:gd name="T67" fmla="*/ 4918 h 613"/>
                <a:gd name="T68" fmla="*/ 92975 w 614"/>
                <a:gd name="T69" fmla="*/ 11750 h 613"/>
                <a:gd name="T70" fmla="*/ 103007 w 614"/>
                <a:gd name="T71" fmla="*/ 21224 h 613"/>
                <a:gd name="T72" fmla="*/ 110402 w 614"/>
                <a:gd name="T73" fmla="*/ 33014 h 613"/>
                <a:gd name="T74" fmla="*/ 114959 w 614"/>
                <a:gd name="T75" fmla="*/ 46481 h 613"/>
                <a:gd name="T76" fmla="*/ 116114 w 614"/>
                <a:gd name="T77" fmla="*/ 61270 h 613"/>
                <a:gd name="T78" fmla="*/ 113442 w 614"/>
                <a:gd name="T79" fmla="*/ 75496 h 613"/>
                <a:gd name="T80" fmla="*/ 107765 w 614"/>
                <a:gd name="T81" fmla="*/ 88205 h 613"/>
                <a:gd name="T82" fmla="*/ 99215 w 614"/>
                <a:gd name="T83" fmla="*/ 99196 h 613"/>
                <a:gd name="T84" fmla="*/ 88418 w 614"/>
                <a:gd name="T85" fmla="*/ 107717 h 613"/>
                <a:gd name="T86" fmla="*/ 75507 w 614"/>
                <a:gd name="T87" fmla="*/ 113428 h 613"/>
                <a:gd name="T88" fmla="*/ 61275 w 614"/>
                <a:gd name="T89" fmla="*/ 115899 h 613"/>
                <a:gd name="T90" fmla="*/ 46485 w 614"/>
                <a:gd name="T91" fmla="*/ 114945 h 613"/>
                <a:gd name="T92" fmla="*/ 33016 w 614"/>
                <a:gd name="T93" fmla="*/ 110389 h 613"/>
                <a:gd name="T94" fmla="*/ 21427 w 614"/>
                <a:gd name="T95" fmla="*/ 102799 h 613"/>
                <a:gd name="T96" fmla="*/ 11756 w 614"/>
                <a:gd name="T97" fmla="*/ 92761 h 613"/>
                <a:gd name="T98" fmla="*/ 4919 w 614"/>
                <a:gd name="T99" fmla="*/ 80811 h 613"/>
                <a:gd name="T100" fmla="*/ 960 w 614"/>
                <a:gd name="T101" fmla="*/ 67142 h 6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4"/>
                <a:gd name="T154" fmla="*/ 0 h 613"/>
                <a:gd name="T155" fmla="*/ 614 w 614"/>
                <a:gd name="T156" fmla="*/ 613 h 6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4" h="613">
                  <a:moveTo>
                    <a:pt x="0" y="306"/>
                  </a:moveTo>
                  <a:lnTo>
                    <a:pt x="1" y="290"/>
                  </a:lnTo>
                  <a:lnTo>
                    <a:pt x="2" y="275"/>
                  </a:lnTo>
                  <a:lnTo>
                    <a:pt x="4" y="260"/>
                  </a:lnTo>
                  <a:lnTo>
                    <a:pt x="7" y="245"/>
                  </a:lnTo>
                  <a:lnTo>
                    <a:pt x="10" y="230"/>
                  </a:lnTo>
                  <a:lnTo>
                    <a:pt x="14" y="215"/>
                  </a:lnTo>
                  <a:lnTo>
                    <a:pt x="19" y="201"/>
                  </a:lnTo>
                  <a:lnTo>
                    <a:pt x="25" y="187"/>
                  </a:lnTo>
                  <a:lnTo>
                    <a:pt x="31" y="174"/>
                  </a:lnTo>
                  <a:lnTo>
                    <a:pt x="37" y="160"/>
                  </a:lnTo>
                  <a:lnTo>
                    <a:pt x="45" y="148"/>
                  </a:lnTo>
                  <a:lnTo>
                    <a:pt x="53" y="135"/>
                  </a:lnTo>
                  <a:lnTo>
                    <a:pt x="61" y="123"/>
                  </a:lnTo>
                  <a:lnTo>
                    <a:pt x="70" y="112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2"/>
                  </a:lnTo>
                  <a:lnTo>
                    <a:pt x="148" y="44"/>
                  </a:lnTo>
                  <a:lnTo>
                    <a:pt x="161" y="37"/>
                  </a:lnTo>
                  <a:lnTo>
                    <a:pt x="174" y="30"/>
                  </a:lnTo>
                  <a:lnTo>
                    <a:pt x="187" y="24"/>
                  </a:lnTo>
                  <a:lnTo>
                    <a:pt x="201" y="19"/>
                  </a:lnTo>
                  <a:lnTo>
                    <a:pt x="216" y="14"/>
                  </a:lnTo>
                  <a:lnTo>
                    <a:pt x="230" y="10"/>
                  </a:lnTo>
                  <a:lnTo>
                    <a:pt x="245" y="6"/>
                  </a:lnTo>
                  <a:lnTo>
                    <a:pt x="260" y="4"/>
                  </a:lnTo>
                  <a:lnTo>
                    <a:pt x="275" y="2"/>
                  </a:lnTo>
                  <a:lnTo>
                    <a:pt x="291" y="1"/>
                  </a:lnTo>
                  <a:lnTo>
                    <a:pt x="308" y="0"/>
                  </a:lnTo>
                  <a:lnTo>
                    <a:pt x="323" y="1"/>
                  </a:lnTo>
                  <a:lnTo>
                    <a:pt x="339" y="2"/>
                  </a:lnTo>
                  <a:lnTo>
                    <a:pt x="354" y="4"/>
                  </a:lnTo>
                  <a:lnTo>
                    <a:pt x="369" y="6"/>
                  </a:lnTo>
                  <a:lnTo>
                    <a:pt x="384" y="10"/>
                  </a:lnTo>
                  <a:lnTo>
                    <a:pt x="399" y="14"/>
                  </a:lnTo>
                  <a:lnTo>
                    <a:pt x="413" y="19"/>
                  </a:lnTo>
                  <a:lnTo>
                    <a:pt x="427" y="24"/>
                  </a:lnTo>
                  <a:lnTo>
                    <a:pt x="440" y="30"/>
                  </a:lnTo>
                  <a:lnTo>
                    <a:pt x="453" y="37"/>
                  </a:lnTo>
                  <a:lnTo>
                    <a:pt x="466" y="44"/>
                  </a:lnTo>
                  <a:lnTo>
                    <a:pt x="479" y="52"/>
                  </a:lnTo>
                  <a:lnTo>
                    <a:pt x="491" y="61"/>
                  </a:lnTo>
                  <a:lnTo>
                    <a:pt x="502" y="70"/>
                  </a:lnTo>
                  <a:lnTo>
                    <a:pt x="513" y="80"/>
                  </a:lnTo>
                  <a:lnTo>
                    <a:pt x="524" y="90"/>
                  </a:lnTo>
                  <a:lnTo>
                    <a:pt x="534" y="100"/>
                  </a:lnTo>
                  <a:lnTo>
                    <a:pt x="544" y="112"/>
                  </a:lnTo>
                  <a:lnTo>
                    <a:pt x="553" y="123"/>
                  </a:lnTo>
                  <a:lnTo>
                    <a:pt x="561" y="135"/>
                  </a:lnTo>
                  <a:lnTo>
                    <a:pt x="569" y="148"/>
                  </a:lnTo>
                  <a:lnTo>
                    <a:pt x="577" y="160"/>
                  </a:lnTo>
                  <a:lnTo>
                    <a:pt x="583" y="174"/>
                  </a:lnTo>
                  <a:lnTo>
                    <a:pt x="590" y="187"/>
                  </a:lnTo>
                  <a:lnTo>
                    <a:pt x="595" y="201"/>
                  </a:lnTo>
                  <a:lnTo>
                    <a:pt x="600" y="215"/>
                  </a:lnTo>
                  <a:lnTo>
                    <a:pt x="604" y="230"/>
                  </a:lnTo>
                  <a:lnTo>
                    <a:pt x="607" y="245"/>
                  </a:lnTo>
                  <a:lnTo>
                    <a:pt x="610" y="260"/>
                  </a:lnTo>
                  <a:lnTo>
                    <a:pt x="612" y="275"/>
                  </a:lnTo>
                  <a:lnTo>
                    <a:pt x="613" y="290"/>
                  </a:lnTo>
                  <a:lnTo>
                    <a:pt x="614" y="306"/>
                  </a:lnTo>
                  <a:lnTo>
                    <a:pt x="613" y="323"/>
                  </a:lnTo>
                  <a:lnTo>
                    <a:pt x="612" y="339"/>
                  </a:lnTo>
                  <a:lnTo>
                    <a:pt x="610" y="354"/>
                  </a:lnTo>
                  <a:lnTo>
                    <a:pt x="607" y="369"/>
                  </a:lnTo>
                  <a:lnTo>
                    <a:pt x="604" y="384"/>
                  </a:lnTo>
                  <a:lnTo>
                    <a:pt x="600" y="398"/>
                  </a:lnTo>
                  <a:lnTo>
                    <a:pt x="595" y="412"/>
                  </a:lnTo>
                  <a:lnTo>
                    <a:pt x="590" y="426"/>
                  </a:lnTo>
                  <a:lnTo>
                    <a:pt x="583" y="440"/>
                  </a:lnTo>
                  <a:lnTo>
                    <a:pt x="577" y="453"/>
                  </a:lnTo>
                  <a:lnTo>
                    <a:pt x="569" y="466"/>
                  </a:lnTo>
                  <a:lnTo>
                    <a:pt x="561" y="478"/>
                  </a:lnTo>
                  <a:lnTo>
                    <a:pt x="553" y="490"/>
                  </a:lnTo>
                  <a:lnTo>
                    <a:pt x="544" y="502"/>
                  </a:lnTo>
                  <a:lnTo>
                    <a:pt x="534" y="513"/>
                  </a:lnTo>
                  <a:lnTo>
                    <a:pt x="524" y="524"/>
                  </a:lnTo>
                  <a:lnTo>
                    <a:pt x="513" y="534"/>
                  </a:lnTo>
                  <a:lnTo>
                    <a:pt x="502" y="543"/>
                  </a:lnTo>
                  <a:lnTo>
                    <a:pt x="491" y="552"/>
                  </a:lnTo>
                  <a:lnTo>
                    <a:pt x="479" y="561"/>
                  </a:lnTo>
                  <a:lnTo>
                    <a:pt x="466" y="569"/>
                  </a:lnTo>
                  <a:lnTo>
                    <a:pt x="453" y="576"/>
                  </a:lnTo>
                  <a:lnTo>
                    <a:pt x="440" y="583"/>
                  </a:lnTo>
                  <a:lnTo>
                    <a:pt x="427" y="589"/>
                  </a:lnTo>
                  <a:lnTo>
                    <a:pt x="413" y="595"/>
                  </a:lnTo>
                  <a:lnTo>
                    <a:pt x="399" y="600"/>
                  </a:lnTo>
                  <a:lnTo>
                    <a:pt x="384" y="604"/>
                  </a:lnTo>
                  <a:lnTo>
                    <a:pt x="369" y="607"/>
                  </a:lnTo>
                  <a:lnTo>
                    <a:pt x="354" y="610"/>
                  </a:lnTo>
                  <a:lnTo>
                    <a:pt x="339" y="612"/>
                  </a:lnTo>
                  <a:lnTo>
                    <a:pt x="323" y="613"/>
                  </a:lnTo>
                  <a:lnTo>
                    <a:pt x="308" y="613"/>
                  </a:lnTo>
                  <a:lnTo>
                    <a:pt x="291" y="613"/>
                  </a:lnTo>
                  <a:lnTo>
                    <a:pt x="275" y="612"/>
                  </a:lnTo>
                  <a:lnTo>
                    <a:pt x="260" y="610"/>
                  </a:lnTo>
                  <a:lnTo>
                    <a:pt x="245" y="607"/>
                  </a:lnTo>
                  <a:lnTo>
                    <a:pt x="230" y="604"/>
                  </a:lnTo>
                  <a:lnTo>
                    <a:pt x="216" y="600"/>
                  </a:lnTo>
                  <a:lnTo>
                    <a:pt x="201" y="595"/>
                  </a:lnTo>
                  <a:lnTo>
                    <a:pt x="187" y="589"/>
                  </a:lnTo>
                  <a:lnTo>
                    <a:pt x="174" y="583"/>
                  </a:lnTo>
                  <a:lnTo>
                    <a:pt x="161" y="576"/>
                  </a:lnTo>
                  <a:lnTo>
                    <a:pt x="148" y="569"/>
                  </a:lnTo>
                  <a:lnTo>
                    <a:pt x="135" y="561"/>
                  </a:lnTo>
                  <a:lnTo>
                    <a:pt x="123" y="552"/>
                  </a:lnTo>
                  <a:lnTo>
                    <a:pt x="112" y="543"/>
                  </a:lnTo>
                  <a:lnTo>
                    <a:pt x="101" y="534"/>
                  </a:lnTo>
                  <a:lnTo>
                    <a:pt x="90" y="524"/>
                  </a:lnTo>
                  <a:lnTo>
                    <a:pt x="80" y="513"/>
                  </a:lnTo>
                  <a:lnTo>
                    <a:pt x="70" y="502"/>
                  </a:lnTo>
                  <a:lnTo>
                    <a:pt x="61" y="490"/>
                  </a:lnTo>
                  <a:lnTo>
                    <a:pt x="53" y="478"/>
                  </a:lnTo>
                  <a:lnTo>
                    <a:pt x="45" y="466"/>
                  </a:lnTo>
                  <a:lnTo>
                    <a:pt x="37" y="453"/>
                  </a:lnTo>
                  <a:lnTo>
                    <a:pt x="31" y="440"/>
                  </a:lnTo>
                  <a:lnTo>
                    <a:pt x="25" y="426"/>
                  </a:lnTo>
                  <a:lnTo>
                    <a:pt x="19" y="412"/>
                  </a:lnTo>
                  <a:lnTo>
                    <a:pt x="14" y="398"/>
                  </a:lnTo>
                  <a:lnTo>
                    <a:pt x="10" y="384"/>
                  </a:lnTo>
                  <a:lnTo>
                    <a:pt x="7" y="369"/>
                  </a:lnTo>
                  <a:lnTo>
                    <a:pt x="4" y="354"/>
                  </a:lnTo>
                  <a:lnTo>
                    <a:pt x="2" y="339"/>
                  </a:lnTo>
                  <a:lnTo>
                    <a:pt x="1" y="323"/>
                  </a:lnTo>
                  <a:lnTo>
                    <a:pt x="0" y="306"/>
                  </a:lnTo>
                  <a:close/>
                  <a:moveTo>
                    <a:pt x="2" y="306"/>
                  </a:moveTo>
                  <a:lnTo>
                    <a:pt x="2" y="291"/>
                  </a:lnTo>
                  <a:lnTo>
                    <a:pt x="3" y="275"/>
                  </a:lnTo>
                  <a:lnTo>
                    <a:pt x="5" y="260"/>
                  </a:lnTo>
                  <a:lnTo>
                    <a:pt x="8" y="245"/>
                  </a:lnTo>
                  <a:lnTo>
                    <a:pt x="11" y="230"/>
                  </a:lnTo>
                  <a:lnTo>
                    <a:pt x="16" y="216"/>
                  </a:lnTo>
                  <a:lnTo>
                    <a:pt x="20" y="201"/>
                  </a:lnTo>
                  <a:lnTo>
                    <a:pt x="26" y="188"/>
                  </a:lnTo>
                  <a:lnTo>
                    <a:pt x="32" y="174"/>
                  </a:lnTo>
                  <a:lnTo>
                    <a:pt x="39" y="161"/>
                  </a:lnTo>
                  <a:lnTo>
                    <a:pt x="46" y="148"/>
                  </a:lnTo>
                  <a:lnTo>
                    <a:pt x="54" y="136"/>
                  </a:lnTo>
                  <a:lnTo>
                    <a:pt x="62" y="124"/>
                  </a:lnTo>
                  <a:lnTo>
                    <a:pt x="71" y="112"/>
                  </a:lnTo>
                  <a:lnTo>
                    <a:pt x="81" y="101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9" y="46"/>
                  </a:lnTo>
                  <a:lnTo>
                    <a:pt x="161" y="38"/>
                  </a:lnTo>
                  <a:lnTo>
                    <a:pt x="174" y="32"/>
                  </a:lnTo>
                  <a:lnTo>
                    <a:pt x="188" y="26"/>
                  </a:lnTo>
                  <a:lnTo>
                    <a:pt x="202" y="20"/>
                  </a:lnTo>
                  <a:lnTo>
                    <a:pt x="216" y="15"/>
                  </a:lnTo>
                  <a:lnTo>
                    <a:pt x="230" y="11"/>
                  </a:lnTo>
                  <a:lnTo>
                    <a:pt x="245" y="8"/>
                  </a:lnTo>
                  <a:lnTo>
                    <a:pt x="260" y="5"/>
                  </a:lnTo>
                  <a:lnTo>
                    <a:pt x="275" y="3"/>
                  </a:lnTo>
                  <a:lnTo>
                    <a:pt x="291" y="2"/>
                  </a:lnTo>
                  <a:lnTo>
                    <a:pt x="308" y="2"/>
                  </a:lnTo>
                  <a:lnTo>
                    <a:pt x="323" y="2"/>
                  </a:lnTo>
                  <a:lnTo>
                    <a:pt x="339" y="3"/>
                  </a:lnTo>
                  <a:lnTo>
                    <a:pt x="354" y="5"/>
                  </a:lnTo>
                  <a:lnTo>
                    <a:pt x="369" y="8"/>
                  </a:lnTo>
                  <a:lnTo>
                    <a:pt x="384" y="11"/>
                  </a:lnTo>
                  <a:lnTo>
                    <a:pt x="398" y="15"/>
                  </a:lnTo>
                  <a:lnTo>
                    <a:pt x="412" y="20"/>
                  </a:lnTo>
                  <a:lnTo>
                    <a:pt x="426" y="26"/>
                  </a:lnTo>
                  <a:lnTo>
                    <a:pt x="440" y="32"/>
                  </a:lnTo>
                  <a:lnTo>
                    <a:pt x="453" y="38"/>
                  </a:lnTo>
                  <a:lnTo>
                    <a:pt x="466" y="46"/>
                  </a:lnTo>
                  <a:lnTo>
                    <a:pt x="478" y="54"/>
                  </a:lnTo>
                  <a:lnTo>
                    <a:pt x="490" y="62"/>
                  </a:lnTo>
                  <a:lnTo>
                    <a:pt x="501" y="71"/>
                  </a:lnTo>
                  <a:lnTo>
                    <a:pt x="512" y="81"/>
                  </a:lnTo>
                  <a:lnTo>
                    <a:pt x="523" y="91"/>
                  </a:lnTo>
                  <a:lnTo>
                    <a:pt x="533" y="101"/>
                  </a:lnTo>
                  <a:lnTo>
                    <a:pt x="543" y="112"/>
                  </a:lnTo>
                  <a:lnTo>
                    <a:pt x="552" y="124"/>
                  </a:lnTo>
                  <a:lnTo>
                    <a:pt x="560" y="136"/>
                  </a:lnTo>
                  <a:lnTo>
                    <a:pt x="568" y="148"/>
                  </a:lnTo>
                  <a:lnTo>
                    <a:pt x="575" y="161"/>
                  </a:lnTo>
                  <a:lnTo>
                    <a:pt x="582" y="174"/>
                  </a:lnTo>
                  <a:lnTo>
                    <a:pt x="588" y="188"/>
                  </a:lnTo>
                  <a:lnTo>
                    <a:pt x="594" y="201"/>
                  </a:lnTo>
                  <a:lnTo>
                    <a:pt x="598" y="216"/>
                  </a:lnTo>
                  <a:lnTo>
                    <a:pt x="603" y="230"/>
                  </a:lnTo>
                  <a:lnTo>
                    <a:pt x="606" y="245"/>
                  </a:lnTo>
                  <a:lnTo>
                    <a:pt x="609" y="260"/>
                  </a:lnTo>
                  <a:lnTo>
                    <a:pt x="611" y="275"/>
                  </a:lnTo>
                  <a:lnTo>
                    <a:pt x="612" y="291"/>
                  </a:lnTo>
                  <a:lnTo>
                    <a:pt x="612" y="306"/>
                  </a:lnTo>
                  <a:lnTo>
                    <a:pt x="612" y="323"/>
                  </a:lnTo>
                  <a:lnTo>
                    <a:pt x="611" y="338"/>
                  </a:lnTo>
                  <a:lnTo>
                    <a:pt x="609" y="354"/>
                  </a:lnTo>
                  <a:lnTo>
                    <a:pt x="606" y="369"/>
                  </a:lnTo>
                  <a:lnTo>
                    <a:pt x="603" y="383"/>
                  </a:lnTo>
                  <a:lnTo>
                    <a:pt x="598" y="398"/>
                  </a:lnTo>
                  <a:lnTo>
                    <a:pt x="594" y="412"/>
                  </a:lnTo>
                  <a:lnTo>
                    <a:pt x="588" y="426"/>
                  </a:lnTo>
                  <a:lnTo>
                    <a:pt x="582" y="439"/>
                  </a:lnTo>
                  <a:lnTo>
                    <a:pt x="575" y="452"/>
                  </a:lnTo>
                  <a:lnTo>
                    <a:pt x="568" y="465"/>
                  </a:lnTo>
                  <a:lnTo>
                    <a:pt x="560" y="478"/>
                  </a:lnTo>
                  <a:lnTo>
                    <a:pt x="552" y="489"/>
                  </a:lnTo>
                  <a:lnTo>
                    <a:pt x="543" y="501"/>
                  </a:lnTo>
                  <a:lnTo>
                    <a:pt x="533" y="512"/>
                  </a:lnTo>
                  <a:lnTo>
                    <a:pt x="523" y="523"/>
                  </a:lnTo>
                  <a:lnTo>
                    <a:pt x="512" y="533"/>
                  </a:lnTo>
                  <a:lnTo>
                    <a:pt x="501" y="542"/>
                  </a:lnTo>
                  <a:lnTo>
                    <a:pt x="490" y="551"/>
                  </a:lnTo>
                  <a:lnTo>
                    <a:pt x="478" y="560"/>
                  </a:lnTo>
                  <a:lnTo>
                    <a:pt x="466" y="568"/>
                  </a:lnTo>
                  <a:lnTo>
                    <a:pt x="453" y="575"/>
                  </a:lnTo>
                  <a:lnTo>
                    <a:pt x="440" y="582"/>
                  </a:lnTo>
                  <a:lnTo>
                    <a:pt x="426" y="588"/>
                  </a:lnTo>
                  <a:lnTo>
                    <a:pt x="412" y="593"/>
                  </a:lnTo>
                  <a:lnTo>
                    <a:pt x="398" y="598"/>
                  </a:lnTo>
                  <a:lnTo>
                    <a:pt x="384" y="602"/>
                  </a:lnTo>
                  <a:lnTo>
                    <a:pt x="369" y="606"/>
                  </a:lnTo>
                  <a:lnTo>
                    <a:pt x="354" y="608"/>
                  </a:lnTo>
                  <a:lnTo>
                    <a:pt x="339" y="610"/>
                  </a:lnTo>
                  <a:lnTo>
                    <a:pt x="323" y="611"/>
                  </a:lnTo>
                  <a:lnTo>
                    <a:pt x="308" y="612"/>
                  </a:lnTo>
                  <a:lnTo>
                    <a:pt x="291" y="611"/>
                  </a:lnTo>
                  <a:lnTo>
                    <a:pt x="275" y="610"/>
                  </a:lnTo>
                  <a:lnTo>
                    <a:pt x="260" y="608"/>
                  </a:lnTo>
                  <a:lnTo>
                    <a:pt x="245" y="606"/>
                  </a:lnTo>
                  <a:lnTo>
                    <a:pt x="230" y="602"/>
                  </a:lnTo>
                  <a:lnTo>
                    <a:pt x="216" y="598"/>
                  </a:lnTo>
                  <a:lnTo>
                    <a:pt x="202" y="593"/>
                  </a:lnTo>
                  <a:lnTo>
                    <a:pt x="188" y="588"/>
                  </a:lnTo>
                  <a:lnTo>
                    <a:pt x="174" y="582"/>
                  </a:lnTo>
                  <a:lnTo>
                    <a:pt x="161" y="575"/>
                  </a:lnTo>
                  <a:lnTo>
                    <a:pt x="149" y="568"/>
                  </a:lnTo>
                  <a:lnTo>
                    <a:pt x="136" y="560"/>
                  </a:lnTo>
                  <a:lnTo>
                    <a:pt x="124" y="551"/>
                  </a:lnTo>
                  <a:lnTo>
                    <a:pt x="113" y="542"/>
                  </a:lnTo>
                  <a:lnTo>
                    <a:pt x="102" y="533"/>
                  </a:lnTo>
                  <a:lnTo>
                    <a:pt x="91" y="523"/>
                  </a:lnTo>
                  <a:lnTo>
                    <a:pt x="81" y="512"/>
                  </a:lnTo>
                  <a:lnTo>
                    <a:pt x="71" y="501"/>
                  </a:lnTo>
                  <a:lnTo>
                    <a:pt x="62" y="489"/>
                  </a:lnTo>
                  <a:lnTo>
                    <a:pt x="54" y="478"/>
                  </a:lnTo>
                  <a:lnTo>
                    <a:pt x="46" y="465"/>
                  </a:lnTo>
                  <a:lnTo>
                    <a:pt x="39" y="452"/>
                  </a:lnTo>
                  <a:lnTo>
                    <a:pt x="32" y="439"/>
                  </a:lnTo>
                  <a:lnTo>
                    <a:pt x="26" y="426"/>
                  </a:lnTo>
                  <a:lnTo>
                    <a:pt x="20" y="412"/>
                  </a:lnTo>
                  <a:lnTo>
                    <a:pt x="16" y="398"/>
                  </a:lnTo>
                  <a:lnTo>
                    <a:pt x="11" y="383"/>
                  </a:lnTo>
                  <a:lnTo>
                    <a:pt x="8" y="369"/>
                  </a:lnTo>
                  <a:lnTo>
                    <a:pt x="5" y="354"/>
                  </a:lnTo>
                  <a:lnTo>
                    <a:pt x="3" y="338"/>
                  </a:lnTo>
                  <a:lnTo>
                    <a:pt x="2" y="323"/>
                  </a:lnTo>
                  <a:lnTo>
                    <a:pt x="2" y="3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1" name="Freeform 113"/>
            <p:cNvSpPr>
              <a:spLocks noEditPoints="1"/>
            </p:cNvSpPr>
            <p:nvPr/>
          </p:nvSpPr>
          <p:spPr bwMode="auto">
            <a:xfrm rot="1413173">
              <a:off x="1107" y="595"/>
              <a:ext cx="3504" cy="3504"/>
            </a:xfrm>
            <a:custGeom>
              <a:avLst/>
              <a:gdLst>
                <a:gd name="T0" fmla="*/ 1120 w 610"/>
                <a:gd name="T1" fmla="*/ 46063 h 610"/>
                <a:gd name="T2" fmla="*/ 5675 w 610"/>
                <a:gd name="T3" fmla="*/ 32599 h 610"/>
                <a:gd name="T4" fmla="*/ 13068 w 610"/>
                <a:gd name="T5" fmla="*/ 20852 h 610"/>
                <a:gd name="T6" fmla="*/ 23132 w 610"/>
                <a:gd name="T7" fmla="*/ 11385 h 610"/>
                <a:gd name="T8" fmla="*/ 35241 w 610"/>
                <a:gd name="T9" fmla="*/ 4555 h 610"/>
                <a:gd name="T10" fmla="*/ 48901 w 610"/>
                <a:gd name="T11" fmla="*/ 563 h 610"/>
                <a:gd name="T12" fmla="*/ 63882 w 610"/>
                <a:gd name="T13" fmla="*/ 195 h 610"/>
                <a:gd name="T14" fmla="*/ 77708 w 610"/>
                <a:gd name="T15" fmla="*/ 3401 h 610"/>
                <a:gd name="T16" fmla="*/ 90214 w 610"/>
                <a:gd name="T17" fmla="*/ 9869 h 610"/>
                <a:gd name="T18" fmla="*/ 100639 w 610"/>
                <a:gd name="T19" fmla="*/ 18772 h 610"/>
                <a:gd name="T20" fmla="*/ 108590 w 610"/>
                <a:gd name="T21" fmla="*/ 30129 h 610"/>
                <a:gd name="T22" fmla="*/ 113903 w 610"/>
                <a:gd name="T23" fmla="*/ 43226 h 610"/>
                <a:gd name="T24" fmla="*/ 115621 w 610"/>
                <a:gd name="T25" fmla="*/ 57609 h 610"/>
                <a:gd name="T26" fmla="*/ 113903 w 610"/>
                <a:gd name="T27" fmla="*/ 72228 h 610"/>
                <a:gd name="T28" fmla="*/ 108590 w 610"/>
                <a:gd name="T29" fmla="*/ 85297 h 610"/>
                <a:gd name="T30" fmla="*/ 100639 w 610"/>
                <a:gd name="T31" fmla="*/ 96682 h 610"/>
                <a:gd name="T32" fmla="*/ 90214 w 610"/>
                <a:gd name="T33" fmla="*/ 105752 h 610"/>
                <a:gd name="T34" fmla="*/ 77708 w 610"/>
                <a:gd name="T35" fmla="*/ 112025 h 610"/>
                <a:gd name="T36" fmla="*/ 63882 w 610"/>
                <a:gd name="T37" fmla="*/ 115259 h 610"/>
                <a:gd name="T38" fmla="*/ 48901 w 610"/>
                <a:gd name="T39" fmla="*/ 114862 h 610"/>
                <a:gd name="T40" fmla="*/ 35241 w 610"/>
                <a:gd name="T41" fmla="*/ 111065 h 610"/>
                <a:gd name="T42" fmla="*/ 23132 w 610"/>
                <a:gd name="T43" fmla="*/ 104069 h 610"/>
                <a:gd name="T44" fmla="*/ 13068 w 610"/>
                <a:gd name="T45" fmla="*/ 94568 h 610"/>
                <a:gd name="T46" fmla="*/ 5675 w 610"/>
                <a:gd name="T47" fmla="*/ 82821 h 610"/>
                <a:gd name="T48" fmla="*/ 1120 w 610"/>
                <a:gd name="T49" fmla="*/ 69557 h 610"/>
                <a:gd name="T50" fmla="*/ 195 w 610"/>
                <a:gd name="T51" fmla="*/ 57609 h 610"/>
                <a:gd name="T52" fmla="*/ 2079 w 610"/>
                <a:gd name="T53" fmla="*/ 43226 h 610"/>
                <a:gd name="T54" fmla="*/ 7192 w 610"/>
                <a:gd name="T55" fmla="*/ 30324 h 610"/>
                <a:gd name="T56" fmla="*/ 15176 w 610"/>
                <a:gd name="T57" fmla="*/ 18939 h 610"/>
                <a:gd name="T58" fmla="*/ 25573 w 610"/>
                <a:gd name="T59" fmla="*/ 10029 h 610"/>
                <a:gd name="T60" fmla="*/ 37912 w 610"/>
                <a:gd name="T61" fmla="*/ 3596 h 610"/>
                <a:gd name="T62" fmla="*/ 51934 w 610"/>
                <a:gd name="T63" fmla="*/ 563 h 610"/>
                <a:gd name="T64" fmla="*/ 66720 w 610"/>
                <a:gd name="T65" fmla="*/ 758 h 610"/>
                <a:gd name="T66" fmla="*/ 80379 w 610"/>
                <a:gd name="T67" fmla="*/ 4751 h 610"/>
                <a:gd name="T68" fmla="*/ 92293 w 610"/>
                <a:gd name="T69" fmla="*/ 11546 h 610"/>
                <a:gd name="T70" fmla="*/ 102357 w 610"/>
                <a:gd name="T71" fmla="*/ 21053 h 610"/>
                <a:gd name="T72" fmla="*/ 109744 w 610"/>
                <a:gd name="T73" fmla="*/ 32800 h 610"/>
                <a:gd name="T74" fmla="*/ 114299 w 610"/>
                <a:gd name="T75" fmla="*/ 46063 h 610"/>
                <a:gd name="T76" fmla="*/ 115259 w 610"/>
                <a:gd name="T77" fmla="*/ 60843 h 610"/>
                <a:gd name="T78" fmla="*/ 112783 w 610"/>
                <a:gd name="T79" fmla="*/ 74871 h 610"/>
                <a:gd name="T80" fmla="*/ 107108 w 610"/>
                <a:gd name="T81" fmla="*/ 87571 h 610"/>
                <a:gd name="T82" fmla="*/ 98560 w 610"/>
                <a:gd name="T83" fmla="*/ 98560 h 610"/>
                <a:gd name="T84" fmla="*/ 87772 w 610"/>
                <a:gd name="T85" fmla="*/ 107108 h 610"/>
                <a:gd name="T86" fmla="*/ 75066 w 610"/>
                <a:gd name="T87" fmla="*/ 112783 h 610"/>
                <a:gd name="T88" fmla="*/ 60843 w 610"/>
                <a:gd name="T89" fmla="*/ 115259 h 610"/>
                <a:gd name="T90" fmla="*/ 46063 w 610"/>
                <a:gd name="T91" fmla="*/ 114104 h 610"/>
                <a:gd name="T92" fmla="*/ 32800 w 610"/>
                <a:gd name="T93" fmla="*/ 109744 h 610"/>
                <a:gd name="T94" fmla="*/ 21219 w 610"/>
                <a:gd name="T95" fmla="*/ 102156 h 610"/>
                <a:gd name="T96" fmla="*/ 11747 w 610"/>
                <a:gd name="T97" fmla="*/ 92293 h 610"/>
                <a:gd name="T98" fmla="*/ 4751 w 610"/>
                <a:gd name="T99" fmla="*/ 80184 h 610"/>
                <a:gd name="T100" fmla="*/ 959 w 610"/>
                <a:gd name="T101" fmla="*/ 66519 h 6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0"/>
                <a:gd name="T154" fmla="*/ 0 h 610"/>
                <a:gd name="T155" fmla="*/ 610 w 610"/>
                <a:gd name="T156" fmla="*/ 610 h 6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0" h="610">
                  <a:moveTo>
                    <a:pt x="0" y="304"/>
                  </a:moveTo>
                  <a:lnTo>
                    <a:pt x="0" y="289"/>
                  </a:lnTo>
                  <a:lnTo>
                    <a:pt x="1" y="273"/>
                  </a:lnTo>
                  <a:lnTo>
                    <a:pt x="3" y="258"/>
                  </a:lnTo>
                  <a:lnTo>
                    <a:pt x="6" y="243"/>
                  </a:lnTo>
                  <a:lnTo>
                    <a:pt x="9" y="228"/>
                  </a:lnTo>
                  <a:lnTo>
                    <a:pt x="14" y="214"/>
                  </a:lnTo>
                  <a:lnTo>
                    <a:pt x="18" y="199"/>
                  </a:lnTo>
                  <a:lnTo>
                    <a:pt x="24" y="186"/>
                  </a:lnTo>
                  <a:lnTo>
                    <a:pt x="30" y="172"/>
                  </a:lnTo>
                  <a:lnTo>
                    <a:pt x="37" y="159"/>
                  </a:lnTo>
                  <a:lnTo>
                    <a:pt x="44" y="146"/>
                  </a:lnTo>
                  <a:lnTo>
                    <a:pt x="52" y="134"/>
                  </a:lnTo>
                  <a:lnTo>
                    <a:pt x="60" y="122"/>
                  </a:lnTo>
                  <a:lnTo>
                    <a:pt x="69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100" y="79"/>
                  </a:lnTo>
                  <a:lnTo>
                    <a:pt x="111" y="69"/>
                  </a:lnTo>
                  <a:lnTo>
                    <a:pt x="122" y="60"/>
                  </a:lnTo>
                  <a:lnTo>
                    <a:pt x="134" y="52"/>
                  </a:lnTo>
                  <a:lnTo>
                    <a:pt x="147" y="44"/>
                  </a:lnTo>
                  <a:lnTo>
                    <a:pt x="159" y="36"/>
                  </a:lnTo>
                  <a:lnTo>
                    <a:pt x="172" y="30"/>
                  </a:lnTo>
                  <a:lnTo>
                    <a:pt x="186" y="24"/>
                  </a:lnTo>
                  <a:lnTo>
                    <a:pt x="200" y="18"/>
                  </a:lnTo>
                  <a:lnTo>
                    <a:pt x="214" y="13"/>
                  </a:lnTo>
                  <a:lnTo>
                    <a:pt x="228" y="9"/>
                  </a:lnTo>
                  <a:lnTo>
                    <a:pt x="243" y="6"/>
                  </a:lnTo>
                  <a:lnTo>
                    <a:pt x="258" y="3"/>
                  </a:lnTo>
                  <a:lnTo>
                    <a:pt x="273" y="1"/>
                  </a:lnTo>
                  <a:lnTo>
                    <a:pt x="289" y="0"/>
                  </a:lnTo>
                  <a:lnTo>
                    <a:pt x="306" y="0"/>
                  </a:lnTo>
                  <a:lnTo>
                    <a:pt x="321" y="0"/>
                  </a:lnTo>
                  <a:lnTo>
                    <a:pt x="337" y="1"/>
                  </a:lnTo>
                  <a:lnTo>
                    <a:pt x="352" y="3"/>
                  </a:lnTo>
                  <a:lnTo>
                    <a:pt x="367" y="6"/>
                  </a:lnTo>
                  <a:lnTo>
                    <a:pt x="382" y="9"/>
                  </a:lnTo>
                  <a:lnTo>
                    <a:pt x="396" y="13"/>
                  </a:lnTo>
                  <a:lnTo>
                    <a:pt x="410" y="18"/>
                  </a:lnTo>
                  <a:lnTo>
                    <a:pt x="424" y="24"/>
                  </a:lnTo>
                  <a:lnTo>
                    <a:pt x="438" y="30"/>
                  </a:lnTo>
                  <a:lnTo>
                    <a:pt x="451" y="36"/>
                  </a:lnTo>
                  <a:lnTo>
                    <a:pt x="464" y="44"/>
                  </a:lnTo>
                  <a:lnTo>
                    <a:pt x="476" y="52"/>
                  </a:lnTo>
                  <a:lnTo>
                    <a:pt x="488" y="60"/>
                  </a:lnTo>
                  <a:lnTo>
                    <a:pt x="499" y="69"/>
                  </a:lnTo>
                  <a:lnTo>
                    <a:pt x="510" y="79"/>
                  </a:lnTo>
                  <a:lnTo>
                    <a:pt x="521" y="89"/>
                  </a:lnTo>
                  <a:lnTo>
                    <a:pt x="531" y="99"/>
                  </a:lnTo>
                  <a:lnTo>
                    <a:pt x="541" y="110"/>
                  </a:lnTo>
                  <a:lnTo>
                    <a:pt x="550" y="122"/>
                  </a:lnTo>
                  <a:lnTo>
                    <a:pt x="558" y="134"/>
                  </a:lnTo>
                  <a:lnTo>
                    <a:pt x="566" y="146"/>
                  </a:lnTo>
                  <a:lnTo>
                    <a:pt x="573" y="159"/>
                  </a:lnTo>
                  <a:lnTo>
                    <a:pt x="580" y="172"/>
                  </a:lnTo>
                  <a:lnTo>
                    <a:pt x="586" y="186"/>
                  </a:lnTo>
                  <a:lnTo>
                    <a:pt x="592" y="199"/>
                  </a:lnTo>
                  <a:lnTo>
                    <a:pt x="596" y="214"/>
                  </a:lnTo>
                  <a:lnTo>
                    <a:pt x="601" y="228"/>
                  </a:lnTo>
                  <a:lnTo>
                    <a:pt x="604" y="243"/>
                  </a:lnTo>
                  <a:lnTo>
                    <a:pt x="607" y="258"/>
                  </a:lnTo>
                  <a:lnTo>
                    <a:pt x="609" y="273"/>
                  </a:lnTo>
                  <a:lnTo>
                    <a:pt x="610" y="289"/>
                  </a:lnTo>
                  <a:lnTo>
                    <a:pt x="610" y="304"/>
                  </a:lnTo>
                  <a:lnTo>
                    <a:pt x="610" y="321"/>
                  </a:lnTo>
                  <a:lnTo>
                    <a:pt x="609" y="336"/>
                  </a:lnTo>
                  <a:lnTo>
                    <a:pt x="607" y="352"/>
                  </a:lnTo>
                  <a:lnTo>
                    <a:pt x="604" y="367"/>
                  </a:lnTo>
                  <a:lnTo>
                    <a:pt x="601" y="381"/>
                  </a:lnTo>
                  <a:lnTo>
                    <a:pt x="596" y="396"/>
                  </a:lnTo>
                  <a:lnTo>
                    <a:pt x="592" y="410"/>
                  </a:lnTo>
                  <a:lnTo>
                    <a:pt x="586" y="424"/>
                  </a:lnTo>
                  <a:lnTo>
                    <a:pt x="580" y="437"/>
                  </a:lnTo>
                  <a:lnTo>
                    <a:pt x="573" y="450"/>
                  </a:lnTo>
                  <a:lnTo>
                    <a:pt x="566" y="463"/>
                  </a:lnTo>
                  <a:lnTo>
                    <a:pt x="558" y="476"/>
                  </a:lnTo>
                  <a:lnTo>
                    <a:pt x="550" y="487"/>
                  </a:lnTo>
                  <a:lnTo>
                    <a:pt x="541" y="499"/>
                  </a:lnTo>
                  <a:lnTo>
                    <a:pt x="531" y="510"/>
                  </a:lnTo>
                  <a:lnTo>
                    <a:pt x="521" y="521"/>
                  </a:lnTo>
                  <a:lnTo>
                    <a:pt x="510" y="531"/>
                  </a:lnTo>
                  <a:lnTo>
                    <a:pt x="499" y="540"/>
                  </a:lnTo>
                  <a:lnTo>
                    <a:pt x="488" y="549"/>
                  </a:lnTo>
                  <a:lnTo>
                    <a:pt x="476" y="558"/>
                  </a:lnTo>
                  <a:lnTo>
                    <a:pt x="464" y="566"/>
                  </a:lnTo>
                  <a:lnTo>
                    <a:pt x="451" y="573"/>
                  </a:lnTo>
                  <a:lnTo>
                    <a:pt x="438" y="580"/>
                  </a:lnTo>
                  <a:lnTo>
                    <a:pt x="424" y="586"/>
                  </a:lnTo>
                  <a:lnTo>
                    <a:pt x="410" y="591"/>
                  </a:lnTo>
                  <a:lnTo>
                    <a:pt x="396" y="596"/>
                  </a:lnTo>
                  <a:lnTo>
                    <a:pt x="382" y="600"/>
                  </a:lnTo>
                  <a:lnTo>
                    <a:pt x="367" y="604"/>
                  </a:lnTo>
                  <a:lnTo>
                    <a:pt x="352" y="606"/>
                  </a:lnTo>
                  <a:lnTo>
                    <a:pt x="337" y="608"/>
                  </a:lnTo>
                  <a:lnTo>
                    <a:pt x="321" y="609"/>
                  </a:lnTo>
                  <a:lnTo>
                    <a:pt x="306" y="610"/>
                  </a:lnTo>
                  <a:lnTo>
                    <a:pt x="289" y="609"/>
                  </a:lnTo>
                  <a:lnTo>
                    <a:pt x="273" y="608"/>
                  </a:lnTo>
                  <a:lnTo>
                    <a:pt x="258" y="606"/>
                  </a:lnTo>
                  <a:lnTo>
                    <a:pt x="243" y="604"/>
                  </a:lnTo>
                  <a:lnTo>
                    <a:pt x="228" y="600"/>
                  </a:lnTo>
                  <a:lnTo>
                    <a:pt x="214" y="596"/>
                  </a:lnTo>
                  <a:lnTo>
                    <a:pt x="200" y="591"/>
                  </a:lnTo>
                  <a:lnTo>
                    <a:pt x="186" y="586"/>
                  </a:lnTo>
                  <a:lnTo>
                    <a:pt x="172" y="580"/>
                  </a:lnTo>
                  <a:lnTo>
                    <a:pt x="159" y="573"/>
                  </a:lnTo>
                  <a:lnTo>
                    <a:pt x="147" y="566"/>
                  </a:lnTo>
                  <a:lnTo>
                    <a:pt x="134" y="558"/>
                  </a:lnTo>
                  <a:lnTo>
                    <a:pt x="122" y="549"/>
                  </a:lnTo>
                  <a:lnTo>
                    <a:pt x="111" y="540"/>
                  </a:lnTo>
                  <a:lnTo>
                    <a:pt x="100" y="531"/>
                  </a:lnTo>
                  <a:lnTo>
                    <a:pt x="89" y="521"/>
                  </a:lnTo>
                  <a:lnTo>
                    <a:pt x="79" y="510"/>
                  </a:lnTo>
                  <a:lnTo>
                    <a:pt x="69" y="499"/>
                  </a:lnTo>
                  <a:lnTo>
                    <a:pt x="60" y="487"/>
                  </a:lnTo>
                  <a:lnTo>
                    <a:pt x="52" y="476"/>
                  </a:lnTo>
                  <a:lnTo>
                    <a:pt x="44" y="463"/>
                  </a:lnTo>
                  <a:lnTo>
                    <a:pt x="37" y="450"/>
                  </a:lnTo>
                  <a:lnTo>
                    <a:pt x="30" y="437"/>
                  </a:lnTo>
                  <a:lnTo>
                    <a:pt x="24" y="424"/>
                  </a:lnTo>
                  <a:lnTo>
                    <a:pt x="18" y="410"/>
                  </a:lnTo>
                  <a:lnTo>
                    <a:pt x="14" y="396"/>
                  </a:lnTo>
                  <a:lnTo>
                    <a:pt x="9" y="381"/>
                  </a:lnTo>
                  <a:lnTo>
                    <a:pt x="6" y="367"/>
                  </a:lnTo>
                  <a:lnTo>
                    <a:pt x="3" y="352"/>
                  </a:lnTo>
                  <a:lnTo>
                    <a:pt x="1" y="336"/>
                  </a:lnTo>
                  <a:lnTo>
                    <a:pt x="0" y="321"/>
                  </a:lnTo>
                  <a:lnTo>
                    <a:pt x="0" y="304"/>
                  </a:lnTo>
                  <a:close/>
                  <a:moveTo>
                    <a:pt x="1" y="304"/>
                  </a:moveTo>
                  <a:lnTo>
                    <a:pt x="2" y="289"/>
                  </a:lnTo>
                  <a:lnTo>
                    <a:pt x="3" y="273"/>
                  </a:lnTo>
                  <a:lnTo>
                    <a:pt x="5" y="258"/>
                  </a:lnTo>
                  <a:lnTo>
                    <a:pt x="7" y="243"/>
                  </a:lnTo>
                  <a:lnTo>
                    <a:pt x="11" y="228"/>
                  </a:lnTo>
                  <a:lnTo>
                    <a:pt x="15" y="214"/>
                  </a:lnTo>
                  <a:lnTo>
                    <a:pt x="20" y="200"/>
                  </a:lnTo>
                  <a:lnTo>
                    <a:pt x="25" y="186"/>
                  </a:lnTo>
                  <a:lnTo>
                    <a:pt x="31" y="173"/>
                  </a:lnTo>
                  <a:lnTo>
                    <a:pt x="38" y="160"/>
                  </a:lnTo>
                  <a:lnTo>
                    <a:pt x="45" y="147"/>
                  </a:lnTo>
                  <a:lnTo>
                    <a:pt x="53" y="135"/>
                  </a:lnTo>
                  <a:lnTo>
                    <a:pt x="62" y="123"/>
                  </a:lnTo>
                  <a:lnTo>
                    <a:pt x="71" y="111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60" y="38"/>
                  </a:lnTo>
                  <a:lnTo>
                    <a:pt x="173" y="31"/>
                  </a:lnTo>
                  <a:lnTo>
                    <a:pt x="187" y="25"/>
                  </a:lnTo>
                  <a:lnTo>
                    <a:pt x="200" y="19"/>
                  </a:lnTo>
                  <a:lnTo>
                    <a:pt x="214" y="15"/>
                  </a:lnTo>
                  <a:lnTo>
                    <a:pt x="229" y="11"/>
                  </a:lnTo>
                  <a:lnTo>
                    <a:pt x="243" y="7"/>
                  </a:lnTo>
                  <a:lnTo>
                    <a:pt x="258" y="4"/>
                  </a:lnTo>
                  <a:lnTo>
                    <a:pt x="274" y="3"/>
                  </a:lnTo>
                  <a:lnTo>
                    <a:pt x="289" y="1"/>
                  </a:lnTo>
                  <a:lnTo>
                    <a:pt x="306" y="1"/>
                  </a:lnTo>
                  <a:lnTo>
                    <a:pt x="321" y="1"/>
                  </a:lnTo>
                  <a:lnTo>
                    <a:pt x="337" y="3"/>
                  </a:lnTo>
                  <a:lnTo>
                    <a:pt x="352" y="4"/>
                  </a:lnTo>
                  <a:lnTo>
                    <a:pt x="367" y="7"/>
                  </a:lnTo>
                  <a:lnTo>
                    <a:pt x="381" y="11"/>
                  </a:lnTo>
                  <a:lnTo>
                    <a:pt x="396" y="15"/>
                  </a:lnTo>
                  <a:lnTo>
                    <a:pt x="410" y="19"/>
                  </a:lnTo>
                  <a:lnTo>
                    <a:pt x="424" y="25"/>
                  </a:lnTo>
                  <a:lnTo>
                    <a:pt x="437" y="31"/>
                  </a:lnTo>
                  <a:lnTo>
                    <a:pt x="450" y="38"/>
                  </a:lnTo>
                  <a:lnTo>
                    <a:pt x="463" y="45"/>
                  </a:lnTo>
                  <a:lnTo>
                    <a:pt x="475" y="53"/>
                  </a:lnTo>
                  <a:lnTo>
                    <a:pt x="487" y="61"/>
                  </a:lnTo>
                  <a:lnTo>
                    <a:pt x="498" y="70"/>
                  </a:lnTo>
                  <a:lnTo>
                    <a:pt x="509" y="80"/>
                  </a:lnTo>
                  <a:lnTo>
                    <a:pt x="520" y="90"/>
                  </a:lnTo>
                  <a:lnTo>
                    <a:pt x="530" y="100"/>
                  </a:lnTo>
                  <a:lnTo>
                    <a:pt x="540" y="111"/>
                  </a:lnTo>
                  <a:lnTo>
                    <a:pt x="549" y="123"/>
                  </a:lnTo>
                  <a:lnTo>
                    <a:pt x="557" y="135"/>
                  </a:lnTo>
                  <a:lnTo>
                    <a:pt x="565" y="147"/>
                  </a:lnTo>
                  <a:lnTo>
                    <a:pt x="572" y="160"/>
                  </a:lnTo>
                  <a:lnTo>
                    <a:pt x="579" y="173"/>
                  </a:lnTo>
                  <a:lnTo>
                    <a:pt x="585" y="186"/>
                  </a:lnTo>
                  <a:lnTo>
                    <a:pt x="590" y="200"/>
                  </a:lnTo>
                  <a:lnTo>
                    <a:pt x="595" y="214"/>
                  </a:lnTo>
                  <a:lnTo>
                    <a:pt x="599" y="228"/>
                  </a:lnTo>
                  <a:lnTo>
                    <a:pt x="603" y="243"/>
                  </a:lnTo>
                  <a:lnTo>
                    <a:pt x="605" y="258"/>
                  </a:lnTo>
                  <a:lnTo>
                    <a:pt x="607" y="273"/>
                  </a:lnTo>
                  <a:lnTo>
                    <a:pt x="608" y="289"/>
                  </a:lnTo>
                  <a:lnTo>
                    <a:pt x="609" y="304"/>
                  </a:lnTo>
                  <a:lnTo>
                    <a:pt x="608" y="321"/>
                  </a:lnTo>
                  <a:lnTo>
                    <a:pt x="607" y="336"/>
                  </a:lnTo>
                  <a:lnTo>
                    <a:pt x="605" y="351"/>
                  </a:lnTo>
                  <a:lnTo>
                    <a:pt x="603" y="366"/>
                  </a:lnTo>
                  <a:lnTo>
                    <a:pt x="599" y="381"/>
                  </a:lnTo>
                  <a:lnTo>
                    <a:pt x="595" y="395"/>
                  </a:lnTo>
                  <a:lnTo>
                    <a:pt x="590" y="409"/>
                  </a:lnTo>
                  <a:lnTo>
                    <a:pt x="585" y="423"/>
                  </a:lnTo>
                  <a:lnTo>
                    <a:pt x="579" y="437"/>
                  </a:lnTo>
                  <a:lnTo>
                    <a:pt x="572" y="450"/>
                  </a:lnTo>
                  <a:lnTo>
                    <a:pt x="565" y="462"/>
                  </a:lnTo>
                  <a:lnTo>
                    <a:pt x="557" y="475"/>
                  </a:lnTo>
                  <a:lnTo>
                    <a:pt x="549" y="487"/>
                  </a:lnTo>
                  <a:lnTo>
                    <a:pt x="540" y="498"/>
                  </a:lnTo>
                  <a:lnTo>
                    <a:pt x="530" y="509"/>
                  </a:lnTo>
                  <a:lnTo>
                    <a:pt x="520" y="520"/>
                  </a:lnTo>
                  <a:lnTo>
                    <a:pt x="509" y="530"/>
                  </a:lnTo>
                  <a:lnTo>
                    <a:pt x="498" y="539"/>
                  </a:lnTo>
                  <a:lnTo>
                    <a:pt x="487" y="548"/>
                  </a:lnTo>
                  <a:lnTo>
                    <a:pt x="475" y="557"/>
                  </a:lnTo>
                  <a:lnTo>
                    <a:pt x="463" y="565"/>
                  </a:lnTo>
                  <a:lnTo>
                    <a:pt x="450" y="572"/>
                  </a:lnTo>
                  <a:lnTo>
                    <a:pt x="437" y="579"/>
                  </a:lnTo>
                  <a:lnTo>
                    <a:pt x="424" y="585"/>
                  </a:lnTo>
                  <a:lnTo>
                    <a:pt x="410" y="590"/>
                  </a:lnTo>
                  <a:lnTo>
                    <a:pt x="396" y="595"/>
                  </a:lnTo>
                  <a:lnTo>
                    <a:pt x="381" y="599"/>
                  </a:lnTo>
                  <a:lnTo>
                    <a:pt x="367" y="602"/>
                  </a:lnTo>
                  <a:lnTo>
                    <a:pt x="352" y="605"/>
                  </a:lnTo>
                  <a:lnTo>
                    <a:pt x="337" y="607"/>
                  </a:lnTo>
                  <a:lnTo>
                    <a:pt x="321" y="608"/>
                  </a:lnTo>
                  <a:lnTo>
                    <a:pt x="306" y="608"/>
                  </a:lnTo>
                  <a:lnTo>
                    <a:pt x="289" y="608"/>
                  </a:lnTo>
                  <a:lnTo>
                    <a:pt x="274" y="607"/>
                  </a:lnTo>
                  <a:lnTo>
                    <a:pt x="258" y="605"/>
                  </a:lnTo>
                  <a:lnTo>
                    <a:pt x="243" y="602"/>
                  </a:lnTo>
                  <a:lnTo>
                    <a:pt x="229" y="599"/>
                  </a:lnTo>
                  <a:lnTo>
                    <a:pt x="214" y="595"/>
                  </a:lnTo>
                  <a:lnTo>
                    <a:pt x="200" y="590"/>
                  </a:lnTo>
                  <a:lnTo>
                    <a:pt x="187" y="585"/>
                  </a:lnTo>
                  <a:lnTo>
                    <a:pt x="173" y="579"/>
                  </a:lnTo>
                  <a:lnTo>
                    <a:pt x="160" y="572"/>
                  </a:lnTo>
                  <a:lnTo>
                    <a:pt x="147" y="565"/>
                  </a:lnTo>
                  <a:lnTo>
                    <a:pt x="135" y="557"/>
                  </a:lnTo>
                  <a:lnTo>
                    <a:pt x="123" y="548"/>
                  </a:lnTo>
                  <a:lnTo>
                    <a:pt x="112" y="539"/>
                  </a:lnTo>
                  <a:lnTo>
                    <a:pt x="101" y="530"/>
                  </a:lnTo>
                  <a:lnTo>
                    <a:pt x="90" y="520"/>
                  </a:lnTo>
                  <a:lnTo>
                    <a:pt x="80" y="509"/>
                  </a:lnTo>
                  <a:lnTo>
                    <a:pt x="71" y="498"/>
                  </a:lnTo>
                  <a:lnTo>
                    <a:pt x="62" y="487"/>
                  </a:lnTo>
                  <a:lnTo>
                    <a:pt x="53" y="475"/>
                  </a:lnTo>
                  <a:lnTo>
                    <a:pt x="45" y="462"/>
                  </a:lnTo>
                  <a:lnTo>
                    <a:pt x="38" y="450"/>
                  </a:lnTo>
                  <a:lnTo>
                    <a:pt x="31" y="437"/>
                  </a:lnTo>
                  <a:lnTo>
                    <a:pt x="25" y="423"/>
                  </a:lnTo>
                  <a:lnTo>
                    <a:pt x="20" y="409"/>
                  </a:lnTo>
                  <a:lnTo>
                    <a:pt x="15" y="395"/>
                  </a:lnTo>
                  <a:lnTo>
                    <a:pt x="11" y="381"/>
                  </a:lnTo>
                  <a:lnTo>
                    <a:pt x="7" y="366"/>
                  </a:lnTo>
                  <a:lnTo>
                    <a:pt x="5" y="351"/>
                  </a:lnTo>
                  <a:lnTo>
                    <a:pt x="3" y="336"/>
                  </a:lnTo>
                  <a:lnTo>
                    <a:pt x="2" y="321"/>
                  </a:lnTo>
                  <a:lnTo>
                    <a:pt x="1" y="3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2" name="Freeform 114"/>
            <p:cNvSpPr>
              <a:spLocks noEditPoints="1"/>
            </p:cNvSpPr>
            <p:nvPr/>
          </p:nvSpPr>
          <p:spPr bwMode="auto">
            <a:xfrm rot="1413173">
              <a:off x="1125" y="606"/>
              <a:ext cx="3470" cy="3476"/>
            </a:xfrm>
            <a:custGeom>
              <a:avLst/>
              <a:gdLst>
                <a:gd name="T0" fmla="*/ 1120 w 604"/>
                <a:gd name="T1" fmla="*/ 45717 h 605"/>
                <a:gd name="T2" fmla="*/ 5509 w 604"/>
                <a:gd name="T3" fmla="*/ 32416 h 605"/>
                <a:gd name="T4" fmla="*/ 11387 w 604"/>
                <a:gd name="T5" fmla="*/ 23143 h 605"/>
                <a:gd name="T6" fmla="*/ 20860 w 604"/>
                <a:gd name="T7" fmla="*/ 13071 h 605"/>
                <a:gd name="T8" fmla="*/ 32413 w 604"/>
                <a:gd name="T9" fmla="*/ 5677 h 605"/>
                <a:gd name="T10" fmla="*/ 45713 w 604"/>
                <a:gd name="T11" fmla="*/ 1321 h 605"/>
                <a:gd name="T12" fmla="*/ 60300 w 604"/>
                <a:gd name="T13" fmla="*/ 195 h 605"/>
                <a:gd name="T14" fmla="*/ 74329 w 604"/>
                <a:gd name="T15" fmla="*/ 2643 h 605"/>
                <a:gd name="T16" fmla="*/ 84561 w 604"/>
                <a:gd name="T17" fmla="*/ 7032 h 605"/>
                <a:gd name="T18" fmla="*/ 95747 w 604"/>
                <a:gd name="T19" fmla="*/ 14984 h 605"/>
                <a:gd name="T20" fmla="*/ 104858 w 604"/>
                <a:gd name="T21" fmla="*/ 25223 h 605"/>
                <a:gd name="T22" fmla="*/ 111132 w 604"/>
                <a:gd name="T23" fmla="*/ 37564 h 605"/>
                <a:gd name="T24" fmla="*/ 114332 w 604"/>
                <a:gd name="T25" fmla="*/ 51399 h 605"/>
                <a:gd name="T26" fmla="*/ 113970 w 604"/>
                <a:gd name="T27" fmla="*/ 66188 h 605"/>
                <a:gd name="T28" fmla="*/ 110173 w 604"/>
                <a:gd name="T29" fmla="*/ 79850 h 605"/>
                <a:gd name="T30" fmla="*/ 104858 w 604"/>
                <a:gd name="T31" fmla="*/ 89526 h 605"/>
                <a:gd name="T32" fmla="*/ 95747 w 604"/>
                <a:gd name="T33" fmla="*/ 99954 h 605"/>
                <a:gd name="T34" fmla="*/ 84561 w 604"/>
                <a:gd name="T35" fmla="*/ 107911 h 605"/>
                <a:gd name="T36" fmla="*/ 71687 w 604"/>
                <a:gd name="T37" fmla="*/ 113025 h 605"/>
                <a:gd name="T38" fmla="*/ 57462 w 604"/>
                <a:gd name="T39" fmla="*/ 114742 h 605"/>
                <a:gd name="T40" fmla="*/ 42841 w 604"/>
                <a:gd name="T41" fmla="*/ 113025 h 605"/>
                <a:gd name="T42" fmla="*/ 31092 w 604"/>
                <a:gd name="T43" fmla="*/ 108474 h 605"/>
                <a:gd name="T44" fmla="*/ 20860 w 604"/>
                <a:gd name="T45" fmla="*/ 101672 h 605"/>
                <a:gd name="T46" fmla="*/ 11387 w 604"/>
                <a:gd name="T47" fmla="*/ 91801 h 605"/>
                <a:gd name="T48" fmla="*/ 4355 w 604"/>
                <a:gd name="T49" fmla="*/ 79850 h 605"/>
                <a:gd name="T50" fmla="*/ 563 w 604"/>
                <a:gd name="T51" fmla="*/ 66188 h 605"/>
                <a:gd name="T52" fmla="*/ 362 w 604"/>
                <a:gd name="T53" fmla="*/ 54432 h 605"/>
                <a:gd name="T54" fmla="*/ 2838 w 604"/>
                <a:gd name="T55" fmla="*/ 40402 h 605"/>
                <a:gd name="T56" fmla="*/ 7032 w 604"/>
                <a:gd name="T57" fmla="*/ 30169 h 605"/>
                <a:gd name="T58" fmla="*/ 13271 w 604"/>
                <a:gd name="T59" fmla="*/ 21063 h 605"/>
                <a:gd name="T60" fmla="*/ 23135 w 604"/>
                <a:gd name="T61" fmla="*/ 11554 h 605"/>
                <a:gd name="T62" fmla="*/ 35085 w 604"/>
                <a:gd name="T63" fmla="*/ 4751 h 605"/>
                <a:gd name="T64" fmla="*/ 48551 w 604"/>
                <a:gd name="T65" fmla="*/ 959 h 605"/>
                <a:gd name="T66" fmla="*/ 63138 w 604"/>
                <a:gd name="T67" fmla="*/ 563 h 605"/>
                <a:gd name="T68" fmla="*/ 76966 w 604"/>
                <a:gd name="T69" fmla="*/ 3798 h 605"/>
                <a:gd name="T70" fmla="*/ 86836 w 604"/>
                <a:gd name="T71" fmla="*/ 8549 h 605"/>
                <a:gd name="T72" fmla="*/ 95747 w 604"/>
                <a:gd name="T73" fmla="*/ 15185 h 605"/>
                <a:gd name="T74" fmla="*/ 104663 w 604"/>
                <a:gd name="T75" fmla="*/ 25418 h 605"/>
                <a:gd name="T76" fmla="*/ 110931 w 604"/>
                <a:gd name="T77" fmla="*/ 37730 h 605"/>
                <a:gd name="T78" fmla="*/ 113970 w 604"/>
                <a:gd name="T79" fmla="*/ 51594 h 605"/>
                <a:gd name="T80" fmla="*/ 113574 w 604"/>
                <a:gd name="T81" fmla="*/ 66188 h 605"/>
                <a:gd name="T82" fmla="*/ 109776 w 604"/>
                <a:gd name="T83" fmla="*/ 79655 h 605"/>
                <a:gd name="T84" fmla="*/ 104663 w 604"/>
                <a:gd name="T85" fmla="*/ 89325 h 605"/>
                <a:gd name="T86" fmla="*/ 97666 w 604"/>
                <a:gd name="T87" fmla="*/ 97874 h 605"/>
                <a:gd name="T88" fmla="*/ 86836 w 604"/>
                <a:gd name="T89" fmla="*/ 106193 h 605"/>
                <a:gd name="T90" fmla="*/ 74329 w 604"/>
                <a:gd name="T91" fmla="*/ 111904 h 605"/>
                <a:gd name="T92" fmla="*/ 60300 w 604"/>
                <a:gd name="T93" fmla="*/ 114381 h 605"/>
                <a:gd name="T94" fmla="*/ 45713 w 604"/>
                <a:gd name="T95" fmla="*/ 113421 h 605"/>
                <a:gd name="T96" fmla="*/ 32413 w 604"/>
                <a:gd name="T97" fmla="*/ 108871 h 605"/>
                <a:gd name="T98" fmla="*/ 23135 w 604"/>
                <a:gd name="T99" fmla="*/ 103188 h 605"/>
                <a:gd name="T100" fmla="*/ 14983 w 604"/>
                <a:gd name="T101" fmla="*/ 95765 h 605"/>
                <a:gd name="T102" fmla="*/ 7032 w 604"/>
                <a:gd name="T103" fmla="*/ 84573 h 605"/>
                <a:gd name="T104" fmla="*/ 2080 w 604"/>
                <a:gd name="T105" fmla="*/ 71698 h 605"/>
                <a:gd name="T106" fmla="*/ 195 w 604"/>
                <a:gd name="T107" fmla="*/ 57271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4"/>
                <a:gd name="T163" fmla="*/ 0 h 605"/>
                <a:gd name="T164" fmla="*/ 604 w 604"/>
                <a:gd name="T165" fmla="*/ 605 h 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4" h="605">
                  <a:moveTo>
                    <a:pt x="0" y="302"/>
                  </a:moveTo>
                  <a:lnTo>
                    <a:pt x="0" y="287"/>
                  </a:lnTo>
                  <a:lnTo>
                    <a:pt x="1" y="271"/>
                  </a:lnTo>
                  <a:lnTo>
                    <a:pt x="3" y="256"/>
                  </a:lnTo>
                  <a:lnTo>
                    <a:pt x="6" y="241"/>
                  </a:lnTo>
                  <a:lnTo>
                    <a:pt x="9" y="227"/>
                  </a:lnTo>
                  <a:lnTo>
                    <a:pt x="13" y="212"/>
                  </a:lnTo>
                  <a:lnTo>
                    <a:pt x="18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3" y="165"/>
                  </a:lnTo>
                  <a:lnTo>
                    <a:pt x="36" y="158"/>
                  </a:lnTo>
                  <a:lnTo>
                    <a:pt x="43" y="146"/>
                  </a:lnTo>
                  <a:lnTo>
                    <a:pt x="51" y="133"/>
                  </a:lnTo>
                  <a:lnTo>
                    <a:pt x="60" y="122"/>
                  </a:lnTo>
                  <a:lnTo>
                    <a:pt x="69" y="110"/>
                  </a:lnTo>
                  <a:lnTo>
                    <a:pt x="78" y="99"/>
                  </a:lnTo>
                  <a:lnTo>
                    <a:pt x="88" y="89"/>
                  </a:lnTo>
                  <a:lnTo>
                    <a:pt x="99" y="79"/>
                  </a:lnTo>
                  <a:lnTo>
                    <a:pt x="110" y="69"/>
                  </a:lnTo>
                  <a:lnTo>
                    <a:pt x="121" y="60"/>
                  </a:lnTo>
                  <a:lnTo>
                    <a:pt x="133" y="52"/>
                  </a:lnTo>
                  <a:lnTo>
                    <a:pt x="145" y="44"/>
                  </a:lnTo>
                  <a:lnTo>
                    <a:pt x="158" y="37"/>
                  </a:lnTo>
                  <a:lnTo>
                    <a:pt x="171" y="30"/>
                  </a:lnTo>
                  <a:lnTo>
                    <a:pt x="184" y="24"/>
                  </a:lnTo>
                  <a:lnTo>
                    <a:pt x="198" y="19"/>
                  </a:lnTo>
                  <a:lnTo>
                    <a:pt x="212" y="14"/>
                  </a:lnTo>
                  <a:lnTo>
                    <a:pt x="226" y="10"/>
                  </a:lnTo>
                  <a:lnTo>
                    <a:pt x="241" y="7"/>
                  </a:lnTo>
                  <a:lnTo>
                    <a:pt x="256" y="4"/>
                  </a:lnTo>
                  <a:lnTo>
                    <a:pt x="271" y="2"/>
                  </a:lnTo>
                  <a:lnTo>
                    <a:pt x="286" y="1"/>
                  </a:lnTo>
                  <a:lnTo>
                    <a:pt x="303" y="0"/>
                  </a:lnTo>
                  <a:lnTo>
                    <a:pt x="318" y="1"/>
                  </a:lnTo>
                  <a:lnTo>
                    <a:pt x="333" y="2"/>
                  </a:lnTo>
                  <a:lnTo>
                    <a:pt x="349" y="4"/>
                  </a:lnTo>
                  <a:lnTo>
                    <a:pt x="363" y="7"/>
                  </a:lnTo>
                  <a:lnTo>
                    <a:pt x="378" y="10"/>
                  </a:lnTo>
                  <a:lnTo>
                    <a:pt x="392" y="14"/>
                  </a:lnTo>
                  <a:lnTo>
                    <a:pt x="406" y="19"/>
                  </a:lnTo>
                  <a:lnTo>
                    <a:pt x="420" y="24"/>
                  </a:lnTo>
                  <a:lnTo>
                    <a:pt x="433" y="30"/>
                  </a:lnTo>
                  <a:lnTo>
                    <a:pt x="440" y="33"/>
                  </a:lnTo>
                  <a:lnTo>
                    <a:pt x="446" y="37"/>
                  </a:lnTo>
                  <a:lnTo>
                    <a:pt x="459" y="44"/>
                  </a:lnTo>
                  <a:lnTo>
                    <a:pt x="471" y="52"/>
                  </a:lnTo>
                  <a:lnTo>
                    <a:pt x="483" y="60"/>
                  </a:lnTo>
                  <a:lnTo>
                    <a:pt x="495" y="69"/>
                  </a:lnTo>
                  <a:lnTo>
                    <a:pt x="505" y="79"/>
                  </a:lnTo>
                  <a:lnTo>
                    <a:pt x="516" y="89"/>
                  </a:lnTo>
                  <a:lnTo>
                    <a:pt x="526" y="99"/>
                  </a:lnTo>
                  <a:lnTo>
                    <a:pt x="535" y="110"/>
                  </a:lnTo>
                  <a:lnTo>
                    <a:pt x="544" y="122"/>
                  </a:lnTo>
                  <a:lnTo>
                    <a:pt x="553" y="133"/>
                  </a:lnTo>
                  <a:lnTo>
                    <a:pt x="561" y="146"/>
                  </a:lnTo>
                  <a:lnTo>
                    <a:pt x="568" y="158"/>
                  </a:lnTo>
                  <a:lnTo>
                    <a:pt x="575" y="171"/>
                  </a:lnTo>
                  <a:lnTo>
                    <a:pt x="581" y="185"/>
                  </a:lnTo>
                  <a:lnTo>
                    <a:pt x="586" y="198"/>
                  </a:lnTo>
                  <a:lnTo>
                    <a:pt x="591" y="212"/>
                  </a:lnTo>
                  <a:lnTo>
                    <a:pt x="595" y="227"/>
                  </a:lnTo>
                  <a:lnTo>
                    <a:pt x="598" y="241"/>
                  </a:lnTo>
                  <a:lnTo>
                    <a:pt x="601" y="256"/>
                  </a:lnTo>
                  <a:lnTo>
                    <a:pt x="603" y="271"/>
                  </a:lnTo>
                  <a:lnTo>
                    <a:pt x="604" y="287"/>
                  </a:lnTo>
                  <a:lnTo>
                    <a:pt x="604" y="302"/>
                  </a:lnTo>
                  <a:lnTo>
                    <a:pt x="604" y="319"/>
                  </a:lnTo>
                  <a:lnTo>
                    <a:pt x="603" y="334"/>
                  </a:lnTo>
                  <a:lnTo>
                    <a:pt x="601" y="349"/>
                  </a:lnTo>
                  <a:lnTo>
                    <a:pt x="598" y="364"/>
                  </a:lnTo>
                  <a:lnTo>
                    <a:pt x="595" y="379"/>
                  </a:lnTo>
                  <a:lnTo>
                    <a:pt x="591" y="393"/>
                  </a:lnTo>
                  <a:lnTo>
                    <a:pt x="586" y="407"/>
                  </a:lnTo>
                  <a:lnTo>
                    <a:pt x="581" y="421"/>
                  </a:lnTo>
                  <a:lnTo>
                    <a:pt x="575" y="434"/>
                  </a:lnTo>
                  <a:lnTo>
                    <a:pt x="571" y="441"/>
                  </a:lnTo>
                  <a:lnTo>
                    <a:pt x="568" y="447"/>
                  </a:lnTo>
                  <a:lnTo>
                    <a:pt x="561" y="460"/>
                  </a:lnTo>
                  <a:lnTo>
                    <a:pt x="553" y="472"/>
                  </a:lnTo>
                  <a:lnTo>
                    <a:pt x="544" y="484"/>
                  </a:lnTo>
                  <a:lnTo>
                    <a:pt x="535" y="495"/>
                  </a:lnTo>
                  <a:lnTo>
                    <a:pt x="526" y="506"/>
                  </a:lnTo>
                  <a:lnTo>
                    <a:pt x="516" y="517"/>
                  </a:lnTo>
                  <a:lnTo>
                    <a:pt x="505" y="527"/>
                  </a:lnTo>
                  <a:lnTo>
                    <a:pt x="495" y="536"/>
                  </a:lnTo>
                  <a:lnTo>
                    <a:pt x="483" y="545"/>
                  </a:lnTo>
                  <a:lnTo>
                    <a:pt x="471" y="554"/>
                  </a:lnTo>
                  <a:lnTo>
                    <a:pt x="459" y="561"/>
                  </a:lnTo>
                  <a:lnTo>
                    <a:pt x="446" y="569"/>
                  </a:lnTo>
                  <a:lnTo>
                    <a:pt x="433" y="575"/>
                  </a:lnTo>
                  <a:lnTo>
                    <a:pt x="420" y="581"/>
                  </a:lnTo>
                  <a:lnTo>
                    <a:pt x="406" y="587"/>
                  </a:lnTo>
                  <a:lnTo>
                    <a:pt x="392" y="591"/>
                  </a:lnTo>
                  <a:lnTo>
                    <a:pt x="378" y="596"/>
                  </a:lnTo>
                  <a:lnTo>
                    <a:pt x="363" y="599"/>
                  </a:lnTo>
                  <a:lnTo>
                    <a:pt x="349" y="602"/>
                  </a:lnTo>
                  <a:lnTo>
                    <a:pt x="333" y="603"/>
                  </a:lnTo>
                  <a:lnTo>
                    <a:pt x="318" y="605"/>
                  </a:lnTo>
                  <a:lnTo>
                    <a:pt x="303" y="605"/>
                  </a:lnTo>
                  <a:lnTo>
                    <a:pt x="286" y="605"/>
                  </a:lnTo>
                  <a:lnTo>
                    <a:pt x="271" y="603"/>
                  </a:lnTo>
                  <a:lnTo>
                    <a:pt x="256" y="602"/>
                  </a:lnTo>
                  <a:lnTo>
                    <a:pt x="241" y="599"/>
                  </a:lnTo>
                  <a:lnTo>
                    <a:pt x="226" y="596"/>
                  </a:lnTo>
                  <a:lnTo>
                    <a:pt x="212" y="591"/>
                  </a:lnTo>
                  <a:lnTo>
                    <a:pt x="198" y="587"/>
                  </a:lnTo>
                  <a:lnTo>
                    <a:pt x="184" y="581"/>
                  </a:lnTo>
                  <a:lnTo>
                    <a:pt x="171" y="575"/>
                  </a:lnTo>
                  <a:lnTo>
                    <a:pt x="164" y="572"/>
                  </a:lnTo>
                  <a:lnTo>
                    <a:pt x="158" y="569"/>
                  </a:lnTo>
                  <a:lnTo>
                    <a:pt x="145" y="561"/>
                  </a:lnTo>
                  <a:lnTo>
                    <a:pt x="133" y="554"/>
                  </a:lnTo>
                  <a:lnTo>
                    <a:pt x="121" y="545"/>
                  </a:lnTo>
                  <a:lnTo>
                    <a:pt x="110" y="536"/>
                  </a:lnTo>
                  <a:lnTo>
                    <a:pt x="99" y="527"/>
                  </a:lnTo>
                  <a:lnTo>
                    <a:pt x="88" y="517"/>
                  </a:lnTo>
                  <a:lnTo>
                    <a:pt x="78" y="506"/>
                  </a:lnTo>
                  <a:lnTo>
                    <a:pt x="69" y="495"/>
                  </a:lnTo>
                  <a:lnTo>
                    <a:pt x="60" y="484"/>
                  </a:lnTo>
                  <a:lnTo>
                    <a:pt x="51" y="472"/>
                  </a:lnTo>
                  <a:lnTo>
                    <a:pt x="43" y="460"/>
                  </a:lnTo>
                  <a:lnTo>
                    <a:pt x="36" y="447"/>
                  </a:lnTo>
                  <a:lnTo>
                    <a:pt x="29" y="434"/>
                  </a:lnTo>
                  <a:lnTo>
                    <a:pt x="23" y="421"/>
                  </a:lnTo>
                  <a:lnTo>
                    <a:pt x="18" y="407"/>
                  </a:lnTo>
                  <a:lnTo>
                    <a:pt x="13" y="393"/>
                  </a:lnTo>
                  <a:lnTo>
                    <a:pt x="9" y="379"/>
                  </a:lnTo>
                  <a:lnTo>
                    <a:pt x="6" y="364"/>
                  </a:lnTo>
                  <a:lnTo>
                    <a:pt x="3" y="349"/>
                  </a:lnTo>
                  <a:lnTo>
                    <a:pt x="1" y="334"/>
                  </a:lnTo>
                  <a:lnTo>
                    <a:pt x="0" y="319"/>
                  </a:lnTo>
                  <a:lnTo>
                    <a:pt x="0" y="302"/>
                  </a:lnTo>
                  <a:close/>
                  <a:moveTo>
                    <a:pt x="1" y="302"/>
                  </a:moveTo>
                  <a:lnTo>
                    <a:pt x="2" y="287"/>
                  </a:lnTo>
                  <a:lnTo>
                    <a:pt x="3" y="272"/>
                  </a:lnTo>
                  <a:lnTo>
                    <a:pt x="5" y="256"/>
                  </a:lnTo>
                  <a:lnTo>
                    <a:pt x="7" y="242"/>
                  </a:lnTo>
                  <a:lnTo>
                    <a:pt x="11" y="227"/>
                  </a:lnTo>
                  <a:lnTo>
                    <a:pt x="15" y="213"/>
                  </a:lnTo>
                  <a:lnTo>
                    <a:pt x="19" y="199"/>
                  </a:lnTo>
                  <a:lnTo>
                    <a:pt x="25" y="185"/>
                  </a:lnTo>
                  <a:lnTo>
                    <a:pt x="31" y="172"/>
                  </a:lnTo>
                  <a:lnTo>
                    <a:pt x="34" y="165"/>
                  </a:lnTo>
                  <a:lnTo>
                    <a:pt x="37" y="159"/>
                  </a:lnTo>
                  <a:lnTo>
                    <a:pt x="45" y="146"/>
                  </a:lnTo>
                  <a:lnTo>
                    <a:pt x="52" y="134"/>
                  </a:lnTo>
                  <a:lnTo>
                    <a:pt x="61" y="122"/>
                  </a:lnTo>
                  <a:lnTo>
                    <a:pt x="65" y="117"/>
                  </a:lnTo>
                  <a:lnTo>
                    <a:pt x="70" y="111"/>
                  </a:lnTo>
                  <a:lnTo>
                    <a:pt x="79" y="100"/>
                  </a:lnTo>
                  <a:lnTo>
                    <a:pt x="89" y="90"/>
                  </a:lnTo>
                  <a:lnTo>
                    <a:pt x="100" y="80"/>
                  </a:lnTo>
                  <a:lnTo>
                    <a:pt x="110" y="70"/>
                  </a:lnTo>
                  <a:lnTo>
                    <a:pt x="122" y="61"/>
                  </a:lnTo>
                  <a:lnTo>
                    <a:pt x="134" y="53"/>
                  </a:lnTo>
                  <a:lnTo>
                    <a:pt x="146" y="45"/>
                  </a:lnTo>
                  <a:lnTo>
                    <a:pt x="158" y="38"/>
                  </a:lnTo>
                  <a:lnTo>
                    <a:pt x="171" y="31"/>
                  </a:lnTo>
                  <a:lnTo>
                    <a:pt x="185" y="25"/>
                  </a:lnTo>
                  <a:lnTo>
                    <a:pt x="198" y="20"/>
                  </a:lnTo>
                  <a:lnTo>
                    <a:pt x="212" y="15"/>
                  </a:lnTo>
                  <a:lnTo>
                    <a:pt x="226" y="11"/>
                  </a:lnTo>
                  <a:lnTo>
                    <a:pt x="241" y="8"/>
                  </a:lnTo>
                  <a:lnTo>
                    <a:pt x="256" y="5"/>
                  </a:lnTo>
                  <a:lnTo>
                    <a:pt x="271" y="3"/>
                  </a:lnTo>
                  <a:lnTo>
                    <a:pt x="286" y="2"/>
                  </a:lnTo>
                  <a:lnTo>
                    <a:pt x="303" y="2"/>
                  </a:lnTo>
                  <a:lnTo>
                    <a:pt x="318" y="2"/>
                  </a:lnTo>
                  <a:lnTo>
                    <a:pt x="333" y="3"/>
                  </a:lnTo>
                  <a:lnTo>
                    <a:pt x="348" y="5"/>
                  </a:lnTo>
                  <a:lnTo>
                    <a:pt x="363" y="8"/>
                  </a:lnTo>
                  <a:lnTo>
                    <a:pt x="378" y="11"/>
                  </a:lnTo>
                  <a:lnTo>
                    <a:pt x="392" y="15"/>
                  </a:lnTo>
                  <a:lnTo>
                    <a:pt x="406" y="20"/>
                  </a:lnTo>
                  <a:lnTo>
                    <a:pt x="419" y="25"/>
                  </a:lnTo>
                  <a:lnTo>
                    <a:pt x="433" y="31"/>
                  </a:lnTo>
                  <a:lnTo>
                    <a:pt x="439" y="35"/>
                  </a:lnTo>
                  <a:lnTo>
                    <a:pt x="446" y="38"/>
                  </a:lnTo>
                  <a:lnTo>
                    <a:pt x="458" y="45"/>
                  </a:lnTo>
                  <a:lnTo>
                    <a:pt x="470" y="53"/>
                  </a:lnTo>
                  <a:lnTo>
                    <a:pt x="482" y="61"/>
                  </a:lnTo>
                  <a:lnTo>
                    <a:pt x="488" y="66"/>
                  </a:lnTo>
                  <a:lnTo>
                    <a:pt x="494" y="70"/>
                  </a:lnTo>
                  <a:lnTo>
                    <a:pt x="505" y="80"/>
                  </a:lnTo>
                  <a:lnTo>
                    <a:pt x="515" y="90"/>
                  </a:lnTo>
                  <a:lnTo>
                    <a:pt x="525" y="100"/>
                  </a:lnTo>
                  <a:lnTo>
                    <a:pt x="534" y="111"/>
                  </a:lnTo>
                  <a:lnTo>
                    <a:pt x="543" y="122"/>
                  </a:lnTo>
                  <a:lnTo>
                    <a:pt x="552" y="134"/>
                  </a:lnTo>
                  <a:lnTo>
                    <a:pt x="559" y="146"/>
                  </a:lnTo>
                  <a:lnTo>
                    <a:pt x="567" y="159"/>
                  </a:lnTo>
                  <a:lnTo>
                    <a:pt x="573" y="172"/>
                  </a:lnTo>
                  <a:lnTo>
                    <a:pt x="579" y="185"/>
                  </a:lnTo>
                  <a:lnTo>
                    <a:pt x="585" y="199"/>
                  </a:lnTo>
                  <a:lnTo>
                    <a:pt x="589" y="213"/>
                  </a:lnTo>
                  <a:lnTo>
                    <a:pt x="593" y="227"/>
                  </a:lnTo>
                  <a:lnTo>
                    <a:pt x="597" y="242"/>
                  </a:lnTo>
                  <a:lnTo>
                    <a:pt x="599" y="256"/>
                  </a:lnTo>
                  <a:lnTo>
                    <a:pt x="601" y="272"/>
                  </a:lnTo>
                  <a:lnTo>
                    <a:pt x="603" y="287"/>
                  </a:lnTo>
                  <a:lnTo>
                    <a:pt x="603" y="302"/>
                  </a:lnTo>
                  <a:lnTo>
                    <a:pt x="603" y="319"/>
                  </a:lnTo>
                  <a:lnTo>
                    <a:pt x="601" y="334"/>
                  </a:lnTo>
                  <a:lnTo>
                    <a:pt x="599" y="349"/>
                  </a:lnTo>
                  <a:lnTo>
                    <a:pt x="597" y="364"/>
                  </a:lnTo>
                  <a:lnTo>
                    <a:pt x="593" y="378"/>
                  </a:lnTo>
                  <a:lnTo>
                    <a:pt x="589" y="393"/>
                  </a:lnTo>
                  <a:lnTo>
                    <a:pt x="585" y="407"/>
                  </a:lnTo>
                  <a:lnTo>
                    <a:pt x="579" y="420"/>
                  </a:lnTo>
                  <a:lnTo>
                    <a:pt x="573" y="433"/>
                  </a:lnTo>
                  <a:lnTo>
                    <a:pt x="570" y="440"/>
                  </a:lnTo>
                  <a:lnTo>
                    <a:pt x="567" y="446"/>
                  </a:lnTo>
                  <a:lnTo>
                    <a:pt x="559" y="459"/>
                  </a:lnTo>
                  <a:lnTo>
                    <a:pt x="552" y="471"/>
                  </a:lnTo>
                  <a:lnTo>
                    <a:pt x="543" y="483"/>
                  </a:lnTo>
                  <a:lnTo>
                    <a:pt x="539" y="489"/>
                  </a:lnTo>
                  <a:lnTo>
                    <a:pt x="534" y="494"/>
                  </a:lnTo>
                  <a:lnTo>
                    <a:pt x="525" y="505"/>
                  </a:lnTo>
                  <a:lnTo>
                    <a:pt x="515" y="516"/>
                  </a:lnTo>
                  <a:lnTo>
                    <a:pt x="505" y="526"/>
                  </a:lnTo>
                  <a:lnTo>
                    <a:pt x="494" y="535"/>
                  </a:lnTo>
                  <a:lnTo>
                    <a:pt x="482" y="544"/>
                  </a:lnTo>
                  <a:lnTo>
                    <a:pt x="470" y="552"/>
                  </a:lnTo>
                  <a:lnTo>
                    <a:pt x="458" y="560"/>
                  </a:lnTo>
                  <a:lnTo>
                    <a:pt x="446" y="567"/>
                  </a:lnTo>
                  <a:lnTo>
                    <a:pt x="433" y="574"/>
                  </a:lnTo>
                  <a:lnTo>
                    <a:pt x="419" y="580"/>
                  </a:lnTo>
                  <a:lnTo>
                    <a:pt x="406" y="585"/>
                  </a:lnTo>
                  <a:lnTo>
                    <a:pt x="392" y="590"/>
                  </a:lnTo>
                  <a:lnTo>
                    <a:pt x="378" y="594"/>
                  </a:lnTo>
                  <a:lnTo>
                    <a:pt x="363" y="598"/>
                  </a:lnTo>
                  <a:lnTo>
                    <a:pt x="348" y="600"/>
                  </a:lnTo>
                  <a:lnTo>
                    <a:pt x="333" y="602"/>
                  </a:lnTo>
                  <a:lnTo>
                    <a:pt x="318" y="603"/>
                  </a:lnTo>
                  <a:lnTo>
                    <a:pt x="303" y="604"/>
                  </a:lnTo>
                  <a:lnTo>
                    <a:pt x="286" y="603"/>
                  </a:lnTo>
                  <a:lnTo>
                    <a:pt x="271" y="602"/>
                  </a:lnTo>
                  <a:lnTo>
                    <a:pt x="256" y="600"/>
                  </a:lnTo>
                  <a:lnTo>
                    <a:pt x="241" y="598"/>
                  </a:lnTo>
                  <a:lnTo>
                    <a:pt x="226" y="594"/>
                  </a:lnTo>
                  <a:lnTo>
                    <a:pt x="212" y="590"/>
                  </a:lnTo>
                  <a:lnTo>
                    <a:pt x="198" y="585"/>
                  </a:lnTo>
                  <a:lnTo>
                    <a:pt x="185" y="580"/>
                  </a:lnTo>
                  <a:lnTo>
                    <a:pt x="171" y="574"/>
                  </a:lnTo>
                  <a:lnTo>
                    <a:pt x="165" y="571"/>
                  </a:lnTo>
                  <a:lnTo>
                    <a:pt x="158" y="567"/>
                  </a:lnTo>
                  <a:lnTo>
                    <a:pt x="146" y="560"/>
                  </a:lnTo>
                  <a:lnTo>
                    <a:pt x="134" y="552"/>
                  </a:lnTo>
                  <a:lnTo>
                    <a:pt x="122" y="544"/>
                  </a:lnTo>
                  <a:lnTo>
                    <a:pt x="116" y="540"/>
                  </a:lnTo>
                  <a:lnTo>
                    <a:pt x="110" y="535"/>
                  </a:lnTo>
                  <a:lnTo>
                    <a:pt x="100" y="526"/>
                  </a:lnTo>
                  <a:lnTo>
                    <a:pt x="89" y="516"/>
                  </a:lnTo>
                  <a:lnTo>
                    <a:pt x="79" y="505"/>
                  </a:lnTo>
                  <a:lnTo>
                    <a:pt x="70" y="494"/>
                  </a:lnTo>
                  <a:lnTo>
                    <a:pt x="61" y="483"/>
                  </a:lnTo>
                  <a:lnTo>
                    <a:pt x="52" y="471"/>
                  </a:lnTo>
                  <a:lnTo>
                    <a:pt x="45" y="459"/>
                  </a:lnTo>
                  <a:lnTo>
                    <a:pt x="37" y="446"/>
                  </a:lnTo>
                  <a:lnTo>
                    <a:pt x="31" y="433"/>
                  </a:lnTo>
                  <a:lnTo>
                    <a:pt x="25" y="420"/>
                  </a:lnTo>
                  <a:lnTo>
                    <a:pt x="19" y="407"/>
                  </a:lnTo>
                  <a:lnTo>
                    <a:pt x="15" y="393"/>
                  </a:lnTo>
                  <a:lnTo>
                    <a:pt x="11" y="378"/>
                  </a:lnTo>
                  <a:lnTo>
                    <a:pt x="7" y="364"/>
                  </a:lnTo>
                  <a:lnTo>
                    <a:pt x="5" y="349"/>
                  </a:lnTo>
                  <a:lnTo>
                    <a:pt x="3" y="334"/>
                  </a:lnTo>
                  <a:lnTo>
                    <a:pt x="2" y="319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3" name="Freeform 115"/>
            <p:cNvSpPr>
              <a:spLocks noEditPoints="1"/>
            </p:cNvSpPr>
            <p:nvPr/>
          </p:nvSpPr>
          <p:spPr bwMode="auto">
            <a:xfrm rot="1413173">
              <a:off x="1130" y="618"/>
              <a:ext cx="3458" cy="3458"/>
            </a:xfrm>
            <a:custGeom>
              <a:avLst/>
              <a:gdLst>
                <a:gd name="T0" fmla="*/ 1120 w 602"/>
                <a:gd name="T1" fmla="*/ 45500 h 602"/>
                <a:gd name="T2" fmla="*/ 5675 w 602"/>
                <a:gd name="T3" fmla="*/ 32236 h 602"/>
                <a:gd name="T4" fmla="*/ 11385 w 602"/>
                <a:gd name="T5" fmla="*/ 22735 h 602"/>
                <a:gd name="T6" fmla="*/ 18772 w 602"/>
                <a:gd name="T7" fmla="*/ 14780 h 602"/>
                <a:gd name="T8" fmla="*/ 29761 w 602"/>
                <a:gd name="T9" fmla="*/ 6830 h 602"/>
                <a:gd name="T10" fmla="*/ 42628 w 602"/>
                <a:gd name="T11" fmla="*/ 1718 h 602"/>
                <a:gd name="T12" fmla="*/ 57247 w 602"/>
                <a:gd name="T13" fmla="*/ 0 h 602"/>
                <a:gd name="T14" fmla="*/ 71469 w 602"/>
                <a:gd name="T15" fmla="*/ 1718 h 602"/>
                <a:gd name="T16" fmla="*/ 83015 w 602"/>
                <a:gd name="T17" fmla="*/ 6267 h 602"/>
                <a:gd name="T18" fmla="*/ 92286 w 602"/>
                <a:gd name="T19" fmla="*/ 12143 h 602"/>
                <a:gd name="T20" fmla="*/ 101034 w 602"/>
                <a:gd name="T21" fmla="*/ 20656 h 602"/>
                <a:gd name="T22" fmla="*/ 108422 w 602"/>
                <a:gd name="T23" fmla="*/ 32236 h 602"/>
                <a:gd name="T24" fmla="*/ 112977 w 602"/>
                <a:gd name="T25" fmla="*/ 45500 h 602"/>
                <a:gd name="T26" fmla="*/ 114097 w 602"/>
                <a:gd name="T27" fmla="*/ 60084 h 602"/>
                <a:gd name="T28" fmla="*/ 111460 w 602"/>
                <a:gd name="T29" fmla="*/ 74106 h 602"/>
                <a:gd name="T30" fmla="*/ 107267 w 602"/>
                <a:gd name="T31" fmla="*/ 84141 h 602"/>
                <a:gd name="T32" fmla="*/ 101034 w 602"/>
                <a:gd name="T33" fmla="*/ 93245 h 602"/>
                <a:gd name="T34" fmla="*/ 91166 w 602"/>
                <a:gd name="T35" fmla="*/ 102718 h 602"/>
                <a:gd name="T36" fmla="*/ 79224 w 602"/>
                <a:gd name="T37" fmla="*/ 109547 h 602"/>
                <a:gd name="T38" fmla="*/ 65759 w 602"/>
                <a:gd name="T39" fmla="*/ 113339 h 602"/>
                <a:gd name="T40" fmla="*/ 51175 w 602"/>
                <a:gd name="T41" fmla="*/ 113735 h 602"/>
                <a:gd name="T42" fmla="*/ 37349 w 602"/>
                <a:gd name="T43" fmla="*/ 110501 h 602"/>
                <a:gd name="T44" fmla="*/ 27486 w 602"/>
                <a:gd name="T45" fmla="*/ 105750 h 602"/>
                <a:gd name="T46" fmla="*/ 18772 w 602"/>
                <a:gd name="T47" fmla="*/ 99317 h 602"/>
                <a:gd name="T48" fmla="*/ 9667 w 602"/>
                <a:gd name="T49" fmla="*/ 88891 h 602"/>
                <a:gd name="T50" fmla="*/ 3401 w 602"/>
                <a:gd name="T51" fmla="*/ 76748 h 602"/>
                <a:gd name="T52" fmla="*/ 362 w 602"/>
                <a:gd name="T53" fmla="*/ 62922 h 602"/>
                <a:gd name="T54" fmla="*/ 563 w 602"/>
                <a:gd name="T55" fmla="*/ 51175 h 602"/>
                <a:gd name="T56" fmla="*/ 3797 w 602"/>
                <a:gd name="T57" fmla="*/ 37349 h 602"/>
                <a:gd name="T58" fmla="*/ 10029 w 602"/>
                <a:gd name="T59" fmla="*/ 25211 h 602"/>
                <a:gd name="T60" fmla="*/ 18772 w 602"/>
                <a:gd name="T61" fmla="*/ 14981 h 602"/>
                <a:gd name="T62" fmla="*/ 29962 w 602"/>
                <a:gd name="T63" fmla="*/ 7031 h 602"/>
                <a:gd name="T64" fmla="*/ 42829 w 602"/>
                <a:gd name="T65" fmla="*/ 2079 h 602"/>
                <a:gd name="T66" fmla="*/ 57247 w 602"/>
                <a:gd name="T67" fmla="*/ 195 h 602"/>
                <a:gd name="T68" fmla="*/ 71268 w 602"/>
                <a:gd name="T69" fmla="*/ 2079 h 602"/>
                <a:gd name="T70" fmla="*/ 84141 w 602"/>
                <a:gd name="T71" fmla="*/ 7031 h 602"/>
                <a:gd name="T72" fmla="*/ 95325 w 602"/>
                <a:gd name="T73" fmla="*/ 14981 h 602"/>
                <a:gd name="T74" fmla="*/ 104067 w 602"/>
                <a:gd name="T75" fmla="*/ 25211 h 602"/>
                <a:gd name="T76" fmla="*/ 110306 w 602"/>
                <a:gd name="T77" fmla="*/ 37349 h 602"/>
                <a:gd name="T78" fmla="*/ 113540 w 602"/>
                <a:gd name="T79" fmla="*/ 51175 h 602"/>
                <a:gd name="T80" fmla="*/ 113143 w 602"/>
                <a:gd name="T81" fmla="*/ 65759 h 602"/>
                <a:gd name="T82" fmla="*/ 109346 w 602"/>
                <a:gd name="T83" fmla="*/ 79224 h 602"/>
                <a:gd name="T84" fmla="*/ 102551 w 602"/>
                <a:gd name="T85" fmla="*/ 90971 h 602"/>
                <a:gd name="T86" fmla="*/ 93245 w 602"/>
                <a:gd name="T87" fmla="*/ 100833 h 602"/>
                <a:gd name="T88" fmla="*/ 81700 w 602"/>
                <a:gd name="T89" fmla="*/ 108226 h 602"/>
                <a:gd name="T90" fmla="*/ 68597 w 602"/>
                <a:gd name="T91" fmla="*/ 112580 h 602"/>
                <a:gd name="T92" fmla="*/ 54013 w 602"/>
                <a:gd name="T93" fmla="*/ 113735 h 602"/>
                <a:gd name="T94" fmla="*/ 40186 w 602"/>
                <a:gd name="T95" fmla="*/ 111259 h 602"/>
                <a:gd name="T96" fmla="*/ 27486 w 602"/>
                <a:gd name="T97" fmla="*/ 105584 h 602"/>
                <a:gd name="T98" fmla="*/ 16859 w 602"/>
                <a:gd name="T99" fmla="*/ 97238 h 602"/>
                <a:gd name="T100" fmla="*/ 8513 w 602"/>
                <a:gd name="T101" fmla="*/ 86416 h 602"/>
                <a:gd name="T102" fmla="*/ 2838 w 602"/>
                <a:gd name="T103" fmla="*/ 73910 h 602"/>
                <a:gd name="T104" fmla="*/ 362 w 602"/>
                <a:gd name="T105" fmla="*/ 60084 h 6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2"/>
                <a:gd name="T160" fmla="*/ 0 h 602"/>
                <a:gd name="T161" fmla="*/ 602 w 602"/>
                <a:gd name="T162" fmla="*/ 602 h 6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2" h="602">
                  <a:moveTo>
                    <a:pt x="0" y="300"/>
                  </a:moveTo>
                  <a:lnTo>
                    <a:pt x="1" y="285"/>
                  </a:lnTo>
                  <a:lnTo>
                    <a:pt x="2" y="270"/>
                  </a:lnTo>
                  <a:lnTo>
                    <a:pt x="4" y="254"/>
                  </a:lnTo>
                  <a:lnTo>
                    <a:pt x="6" y="240"/>
                  </a:lnTo>
                  <a:lnTo>
                    <a:pt x="10" y="225"/>
                  </a:lnTo>
                  <a:lnTo>
                    <a:pt x="14" y="211"/>
                  </a:lnTo>
                  <a:lnTo>
                    <a:pt x="18" y="197"/>
                  </a:lnTo>
                  <a:lnTo>
                    <a:pt x="24" y="183"/>
                  </a:lnTo>
                  <a:lnTo>
                    <a:pt x="30" y="170"/>
                  </a:lnTo>
                  <a:lnTo>
                    <a:pt x="33" y="163"/>
                  </a:lnTo>
                  <a:lnTo>
                    <a:pt x="36" y="157"/>
                  </a:lnTo>
                  <a:lnTo>
                    <a:pt x="44" y="144"/>
                  </a:lnTo>
                  <a:lnTo>
                    <a:pt x="51" y="132"/>
                  </a:lnTo>
                  <a:lnTo>
                    <a:pt x="60" y="120"/>
                  </a:lnTo>
                  <a:lnTo>
                    <a:pt x="64" y="115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9" y="78"/>
                  </a:lnTo>
                  <a:lnTo>
                    <a:pt x="109" y="68"/>
                  </a:lnTo>
                  <a:lnTo>
                    <a:pt x="121" y="59"/>
                  </a:lnTo>
                  <a:lnTo>
                    <a:pt x="133" y="51"/>
                  </a:lnTo>
                  <a:lnTo>
                    <a:pt x="145" y="43"/>
                  </a:lnTo>
                  <a:lnTo>
                    <a:pt x="157" y="36"/>
                  </a:lnTo>
                  <a:lnTo>
                    <a:pt x="170" y="29"/>
                  </a:lnTo>
                  <a:lnTo>
                    <a:pt x="184" y="23"/>
                  </a:lnTo>
                  <a:lnTo>
                    <a:pt x="197" y="18"/>
                  </a:lnTo>
                  <a:lnTo>
                    <a:pt x="211" y="13"/>
                  </a:lnTo>
                  <a:lnTo>
                    <a:pt x="225" y="9"/>
                  </a:lnTo>
                  <a:lnTo>
                    <a:pt x="240" y="6"/>
                  </a:lnTo>
                  <a:lnTo>
                    <a:pt x="255" y="3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302" y="0"/>
                  </a:lnTo>
                  <a:lnTo>
                    <a:pt x="317" y="0"/>
                  </a:lnTo>
                  <a:lnTo>
                    <a:pt x="332" y="1"/>
                  </a:lnTo>
                  <a:lnTo>
                    <a:pt x="347" y="3"/>
                  </a:lnTo>
                  <a:lnTo>
                    <a:pt x="362" y="6"/>
                  </a:lnTo>
                  <a:lnTo>
                    <a:pt x="377" y="9"/>
                  </a:lnTo>
                  <a:lnTo>
                    <a:pt x="391" y="13"/>
                  </a:lnTo>
                  <a:lnTo>
                    <a:pt x="405" y="18"/>
                  </a:lnTo>
                  <a:lnTo>
                    <a:pt x="418" y="23"/>
                  </a:lnTo>
                  <a:lnTo>
                    <a:pt x="432" y="29"/>
                  </a:lnTo>
                  <a:lnTo>
                    <a:pt x="438" y="33"/>
                  </a:lnTo>
                  <a:lnTo>
                    <a:pt x="445" y="36"/>
                  </a:lnTo>
                  <a:lnTo>
                    <a:pt x="457" y="43"/>
                  </a:lnTo>
                  <a:lnTo>
                    <a:pt x="469" y="51"/>
                  </a:lnTo>
                  <a:lnTo>
                    <a:pt x="481" y="59"/>
                  </a:lnTo>
                  <a:lnTo>
                    <a:pt x="487" y="64"/>
                  </a:lnTo>
                  <a:lnTo>
                    <a:pt x="493" y="68"/>
                  </a:lnTo>
                  <a:lnTo>
                    <a:pt x="504" y="78"/>
                  </a:lnTo>
                  <a:lnTo>
                    <a:pt x="514" y="88"/>
                  </a:lnTo>
                  <a:lnTo>
                    <a:pt x="524" y="98"/>
                  </a:lnTo>
                  <a:lnTo>
                    <a:pt x="533" y="109"/>
                  </a:lnTo>
                  <a:lnTo>
                    <a:pt x="542" y="120"/>
                  </a:lnTo>
                  <a:lnTo>
                    <a:pt x="551" y="132"/>
                  </a:lnTo>
                  <a:lnTo>
                    <a:pt x="558" y="144"/>
                  </a:lnTo>
                  <a:lnTo>
                    <a:pt x="566" y="157"/>
                  </a:lnTo>
                  <a:lnTo>
                    <a:pt x="572" y="170"/>
                  </a:lnTo>
                  <a:lnTo>
                    <a:pt x="578" y="183"/>
                  </a:lnTo>
                  <a:lnTo>
                    <a:pt x="584" y="197"/>
                  </a:lnTo>
                  <a:lnTo>
                    <a:pt x="588" y="211"/>
                  </a:lnTo>
                  <a:lnTo>
                    <a:pt x="592" y="225"/>
                  </a:lnTo>
                  <a:lnTo>
                    <a:pt x="596" y="240"/>
                  </a:lnTo>
                  <a:lnTo>
                    <a:pt x="598" y="254"/>
                  </a:lnTo>
                  <a:lnTo>
                    <a:pt x="600" y="270"/>
                  </a:lnTo>
                  <a:lnTo>
                    <a:pt x="602" y="285"/>
                  </a:lnTo>
                  <a:lnTo>
                    <a:pt x="602" y="300"/>
                  </a:lnTo>
                  <a:lnTo>
                    <a:pt x="602" y="317"/>
                  </a:lnTo>
                  <a:lnTo>
                    <a:pt x="600" y="332"/>
                  </a:lnTo>
                  <a:lnTo>
                    <a:pt x="598" y="347"/>
                  </a:lnTo>
                  <a:lnTo>
                    <a:pt x="596" y="362"/>
                  </a:lnTo>
                  <a:lnTo>
                    <a:pt x="592" y="376"/>
                  </a:lnTo>
                  <a:lnTo>
                    <a:pt x="588" y="391"/>
                  </a:lnTo>
                  <a:lnTo>
                    <a:pt x="584" y="405"/>
                  </a:lnTo>
                  <a:lnTo>
                    <a:pt x="578" y="418"/>
                  </a:lnTo>
                  <a:lnTo>
                    <a:pt x="572" y="431"/>
                  </a:lnTo>
                  <a:lnTo>
                    <a:pt x="569" y="438"/>
                  </a:lnTo>
                  <a:lnTo>
                    <a:pt x="566" y="444"/>
                  </a:lnTo>
                  <a:lnTo>
                    <a:pt x="558" y="457"/>
                  </a:lnTo>
                  <a:lnTo>
                    <a:pt x="551" y="469"/>
                  </a:lnTo>
                  <a:lnTo>
                    <a:pt x="542" y="481"/>
                  </a:lnTo>
                  <a:lnTo>
                    <a:pt x="538" y="487"/>
                  </a:lnTo>
                  <a:lnTo>
                    <a:pt x="533" y="492"/>
                  </a:lnTo>
                  <a:lnTo>
                    <a:pt x="524" y="503"/>
                  </a:lnTo>
                  <a:lnTo>
                    <a:pt x="514" y="514"/>
                  </a:lnTo>
                  <a:lnTo>
                    <a:pt x="504" y="524"/>
                  </a:lnTo>
                  <a:lnTo>
                    <a:pt x="493" y="533"/>
                  </a:lnTo>
                  <a:lnTo>
                    <a:pt x="481" y="542"/>
                  </a:lnTo>
                  <a:lnTo>
                    <a:pt x="469" y="550"/>
                  </a:lnTo>
                  <a:lnTo>
                    <a:pt x="457" y="558"/>
                  </a:lnTo>
                  <a:lnTo>
                    <a:pt x="445" y="565"/>
                  </a:lnTo>
                  <a:lnTo>
                    <a:pt x="432" y="572"/>
                  </a:lnTo>
                  <a:lnTo>
                    <a:pt x="418" y="578"/>
                  </a:lnTo>
                  <a:lnTo>
                    <a:pt x="405" y="583"/>
                  </a:lnTo>
                  <a:lnTo>
                    <a:pt x="391" y="588"/>
                  </a:lnTo>
                  <a:lnTo>
                    <a:pt x="377" y="592"/>
                  </a:lnTo>
                  <a:lnTo>
                    <a:pt x="362" y="596"/>
                  </a:lnTo>
                  <a:lnTo>
                    <a:pt x="347" y="598"/>
                  </a:lnTo>
                  <a:lnTo>
                    <a:pt x="332" y="600"/>
                  </a:lnTo>
                  <a:lnTo>
                    <a:pt x="317" y="601"/>
                  </a:lnTo>
                  <a:lnTo>
                    <a:pt x="302" y="602"/>
                  </a:lnTo>
                  <a:lnTo>
                    <a:pt x="285" y="601"/>
                  </a:lnTo>
                  <a:lnTo>
                    <a:pt x="270" y="600"/>
                  </a:lnTo>
                  <a:lnTo>
                    <a:pt x="255" y="598"/>
                  </a:lnTo>
                  <a:lnTo>
                    <a:pt x="240" y="596"/>
                  </a:lnTo>
                  <a:lnTo>
                    <a:pt x="225" y="592"/>
                  </a:lnTo>
                  <a:lnTo>
                    <a:pt x="211" y="588"/>
                  </a:lnTo>
                  <a:lnTo>
                    <a:pt x="197" y="583"/>
                  </a:lnTo>
                  <a:lnTo>
                    <a:pt x="184" y="578"/>
                  </a:lnTo>
                  <a:lnTo>
                    <a:pt x="170" y="572"/>
                  </a:lnTo>
                  <a:lnTo>
                    <a:pt x="164" y="569"/>
                  </a:lnTo>
                  <a:lnTo>
                    <a:pt x="157" y="565"/>
                  </a:lnTo>
                  <a:lnTo>
                    <a:pt x="145" y="558"/>
                  </a:lnTo>
                  <a:lnTo>
                    <a:pt x="133" y="550"/>
                  </a:lnTo>
                  <a:lnTo>
                    <a:pt x="121" y="542"/>
                  </a:lnTo>
                  <a:lnTo>
                    <a:pt x="115" y="538"/>
                  </a:lnTo>
                  <a:lnTo>
                    <a:pt x="109" y="533"/>
                  </a:lnTo>
                  <a:lnTo>
                    <a:pt x="99" y="524"/>
                  </a:lnTo>
                  <a:lnTo>
                    <a:pt x="88" y="514"/>
                  </a:lnTo>
                  <a:lnTo>
                    <a:pt x="78" y="503"/>
                  </a:lnTo>
                  <a:lnTo>
                    <a:pt x="69" y="492"/>
                  </a:lnTo>
                  <a:lnTo>
                    <a:pt x="60" y="481"/>
                  </a:lnTo>
                  <a:lnTo>
                    <a:pt x="51" y="469"/>
                  </a:lnTo>
                  <a:lnTo>
                    <a:pt x="44" y="457"/>
                  </a:lnTo>
                  <a:lnTo>
                    <a:pt x="36" y="444"/>
                  </a:lnTo>
                  <a:lnTo>
                    <a:pt x="30" y="431"/>
                  </a:lnTo>
                  <a:lnTo>
                    <a:pt x="24" y="418"/>
                  </a:lnTo>
                  <a:lnTo>
                    <a:pt x="18" y="405"/>
                  </a:lnTo>
                  <a:lnTo>
                    <a:pt x="14" y="391"/>
                  </a:lnTo>
                  <a:lnTo>
                    <a:pt x="10" y="376"/>
                  </a:lnTo>
                  <a:lnTo>
                    <a:pt x="6" y="362"/>
                  </a:lnTo>
                  <a:lnTo>
                    <a:pt x="4" y="347"/>
                  </a:lnTo>
                  <a:lnTo>
                    <a:pt x="2" y="332"/>
                  </a:lnTo>
                  <a:lnTo>
                    <a:pt x="1" y="317"/>
                  </a:lnTo>
                  <a:lnTo>
                    <a:pt x="0" y="300"/>
                  </a:lnTo>
                  <a:close/>
                  <a:moveTo>
                    <a:pt x="2" y="300"/>
                  </a:moveTo>
                  <a:lnTo>
                    <a:pt x="2" y="285"/>
                  </a:lnTo>
                  <a:lnTo>
                    <a:pt x="3" y="270"/>
                  </a:lnTo>
                  <a:lnTo>
                    <a:pt x="5" y="255"/>
                  </a:lnTo>
                  <a:lnTo>
                    <a:pt x="8" y="240"/>
                  </a:lnTo>
                  <a:lnTo>
                    <a:pt x="11" y="226"/>
                  </a:lnTo>
                  <a:lnTo>
                    <a:pt x="15" y="211"/>
                  </a:lnTo>
                  <a:lnTo>
                    <a:pt x="20" y="197"/>
                  </a:lnTo>
                  <a:lnTo>
                    <a:pt x="25" y="184"/>
                  </a:lnTo>
                  <a:lnTo>
                    <a:pt x="31" y="171"/>
                  </a:lnTo>
                  <a:lnTo>
                    <a:pt x="38" y="158"/>
                  </a:lnTo>
                  <a:lnTo>
                    <a:pt x="45" y="145"/>
                  </a:lnTo>
                  <a:lnTo>
                    <a:pt x="53" y="133"/>
                  </a:lnTo>
                  <a:lnTo>
                    <a:pt x="61" y="121"/>
                  </a:lnTo>
                  <a:lnTo>
                    <a:pt x="70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99" y="79"/>
                  </a:lnTo>
                  <a:lnTo>
                    <a:pt x="110" y="70"/>
                  </a:lnTo>
                  <a:lnTo>
                    <a:pt x="122" y="61"/>
                  </a:lnTo>
                  <a:lnTo>
                    <a:pt x="133" y="52"/>
                  </a:lnTo>
                  <a:lnTo>
                    <a:pt x="145" y="45"/>
                  </a:lnTo>
                  <a:lnTo>
                    <a:pt x="158" y="37"/>
                  </a:lnTo>
                  <a:lnTo>
                    <a:pt x="171" y="31"/>
                  </a:lnTo>
                  <a:lnTo>
                    <a:pt x="184" y="25"/>
                  </a:lnTo>
                  <a:lnTo>
                    <a:pt x="198" y="19"/>
                  </a:lnTo>
                  <a:lnTo>
                    <a:pt x="212" y="15"/>
                  </a:lnTo>
                  <a:lnTo>
                    <a:pt x="226" y="11"/>
                  </a:lnTo>
                  <a:lnTo>
                    <a:pt x="240" y="7"/>
                  </a:lnTo>
                  <a:lnTo>
                    <a:pt x="255" y="5"/>
                  </a:lnTo>
                  <a:lnTo>
                    <a:pt x="270" y="3"/>
                  </a:lnTo>
                  <a:lnTo>
                    <a:pt x="285" y="2"/>
                  </a:lnTo>
                  <a:lnTo>
                    <a:pt x="302" y="1"/>
                  </a:lnTo>
                  <a:lnTo>
                    <a:pt x="317" y="2"/>
                  </a:lnTo>
                  <a:lnTo>
                    <a:pt x="332" y="3"/>
                  </a:lnTo>
                  <a:lnTo>
                    <a:pt x="347" y="5"/>
                  </a:lnTo>
                  <a:lnTo>
                    <a:pt x="362" y="7"/>
                  </a:lnTo>
                  <a:lnTo>
                    <a:pt x="376" y="11"/>
                  </a:lnTo>
                  <a:lnTo>
                    <a:pt x="390" y="15"/>
                  </a:lnTo>
                  <a:lnTo>
                    <a:pt x="404" y="19"/>
                  </a:lnTo>
                  <a:lnTo>
                    <a:pt x="418" y="25"/>
                  </a:lnTo>
                  <a:lnTo>
                    <a:pt x="431" y="31"/>
                  </a:lnTo>
                  <a:lnTo>
                    <a:pt x="444" y="37"/>
                  </a:lnTo>
                  <a:lnTo>
                    <a:pt x="457" y="45"/>
                  </a:lnTo>
                  <a:lnTo>
                    <a:pt x="469" y="52"/>
                  </a:lnTo>
                  <a:lnTo>
                    <a:pt x="480" y="61"/>
                  </a:lnTo>
                  <a:lnTo>
                    <a:pt x="492" y="70"/>
                  </a:lnTo>
                  <a:lnTo>
                    <a:pt x="503" y="79"/>
                  </a:lnTo>
                  <a:lnTo>
                    <a:pt x="513" y="89"/>
                  </a:lnTo>
                  <a:lnTo>
                    <a:pt x="523" y="99"/>
                  </a:lnTo>
                  <a:lnTo>
                    <a:pt x="532" y="110"/>
                  </a:lnTo>
                  <a:lnTo>
                    <a:pt x="541" y="121"/>
                  </a:lnTo>
                  <a:lnTo>
                    <a:pt x="549" y="133"/>
                  </a:lnTo>
                  <a:lnTo>
                    <a:pt x="557" y="145"/>
                  </a:lnTo>
                  <a:lnTo>
                    <a:pt x="564" y="158"/>
                  </a:lnTo>
                  <a:lnTo>
                    <a:pt x="571" y="171"/>
                  </a:lnTo>
                  <a:lnTo>
                    <a:pt x="577" y="184"/>
                  </a:lnTo>
                  <a:lnTo>
                    <a:pt x="582" y="197"/>
                  </a:lnTo>
                  <a:lnTo>
                    <a:pt x="587" y="211"/>
                  </a:lnTo>
                  <a:lnTo>
                    <a:pt x="591" y="226"/>
                  </a:lnTo>
                  <a:lnTo>
                    <a:pt x="594" y="240"/>
                  </a:lnTo>
                  <a:lnTo>
                    <a:pt x="597" y="255"/>
                  </a:lnTo>
                  <a:lnTo>
                    <a:pt x="599" y="270"/>
                  </a:lnTo>
                  <a:lnTo>
                    <a:pt x="600" y="285"/>
                  </a:lnTo>
                  <a:lnTo>
                    <a:pt x="601" y="300"/>
                  </a:lnTo>
                  <a:lnTo>
                    <a:pt x="600" y="317"/>
                  </a:lnTo>
                  <a:lnTo>
                    <a:pt x="599" y="332"/>
                  </a:lnTo>
                  <a:lnTo>
                    <a:pt x="597" y="347"/>
                  </a:lnTo>
                  <a:lnTo>
                    <a:pt x="594" y="361"/>
                  </a:lnTo>
                  <a:lnTo>
                    <a:pt x="591" y="376"/>
                  </a:lnTo>
                  <a:lnTo>
                    <a:pt x="587" y="390"/>
                  </a:lnTo>
                  <a:lnTo>
                    <a:pt x="582" y="404"/>
                  </a:lnTo>
                  <a:lnTo>
                    <a:pt x="577" y="418"/>
                  </a:lnTo>
                  <a:lnTo>
                    <a:pt x="571" y="431"/>
                  </a:lnTo>
                  <a:lnTo>
                    <a:pt x="564" y="444"/>
                  </a:lnTo>
                  <a:lnTo>
                    <a:pt x="557" y="456"/>
                  </a:lnTo>
                  <a:lnTo>
                    <a:pt x="549" y="468"/>
                  </a:lnTo>
                  <a:lnTo>
                    <a:pt x="541" y="480"/>
                  </a:lnTo>
                  <a:lnTo>
                    <a:pt x="532" y="491"/>
                  </a:lnTo>
                  <a:lnTo>
                    <a:pt x="523" y="502"/>
                  </a:lnTo>
                  <a:lnTo>
                    <a:pt x="513" y="513"/>
                  </a:lnTo>
                  <a:lnTo>
                    <a:pt x="503" y="523"/>
                  </a:lnTo>
                  <a:lnTo>
                    <a:pt x="492" y="532"/>
                  </a:lnTo>
                  <a:lnTo>
                    <a:pt x="480" y="541"/>
                  </a:lnTo>
                  <a:lnTo>
                    <a:pt x="469" y="549"/>
                  </a:lnTo>
                  <a:lnTo>
                    <a:pt x="457" y="557"/>
                  </a:lnTo>
                  <a:lnTo>
                    <a:pt x="444" y="564"/>
                  </a:lnTo>
                  <a:lnTo>
                    <a:pt x="431" y="571"/>
                  </a:lnTo>
                  <a:lnTo>
                    <a:pt x="418" y="577"/>
                  </a:lnTo>
                  <a:lnTo>
                    <a:pt x="404" y="582"/>
                  </a:lnTo>
                  <a:lnTo>
                    <a:pt x="390" y="587"/>
                  </a:lnTo>
                  <a:lnTo>
                    <a:pt x="376" y="591"/>
                  </a:lnTo>
                  <a:lnTo>
                    <a:pt x="362" y="594"/>
                  </a:lnTo>
                  <a:lnTo>
                    <a:pt x="347" y="597"/>
                  </a:lnTo>
                  <a:lnTo>
                    <a:pt x="332" y="599"/>
                  </a:lnTo>
                  <a:lnTo>
                    <a:pt x="317" y="600"/>
                  </a:lnTo>
                  <a:lnTo>
                    <a:pt x="302" y="600"/>
                  </a:lnTo>
                  <a:lnTo>
                    <a:pt x="285" y="600"/>
                  </a:lnTo>
                  <a:lnTo>
                    <a:pt x="270" y="599"/>
                  </a:lnTo>
                  <a:lnTo>
                    <a:pt x="255" y="597"/>
                  </a:lnTo>
                  <a:lnTo>
                    <a:pt x="240" y="594"/>
                  </a:lnTo>
                  <a:lnTo>
                    <a:pt x="226" y="591"/>
                  </a:lnTo>
                  <a:lnTo>
                    <a:pt x="212" y="587"/>
                  </a:lnTo>
                  <a:lnTo>
                    <a:pt x="198" y="582"/>
                  </a:lnTo>
                  <a:lnTo>
                    <a:pt x="184" y="577"/>
                  </a:lnTo>
                  <a:lnTo>
                    <a:pt x="171" y="571"/>
                  </a:lnTo>
                  <a:lnTo>
                    <a:pt x="158" y="564"/>
                  </a:lnTo>
                  <a:lnTo>
                    <a:pt x="145" y="557"/>
                  </a:lnTo>
                  <a:lnTo>
                    <a:pt x="133" y="549"/>
                  </a:lnTo>
                  <a:lnTo>
                    <a:pt x="122" y="541"/>
                  </a:lnTo>
                  <a:lnTo>
                    <a:pt x="110" y="532"/>
                  </a:lnTo>
                  <a:lnTo>
                    <a:pt x="99" y="523"/>
                  </a:lnTo>
                  <a:lnTo>
                    <a:pt x="89" y="513"/>
                  </a:lnTo>
                  <a:lnTo>
                    <a:pt x="79" y="502"/>
                  </a:lnTo>
                  <a:lnTo>
                    <a:pt x="70" y="491"/>
                  </a:lnTo>
                  <a:lnTo>
                    <a:pt x="61" y="480"/>
                  </a:lnTo>
                  <a:lnTo>
                    <a:pt x="53" y="468"/>
                  </a:lnTo>
                  <a:lnTo>
                    <a:pt x="45" y="456"/>
                  </a:lnTo>
                  <a:lnTo>
                    <a:pt x="38" y="444"/>
                  </a:lnTo>
                  <a:lnTo>
                    <a:pt x="31" y="431"/>
                  </a:lnTo>
                  <a:lnTo>
                    <a:pt x="25" y="418"/>
                  </a:lnTo>
                  <a:lnTo>
                    <a:pt x="20" y="404"/>
                  </a:lnTo>
                  <a:lnTo>
                    <a:pt x="15" y="390"/>
                  </a:lnTo>
                  <a:lnTo>
                    <a:pt x="11" y="376"/>
                  </a:lnTo>
                  <a:lnTo>
                    <a:pt x="8" y="361"/>
                  </a:lnTo>
                  <a:lnTo>
                    <a:pt x="5" y="347"/>
                  </a:lnTo>
                  <a:lnTo>
                    <a:pt x="3" y="332"/>
                  </a:lnTo>
                  <a:lnTo>
                    <a:pt x="2" y="317"/>
                  </a:lnTo>
                  <a:lnTo>
                    <a:pt x="2" y="3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4" name="Freeform 116"/>
            <p:cNvSpPr>
              <a:spLocks noEditPoints="1"/>
            </p:cNvSpPr>
            <p:nvPr/>
          </p:nvSpPr>
          <p:spPr bwMode="auto">
            <a:xfrm rot="1413173">
              <a:off x="1141" y="625"/>
              <a:ext cx="3441" cy="3441"/>
            </a:xfrm>
            <a:custGeom>
              <a:avLst/>
              <a:gdLst>
                <a:gd name="T0" fmla="*/ 1120 w 599"/>
                <a:gd name="T1" fmla="*/ 45307 h 599"/>
                <a:gd name="T2" fmla="*/ 5509 w 599"/>
                <a:gd name="T3" fmla="*/ 32239 h 599"/>
                <a:gd name="T4" fmla="*/ 12902 w 599"/>
                <a:gd name="T5" fmla="*/ 20657 h 599"/>
                <a:gd name="T6" fmla="*/ 22737 w 599"/>
                <a:gd name="T7" fmla="*/ 11386 h 599"/>
                <a:gd name="T8" fmla="*/ 34519 w 599"/>
                <a:gd name="T9" fmla="*/ 4555 h 599"/>
                <a:gd name="T10" fmla="*/ 47950 w 599"/>
                <a:gd name="T11" fmla="*/ 758 h 599"/>
                <a:gd name="T12" fmla="*/ 62570 w 599"/>
                <a:gd name="T13" fmla="*/ 362 h 599"/>
                <a:gd name="T14" fmla="*/ 76196 w 599"/>
                <a:gd name="T15" fmla="*/ 3401 h 599"/>
                <a:gd name="T16" fmla="*/ 88541 w 599"/>
                <a:gd name="T17" fmla="*/ 9668 h 599"/>
                <a:gd name="T18" fmla="*/ 98772 w 599"/>
                <a:gd name="T19" fmla="*/ 18578 h 599"/>
                <a:gd name="T20" fmla="*/ 106522 w 599"/>
                <a:gd name="T21" fmla="*/ 29768 h 599"/>
                <a:gd name="T22" fmla="*/ 111675 w 599"/>
                <a:gd name="T23" fmla="*/ 42671 h 599"/>
                <a:gd name="T24" fmla="*/ 113553 w 599"/>
                <a:gd name="T25" fmla="*/ 56693 h 599"/>
                <a:gd name="T26" fmla="*/ 111675 w 599"/>
                <a:gd name="T27" fmla="*/ 71083 h 599"/>
                <a:gd name="T28" fmla="*/ 106522 w 599"/>
                <a:gd name="T29" fmla="*/ 83986 h 599"/>
                <a:gd name="T30" fmla="*/ 98772 w 599"/>
                <a:gd name="T31" fmla="*/ 94975 h 599"/>
                <a:gd name="T32" fmla="*/ 88541 w 599"/>
                <a:gd name="T33" fmla="*/ 103885 h 599"/>
                <a:gd name="T34" fmla="*/ 76196 w 599"/>
                <a:gd name="T35" fmla="*/ 110152 h 599"/>
                <a:gd name="T36" fmla="*/ 62570 w 599"/>
                <a:gd name="T37" fmla="*/ 113358 h 599"/>
                <a:gd name="T38" fmla="*/ 47950 w 599"/>
                <a:gd name="T39" fmla="*/ 112990 h 599"/>
                <a:gd name="T40" fmla="*/ 34519 w 599"/>
                <a:gd name="T41" fmla="*/ 109199 h 599"/>
                <a:gd name="T42" fmla="*/ 22737 w 599"/>
                <a:gd name="T43" fmla="*/ 102368 h 599"/>
                <a:gd name="T44" fmla="*/ 12902 w 599"/>
                <a:gd name="T45" fmla="*/ 92896 h 599"/>
                <a:gd name="T46" fmla="*/ 5509 w 599"/>
                <a:gd name="T47" fmla="*/ 81510 h 599"/>
                <a:gd name="T48" fmla="*/ 1120 w 599"/>
                <a:gd name="T49" fmla="*/ 68246 h 599"/>
                <a:gd name="T50" fmla="*/ 195 w 599"/>
                <a:gd name="T51" fmla="*/ 56693 h 599"/>
                <a:gd name="T52" fmla="*/ 1878 w 599"/>
                <a:gd name="T53" fmla="*/ 42671 h 599"/>
                <a:gd name="T54" fmla="*/ 7031 w 599"/>
                <a:gd name="T55" fmla="*/ 29768 h 599"/>
                <a:gd name="T56" fmla="*/ 14787 w 599"/>
                <a:gd name="T57" fmla="*/ 18779 h 599"/>
                <a:gd name="T58" fmla="*/ 25012 w 599"/>
                <a:gd name="T59" fmla="*/ 9869 h 599"/>
                <a:gd name="T60" fmla="*/ 37156 w 599"/>
                <a:gd name="T61" fmla="*/ 3797 h 599"/>
                <a:gd name="T62" fmla="*/ 50822 w 599"/>
                <a:gd name="T63" fmla="*/ 563 h 599"/>
                <a:gd name="T64" fmla="*/ 65408 w 599"/>
                <a:gd name="T65" fmla="*/ 959 h 599"/>
                <a:gd name="T66" fmla="*/ 78672 w 599"/>
                <a:gd name="T67" fmla="*/ 4751 h 599"/>
                <a:gd name="T68" fmla="*/ 90621 w 599"/>
                <a:gd name="T69" fmla="*/ 11552 h 599"/>
                <a:gd name="T70" fmla="*/ 100289 w 599"/>
                <a:gd name="T71" fmla="*/ 20859 h 599"/>
                <a:gd name="T72" fmla="*/ 107682 w 599"/>
                <a:gd name="T73" fmla="*/ 32239 h 599"/>
                <a:gd name="T74" fmla="*/ 112036 w 599"/>
                <a:gd name="T75" fmla="*/ 45307 h 599"/>
                <a:gd name="T76" fmla="*/ 113191 w 599"/>
                <a:gd name="T77" fmla="*/ 59893 h 599"/>
                <a:gd name="T78" fmla="*/ 110715 w 599"/>
                <a:gd name="T79" fmla="*/ 73755 h 599"/>
                <a:gd name="T80" fmla="*/ 105005 w 599"/>
                <a:gd name="T81" fmla="*/ 86261 h 599"/>
                <a:gd name="T82" fmla="*/ 96693 w 599"/>
                <a:gd name="T83" fmla="*/ 96854 h 599"/>
                <a:gd name="T84" fmla="*/ 86065 w 599"/>
                <a:gd name="T85" fmla="*/ 105206 h 599"/>
                <a:gd name="T86" fmla="*/ 73559 w 599"/>
                <a:gd name="T87" fmla="*/ 110715 h 599"/>
                <a:gd name="T88" fmla="*/ 59732 w 599"/>
                <a:gd name="T89" fmla="*/ 113191 h 599"/>
                <a:gd name="T90" fmla="*/ 45307 w 599"/>
                <a:gd name="T91" fmla="*/ 112232 h 599"/>
                <a:gd name="T92" fmla="*/ 32239 w 599"/>
                <a:gd name="T93" fmla="*/ 107682 h 599"/>
                <a:gd name="T94" fmla="*/ 20657 w 599"/>
                <a:gd name="T95" fmla="*/ 100484 h 599"/>
                <a:gd name="T96" fmla="*/ 11386 w 599"/>
                <a:gd name="T97" fmla="*/ 90621 h 599"/>
                <a:gd name="T98" fmla="*/ 4555 w 599"/>
                <a:gd name="T99" fmla="*/ 78873 h 599"/>
                <a:gd name="T100" fmla="*/ 758 w 599"/>
                <a:gd name="T101" fmla="*/ 6560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99"/>
                <a:gd name="T154" fmla="*/ 0 h 599"/>
                <a:gd name="T155" fmla="*/ 599 w 599"/>
                <a:gd name="T156" fmla="*/ 599 h 5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99" h="599">
                  <a:moveTo>
                    <a:pt x="0" y="299"/>
                  </a:moveTo>
                  <a:lnTo>
                    <a:pt x="0" y="284"/>
                  </a:lnTo>
                  <a:lnTo>
                    <a:pt x="1" y="269"/>
                  </a:lnTo>
                  <a:lnTo>
                    <a:pt x="3" y="254"/>
                  </a:lnTo>
                  <a:lnTo>
                    <a:pt x="6" y="239"/>
                  </a:lnTo>
                  <a:lnTo>
                    <a:pt x="9" y="225"/>
                  </a:lnTo>
                  <a:lnTo>
                    <a:pt x="13" y="210"/>
                  </a:lnTo>
                  <a:lnTo>
                    <a:pt x="18" y="196"/>
                  </a:lnTo>
                  <a:lnTo>
                    <a:pt x="23" y="183"/>
                  </a:lnTo>
                  <a:lnTo>
                    <a:pt x="29" y="170"/>
                  </a:lnTo>
                  <a:lnTo>
                    <a:pt x="36" y="157"/>
                  </a:lnTo>
                  <a:lnTo>
                    <a:pt x="43" y="144"/>
                  </a:lnTo>
                  <a:lnTo>
                    <a:pt x="51" y="132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77" y="98"/>
                  </a:lnTo>
                  <a:lnTo>
                    <a:pt x="87" y="88"/>
                  </a:lnTo>
                  <a:lnTo>
                    <a:pt x="97" y="78"/>
                  </a:lnTo>
                  <a:lnTo>
                    <a:pt x="108" y="69"/>
                  </a:lnTo>
                  <a:lnTo>
                    <a:pt x="120" y="60"/>
                  </a:lnTo>
                  <a:lnTo>
                    <a:pt x="131" y="51"/>
                  </a:lnTo>
                  <a:lnTo>
                    <a:pt x="143" y="44"/>
                  </a:lnTo>
                  <a:lnTo>
                    <a:pt x="156" y="36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6" y="18"/>
                  </a:lnTo>
                  <a:lnTo>
                    <a:pt x="210" y="14"/>
                  </a:lnTo>
                  <a:lnTo>
                    <a:pt x="224" y="10"/>
                  </a:lnTo>
                  <a:lnTo>
                    <a:pt x="238" y="6"/>
                  </a:lnTo>
                  <a:lnTo>
                    <a:pt x="253" y="4"/>
                  </a:lnTo>
                  <a:lnTo>
                    <a:pt x="268" y="2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5" y="1"/>
                  </a:lnTo>
                  <a:lnTo>
                    <a:pt x="330" y="2"/>
                  </a:lnTo>
                  <a:lnTo>
                    <a:pt x="345" y="4"/>
                  </a:lnTo>
                  <a:lnTo>
                    <a:pt x="360" y="6"/>
                  </a:lnTo>
                  <a:lnTo>
                    <a:pt x="374" y="10"/>
                  </a:lnTo>
                  <a:lnTo>
                    <a:pt x="388" y="14"/>
                  </a:lnTo>
                  <a:lnTo>
                    <a:pt x="402" y="18"/>
                  </a:lnTo>
                  <a:lnTo>
                    <a:pt x="416" y="24"/>
                  </a:lnTo>
                  <a:lnTo>
                    <a:pt x="429" y="30"/>
                  </a:lnTo>
                  <a:lnTo>
                    <a:pt x="442" y="36"/>
                  </a:lnTo>
                  <a:lnTo>
                    <a:pt x="455" y="44"/>
                  </a:lnTo>
                  <a:lnTo>
                    <a:pt x="467" y="51"/>
                  </a:lnTo>
                  <a:lnTo>
                    <a:pt x="478" y="60"/>
                  </a:lnTo>
                  <a:lnTo>
                    <a:pt x="490" y="69"/>
                  </a:lnTo>
                  <a:lnTo>
                    <a:pt x="501" y="78"/>
                  </a:lnTo>
                  <a:lnTo>
                    <a:pt x="511" y="88"/>
                  </a:lnTo>
                  <a:lnTo>
                    <a:pt x="521" y="98"/>
                  </a:lnTo>
                  <a:lnTo>
                    <a:pt x="530" y="109"/>
                  </a:lnTo>
                  <a:lnTo>
                    <a:pt x="539" y="120"/>
                  </a:lnTo>
                  <a:lnTo>
                    <a:pt x="547" y="132"/>
                  </a:lnTo>
                  <a:lnTo>
                    <a:pt x="555" y="144"/>
                  </a:lnTo>
                  <a:lnTo>
                    <a:pt x="562" y="157"/>
                  </a:lnTo>
                  <a:lnTo>
                    <a:pt x="569" y="170"/>
                  </a:lnTo>
                  <a:lnTo>
                    <a:pt x="575" y="183"/>
                  </a:lnTo>
                  <a:lnTo>
                    <a:pt x="580" y="196"/>
                  </a:lnTo>
                  <a:lnTo>
                    <a:pt x="585" y="210"/>
                  </a:lnTo>
                  <a:lnTo>
                    <a:pt x="589" y="225"/>
                  </a:lnTo>
                  <a:lnTo>
                    <a:pt x="592" y="239"/>
                  </a:lnTo>
                  <a:lnTo>
                    <a:pt x="595" y="254"/>
                  </a:lnTo>
                  <a:lnTo>
                    <a:pt x="597" y="269"/>
                  </a:lnTo>
                  <a:lnTo>
                    <a:pt x="598" y="284"/>
                  </a:lnTo>
                  <a:lnTo>
                    <a:pt x="599" y="299"/>
                  </a:lnTo>
                  <a:lnTo>
                    <a:pt x="598" y="316"/>
                  </a:lnTo>
                  <a:lnTo>
                    <a:pt x="597" y="331"/>
                  </a:lnTo>
                  <a:lnTo>
                    <a:pt x="595" y="346"/>
                  </a:lnTo>
                  <a:lnTo>
                    <a:pt x="592" y="360"/>
                  </a:lnTo>
                  <a:lnTo>
                    <a:pt x="589" y="375"/>
                  </a:lnTo>
                  <a:lnTo>
                    <a:pt x="585" y="389"/>
                  </a:lnTo>
                  <a:lnTo>
                    <a:pt x="580" y="403"/>
                  </a:lnTo>
                  <a:lnTo>
                    <a:pt x="575" y="417"/>
                  </a:lnTo>
                  <a:lnTo>
                    <a:pt x="569" y="430"/>
                  </a:lnTo>
                  <a:lnTo>
                    <a:pt x="562" y="443"/>
                  </a:lnTo>
                  <a:lnTo>
                    <a:pt x="555" y="455"/>
                  </a:lnTo>
                  <a:lnTo>
                    <a:pt x="547" y="467"/>
                  </a:lnTo>
                  <a:lnTo>
                    <a:pt x="539" y="479"/>
                  </a:lnTo>
                  <a:lnTo>
                    <a:pt x="530" y="490"/>
                  </a:lnTo>
                  <a:lnTo>
                    <a:pt x="521" y="501"/>
                  </a:lnTo>
                  <a:lnTo>
                    <a:pt x="511" y="512"/>
                  </a:lnTo>
                  <a:lnTo>
                    <a:pt x="501" y="522"/>
                  </a:lnTo>
                  <a:lnTo>
                    <a:pt x="490" y="531"/>
                  </a:lnTo>
                  <a:lnTo>
                    <a:pt x="478" y="540"/>
                  </a:lnTo>
                  <a:lnTo>
                    <a:pt x="467" y="548"/>
                  </a:lnTo>
                  <a:lnTo>
                    <a:pt x="455" y="556"/>
                  </a:lnTo>
                  <a:lnTo>
                    <a:pt x="442" y="563"/>
                  </a:lnTo>
                  <a:lnTo>
                    <a:pt x="429" y="570"/>
                  </a:lnTo>
                  <a:lnTo>
                    <a:pt x="416" y="576"/>
                  </a:lnTo>
                  <a:lnTo>
                    <a:pt x="402" y="581"/>
                  </a:lnTo>
                  <a:lnTo>
                    <a:pt x="388" y="586"/>
                  </a:lnTo>
                  <a:lnTo>
                    <a:pt x="374" y="590"/>
                  </a:lnTo>
                  <a:lnTo>
                    <a:pt x="360" y="593"/>
                  </a:lnTo>
                  <a:lnTo>
                    <a:pt x="345" y="596"/>
                  </a:lnTo>
                  <a:lnTo>
                    <a:pt x="330" y="598"/>
                  </a:lnTo>
                  <a:lnTo>
                    <a:pt x="315" y="599"/>
                  </a:lnTo>
                  <a:lnTo>
                    <a:pt x="300" y="599"/>
                  </a:lnTo>
                  <a:lnTo>
                    <a:pt x="283" y="599"/>
                  </a:lnTo>
                  <a:lnTo>
                    <a:pt x="268" y="598"/>
                  </a:lnTo>
                  <a:lnTo>
                    <a:pt x="253" y="596"/>
                  </a:lnTo>
                  <a:lnTo>
                    <a:pt x="238" y="593"/>
                  </a:lnTo>
                  <a:lnTo>
                    <a:pt x="224" y="590"/>
                  </a:lnTo>
                  <a:lnTo>
                    <a:pt x="210" y="586"/>
                  </a:lnTo>
                  <a:lnTo>
                    <a:pt x="196" y="581"/>
                  </a:lnTo>
                  <a:lnTo>
                    <a:pt x="182" y="576"/>
                  </a:lnTo>
                  <a:lnTo>
                    <a:pt x="169" y="570"/>
                  </a:lnTo>
                  <a:lnTo>
                    <a:pt x="156" y="563"/>
                  </a:lnTo>
                  <a:lnTo>
                    <a:pt x="143" y="556"/>
                  </a:lnTo>
                  <a:lnTo>
                    <a:pt x="131" y="548"/>
                  </a:lnTo>
                  <a:lnTo>
                    <a:pt x="120" y="540"/>
                  </a:lnTo>
                  <a:lnTo>
                    <a:pt x="108" y="531"/>
                  </a:lnTo>
                  <a:lnTo>
                    <a:pt x="97" y="522"/>
                  </a:lnTo>
                  <a:lnTo>
                    <a:pt x="87" y="512"/>
                  </a:lnTo>
                  <a:lnTo>
                    <a:pt x="77" y="501"/>
                  </a:lnTo>
                  <a:lnTo>
                    <a:pt x="68" y="490"/>
                  </a:lnTo>
                  <a:lnTo>
                    <a:pt x="59" y="479"/>
                  </a:lnTo>
                  <a:lnTo>
                    <a:pt x="51" y="467"/>
                  </a:lnTo>
                  <a:lnTo>
                    <a:pt x="43" y="455"/>
                  </a:lnTo>
                  <a:lnTo>
                    <a:pt x="36" y="443"/>
                  </a:lnTo>
                  <a:lnTo>
                    <a:pt x="29" y="430"/>
                  </a:lnTo>
                  <a:lnTo>
                    <a:pt x="23" y="417"/>
                  </a:lnTo>
                  <a:lnTo>
                    <a:pt x="18" y="403"/>
                  </a:lnTo>
                  <a:lnTo>
                    <a:pt x="13" y="389"/>
                  </a:lnTo>
                  <a:lnTo>
                    <a:pt x="9" y="375"/>
                  </a:lnTo>
                  <a:lnTo>
                    <a:pt x="6" y="360"/>
                  </a:lnTo>
                  <a:lnTo>
                    <a:pt x="3" y="346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0" y="299"/>
                  </a:lnTo>
                  <a:close/>
                  <a:moveTo>
                    <a:pt x="1" y="299"/>
                  </a:moveTo>
                  <a:lnTo>
                    <a:pt x="1" y="284"/>
                  </a:lnTo>
                  <a:lnTo>
                    <a:pt x="2" y="269"/>
                  </a:lnTo>
                  <a:lnTo>
                    <a:pt x="4" y="254"/>
                  </a:lnTo>
                  <a:lnTo>
                    <a:pt x="7" y="239"/>
                  </a:lnTo>
                  <a:lnTo>
                    <a:pt x="10" y="225"/>
                  </a:lnTo>
                  <a:lnTo>
                    <a:pt x="14" y="211"/>
                  </a:lnTo>
                  <a:lnTo>
                    <a:pt x="19" y="197"/>
                  </a:lnTo>
                  <a:lnTo>
                    <a:pt x="24" y="183"/>
                  </a:lnTo>
                  <a:lnTo>
                    <a:pt x="30" y="170"/>
                  </a:lnTo>
                  <a:lnTo>
                    <a:pt x="37" y="157"/>
                  </a:lnTo>
                  <a:lnTo>
                    <a:pt x="44" y="145"/>
                  </a:lnTo>
                  <a:lnTo>
                    <a:pt x="52" y="133"/>
                  </a:lnTo>
                  <a:lnTo>
                    <a:pt x="60" y="121"/>
                  </a:lnTo>
                  <a:lnTo>
                    <a:pt x="69" y="110"/>
                  </a:lnTo>
                  <a:lnTo>
                    <a:pt x="78" y="99"/>
                  </a:lnTo>
                  <a:lnTo>
                    <a:pt x="88" y="89"/>
                  </a:lnTo>
                  <a:lnTo>
                    <a:pt x="98" y="79"/>
                  </a:lnTo>
                  <a:lnTo>
                    <a:pt x="109" y="70"/>
                  </a:lnTo>
                  <a:lnTo>
                    <a:pt x="120" y="61"/>
                  </a:lnTo>
                  <a:lnTo>
                    <a:pt x="132" y="52"/>
                  </a:lnTo>
                  <a:lnTo>
                    <a:pt x="144" y="45"/>
                  </a:lnTo>
                  <a:lnTo>
                    <a:pt x="157" y="38"/>
                  </a:lnTo>
                  <a:lnTo>
                    <a:pt x="170" y="31"/>
                  </a:lnTo>
                  <a:lnTo>
                    <a:pt x="183" y="25"/>
                  </a:lnTo>
                  <a:lnTo>
                    <a:pt x="196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8" y="3"/>
                  </a:lnTo>
                  <a:lnTo>
                    <a:pt x="283" y="2"/>
                  </a:lnTo>
                  <a:lnTo>
                    <a:pt x="300" y="2"/>
                  </a:lnTo>
                  <a:lnTo>
                    <a:pt x="315" y="2"/>
                  </a:lnTo>
                  <a:lnTo>
                    <a:pt x="330" y="3"/>
                  </a:lnTo>
                  <a:lnTo>
                    <a:pt x="345" y="5"/>
                  </a:lnTo>
                  <a:lnTo>
                    <a:pt x="360" y="8"/>
                  </a:lnTo>
                  <a:lnTo>
                    <a:pt x="374" y="11"/>
                  </a:lnTo>
                  <a:lnTo>
                    <a:pt x="388" y="15"/>
                  </a:lnTo>
                  <a:lnTo>
                    <a:pt x="402" y="20"/>
                  </a:lnTo>
                  <a:lnTo>
                    <a:pt x="415" y="25"/>
                  </a:lnTo>
                  <a:lnTo>
                    <a:pt x="429" y="31"/>
                  </a:lnTo>
                  <a:lnTo>
                    <a:pt x="441" y="38"/>
                  </a:lnTo>
                  <a:lnTo>
                    <a:pt x="454" y="45"/>
                  </a:lnTo>
                  <a:lnTo>
                    <a:pt x="466" y="52"/>
                  </a:lnTo>
                  <a:lnTo>
                    <a:pt x="478" y="61"/>
                  </a:lnTo>
                  <a:lnTo>
                    <a:pt x="489" y="70"/>
                  </a:lnTo>
                  <a:lnTo>
                    <a:pt x="500" y="79"/>
                  </a:lnTo>
                  <a:lnTo>
                    <a:pt x="510" y="89"/>
                  </a:lnTo>
                  <a:lnTo>
                    <a:pt x="520" y="99"/>
                  </a:lnTo>
                  <a:lnTo>
                    <a:pt x="529" y="110"/>
                  </a:lnTo>
                  <a:lnTo>
                    <a:pt x="538" y="121"/>
                  </a:lnTo>
                  <a:lnTo>
                    <a:pt x="546" y="133"/>
                  </a:lnTo>
                  <a:lnTo>
                    <a:pt x="554" y="145"/>
                  </a:lnTo>
                  <a:lnTo>
                    <a:pt x="561" y="157"/>
                  </a:lnTo>
                  <a:lnTo>
                    <a:pt x="568" y="170"/>
                  </a:lnTo>
                  <a:lnTo>
                    <a:pt x="574" y="183"/>
                  </a:lnTo>
                  <a:lnTo>
                    <a:pt x="579" y="197"/>
                  </a:lnTo>
                  <a:lnTo>
                    <a:pt x="584" y="211"/>
                  </a:lnTo>
                  <a:lnTo>
                    <a:pt x="588" y="225"/>
                  </a:lnTo>
                  <a:lnTo>
                    <a:pt x="591" y="239"/>
                  </a:lnTo>
                  <a:lnTo>
                    <a:pt x="594" y="254"/>
                  </a:lnTo>
                  <a:lnTo>
                    <a:pt x="596" y="269"/>
                  </a:lnTo>
                  <a:lnTo>
                    <a:pt x="597" y="284"/>
                  </a:lnTo>
                  <a:lnTo>
                    <a:pt x="597" y="299"/>
                  </a:lnTo>
                  <a:lnTo>
                    <a:pt x="597" y="316"/>
                  </a:lnTo>
                  <a:lnTo>
                    <a:pt x="596" y="331"/>
                  </a:lnTo>
                  <a:lnTo>
                    <a:pt x="594" y="346"/>
                  </a:lnTo>
                  <a:lnTo>
                    <a:pt x="591" y="360"/>
                  </a:lnTo>
                  <a:lnTo>
                    <a:pt x="588" y="375"/>
                  </a:lnTo>
                  <a:lnTo>
                    <a:pt x="584" y="389"/>
                  </a:lnTo>
                  <a:lnTo>
                    <a:pt x="579" y="403"/>
                  </a:lnTo>
                  <a:lnTo>
                    <a:pt x="574" y="416"/>
                  </a:lnTo>
                  <a:lnTo>
                    <a:pt x="568" y="429"/>
                  </a:lnTo>
                  <a:lnTo>
                    <a:pt x="561" y="442"/>
                  </a:lnTo>
                  <a:lnTo>
                    <a:pt x="554" y="455"/>
                  </a:lnTo>
                  <a:lnTo>
                    <a:pt x="546" y="467"/>
                  </a:lnTo>
                  <a:lnTo>
                    <a:pt x="538" y="478"/>
                  </a:lnTo>
                  <a:lnTo>
                    <a:pt x="529" y="490"/>
                  </a:lnTo>
                  <a:lnTo>
                    <a:pt x="520" y="500"/>
                  </a:lnTo>
                  <a:lnTo>
                    <a:pt x="510" y="511"/>
                  </a:lnTo>
                  <a:lnTo>
                    <a:pt x="500" y="521"/>
                  </a:lnTo>
                  <a:lnTo>
                    <a:pt x="489" y="530"/>
                  </a:lnTo>
                  <a:lnTo>
                    <a:pt x="478" y="539"/>
                  </a:lnTo>
                  <a:lnTo>
                    <a:pt x="466" y="547"/>
                  </a:lnTo>
                  <a:lnTo>
                    <a:pt x="454" y="555"/>
                  </a:lnTo>
                  <a:lnTo>
                    <a:pt x="441" y="562"/>
                  </a:lnTo>
                  <a:lnTo>
                    <a:pt x="429" y="568"/>
                  </a:lnTo>
                  <a:lnTo>
                    <a:pt x="415" y="574"/>
                  </a:lnTo>
                  <a:lnTo>
                    <a:pt x="402" y="580"/>
                  </a:lnTo>
                  <a:lnTo>
                    <a:pt x="388" y="584"/>
                  </a:lnTo>
                  <a:lnTo>
                    <a:pt x="374" y="588"/>
                  </a:lnTo>
                  <a:lnTo>
                    <a:pt x="360" y="592"/>
                  </a:lnTo>
                  <a:lnTo>
                    <a:pt x="345" y="594"/>
                  </a:lnTo>
                  <a:lnTo>
                    <a:pt x="330" y="596"/>
                  </a:lnTo>
                  <a:lnTo>
                    <a:pt x="315" y="597"/>
                  </a:lnTo>
                  <a:lnTo>
                    <a:pt x="300" y="598"/>
                  </a:lnTo>
                  <a:lnTo>
                    <a:pt x="283" y="597"/>
                  </a:lnTo>
                  <a:lnTo>
                    <a:pt x="268" y="596"/>
                  </a:lnTo>
                  <a:lnTo>
                    <a:pt x="253" y="594"/>
                  </a:lnTo>
                  <a:lnTo>
                    <a:pt x="239" y="592"/>
                  </a:lnTo>
                  <a:lnTo>
                    <a:pt x="224" y="588"/>
                  </a:lnTo>
                  <a:lnTo>
                    <a:pt x="210" y="584"/>
                  </a:lnTo>
                  <a:lnTo>
                    <a:pt x="196" y="580"/>
                  </a:lnTo>
                  <a:lnTo>
                    <a:pt x="183" y="574"/>
                  </a:lnTo>
                  <a:lnTo>
                    <a:pt x="170" y="568"/>
                  </a:lnTo>
                  <a:lnTo>
                    <a:pt x="157" y="562"/>
                  </a:lnTo>
                  <a:lnTo>
                    <a:pt x="144" y="555"/>
                  </a:lnTo>
                  <a:lnTo>
                    <a:pt x="132" y="547"/>
                  </a:lnTo>
                  <a:lnTo>
                    <a:pt x="120" y="539"/>
                  </a:lnTo>
                  <a:lnTo>
                    <a:pt x="109" y="530"/>
                  </a:lnTo>
                  <a:lnTo>
                    <a:pt x="98" y="521"/>
                  </a:lnTo>
                  <a:lnTo>
                    <a:pt x="88" y="511"/>
                  </a:lnTo>
                  <a:lnTo>
                    <a:pt x="78" y="500"/>
                  </a:lnTo>
                  <a:lnTo>
                    <a:pt x="69" y="490"/>
                  </a:lnTo>
                  <a:lnTo>
                    <a:pt x="60" y="478"/>
                  </a:lnTo>
                  <a:lnTo>
                    <a:pt x="52" y="467"/>
                  </a:lnTo>
                  <a:lnTo>
                    <a:pt x="44" y="455"/>
                  </a:lnTo>
                  <a:lnTo>
                    <a:pt x="37" y="442"/>
                  </a:lnTo>
                  <a:lnTo>
                    <a:pt x="30" y="429"/>
                  </a:lnTo>
                  <a:lnTo>
                    <a:pt x="24" y="416"/>
                  </a:lnTo>
                  <a:lnTo>
                    <a:pt x="19" y="403"/>
                  </a:lnTo>
                  <a:lnTo>
                    <a:pt x="14" y="389"/>
                  </a:lnTo>
                  <a:lnTo>
                    <a:pt x="10" y="375"/>
                  </a:lnTo>
                  <a:lnTo>
                    <a:pt x="7" y="360"/>
                  </a:lnTo>
                  <a:lnTo>
                    <a:pt x="4" y="346"/>
                  </a:lnTo>
                  <a:lnTo>
                    <a:pt x="2" y="331"/>
                  </a:lnTo>
                  <a:lnTo>
                    <a:pt x="1" y="316"/>
                  </a:lnTo>
                  <a:lnTo>
                    <a:pt x="1" y="2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5" name="Freeform 117"/>
            <p:cNvSpPr>
              <a:spLocks noEditPoints="1"/>
            </p:cNvSpPr>
            <p:nvPr/>
          </p:nvSpPr>
          <p:spPr bwMode="auto">
            <a:xfrm rot="1413173">
              <a:off x="1147" y="635"/>
              <a:ext cx="3424" cy="3424"/>
            </a:xfrm>
            <a:custGeom>
              <a:avLst/>
              <a:gdLst>
                <a:gd name="T0" fmla="*/ 1120 w 596"/>
                <a:gd name="T1" fmla="*/ 44954 h 596"/>
                <a:gd name="T2" fmla="*/ 5509 w 596"/>
                <a:gd name="T3" fmla="*/ 31850 h 596"/>
                <a:gd name="T4" fmla="*/ 12903 w 596"/>
                <a:gd name="T5" fmla="*/ 20464 h 596"/>
                <a:gd name="T6" fmla="*/ 22578 w 596"/>
                <a:gd name="T7" fmla="*/ 11191 h 596"/>
                <a:gd name="T8" fmla="*/ 34522 w 596"/>
                <a:gd name="T9" fmla="*/ 4355 h 596"/>
                <a:gd name="T10" fmla="*/ 47792 w 596"/>
                <a:gd name="T11" fmla="*/ 563 h 596"/>
                <a:gd name="T12" fmla="*/ 62379 w 596"/>
                <a:gd name="T13" fmla="*/ 195 h 596"/>
                <a:gd name="T14" fmla="*/ 76040 w 596"/>
                <a:gd name="T15" fmla="*/ 3401 h 596"/>
                <a:gd name="T16" fmla="*/ 88157 w 596"/>
                <a:gd name="T17" fmla="*/ 9473 h 596"/>
                <a:gd name="T18" fmla="*/ 98417 w 596"/>
                <a:gd name="T19" fmla="*/ 18384 h 596"/>
                <a:gd name="T20" fmla="*/ 106178 w 596"/>
                <a:gd name="T21" fmla="*/ 29374 h 596"/>
                <a:gd name="T22" fmla="*/ 111291 w 596"/>
                <a:gd name="T23" fmla="*/ 42277 h 596"/>
                <a:gd name="T24" fmla="*/ 113009 w 596"/>
                <a:gd name="T25" fmla="*/ 56306 h 596"/>
                <a:gd name="T26" fmla="*/ 111291 w 596"/>
                <a:gd name="T27" fmla="*/ 70726 h 596"/>
                <a:gd name="T28" fmla="*/ 106178 w 596"/>
                <a:gd name="T29" fmla="*/ 83434 h 596"/>
                <a:gd name="T30" fmla="*/ 98417 w 596"/>
                <a:gd name="T31" fmla="*/ 94424 h 596"/>
                <a:gd name="T32" fmla="*/ 88157 w 596"/>
                <a:gd name="T33" fmla="*/ 103335 h 596"/>
                <a:gd name="T34" fmla="*/ 76040 w 596"/>
                <a:gd name="T35" fmla="*/ 109608 h 596"/>
                <a:gd name="T36" fmla="*/ 62379 w 596"/>
                <a:gd name="T37" fmla="*/ 112647 h 596"/>
                <a:gd name="T38" fmla="*/ 47792 w 596"/>
                <a:gd name="T39" fmla="*/ 112251 h 596"/>
                <a:gd name="T40" fmla="*/ 34522 w 596"/>
                <a:gd name="T41" fmla="*/ 108453 h 596"/>
                <a:gd name="T42" fmla="*/ 22578 w 596"/>
                <a:gd name="T43" fmla="*/ 101818 h 596"/>
                <a:gd name="T44" fmla="*/ 12903 w 596"/>
                <a:gd name="T45" fmla="*/ 92546 h 596"/>
                <a:gd name="T46" fmla="*/ 5509 w 596"/>
                <a:gd name="T47" fmla="*/ 80958 h 596"/>
                <a:gd name="T48" fmla="*/ 1120 w 596"/>
                <a:gd name="T49" fmla="*/ 67888 h 596"/>
                <a:gd name="T50" fmla="*/ 195 w 596"/>
                <a:gd name="T51" fmla="*/ 56306 h 596"/>
                <a:gd name="T52" fmla="*/ 2080 w 596"/>
                <a:gd name="T53" fmla="*/ 42277 h 596"/>
                <a:gd name="T54" fmla="*/ 5877 w 596"/>
                <a:gd name="T55" fmla="*/ 32045 h 596"/>
                <a:gd name="T56" fmla="*/ 13070 w 596"/>
                <a:gd name="T57" fmla="*/ 20659 h 596"/>
                <a:gd name="T58" fmla="*/ 22739 w 596"/>
                <a:gd name="T59" fmla="*/ 11387 h 596"/>
                <a:gd name="T60" fmla="*/ 34522 w 596"/>
                <a:gd name="T61" fmla="*/ 4556 h 596"/>
                <a:gd name="T62" fmla="*/ 47792 w 596"/>
                <a:gd name="T63" fmla="*/ 758 h 596"/>
                <a:gd name="T64" fmla="*/ 62379 w 596"/>
                <a:gd name="T65" fmla="*/ 563 h 596"/>
                <a:gd name="T66" fmla="*/ 75845 w 596"/>
                <a:gd name="T67" fmla="*/ 3596 h 596"/>
                <a:gd name="T68" fmla="*/ 85715 w 596"/>
                <a:gd name="T69" fmla="*/ 8347 h 596"/>
                <a:gd name="T70" fmla="*/ 96309 w 596"/>
                <a:gd name="T71" fmla="*/ 16701 h 596"/>
                <a:gd name="T72" fmla="*/ 104656 w 596"/>
                <a:gd name="T73" fmla="*/ 27294 h 596"/>
                <a:gd name="T74" fmla="*/ 110171 w 596"/>
                <a:gd name="T75" fmla="*/ 39640 h 596"/>
                <a:gd name="T76" fmla="*/ 112647 w 596"/>
                <a:gd name="T77" fmla="*/ 53468 h 596"/>
                <a:gd name="T78" fmla="*/ 111688 w 596"/>
                <a:gd name="T79" fmla="*/ 67888 h 596"/>
                <a:gd name="T80" fmla="*/ 107890 w 596"/>
                <a:gd name="T81" fmla="*/ 79642 h 596"/>
                <a:gd name="T82" fmla="*/ 101623 w 596"/>
                <a:gd name="T83" fmla="*/ 90070 h 596"/>
                <a:gd name="T84" fmla="*/ 92345 w 596"/>
                <a:gd name="T85" fmla="*/ 99939 h 596"/>
                <a:gd name="T86" fmla="*/ 80958 w 596"/>
                <a:gd name="T87" fmla="*/ 107132 h 596"/>
                <a:gd name="T88" fmla="*/ 67888 w 596"/>
                <a:gd name="T89" fmla="*/ 111487 h 596"/>
                <a:gd name="T90" fmla="*/ 53468 w 596"/>
                <a:gd name="T91" fmla="*/ 112647 h 596"/>
                <a:gd name="T92" fmla="*/ 39640 w 596"/>
                <a:gd name="T93" fmla="*/ 110171 h 596"/>
                <a:gd name="T94" fmla="*/ 29569 w 596"/>
                <a:gd name="T95" fmla="*/ 105977 h 596"/>
                <a:gd name="T96" fmla="*/ 18579 w 596"/>
                <a:gd name="T97" fmla="*/ 98026 h 596"/>
                <a:gd name="T98" fmla="*/ 9870 w 596"/>
                <a:gd name="T99" fmla="*/ 87990 h 596"/>
                <a:gd name="T100" fmla="*/ 3596 w 596"/>
                <a:gd name="T101" fmla="*/ 75845 h 596"/>
                <a:gd name="T102" fmla="*/ 563 w 596"/>
                <a:gd name="T103" fmla="*/ 62379 h 5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6"/>
                <a:gd name="T157" fmla="*/ 0 h 596"/>
                <a:gd name="T158" fmla="*/ 596 w 596"/>
                <a:gd name="T159" fmla="*/ 596 h 5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6" h="596">
                  <a:moveTo>
                    <a:pt x="0" y="297"/>
                  </a:moveTo>
                  <a:lnTo>
                    <a:pt x="0" y="282"/>
                  </a:lnTo>
                  <a:lnTo>
                    <a:pt x="1" y="267"/>
                  </a:lnTo>
                  <a:lnTo>
                    <a:pt x="3" y="252"/>
                  </a:lnTo>
                  <a:lnTo>
                    <a:pt x="6" y="237"/>
                  </a:lnTo>
                  <a:lnTo>
                    <a:pt x="9" y="223"/>
                  </a:lnTo>
                  <a:lnTo>
                    <a:pt x="13" y="209"/>
                  </a:lnTo>
                  <a:lnTo>
                    <a:pt x="18" y="195"/>
                  </a:lnTo>
                  <a:lnTo>
                    <a:pt x="23" y="181"/>
                  </a:lnTo>
                  <a:lnTo>
                    <a:pt x="29" y="168"/>
                  </a:lnTo>
                  <a:lnTo>
                    <a:pt x="36" y="155"/>
                  </a:lnTo>
                  <a:lnTo>
                    <a:pt x="43" y="143"/>
                  </a:lnTo>
                  <a:lnTo>
                    <a:pt x="51" y="131"/>
                  </a:lnTo>
                  <a:lnTo>
                    <a:pt x="59" y="119"/>
                  </a:lnTo>
                  <a:lnTo>
                    <a:pt x="68" y="108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43" y="43"/>
                  </a:lnTo>
                  <a:lnTo>
                    <a:pt x="156" y="36"/>
                  </a:lnTo>
                  <a:lnTo>
                    <a:pt x="169" y="29"/>
                  </a:lnTo>
                  <a:lnTo>
                    <a:pt x="182" y="23"/>
                  </a:lnTo>
                  <a:lnTo>
                    <a:pt x="195" y="18"/>
                  </a:lnTo>
                  <a:lnTo>
                    <a:pt x="209" y="13"/>
                  </a:lnTo>
                  <a:lnTo>
                    <a:pt x="223" y="9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7" y="1"/>
                  </a:lnTo>
                  <a:lnTo>
                    <a:pt x="282" y="0"/>
                  </a:lnTo>
                  <a:lnTo>
                    <a:pt x="299" y="0"/>
                  </a:lnTo>
                  <a:lnTo>
                    <a:pt x="314" y="0"/>
                  </a:lnTo>
                  <a:lnTo>
                    <a:pt x="329" y="1"/>
                  </a:lnTo>
                  <a:lnTo>
                    <a:pt x="344" y="3"/>
                  </a:lnTo>
                  <a:lnTo>
                    <a:pt x="359" y="6"/>
                  </a:lnTo>
                  <a:lnTo>
                    <a:pt x="373" y="9"/>
                  </a:lnTo>
                  <a:lnTo>
                    <a:pt x="387" y="13"/>
                  </a:lnTo>
                  <a:lnTo>
                    <a:pt x="401" y="18"/>
                  </a:lnTo>
                  <a:lnTo>
                    <a:pt x="414" y="23"/>
                  </a:lnTo>
                  <a:lnTo>
                    <a:pt x="428" y="29"/>
                  </a:lnTo>
                  <a:lnTo>
                    <a:pt x="440" y="36"/>
                  </a:lnTo>
                  <a:lnTo>
                    <a:pt x="453" y="43"/>
                  </a:lnTo>
                  <a:lnTo>
                    <a:pt x="465" y="50"/>
                  </a:lnTo>
                  <a:lnTo>
                    <a:pt x="477" y="59"/>
                  </a:lnTo>
                  <a:lnTo>
                    <a:pt x="488" y="68"/>
                  </a:lnTo>
                  <a:lnTo>
                    <a:pt x="499" y="77"/>
                  </a:lnTo>
                  <a:lnTo>
                    <a:pt x="509" y="87"/>
                  </a:lnTo>
                  <a:lnTo>
                    <a:pt x="519" y="97"/>
                  </a:lnTo>
                  <a:lnTo>
                    <a:pt x="528" y="108"/>
                  </a:lnTo>
                  <a:lnTo>
                    <a:pt x="537" y="119"/>
                  </a:lnTo>
                  <a:lnTo>
                    <a:pt x="545" y="131"/>
                  </a:lnTo>
                  <a:lnTo>
                    <a:pt x="553" y="143"/>
                  </a:lnTo>
                  <a:lnTo>
                    <a:pt x="560" y="155"/>
                  </a:lnTo>
                  <a:lnTo>
                    <a:pt x="567" y="168"/>
                  </a:lnTo>
                  <a:lnTo>
                    <a:pt x="573" y="181"/>
                  </a:lnTo>
                  <a:lnTo>
                    <a:pt x="578" y="195"/>
                  </a:lnTo>
                  <a:lnTo>
                    <a:pt x="583" y="209"/>
                  </a:lnTo>
                  <a:lnTo>
                    <a:pt x="587" y="223"/>
                  </a:lnTo>
                  <a:lnTo>
                    <a:pt x="590" y="237"/>
                  </a:lnTo>
                  <a:lnTo>
                    <a:pt x="593" y="252"/>
                  </a:lnTo>
                  <a:lnTo>
                    <a:pt x="595" y="267"/>
                  </a:lnTo>
                  <a:lnTo>
                    <a:pt x="596" y="282"/>
                  </a:lnTo>
                  <a:lnTo>
                    <a:pt x="596" y="297"/>
                  </a:lnTo>
                  <a:lnTo>
                    <a:pt x="596" y="314"/>
                  </a:lnTo>
                  <a:lnTo>
                    <a:pt x="595" y="329"/>
                  </a:lnTo>
                  <a:lnTo>
                    <a:pt x="593" y="344"/>
                  </a:lnTo>
                  <a:lnTo>
                    <a:pt x="590" y="358"/>
                  </a:lnTo>
                  <a:lnTo>
                    <a:pt x="587" y="373"/>
                  </a:lnTo>
                  <a:lnTo>
                    <a:pt x="583" y="387"/>
                  </a:lnTo>
                  <a:lnTo>
                    <a:pt x="578" y="401"/>
                  </a:lnTo>
                  <a:lnTo>
                    <a:pt x="573" y="414"/>
                  </a:lnTo>
                  <a:lnTo>
                    <a:pt x="567" y="427"/>
                  </a:lnTo>
                  <a:lnTo>
                    <a:pt x="560" y="440"/>
                  </a:lnTo>
                  <a:lnTo>
                    <a:pt x="553" y="453"/>
                  </a:lnTo>
                  <a:lnTo>
                    <a:pt x="545" y="465"/>
                  </a:lnTo>
                  <a:lnTo>
                    <a:pt x="537" y="476"/>
                  </a:lnTo>
                  <a:lnTo>
                    <a:pt x="528" y="488"/>
                  </a:lnTo>
                  <a:lnTo>
                    <a:pt x="519" y="498"/>
                  </a:lnTo>
                  <a:lnTo>
                    <a:pt x="509" y="509"/>
                  </a:lnTo>
                  <a:lnTo>
                    <a:pt x="499" y="519"/>
                  </a:lnTo>
                  <a:lnTo>
                    <a:pt x="488" y="528"/>
                  </a:lnTo>
                  <a:lnTo>
                    <a:pt x="477" y="537"/>
                  </a:lnTo>
                  <a:lnTo>
                    <a:pt x="465" y="545"/>
                  </a:lnTo>
                  <a:lnTo>
                    <a:pt x="453" y="553"/>
                  </a:lnTo>
                  <a:lnTo>
                    <a:pt x="440" y="560"/>
                  </a:lnTo>
                  <a:lnTo>
                    <a:pt x="428" y="566"/>
                  </a:lnTo>
                  <a:lnTo>
                    <a:pt x="414" y="572"/>
                  </a:lnTo>
                  <a:lnTo>
                    <a:pt x="401" y="578"/>
                  </a:lnTo>
                  <a:lnTo>
                    <a:pt x="387" y="582"/>
                  </a:lnTo>
                  <a:lnTo>
                    <a:pt x="373" y="586"/>
                  </a:lnTo>
                  <a:lnTo>
                    <a:pt x="359" y="590"/>
                  </a:lnTo>
                  <a:lnTo>
                    <a:pt x="344" y="592"/>
                  </a:lnTo>
                  <a:lnTo>
                    <a:pt x="329" y="594"/>
                  </a:lnTo>
                  <a:lnTo>
                    <a:pt x="314" y="595"/>
                  </a:lnTo>
                  <a:lnTo>
                    <a:pt x="299" y="596"/>
                  </a:lnTo>
                  <a:lnTo>
                    <a:pt x="282" y="595"/>
                  </a:lnTo>
                  <a:lnTo>
                    <a:pt x="267" y="594"/>
                  </a:lnTo>
                  <a:lnTo>
                    <a:pt x="252" y="592"/>
                  </a:lnTo>
                  <a:lnTo>
                    <a:pt x="238" y="590"/>
                  </a:lnTo>
                  <a:lnTo>
                    <a:pt x="223" y="586"/>
                  </a:lnTo>
                  <a:lnTo>
                    <a:pt x="209" y="582"/>
                  </a:lnTo>
                  <a:lnTo>
                    <a:pt x="195" y="578"/>
                  </a:lnTo>
                  <a:lnTo>
                    <a:pt x="182" y="572"/>
                  </a:lnTo>
                  <a:lnTo>
                    <a:pt x="169" y="566"/>
                  </a:lnTo>
                  <a:lnTo>
                    <a:pt x="156" y="560"/>
                  </a:lnTo>
                  <a:lnTo>
                    <a:pt x="143" y="553"/>
                  </a:lnTo>
                  <a:lnTo>
                    <a:pt x="131" y="545"/>
                  </a:lnTo>
                  <a:lnTo>
                    <a:pt x="119" y="537"/>
                  </a:lnTo>
                  <a:lnTo>
                    <a:pt x="108" y="528"/>
                  </a:lnTo>
                  <a:lnTo>
                    <a:pt x="97" y="519"/>
                  </a:lnTo>
                  <a:lnTo>
                    <a:pt x="87" y="509"/>
                  </a:lnTo>
                  <a:lnTo>
                    <a:pt x="77" y="498"/>
                  </a:lnTo>
                  <a:lnTo>
                    <a:pt x="68" y="488"/>
                  </a:lnTo>
                  <a:lnTo>
                    <a:pt x="59" y="476"/>
                  </a:lnTo>
                  <a:lnTo>
                    <a:pt x="51" y="465"/>
                  </a:lnTo>
                  <a:lnTo>
                    <a:pt x="43" y="453"/>
                  </a:lnTo>
                  <a:lnTo>
                    <a:pt x="36" y="440"/>
                  </a:lnTo>
                  <a:lnTo>
                    <a:pt x="29" y="427"/>
                  </a:lnTo>
                  <a:lnTo>
                    <a:pt x="23" y="414"/>
                  </a:lnTo>
                  <a:lnTo>
                    <a:pt x="18" y="401"/>
                  </a:lnTo>
                  <a:lnTo>
                    <a:pt x="13" y="387"/>
                  </a:lnTo>
                  <a:lnTo>
                    <a:pt x="9" y="373"/>
                  </a:lnTo>
                  <a:lnTo>
                    <a:pt x="6" y="358"/>
                  </a:lnTo>
                  <a:lnTo>
                    <a:pt x="3" y="344"/>
                  </a:lnTo>
                  <a:lnTo>
                    <a:pt x="1" y="329"/>
                  </a:lnTo>
                  <a:lnTo>
                    <a:pt x="0" y="314"/>
                  </a:lnTo>
                  <a:lnTo>
                    <a:pt x="0" y="297"/>
                  </a:lnTo>
                  <a:close/>
                  <a:moveTo>
                    <a:pt x="1" y="297"/>
                  </a:moveTo>
                  <a:lnTo>
                    <a:pt x="2" y="282"/>
                  </a:lnTo>
                  <a:lnTo>
                    <a:pt x="3" y="267"/>
                  </a:lnTo>
                  <a:lnTo>
                    <a:pt x="5" y="252"/>
                  </a:lnTo>
                  <a:lnTo>
                    <a:pt x="7" y="238"/>
                  </a:lnTo>
                  <a:lnTo>
                    <a:pt x="11" y="223"/>
                  </a:lnTo>
                  <a:lnTo>
                    <a:pt x="15" y="209"/>
                  </a:lnTo>
                  <a:lnTo>
                    <a:pt x="19" y="195"/>
                  </a:lnTo>
                  <a:lnTo>
                    <a:pt x="25" y="182"/>
                  </a:lnTo>
                  <a:lnTo>
                    <a:pt x="28" y="175"/>
                  </a:lnTo>
                  <a:lnTo>
                    <a:pt x="31" y="169"/>
                  </a:lnTo>
                  <a:lnTo>
                    <a:pt x="37" y="156"/>
                  </a:lnTo>
                  <a:lnTo>
                    <a:pt x="44" y="144"/>
                  </a:lnTo>
                  <a:lnTo>
                    <a:pt x="52" y="132"/>
                  </a:lnTo>
                  <a:lnTo>
                    <a:pt x="60" y="120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8" y="78"/>
                  </a:lnTo>
                  <a:lnTo>
                    <a:pt x="109" y="69"/>
                  </a:lnTo>
                  <a:lnTo>
                    <a:pt x="120" y="60"/>
                  </a:lnTo>
                  <a:lnTo>
                    <a:pt x="132" y="52"/>
                  </a:lnTo>
                  <a:lnTo>
                    <a:pt x="144" y="44"/>
                  </a:lnTo>
                  <a:lnTo>
                    <a:pt x="156" y="37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6" y="19"/>
                  </a:lnTo>
                  <a:lnTo>
                    <a:pt x="209" y="14"/>
                  </a:lnTo>
                  <a:lnTo>
                    <a:pt x="224" y="10"/>
                  </a:lnTo>
                  <a:lnTo>
                    <a:pt x="238" y="7"/>
                  </a:lnTo>
                  <a:lnTo>
                    <a:pt x="252" y="4"/>
                  </a:lnTo>
                  <a:lnTo>
                    <a:pt x="267" y="3"/>
                  </a:lnTo>
                  <a:lnTo>
                    <a:pt x="282" y="1"/>
                  </a:lnTo>
                  <a:lnTo>
                    <a:pt x="299" y="1"/>
                  </a:lnTo>
                  <a:lnTo>
                    <a:pt x="314" y="1"/>
                  </a:lnTo>
                  <a:lnTo>
                    <a:pt x="329" y="3"/>
                  </a:lnTo>
                  <a:lnTo>
                    <a:pt x="344" y="4"/>
                  </a:lnTo>
                  <a:lnTo>
                    <a:pt x="358" y="7"/>
                  </a:lnTo>
                  <a:lnTo>
                    <a:pt x="373" y="10"/>
                  </a:lnTo>
                  <a:lnTo>
                    <a:pt x="387" y="14"/>
                  </a:lnTo>
                  <a:lnTo>
                    <a:pt x="400" y="19"/>
                  </a:lnTo>
                  <a:lnTo>
                    <a:pt x="414" y="24"/>
                  </a:lnTo>
                  <a:lnTo>
                    <a:pt x="420" y="27"/>
                  </a:lnTo>
                  <a:lnTo>
                    <a:pt x="427" y="30"/>
                  </a:lnTo>
                  <a:lnTo>
                    <a:pt x="440" y="37"/>
                  </a:lnTo>
                  <a:lnTo>
                    <a:pt x="452" y="44"/>
                  </a:lnTo>
                  <a:lnTo>
                    <a:pt x="464" y="52"/>
                  </a:lnTo>
                  <a:lnTo>
                    <a:pt x="476" y="60"/>
                  </a:lnTo>
                  <a:lnTo>
                    <a:pt x="487" y="69"/>
                  </a:lnTo>
                  <a:lnTo>
                    <a:pt x="498" y="78"/>
                  </a:lnTo>
                  <a:lnTo>
                    <a:pt x="508" y="88"/>
                  </a:lnTo>
                  <a:lnTo>
                    <a:pt x="518" y="98"/>
                  </a:lnTo>
                  <a:lnTo>
                    <a:pt x="527" y="109"/>
                  </a:lnTo>
                  <a:lnTo>
                    <a:pt x="536" y="120"/>
                  </a:lnTo>
                  <a:lnTo>
                    <a:pt x="544" y="132"/>
                  </a:lnTo>
                  <a:lnTo>
                    <a:pt x="552" y="144"/>
                  </a:lnTo>
                  <a:lnTo>
                    <a:pt x="559" y="156"/>
                  </a:lnTo>
                  <a:lnTo>
                    <a:pt x="566" y="169"/>
                  </a:lnTo>
                  <a:lnTo>
                    <a:pt x="571" y="182"/>
                  </a:lnTo>
                  <a:lnTo>
                    <a:pt x="577" y="195"/>
                  </a:lnTo>
                  <a:lnTo>
                    <a:pt x="581" y="209"/>
                  </a:lnTo>
                  <a:lnTo>
                    <a:pt x="585" y="223"/>
                  </a:lnTo>
                  <a:lnTo>
                    <a:pt x="589" y="238"/>
                  </a:lnTo>
                  <a:lnTo>
                    <a:pt x="591" y="252"/>
                  </a:lnTo>
                  <a:lnTo>
                    <a:pt x="593" y="267"/>
                  </a:lnTo>
                  <a:lnTo>
                    <a:pt x="594" y="282"/>
                  </a:lnTo>
                  <a:lnTo>
                    <a:pt x="595" y="297"/>
                  </a:lnTo>
                  <a:lnTo>
                    <a:pt x="594" y="313"/>
                  </a:lnTo>
                  <a:lnTo>
                    <a:pt x="593" y="329"/>
                  </a:lnTo>
                  <a:lnTo>
                    <a:pt x="591" y="343"/>
                  </a:lnTo>
                  <a:lnTo>
                    <a:pt x="589" y="358"/>
                  </a:lnTo>
                  <a:lnTo>
                    <a:pt x="585" y="372"/>
                  </a:lnTo>
                  <a:lnTo>
                    <a:pt x="581" y="386"/>
                  </a:lnTo>
                  <a:lnTo>
                    <a:pt x="577" y="400"/>
                  </a:lnTo>
                  <a:lnTo>
                    <a:pt x="571" y="414"/>
                  </a:lnTo>
                  <a:lnTo>
                    <a:pt x="569" y="420"/>
                  </a:lnTo>
                  <a:lnTo>
                    <a:pt x="566" y="427"/>
                  </a:lnTo>
                  <a:lnTo>
                    <a:pt x="559" y="439"/>
                  </a:lnTo>
                  <a:lnTo>
                    <a:pt x="552" y="452"/>
                  </a:lnTo>
                  <a:lnTo>
                    <a:pt x="544" y="464"/>
                  </a:lnTo>
                  <a:lnTo>
                    <a:pt x="536" y="475"/>
                  </a:lnTo>
                  <a:lnTo>
                    <a:pt x="527" y="487"/>
                  </a:lnTo>
                  <a:lnTo>
                    <a:pt x="518" y="497"/>
                  </a:lnTo>
                  <a:lnTo>
                    <a:pt x="508" y="508"/>
                  </a:lnTo>
                  <a:lnTo>
                    <a:pt x="498" y="517"/>
                  </a:lnTo>
                  <a:lnTo>
                    <a:pt x="487" y="527"/>
                  </a:lnTo>
                  <a:lnTo>
                    <a:pt x="476" y="536"/>
                  </a:lnTo>
                  <a:lnTo>
                    <a:pt x="464" y="544"/>
                  </a:lnTo>
                  <a:lnTo>
                    <a:pt x="452" y="552"/>
                  </a:lnTo>
                  <a:lnTo>
                    <a:pt x="440" y="559"/>
                  </a:lnTo>
                  <a:lnTo>
                    <a:pt x="427" y="565"/>
                  </a:lnTo>
                  <a:lnTo>
                    <a:pt x="414" y="571"/>
                  </a:lnTo>
                  <a:lnTo>
                    <a:pt x="400" y="576"/>
                  </a:lnTo>
                  <a:lnTo>
                    <a:pt x="387" y="581"/>
                  </a:lnTo>
                  <a:lnTo>
                    <a:pt x="373" y="585"/>
                  </a:lnTo>
                  <a:lnTo>
                    <a:pt x="358" y="588"/>
                  </a:lnTo>
                  <a:lnTo>
                    <a:pt x="344" y="591"/>
                  </a:lnTo>
                  <a:lnTo>
                    <a:pt x="329" y="593"/>
                  </a:lnTo>
                  <a:lnTo>
                    <a:pt x="314" y="594"/>
                  </a:lnTo>
                  <a:lnTo>
                    <a:pt x="299" y="594"/>
                  </a:lnTo>
                  <a:lnTo>
                    <a:pt x="282" y="594"/>
                  </a:lnTo>
                  <a:lnTo>
                    <a:pt x="267" y="593"/>
                  </a:lnTo>
                  <a:lnTo>
                    <a:pt x="252" y="591"/>
                  </a:lnTo>
                  <a:lnTo>
                    <a:pt x="238" y="588"/>
                  </a:lnTo>
                  <a:lnTo>
                    <a:pt x="224" y="585"/>
                  </a:lnTo>
                  <a:lnTo>
                    <a:pt x="209" y="581"/>
                  </a:lnTo>
                  <a:lnTo>
                    <a:pt x="196" y="576"/>
                  </a:lnTo>
                  <a:lnTo>
                    <a:pt x="182" y="571"/>
                  </a:lnTo>
                  <a:lnTo>
                    <a:pt x="176" y="568"/>
                  </a:lnTo>
                  <a:lnTo>
                    <a:pt x="169" y="565"/>
                  </a:lnTo>
                  <a:lnTo>
                    <a:pt x="156" y="559"/>
                  </a:lnTo>
                  <a:lnTo>
                    <a:pt x="144" y="552"/>
                  </a:lnTo>
                  <a:lnTo>
                    <a:pt x="132" y="544"/>
                  </a:lnTo>
                  <a:lnTo>
                    <a:pt x="120" y="536"/>
                  </a:lnTo>
                  <a:lnTo>
                    <a:pt x="109" y="527"/>
                  </a:lnTo>
                  <a:lnTo>
                    <a:pt x="98" y="517"/>
                  </a:lnTo>
                  <a:lnTo>
                    <a:pt x="88" y="508"/>
                  </a:lnTo>
                  <a:lnTo>
                    <a:pt x="78" y="497"/>
                  </a:lnTo>
                  <a:lnTo>
                    <a:pt x="69" y="487"/>
                  </a:lnTo>
                  <a:lnTo>
                    <a:pt x="60" y="475"/>
                  </a:lnTo>
                  <a:lnTo>
                    <a:pt x="52" y="464"/>
                  </a:lnTo>
                  <a:lnTo>
                    <a:pt x="44" y="452"/>
                  </a:lnTo>
                  <a:lnTo>
                    <a:pt x="37" y="439"/>
                  </a:lnTo>
                  <a:lnTo>
                    <a:pt x="31" y="427"/>
                  </a:lnTo>
                  <a:lnTo>
                    <a:pt x="25" y="414"/>
                  </a:lnTo>
                  <a:lnTo>
                    <a:pt x="19" y="400"/>
                  </a:lnTo>
                  <a:lnTo>
                    <a:pt x="15" y="386"/>
                  </a:lnTo>
                  <a:lnTo>
                    <a:pt x="11" y="372"/>
                  </a:lnTo>
                  <a:lnTo>
                    <a:pt x="7" y="358"/>
                  </a:lnTo>
                  <a:lnTo>
                    <a:pt x="5" y="343"/>
                  </a:lnTo>
                  <a:lnTo>
                    <a:pt x="3" y="329"/>
                  </a:lnTo>
                  <a:lnTo>
                    <a:pt x="2" y="313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6" name="Freeform 118"/>
            <p:cNvSpPr>
              <a:spLocks noEditPoints="1"/>
            </p:cNvSpPr>
            <p:nvPr/>
          </p:nvSpPr>
          <p:spPr bwMode="auto">
            <a:xfrm rot="1413173">
              <a:off x="1164" y="647"/>
              <a:ext cx="3390" cy="3395"/>
            </a:xfrm>
            <a:custGeom>
              <a:avLst/>
              <a:gdLst>
                <a:gd name="T0" fmla="*/ 1120 w 590"/>
                <a:gd name="T1" fmla="*/ 44750 h 591"/>
                <a:gd name="T2" fmla="*/ 4918 w 590"/>
                <a:gd name="T3" fmla="*/ 33002 h 591"/>
                <a:gd name="T4" fmla="*/ 10992 w 590"/>
                <a:gd name="T5" fmla="*/ 22570 h 591"/>
                <a:gd name="T6" fmla="*/ 20306 w 590"/>
                <a:gd name="T7" fmla="*/ 12902 h 591"/>
                <a:gd name="T8" fmla="*/ 29217 w 590"/>
                <a:gd name="T9" fmla="*/ 6830 h 591"/>
                <a:gd name="T10" fmla="*/ 41927 w 590"/>
                <a:gd name="T11" fmla="*/ 1878 h 591"/>
                <a:gd name="T12" fmla="*/ 56159 w 590"/>
                <a:gd name="T13" fmla="*/ 0 h 591"/>
                <a:gd name="T14" fmla="*/ 69989 w 590"/>
                <a:gd name="T15" fmla="*/ 1878 h 591"/>
                <a:gd name="T16" fmla="*/ 80222 w 590"/>
                <a:gd name="T17" fmla="*/ 5676 h 591"/>
                <a:gd name="T18" fmla="*/ 91610 w 590"/>
                <a:gd name="T19" fmla="*/ 12902 h 591"/>
                <a:gd name="T20" fmla="*/ 99965 w 590"/>
                <a:gd name="T21" fmla="*/ 21415 h 591"/>
                <a:gd name="T22" fmla="*/ 106406 w 590"/>
                <a:gd name="T23" fmla="*/ 31646 h 591"/>
                <a:gd name="T24" fmla="*/ 110796 w 590"/>
                <a:gd name="T25" fmla="*/ 44750 h 591"/>
                <a:gd name="T26" fmla="*/ 111916 w 590"/>
                <a:gd name="T27" fmla="*/ 58967 h 591"/>
                <a:gd name="T28" fmla="*/ 109440 w 590"/>
                <a:gd name="T29" fmla="*/ 72794 h 591"/>
                <a:gd name="T30" fmla="*/ 105280 w 590"/>
                <a:gd name="T31" fmla="*/ 82830 h 591"/>
                <a:gd name="T32" fmla="*/ 97488 w 590"/>
                <a:gd name="T33" fmla="*/ 93653 h 591"/>
                <a:gd name="T34" fmla="*/ 89536 w 590"/>
                <a:gd name="T35" fmla="*/ 100845 h 591"/>
                <a:gd name="T36" fmla="*/ 77780 w 590"/>
                <a:gd name="T37" fmla="*/ 107675 h 591"/>
                <a:gd name="T38" fmla="*/ 64508 w 590"/>
                <a:gd name="T39" fmla="*/ 111472 h 591"/>
                <a:gd name="T40" fmla="*/ 50080 w 590"/>
                <a:gd name="T41" fmla="*/ 111667 h 591"/>
                <a:gd name="T42" fmla="*/ 36612 w 590"/>
                <a:gd name="T43" fmla="*/ 108634 h 591"/>
                <a:gd name="T44" fmla="*/ 26942 w 590"/>
                <a:gd name="T45" fmla="*/ 103884 h 591"/>
                <a:gd name="T46" fmla="*/ 16306 w 590"/>
                <a:gd name="T47" fmla="*/ 95732 h 591"/>
                <a:gd name="T48" fmla="*/ 9475 w 590"/>
                <a:gd name="T49" fmla="*/ 87380 h 591"/>
                <a:gd name="T50" fmla="*/ 3401 w 590"/>
                <a:gd name="T51" fmla="*/ 75437 h 591"/>
                <a:gd name="T52" fmla="*/ 195 w 590"/>
                <a:gd name="T53" fmla="*/ 61805 h 591"/>
                <a:gd name="T54" fmla="*/ 563 w 590"/>
                <a:gd name="T55" fmla="*/ 50224 h 591"/>
                <a:gd name="T56" fmla="*/ 3597 w 590"/>
                <a:gd name="T57" fmla="*/ 36759 h 591"/>
                <a:gd name="T58" fmla="*/ 9676 w 590"/>
                <a:gd name="T59" fmla="*/ 24851 h 591"/>
                <a:gd name="T60" fmla="*/ 18386 w 590"/>
                <a:gd name="T61" fmla="*/ 14786 h 591"/>
                <a:gd name="T62" fmla="*/ 29413 w 590"/>
                <a:gd name="T63" fmla="*/ 7031 h 591"/>
                <a:gd name="T64" fmla="*/ 39255 w 590"/>
                <a:gd name="T65" fmla="*/ 2838 h 591"/>
                <a:gd name="T66" fmla="*/ 52918 w 590"/>
                <a:gd name="T67" fmla="*/ 362 h 591"/>
                <a:gd name="T68" fmla="*/ 67346 w 590"/>
                <a:gd name="T69" fmla="*/ 1517 h 591"/>
                <a:gd name="T70" fmla="*/ 80222 w 590"/>
                <a:gd name="T71" fmla="*/ 5877 h 591"/>
                <a:gd name="T72" fmla="*/ 91415 w 590"/>
                <a:gd name="T73" fmla="*/ 13069 h 591"/>
                <a:gd name="T74" fmla="*/ 100723 w 590"/>
                <a:gd name="T75" fmla="*/ 22737 h 591"/>
                <a:gd name="T76" fmla="*/ 107360 w 590"/>
                <a:gd name="T77" fmla="*/ 34318 h 591"/>
                <a:gd name="T78" fmla="*/ 110594 w 590"/>
                <a:gd name="T79" fmla="*/ 44750 h 591"/>
                <a:gd name="T80" fmla="*/ 111721 w 590"/>
                <a:gd name="T81" fmla="*/ 58967 h 591"/>
                <a:gd name="T82" fmla="*/ 109273 w 590"/>
                <a:gd name="T83" fmla="*/ 72599 h 591"/>
                <a:gd name="T84" fmla="*/ 103562 w 590"/>
                <a:gd name="T85" fmla="*/ 84938 h 591"/>
                <a:gd name="T86" fmla="*/ 95408 w 590"/>
                <a:gd name="T87" fmla="*/ 95531 h 591"/>
                <a:gd name="T88" fmla="*/ 84980 w 590"/>
                <a:gd name="T89" fmla="*/ 103682 h 591"/>
                <a:gd name="T90" fmla="*/ 73982 w 590"/>
                <a:gd name="T91" fmla="*/ 108801 h 591"/>
                <a:gd name="T92" fmla="*/ 61836 w 590"/>
                <a:gd name="T93" fmla="*/ 111472 h 591"/>
                <a:gd name="T94" fmla="*/ 47408 w 590"/>
                <a:gd name="T95" fmla="*/ 111076 h 591"/>
                <a:gd name="T96" fmla="*/ 34136 w 590"/>
                <a:gd name="T97" fmla="*/ 107480 h 591"/>
                <a:gd name="T98" fmla="*/ 22581 w 590"/>
                <a:gd name="T99" fmla="*/ 100649 h 591"/>
                <a:gd name="T100" fmla="*/ 12911 w 590"/>
                <a:gd name="T101" fmla="*/ 91573 h 591"/>
                <a:gd name="T102" fmla="*/ 5677 w 590"/>
                <a:gd name="T103" fmla="*/ 80187 h 591"/>
                <a:gd name="T104" fmla="*/ 1885 w 590"/>
                <a:gd name="T105" fmla="*/ 70123 h 591"/>
                <a:gd name="T106" fmla="*/ 195 w 590"/>
                <a:gd name="T107" fmla="*/ 55934 h 5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0"/>
                <a:gd name="T163" fmla="*/ 0 h 591"/>
                <a:gd name="T164" fmla="*/ 590 w 590"/>
                <a:gd name="T165" fmla="*/ 591 h 5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0" h="591">
                  <a:moveTo>
                    <a:pt x="0" y="295"/>
                  </a:move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2"/>
                  </a:lnTo>
                  <a:lnTo>
                    <a:pt x="13" y="208"/>
                  </a:lnTo>
                  <a:lnTo>
                    <a:pt x="18" y="194"/>
                  </a:lnTo>
                  <a:lnTo>
                    <a:pt x="23" y="180"/>
                  </a:lnTo>
                  <a:lnTo>
                    <a:pt x="26" y="174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0"/>
                  </a:lnTo>
                  <a:lnTo>
                    <a:pt x="58" y="119"/>
                  </a:lnTo>
                  <a:lnTo>
                    <a:pt x="67" y="108"/>
                  </a:lnTo>
                  <a:lnTo>
                    <a:pt x="76" y="97"/>
                  </a:lnTo>
                  <a:lnTo>
                    <a:pt x="86" y="87"/>
                  </a:lnTo>
                  <a:lnTo>
                    <a:pt x="96" y="77"/>
                  </a:lnTo>
                  <a:lnTo>
                    <a:pt x="107" y="68"/>
                  </a:lnTo>
                  <a:lnTo>
                    <a:pt x="113" y="63"/>
                  </a:lnTo>
                  <a:lnTo>
                    <a:pt x="118" y="59"/>
                  </a:lnTo>
                  <a:lnTo>
                    <a:pt x="130" y="51"/>
                  </a:lnTo>
                  <a:lnTo>
                    <a:pt x="142" y="43"/>
                  </a:lnTo>
                  <a:lnTo>
                    <a:pt x="154" y="36"/>
                  </a:lnTo>
                  <a:lnTo>
                    <a:pt x="167" y="30"/>
                  </a:lnTo>
                  <a:lnTo>
                    <a:pt x="180" y="24"/>
                  </a:lnTo>
                  <a:lnTo>
                    <a:pt x="193" y="18"/>
                  </a:lnTo>
                  <a:lnTo>
                    <a:pt x="207" y="14"/>
                  </a:lnTo>
                  <a:lnTo>
                    <a:pt x="221" y="10"/>
                  </a:lnTo>
                  <a:lnTo>
                    <a:pt x="235" y="6"/>
                  </a:lnTo>
                  <a:lnTo>
                    <a:pt x="250" y="4"/>
                  </a:lnTo>
                  <a:lnTo>
                    <a:pt x="264" y="2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11" y="1"/>
                  </a:lnTo>
                  <a:lnTo>
                    <a:pt x="326" y="2"/>
                  </a:lnTo>
                  <a:lnTo>
                    <a:pt x="340" y="4"/>
                  </a:lnTo>
                  <a:lnTo>
                    <a:pt x="355" y="6"/>
                  </a:lnTo>
                  <a:lnTo>
                    <a:pt x="369" y="10"/>
                  </a:lnTo>
                  <a:lnTo>
                    <a:pt x="383" y="14"/>
                  </a:lnTo>
                  <a:lnTo>
                    <a:pt x="397" y="18"/>
                  </a:lnTo>
                  <a:lnTo>
                    <a:pt x="410" y="24"/>
                  </a:lnTo>
                  <a:lnTo>
                    <a:pt x="417" y="26"/>
                  </a:lnTo>
                  <a:lnTo>
                    <a:pt x="423" y="30"/>
                  </a:lnTo>
                  <a:lnTo>
                    <a:pt x="436" y="36"/>
                  </a:lnTo>
                  <a:lnTo>
                    <a:pt x="448" y="43"/>
                  </a:lnTo>
                  <a:lnTo>
                    <a:pt x="460" y="51"/>
                  </a:lnTo>
                  <a:lnTo>
                    <a:pt x="472" y="59"/>
                  </a:lnTo>
                  <a:lnTo>
                    <a:pt x="483" y="68"/>
                  </a:lnTo>
                  <a:lnTo>
                    <a:pt x="494" y="77"/>
                  </a:lnTo>
                  <a:lnTo>
                    <a:pt x="504" y="87"/>
                  </a:lnTo>
                  <a:lnTo>
                    <a:pt x="514" y="97"/>
                  </a:lnTo>
                  <a:lnTo>
                    <a:pt x="523" y="108"/>
                  </a:lnTo>
                  <a:lnTo>
                    <a:pt x="527" y="113"/>
                  </a:lnTo>
                  <a:lnTo>
                    <a:pt x="532" y="119"/>
                  </a:lnTo>
                  <a:lnTo>
                    <a:pt x="540" y="130"/>
                  </a:lnTo>
                  <a:lnTo>
                    <a:pt x="548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2" y="194"/>
                  </a:lnTo>
                  <a:lnTo>
                    <a:pt x="577" y="208"/>
                  </a:lnTo>
                  <a:lnTo>
                    <a:pt x="581" y="222"/>
                  </a:lnTo>
                  <a:lnTo>
                    <a:pt x="584" y="236"/>
                  </a:lnTo>
                  <a:lnTo>
                    <a:pt x="587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0" y="295"/>
                  </a:lnTo>
                  <a:lnTo>
                    <a:pt x="590" y="311"/>
                  </a:lnTo>
                  <a:lnTo>
                    <a:pt x="589" y="326"/>
                  </a:lnTo>
                  <a:lnTo>
                    <a:pt x="587" y="341"/>
                  </a:lnTo>
                  <a:lnTo>
                    <a:pt x="584" y="356"/>
                  </a:lnTo>
                  <a:lnTo>
                    <a:pt x="581" y="370"/>
                  </a:lnTo>
                  <a:lnTo>
                    <a:pt x="577" y="384"/>
                  </a:lnTo>
                  <a:lnTo>
                    <a:pt x="572" y="398"/>
                  </a:lnTo>
                  <a:lnTo>
                    <a:pt x="567" y="411"/>
                  </a:lnTo>
                  <a:lnTo>
                    <a:pt x="564" y="418"/>
                  </a:lnTo>
                  <a:lnTo>
                    <a:pt x="561" y="424"/>
                  </a:lnTo>
                  <a:lnTo>
                    <a:pt x="555" y="437"/>
                  </a:lnTo>
                  <a:lnTo>
                    <a:pt x="548" y="449"/>
                  </a:lnTo>
                  <a:lnTo>
                    <a:pt x="540" y="461"/>
                  </a:lnTo>
                  <a:lnTo>
                    <a:pt x="532" y="473"/>
                  </a:lnTo>
                  <a:lnTo>
                    <a:pt x="523" y="484"/>
                  </a:lnTo>
                  <a:lnTo>
                    <a:pt x="514" y="494"/>
                  </a:lnTo>
                  <a:lnTo>
                    <a:pt x="504" y="505"/>
                  </a:lnTo>
                  <a:lnTo>
                    <a:pt x="494" y="514"/>
                  </a:lnTo>
                  <a:lnTo>
                    <a:pt x="483" y="524"/>
                  </a:lnTo>
                  <a:lnTo>
                    <a:pt x="478" y="528"/>
                  </a:lnTo>
                  <a:lnTo>
                    <a:pt x="472" y="532"/>
                  </a:lnTo>
                  <a:lnTo>
                    <a:pt x="460" y="541"/>
                  </a:lnTo>
                  <a:lnTo>
                    <a:pt x="448" y="548"/>
                  </a:lnTo>
                  <a:lnTo>
                    <a:pt x="436" y="555"/>
                  </a:lnTo>
                  <a:lnTo>
                    <a:pt x="423" y="562"/>
                  </a:lnTo>
                  <a:lnTo>
                    <a:pt x="410" y="568"/>
                  </a:lnTo>
                  <a:lnTo>
                    <a:pt x="397" y="573"/>
                  </a:lnTo>
                  <a:lnTo>
                    <a:pt x="383" y="578"/>
                  </a:lnTo>
                  <a:lnTo>
                    <a:pt x="369" y="582"/>
                  </a:lnTo>
                  <a:lnTo>
                    <a:pt x="355" y="585"/>
                  </a:lnTo>
                  <a:lnTo>
                    <a:pt x="340" y="588"/>
                  </a:lnTo>
                  <a:lnTo>
                    <a:pt x="326" y="589"/>
                  </a:lnTo>
                  <a:lnTo>
                    <a:pt x="311" y="591"/>
                  </a:lnTo>
                  <a:lnTo>
                    <a:pt x="296" y="591"/>
                  </a:lnTo>
                  <a:lnTo>
                    <a:pt x="279" y="591"/>
                  </a:lnTo>
                  <a:lnTo>
                    <a:pt x="264" y="589"/>
                  </a:lnTo>
                  <a:lnTo>
                    <a:pt x="250" y="588"/>
                  </a:lnTo>
                  <a:lnTo>
                    <a:pt x="235" y="585"/>
                  </a:lnTo>
                  <a:lnTo>
                    <a:pt x="221" y="582"/>
                  </a:lnTo>
                  <a:lnTo>
                    <a:pt x="207" y="578"/>
                  </a:lnTo>
                  <a:lnTo>
                    <a:pt x="193" y="573"/>
                  </a:lnTo>
                  <a:lnTo>
                    <a:pt x="180" y="568"/>
                  </a:lnTo>
                  <a:lnTo>
                    <a:pt x="173" y="565"/>
                  </a:lnTo>
                  <a:lnTo>
                    <a:pt x="167" y="562"/>
                  </a:lnTo>
                  <a:lnTo>
                    <a:pt x="154" y="555"/>
                  </a:lnTo>
                  <a:lnTo>
                    <a:pt x="142" y="548"/>
                  </a:lnTo>
                  <a:lnTo>
                    <a:pt x="130" y="541"/>
                  </a:lnTo>
                  <a:lnTo>
                    <a:pt x="118" y="532"/>
                  </a:lnTo>
                  <a:lnTo>
                    <a:pt x="107" y="524"/>
                  </a:lnTo>
                  <a:lnTo>
                    <a:pt x="96" y="514"/>
                  </a:lnTo>
                  <a:lnTo>
                    <a:pt x="86" y="505"/>
                  </a:lnTo>
                  <a:lnTo>
                    <a:pt x="76" y="494"/>
                  </a:lnTo>
                  <a:lnTo>
                    <a:pt x="67" y="484"/>
                  </a:lnTo>
                  <a:lnTo>
                    <a:pt x="63" y="478"/>
                  </a:lnTo>
                  <a:lnTo>
                    <a:pt x="58" y="473"/>
                  </a:lnTo>
                  <a:lnTo>
                    <a:pt x="50" y="461"/>
                  </a:lnTo>
                  <a:lnTo>
                    <a:pt x="42" y="449"/>
                  </a:lnTo>
                  <a:lnTo>
                    <a:pt x="35" y="437"/>
                  </a:lnTo>
                  <a:lnTo>
                    <a:pt x="29" y="424"/>
                  </a:lnTo>
                  <a:lnTo>
                    <a:pt x="23" y="411"/>
                  </a:lnTo>
                  <a:lnTo>
                    <a:pt x="18" y="398"/>
                  </a:lnTo>
                  <a:lnTo>
                    <a:pt x="13" y="384"/>
                  </a:lnTo>
                  <a:lnTo>
                    <a:pt x="9" y="370"/>
                  </a:lnTo>
                  <a:lnTo>
                    <a:pt x="6" y="356"/>
                  </a:lnTo>
                  <a:lnTo>
                    <a:pt x="3" y="341"/>
                  </a:lnTo>
                  <a:lnTo>
                    <a:pt x="1" y="326"/>
                  </a:lnTo>
                  <a:lnTo>
                    <a:pt x="0" y="311"/>
                  </a:lnTo>
                  <a:lnTo>
                    <a:pt x="0" y="295"/>
                  </a:lnTo>
                  <a:close/>
                  <a:moveTo>
                    <a:pt x="1" y="295"/>
                  </a:moveTo>
                  <a:lnTo>
                    <a:pt x="2" y="280"/>
                  </a:lnTo>
                  <a:lnTo>
                    <a:pt x="3" y="265"/>
                  </a:lnTo>
                  <a:lnTo>
                    <a:pt x="5" y="251"/>
                  </a:lnTo>
                  <a:lnTo>
                    <a:pt x="7" y="236"/>
                  </a:lnTo>
                  <a:lnTo>
                    <a:pt x="10" y="222"/>
                  </a:lnTo>
                  <a:lnTo>
                    <a:pt x="14" y="208"/>
                  </a:lnTo>
                  <a:lnTo>
                    <a:pt x="19" y="194"/>
                  </a:lnTo>
                  <a:lnTo>
                    <a:pt x="24" y="181"/>
                  </a:lnTo>
                  <a:lnTo>
                    <a:pt x="30" y="168"/>
                  </a:lnTo>
                  <a:lnTo>
                    <a:pt x="37" y="155"/>
                  </a:lnTo>
                  <a:lnTo>
                    <a:pt x="44" y="143"/>
                  </a:lnTo>
                  <a:lnTo>
                    <a:pt x="51" y="131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77" y="98"/>
                  </a:lnTo>
                  <a:lnTo>
                    <a:pt x="87" y="88"/>
                  </a:lnTo>
                  <a:lnTo>
                    <a:pt x="97" y="78"/>
                  </a:lnTo>
                  <a:lnTo>
                    <a:pt x="108" y="69"/>
                  </a:lnTo>
                  <a:lnTo>
                    <a:pt x="119" y="60"/>
                  </a:lnTo>
                  <a:lnTo>
                    <a:pt x="131" y="52"/>
                  </a:lnTo>
                  <a:lnTo>
                    <a:pt x="142" y="44"/>
                  </a:lnTo>
                  <a:lnTo>
                    <a:pt x="155" y="37"/>
                  </a:lnTo>
                  <a:lnTo>
                    <a:pt x="167" y="31"/>
                  </a:lnTo>
                  <a:lnTo>
                    <a:pt x="180" y="25"/>
                  </a:lnTo>
                  <a:lnTo>
                    <a:pt x="194" y="20"/>
                  </a:lnTo>
                  <a:lnTo>
                    <a:pt x="200" y="17"/>
                  </a:lnTo>
                  <a:lnTo>
                    <a:pt x="207" y="15"/>
                  </a:lnTo>
                  <a:lnTo>
                    <a:pt x="221" y="11"/>
                  </a:lnTo>
                  <a:lnTo>
                    <a:pt x="235" y="8"/>
                  </a:lnTo>
                  <a:lnTo>
                    <a:pt x="250" y="5"/>
                  </a:lnTo>
                  <a:lnTo>
                    <a:pt x="265" y="3"/>
                  </a:lnTo>
                  <a:lnTo>
                    <a:pt x="279" y="2"/>
                  </a:lnTo>
                  <a:lnTo>
                    <a:pt x="296" y="2"/>
                  </a:lnTo>
                  <a:lnTo>
                    <a:pt x="311" y="2"/>
                  </a:lnTo>
                  <a:lnTo>
                    <a:pt x="326" y="3"/>
                  </a:lnTo>
                  <a:lnTo>
                    <a:pt x="340" y="5"/>
                  </a:lnTo>
                  <a:lnTo>
                    <a:pt x="355" y="8"/>
                  </a:lnTo>
                  <a:lnTo>
                    <a:pt x="369" y="11"/>
                  </a:lnTo>
                  <a:lnTo>
                    <a:pt x="383" y="15"/>
                  </a:lnTo>
                  <a:lnTo>
                    <a:pt x="396" y="20"/>
                  </a:lnTo>
                  <a:lnTo>
                    <a:pt x="410" y="25"/>
                  </a:lnTo>
                  <a:lnTo>
                    <a:pt x="423" y="31"/>
                  </a:lnTo>
                  <a:lnTo>
                    <a:pt x="435" y="37"/>
                  </a:lnTo>
                  <a:lnTo>
                    <a:pt x="448" y="44"/>
                  </a:lnTo>
                  <a:lnTo>
                    <a:pt x="460" y="52"/>
                  </a:lnTo>
                  <a:lnTo>
                    <a:pt x="471" y="60"/>
                  </a:lnTo>
                  <a:lnTo>
                    <a:pt x="482" y="69"/>
                  </a:lnTo>
                  <a:lnTo>
                    <a:pt x="493" y="78"/>
                  </a:lnTo>
                  <a:lnTo>
                    <a:pt x="503" y="88"/>
                  </a:lnTo>
                  <a:lnTo>
                    <a:pt x="513" y="98"/>
                  </a:lnTo>
                  <a:lnTo>
                    <a:pt x="522" y="109"/>
                  </a:lnTo>
                  <a:lnTo>
                    <a:pt x="531" y="120"/>
                  </a:lnTo>
                  <a:lnTo>
                    <a:pt x="539" y="131"/>
                  </a:lnTo>
                  <a:lnTo>
                    <a:pt x="546" y="143"/>
                  </a:lnTo>
                  <a:lnTo>
                    <a:pt x="553" y="155"/>
                  </a:lnTo>
                  <a:lnTo>
                    <a:pt x="560" y="168"/>
                  </a:lnTo>
                  <a:lnTo>
                    <a:pt x="566" y="181"/>
                  </a:lnTo>
                  <a:lnTo>
                    <a:pt x="571" y="194"/>
                  </a:lnTo>
                  <a:lnTo>
                    <a:pt x="573" y="201"/>
                  </a:lnTo>
                  <a:lnTo>
                    <a:pt x="576" y="208"/>
                  </a:lnTo>
                  <a:lnTo>
                    <a:pt x="580" y="222"/>
                  </a:lnTo>
                  <a:lnTo>
                    <a:pt x="583" y="236"/>
                  </a:lnTo>
                  <a:lnTo>
                    <a:pt x="586" y="251"/>
                  </a:lnTo>
                  <a:lnTo>
                    <a:pt x="587" y="265"/>
                  </a:lnTo>
                  <a:lnTo>
                    <a:pt x="589" y="280"/>
                  </a:lnTo>
                  <a:lnTo>
                    <a:pt x="589" y="295"/>
                  </a:lnTo>
                  <a:lnTo>
                    <a:pt x="589" y="311"/>
                  </a:lnTo>
                  <a:lnTo>
                    <a:pt x="587" y="326"/>
                  </a:lnTo>
                  <a:lnTo>
                    <a:pt x="586" y="341"/>
                  </a:lnTo>
                  <a:lnTo>
                    <a:pt x="583" y="355"/>
                  </a:lnTo>
                  <a:lnTo>
                    <a:pt x="580" y="370"/>
                  </a:lnTo>
                  <a:lnTo>
                    <a:pt x="576" y="383"/>
                  </a:lnTo>
                  <a:lnTo>
                    <a:pt x="571" y="397"/>
                  </a:lnTo>
                  <a:lnTo>
                    <a:pt x="566" y="410"/>
                  </a:lnTo>
                  <a:lnTo>
                    <a:pt x="560" y="423"/>
                  </a:lnTo>
                  <a:lnTo>
                    <a:pt x="553" y="436"/>
                  </a:lnTo>
                  <a:lnTo>
                    <a:pt x="546" y="448"/>
                  </a:lnTo>
                  <a:lnTo>
                    <a:pt x="539" y="460"/>
                  </a:lnTo>
                  <a:lnTo>
                    <a:pt x="531" y="472"/>
                  </a:lnTo>
                  <a:lnTo>
                    <a:pt x="522" y="483"/>
                  </a:lnTo>
                  <a:lnTo>
                    <a:pt x="513" y="493"/>
                  </a:lnTo>
                  <a:lnTo>
                    <a:pt x="503" y="504"/>
                  </a:lnTo>
                  <a:lnTo>
                    <a:pt x="493" y="513"/>
                  </a:lnTo>
                  <a:lnTo>
                    <a:pt x="482" y="523"/>
                  </a:lnTo>
                  <a:lnTo>
                    <a:pt x="471" y="531"/>
                  </a:lnTo>
                  <a:lnTo>
                    <a:pt x="460" y="539"/>
                  </a:lnTo>
                  <a:lnTo>
                    <a:pt x="448" y="547"/>
                  </a:lnTo>
                  <a:lnTo>
                    <a:pt x="435" y="554"/>
                  </a:lnTo>
                  <a:lnTo>
                    <a:pt x="423" y="561"/>
                  </a:lnTo>
                  <a:lnTo>
                    <a:pt x="410" y="567"/>
                  </a:lnTo>
                  <a:lnTo>
                    <a:pt x="396" y="572"/>
                  </a:lnTo>
                  <a:lnTo>
                    <a:pt x="390" y="574"/>
                  </a:lnTo>
                  <a:lnTo>
                    <a:pt x="383" y="576"/>
                  </a:lnTo>
                  <a:lnTo>
                    <a:pt x="369" y="580"/>
                  </a:lnTo>
                  <a:lnTo>
                    <a:pt x="355" y="584"/>
                  </a:lnTo>
                  <a:lnTo>
                    <a:pt x="340" y="586"/>
                  </a:lnTo>
                  <a:lnTo>
                    <a:pt x="326" y="588"/>
                  </a:lnTo>
                  <a:lnTo>
                    <a:pt x="311" y="589"/>
                  </a:lnTo>
                  <a:lnTo>
                    <a:pt x="296" y="590"/>
                  </a:lnTo>
                  <a:lnTo>
                    <a:pt x="279" y="589"/>
                  </a:lnTo>
                  <a:lnTo>
                    <a:pt x="265" y="588"/>
                  </a:lnTo>
                  <a:lnTo>
                    <a:pt x="250" y="586"/>
                  </a:lnTo>
                  <a:lnTo>
                    <a:pt x="235" y="584"/>
                  </a:lnTo>
                  <a:lnTo>
                    <a:pt x="221" y="580"/>
                  </a:lnTo>
                  <a:lnTo>
                    <a:pt x="207" y="576"/>
                  </a:lnTo>
                  <a:lnTo>
                    <a:pt x="194" y="572"/>
                  </a:lnTo>
                  <a:lnTo>
                    <a:pt x="180" y="567"/>
                  </a:lnTo>
                  <a:lnTo>
                    <a:pt x="167" y="561"/>
                  </a:lnTo>
                  <a:lnTo>
                    <a:pt x="155" y="554"/>
                  </a:lnTo>
                  <a:lnTo>
                    <a:pt x="142" y="547"/>
                  </a:lnTo>
                  <a:lnTo>
                    <a:pt x="131" y="539"/>
                  </a:lnTo>
                  <a:lnTo>
                    <a:pt x="119" y="531"/>
                  </a:lnTo>
                  <a:lnTo>
                    <a:pt x="108" y="523"/>
                  </a:lnTo>
                  <a:lnTo>
                    <a:pt x="97" y="513"/>
                  </a:lnTo>
                  <a:lnTo>
                    <a:pt x="87" y="504"/>
                  </a:lnTo>
                  <a:lnTo>
                    <a:pt x="77" y="493"/>
                  </a:lnTo>
                  <a:lnTo>
                    <a:pt x="68" y="483"/>
                  </a:lnTo>
                  <a:lnTo>
                    <a:pt x="59" y="472"/>
                  </a:lnTo>
                  <a:lnTo>
                    <a:pt x="51" y="460"/>
                  </a:lnTo>
                  <a:lnTo>
                    <a:pt x="44" y="448"/>
                  </a:lnTo>
                  <a:lnTo>
                    <a:pt x="37" y="436"/>
                  </a:lnTo>
                  <a:lnTo>
                    <a:pt x="30" y="423"/>
                  </a:lnTo>
                  <a:lnTo>
                    <a:pt x="24" y="410"/>
                  </a:lnTo>
                  <a:lnTo>
                    <a:pt x="19" y="397"/>
                  </a:lnTo>
                  <a:lnTo>
                    <a:pt x="17" y="390"/>
                  </a:lnTo>
                  <a:lnTo>
                    <a:pt x="14" y="383"/>
                  </a:lnTo>
                  <a:lnTo>
                    <a:pt x="10" y="370"/>
                  </a:lnTo>
                  <a:lnTo>
                    <a:pt x="7" y="355"/>
                  </a:lnTo>
                  <a:lnTo>
                    <a:pt x="5" y="341"/>
                  </a:lnTo>
                  <a:lnTo>
                    <a:pt x="3" y="326"/>
                  </a:lnTo>
                  <a:lnTo>
                    <a:pt x="2" y="311"/>
                  </a:lnTo>
                  <a:lnTo>
                    <a:pt x="1" y="29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7" name="Freeform 119"/>
            <p:cNvSpPr>
              <a:spLocks noEditPoints="1"/>
            </p:cNvSpPr>
            <p:nvPr/>
          </p:nvSpPr>
          <p:spPr bwMode="auto">
            <a:xfrm rot="1413173">
              <a:off x="1170" y="658"/>
              <a:ext cx="3378" cy="3378"/>
            </a:xfrm>
            <a:custGeom>
              <a:avLst/>
              <a:gdLst>
                <a:gd name="T0" fmla="*/ 1120 w 588"/>
                <a:gd name="T1" fmla="*/ 44356 h 588"/>
                <a:gd name="T2" fmla="*/ 5509 w 588"/>
                <a:gd name="T3" fmla="*/ 31488 h 588"/>
                <a:gd name="T4" fmla="*/ 12708 w 588"/>
                <a:gd name="T5" fmla="*/ 20297 h 588"/>
                <a:gd name="T6" fmla="*/ 22376 w 588"/>
                <a:gd name="T7" fmla="*/ 10990 h 588"/>
                <a:gd name="T8" fmla="*/ 33929 w 588"/>
                <a:gd name="T9" fmla="*/ 4355 h 588"/>
                <a:gd name="T10" fmla="*/ 44356 w 588"/>
                <a:gd name="T11" fmla="*/ 1120 h 588"/>
                <a:gd name="T12" fmla="*/ 58782 w 588"/>
                <a:gd name="T13" fmla="*/ 0 h 588"/>
                <a:gd name="T14" fmla="*/ 72443 w 588"/>
                <a:gd name="T15" fmla="*/ 2476 h 588"/>
                <a:gd name="T16" fmla="*/ 84754 w 588"/>
                <a:gd name="T17" fmla="*/ 7957 h 588"/>
                <a:gd name="T18" fmla="*/ 95181 w 588"/>
                <a:gd name="T19" fmla="*/ 16304 h 588"/>
                <a:gd name="T20" fmla="*/ 103333 w 588"/>
                <a:gd name="T21" fmla="*/ 26731 h 588"/>
                <a:gd name="T22" fmla="*/ 108452 w 588"/>
                <a:gd name="T23" fmla="*/ 37721 h 588"/>
                <a:gd name="T24" fmla="*/ 111124 w 588"/>
                <a:gd name="T25" fmla="*/ 49871 h 588"/>
                <a:gd name="T26" fmla="*/ 110928 w 588"/>
                <a:gd name="T27" fmla="*/ 64291 h 588"/>
                <a:gd name="T28" fmla="*/ 107131 w 588"/>
                <a:gd name="T29" fmla="*/ 77361 h 588"/>
                <a:gd name="T30" fmla="*/ 100496 w 588"/>
                <a:gd name="T31" fmla="*/ 89109 h 588"/>
                <a:gd name="T32" fmla="*/ 91189 w 588"/>
                <a:gd name="T33" fmla="*/ 98778 h 588"/>
                <a:gd name="T34" fmla="*/ 80003 w 588"/>
                <a:gd name="T35" fmla="*/ 105976 h 588"/>
                <a:gd name="T36" fmla="*/ 69772 w 588"/>
                <a:gd name="T37" fmla="*/ 109607 h 588"/>
                <a:gd name="T38" fmla="*/ 55944 w 588"/>
                <a:gd name="T39" fmla="*/ 111485 h 588"/>
                <a:gd name="T40" fmla="*/ 41719 w 588"/>
                <a:gd name="T41" fmla="*/ 109607 h 588"/>
                <a:gd name="T42" fmla="*/ 29207 w 588"/>
                <a:gd name="T43" fmla="*/ 104655 h 588"/>
                <a:gd name="T44" fmla="*/ 18217 w 588"/>
                <a:gd name="T45" fmla="*/ 96899 h 588"/>
                <a:gd name="T46" fmla="*/ 9473 w 588"/>
                <a:gd name="T47" fmla="*/ 86834 h 588"/>
                <a:gd name="T48" fmla="*/ 3401 w 588"/>
                <a:gd name="T49" fmla="*/ 74885 h 588"/>
                <a:gd name="T50" fmla="*/ 758 w 588"/>
                <a:gd name="T51" fmla="*/ 64291 h 588"/>
                <a:gd name="T52" fmla="*/ 362 w 588"/>
                <a:gd name="T53" fmla="*/ 52709 h 588"/>
                <a:gd name="T54" fmla="*/ 2838 w 588"/>
                <a:gd name="T55" fmla="*/ 39042 h 588"/>
                <a:gd name="T56" fmla="*/ 8347 w 588"/>
                <a:gd name="T57" fmla="*/ 26932 h 588"/>
                <a:gd name="T58" fmla="*/ 13828 w 588"/>
                <a:gd name="T59" fmla="*/ 19343 h 588"/>
                <a:gd name="T60" fmla="*/ 22577 w 588"/>
                <a:gd name="T61" fmla="*/ 11191 h 588"/>
                <a:gd name="T62" fmla="*/ 34125 w 588"/>
                <a:gd name="T63" fmla="*/ 4556 h 588"/>
                <a:gd name="T64" fmla="*/ 47194 w 588"/>
                <a:gd name="T65" fmla="*/ 959 h 588"/>
                <a:gd name="T66" fmla="*/ 61419 w 588"/>
                <a:gd name="T67" fmla="*/ 563 h 588"/>
                <a:gd name="T68" fmla="*/ 74885 w 588"/>
                <a:gd name="T69" fmla="*/ 3596 h 588"/>
                <a:gd name="T70" fmla="*/ 86834 w 588"/>
                <a:gd name="T71" fmla="*/ 9669 h 588"/>
                <a:gd name="T72" fmla="*/ 93102 w 588"/>
                <a:gd name="T73" fmla="*/ 14586 h 588"/>
                <a:gd name="T74" fmla="*/ 101817 w 588"/>
                <a:gd name="T75" fmla="*/ 24651 h 588"/>
                <a:gd name="T76" fmla="*/ 107889 w 588"/>
                <a:gd name="T77" fmla="*/ 36601 h 588"/>
                <a:gd name="T78" fmla="*/ 110928 w 588"/>
                <a:gd name="T79" fmla="*/ 49871 h 588"/>
                <a:gd name="T80" fmla="*/ 110532 w 588"/>
                <a:gd name="T81" fmla="*/ 64291 h 588"/>
                <a:gd name="T82" fmla="*/ 106930 w 588"/>
                <a:gd name="T83" fmla="*/ 77361 h 588"/>
                <a:gd name="T84" fmla="*/ 101059 w 588"/>
                <a:gd name="T85" fmla="*/ 87788 h 588"/>
                <a:gd name="T86" fmla="*/ 94986 w 588"/>
                <a:gd name="T87" fmla="*/ 94986 h 588"/>
                <a:gd name="T88" fmla="*/ 84553 w 588"/>
                <a:gd name="T89" fmla="*/ 103138 h 588"/>
                <a:gd name="T90" fmla="*/ 72248 w 588"/>
                <a:gd name="T91" fmla="*/ 108648 h 588"/>
                <a:gd name="T92" fmla="*/ 58782 w 588"/>
                <a:gd name="T93" fmla="*/ 111124 h 588"/>
                <a:gd name="T94" fmla="*/ 44557 w 588"/>
                <a:gd name="T95" fmla="*/ 109969 h 588"/>
                <a:gd name="T96" fmla="*/ 31649 w 588"/>
                <a:gd name="T97" fmla="*/ 105614 h 588"/>
                <a:gd name="T98" fmla="*/ 22577 w 588"/>
                <a:gd name="T99" fmla="*/ 100099 h 588"/>
                <a:gd name="T100" fmla="*/ 14586 w 588"/>
                <a:gd name="T101" fmla="*/ 93102 h 588"/>
                <a:gd name="T102" fmla="*/ 7032 w 588"/>
                <a:gd name="T103" fmla="*/ 82112 h 588"/>
                <a:gd name="T104" fmla="*/ 2080 w 588"/>
                <a:gd name="T105" fmla="*/ 69571 h 588"/>
                <a:gd name="T106" fmla="*/ 362 w 588"/>
                <a:gd name="T107" fmla="*/ 55547 h 5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588"/>
                <a:gd name="T164" fmla="*/ 588 w 588"/>
                <a:gd name="T165" fmla="*/ 588 h 5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588">
                  <a:moveTo>
                    <a:pt x="0" y="293"/>
                  </a:moveTo>
                  <a:lnTo>
                    <a:pt x="1" y="278"/>
                  </a:lnTo>
                  <a:lnTo>
                    <a:pt x="2" y="263"/>
                  </a:lnTo>
                  <a:lnTo>
                    <a:pt x="4" y="249"/>
                  </a:lnTo>
                  <a:lnTo>
                    <a:pt x="6" y="234"/>
                  </a:lnTo>
                  <a:lnTo>
                    <a:pt x="9" y="220"/>
                  </a:lnTo>
                  <a:lnTo>
                    <a:pt x="13" y="206"/>
                  </a:lnTo>
                  <a:lnTo>
                    <a:pt x="18" y="192"/>
                  </a:lnTo>
                  <a:lnTo>
                    <a:pt x="23" y="179"/>
                  </a:lnTo>
                  <a:lnTo>
                    <a:pt x="29" y="166"/>
                  </a:lnTo>
                  <a:lnTo>
                    <a:pt x="36" y="153"/>
                  </a:lnTo>
                  <a:lnTo>
                    <a:pt x="43" y="141"/>
                  </a:lnTo>
                  <a:lnTo>
                    <a:pt x="50" y="129"/>
                  </a:lnTo>
                  <a:lnTo>
                    <a:pt x="58" y="118"/>
                  </a:lnTo>
                  <a:lnTo>
                    <a:pt x="67" y="107"/>
                  </a:lnTo>
                  <a:lnTo>
                    <a:pt x="76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8"/>
                  </a:lnTo>
                  <a:lnTo>
                    <a:pt x="130" y="50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66" y="29"/>
                  </a:lnTo>
                  <a:lnTo>
                    <a:pt x="179" y="23"/>
                  </a:lnTo>
                  <a:lnTo>
                    <a:pt x="193" y="18"/>
                  </a:lnTo>
                  <a:lnTo>
                    <a:pt x="199" y="15"/>
                  </a:lnTo>
                  <a:lnTo>
                    <a:pt x="206" y="13"/>
                  </a:lnTo>
                  <a:lnTo>
                    <a:pt x="220" y="9"/>
                  </a:lnTo>
                  <a:lnTo>
                    <a:pt x="234" y="6"/>
                  </a:lnTo>
                  <a:lnTo>
                    <a:pt x="249" y="3"/>
                  </a:lnTo>
                  <a:lnTo>
                    <a:pt x="264" y="1"/>
                  </a:lnTo>
                  <a:lnTo>
                    <a:pt x="278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39" y="3"/>
                  </a:lnTo>
                  <a:lnTo>
                    <a:pt x="354" y="6"/>
                  </a:lnTo>
                  <a:lnTo>
                    <a:pt x="368" y="9"/>
                  </a:lnTo>
                  <a:lnTo>
                    <a:pt x="382" y="13"/>
                  </a:lnTo>
                  <a:lnTo>
                    <a:pt x="395" y="18"/>
                  </a:lnTo>
                  <a:lnTo>
                    <a:pt x="409" y="23"/>
                  </a:lnTo>
                  <a:lnTo>
                    <a:pt x="422" y="29"/>
                  </a:lnTo>
                  <a:lnTo>
                    <a:pt x="434" y="35"/>
                  </a:lnTo>
                  <a:lnTo>
                    <a:pt x="447" y="42"/>
                  </a:lnTo>
                  <a:lnTo>
                    <a:pt x="459" y="50"/>
                  </a:lnTo>
                  <a:lnTo>
                    <a:pt x="470" y="58"/>
                  </a:lnTo>
                  <a:lnTo>
                    <a:pt x="481" y="67"/>
                  </a:lnTo>
                  <a:lnTo>
                    <a:pt x="492" y="76"/>
                  </a:lnTo>
                  <a:lnTo>
                    <a:pt x="502" y="86"/>
                  </a:lnTo>
                  <a:lnTo>
                    <a:pt x="512" y="96"/>
                  </a:lnTo>
                  <a:lnTo>
                    <a:pt x="521" y="107"/>
                  </a:lnTo>
                  <a:lnTo>
                    <a:pt x="530" y="118"/>
                  </a:lnTo>
                  <a:lnTo>
                    <a:pt x="538" y="129"/>
                  </a:lnTo>
                  <a:lnTo>
                    <a:pt x="545" y="141"/>
                  </a:lnTo>
                  <a:lnTo>
                    <a:pt x="552" y="153"/>
                  </a:lnTo>
                  <a:lnTo>
                    <a:pt x="559" y="166"/>
                  </a:lnTo>
                  <a:lnTo>
                    <a:pt x="565" y="179"/>
                  </a:lnTo>
                  <a:lnTo>
                    <a:pt x="570" y="192"/>
                  </a:lnTo>
                  <a:lnTo>
                    <a:pt x="572" y="199"/>
                  </a:lnTo>
                  <a:lnTo>
                    <a:pt x="575" y="206"/>
                  </a:lnTo>
                  <a:lnTo>
                    <a:pt x="579" y="220"/>
                  </a:lnTo>
                  <a:lnTo>
                    <a:pt x="582" y="234"/>
                  </a:lnTo>
                  <a:lnTo>
                    <a:pt x="585" y="249"/>
                  </a:lnTo>
                  <a:lnTo>
                    <a:pt x="586" y="263"/>
                  </a:lnTo>
                  <a:lnTo>
                    <a:pt x="588" y="278"/>
                  </a:lnTo>
                  <a:lnTo>
                    <a:pt x="588" y="293"/>
                  </a:lnTo>
                  <a:lnTo>
                    <a:pt x="588" y="309"/>
                  </a:lnTo>
                  <a:lnTo>
                    <a:pt x="586" y="324"/>
                  </a:lnTo>
                  <a:lnTo>
                    <a:pt x="585" y="339"/>
                  </a:lnTo>
                  <a:lnTo>
                    <a:pt x="582" y="353"/>
                  </a:lnTo>
                  <a:lnTo>
                    <a:pt x="579" y="368"/>
                  </a:lnTo>
                  <a:lnTo>
                    <a:pt x="575" y="381"/>
                  </a:lnTo>
                  <a:lnTo>
                    <a:pt x="570" y="395"/>
                  </a:lnTo>
                  <a:lnTo>
                    <a:pt x="565" y="408"/>
                  </a:lnTo>
                  <a:lnTo>
                    <a:pt x="559" y="421"/>
                  </a:lnTo>
                  <a:lnTo>
                    <a:pt x="552" y="434"/>
                  </a:lnTo>
                  <a:lnTo>
                    <a:pt x="545" y="446"/>
                  </a:lnTo>
                  <a:lnTo>
                    <a:pt x="538" y="458"/>
                  </a:lnTo>
                  <a:lnTo>
                    <a:pt x="530" y="470"/>
                  </a:lnTo>
                  <a:lnTo>
                    <a:pt x="521" y="481"/>
                  </a:lnTo>
                  <a:lnTo>
                    <a:pt x="512" y="491"/>
                  </a:lnTo>
                  <a:lnTo>
                    <a:pt x="502" y="502"/>
                  </a:lnTo>
                  <a:lnTo>
                    <a:pt x="492" y="511"/>
                  </a:lnTo>
                  <a:lnTo>
                    <a:pt x="481" y="521"/>
                  </a:lnTo>
                  <a:lnTo>
                    <a:pt x="470" y="529"/>
                  </a:lnTo>
                  <a:lnTo>
                    <a:pt x="459" y="537"/>
                  </a:lnTo>
                  <a:lnTo>
                    <a:pt x="447" y="545"/>
                  </a:lnTo>
                  <a:lnTo>
                    <a:pt x="434" y="552"/>
                  </a:lnTo>
                  <a:lnTo>
                    <a:pt x="422" y="559"/>
                  </a:lnTo>
                  <a:lnTo>
                    <a:pt x="409" y="565"/>
                  </a:lnTo>
                  <a:lnTo>
                    <a:pt x="395" y="570"/>
                  </a:lnTo>
                  <a:lnTo>
                    <a:pt x="389" y="572"/>
                  </a:lnTo>
                  <a:lnTo>
                    <a:pt x="382" y="574"/>
                  </a:lnTo>
                  <a:lnTo>
                    <a:pt x="368" y="578"/>
                  </a:lnTo>
                  <a:lnTo>
                    <a:pt x="354" y="582"/>
                  </a:lnTo>
                  <a:lnTo>
                    <a:pt x="339" y="584"/>
                  </a:lnTo>
                  <a:lnTo>
                    <a:pt x="325" y="586"/>
                  </a:lnTo>
                  <a:lnTo>
                    <a:pt x="310" y="587"/>
                  </a:lnTo>
                  <a:lnTo>
                    <a:pt x="295" y="588"/>
                  </a:lnTo>
                  <a:lnTo>
                    <a:pt x="278" y="587"/>
                  </a:lnTo>
                  <a:lnTo>
                    <a:pt x="264" y="586"/>
                  </a:lnTo>
                  <a:lnTo>
                    <a:pt x="249" y="584"/>
                  </a:lnTo>
                  <a:lnTo>
                    <a:pt x="234" y="582"/>
                  </a:lnTo>
                  <a:lnTo>
                    <a:pt x="220" y="578"/>
                  </a:lnTo>
                  <a:lnTo>
                    <a:pt x="206" y="574"/>
                  </a:lnTo>
                  <a:lnTo>
                    <a:pt x="193" y="570"/>
                  </a:lnTo>
                  <a:lnTo>
                    <a:pt x="179" y="565"/>
                  </a:lnTo>
                  <a:lnTo>
                    <a:pt x="166" y="559"/>
                  </a:lnTo>
                  <a:lnTo>
                    <a:pt x="154" y="552"/>
                  </a:lnTo>
                  <a:lnTo>
                    <a:pt x="141" y="545"/>
                  </a:lnTo>
                  <a:lnTo>
                    <a:pt x="130" y="537"/>
                  </a:lnTo>
                  <a:lnTo>
                    <a:pt x="118" y="529"/>
                  </a:lnTo>
                  <a:lnTo>
                    <a:pt x="107" y="521"/>
                  </a:lnTo>
                  <a:lnTo>
                    <a:pt x="96" y="511"/>
                  </a:lnTo>
                  <a:lnTo>
                    <a:pt x="86" y="502"/>
                  </a:lnTo>
                  <a:lnTo>
                    <a:pt x="76" y="491"/>
                  </a:lnTo>
                  <a:lnTo>
                    <a:pt x="67" y="481"/>
                  </a:lnTo>
                  <a:lnTo>
                    <a:pt x="58" y="470"/>
                  </a:lnTo>
                  <a:lnTo>
                    <a:pt x="50" y="458"/>
                  </a:lnTo>
                  <a:lnTo>
                    <a:pt x="43" y="446"/>
                  </a:lnTo>
                  <a:lnTo>
                    <a:pt x="36" y="434"/>
                  </a:lnTo>
                  <a:lnTo>
                    <a:pt x="29" y="421"/>
                  </a:lnTo>
                  <a:lnTo>
                    <a:pt x="23" y="408"/>
                  </a:lnTo>
                  <a:lnTo>
                    <a:pt x="18" y="395"/>
                  </a:lnTo>
                  <a:lnTo>
                    <a:pt x="16" y="388"/>
                  </a:lnTo>
                  <a:lnTo>
                    <a:pt x="13" y="381"/>
                  </a:lnTo>
                  <a:lnTo>
                    <a:pt x="9" y="368"/>
                  </a:lnTo>
                  <a:lnTo>
                    <a:pt x="6" y="353"/>
                  </a:lnTo>
                  <a:lnTo>
                    <a:pt x="4" y="339"/>
                  </a:lnTo>
                  <a:lnTo>
                    <a:pt x="2" y="324"/>
                  </a:lnTo>
                  <a:lnTo>
                    <a:pt x="1" y="309"/>
                  </a:lnTo>
                  <a:lnTo>
                    <a:pt x="0" y="293"/>
                  </a:lnTo>
                  <a:close/>
                  <a:moveTo>
                    <a:pt x="2" y="293"/>
                  </a:moveTo>
                  <a:lnTo>
                    <a:pt x="2" y="278"/>
                  </a:lnTo>
                  <a:lnTo>
                    <a:pt x="3" y="263"/>
                  </a:lnTo>
                  <a:lnTo>
                    <a:pt x="5" y="249"/>
                  </a:lnTo>
                  <a:lnTo>
                    <a:pt x="8" y="234"/>
                  </a:lnTo>
                  <a:lnTo>
                    <a:pt x="11" y="220"/>
                  </a:lnTo>
                  <a:lnTo>
                    <a:pt x="15" y="206"/>
                  </a:lnTo>
                  <a:lnTo>
                    <a:pt x="19" y="193"/>
                  </a:lnTo>
                  <a:lnTo>
                    <a:pt x="25" y="180"/>
                  </a:lnTo>
                  <a:lnTo>
                    <a:pt x="30" y="167"/>
                  </a:lnTo>
                  <a:lnTo>
                    <a:pt x="37" y="154"/>
                  </a:lnTo>
                  <a:lnTo>
                    <a:pt x="44" y="142"/>
                  </a:lnTo>
                  <a:lnTo>
                    <a:pt x="51" y="130"/>
                  </a:lnTo>
                  <a:lnTo>
                    <a:pt x="55" y="124"/>
                  </a:lnTo>
                  <a:lnTo>
                    <a:pt x="60" y="119"/>
                  </a:lnTo>
                  <a:lnTo>
                    <a:pt x="68" y="108"/>
                  </a:lnTo>
                  <a:lnTo>
                    <a:pt x="73" y="102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0" y="51"/>
                  </a:lnTo>
                  <a:lnTo>
                    <a:pt x="142" y="44"/>
                  </a:lnTo>
                  <a:lnTo>
                    <a:pt x="154" y="37"/>
                  </a:lnTo>
                  <a:lnTo>
                    <a:pt x="167" y="30"/>
                  </a:lnTo>
                  <a:lnTo>
                    <a:pt x="180" y="24"/>
                  </a:lnTo>
                  <a:lnTo>
                    <a:pt x="193" y="19"/>
                  </a:lnTo>
                  <a:lnTo>
                    <a:pt x="207" y="14"/>
                  </a:lnTo>
                  <a:lnTo>
                    <a:pt x="221" y="10"/>
                  </a:lnTo>
                  <a:lnTo>
                    <a:pt x="235" y="7"/>
                  </a:lnTo>
                  <a:lnTo>
                    <a:pt x="249" y="5"/>
                  </a:lnTo>
                  <a:lnTo>
                    <a:pt x="264" y="3"/>
                  </a:lnTo>
                  <a:lnTo>
                    <a:pt x="279" y="2"/>
                  </a:lnTo>
                  <a:lnTo>
                    <a:pt x="295" y="1"/>
                  </a:lnTo>
                  <a:lnTo>
                    <a:pt x="310" y="2"/>
                  </a:lnTo>
                  <a:lnTo>
                    <a:pt x="324" y="3"/>
                  </a:lnTo>
                  <a:lnTo>
                    <a:pt x="339" y="5"/>
                  </a:lnTo>
                  <a:lnTo>
                    <a:pt x="353" y="7"/>
                  </a:lnTo>
                  <a:lnTo>
                    <a:pt x="367" y="10"/>
                  </a:lnTo>
                  <a:lnTo>
                    <a:pt x="381" y="14"/>
                  </a:lnTo>
                  <a:lnTo>
                    <a:pt x="395" y="19"/>
                  </a:lnTo>
                  <a:lnTo>
                    <a:pt x="408" y="24"/>
                  </a:lnTo>
                  <a:lnTo>
                    <a:pt x="421" y="30"/>
                  </a:lnTo>
                  <a:lnTo>
                    <a:pt x="434" y="37"/>
                  </a:lnTo>
                  <a:lnTo>
                    <a:pt x="446" y="44"/>
                  </a:lnTo>
                  <a:lnTo>
                    <a:pt x="458" y="51"/>
                  </a:lnTo>
                  <a:lnTo>
                    <a:pt x="464" y="55"/>
                  </a:lnTo>
                  <a:lnTo>
                    <a:pt x="469" y="59"/>
                  </a:lnTo>
                  <a:lnTo>
                    <a:pt x="480" y="68"/>
                  </a:lnTo>
                  <a:lnTo>
                    <a:pt x="486" y="72"/>
                  </a:lnTo>
                  <a:lnTo>
                    <a:pt x="491" y="77"/>
                  </a:lnTo>
                  <a:lnTo>
                    <a:pt x="501" y="87"/>
                  </a:lnTo>
                  <a:lnTo>
                    <a:pt x="511" y="97"/>
                  </a:lnTo>
                  <a:lnTo>
                    <a:pt x="520" y="108"/>
                  </a:lnTo>
                  <a:lnTo>
                    <a:pt x="528" y="119"/>
                  </a:lnTo>
                  <a:lnTo>
                    <a:pt x="537" y="130"/>
                  </a:lnTo>
                  <a:lnTo>
                    <a:pt x="544" y="142"/>
                  </a:lnTo>
                  <a:lnTo>
                    <a:pt x="551" y="154"/>
                  </a:lnTo>
                  <a:lnTo>
                    <a:pt x="558" y="167"/>
                  </a:lnTo>
                  <a:lnTo>
                    <a:pt x="564" y="180"/>
                  </a:lnTo>
                  <a:lnTo>
                    <a:pt x="569" y="193"/>
                  </a:lnTo>
                  <a:lnTo>
                    <a:pt x="573" y="206"/>
                  </a:lnTo>
                  <a:lnTo>
                    <a:pt x="577" y="220"/>
                  </a:lnTo>
                  <a:lnTo>
                    <a:pt x="581" y="234"/>
                  </a:lnTo>
                  <a:lnTo>
                    <a:pt x="583" y="249"/>
                  </a:lnTo>
                  <a:lnTo>
                    <a:pt x="585" y="263"/>
                  </a:lnTo>
                  <a:lnTo>
                    <a:pt x="586" y="278"/>
                  </a:lnTo>
                  <a:lnTo>
                    <a:pt x="586" y="293"/>
                  </a:lnTo>
                  <a:lnTo>
                    <a:pt x="586" y="309"/>
                  </a:lnTo>
                  <a:lnTo>
                    <a:pt x="585" y="324"/>
                  </a:lnTo>
                  <a:lnTo>
                    <a:pt x="583" y="339"/>
                  </a:lnTo>
                  <a:lnTo>
                    <a:pt x="581" y="353"/>
                  </a:lnTo>
                  <a:lnTo>
                    <a:pt x="577" y="367"/>
                  </a:lnTo>
                  <a:lnTo>
                    <a:pt x="573" y="381"/>
                  </a:lnTo>
                  <a:lnTo>
                    <a:pt x="569" y="395"/>
                  </a:lnTo>
                  <a:lnTo>
                    <a:pt x="564" y="408"/>
                  </a:lnTo>
                  <a:lnTo>
                    <a:pt x="558" y="421"/>
                  </a:lnTo>
                  <a:lnTo>
                    <a:pt x="551" y="433"/>
                  </a:lnTo>
                  <a:lnTo>
                    <a:pt x="544" y="446"/>
                  </a:lnTo>
                  <a:lnTo>
                    <a:pt x="537" y="457"/>
                  </a:lnTo>
                  <a:lnTo>
                    <a:pt x="533" y="463"/>
                  </a:lnTo>
                  <a:lnTo>
                    <a:pt x="528" y="469"/>
                  </a:lnTo>
                  <a:lnTo>
                    <a:pt x="520" y="480"/>
                  </a:lnTo>
                  <a:lnTo>
                    <a:pt x="515" y="485"/>
                  </a:lnTo>
                  <a:lnTo>
                    <a:pt x="511" y="491"/>
                  </a:lnTo>
                  <a:lnTo>
                    <a:pt x="501" y="501"/>
                  </a:lnTo>
                  <a:lnTo>
                    <a:pt x="491" y="510"/>
                  </a:lnTo>
                  <a:lnTo>
                    <a:pt x="480" y="520"/>
                  </a:lnTo>
                  <a:lnTo>
                    <a:pt x="469" y="528"/>
                  </a:lnTo>
                  <a:lnTo>
                    <a:pt x="458" y="536"/>
                  </a:lnTo>
                  <a:lnTo>
                    <a:pt x="446" y="544"/>
                  </a:lnTo>
                  <a:lnTo>
                    <a:pt x="434" y="551"/>
                  </a:lnTo>
                  <a:lnTo>
                    <a:pt x="421" y="557"/>
                  </a:lnTo>
                  <a:lnTo>
                    <a:pt x="408" y="563"/>
                  </a:lnTo>
                  <a:lnTo>
                    <a:pt x="395" y="568"/>
                  </a:lnTo>
                  <a:lnTo>
                    <a:pt x="381" y="573"/>
                  </a:lnTo>
                  <a:lnTo>
                    <a:pt x="367" y="577"/>
                  </a:lnTo>
                  <a:lnTo>
                    <a:pt x="353" y="580"/>
                  </a:lnTo>
                  <a:lnTo>
                    <a:pt x="339" y="583"/>
                  </a:lnTo>
                  <a:lnTo>
                    <a:pt x="324" y="585"/>
                  </a:lnTo>
                  <a:lnTo>
                    <a:pt x="310" y="586"/>
                  </a:lnTo>
                  <a:lnTo>
                    <a:pt x="295" y="586"/>
                  </a:lnTo>
                  <a:lnTo>
                    <a:pt x="279" y="586"/>
                  </a:lnTo>
                  <a:lnTo>
                    <a:pt x="264" y="585"/>
                  </a:lnTo>
                  <a:lnTo>
                    <a:pt x="249" y="583"/>
                  </a:lnTo>
                  <a:lnTo>
                    <a:pt x="235" y="580"/>
                  </a:lnTo>
                  <a:lnTo>
                    <a:pt x="221" y="577"/>
                  </a:lnTo>
                  <a:lnTo>
                    <a:pt x="207" y="573"/>
                  </a:lnTo>
                  <a:lnTo>
                    <a:pt x="193" y="568"/>
                  </a:lnTo>
                  <a:lnTo>
                    <a:pt x="180" y="563"/>
                  </a:lnTo>
                  <a:lnTo>
                    <a:pt x="167" y="557"/>
                  </a:lnTo>
                  <a:lnTo>
                    <a:pt x="154" y="551"/>
                  </a:lnTo>
                  <a:lnTo>
                    <a:pt x="142" y="544"/>
                  </a:lnTo>
                  <a:lnTo>
                    <a:pt x="130" y="536"/>
                  </a:lnTo>
                  <a:lnTo>
                    <a:pt x="125" y="532"/>
                  </a:lnTo>
                  <a:lnTo>
                    <a:pt x="119" y="528"/>
                  </a:lnTo>
                  <a:lnTo>
                    <a:pt x="108" y="520"/>
                  </a:lnTo>
                  <a:lnTo>
                    <a:pt x="102" y="515"/>
                  </a:lnTo>
                  <a:lnTo>
                    <a:pt x="97" y="510"/>
                  </a:lnTo>
                  <a:lnTo>
                    <a:pt x="87" y="501"/>
                  </a:lnTo>
                  <a:lnTo>
                    <a:pt x="77" y="491"/>
                  </a:lnTo>
                  <a:lnTo>
                    <a:pt x="68" y="480"/>
                  </a:lnTo>
                  <a:lnTo>
                    <a:pt x="60" y="469"/>
                  </a:lnTo>
                  <a:lnTo>
                    <a:pt x="51" y="457"/>
                  </a:lnTo>
                  <a:lnTo>
                    <a:pt x="44" y="446"/>
                  </a:lnTo>
                  <a:lnTo>
                    <a:pt x="37" y="433"/>
                  </a:lnTo>
                  <a:lnTo>
                    <a:pt x="30" y="421"/>
                  </a:lnTo>
                  <a:lnTo>
                    <a:pt x="25" y="408"/>
                  </a:lnTo>
                  <a:lnTo>
                    <a:pt x="19" y="395"/>
                  </a:lnTo>
                  <a:lnTo>
                    <a:pt x="15" y="381"/>
                  </a:lnTo>
                  <a:lnTo>
                    <a:pt x="11" y="367"/>
                  </a:lnTo>
                  <a:lnTo>
                    <a:pt x="8" y="353"/>
                  </a:lnTo>
                  <a:lnTo>
                    <a:pt x="5" y="339"/>
                  </a:lnTo>
                  <a:lnTo>
                    <a:pt x="3" y="324"/>
                  </a:lnTo>
                  <a:lnTo>
                    <a:pt x="2" y="309"/>
                  </a:lnTo>
                  <a:lnTo>
                    <a:pt x="2" y="2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8" name="Freeform 120"/>
            <p:cNvSpPr>
              <a:spLocks noEditPoints="1"/>
            </p:cNvSpPr>
            <p:nvPr/>
          </p:nvSpPr>
          <p:spPr bwMode="auto">
            <a:xfrm rot="1413173">
              <a:off x="1183" y="664"/>
              <a:ext cx="3354" cy="3360"/>
            </a:xfrm>
            <a:custGeom>
              <a:avLst/>
              <a:gdLst>
                <a:gd name="T0" fmla="*/ 1120 w 584"/>
                <a:gd name="T1" fmla="*/ 44139 h 585"/>
                <a:gd name="T2" fmla="*/ 5312 w 584"/>
                <a:gd name="T3" fmla="*/ 31440 h 585"/>
                <a:gd name="T4" fmla="*/ 10981 w 584"/>
                <a:gd name="T5" fmla="*/ 22366 h 585"/>
                <a:gd name="T6" fmla="*/ 18011 w 584"/>
                <a:gd name="T7" fmla="*/ 14416 h 585"/>
                <a:gd name="T8" fmla="*/ 28796 w 584"/>
                <a:gd name="T9" fmla="*/ 6829 h 585"/>
                <a:gd name="T10" fmla="*/ 41494 w 584"/>
                <a:gd name="T11" fmla="*/ 1717 h 585"/>
                <a:gd name="T12" fmla="*/ 55513 w 584"/>
                <a:gd name="T13" fmla="*/ 0 h 585"/>
                <a:gd name="T14" fmla="*/ 69136 w 584"/>
                <a:gd name="T15" fmla="*/ 1717 h 585"/>
                <a:gd name="T16" fmla="*/ 81834 w 584"/>
                <a:gd name="T17" fmla="*/ 6829 h 585"/>
                <a:gd name="T18" fmla="*/ 90541 w 584"/>
                <a:gd name="T19" fmla="*/ 12699 h 585"/>
                <a:gd name="T20" fmla="*/ 98127 w 584"/>
                <a:gd name="T21" fmla="*/ 20286 h 585"/>
                <a:gd name="T22" fmla="*/ 105318 w 584"/>
                <a:gd name="T23" fmla="*/ 31440 h 585"/>
                <a:gd name="T24" fmla="*/ 109671 w 584"/>
                <a:gd name="T25" fmla="*/ 44139 h 585"/>
                <a:gd name="T26" fmla="*/ 110630 w 584"/>
                <a:gd name="T27" fmla="*/ 58355 h 585"/>
                <a:gd name="T28" fmla="*/ 108155 w 584"/>
                <a:gd name="T29" fmla="*/ 72013 h 585"/>
                <a:gd name="T30" fmla="*/ 102676 w 584"/>
                <a:gd name="T31" fmla="*/ 84322 h 585"/>
                <a:gd name="T32" fmla="*/ 97168 w 584"/>
                <a:gd name="T33" fmla="*/ 91708 h 585"/>
                <a:gd name="T34" fmla="*/ 88462 w 584"/>
                <a:gd name="T35" fmla="*/ 99858 h 585"/>
                <a:gd name="T36" fmla="*/ 76918 w 584"/>
                <a:gd name="T37" fmla="*/ 106486 h 585"/>
                <a:gd name="T38" fmla="*/ 63824 w 584"/>
                <a:gd name="T39" fmla="*/ 110283 h 585"/>
                <a:gd name="T40" fmla="*/ 49638 w 584"/>
                <a:gd name="T41" fmla="*/ 110645 h 585"/>
                <a:gd name="T42" fmla="*/ 36182 w 584"/>
                <a:gd name="T43" fmla="*/ 107445 h 585"/>
                <a:gd name="T44" fmla="*/ 24242 w 584"/>
                <a:gd name="T45" fmla="*/ 101374 h 585"/>
                <a:gd name="T46" fmla="*/ 18011 w 584"/>
                <a:gd name="T47" fmla="*/ 96429 h 585"/>
                <a:gd name="T48" fmla="*/ 9269 w 584"/>
                <a:gd name="T49" fmla="*/ 86395 h 585"/>
                <a:gd name="T50" fmla="*/ 3233 w 584"/>
                <a:gd name="T51" fmla="*/ 74655 h 585"/>
                <a:gd name="T52" fmla="*/ 195 w 584"/>
                <a:gd name="T53" fmla="*/ 61192 h 585"/>
                <a:gd name="T54" fmla="*/ 362 w 584"/>
                <a:gd name="T55" fmla="*/ 49849 h 585"/>
                <a:gd name="T56" fmla="*/ 3595 w 584"/>
                <a:gd name="T57" fmla="*/ 36386 h 585"/>
                <a:gd name="T58" fmla="*/ 9666 w 584"/>
                <a:gd name="T59" fmla="*/ 24640 h 585"/>
                <a:gd name="T60" fmla="*/ 18171 w 584"/>
                <a:gd name="T61" fmla="*/ 14583 h 585"/>
                <a:gd name="T62" fmla="*/ 28991 w 584"/>
                <a:gd name="T63" fmla="*/ 7024 h 585"/>
                <a:gd name="T64" fmla="*/ 41494 w 584"/>
                <a:gd name="T65" fmla="*/ 2079 h 585"/>
                <a:gd name="T66" fmla="*/ 55513 w 584"/>
                <a:gd name="T67" fmla="*/ 362 h 585"/>
                <a:gd name="T68" fmla="*/ 69136 w 584"/>
                <a:gd name="T69" fmla="*/ 2079 h 585"/>
                <a:gd name="T70" fmla="*/ 81633 w 584"/>
                <a:gd name="T71" fmla="*/ 7024 h 585"/>
                <a:gd name="T72" fmla="*/ 92453 w 584"/>
                <a:gd name="T73" fmla="*/ 14583 h 585"/>
                <a:gd name="T74" fmla="*/ 100965 w 584"/>
                <a:gd name="T75" fmla="*/ 24640 h 585"/>
                <a:gd name="T76" fmla="*/ 107035 w 584"/>
                <a:gd name="T77" fmla="*/ 36386 h 585"/>
                <a:gd name="T78" fmla="*/ 110263 w 584"/>
                <a:gd name="T79" fmla="*/ 49849 h 585"/>
                <a:gd name="T80" fmla="*/ 109866 w 584"/>
                <a:gd name="T81" fmla="*/ 63869 h 585"/>
                <a:gd name="T82" fmla="*/ 106076 w 584"/>
                <a:gd name="T83" fmla="*/ 76930 h 585"/>
                <a:gd name="T84" fmla="*/ 99448 w 584"/>
                <a:gd name="T85" fmla="*/ 88474 h 585"/>
                <a:gd name="T86" fmla="*/ 90340 w 584"/>
                <a:gd name="T87" fmla="*/ 97945 h 585"/>
                <a:gd name="T88" fmla="*/ 79192 w 584"/>
                <a:gd name="T89" fmla="*/ 105171 h 585"/>
                <a:gd name="T90" fmla="*/ 66494 w 584"/>
                <a:gd name="T91" fmla="*/ 109525 h 585"/>
                <a:gd name="T92" fmla="*/ 52475 w 584"/>
                <a:gd name="T93" fmla="*/ 110478 h 585"/>
                <a:gd name="T94" fmla="*/ 38824 w 584"/>
                <a:gd name="T95" fmla="*/ 108203 h 585"/>
                <a:gd name="T96" fmla="*/ 26717 w 584"/>
                <a:gd name="T97" fmla="*/ 102695 h 585"/>
                <a:gd name="T98" fmla="*/ 16293 w 584"/>
                <a:gd name="T99" fmla="*/ 94545 h 585"/>
                <a:gd name="T100" fmla="*/ 8150 w 584"/>
                <a:gd name="T101" fmla="*/ 84121 h 585"/>
                <a:gd name="T102" fmla="*/ 2636 w 584"/>
                <a:gd name="T103" fmla="*/ 72013 h 585"/>
                <a:gd name="T104" fmla="*/ 195 w 584"/>
                <a:gd name="T105" fmla="*/ 58355 h 5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4"/>
                <a:gd name="T160" fmla="*/ 0 h 585"/>
                <a:gd name="T161" fmla="*/ 584 w 584"/>
                <a:gd name="T162" fmla="*/ 585 h 5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4" h="585">
                  <a:moveTo>
                    <a:pt x="0" y="292"/>
                  </a:moveTo>
                  <a:lnTo>
                    <a:pt x="0" y="277"/>
                  </a:lnTo>
                  <a:lnTo>
                    <a:pt x="1" y="262"/>
                  </a:lnTo>
                  <a:lnTo>
                    <a:pt x="3" y="248"/>
                  </a:lnTo>
                  <a:lnTo>
                    <a:pt x="6" y="233"/>
                  </a:lnTo>
                  <a:lnTo>
                    <a:pt x="9" y="219"/>
                  </a:lnTo>
                  <a:lnTo>
                    <a:pt x="13" y="205"/>
                  </a:lnTo>
                  <a:lnTo>
                    <a:pt x="17" y="192"/>
                  </a:lnTo>
                  <a:lnTo>
                    <a:pt x="23" y="179"/>
                  </a:lnTo>
                  <a:lnTo>
                    <a:pt x="28" y="166"/>
                  </a:lnTo>
                  <a:lnTo>
                    <a:pt x="35" y="153"/>
                  </a:lnTo>
                  <a:lnTo>
                    <a:pt x="42" y="141"/>
                  </a:lnTo>
                  <a:lnTo>
                    <a:pt x="49" y="129"/>
                  </a:lnTo>
                  <a:lnTo>
                    <a:pt x="53" y="123"/>
                  </a:lnTo>
                  <a:lnTo>
                    <a:pt x="58" y="118"/>
                  </a:lnTo>
                  <a:lnTo>
                    <a:pt x="66" y="107"/>
                  </a:lnTo>
                  <a:lnTo>
                    <a:pt x="71" y="101"/>
                  </a:lnTo>
                  <a:lnTo>
                    <a:pt x="75" y="96"/>
                  </a:lnTo>
                  <a:lnTo>
                    <a:pt x="85" y="86"/>
                  </a:lnTo>
                  <a:lnTo>
                    <a:pt x="95" y="76"/>
                  </a:lnTo>
                  <a:lnTo>
                    <a:pt x="106" y="67"/>
                  </a:lnTo>
                  <a:lnTo>
                    <a:pt x="117" y="58"/>
                  </a:lnTo>
                  <a:lnTo>
                    <a:pt x="128" y="50"/>
                  </a:lnTo>
                  <a:lnTo>
                    <a:pt x="140" y="43"/>
                  </a:lnTo>
                  <a:lnTo>
                    <a:pt x="152" y="36"/>
                  </a:lnTo>
                  <a:lnTo>
                    <a:pt x="165" y="29"/>
                  </a:lnTo>
                  <a:lnTo>
                    <a:pt x="178" y="23"/>
                  </a:lnTo>
                  <a:lnTo>
                    <a:pt x="191" y="18"/>
                  </a:lnTo>
                  <a:lnTo>
                    <a:pt x="205" y="13"/>
                  </a:lnTo>
                  <a:lnTo>
                    <a:pt x="219" y="9"/>
                  </a:lnTo>
                  <a:lnTo>
                    <a:pt x="233" y="6"/>
                  </a:lnTo>
                  <a:lnTo>
                    <a:pt x="247" y="4"/>
                  </a:lnTo>
                  <a:lnTo>
                    <a:pt x="262" y="2"/>
                  </a:lnTo>
                  <a:lnTo>
                    <a:pt x="277" y="1"/>
                  </a:lnTo>
                  <a:lnTo>
                    <a:pt x="293" y="0"/>
                  </a:lnTo>
                  <a:lnTo>
                    <a:pt x="308" y="1"/>
                  </a:lnTo>
                  <a:lnTo>
                    <a:pt x="322" y="2"/>
                  </a:lnTo>
                  <a:lnTo>
                    <a:pt x="337" y="4"/>
                  </a:lnTo>
                  <a:lnTo>
                    <a:pt x="351" y="6"/>
                  </a:lnTo>
                  <a:lnTo>
                    <a:pt x="365" y="9"/>
                  </a:lnTo>
                  <a:lnTo>
                    <a:pt x="379" y="13"/>
                  </a:lnTo>
                  <a:lnTo>
                    <a:pt x="393" y="18"/>
                  </a:lnTo>
                  <a:lnTo>
                    <a:pt x="406" y="23"/>
                  </a:lnTo>
                  <a:lnTo>
                    <a:pt x="419" y="29"/>
                  </a:lnTo>
                  <a:lnTo>
                    <a:pt x="432" y="36"/>
                  </a:lnTo>
                  <a:lnTo>
                    <a:pt x="444" y="43"/>
                  </a:lnTo>
                  <a:lnTo>
                    <a:pt x="456" y="50"/>
                  </a:lnTo>
                  <a:lnTo>
                    <a:pt x="462" y="54"/>
                  </a:lnTo>
                  <a:lnTo>
                    <a:pt x="467" y="58"/>
                  </a:lnTo>
                  <a:lnTo>
                    <a:pt x="478" y="67"/>
                  </a:lnTo>
                  <a:lnTo>
                    <a:pt x="484" y="71"/>
                  </a:lnTo>
                  <a:lnTo>
                    <a:pt x="489" y="76"/>
                  </a:lnTo>
                  <a:lnTo>
                    <a:pt x="499" y="86"/>
                  </a:lnTo>
                  <a:lnTo>
                    <a:pt x="509" y="96"/>
                  </a:lnTo>
                  <a:lnTo>
                    <a:pt x="518" y="107"/>
                  </a:lnTo>
                  <a:lnTo>
                    <a:pt x="526" y="118"/>
                  </a:lnTo>
                  <a:lnTo>
                    <a:pt x="535" y="129"/>
                  </a:lnTo>
                  <a:lnTo>
                    <a:pt x="542" y="141"/>
                  </a:lnTo>
                  <a:lnTo>
                    <a:pt x="549" y="153"/>
                  </a:lnTo>
                  <a:lnTo>
                    <a:pt x="556" y="166"/>
                  </a:lnTo>
                  <a:lnTo>
                    <a:pt x="562" y="179"/>
                  </a:lnTo>
                  <a:lnTo>
                    <a:pt x="567" y="192"/>
                  </a:lnTo>
                  <a:lnTo>
                    <a:pt x="571" y="205"/>
                  </a:lnTo>
                  <a:lnTo>
                    <a:pt x="575" y="219"/>
                  </a:lnTo>
                  <a:lnTo>
                    <a:pt x="579" y="233"/>
                  </a:lnTo>
                  <a:lnTo>
                    <a:pt x="581" y="248"/>
                  </a:lnTo>
                  <a:lnTo>
                    <a:pt x="583" y="262"/>
                  </a:lnTo>
                  <a:lnTo>
                    <a:pt x="584" y="277"/>
                  </a:lnTo>
                  <a:lnTo>
                    <a:pt x="584" y="292"/>
                  </a:lnTo>
                  <a:lnTo>
                    <a:pt x="584" y="308"/>
                  </a:lnTo>
                  <a:lnTo>
                    <a:pt x="583" y="323"/>
                  </a:lnTo>
                  <a:lnTo>
                    <a:pt x="581" y="338"/>
                  </a:lnTo>
                  <a:lnTo>
                    <a:pt x="579" y="352"/>
                  </a:lnTo>
                  <a:lnTo>
                    <a:pt x="575" y="366"/>
                  </a:lnTo>
                  <a:lnTo>
                    <a:pt x="571" y="380"/>
                  </a:lnTo>
                  <a:lnTo>
                    <a:pt x="567" y="394"/>
                  </a:lnTo>
                  <a:lnTo>
                    <a:pt x="562" y="407"/>
                  </a:lnTo>
                  <a:lnTo>
                    <a:pt x="556" y="420"/>
                  </a:lnTo>
                  <a:lnTo>
                    <a:pt x="549" y="432"/>
                  </a:lnTo>
                  <a:lnTo>
                    <a:pt x="542" y="445"/>
                  </a:lnTo>
                  <a:lnTo>
                    <a:pt x="535" y="456"/>
                  </a:lnTo>
                  <a:lnTo>
                    <a:pt x="531" y="462"/>
                  </a:lnTo>
                  <a:lnTo>
                    <a:pt x="526" y="468"/>
                  </a:lnTo>
                  <a:lnTo>
                    <a:pt x="518" y="479"/>
                  </a:lnTo>
                  <a:lnTo>
                    <a:pt x="513" y="484"/>
                  </a:lnTo>
                  <a:lnTo>
                    <a:pt x="509" y="490"/>
                  </a:lnTo>
                  <a:lnTo>
                    <a:pt x="499" y="500"/>
                  </a:lnTo>
                  <a:lnTo>
                    <a:pt x="489" y="509"/>
                  </a:lnTo>
                  <a:lnTo>
                    <a:pt x="478" y="519"/>
                  </a:lnTo>
                  <a:lnTo>
                    <a:pt x="467" y="527"/>
                  </a:lnTo>
                  <a:lnTo>
                    <a:pt x="456" y="535"/>
                  </a:lnTo>
                  <a:lnTo>
                    <a:pt x="444" y="543"/>
                  </a:lnTo>
                  <a:lnTo>
                    <a:pt x="432" y="550"/>
                  </a:lnTo>
                  <a:lnTo>
                    <a:pt x="419" y="556"/>
                  </a:lnTo>
                  <a:lnTo>
                    <a:pt x="406" y="562"/>
                  </a:lnTo>
                  <a:lnTo>
                    <a:pt x="393" y="567"/>
                  </a:lnTo>
                  <a:lnTo>
                    <a:pt x="379" y="572"/>
                  </a:lnTo>
                  <a:lnTo>
                    <a:pt x="365" y="576"/>
                  </a:lnTo>
                  <a:lnTo>
                    <a:pt x="351" y="579"/>
                  </a:lnTo>
                  <a:lnTo>
                    <a:pt x="337" y="582"/>
                  </a:lnTo>
                  <a:lnTo>
                    <a:pt x="322" y="584"/>
                  </a:lnTo>
                  <a:lnTo>
                    <a:pt x="308" y="585"/>
                  </a:lnTo>
                  <a:lnTo>
                    <a:pt x="293" y="585"/>
                  </a:lnTo>
                  <a:lnTo>
                    <a:pt x="277" y="585"/>
                  </a:lnTo>
                  <a:lnTo>
                    <a:pt x="262" y="584"/>
                  </a:lnTo>
                  <a:lnTo>
                    <a:pt x="247" y="582"/>
                  </a:lnTo>
                  <a:lnTo>
                    <a:pt x="233" y="579"/>
                  </a:lnTo>
                  <a:lnTo>
                    <a:pt x="219" y="576"/>
                  </a:lnTo>
                  <a:lnTo>
                    <a:pt x="205" y="572"/>
                  </a:lnTo>
                  <a:lnTo>
                    <a:pt x="191" y="567"/>
                  </a:lnTo>
                  <a:lnTo>
                    <a:pt x="178" y="562"/>
                  </a:lnTo>
                  <a:lnTo>
                    <a:pt x="165" y="556"/>
                  </a:lnTo>
                  <a:lnTo>
                    <a:pt x="152" y="550"/>
                  </a:lnTo>
                  <a:lnTo>
                    <a:pt x="140" y="543"/>
                  </a:lnTo>
                  <a:lnTo>
                    <a:pt x="128" y="535"/>
                  </a:lnTo>
                  <a:lnTo>
                    <a:pt x="123" y="531"/>
                  </a:lnTo>
                  <a:lnTo>
                    <a:pt x="117" y="527"/>
                  </a:lnTo>
                  <a:lnTo>
                    <a:pt x="106" y="519"/>
                  </a:lnTo>
                  <a:lnTo>
                    <a:pt x="100" y="514"/>
                  </a:lnTo>
                  <a:lnTo>
                    <a:pt x="95" y="509"/>
                  </a:lnTo>
                  <a:lnTo>
                    <a:pt x="85" y="500"/>
                  </a:lnTo>
                  <a:lnTo>
                    <a:pt x="75" y="490"/>
                  </a:lnTo>
                  <a:lnTo>
                    <a:pt x="66" y="479"/>
                  </a:lnTo>
                  <a:lnTo>
                    <a:pt x="58" y="468"/>
                  </a:lnTo>
                  <a:lnTo>
                    <a:pt x="49" y="456"/>
                  </a:lnTo>
                  <a:lnTo>
                    <a:pt x="42" y="445"/>
                  </a:lnTo>
                  <a:lnTo>
                    <a:pt x="35" y="432"/>
                  </a:lnTo>
                  <a:lnTo>
                    <a:pt x="28" y="420"/>
                  </a:lnTo>
                  <a:lnTo>
                    <a:pt x="23" y="407"/>
                  </a:lnTo>
                  <a:lnTo>
                    <a:pt x="17" y="394"/>
                  </a:lnTo>
                  <a:lnTo>
                    <a:pt x="13" y="380"/>
                  </a:lnTo>
                  <a:lnTo>
                    <a:pt x="9" y="366"/>
                  </a:lnTo>
                  <a:lnTo>
                    <a:pt x="6" y="352"/>
                  </a:lnTo>
                  <a:lnTo>
                    <a:pt x="3" y="338"/>
                  </a:lnTo>
                  <a:lnTo>
                    <a:pt x="1" y="323"/>
                  </a:lnTo>
                  <a:lnTo>
                    <a:pt x="0" y="308"/>
                  </a:lnTo>
                  <a:lnTo>
                    <a:pt x="0" y="292"/>
                  </a:lnTo>
                  <a:close/>
                  <a:moveTo>
                    <a:pt x="1" y="292"/>
                  </a:moveTo>
                  <a:lnTo>
                    <a:pt x="1" y="277"/>
                  </a:lnTo>
                  <a:lnTo>
                    <a:pt x="2" y="263"/>
                  </a:lnTo>
                  <a:lnTo>
                    <a:pt x="4" y="248"/>
                  </a:lnTo>
                  <a:lnTo>
                    <a:pt x="7" y="234"/>
                  </a:lnTo>
                  <a:lnTo>
                    <a:pt x="10" y="220"/>
                  </a:lnTo>
                  <a:lnTo>
                    <a:pt x="14" y="206"/>
                  </a:lnTo>
                  <a:lnTo>
                    <a:pt x="19" y="192"/>
                  </a:lnTo>
                  <a:lnTo>
                    <a:pt x="24" y="179"/>
                  </a:lnTo>
                  <a:lnTo>
                    <a:pt x="30" y="166"/>
                  </a:lnTo>
                  <a:lnTo>
                    <a:pt x="36" y="154"/>
                  </a:lnTo>
                  <a:lnTo>
                    <a:pt x="43" y="142"/>
                  </a:lnTo>
                  <a:lnTo>
                    <a:pt x="51" y="130"/>
                  </a:lnTo>
                  <a:lnTo>
                    <a:pt x="59" y="118"/>
                  </a:lnTo>
                  <a:lnTo>
                    <a:pt x="67" y="107"/>
                  </a:lnTo>
                  <a:lnTo>
                    <a:pt x="76" y="97"/>
                  </a:lnTo>
                  <a:lnTo>
                    <a:pt x="86" y="87"/>
                  </a:lnTo>
                  <a:lnTo>
                    <a:pt x="96" y="77"/>
                  </a:lnTo>
                  <a:lnTo>
                    <a:pt x="107" y="68"/>
                  </a:lnTo>
                  <a:lnTo>
                    <a:pt x="118" y="59"/>
                  </a:lnTo>
                  <a:lnTo>
                    <a:pt x="129" y="51"/>
                  </a:lnTo>
                  <a:lnTo>
                    <a:pt x="141" y="44"/>
                  </a:lnTo>
                  <a:lnTo>
                    <a:pt x="153" y="37"/>
                  </a:lnTo>
                  <a:lnTo>
                    <a:pt x="166" y="30"/>
                  </a:lnTo>
                  <a:lnTo>
                    <a:pt x="178" y="25"/>
                  </a:lnTo>
                  <a:lnTo>
                    <a:pt x="192" y="19"/>
                  </a:lnTo>
                  <a:lnTo>
                    <a:pt x="205" y="15"/>
                  </a:lnTo>
                  <a:lnTo>
                    <a:pt x="219" y="11"/>
                  </a:lnTo>
                  <a:lnTo>
                    <a:pt x="233" y="8"/>
                  </a:lnTo>
                  <a:lnTo>
                    <a:pt x="247" y="5"/>
                  </a:lnTo>
                  <a:lnTo>
                    <a:pt x="262" y="3"/>
                  </a:lnTo>
                  <a:lnTo>
                    <a:pt x="277" y="2"/>
                  </a:lnTo>
                  <a:lnTo>
                    <a:pt x="293" y="2"/>
                  </a:lnTo>
                  <a:lnTo>
                    <a:pt x="307" y="2"/>
                  </a:lnTo>
                  <a:lnTo>
                    <a:pt x="322" y="3"/>
                  </a:lnTo>
                  <a:lnTo>
                    <a:pt x="337" y="5"/>
                  </a:lnTo>
                  <a:lnTo>
                    <a:pt x="351" y="8"/>
                  </a:lnTo>
                  <a:lnTo>
                    <a:pt x="365" y="11"/>
                  </a:lnTo>
                  <a:lnTo>
                    <a:pt x="379" y="15"/>
                  </a:lnTo>
                  <a:lnTo>
                    <a:pt x="392" y="19"/>
                  </a:lnTo>
                  <a:lnTo>
                    <a:pt x="406" y="25"/>
                  </a:lnTo>
                  <a:lnTo>
                    <a:pt x="418" y="30"/>
                  </a:lnTo>
                  <a:lnTo>
                    <a:pt x="431" y="37"/>
                  </a:lnTo>
                  <a:lnTo>
                    <a:pt x="443" y="44"/>
                  </a:lnTo>
                  <a:lnTo>
                    <a:pt x="455" y="51"/>
                  </a:lnTo>
                  <a:lnTo>
                    <a:pt x="466" y="59"/>
                  </a:lnTo>
                  <a:lnTo>
                    <a:pt x="477" y="68"/>
                  </a:lnTo>
                  <a:lnTo>
                    <a:pt x="488" y="77"/>
                  </a:lnTo>
                  <a:lnTo>
                    <a:pt x="498" y="87"/>
                  </a:lnTo>
                  <a:lnTo>
                    <a:pt x="508" y="97"/>
                  </a:lnTo>
                  <a:lnTo>
                    <a:pt x="517" y="107"/>
                  </a:lnTo>
                  <a:lnTo>
                    <a:pt x="525" y="118"/>
                  </a:lnTo>
                  <a:lnTo>
                    <a:pt x="533" y="130"/>
                  </a:lnTo>
                  <a:lnTo>
                    <a:pt x="541" y="142"/>
                  </a:lnTo>
                  <a:lnTo>
                    <a:pt x="548" y="154"/>
                  </a:lnTo>
                  <a:lnTo>
                    <a:pt x="554" y="166"/>
                  </a:lnTo>
                  <a:lnTo>
                    <a:pt x="560" y="179"/>
                  </a:lnTo>
                  <a:lnTo>
                    <a:pt x="565" y="192"/>
                  </a:lnTo>
                  <a:lnTo>
                    <a:pt x="570" y="206"/>
                  </a:lnTo>
                  <a:lnTo>
                    <a:pt x="574" y="220"/>
                  </a:lnTo>
                  <a:lnTo>
                    <a:pt x="577" y="234"/>
                  </a:lnTo>
                  <a:lnTo>
                    <a:pt x="580" y="248"/>
                  </a:lnTo>
                  <a:lnTo>
                    <a:pt x="582" y="263"/>
                  </a:lnTo>
                  <a:lnTo>
                    <a:pt x="583" y="277"/>
                  </a:lnTo>
                  <a:lnTo>
                    <a:pt x="583" y="292"/>
                  </a:lnTo>
                  <a:lnTo>
                    <a:pt x="583" y="308"/>
                  </a:lnTo>
                  <a:lnTo>
                    <a:pt x="582" y="323"/>
                  </a:lnTo>
                  <a:lnTo>
                    <a:pt x="580" y="337"/>
                  </a:lnTo>
                  <a:lnTo>
                    <a:pt x="577" y="352"/>
                  </a:lnTo>
                  <a:lnTo>
                    <a:pt x="574" y="366"/>
                  </a:lnTo>
                  <a:lnTo>
                    <a:pt x="570" y="380"/>
                  </a:lnTo>
                  <a:lnTo>
                    <a:pt x="565" y="393"/>
                  </a:lnTo>
                  <a:lnTo>
                    <a:pt x="560" y="406"/>
                  </a:lnTo>
                  <a:lnTo>
                    <a:pt x="554" y="419"/>
                  </a:lnTo>
                  <a:lnTo>
                    <a:pt x="548" y="432"/>
                  </a:lnTo>
                  <a:lnTo>
                    <a:pt x="541" y="444"/>
                  </a:lnTo>
                  <a:lnTo>
                    <a:pt x="533" y="456"/>
                  </a:lnTo>
                  <a:lnTo>
                    <a:pt x="525" y="467"/>
                  </a:lnTo>
                  <a:lnTo>
                    <a:pt x="517" y="478"/>
                  </a:lnTo>
                  <a:lnTo>
                    <a:pt x="508" y="489"/>
                  </a:lnTo>
                  <a:lnTo>
                    <a:pt x="498" y="499"/>
                  </a:lnTo>
                  <a:lnTo>
                    <a:pt x="488" y="508"/>
                  </a:lnTo>
                  <a:lnTo>
                    <a:pt x="477" y="517"/>
                  </a:lnTo>
                  <a:lnTo>
                    <a:pt x="466" y="526"/>
                  </a:lnTo>
                  <a:lnTo>
                    <a:pt x="455" y="534"/>
                  </a:lnTo>
                  <a:lnTo>
                    <a:pt x="443" y="542"/>
                  </a:lnTo>
                  <a:lnTo>
                    <a:pt x="431" y="549"/>
                  </a:lnTo>
                  <a:lnTo>
                    <a:pt x="418" y="555"/>
                  </a:lnTo>
                  <a:lnTo>
                    <a:pt x="406" y="561"/>
                  </a:lnTo>
                  <a:lnTo>
                    <a:pt x="392" y="566"/>
                  </a:lnTo>
                  <a:lnTo>
                    <a:pt x="379" y="571"/>
                  </a:lnTo>
                  <a:lnTo>
                    <a:pt x="365" y="575"/>
                  </a:lnTo>
                  <a:lnTo>
                    <a:pt x="351" y="578"/>
                  </a:lnTo>
                  <a:lnTo>
                    <a:pt x="337" y="580"/>
                  </a:lnTo>
                  <a:lnTo>
                    <a:pt x="322" y="582"/>
                  </a:lnTo>
                  <a:lnTo>
                    <a:pt x="307" y="583"/>
                  </a:lnTo>
                  <a:lnTo>
                    <a:pt x="293" y="584"/>
                  </a:lnTo>
                  <a:lnTo>
                    <a:pt x="277" y="583"/>
                  </a:lnTo>
                  <a:lnTo>
                    <a:pt x="262" y="582"/>
                  </a:lnTo>
                  <a:lnTo>
                    <a:pt x="247" y="580"/>
                  </a:lnTo>
                  <a:lnTo>
                    <a:pt x="233" y="578"/>
                  </a:lnTo>
                  <a:lnTo>
                    <a:pt x="219" y="575"/>
                  </a:lnTo>
                  <a:lnTo>
                    <a:pt x="205" y="571"/>
                  </a:lnTo>
                  <a:lnTo>
                    <a:pt x="192" y="566"/>
                  </a:lnTo>
                  <a:lnTo>
                    <a:pt x="178" y="561"/>
                  </a:lnTo>
                  <a:lnTo>
                    <a:pt x="166" y="555"/>
                  </a:lnTo>
                  <a:lnTo>
                    <a:pt x="153" y="549"/>
                  </a:lnTo>
                  <a:lnTo>
                    <a:pt x="141" y="542"/>
                  </a:lnTo>
                  <a:lnTo>
                    <a:pt x="129" y="534"/>
                  </a:lnTo>
                  <a:lnTo>
                    <a:pt x="118" y="526"/>
                  </a:lnTo>
                  <a:lnTo>
                    <a:pt x="107" y="517"/>
                  </a:lnTo>
                  <a:lnTo>
                    <a:pt x="96" y="508"/>
                  </a:lnTo>
                  <a:lnTo>
                    <a:pt x="86" y="499"/>
                  </a:lnTo>
                  <a:lnTo>
                    <a:pt x="76" y="489"/>
                  </a:lnTo>
                  <a:lnTo>
                    <a:pt x="67" y="478"/>
                  </a:lnTo>
                  <a:lnTo>
                    <a:pt x="59" y="467"/>
                  </a:lnTo>
                  <a:lnTo>
                    <a:pt x="51" y="456"/>
                  </a:lnTo>
                  <a:lnTo>
                    <a:pt x="43" y="444"/>
                  </a:lnTo>
                  <a:lnTo>
                    <a:pt x="36" y="432"/>
                  </a:lnTo>
                  <a:lnTo>
                    <a:pt x="30" y="419"/>
                  </a:lnTo>
                  <a:lnTo>
                    <a:pt x="24" y="406"/>
                  </a:lnTo>
                  <a:lnTo>
                    <a:pt x="19" y="393"/>
                  </a:lnTo>
                  <a:lnTo>
                    <a:pt x="14" y="380"/>
                  </a:lnTo>
                  <a:lnTo>
                    <a:pt x="10" y="366"/>
                  </a:lnTo>
                  <a:lnTo>
                    <a:pt x="7" y="352"/>
                  </a:lnTo>
                  <a:lnTo>
                    <a:pt x="4" y="337"/>
                  </a:lnTo>
                  <a:lnTo>
                    <a:pt x="2" y="323"/>
                  </a:lnTo>
                  <a:lnTo>
                    <a:pt x="1" y="308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9" name="Freeform 121"/>
            <p:cNvSpPr>
              <a:spLocks noEditPoints="1"/>
            </p:cNvSpPr>
            <p:nvPr/>
          </p:nvSpPr>
          <p:spPr bwMode="auto">
            <a:xfrm rot="1413173">
              <a:off x="1187" y="675"/>
              <a:ext cx="3344" cy="3344"/>
            </a:xfrm>
            <a:custGeom>
              <a:avLst/>
              <a:gdLst>
                <a:gd name="T0" fmla="*/ 1120 w 582"/>
                <a:gd name="T1" fmla="*/ 44006 h 582"/>
                <a:gd name="T2" fmla="*/ 5516 w 582"/>
                <a:gd name="T3" fmla="*/ 31096 h 582"/>
                <a:gd name="T4" fmla="*/ 12514 w 582"/>
                <a:gd name="T5" fmla="*/ 19909 h 582"/>
                <a:gd name="T6" fmla="*/ 22184 w 582"/>
                <a:gd name="T7" fmla="*/ 10831 h 582"/>
                <a:gd name="T8" fmla="*/ 33572 w 582"/>
                <a:gd name="T9" fmla="*/ 4355 h 582"/>
                <a:gd name="T10" fmla="*/ 46649 w 582"/>
                <a:gd name="T11" fmla="*/ 563 h 582"/>
                <a:gd name="T12" fmla="*/ 60876 w 582"/>
                <a:gd name="T13" fmla="*/ 195 h 582"/>
                <a:gd name="T14" fmla="*/ 74183 w 582"/>
                <a:gd name="T15" fmla="*/ 3235 h 582"/>
                <a:gd name="T16" fmla="*/ 86134 w 582"/>
                <a:gd name="T17" fmla="*/ 9308 h 582"/>
                <a:gd name="T18" fmla="*/ 96166 w 582"/>
                <a:gd name="T19" fmla="*/ 18024 h 582"/>
                <a:gd name="T20" fmla="*/ 103762 w 582"/>
                <a:gd name="T21" fmla="*/ 28820 h 582"/>
                <a:gd name="T22" fmla="*/ 108680 w 582"/>
                <a:gd name="T23" fmla="*/ 41363 h 582"/>
                <a:gd name="T24" fmla="*/ 110398 w 582"/>
                <a:gd name="T25" fmla="*/ 54998 h 582"/>
                <a:gd name="T26" fmla="*/ 108680 w 582"/>
                <a:gd name="T27" fmla="*/ 69029 h 582"/>
                <a:gd name="T28" fmla="*/ 103762 w 582"/>
                <a:gd name="T29" fmla="*/ 81578 h 582"/>
                <a:gd name="T30" fmla="*/ 96166 w 582"/>
                <a:gd name="T31" fmla="*/ 92368 h 582"/>
                <a:gd name="T32" fmla="*/ 86134 w 582"/>
                <a:gd name="T33" fmla="*/ 100923 h 582"/>
                <a:gd name="T34" fmla="*/ 74183 w 582"/>
                <a:gd name="T35" fmla="*/ 106997 h 582"/>
                <a:gd name="T36" fmla="*/ 60876 w 582"/>
                <a:gd name="T37" fmla="*/ 110030 h 582"/>
                <a:gd name="T38" fmla="*/ 46649 w 582"/>
                <a:gd name="T39" fmla="*/ 109634 h 582"/>
                <a:gd name="T40" fmla="*/ 33572 w 582"/>
                <a:gd name="T41" fmla="*/ 106037 h 582"/>
                <a:gd name="T42" fmla="*/ 22184 w 582"/>
                <a:gd name="T43" fmla="*/ 99401 h 582"/>
                <a:gd name="T44" fmla="*/ 12514 w 582"/>
                <a:gd name="T45" fmla="*/ 90294 h 582"/>
                <a:gd name="T46" fmla="*/ 5516 w 582"/>
                <a:gd name="T47" fmla="*/ 79101 h 582"/>
                <a:gd name="T48" fmla="*/ 1120 w 582"/>
                <a:gd name="T49" fmla="*/ 66392 h 582"/>
                <a:gd name="T50" fmla="*/ 195 w 582"/>
                <a:gd name="T51" fmla="*/ 54998 h 582"/>
                <a:gd name="T52" fmla="*/ 2080 w 582"/>
                <a:gd name="T53" fmla="*/ 41363 h 582"/>
                <a:gd name="T54" fmla="*/ 6832 w 582"/>
                <a:gd name="T55" fmla="*/ 28820 h 582"/>
                <a:gd name="T56" fmla="*/ 14594 w 582"/>
                <a:gd name="T57" fmla="*/ 18225 h 582"/>
                <a:gd name="T58" fmla="*/ 24465 w 582"/>
                <a:gd name="T59" fmla="*/ 9475 h 582"/>
                <a:gd name="T60" fmla="*/ 36215 w 582"/>
                <a:gd name="T61" fmla="*/ 3597 h 582"/>
                <a:gd name="T62" fmla="*/ 49522 w 582"/>
                <a:gd name="T63" fmla="*/ 563 h 582"/>
                <a:gd name="T64" fmla="*/ 63749 w 582"/>
                <a:gd name="T65" fmla="*/ 758 h 582"/>
                <a:gd name="T66" fmla="*/ 76625 w 582"/>
                <a:gd name="T67" fmla="*/ 4556 h 582"/>
                <a:gd name="T68" fmla="*/ 88214 w 582"/>
                <a:gd name="T69" fmla="*/ 11193 h 582"/>
                <a:gd name="T70" fmla="*/ 97688 w 582"/>
                <a:gd name="T71" fmla="*/ 20104 h 582"/>
                <a:gd name="T72" fmla="*/ 104715 w 582"/>
                <a:gd name="T73" fmla="*/ 31297 h 582"/>
                <a:gd name="T74" fmla="*/ 109076 w 582"/>
                <a:gd name="T75" fmla="*/ 44006 h 582"/>
                <a:gd name="T76" fmla="*/ 110030 w 582"/>
                <a:gd name="T77" fmla="*/ 58037 h 582"/>
                <a:gd name="T78" fmla="*/ 107755 w 582"/>
                <a:gd name="T79" fmla="*/ 71505 h 582"/>
                <a:gd name="T80" fmla="*/ 102239 w 582"/>
                <a:gd name="T81" fmla="*/ 83657 h 582"/>
                <a:gd name="T82" fmla="*/ 94086 w 582"/>
                <a:gd name="T83" fmla="*/ 94086 h 582"/>
                <a:gd name="T84" fmla="*/ 83657 w 582"/>
                <a:gd name="T85" fmla="*/ 102239 h 582"/>
                <a:gd name="T86" fmla="*/ 71706 w 582"/>
                <a:gd name="T87" fmla="*/ 107560 h 582"/>
                <a:gd name="T88" fmla="*/ 58037 w 582"/>
                <a:gd name="T89" fmla="*/ 110030 h 582"/>
                <a:gd name="T90" fmla="*/ 44006 w 582"/>
                <a:gd name="T91" fmla="*/ 108875 h 582"/>
                <a:gd name="T92" fmla="*/ 31297 w 582"/>
                <a:gd name="T93" fmla="*/ 104715 h 582"/>
                <a:gd name="T94" fmla="*/ 20305 w 582"/>
                <a:gd name="T95" fmla="*/ 97487 h 582"/>
                <a:gd name="T96" fmla="*/ 11193 w 582"/>
                <a:gd name="T97" fmla="*/ 88013 h 582"/>
                <a:gd name="T98" fmla="*/ 4556 w 582"/>
                <a:gd name="T99" fmla="*/ 76625 h 582"/>
                <a:gd name="T100" fmla="*/ 960 w 582"/>
                <a:gd name="T101" fmla="*/ 63547 h 5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2"/>
                <a:gd name="T154" fmla="*/ 0 h 582"/>
                <a:gd name="T155" fmla="*/ 582 w 582"/>
                <a:gd name="T156" fmla="*/ 582 h 5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2" h="582">
                  <a:moveTo>
                    <a:pt x="0" y="290"/>
                  </a:moveTo>
                  <a:lnTo>
                    <a:pt x="0" y="275"/>
                  </a:lnTo>
                  <a:lnTo>
                    <a:pt x="1" y="261"/>
                  </a:lnTo>
                  <a:lnTo>
                    <a:pt x="3" y="246"/>
                  </a:lnTo>
                  <a:lnTo>
                    <a:pt x="6" y="232"/>
                  </a:lnTo>
                  <a:lnTo>
                    <a:pt x="9" y="218"/>
                  </a:lnTo>
                  <a:lnTo>
                    <a:pt x="13" y="204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29" y="164"/>
                  </a:lnTo>
                  <a:lnTo>
                    <a:pt x="35" y="152"/>
                  </a:lnTo>
                  <a:lnTo>
                    <a:pt x="42" y="140"/>
                  </a:lnTo>
                  <a:lnTo>
                    <a:pt x="50" y="128"/>
                  </a:lnTo>
                  <a:lnTo>
                    <a:pt x="58" y="116"/>
                  </a:lnTo>
                  <a:lnTo>
                    <a:pt x="66" y="105"/>
                  </a:lnTo>
                  <a:lnTo>
                    <a:pt x="75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6" y="66"/>
                  </a:lnTo>
                  <a:lnTo>
                    <a:pt x="117" y="57"/>
                  </a:lnTo>
                  <a:lnTo>
                    <a:pt x="128" y="49"/>
                  </a:lnTo>
                  <a:lnTo>
                    <a:pt x="140" y="42"/>
                  </a:lnTo>
                  <a:lnTo>
                    <a:pt x="152" y="35"/>
                  </a:lnTo>
                  <a:lnTo>
                    <a:pt x="165" y="28"/>
                  </a:lnTo>
                  <a:lnTo>
                    <a:pt x="177" y="23"/>
                  </a:lnTo>
                  <a:lnTo>
                    <a:pt x="191" y="17"/>
                  </a:lnTo>
                  <a:lnTo>
                    <a:pt x="204" y="13"/>
                  </a:lnTo>
                  <a:lnTo>
                    <a:pt x="218" y="9"/>
                  </a:lnTo>
                  <a:lnTo>
                    <a:pt x="232" y="6"/>
                  </a:lnTo>
                  <a:lnTo>
                    <a:pt x="246" y="3"/>
                  </a:lnTo>
                  <a:lnTo>
                    <a:pt x="261" y="1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21" y="1"/>
                  </a:lnTo>
                  <a:lnTo>
                    <a:pt x="336" y="3"/>
                  </a:lnTo>
                  <a:lnTo>
                    <a:pt x="350" y="6"/>
                  </a:lnTo>
                  <a:lnTo>
                    <a:pt x="364" y="9"/>
                  </a:lnTo>
                  <a:lnTo>
                    <a:pt x="378" y="13"/>
                  </a:lnTo>
                  <a:lnTo>
                    <a:pt x="391" y="17"/>
                  </a:lnTo>
                  <a:lnTo>
                    <a:pt x="405" y="23"/>
                  </a:lnTo>
                  <a:lnTo>
                    <a:pt x="417" y="28"/>
                  </a:lnTo>
                  <a:lnTo>
                    <a:pt x="430" y="35"/>
                  </a:lnTo>
                  <a:lnTo>
                    <a:pt x="442" y="42"/>
                  </a:lnTo>
                  <a:lnTo>
                    <a:pt x="454" y="49"/>
                  </a:lnTo>
                  <a:lnTo>
                    <a:pt x="465" y="57"/>
                  </a:lnTo>
                  <a:lnTo>
                    <a:pt x="476" y="66"/>
                  </a:lnTo>
                  <a:lnTo>
                    <a:pt x="487" y="75"/>
                  </a:lnTo>
                  <a:lnTo>
                    <a:pt x="497" y="85"/>
                  </a:lnTo>
                  <a:lnTo>
                    <a:pt x="507" y="95"/>
                  </a:lnTo>
                  <a:lnTo>
                    <a:pt x="516" y="105"/>
                  </a:lnTo>
                  <a:lnTo>
                    <a:pt x="524" y="116"/>
                  </a:lnTo>
                  <a:lnTo>
                    <a:pt x="532" y="128"/>
                  </a:lnTo>
                  <a:lnTo>
                    <a:pt x="540" y="140"/>
                  </a:lnTo>
                  <a:lnTo>
                    <a:pt x="547" y="152"/>
                  </a:lnTo>
                  <a:lnTo>
                    <a:pt x="553" y="164"/>
                  </a:lnTo>
                  <a:lnTo>
                    <a:pt x="559" y="177"/>
                  </a:lnTo>
                  <a:lnTo>
                    <a:pt x="564" y="190"/>
                  </a:lnTo>
                  <a:lnTo>
                    <a:pt x="569" y="204"/>
                  </a:lnTo>
                  <a:lnTo>
                    <a:pt x="573" y="218"/>
                  </a:lnTo>
                  <a:lnTo>
                    <a:pt x="576" y="232"/>
                  </a:lnTo>
                  <a:lnTo>
                    <a:pt x="579" y="246"/>
                  </a:lnTo>
                  <a:lnTo>
                    <a:pt x="581" y="261"/>
                  </a:lnTo>
                  <a:lnTo>
                    <a:pt x="582" y="275"/>
                  </a:lnTo>
                  <a:lnTo>
                    <a:pt x="582" y="290"/>
                  </a:lnTo>
                  <a:lnTo>
                    <a:pt x="582" y="306"/>
                  </a:lnTo>
                  <a:lnTo>
                    <a:pt x="581" y="321"/>
                  </a:lnTo>
                  <a:lnTo>
                    <a:pt x="579" y="335"/>
                  </a:lnTo>
                  <a:lnTo>
                    <a:pt x="576" y="350"/>
                  </a:lnTo>
                  <a:lnTo>
                    <a:pt x="573" y="364"/>
                  </a:lnTo>
                  <a:lnTo>
                    <a:pt x="569" y="378"/>
                  </a:lnTo>
                  <a:lnTo>
                    <a:pt x="564" y="391"/>
                  </a:lnTo>
                  <a:lnTo>
                    <a:pt x="559" y="404"/>
                  </a:lnTo>
                  <a:lnTo>
                    <a:pt x="553" y="417"/>
                  </a:lnTo>
                  <a:lnTo>
                    <a:pt x="547" y="430"/>
                  </a:lnTo>
                  <a:lnTo>
                    <a:pt x="540" y="442"/>
                  </a:lnTo>
                  <a:lnTo>
                    <a:pt x="532" y="454"/>
                  </a:lnTo>
                  <a:lnTo>
                    <a:pt x="524" y="465"/>
                  </a:lnTo>
                  <a:lnTo>
                    <a:pt x="516" y="476"/>
                  </a:lnTo>
                  <a:lnTo>
                    <a:pt x="507" y="487"/>
                  </a:lnTo>
                  <a:lnTo>
                    <a:pt x="497" y="497"/>
                  </a:lnTo>
                  <a:lnTo>
                    <a:pt x="487" y="506"/>
                  </a:lnTo>
                  <a:lnTo>
                    <a:pt x="476" y="515"/>
                  </a:lnTo>
                  <a:lnTo>
                    <a:pt x="465" y="524"/>
                  </a:lnTo>
                  <a:lnTo>
                    <a:pt x="454" y="532"/>
                  </a:lnTo>
                  <a:lnTo>
                    <a:pt x="442" y="540"/>
                  </a:lnTo>
                  <a:lnTo>
                    <a:pt x="430" y="547"/>
                  </a:lnTo>
                  <a:lnTo>
                    <a:pt x="417" y="553"/>
                  </a:lnTo>
                  <a:lnTo>
                    <a:pt x="405" y="559"/>
                  </a:lnTo>
                  <a:lnTo>
                    <a:pt x="391" y="564"/>
                  </a:lnTo>
                  <a:lnTo>
                    <a:pt x="378" y="569"/>
                  </a:lnTo>
                  <a:lnTo>
                    <a:pt x="364" y="573"/>
                  </a:lnTo>
                  <a:lnTo>
                    <a:pt x="350" y="576"/>
                  </a:lnTo>
                  <a:lnTo>
                    <a:pt x="336" y="578"/>
                  </a:lnTo>
                  <a:lnTo>
                    <a:pt x="321" y="580"/>
                  </a:lnTo>
                  <a:lnTo>
                    <a:pt x="306" y="581"/>
                  </a:lnTo>
                  <a:lnTo>
                    <a:pt x="292" y="582"/>
                  </a:lnTo>
                  <a:lnTo>
                    <a:pt x="276" y="581"/>
                  </a:lnTo>
                  <a:lnTo>
                    <a:pt x="261" y="580"/>
                  </a:lnTo>
                  <a:lnTo>
                    <a:pt x="246" y="578"/>
                  </a:lnTo>
                  <a:lnTo>
                    <a:pt x="232" y="576"/>
                  </a:lnTo>
                  <a:lnTo>
                    <a:pt x="218" y="573"/>
                  </a:lnTo>
                  <a:lnTo>
                    <a:pt x="204" y="569"/>
                  </a:lnTo>
                  <a:lnTo>
                    <a:pt x="191" y="564"/>
                  </a:lnTo>
                  <a:lnTo>
                    <a:pt x="177" y="559"/>
                  </a:lnTo>
                  <a:lnTo>
                    <a:pt x="165" y="553"/>
                  </a:lnTo>
                  <a:lnTo>
                    <a:pt x="152" y="547"/>
                  </a:lnTo>
                  <a:lnTo>
                    <a:pt x="140" y="540"/>
                  </a:lnTo>
                  <a:lnTo>
                    <a:pt x="128" y="532"/>
                  </a:lnTo>
                  <a:lnTo>
                    <a:pt x="117" y="524"/>
                  </a:lnTo>
                  <a:lnTo>
                    <a:pt x="106" y="515"/>
                  </a:lnTo>
                  <a:lnTo>
                    <a:pt x="95" y="506"/>
                  </a:lnTo>
                  <a:lnTo>
                    <a:pt x="85" y="497"/>
                  </a:lnTo>
                  <a:lnTo>
                    <a:pt x="75" y="487"/>
                  </a:lnTo>
                  <a:lnTo>
                    <a:pt x="66" y="476"/>
                  </a:lnTo>
                  <a:lnTo>
                    <a:pt x="58" y="465"/>
                  </a:lnTo>
                  <a:lnTo>
                    <a:pt x="50" y="454"/>
                  </a:lnTo>
                  <a:lnTo>
                    <a:pt x="42" y="442"/>
                  </a:lnTo>
                  <a:lnTo>
                    <a:pt x="35" y="430"/>
                  </a:lnTo>
                  <a:lnTo>
                    <a:pt x="29" y="417"/>
                  </a:lnTo>
                  <a:lnTo>
                    <a:pt x="23" y="404"/>
                  </a:lnTo>
                  <a:lnTo>
                    <a:pt x="18" y="391"/>
                  </a:lnTo>
                  <a:lnTo>
                    <a:pt x="13" y="378"/>
                  </a:lnTo>
                  <a:lnTo>
                    <a:pt x="9" y="364"/>
                  </a:lnTo>
                  <a:lnTo>
                    <a:pt x="6" y="350"/>
                  </a:lnTo>
                  <a:lnTo>
                    <a:pt x="3" y="335"/>
                  </a:lnTo>
                  <a:lnTo>
                    <a:pt x="1" y="321"/>
                  </a:lnTo>
                  <a:lnTo>
                    <a:pt x="0" y="306"/>
                  </a:lnTo>
                  <a:lnTo>
                    <a:pt x="0" y="290"/>
                  </a:lnTo>
                  <a:close/>
                  <a:moveTo>
                    <a:pt x="1" y="290"/>
                  </a:moveTo>
                  <a:lnTo>
                    <a:pt x="2" y="275"/>
                  </a:lnTo>
                  <a:lnTo>
                    <a:pt x="3" y="261"/>
                  </a:lnTo>
                  <a:lnTo>
                    <a:pt x="5" y="246"/>
                  </a:lnTo>
                  <a:lnTo>
                    <a:pt x="7" y="232"/>
                  </a:lnTo>
                  <a:lnTo>
                    <a:pt x="11" y="218"/>
                  </a:lnTo>
                  <a:lnTo>
                    <a:pt x="14" y="204"/>
                  </a:lnTo>
                  <a:lnTo>
                    <a:pt x="19" y="191"/>
                  </a:lnTo>
                  <a:lnTo>
                    <a:pt x="24" y="178"/>
                  </a:lnTo>
                  <a:lnTo>
                    <a:pt x="30" y="165"/>
                  </a:lnTo>
                  <a:lnTo>
                    <a:pt x="36" y="152"/>
                  </a:lnTo>
                  <a:lnTo>
                    <a:pt x="43" y="140"/>
                  </a:lnTo>
                  <a:lnTo>
                    <a:pt x="51" y="129"/>
                  </a:lnTo>
                  <a:lnTo>
                    <a:pt x="59" y="117"/>
                  </a:lnTo>
                  <a:lnTo>
                    <a:pt x="67" y="106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9"/>
                  </a:lnTo>
                  <a:lnTo>
                    <a:pt x="129" y="50"/>
                  </a:lnTo>
                  <a:lnTo>
                    <a:pt x="141" y="43"/>
                  </a:lnTo>
                  <a:lnTo>
                    <a:pt x="153" y="36"/>
                  </a:lnTo>
                  <a:lnTo>
                    <a:pt x="165" y="30"/>
                  </a:lnTo>
                  <a:lnTo>
                    <a:pt x="178" y="24"/>
                  </a:lnTo>
                  <a:lnTo>
                    <a:pt x="191" y="19"/>
                  </a:lnTo>
                  <a:lnTo>
                    <a:pt x="205" y="14"/>
                  </a:lnTo>
                  <a:lnTo>
                    <a:pt x="218" y="10"/>
                  </a:lnTo>
                  <a:lnTo>
                    <a:pt x="232" y="7"/>
                  </a:lnTo>
                  <a:lnTo>
                    <a:pt x="247" y="4"/>
                  </a:lnTo>
                  <a:lnTo>
                    <a:pt x="261" y="3"/>
                  </a:lnTo>
                  <a:lnTo>
                    <a:pt x="276" y="1"/>
                  </a:lnTo>
                  <a:lnTo>
                    <a:pt x="292" y="1"/>
                  </a:lnTo>
                  <a:lnTo>
                    <a:pt x="306" y="1"/>
                  </a:lnTo>
                  <a:lnTo>
                    <a:pt x="321" y="3"/>
                  </a:lnTo>
                  <a:lnTo>
                    <a:pt x="336" y="4"/>
                  </a:lnTo>
                  <a:lnTo>
                    <a:pt x="350" y="7"/>
                  </a:lnTo>
                  <a:lnTo>
                    <a:pt x="364" y="10"/>
                  </a:lnTo>
                  <a:lnTo>
                    <a:pt x="378" y="14"/>
                  </a:lnTo>
                  <a:lnTo>
                    <a:pt x="391" y="19"/>
                  </a:lnTo>
                  <a:lnTo>
                    <a:pt x="404" y="24"/>
                  </a:lnTo>
                  <a:lnTo>
                    <a:pt x="417" y="30"/>
                  </a:lnTo>
                  <a:lnTo>
                    <a:pt x="429" y="36"/>
                  </a:lnTo>
                  <a:lnTo>
                    <a:pt x="441" y="43"/>
                  </a:lnTo>
                  <a:lnTo>
                    <a:pt x="453" y="50"/>
                  </a:lnTo>
                  <a:lnTo>
                    <a:pt x="465" y="59"/>
                  </a:lnTo>
                  <a:lnTo>
                    <a:pt x="475" y="67"/>
                  </a:lnTo>
                  <a:lnTo>
                    <a:pt x="486" y="76"/>
                  </a:lnTo>
                  <a:lnTo>
                    <a:pt x="496" y="86"/>
                  </a:lnTo>
                  <a:lnTo>
                    <a:pt x="506" y="96"/>
                  </a:lnTo>
                  <a:lnTo>
                    <a:pt x="515" y="106"/>
                  </a:lnTo>
                  <a:lnTo>
                    <a:pt x="523" y="117"/>
                  </a:lnTo>
                  <a:lnTo>
                    <a:pt x="531" y="129"/>
                  </a:lnTo>
                  <a:lnTo>
                    <a:pt x="539" y="140"/>
                  </a:lnTo>
                  <a:lnTo>
                    <a:pt x="546" y="152"/>
                  </a:lnTo>
                  <a:lnTo>
                    <a:pt x="552" y="165"/>
                  </a:lnTo>
                  <a:lnTo>
                    <a:pt x="558" y="178"/>
                  </a:lnTo>
                  <a:lnTo>
                    <a:pt x="563" y="191"/>
                  </a:lnTo>
                  <a:lnTo>
                    <a:pt x="568" y="204"/>
                  </a:lnTo>
                  <a:lnTo>
                    <a:pt x="572" y="218"/>
                  </a:lnTo>
                  <a:lnTo>
                    <a:pt x="575" y="232"/>
                  </a:lnTo>
                  <a:lnTo>
                    <a:pt x="577" y="246"/>
                  </a:lnTo>
                  <a:lnTo>
                    <a:pt x="579" y="261"/>
                  </a:lnTo>
                  <a:lnTo>
                    <a:pt x="580" y="275"/>
                  </a:lnTo>
                  <a:lnTo>
                    <a:pt x="581" y="290"/>
                  </a:lnTo>
                  <a:lnTo>
                    <a:pt x="580" y="306"/>
                  </a:lnTo>
                  <a:lnTo>
                    <a:pt x="579" y="321"/>
                  </a:lnTo>
                  <a:lnTo>
                    <a:pt x="577" y="335"/>
                  </a:lnTo>
                  <a:lnTo>
                    <a:pt x="575" y="349"/>
                  </a:lnTo>
                  <a:lnTo>
                    <a:pt x="572" y="363"/>
                  </a:lnTo>
                  <a:lnTo>
                    <a:pt x="568" y="377"/>
                  </a:lnTo>
                  <a:lnTo>
                    <a:pt x="563" y="391"/>
                  </a:lnTo>
                  <a:lnTo>
                    <a:pt x="558" y="404"/>
                  </a:lnTo>
                  <a:lnTo>
                    <a:pt x="552" y="417"/>
                  </a:lnTo>
                  <a:lnTo>
                    <a:pt x="546" y="429"/>
                  </a:lnTo>
                  <a:lnTo>
                    <a:pt x="539" y="441"/>
                  </a:lnTo>
                  <a:lnTo>
                    <a:pt x="531" y="453"/>
                  </a:lnTo>
                  <a:lnTo>
                    <a:pt x="523" y="464"/>
                  </a:lnTo>
                  <a:lnTo>
                    <a:pt x="515" y="475"/>
                  </a:lnTo>
                  <a:lnTo>
                    <a:pt x="506" y="486"/>
                  </a:lnTo>
                  <a:lnTo>
                    <a:pt x="496" y="496"/>
                  </a:lnTo>
                  <a:lnTo>
                    <a:pt x="486" y="505"/>
                  </a:lnTo>
                  <a:lnTo>
                    <a:pt x="475" y="514"/>
                  </a:lnTo>
                  <a:lnTo>
                    <a:pt x="465" y="523"/>
                  </a:lnTo>
                  <a:lnTo>
                    <a:pt x="453" y="531"/>
                  </a:lnTo>
                  <a:lnTo>
                    <a:pt x="441" y="539"/>
                  </a:lnTo>
                  <a:lnTo>
                    <a:pt x="429" y="545"/>
                  </a:lnTo>
                  <a:lnTo>
                    <a:pt x="417" y="552"/>
                  </a:lnTo>
                  <a:lnTo>
                    <a:pt x="404" y="558"/>
                  </a:lnTo>
                  <a:lnTo>
                    <a:pt x="391" y="563"/>
                  </a:lnTo>
                  <a:lnTo>
                    <a:pt x="378" y="567"/>
                  </a:lnTo>
                  <a:lnTo>
                    <a:pt x="364" y="571"/>
                  </a:lnTo>
                  <a:lnTo>
                    <a:pt x="350" y="574"/>
                  </a:lnTo>
                  <a:lnTo>
                    <a:pt x="336" y="577"/>
                  </a:lnTo>
                  <a:lnTo>
                    <a:pt x="321" y="579"/>
                  </a:lnTo>
                  <a:lnTo>
                    <a:pt x="306" y="580"/>
                  </a:lnTo>
                  <a:lnTo>
                    <a:pt x="292" y="580"/>
                  </a:lnTo>
                  <a:lnTo>
                    <a:pt x="276" y="580"/>
                  </a:lnTo>
                  <a:lnTo>
                    <a:pt x="261" y="579"/>
                  </a:lnTo>
                  <a:lnTo>
                    <a:pt x="247" y="577"/>
                  </a:lnTo>
                  <a:lnTo>
                    <a:pt x="232" y="574"/>
                  </a:lnTo>
                  <a:lnTo>
                    <a:pt x="218" y="571"/>
                  </a:lnTo>
                  <a:lnTo>
                    <a:pt x="205" y="567"/>
                  </a:lnTo>
                  <a:lnTo>
                    <a:pt x="191" y="563"/>
                  </a:lnTo>
                  <a:lnTo>
                    <a:pt x="178" y="558"/>
                  </a:lnTo>
                  <a:lnTo>
                    <a:pt x="165" y="552"/>
                  </a:lnTo>
                  <a:lnTo>
                    <a:pt x="153" y="545"/>
                  </a:lnTo>
                  <a:lnTo>
                    <a:pt x="141" y="539"/>
                  </a:lnTo>
                  <a:lnTo>
                    <a:pt x="129" y="531"/>
                  </a:lnTo>
                  <a:lnTo>
                    <a:pt x="118" y="523"/>
                  </a:lnTo>
                  <a:lnTo>
                    <a:pt x="107" y="514"/>
                  </a:lnTo>
                  <a:lnTo>
                    <a:pt x="96" y="505"/>
                  </a:lnTo>
                  <a:lnTo>
                    <a:pt x="86" y="496"/>
                  </a:lnTo>
                  <a:lnTo>
                    <a:pt x="77" y="486"/>
                  </a:lnTo>
                  <a:lnTo>
                    <a:pt x="67" y="475"/>
                  </a:lnTo>
                  <a:lnTo>
                    <a:pt x="59" y="464"/>
                  </a:lnTo>
                  <a:lnTo>
                    <a:pt x="51" y="453"/>
                  </a:lnTo>
                  <a:lnTo>
                    <a:pt x="43" y="441"/>
                  </a:lnTo>
                  <a:lnTo>
                    <a:pt x="36" y="429"/>
                  </a:lnTo>
                  <a:lnTo>
                    <a:pt x="30" y="417"/>
                  </a:lnTo>
                  <a:lnTo>
                    <a:pt x="24" y="404"/>
                  </a:lnTo>
                  <a:lnTo>
                    <a:pt x="19" y="391"/>
                  </a:lnTo>
                  <a:lnTo>
                    <a:pt x="14" y="377"/>
                  </a:lnTo>
                  <a:lnTo>
                    <a:pt x="11" y="363"/>
                  </a:lnTo>
                  <a:lnTo>
                    <a:pt x="7" y="349"/>
                  </a:lnTo>
                  <a:lnTo>
                    <a:pt x="5" y="335"/>
                  </a:lnTo>
                  <a:lnTo>
                    <a:pt x="3" y="321"/>
                  </a:lnTo>
                  <a:lnTo>
                    <a:pt x="2" y="306"/>
                  </a:lnTo>
                  <a:lnTo>
                    <a:pt x="1" y="2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0" name="Freeform 122"/>
            <p:cNvSpPr>
              <a:spLocks noEditPoints="1"/>
            </p:cNvSpPr>
            <p:nvPr/>
          </p:nvSpPr>
          <p:spPr bwMode="auto">
            <a:xfrm rot="1413173">
              <a:off x="1194" y="681"/>
              <a:ext cx="3332" cy="3326"/>
            </a:xfrm>
            <a:custGeom>
              <a:avLst/>
              <a:gdLst>
                <a:gd name="T0" fmla="*/ 1120 w 580"/>
                <a:gd name="T1" fmla="*/ 43789 h 579"/>
                <a:gd name="T2" fmla="*/ 5509 w 580"/>
                <a:gd name="T3" fmla="*/ 31083 h 579"/>
                <a:gd name="T4" fmla="*/ 12506 w 580"/>
                <a:gd name="T5" fmla="*/ 19899 h 579"/>
                <a:gd name="T6" fmla="*/ 22181 w 580"/>
                <a:gd name="T7" fmla="*/ 10989 h 579"/>
                <a:gd name="T8" fmla="*/ 33561 w 580"/>
                <a:gd name="T9" fmla="*/ 4354 h 579"/>
                <a:gd name="T10" fmla="*/ 46631 w 580"/>
                <a:gd name="T11" fmla="*/ 563 h 579"/>
                <a:gd name="T12" fmla="*/ 60660 w 580"/>
                <a:gd name="T13" fmla="*/ 362 h 579"/>
                <a:gd name="T14" fmla="*/ 73924 w 580"/>
                <a:gd name="T15" fmla="*/ 3401 h 579"/>
                <a:gd name="T16" fmla="*/ 85707 w 580"/>
                <a:gd name="T17" fmla="*/ 9271 h 579"/>
                <a:gd name="T18" fmla="*/ 95743 w 580"/>
                <a:gd name="T19" fmla="*/ 18014 h 579"/>
                <a:gd name="T20" fmla="*/ 103332 w 580"/>
                <a:gd name="T21" fmla="*/ 28607 h 579"/>
                <a:gd name="T22" fmla="*/ 108250 w 580"/>
                <a:gd name="T23" fmla="*/ 41147 h 579"/>
                <a:gd name="T24" fmla="*/ 109967 w 580"/>
                <a:gd name="T25" fmla="*/ 54778 h 579"/>
                <a:gd name="T26" fmla="*/ 108250 w 580"/>
                <a:gd name="T27" fmla="*/ 68605 h 579"/>
                <a:gd name="T28" fmla="*/ 103332 w 580"/>
                <a:gd name="T29" fmla="*/ 81139 h 579"/>
                <a:gd name="T30" fmla="*/ 95743 w 580"/>
                <a:gd name="T31" fmla="*/ 91933 h 579"/>
                <a:gd name="T32" fmla="*/ 85707 w 580"/>
                <a:gd name="T33" fmla="*/ 100481 h 579"/>
                <a:gd name="T34" fmla="*/ 73924 w 580"/>
                <a:gd name="T35" fmla="*/ 106518 h 579"/>
                <a:gd name="T36" fmla="*/ 60660 w 580"/>
                <a:gd name="T37" fmla="*/ 109551 h 579"/>
                <a:gd name="T38" fmla="*/ 46631 w 580"/>
                <a:gd name="T39" fmla="*/ 109189 h 579"/>
                <a:gd name="T40" fmla="*/ 33561 w 580"/>
                <a:gd name="T41" fmla="*/ 105593 h 579"/>
                <a:gd name="T42" fmla="*/ 22181 w 580"/>
                <a:gd name="T43" fmla="*/ 98959 h 579"/>
                <a:gd name="T44" fmla="*/ 12506 w 580"/>
                <a:gd name="T45" fmla="*/ 89854 h 579"/>
                <a:gd name="T46" fmla="*/ 5509 w 580"/>
                <a:gd name="T47" fmla="*/ 78865 h 579"/>
                <a:gd name="T48" fmla="*/ 1120 w 580"/>
                <a:gd name="T49" fmla="*/ 65963 h 579"/>
                <a:gd name="T50" fmla="*/ 362 w 580"/>
                <a:gd name="T51" fmla="*/ 54778 h 579"/>
                <a:gd name="T52" fmla="*/ 2080 w 580"/>
                <a:gd name="T53" fmla="*/ 41147 h 579"/>
                <a:gd name="T54" fmla="*/ 5676 w 580"/>
                <a:gd name="T55" fmla="*/ 31083 h 579"/>
                <a:gd name="T56" fmla="*/ 12903 w 580"/>
                <a:gd name="T57" fmla="*/ 20094 h 579"/>
                <a:gd name="T58" fmla="*/ 22181 w 580"/>
                <a:gd name="T59" fmla="*/ 11184 h 579"/>
                <a:gd name="T60" fmla="*/ 33762 w 580"/>
                <a:gd name="T61" fmla="*/ 4555 h 579"/>
                <a:gd name="T62" fmla="*/ 46631 w 580"/>
                <a:gd name="T63" fmla="*/ 959 h 579"/>
                <a:gd name="T64" fmla="*/ 60660 w 580"/>
                <a:gd name="T65" fmla="*/ 563 h 579"/>
                <a:gd name="T66" fmla="*/ 73764 w 580"/>
                <a:gd name="T67" fmla="*/ 3596 h 579"/>
                <a:gd name="T68" fmla="*/ 83432 w 580"/>
                <a:gd name="T69" fmla="*/ 8151 h 579"/>
                <a:gd name="T70" fmla="*/ 93664 w 580"/>
                <a:gd name="T71" fmla="*/ 16303 h 579"/>
                <a:gd name="T72" fmla="*/ 101816 w 580"/>
                <a:gd name="T73" fmla="*/ 26528 h 579"/>
                <a:gd name="T74" fmla="*/ 107130 w 580"/>
                <a:gd name="T75" fmla="*/ 38671 h 579"/>
                <a:gd name="T76" fmla="*/ 109606 w 580"/>
                <a:gd name="T77" fmla="*/ 51941 h 579"/>
                <a:gd name="T78" fmla="*/ 108451 w 580"/>
                <a:gd name="T79" fmla="*/ 65963 h 579"/>
                <a:gd name="T80" fmla="*/ 105412 w 580"/>
                <a:gd name="T81" fmla="*/ 76194 h 579"/>
                <a:gd name="T82" fmla="*/ 98777 w 580"/>
                <a:gd name="T83" fmla="*/ 87579 h 579"/>
                <a:gd name="T84" fmla="*/ 89866 w 580"/>
                <a:gd name="T85" fmla="*/ 97046 h 579"/>
                <a:gd name="T86" fmla="*/ 78681 w 580"/>
                <a:gd name="T87" fmla="*/ 104243 h 579"/>
                <a:gd name="T88" fmla="*/ 66169 w 580"/>
                <a:gd name="T89" fmla="*/ 108431 h 579"/>
                <a:gd name="T90" fmla="*/ 52146 w 580"/>
                <a:gd name="T91" fmla="*/ 109551 h 579"/>
                <a:gd name="T92" fmla="*/ 38680 w 580"/>
                <a:gd name="T93" fmla="*/ 107110 h 579"/>
                <a:gd name="T94" fmla="*/ 28810 w 580"/>
                <a:gd name="T95" fmla="*/ 102922 h 579"/>
                <a:gd name="T96" fmla="*/ 18217 w 580"/>
                <a:gd name="T97" fmla="*/ 95334 h 579"/>
                <a:gd name="T98" fmla="*/ 9669 w 580"/>
                <a:gd name="T99" fmla="*/ 85499 h 579"/>
                <a:gd name="T100" fmla="*/ 3596 w 580"/>
                <a:gd name="T101" fmla="*/ 73752 h 579"/>
                <a:gd name="T102" fmla="*/ 563 w 580"/>
                <a:gd name="T103" fmla="*/ 60649 h 5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0"/>
                <a:gd name="T157" fmla="*/ 0 h 579"/>
                <a:gd name="T158" fmla="*/ 580 w 580"/>
                <a:gd name="T159" fmla="*/ 579 h 5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0" h="579">
                  <a:moveTo>
                    <a:pt x="0" y="289"/>
                  </a:moveTo>
                  <a:lnTo>
                    <a:pt x="1" y="274"/>
                  </a:lnTo>
                  <a:lnTo>
                    <a:pt x="2" y="260"/>
                  </a:lnTo>
                  <a:lnTo>
                    <a:pt x="4" y="245"/>
                  </a:lnTo>
                  <a:lnTo>
                    <a:pt x="6" y="231"/>
                  </a:lnTo>
                  <a:lnTo>
                    <a:pt x="10" y="217"/>
                  </a:lnTo>
                  <a:lnTo>
                    <a:pt x="13" y="203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29" y="164"/>
                  </a:lnTo>
                  <a:lnTo>
                    <a:pt x="35" y="151"/>
                  </a:lnTo>
                  <a:lnTo>
                    <a:pt x="42" y="139"/>
                  </a:lnTo>
                  <a:lnTo>
                    <a:pt x="50" y="128"/>
                  </a:lnTo>
                  <a:lnTo>
                    <a:pt x="58" y="116"/>
                  </a:lnTo>
                  <a:lnTo>
                    <a:pt x="66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6" y="66"/>
                  </a:lnTo>
                  <a:lnTo>
                    <a:pt x="117" y="58"/>
                  </a:lnTo>
                  <a:lnTo>
                    <a:pt x="128" y="49"/>
                  </a:lnTo>
                  <a:lnTo>
                    <a:pt x="140" y="42"/>
                  </a:lnTo>
                  <a:lnTo>
                    <a:pt x="152" y="35"/>
                  </a:lnTo>
                  <a:lnTo>
                    <a:pt x="164" y="29"/>
                  </a:lnTo>
                  <a:lnTo>
                    <a:pt x="177" y="23"/>
                  </a:lnTo>
                  <a:lnTo>
                    <a:pt x="190" y="18"/>
                  </a:lnTo>
                  <a:lnTo>
                    <a:pt x="204" y="13"/>
                  </a:lnTo>
                  <a:lnTo>
                    <a:pt x="217" y="9"/>
                  </a:lnTo>
                  <a:lnTo>
                    <a:pt x="231" y="6"/>
                  </a:lnTo>
                  <a:lnTo>
                    <a:pt x="246" y="3"/>
                  </a:lnTo>
                  <a:lnTo>
                    <a:pt x="260" y="2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5" y="0"/>
                  </a:lnTo>
                  <a:lnTo>
                    <a:pt x="320" y="2"/>
                  </a:lnTo>
                  <a:lnTo>
                    <a:pt x="335" y="3"/>
                  </a:lnTo>
                  <a:lnTo>
                    <a:pt x="349" y="6"/>
                  </a:lnTo>
                  <a:lnTo>
                    <a:pt x="363" y="9"/>
                  </a:lnTo>
                  <a:lnTo>
                    <a:pt x="377" y="13"/>
                  </a:lnTo>
                  <a:lnTo>
                    <a:pt x="390" y="18"/>
                  </a:lnTo>
                  <a:lnTo>
                    <a:pt x="403" y="23"/>
                  </a:lnTo>
                  <a:lnTo>
                    <a:pt x="416" y="29"/>
                  </a:lnTo>
                  <a:lnTo>
                    <a:pt x="428" y="35"/>
                  </a:lnTo>
                  <a:lnTo>
                    <a:pt x="440" y="42"/>
                  </a:lnTo>
                  <a:lnTo>
                    <a:pt x="452" y="49"/>
                  </a:lnTo>
                  <a:lnTo>
                    <a:pt x="464" y="58"/>
                  </a:lnTo>
                  <a:lnTo>
                    <a:pt x="474" y="66"/>
                  </a:lnTo>
                  <a:lnTo>
                    <a:pt x="485" y="75"/>
                  </a:lnTo>
                  <a:lnTo>
                    <a:pt x="495" y="85"/>
                  </a:lnTo>
                  <a:lnTo>
                    <a:pt x="505" y="95"/>
                  </a:lnTo>
                  <a:lnTo>
                    <a:pt x="514" y="105"/>
                  </a:lnTo>
                  <a:lnTo>
                    <a:pt x="522" y="116"/>
                  </a:lnTo>
                  <a:lnTo>
                    <a:pt x="530" y="128"/>
                  </a:lnTo>
                  <a:lnTo>
                    <a:pt x="538" y="139"/>
                  </a:lnTo>
                  <a:lnTo>
                    <a:pt x="545" y="151"/>
                  </a:lnTo>
                  <a:lnTo>
                    <a:pt x="551" y="164"/>
                  </a:lnTo>
                  <a:lnTo>
                    <a:pt x="557" y="177"/>
                  </a:lnTo>
                  <a:lnTo>
                    <a:pt x="562" y="190"/>
                  </a:lnTo>
                  <a:lnTo>
                    <a:pt x="567" y="203"/>
                  </a:lnTo>
                  <a:lnTo>
                    <a:pt x="571" y="217"/>
                  </a:lnTo>
                  <a:lnTo>
                    <a:pt x="574" y="231"/>
                  </a:lnTo>
                  <a:lnTo>
                    <a:pt x="576" y="245"/>
                  </a:lnTo>
                  <a:lnTo>
                    <a:pt x="578" y="260"/>
                  </a:lnTo>
                  <a:lnTo>
                    <a:pt x="579" y="274"/>
                  </a:lnTo>
                  <a:lnTo>
                    <a:pt x="580" y="289"/>
                  </a:lnTo>
                  <a:lnTo>
                    <a:pt x="579" y="305"/>
                  </a:lnTo>
                  <a:lnTo>
                    <a:pt x="578" y="320"/>
                  </a:lnTo>
                  <a:lnTo>
                    <a:pt x="576" y="334"/>
                  </a:lnTo>
                  <a:lnTo>
                    <a:pt x="574" y="348"/>
                  </a:lnTo>
                  <a:lnTo>
                    <a:pt x="571" y="362"/>
                  </a:lnTo>
                  <a:lnTo>
                    <a:pt x="567" y="376"/>
                  </a:lnTo>
                  <a:lnTo>
                    <a:pt x="562" y="390"/>
                  </a:lnTo>
                  <a:lnTo>
                    <a:pt x="557" y="403"/>
                  </a:lnTo>
                  <a:lnTo>
                    <a:pt x="551" y="416"/>
                  </a:lnTo>
                  <a:lnTo>
                    <a:pt x="545" y="428"/>
                  </a:lnTo>
                  <a:lnTo>
                    <a:pt x="538" y="440"/>
                  </a:lnTo>
                  <a:lnTo>
                    <a:pt x="530" y="452"/>
                  </a:lnTo>
                  <a:lnTo>
                    <a:pt x="522" y="463"/>
                  </a:lnTo>
                  <a:lnTo>
                    <a:pt x="514" y="474"/>
                  </a:lnTo>
                  <a:lnTo>
                    <a:pt x="505" y="485"/>
                  </a:lnTo>
                  <a:lnTo>
                    <a:pt x="495" y="495"/>
                  </a:lnTo>
                  <a:lnTo>
                    <a:pt x="485" y="504"/>
                  </a:lnTo>
                  <a:lnTo>
                    <a:pt x="474" y="513"/>
                  </a:lnTo>
                  <a:lnTo>
                    <a:pt x="464" y="522"/>
                  </a:lnTo>
                  <a:lnTo>
                    <a:pt x="452" y="530"/>
                  </a:lnTo>
                  <a:lnTo>
                    <a:pt x="440" y="538"/>
                  </a:lnTo>
                  <a:lnTo>
                    <a:pt x="428" y="544"/>
                  </a:lnTo>
                  <a:lnTo>
                    <a:pt x="416" y="551"/>
                  </a:lnTo>
                  <a:lnTo>
                    <a:pt x="403" y="557"/>
                  </a:lnTo>
                  <a:lnTo>
                    <a:pt x="390" y="562"/>
                  </a:lnTo>
                  <a:lnTo>
                    <a:pt x="377" y="566"/>
                  </a:lnTo>
                  <a:lnTo>
                    <a:pt x="363" y="570"/>
                  </a:lnTo>
                  <a:lnTo>
                    <a:pt x="349" y="573"/>
                  </a:lnTo>
                  <a:lnTo>
                    <a:pt x="335" y="576"/>
                  </a:lnTo>
                  <a:lnTo>
                    <a:pt x="320" y="578"/>
                  </a:lnTo>
                  <a:lnTo>
                    <a:pt x="305" y="579"/>
                  </a:lnTo>
                  <a:lnTo>
                    <a:pt x="291" y="579"/>
                  </a:lnTo>
                  <a:lnTo>
                    <a:pt x="275" y="579"/>
                  </a:lnTo>
                  <a:lnTo>
                    <a:pt x="260" y="578"/>
                  </a:lnTo>
                  <a:lnTo>
                    <a:pt x="246" y="576"/>
                  </a:lnTo>
                  <a:lnTo>
                    <a:pt x="231" y="573"/>
                  </a:lnTo>
                  <a:lnTo>
                    <a:pt x="217" y="570"/>
                  </a:lnTo>
                  <a:lnTo>
                    <a:pt x="204" y="566"/>
                  </a:lnTo>
                  <a:lnTo>
                    <a:pt x="190" y="562"/>
                  </a:lnTo>
                  <a:lnTo>
                    <a:pt x="177" y="557"/>
                  </a:lnTo>
                  <a:lnTo>
                    <a:pt x="164" y="551"/>
                  </a:lnTo>
                  <a:lnTo>
                    <a:pt x="152" y="544"/>
                  </a:lnTo>
                  <a:lnTo>
                    <a:pt x="140" y="538"/>
                  </a:lnTo>
                  <a:lnTo>
                    <a:pt x="128" y="530"/>
                  </a:lnTo>
                  <a:lnTo>
                    <a:pt x="117" y="522"/>
                  </a:lnTo>
                  <a:lnTo>
                    <a:pt x="106" y="513"/>
                  </a:lnTo>
                  <a:lnTo>
                    <a:pt x="95" y="504"/>
                  </a:lnTo>
                  <a:lnTo>
                    <a:pt x="85" y="495"/>
                  </a:lnTo>
                  <a:lnTo>
                    <a:pt x="76" y="485"/>
                  </a:lnTo>
                  <a:lnTo>
                    <a:pt x="66" y="474"/>
                  </a:lnTo>
                  <a:lnTo>
                    <a:pt x="58" y="463"/>
                  </a:lnTo>
                  <a:lnTo>
                    <a:pt x="50" y="452"/>
                  </a:lnTo>
                  <a:lnTo>
                    <a:pt x="42" y="440"/>
                  </a:lnTo>
                  <a:lnTo>
                    <a:pt x="35" y="428"/>
                  </a:lnTo>
                  <a:lnTo>
                    <a:pt x="29" y="416"/>
                  </a:lnTo>
                  <a:lnTo>
                    <a:pt x="23" y="403"/>
                  </a:lnTo>
                  <a:lnTo>
                    <a:pt x="18" y="390"/>
                  </a:lnTo>
                  <a:lnTo>
                    <a:pt x="13" y="376"/>
                  </a:lnTo>
                  <a:lnTo>
                    <a:pt x="10" y="362"/>
                  </a:lnTo>
                  <a:lnTo>
                    <a:pt x="6" y="348"/>
                  </a:lnTo>
                  <a:lnTo>
                    <a:pt x="4" y="334"/>
                  </a:lnTo>
                  <a:lnTo>
                    <a:pt x="2" y="320"/>
                  </a:lnTo>
                  <a:lnTo>
                    <a:pt x="1" y="305"/>
                  </a:lnTo>
                  <a:lnTo>
                    <a:pt x="0" y="289"/>
                  </a:lnTo>
                  <a:close/>
                  <a:moveTo>
                    <a:pt x="2" y="289"/>
                  </a:moveTo>
                  <a:lnTo>
                    <a:pt x="2" y="274"/>
                  </a:lnTo>
                  <a:lnTo>
                    <a:pt x="3" y="260"/>
                  </a:lnTo>
                  <a:lnTo>
                    <a:pt x="5" y="245"/>
                  </a:lnTo>
                  <a:lnTo>
                    <a:pt x="8" y="231"/>
                  </a:lnTo>
                  <a:lnTo>
                    <a:pt x="11" y="217"/>
                  </a:lnTo>
                  <a:lnTo>
                    <a:pt x="15" y="204"/>
                  </a:lnTo>
                  <a:lnTo>
                    <a:pt x="19" y="190"/>
                  </a:lnTo>
                  <a:lnTo>
                    <a:pt x="22" y="184"/>
                  </a:lnTo>
                  <a:lnTo>
                    <a:pt x="24" y="177"/>
                  </a:lnTo>
                  <a:lnTo>
                    <a:pt x="30" y="164"/>
                  </a:lnTo>
                  <a:lnTo>
                    <a:pt x="37" y="152"/>
                  </a:lnTo>
                  <a:lnTo>
                    <a:pt x="43" y="140"/>
                  </a:lnTo>
                  <a:lnTo>
                    <a:pt x="51" y="128"/>
                  </a:lnTo>
                  <a:lnTo>
                    <a:pt x="59" y="117"/>
                  </a:lnTo>
                  <a:lnTo>
                    <a:pt x="68" y="106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7" y="59"/>
                  </a:lnTo>
                  <a:lnTo>
                    <a:pt x="129" y="51"/>
                  </a:lnTo>
                  <a:lnTo>
                    <a:pt x="140" y="43"/>
                  </a:lnTo>
                  <a:lnTo>
                    <a:pt x="152" y="36"/>
                  </a:lnTo>
                  <a:lnTo>
                    <a:pt x="165" y="30"/>
                  </a:lnTo>
                  <a:lnTo>
                    <a:pt x="178" y="24"/>
                  </a:lnTo>
                  <a:lnTo>
                    <a:pt x="191" y="19"/>
                  </a:lnTo>
                  <a:lnTo>
                    <a:pt x="204" y="14"/>
                  </a:lnTo>
                  <a:lnTo>
                    <a:pt x="218" y="11"/>
                  </a:lnTo>
                  <a:lnTo>
                    <a:pt x="232" y="7"/>
                  </a:lnTo>
                  <a:lnTo>
                    <a:pt x="246" y="5"/>
                  </a:lnTo>
                  <a:lnTo>
                    <a:pt x="260" y="3"/>
                  </a:lnTo>
                  <a:lnTo>
                    <a:pt x="275" y="2"/>
                  </a:lnTo>
                  <a:lnTo>
                    <a:pt x="291" y="2"/>
                  </a:lnTo>
                  <a:lnTo>
                    <a:pt x="305" y="2"/>
                  </a:lnTo>
                  <a:lnTo>
                    <a:pt x="320" y="3"/>
                  </a:lnTo>
                  <a:lnTo>
                    <a:pt x="334" y="5"/>
                  </a:lnTo>
                  <a:lnTo>
                    <a:pt x="349" y="7"/>
                  </a:lnTo>
                  <a:lnTo>
                    <a:pt x="362" y="11"/>
                  </a:lnTo>
                  <a:lnTo>
                    <a:pt x="376" y="14"/>
                  </a:lnTo>
                  <a:lnTo>
                    <a:pt x="389" y="19"/>
                  </a:lnTo>
                  <a:lnTo>
                    <a:pt x="396" y="21"/>
                  </a:lnTo>
                  <a:lnTo>
                    <a:pt x="403" y="24"/>
                  </a:lnTo>
                  <a:lnTo>
                    <a:pt x="415" y="30"/>
                  </a:lnTo>
                  <a:lnTo>
                    <a:pt x="428" y="36"/>
                  </a:lnTo>
                  <a:lnTo>
                    <a:pt x="440" y="43"/>
                  </a:lnTo>
                  <a:lnTo>
                    <a:pt x="451" y="51"/>
                  </a:lnTo>
                  <a:lnTo>
                    <a:pt x="463" y="59"/>
                  </a:lnTo>
                  <a:lnTo>
                    <a:pt x="474" y="67"/>
                  </a:lnTo>
                  <a:lnTo>
                    <a:pt x="484" y="76"/>
                  </a:lnTo>
                  <a:lnTo>
                    <a:pt x="494" y="86"/>
                  </a:lnTo>
                  <a:lnTo>
                    <a:pt x="504" y="96"/>
                  </a:lnTo>
                  <a:lnTo>
                    <a:pt x="513" y="106"/>
                  </a:lnTo>
                  <a:lnTo>
                    <a:pt x="521" y="117"/>
                  </a:lnTo>
                  <a:lnTo>
                    <a:pt x="529" y="128"/>
                  </a:lnTo>
                  <a:lnTo>
                    <a:pt x="537" y="140"/>
                  </a:lnTo>
                  <a:lnTo>
                    <a:pt x="544" y="152"/>
                  </a:lnTo>
                  <a:lnTo>
                    <a:pt x="550" y="164"/>
                  </a:lnTo>
                  <a:lnTo>
                    <a:pt x="556" y="177"/>
                  </a:lnTo>
                  <a:lnTo>
                    <a:pt x="561" y="190"/>
                  </a:lnTo>
                  <a:lnTo>
                    <a:pt x="565" y="204"/>
                  </a:lnTo>
                  <a:lnTo>
                    <a:pt x="569" y="217"/>
                  </a:lnTo>
                  <a:lnTo>
                    <a:pt x="572" y="231"/>
                  </a:lnTo>
                  <a:lnTo>
                    <a:pt x="575" y="245"/>
                  </a:lnTo>
                  <a:lnTo>
                    <a:pt x="577" y="260"/>
                  </a:lnTo>
                  <a:lnTo>
                    <a:pt x="578" y="274"/>
                  </a:lnTo>
                  <a:lnTo>
                    <a:pt x="578" y="289"/>
                  </a:lnTo>
                  <a:lnTo>
                    <a:pt x="578" y="305"/>
                  </a:lnTo>
                  <a:lnTo>
                    <a:pt x="577" y="320"/>
                  </a:lnTo>
                  <a:lnTo>
                    <a:pt x="575" y="334"/>
                  </a:lnTo>
                  <a:lnTo>
                    <a:pt x="572" y="348"/>
                  </a:lnTo>
                  <a:lnTo>
                    <a:pt x="569" y="362"/>
                  </a:lnTo>
                  <a:lnTo>
                    <a:pt x="565" y="376"/>
                  </a:lnTo>
                  <a:lnTo>
                    <a:pt x="561" y="389"/>
                  </a:lnTo>
                  <a:lnTo>
                    <a:pt x="558" y="396"/>
                  </a:lnTo>
                  <a:lnTo>
                    <a:pt x="556" y="402"/>
                  </a:lnTo>
                  <a:lnTo>
                    <a:pt x="550" y="415"/>
                  </a:lnTo>
                  <a:lnTo>
                    <a:pt x="544" y="427"/>
                  </a:lnTo>
                  <a:lnTo>
                    <a:pt x="537" y="439"/>
                  </a:lnTo>
                  <a:lnTo>
                    <a:pt x="529" y="451"/>
                  </a:lnTo>
                  <a:lnTo>
                    <a:pt x="521" y="462"/>
                  </a:lnTo>
                  <a:lnTo>
                    <a:pt x="513" y="473"/>
                  </a:lnTo>
                  <a:lnTo>
                    <a:pt x="504" y="484"/>
                  </a:lnTo>
                  <a:lnTo>
                    <a:pt x="494" y="494"/>
                  </a:lnTo>
                  <a:lnTo>
                    <a:pt x="484" y="503"/>
                  </a:lnTo>
                  <a:lnTo>
                    <a:pt x="474" y="512"/>
                  </a:lnTo>
                  <a:lnTo>
                    <a:pt x="463" y="521"/>
                  </a:lnTo>
                  <a:lnTo>
                    <a:pt x="451" y="529"/>
                  </a:lnTo>
                  <a:lnTo>
                    <a:pt x="440" y="536"/>
                  </a:lnTo>
                  <a:lnTo>
                    <a:pt x="428" y="543"/>
                  </a:lnTo>
                  <a:lnTo>
                    <a:pt x="415" y="550"/>
                  </a:lnTo>
                  <a:lnTo>
                    <a:pt x="403" y="555"/>
                  </a:lnTo>
                  <a:lnTo>
                    <a:pt x="389" y="560"/>
                  </a:lnTo>
                  <a:lnTo>
                    <a:pt x="376" y="565"/>
                  </a:lnTo>
                  <a:lnTo>
                    <a:pt x="362" y="569"/>
                  </a:lnTo>
                  <a:lnTo>
                    <a:pt x="349" y="572"/>
                  </a:lnTo>
                  <a:lnTo>
                    <a:pt x="334" y="575"/>
                  </a:lnTo>
                  <a:lnTo>
                    <a:pt x="320" y="576"/>
                  </a:lnTo>
                  <a:lnTo>
                    <a:pt x="305" y="578"/>
                  </a:lnTo>
                  <a:lnTo>
                    <a:pt x="291" y="578"/>
                  </a:lnTo>
                  <a:lnTo>
                    <a:pt x="275" y="578"/>
                  </a:lnTo>
                  <a:lnTo>
                    <a:pt x="260" y="576"/>
                  </a:lnTo>
                  <a:lnTo>
                    <a:pt x="246" y="575"/>
                  </a:lnTo>
                  <a:lnTo>
                    <a:pt x="232" y="572"/>
                  </a:lnTo>
                  <a:lnTo>
                    <a:pt x="218" y="569"/>
                  </a:lnTo>
                  <a:lnTo>
                    <a:pt x="204" y="565"/>
                  </a:lnTo>
                  <a:lnTo>
                    <a:pt x="191" y="560"/>
                  </a:lnTo>
                  <a:lnTo>
                    <a:pt x="184" y="558"/>
                  </a:lnTo>
                  <a:lnTo>
                    <a:pt x="178" y="555"/>
                  </a:lnTo>
                  <a:lnTo>
                    <a:pt x="165" y="550"/>
                  </a:lnTo>
                  <a:lnTo>
                    <a:pt x="152" y="543"/>
                  </a:lnTo>
                  <a:lnTo>
                    <a:pt x="140" y="536"/>
                  </a:lnTo>
                  <a:lnTo>
                    <a:pt x="129" y="529"/>
                  </a:lnTo>
                  <a:lnTo>
                    <a:pt x="117" y="521"/>
                  </a:lnTo>
                  <a:lnTo>
                    <a:pt x="107" y="512"/>
                  </a:lnTo>
                  <a:lnTo>
                    <a:pt x="96" y="503"/>
                  </a:lnTo>
                  <a:lnTo>
                    <a:pt x="86" y="494"/>
                  </a:lnTo>
                  <a:lnTo>
                    <a:pt x="77" y="484"/>
                  </a:lnTo>
                  <a:lnTo>
                    <a:pt x="68" y="473"/>
                  </a:lnTo>
                  <a:lnTo>
                    <a:pt x="59" y="462"/>
                  </a:lnTo>
                  <a:lnTo>
                    <a:pt x="51" y="451"/>
                  </a:lnTo>
                  <a:lnTo>
                    <a:pt x="43" y="439"/>
                  </a:lnTo>
                  <a:lnTo>
                    <a:pt x="37" y="427"/>
                  </a:lnTo>
                  <a:lnTo>
                    <a:pt x="30" y="415"/>
                  </a:lnTo>
                  <a:lnTo>
                    <a:pt x="24" y="402"/>
                  </a:lnTo>
                  <a:lnTo>
                    <a:pt x="19" y="389"/>
                  </a:lnTo>
                  <a:lnTo>
                    <a:pt x="15" y="376"/>
                  </a:lnTo>
                  <a:lnTo>
                    <a:pt x="11" y="362"/>
                  </a:lnTo>
                  <a:lnTo>
                    <a:pt x="8" y="348"/>
                  </a:lnTo>
                  <a:lnTo>
                    <a:pt x="5" y="334"/>
                  </a:lnTo>
                  <a:lnTo>
                    <a:pt x="3" y="320"/>
                  </a:lnTo>
                  <a:lnTo>
                    <a:pt x="2" y="305"/>
                  </a:lnTo>
                  <a:lnTo>
                    <a:pt x="2" y="2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1" name="Freeform 123"/>
            <p:cNvSpPr>
              <a:spLocks noEditPoints="1"/>
            </p:cNvSpPr>
            <p:nvPr/>
          </p:nvSpPr>
          <p:spPr bwMode="auto">
            <a:xfrm rot="1413173">
              <a:off x="1205" y="693"/>
              <a:ext cx="3308" cy="3308"/>
            </a:xfrm>
            <a:custGeom>
              <a:avLst/>
              <a:gdLst>
                <a:gd name="T0" fmla="*/ 1120 w 576"/>
                <a:gd name="T1" fmla="*/ 43372 h 576"/>
                <a:gd name="T2" fmla="*/ 4158 w 576"/>
                <a:gd name="T3" fmla="*/ 33149 h 576"/>
                <a:gd name="T4" fmla="*/ 10785 w 576"/>
                <a:gd name="T5" fmla="*/ 21766 h 576"/>
                <a:gd name="T6" fmla="*/ 19888 w 576"/>
                <a:gd name="T7" fmla="*/ 12302 h 576"/>
                <a:gd name="T8" fmla="*/ 30875 w 576"/>
                <a:gd name="T9" fmla="*/ 5312 h 576"/>
                <a:gd name="T10" fmla="*/ 43573 w 576"/>
                <a:gd name="T11" fmla="*/ 959 h 576"/>
                <a:gd name="T12" fmla="*/ 57390 w 576"/>
                <a:gd name="T13" fmla="*/ 0 h 576"/>
                <a:gd name="T14" fmla="*/ 70846 w 576"/>
                <a:gd name="T15" fmla="*/ 2274 h 576"/>
                <a:gd name="T16" fmla="*/ 80707 w 576"/>
                <a:gd name="T17" fmla="*/ 6432 h 576"/>
                <a:gd name="T18" fmla="*/ 91297 w 576"/>
                <a:gd name="T19" fmla="*/ 14019 h 576"/>
                <a:gd name="T20" fmla="*/ 99837 w 576"/>
                <a:gd name="T21" fmla="*/ 23880 h 576"/>
                <a:gd name="T22" fmla="*/ 105873 w 576"/>
                <a:gd name="T23" fmla="*/ 35624 h 576"/>
                <a:gd name="T24" fmla="*/ 108911 w 576"/>
                <a:gd name="T25" fmla="*/ 48879 h 576"/>
                <a:gd name="T26" fmla="*/ 108544 w 576"/>
                <a:gd name="T27" fmla="*/ 62898 h 576"/>
                <a:gd name="T28" fmla="*/ 105316 w 576"/>
                <a:gd name="T29" fmla="*/ 74642 h 576"/>
                <a:gd name="T30" fmla="*/ 99837 w 576"/>
                <a:gd name="T31" fmla="*/ 85060 h 576"/>
                <a:gd name="T32" fmla="*/ 91297 w 576"/>
                <a:gd name="T33" fmla="*/ 94893 h 576"/>
                <a:gd name="T34" fmla="*/ 80707 w 576"/>
                <a:gd name="T35" fmla="*/ 102479 h 576"/>
                <a:gd name="T36" fmla="*/ 68210 w 576"/>
                <a:gd name="T37" fmla="*/ 107389 h 576"/>
                <a:gd name="T38" fmla="*/ 54749 w 576"/>
                <a:gd name="T39" fmla="*/ 109107 h 576"/>
                <a:gd name="T40" fmla="*/ 40931 w 576"/>
                <a:gd name="T41" fmla="*/ 107389 h 576"/>
                <a:gd name="T42" fmla="*/ 30875 w 576"/>
                <a:gd name="T43" fmla="*/ 103794 h 576"/>
                <a:gd name="T44" fmla="*/ 19888 w 576"/>
                <a:gd name="T45" fmla="*/ 96604 h 576"/>
                <a:gd name="T46" fmla="*/ 10785 w 576"/>
                <a:gd name="T47" fmla="*/ 87139 h 576"/>
                <a:gd name="T48" fmla="*/ 4158 w 576"/>
                <a:gd name="T49" fmla="*/ 75762 h 576"/>
                <a:gd name="T50" fmla="*/ 563 w 576"/>
                <a:gd name="T51" fmla="*/ 62898 h 576"/>
                <a:gd name="T52" fmla="*/ 362 w 576"/>
                <a:gd name="T53" fmla="*/ 51521 h 576"/>
                <a:gd name="T54" fmla="*/ 2636 w 576"/>
                <a:gd name="T55" fmla="*/ 38260 h 576"/>
                <a:gd name="T56" fmla="*/ 6828 w 576"/>
                <a:gd name="T57" fmla="*/ 28595 h 576"/>
                <a:gd name="T58" fmla="*/ 14381 w 576"/>
                <a:gd name="T59" fmla="*/ 18010 h 576"/>
                <a:gd name="T60" fmla="*/ 24046 w 576"/>
                <a:gd name="T61" fmla="*/ 9465 h 576"/>
                <a:gd name="T62" fmla="*/ 35785 w 576"/>
                <a:gd name="T63" fmla="*/ 3400 h 576"/>
                <a:gd name="T64" fmla="*/ 48879 w 576"/>
                <a:gd name="T65" fmla="*/ 362 h 576"/>
                <a:gd name="T66" fmla="*/ 62898 w 576"/>
                <a:gd name="T67" fmla="*/ 758 h 576"/>
                <a:gd name="T68" fmla="*/ 74642 w 576"/>
                <a:gd name="T69" fmla="*/ 3991 h 576"/>
                <a:gd name="T70" fmla="*/ 85060 w 576"/>
                <a:gd name="T71" fmla="*/ 9465 h 576"/>
                <a:gd name="T72" fmla="*/ 94726 w 576"/>
                <a:gd name="T73" fmla="*/ 18010 h 576"/>
                <a:gd name="T74" fmla="*/ 102278 w 576"/>
                <a:gd name="T75" fmla="*/ 28595 h 576"/>
                <a:gd name="T76" fmla="*/ 107229 w 576"/>
                <a:gd name="T77" fmla="*/ 40931 h 576"/>
                <a:gd name="T78" fmla="*/ 108911 w 576"/>
                <a:gd name="T79" fmla="*/ 54358 h 576"/>
                <a:gd name="T80" fmla="*/ 107229 w 576"/>
                <a:gd name="T81" fmla="*/ 68210 h 576"/>
                <a:gd name="T82" fmla="*/ 103599 w 576"/>
                <a:gd name="T83" fmla="*/ 78037 h 576"/>
                <a:gd name="T84" fmla="*/ 96409 w 576"/>
                <a:gd name="T85" fmla="*/ 89023 h 576"/>
                <a:gd name="T86" fmla="*/ 87139 w 576"/>
                <a:gd name="T87" fmla="*/ 98126 h 576"/>
                <a:gd name="T88" fmla="*/ 75762 w 576"/>
                <a:gd name="T89" fmla="*/ 104552 h 576"/>
                <a:gd name="T90" fmla="*/ 62898 w 576"/>
                <a:gd name="T91" fmla="*/ 108147 h 576"/>
                <a:gd name="T92" fmla="*/ 48879 w 576"/>
                <a:gd name="T93" fmla="*/ 108544 h 576"/>
                <a:gd name="T94" fmla="*/ 35785 w 576"/>
                <a:gd name="T95" fmla="*/ 105511 h 576"/>
                <a:gd name="T96" fmla="*/ 26320 w 576"/>
                <a:gd name="T97" fmla="*/ 100957 h 576"/>
                <a:gd name="T98" fmla="*/ 16098 w 576"/>
                <a:gd name="T99" fmla="*/ 93009 h 576"/>
                <a:gd name="T100" fmla="*/ 8149 w 576"/>
                <a:gd name="T101" fmla="*/ 82786 h 576"/>
                <a:gd name="T102" fmla="*/ 2636 w 576"/>
                <a:gd name="T103" fmla="*/ 70651 h 576"/>
                <a:gd name="T104" fmla="*/ 362 w 576"/>
                <a:gd name="T105" fmla="*/ 57390 h 5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576"/>
                <a:gd name="T161" fmla="*/ 576 w 576"/>
                <a:gd name="T162" fmla="*/ 576 h 5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576">
                  <a:moveTo>
                    <a:pt x="0" y="287"/>
                  </a:moveTo>
                  <a:lnTo>
                    <a:pt x="0" y="272"/>
                  </a:lnTo>
                  <a:lnTo>
                    <a:pt x="1" y="258"/>
                  </a:lnTo>
                  <a:lnTo>
                    <a:pt x="3" y="243"/>
                  </a:lnTo>
                  <a:lnTo>
                    <a:pt x="6" y="229"/>
                  </a:lnTo>
                  <a:lnTo>
                    <a:pt x="9" y="215"/>
                  </a:lnTo>
                  <a:lnTo>
                    <a:pt x="13" y="202"/>
                  </a:lnTo>
                  <a:lnTo>
                    <a:pt x="17" y="188"/>
                  </a:lnTo>
                  <a:lnTo>
                    <a:pt x="20" y="182"/>
                  </a:lnTo>
                  <a:lnTo>
                    <a:pt x="22" y="175"/>
                  </a:lnTo>
                  <a:lnTo>
                    <a:pt x="28" y="162"/>
                  </a:lnTo>
                  <a:lnTo>
                    <a:pt x="35" y="150"/>
                  </a:lnTo>
                  <a:lnTo>
                    <a:pt x="41" y="138"/>
                  </a:lnTo>
                  <a:lnTo>
                    <a:pt x="49" y="126"/>
                  </a:lnTo>
                  <a:lnTo>
                    <a:pt x="57" y="115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5" y="65"/>
                  </a:lnTo>
                  <a:lnTo>
                    <a:pt x="115" y="57"/>
                  </a:lnTo>
                  <a:lnTo>
                    <a:pt x="127" y="49"/>
                  </a:lnTo>
                  <a:lnTo>
                    <a:pt x="138" y="41"/>
                  </a:lnTo>
                  <a:lnTo>
                    <a:pt x="150" y="34"/>
                  </a:lnTo>
                  <a:lnTo>
                    <a:pt x="163" y="28"/>
                  </a:lnTo>
                  <a:lnTo>
                    <a:pt x="176" y="22"/>
                  </a:lnTo>
                  <a:lnTo>
                    <a:pt x="189" y="17"/>
                  </a:lnTo>
                  <a:lnTo>
                    <a:pt x="202" y="12"/>
                  </a:lnTo>
                  <a:lnTo>
                    <a:pt x="216" y="9"/>
                  </a:lnTo>
                  <a:lnTo>
                    <a:pt x="230" y="5"/>
                  </a:lnTo>
                  <a:lnTo>
                    <a:pt x="244" y="3"/>
                  </a:lnTo>
                  <a:lnTo>
                    <a:pt x="258" y="1"/>
                  </a:lnTo>
                  <a:lnTo>
                    <a:pt x="273" y="0"/>
                  </a:lnTo>
                  <a:lnTo>
                    <a:pt x="289" y="0"/>
                  </a:lnTo>
                  <a:lnTo>
                    <a:pt x="303" y="0"/>
                  </a:lnTo>
                  <a:lnTo>
                    <a:pt x="318" y="1"/>
                  </a:lnTo>
                  <a:lnTo>
                    <a:pt x="332" y="3"/>
                  </a:lnTo>
                  <a:lnTo>
                    <a:pt x="347" y="5"/>
                  </a:lnTo>
                  <a:lnTo>
                    <a:pt x="360" y="9"/>
                  </a:lnTo>
                  <a:lnTo>
                    <a:pt x="374" y="12"/>
                  </a:lnTo>
                  <a:lnTo>
                    <a:pt x="387" y="17"/>
                  </a:lnTo>
                  <a:lnTo>
                    <a:pt x="394" y="19"/>
                  </a:lnTo>
                  <a:lnTo>
                    <a:pt x="401" y="22"/>
                  </a:lnTo>
                  <a:lnTo>
                    <a:pt x="413" y="28"/>
                  </a:lnTo>
                  <a:lnTo>
                    <a:pt x="426" y="34"/>
                  </a:lnTo>
                  <a:lnTo>
                    <a:pt x="438" y="41"/>
                  </a:lnTo>
                  <a:lnTo>
                    <a:pt x="449" y="49"/>
                  </a:lnTo>
                  <a:lnTo>
                    <a:pt x="461" y="57"/>
                  </a:lnTo>
                  <a:lnTo>
                    <a:pt x="472" y="65"/>
                  </a:lnTo>
                  <a:lnTo>
                    <a:pt x="482" y="74"/>
                  </a:lnTo>
                  <a:lnTo>
                    <a:pt x="492" y="84"/>
                  </a:lnTo>
                  <a:lnTo>
                    <a:pt x="502" y="94"/>
                  </a:lnTo>
                  <a:lnTo>
                    <a:pt x="511" y="104"/>
                  </a:lnTo>
                  <a:lnTo>
                    <a:pt x="519" y="115"/>
                  </a:lnTo>
                  <a:lnTo>
                    <a:pt x="527" y="126"/>
                  </a:lnTo>
                  <a:lnTo>
                    <a:pt x="535" y="138"/>
                  </a:lnTo>
                  <a:lnTo>
                    <a:pt x="542" y="150"/>
                  </a:lnTo>
                  <a:lnTo>
                    <a:pt x="548" y="162"/>
                  </a:lnTo>
                  <a:lnTo>
                    <a:pt x="554" y="175"/>
                  </a:lnTo>
                  <a:lnTo>
                    <a:pt x="559" y="188"/>
                  </a:lnTo>
                  <a:lnTo>
                    <a:pt x="563" y="202"/>
                  </a:lnTo>
                  <a:lnTo>
                    <a:pt x="567" y="215"/>
                  </a:lnTo>
                  <a:lnTo>
                    <a:pt x="570" y="229"/>
                  </a:lnTo>
                  <a:lnTo>
                    <a:pt x="573" y="243"/>
                  </a:lnTo>
                  <a:lnTo>
                    <a:pt x="575" y="258"/>
                  </a:lnTo>
                  <a:lnTo>
                    <a:pt x="576" y="272"/>
                  </a:lnTo>
                  <a:lnTo>
                    <a:pt x="576" y="287"/>
                  </a:lnTo>
                  <a:lnTo>
                    <a:pt x="576" y="303"/>
                  </a:lnTo>
                  <a:lnTo>
                    <a:pt x="575" y="318"/>
                  </a:lnTo>
                  <a:lnTo>
                    <a:pt x="573" y="332"/>
                  </a:lnTo>
                  <a:lnTo>
                    <a:pt x="570" y="346"/>
                  </a:lnTo>
                  <a:lnTo>
                    <a:pt x="567" y="360"/>
                  </a:lnTo>
                  <a:lnTo>
                    <a:pt x="563" y="374"/>
                  </a:lnTo>
                  <a:lnTo>
                    <a:pt x="559" y="387"/>
                  </a:lnTo>
                  <a:lnTo>
                    <a:pt x="556" y="394"/>
                  </a:lnTo>
                  <a:lnTo>
                    <a:pt x="554" y="400"/>
                  </a:lnTo>
                  <a:lnTo>
                    <a:pt x="548" y="413"/>
                  </a:lnTo>
                  <a:lnTo>
                    <a:pt x="542" y="425"/>
                  </a:lnTo>
                  <a:lnTo>
                    <a:pt x="535" y="437"/>
                  </a:lnTo>
                  <a:lnTo>
                    <a:pt x="527" y="449"/>
                  </a:lnTo>
                  <a:lnTo>
                    <a:pt x="519" y="460"/>
                  </a:lnTo>
                  <a:lnTo>
                    <a:pt x="511" y="471"/>
                  </a:lnTo>
                  <a:lnTo>
                    <a:pt x="502" y="482"/>
                  </a:lnTo>
                  <a:lnTo>
                    <a:pt x="492" y="492"/>
                  </a:lnTo>
                  <a:lnTo>
                    <a:pt x="482" y="501"/>
                  </a:lnTo>
                  <a:lnTo>
                    <a:pt x="472" y="510"/>
                  </a:lnTo>
                  <a:lnTo>
                    <a:pt x="461" y="519"/>
                  </a:lnTo>
                  <a:lnTo>
                    <a:pt x="449" y="527"/>
                  </a:lnTo>
                  <a:lnTo>
                    <a:pt x="438" y="534"/>
                  </a:lnTo>
                  <a:lnTo>
                    <a:pt x="426" y="541"/>
                  </a:lnTo>
                  <a:lnTo>
                    <a:pt x="413" y="548"/>
                  </a:lnTo>
                  <a:lnTo>
                    <a:pt x="401" y="553"/>
                  </a:lnTo>
                  <a:lnTo>
                    <a:pt x="387" y="558"/>
                  </a:lnTo>
                  <a:lnTo>
                    <a:pt x="374" y="563"/>
                  </a:lnTo>
                  <a:lnTo>
                    <a:pt x="360" y="567"/>
                  </a:lnTo>
                  <a:lnTo>
                    <a:pt x="347" y="570"/>
                  </a:lnTo>
                  <a:lnTo>
                    <a:pt x="332" y="573"/>
                  </a:lnTo>
                  <a:lnTo>
                    <a:pt x="318" y="574"/>
                  </a:lnTo>
                  <a:lnTo>
                    <a:pt x="303" y="576"/>
                  </a:lnTo>
                  <a:lnTo>
                    <a:pt x="289" y="576"/>
                  </a:lnTo>
                  <a:lnTo>
                    <a:pt x="273" y="576"/>
                  </a:lnTo>
                  <a:lnTo>
                    <a:pt x="258" y="574"/>
                  </a:lnTo>
                  <a:lnTo>
                    <a:pt x="244" y="573"/>
                  </a:lnTo>
                  <a:lnTo>
                    <a:pt x="230" y="570"/>
                  </a:lnTo>
                  <a:lnTo>
                    <a:pt x="216" y="567"/>
                  </a:lnTo>
                  <a:lnTo>
                    <a:pt x="202" y="563"/>
                  </a:lnTo>
                  <a:lnTo>
                    <a:pt x="189" y="558"/>
                  </a:lnTo>
                  <a:lnTo>
                    <a:pt x="182" y="556"/>
                  </a:lnTo>
                  <a:lnTo>
                    <a:pt x="176" y="553"/>
                  </a:lnTo>
                  <a:lnTo>
                    <a:pt x="163" y="548"/>
                  </a:lnTo>
                  <a:lnTo>
                    <a:pt x="150" y="541"/>
                  </a:lnTo>
                  <a:lnTo>
                    <a:pt x="138" y="534"/>
                  </a:lnTo>
                  <a:lnTo>
                    <a:pt x="127" y="527"/>
                  </a:lnTo>
                  <a:lnTo>
                    <a:pt x="115" y="519"/>
                  </a:lnTo>
                  <a:lnTo>
                    <a:pt x="105" y="510"/>
                  </a:lnTo>
                  <a:lnTo>
                    <a:pt x="94" y="501"/>
                  </a:lnTo>
                  <a:lnTo>
                    <a:pt x="84" y="492"/>
                  </a:lnTo>
                  <a:lnTo>
                    <a:pt x="75" y="482"/>
                  </a:lnTo>
                  <a:lnTo>
                    <a:pt x="66" y="471"/>
                  </a:lnTo>
                  <a:lnTo>
                    <a:pt x="57" y="460"/>
                  </a:lnTo>
                  <a:lnTo>
                    <a:pt x="49" y="449"/>
                  </a:lnTo>
                  <a:lnTo>
                    <a:pt x="41" y="437"/>
                  </a:lnTo>
                  <a:lnTo>
                    <a:pt x="35" y="425"/>
                  </a:lnTo>
                  <a:lnTo>
                    <a:pt x="28" y="413"/>
                  </a:lnTo>
                  <a:lnTo>
                    <a:pt x="22" y="400"/>
                  </a:lnTo>
                  <a:lnTo>
                    <a:pt x="17" y="387"/>
                  </a:lnTo>
                  <a:lnTo>
                    <a:pt x="13" y="374"/>
                  </a:lnTo>
                  <a:lnTo>
                    <a:pt x="9" y="360"/>
                  </a:lnTo>
                  <a:lnTo>
                    <a:pt x="6" y="346"/>
                  </a:lnTo>
                  <a:lnTo>
                    <a:pt x="3" y="332"/>
                  </a:lnTo>
                  <a:lnTo>
                    <a:pt x="1" y="318"/>
                  </a:lnTo>
                  <a:lnTo>
                    <a:pt x="0" y="303"/>
                  </a:lnTo>
                  <a:lnTo>
                    <a:pt x="0" y="287"/>
                  </a:lnTo>
                  <a:close/>
                  <a:moveTo>
                    <a:pt x="1" y="287"/>
                  </a:moveTo>
                  <a:lnTo>
                    <a:pt x="2" y="272"/>
                  </a:lnTo>
                  <a:lnTo>
                    <a:pt x="3" y="258"/>
                  </a:lnTo>
                  <a:lnTo>
                    <a:pt x="5" y="244"/>
                  </a:lnTo>
                  <a:lnTo>
                    <a:pt x="7" y="230"/>
                  </a:lnTo>
                  <a:lnTo>
                    <a:pt x="10" y="216"/>
                  </a:lnTo>
                  <a:lnTo>
                    <a:pt x="14" y="202"/>
                  </a:lnTo>
                  <a:lnTo>
                    <a:pt x="19" y="189"/>
                  </a:lnTo>
                  <a:lnTo>
                    <a:pt x="21" y="182"/>
                  </a:lnTo>
                  <a:lnTo>
                    <a:pt x="24" y="176"/>
                  </a:lnTo>
                  <a:lnTo>
                    <a:pt x="29" y="163"/>
                  </a:lnTo>
                  <a:lnTo>
                    <a:pt x="36" y="151"/>
                  </a:lnTo>
                  <a:lnTo>
                    <a:pt x="43" y="139"/>
                  </a:lnTo>
                  <a:lnTo>
                    <a:pt x="50" y="127"/>
                  </a:lnTo>
                  <a:lnTo>
                    <a:pt x="58" y="116"/>
                  </a:lnTo>
                  <a:lnTo>
                    <a:pt x="67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5" y="66"/>
                  </a:lnTo>
                  <a:lnTo>
                    <a:pt x="116" y="58"/>
                  </a:lnTo>
                  <a:lnTo>
                    <a:pt x="127" y="50"/>
                  </a:lnTo>
                  <a:lnTo>
                    <a:pt x="139" y="42"/>
                  </a:lnTo>
                  <a:lnTo>
                    <a:pt x="151" y="35"/>
                  </a:lnTo>
                  <a:lnTo>
                    <a:pt x="163" y="29"/>
                  </a:lnTo>
                  <a:lnTo>
                    <a:pt x="176" y="23"/>
                  </a:lnTo>
                  <a:lnTo>
                    <a:pt x="189" y="18"/>
                  </a:lnTo>
                  <a:lnTo>
                    <a:pt x="202" y="14"/>
                  </a:lnTo>
                  <a:lnTo>
                    <a:pt x="216" y="10"/>
                  </a:lnTo>
                  <a:lnTo>
                    <a:pt x="230" y="7"/>
                  </a:lnTo>
                  <a:lnTo>
                    <a:pt x="244" y="4"/>
                  </a:lnTo>
                  <a:lnTo>
                    <a:pt x="258" y="2"/>
                  </a:lnTo>
                  <a:lnTo>
                    <a:pt x="273" y="1"/>
                  </a:lnTo>
                  <a:lnTo>
                    <a:pt x="289" y="1"/>
                  </a:lnTo>
                  <a:lnTo>
                    <a:pt x="303" y="1"/>
                  </a:lnTo>
                  <a:lnTo>
                    <a:pt x="318" y="2"/>
                  </a:lnTo>
                  <a:lnTo>
                    <a:pt x="332" y="4"/>
                  </a:lnTo>
                  <a:lnTo>
                    <a:pt x="346" y="7"/>
                  </a:lnTo>
                  <a:lnTo>
                    <a:pt x="360" y="10"/>
                  </a:lnTo>
                  <a:lnTo>
                    <a:pt x="374" y="14"/>
                  </a:lnTo>
                  <a:lnTo>
                    <a:pt x="387" y="18"/>
                  </a:lnTo>
                  <a:lnTo>
                    <a:pt x="394" y="21"/>
                  </a:lnTo>
                  <a:lnTo>
                    <a:pt x="400" y="23"/>
                  </a:lnTo>
                  <a:lnTo>
                    <a:pt x="413" y="29"/>
                  </a:lnTo>
                  <a:lnTo>
                    <a:pt x="425" y="35"/>
                  </a:lnTo>
                  <a:lnTo>
                    <a:pt x="437" y="42"/>
                  </a:lnTo>
                  <a:lnTo>
                    <a:pt x="449" y="50"/>
                  </a:lnTo>
                  <a:lnTo>
                    <a:pt x="460" y="58"/>
                  </a:lnTo>
                  <a:lnTo>
                    <a:pt x="471" y="66"/>
                  </a:lnTo>
                  <a:lnTo>
                    <a:pt x="481" y="75"/>
                  </a:lnTo>
                  <a:lnTo>
                    <a:pt x="491" y="85"/>
                  </a:lnTo>
                  <a:lnTo>
                    <a:pt x="500" y="95"/>
                  </a:lnTo>
                  <a:lnTo>
                    <a:pt x="509" y="105"/>
                  </a:lnTo>
                  <a:lnTo>
                    <a:pt x="518" y="116"/>
                  </a:lnTo>
                  <a:lnTo>
                    <a:pt x="526" y="127"/>
                  </a:lnTo>
                  <a:lnTo>
                    <a:pt x="533" y="139"/>
                  </a:lnTo>
                  <a:lnTo>
                    <a:pt x="540" y="151"/>
                  </a:lnTo>
                  <a:lnTo>
                    <a:pt x="547" y="163"/>
                  </a:lnTo>
                  <a:lnTo>
                    <a:pt x="552" y="176"/>
                  </a:lnTo>
                  <a:lnTo>
                    <a:pt x="557" y="189"/>
                  </a:lnTo>
                  <a:lnTo>
                    <a:pt x="562" y="202"/>
                  </a:lnTo>
                  <a:lnTo>
                    <a:pt x="566" y="216"/>
                  </a:lnTo>
                  <a:lnTo>
                    <a:pt x="569" y="230"/>
                  </a:lnTo>
                  <a:lnTo>
                    <a:pt x="572" y="244"/>
                  </a:lnTo>
                  <a:lnTo>
                    <a:pt x="573" y="258"/>
                  </a:lnTo>
                  <a:lnTo>
                    <a:pt x="574" y="272"/>
                  </a:lnTo>
                  <a:lnTo>
                    <a:pt x="575" y="287"/>
                  </a:lnTo>
                  <a:lnTo>
                    <a:pt x="574" y="303"/>
                  </a:lnTo>
                  <a:lnTo>
                    <a:pt x="573" y="318"/>
                  </a:lnTo>
                  <a:lnTo>
                    <a:pt x="572" y="332"/>
                  </a:lnTo>
                  <a:lnTo>
                    <a:pt x="569" y="346"/>
                  </a:lnTo>
                  <a:lnTo>
                    <a:pt x="566" y="360"/>
                  </a:lnTo>
                  <a:lnTo>
                    <a:pt x="562" y="373"/>
                  </a:lnTo>
                  <a:lnTo>
                    <a:pt x="557" y="387"/>
                  </a:lnTo>
                  <a:lnTo>
                    <a:pt x="555" y="393"/>
                  </a:lnTo>
                  <a:lnTo>
                    <a:pt x="552" y="400"/>
                  </a:lnTo>
                  <a:lnTo>
                    <a:pt x="547" y="412"/>
                  </a:lnTo>
                  <a:lnTo>
                    <a:pt x="540" y="425"/>
                  </a:lnTo>
                  <a:lnTo>
                    <a:pt x="533" y="437"/>
                  </a:lnTo>
                  <a:lnTo>
                    <a:pt x="526" y="448"/>
                  </a:lnTo>
                  <a:lnTo>
                    <a:pt x="518" y="460"/>
                  </a:lnTo>
                  <a:lnTo>
                    <a:pt x="509" y="470"/>
                  </a:lnTo>
                  <a:lnTo>
                    <a:pt x="500" y="481"/>
                  </a:lnTo>
                  <a:lnTo>
                    <a:pt x="491" y="491"/>
                  </a:lnTo>
                  <a:lnTo>
                    <a:pt x="481" y="500"/>
                  </a:lnTo>
                  <a:lnTo>
                    <a:pt x="471" y="509"/>
                  </a:lnTo>
                  <a:lnTo>
                    <a:pt x="460" y="518"/>
                  </a:lnTo>
                  <a:lnTo>
                    <a:pt x="449" y="526"/>
                  </a:lnTo>
                  <a:lnTo>
                    <a:pt x="437" y="533"/>
                  </a:lnTo>
                  <a:lnTo>
                    <a:pt x="425" y="540"/>
                  </a:lnTo>
                  <a:lnTo>
                    <a:pt x="413" y="546"/>
                  </a:lnTo>
                  <a:lnTo>
                    <a:pt x="400" y="552"/>
                  </a:lnTo>
                  <a:lnTo>
                    <a:pt x="387" y="557"/>
                  </a:lnTo>
                  <a:lnTo>
                    <a:pt x="374" y="562"/>
                  </a:lnTo>
                  <a:lnTo>
                    <a:pt x="360" y="566"/>
                  </a:lnTo>
                  <a:lnTo>
                    <a:pt x="346" y="569"/>
                  </a:lnTo>
                  <a:lnTo>
                    <a:pt x="332" y="571"/>
                  </a:lnTo>
                  <a:lnTo>
                    <a:pt x="318" y="573"/>
                  </a:lnTo>
                  <a:lnTo>
                    <a:pt x="303" y="574"/>
                  </a:lnTo>
                  <a:lnTo>
                    <a:pt x="289" y="575"/>
                  </a:lnTo>
                  <a:lnTo>
                    <a:pt x="273" y="574"/>
                  </a:lnTo>
                  <a:lnTo>
                    <a:pt x="258" y="573"/>
                  </a:lnTo>
                  <a:lnTo>
                    <a:pt x="244" y="571"/>
                  </a:lnTo>
                  <a:lnTo>
                    <a:pt x="230" y="569"/>
                  </a:lnTo>
                  <a:lnTo>
                    <a:pt x="216" y="566"/>
                  </a:lnTo>
                  <a:lnTo>
                    <a:pt x="202" y="562"/>
                  </a:lnTo>
                  <a:lnTo>
                    <a:pt x="189" y="557"/>
                  </a:lnTo>
                  <a:lnTo>
                    <a:pt x="183" y="555"/>
                  </a:lnTo>
                  <a:lnTo>
                    <a:pt x="176" y="552"/>
                  </a:lnTo>
                  <a:lnTo>
                    <a:pt x="163" y="546"/>
                  </a:lnTo>
                  <a:lnTo>
                    <a:pt x="151" y="540"/>
                  </a:lnTo>
                  <a:lnTo>
                    <a:pt x="139" y="533"/>
                  </a:lnTo>
                  <a:lnTo>
                    <a:pt x="127" y="526"/>
                  </a:lnTo>
                  <a:lnTo>
                    <a:pt x="116" y="518"/>
                  </a:lnTo>
                  <a:lnTo>
                    <a:pt x="105" y="509"/>
                  </a:lnTo>
                  <a:lnTo>
                    <a:pt x="95" y="500"/>
                  </a:lnTo>
                  <a:lnTo>
                    <a:pt x="85" y="491"/>
                  </a:lnTo>
                  <a:lnTo>
                    <a:pt x="76" y="481"/>
                  </a:lnTo>
                  <a:lnTo>
                    <a:pt x="67" y="470"/>
                  </a:lnTo>
                  <a:lnTo>
                    <a:pt x="58" y="460"/>
                  </a:lnTo>
                  <a:lnTo>
                    <a:pt x="50" y="448"/>
                  </a:lnTo>
                  <a:lnTo>
                    <a:pt x="43" y="437"/>
                  </a:lnTo>
                  <a:lnTo>
                    <a:pt x="36" y="425"/>
                  </a:lnTo>
                  <a:lnTo>
                    <a:pt x="29" y="412"/>
                  </a:lnTo>
                  <a:lnTo>
                    <a:pt x="24" y="400"/>
                  </a:lnTo>
                  <a:lnTo>
                    <a:pt x="19" y="387"/>
                  </a:lnTo>
                  <a:lnTo>
                    <a:pt x="14" y="373"/>
                  </a:lnTo>
                  <a:lnTo>
                    <a:pt x="10" y="360"/>
                  </a:lnTo>
                  <a:lnTo>
                    <a:pt x="7" y="346"/>
                  </a:lnTo>
                  <a:lnTo>
                    <a:pt x="5" y="332"/>
                  </a:lnTo>
                  <a:lnTo>
                    <a:pt x="3" y="318"/>
                  </a:lnTo>
                  <a:lnTo>
                    <a:pt x="2" y="303"/>
                  </a:lnTo>
                  <a:lnTo>
                    <a:pt x="1" y="2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2" name="Freeform 124"/>
            <p:cNvSpPr>
              <a:spLocks noEditPoints="1"/>
            </p:cNvSpPr>
            <p:nvPr/>
          </p:nvSpPr>
          <p:spPr bwMode="auto">
            <a:xfrm rot="1413173">
              <a:off x="1210" y="698"/>
              <a:ext cx="3298" cy="3298"/>
            </a:xfrm>
            <a:custGeom>
              <a:avLst/>
              <a:gdLst>
                <a:gd name="T0" fmla="*/ 1120 w 574"/>
                <a:gd name="T1" fmla="*/ 43443 h 574"/>
                <a:gd name="T2" fmla="*/ 4355 w 574"/>
                <a:gd name="T3" fmla="*/ 33175 h 574"/>
                <a:gd name="T4" fmla="*/ 10831 w 574"/>
                <a:gd name="T5" fmla="*/ 21822 h 574"/>
                <a:gd name="T6" fmla="*/ 19742 w 574"/>
                <a:gd name="T7" fmla="*/ 12313 h 574"/>
                <a:gd name="T8" fmla="*/ 30733 w 574"/>
                <a:gd name="T9" fmla="*/ 5315 h 574"/>
                <a:gd name="T10" fmla="*/ 43443 w 574"/>
                <a:gd name="T11" fmla="*/ 1120 h 574"/>
                <a:gd name="T12" fmla="*/ 57278 w 574"/>
                <a:gd name="T13" fmla="*/ 0 h 574"/>
                <a:gd name="T14" fmla="*/ 70746 w 574"/>
                <a:gd name="T15" fmla="*/ 2476 h 574"/>
                <a:gd name="T16" fmla="*/ 80416 w 574"/>
                <a:gd name="T17" fmla="*/ 6435 h 574"/>
                <a:gd name="T18" fmla="*/ 91045 w 574"/>
                <a:gd name="T19" fmla="*/ 14031 h 574"/>
                <a:gd name="T20" fmla="*/ 99566 w 574"/>
                <a:gd name="T21" fmla="*/ 23902 h 574"/>
                <a:gd name="T22" fmla="*/ 105473 w 574"/>
                <a:gd name="T23" fmla="*/ 35652 h 574"/>
                <a:gd name="T24" fmla="*/ 108512 w 574"/>
                <a:gd name="T25" fmla="*/ 48758 h 574"/>
                <a:gd name="T26" fmla="*/ 108311 w 574"/>
                <a:gd name="T27" fmla="*/ 62788 h 574"/>
                <a:gd name="T28" fmla="*/ 105076 w 574"/>
                <a:gd name="T29" fmla="*/ 74343 h 574"/>
                <a:gd name="T30" fmla="*/ 99566 w 574"/>
                <a:gd name="T31" fmla="*/ 84777 h 574"/>
                <a:gd name="T32" fmla="*/ 91045 w 574"/>
                <a:gd name="T33" fmla="*/ 94648 h 574"/>
                <a:gd name="T34" fmla="*/ 80416 w 574"/>
                <a:gd name="T35" fmla="*/ 102238 h 574"/>
                <a:gd name="T36" fmla="*/ 68103 w 574"/>
                <a:gd name="T37" fmla="*/ 107156 h 574"/>
                <a:gd name="T38" fmla="*/ 54635 w 574"/>
                <a:gd name="T39" fmla="*/ 108874 h 574"/>
                <a:gd name="T40" fmla="*/ 40771 w 574"/>
                <a:gd name="T41" fmla="*/ 107156 h 574"/>
                <a:gd name="T42" fmla="*/ 30733 w 574"/>
                <a:gd name="T43" fmla="*/ 103364 h 574"/>
                <a:gd name="T44" fmla="*/ 19742 w 574"/>
                <a:gd name="T45" fmla="*/ 96366 h 574"/>
                <a:gd name="T46" fmla="*/ 10831 w 574"/>
                <a:gd name="T47" fmla="*/ 87052 h 574"/>
                <a:gd name="T48" fmla="*/ 4355 w 574"/>
                <a:gd name="T49" fmla="*/ 75699 h 574"/>
                <a:gd name="T50" fmla="*/ 758 w 574"/>
                <a:gd name="T51" fmla="*/ 62788 h 574"/>
                <a:gd name="T52" fmla="*/ 362 w 574"/>
                <a:gd name="T53" fmla="*/ 51596 h 574"/>
                <a:gd name="T54" fmla="*/ 2643 w 574"/>
                <a:gd name="T55" fmla="*/ 38329 h 574"/>
                <a:gd name="T56" fmla="*/ 8153 w 574"/>
                <a:gd name="T57" fmla="*/ 26177 h 574"/>
                <a:gd name="T58" fmla="*/ 16111 w 574"/>
                <a:gd name="T59" fmla="*/ 16111 h 574"/>
                <a:gd name="T60" fmla="*/ 26378 w 574"/>
                <a:gd name="T61" fmla="*/ 8153 h 574"/>
                <a:gd name="T62" fmla="*/ 38329 w 574"/>
                <a:gd name="T63" fmla="*/ 2643 h 574"/>
                <a:gd name="T64" fmla="*/ 51596 w 574"/>
                <a:gd name="T65" fmla="*/ 362 h 574"/>
                <a:gd name="T66" fmla="*/ 65431 w 574"/>
                <a:gd name="T67" fmla="*/ 1321 h 574"/>
                <a:gd name="T68" fmla="*/ 77940 w 574"/>
                <a:gd name="T69" fmla="*/ 5516 h 574"/>
                <a:gd name="T70" fmla="*/ 88971 w 574"/>
                <a:gd name="T71" fmla="*/ 12514 h 574"/>
                <a:gd name="T72" fmla="*/ 97883 w 574"/>
                <a:gd name="T73" fmla="*/ 21989 h 574"/>
                <a:gd name="T74" fmla="*/ 104318 w 574"/>
                <a:gd name="T75" fmla="*/ 33175 h 574"/>
                <a:gd name="T76" fmla="*/ 107920 w 574"/>
                <a:gd name="T77" fmla="*/ 46086 h 574"/>
                <a:gd name="T78" fmla="*/ 108311 w 574"/>
                <a:gd name="T79" fmla="*/ 59950 h 574"/>
                <a:gd name="T80" fmla="*/ 105277 w 574"/>
                <a:gd name="T81" fmla="*/ 73021 h 574"/>
                <a:gd name="T82" fmla="*/ 99400 w 574"/>
                <a:gd name="T83" fmla="*/ 84777 h 574"/>
                <a:gd name="T84" fmla="*/ 90850 w 574"/>
                <a:gd name="T85" fmla="*/ 94447 h 574"/>
                <a:gd name="T86" fmla="*/ 80221 w 574"/>
                <a:gd name="T87" fmla="*/ 102043 h 574"/>
                <a:gd name="T88" fmla="*/ 68103 w 574"/>
                <a:gd name="T89" fmla="*/ 106794 h 574"/>
                <a:gd name="T90" fmla="*/ 54635 w 574"/>
                <a:gd name="T91" fmla="*/ 108512 h 574"/>
                <a:gd name="T92" fmla="*/ 40771 w 574"/>
                <a:gd name="T93" fmla="*/ 106794 h 574"/>
                <a:gd name="T94" fmla="*/ 28654 w 574"/>
                <a:gd name="T95" fmla="*/ 102043 h 574"/>
                <a:gd name="T96" fmla="*/ 18024 w 574"/>
                <a:gd name="T97" fmla="*/ 94447 h 574"/>
                <a:gd name="T98" fmla="*/ 9475 w 574"/>
                <a:gd name="T99" fmla="*/ 84777 h 574"/>
                <a:gd name="T100" fmla="*/ 3597 w 574"/>
                <a:gd name="T101" fmla="*/ 73021 h 574"/>
                <a:gd name="T102" fmla="*/ 563 w 574"/>
                <a:gd name="T103" fmla="*/ 59950 h 5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4"/>
                <a:gd name="T157" fmla="*/ 0 h 574"/>
                <a:gd name="T158" fmla="*/ 574 w 574"/>
                <a:gd name="T159" fmla="*/ 574 h 5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4" h="574">
                  <a:moveTo>
                    <a:pt x="0" y="286"/>
                  </a:moveTo>
                  <a:lnTo>
                    <a:pt x="1" y="271"/>
                  </a:lnTo>
                  <a:lnTo>
                    <a:pt x="2" y="257"/>
                  </a:lnTo>
                  <a:lnTo>
                    <a:pt x="4" y="243"/>
                  </a:lnTo>
                  <a:lnTo>
                    <a:pt x="6" y="229"/>
                  </a:lnTo>
                  <a:lnTo>
                    <a:pt x="9" y="215"/>
                  </a:lnTo>
                  <a:lnTo>
                    <a:pt x="13" y="201"/>
                  </a:lnTo>
                  <a:lnTo>
                    <a:pt x="18" y="188"/>
                  </a:lnTo>
                  <a:lnTo>
                    <a:pt x="20" y="181"/>
                  </a:lnTo>
                  <a:lnTo>
                    <a:pt x="23" y="175"/>
                  </a:lnTo>
                  <a:lnTo>
                    <a:pt x="28" y="162"/>
                  </a:lnTo>
                  <a:lnTo>
                    <a:pt x="35" y="150"/>
                  </a:lnTo>
                  <a:lnTo>
                    <a:pt x="42" y="138"/>
                  </a:lnTo>
                  <a:lnTo>
                    <a:pt x="49" y="126"/>
                  </a:lnTo>
                  <a:lnTo>
                    <a:pt x="57" y="115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5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8" y="41"/>
                  </a:lnTo>
                  <a:lnTo>
                    <a:pt x="150" y="34"/>
                  </a:lnTo>
                  <a:lnTo>
                    <a:pt x="162" y="28"/>
                  </a:lnTo>
                  <a:lnTo>
                    <a:pt x="175" y="22"/>
                  </a:lnTo>
                  <a:lnTo>
                    <a:pt x="188" y="17"/>
                  </a:lnTo>
                  <a:lnTo>
                    <a:pt x="201" y="13"/>
                  </a:lnTo>
                  <a:lnTo>
                    <a:pt x="215" y="9"/>
                  </a:lnTo>
                  <a:lnTo>
                    <a:pt x="229" y="6"/>
                  </a:lnTo>
                  <a:lnTo>
                    <a:pt x="243" y="3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17" y="1"/>
                  </a:lnTo>
                  <a:lnTo>
                    <a:pt x="331" y="3"/>
                  </a:lnTo>
                  <a:lnTo>
                    <a:pt x="345" y="6"/>
                  </a:lnTo>
                  <a:lnTo>
                    <a:pt x="359" y="9"/>
                  </a:lnTo>
                  <a:lnTo>
                    <a:pt x="373" y="13"/>
                  </a:lnTo>
                  <a:lnTo>
                    <a:pt x="386" y="17"/>
                  </a:lnTo>
                  <a:lnTo>
                    <a:pt x="393" y="20"/>
                  </a:lnTo>
                  <a:lnTo>
                    <a:pt x="399" y="22"/>
                  </a:lnTo>
                  <a:lnTo>
                    <a:pt x="412" y="28"/>
                  </a:lnTo>
                  <a:lnTo>
                    <a:pt x="424" y="34"/>
                  </a:lnTo>
                  <a:lnTo>
                    <a:pt x="436" y="41"/>
                  </a:lnTo>
                  <a:lnTo>
                    <a:pt x="448" y="49"/>
                  </a:lnTo>
                  <a:lnTo>
                    <a:pt x="459" y="57"/>
                  </a:lnTo>
                  <a:lnTo>
                    <a:pt x="470" y="65"/>
                  </a:lnTo>
                  <a:lnTo>
                    <a:pt x="480" y="74"/>
                  </a:lnTo>
                  <a:lnTo>
                    <a:pt x="490" y="84"/>
                  </a:lnTo>
                  <a:lnTo>
                    <a:pt x="499" y="94"/>
                  </a:lnTo>
                  <a:lnTo>
                    <a:pt x="508" y="104"/>
                  </a:lnTo>
                  <a:lnTo>
                    <a:pt x="517" y="115"/>
                  </a:lnTo>
                  <a:lnTo>
                    <a:pt x="525" y="126"/>
                  </a:lnTo>
                  <a:lnTo>
                    <a:pt x="532" y="138"/>
                  </a:lnTo>
                  <a:lnTo>
                    <a:pt x="539" y="150"/>
                  </a:lnTo>
                  <a:lnTo>
                    <a:pt x="546" y="162"/>
                  </a:lnTo>
                  <a:lnTo>
                    <a:pt x="551" y="175"/>
                  </a:lnTo>
                  <a:lnTo>
                    <a:pt x="556" y="188"/>
                  </a:lnTo>
                  <a:lnTo>
                    <a:pt x="561" y="201"/>
                  </a:lnTo>
                  <a:lnTo>
                    <a:pt x="565" y="215"/>
                  </a:lnTo>
                  <a:lnTo>
                    <a:pt x="568" y="229"/>
                  </a:lnTo>
                  <a:lnTo>
                    <a:pt x="571" y="243"/>
                  </a:lnTo>
                  <a:lnTo>
                    <a:pt x="572" y="257"/>
                  </a:lnTo>
                  <a:lnTo>
                    <a:pt x="573" y="271"/>
                  </a:lnTo>
                  <a:lnTo>
                    <a:pt x="574" y="286"/>
                  </a:lnTo>
                  <a:lnTo>
                    <a:pt x="573" y="302"/>
                  </a:lnTo>
                  <a:lnTo>
                    <a:pt x="572" y="317"/>
                  </a:lnTo>
                  <a:lnTo>
                    <a:pt x="571" y="331"/>
                  </a:lnTo>
                  <a:lnTo>
                    <a:pt x="568" y="345"/>
                  </a:lnTo>
                  <a:lnTo>
                    <a:pt x="565" y="359"/>
                  </a:lnTo>
                  <a:lnTo>
                    <a:pt x="561" y="372"/>
                  </a:lnTo>
                  <a:lnTo>
                    <a:pt x="556" y="386"/>
                  </a:lnTo>
                  <a:lnTo>
                    <a:pt x="554" y="392"/>
                  </a:lnTo>
                  <a:lnTo>
                    <a:pt x="551" y="399"/>
                  </a:lnTo>
                  <a:lnTo>
                    <a:pt x="546" y="411"/>
                  </a:lnTo>
                  <a:lnTo>
                    <a:pt x="539" y="424"/>
                  </a:lnTo>
                  <a:lnTo>
                    <a:pt x="532" y="436"/>
                  </a:lnTo>
                  <a:lnTo>
                    <a:pt x="525" y="447"/>
                  </a:lnTo>
                  <a:lnTo>
                    <a:pt x="517" y="459"/>
                  </a:lnTo>
                  <a:lnTo>
                    <a:pt x="508" y="469"/>
                  </a:lnTo>
                  <a:lnTo>
                    <a:pt x="499" y="480"/>
                  </a:lnTo>
                  <a:lnTo>
                    <a:pt x="490" y="490"/>
                  </a:lnTo>
                  <a:lnTo>
                    <a:pt x="480" y="499"/>
                  </a:lnTo>
                  <a:lnTo>
                    <a:pt x="470" y="508"/>
                  </a:lnTo>
                  <a:lnTo>
                    <a:pt x="459" y="517"/>
                  </a:lnTo>
                  <a:lnTo>
                    <a:pt x="448" y="525"/>
                  </a:lnTo>
                  <a:lnTo>
                    <a:pt x="436" y="532"/>
                  </a:lnTo>
                  <a:lnTo>
                    <a:pt x="424" y="539"/>
                  </a:lnTo>
                  <a:lnTo>
                    <a:pt x="412" y="545"/>
                  </a:lnTo>
                  <a:lnTo>
                    <a:pt x="399" y="551"/>
                  </a:lnTo>
                  <a:lnTo>
                    <a:pt x="386" y="556"/>
                  </a:lnTo>
                  <a:lnTo>
                    <a:pt x="373" y="561"/>
                  </a:lnTo>
                  <a:lnTo>
                    <a:pt x="359" y="565"/>
                  </a:lnTo>
                  <a:lnTo>
                    <a:pt x="345" y="568"/>
                  </a:lnTo>
                  <a:lnTo>
                    <a:pt x="331" y="570"/>
                  </a:lnTo>
                  <a:lnTo>
                    <a:pt x="317" y="572"/>
                  </a:lnTo>
                  <a:lnTo>
                    <a:pt x="302" y="573"/>
                  </a:lnTo>
                  <a:lnTo>
                    <a:pt x="288" y="574"/>
                  </a:lnTo>
                  <a:lnTo>
                    <a:pt x="272" y="573"/>
                  </a:lnTo>
                  <a:lnTo>
                    <a:pt x="257" y="572"/>
                  </a:lnTo>
                  <a:lnTo>
                    <a:pt x="243" y="570"/>
                  </a:lnTo>
                  <a:lnTo>
                    <a:pt x="229" y="568"/>
                  </a:lnTo>
                  <a:lnTo>
                    <a:pt x="215" y="565"/>
                  </a:lnTo>
                  <a:lnTo>
                    <a:pt x="201" y="561"/>
                  </a:lnTo>
                  <a:lnTo>
                    <a:pt x="188" y="556"/>
                  </a:lnTo>
                  <a:lnTo>
                    <a:pt x="182" y="554"/>
                  </a:lnTo>
                  <a:lnTo>
                    <a:pt x="175" y="551"/>
                  </a:lnTo>
                  <a:lnTo>
                    <a:pt x="162" y="545"/>
                  </a:lnTo>
                  <a:lnTo>
                    <a:pt x="150" y="539"/>
                  </a:lnTo>
                  <a:lnTo>
                    <a:pt x="138" y="532"/>
                  </a:lnTo>
                  <a:lnTo>
                    <a:pt x="126" y="525"/>
                  </a:lnTo>
                  <a:lnTo>
                    <a:pt x="115" y="517"/>
                  </a:lnTo>
                  <a:lnTo>
                    <a:pt x="104" y="508"/>
                  </a:lnTo>
                  <a:lnTo>
                    <a:pt x="94" y="499"/>
                  </a:lnTo>
                  <a:lnTo>
                    <a:pt x="84" y="490"/>
                  </a:lnTo>
                  <a:lnTo>
                    <a:pt x="75" y="480"/>
                  </a:lnTo>
                  <a:lnTo>
                    <a:pt x="66" y="469"/>
                  </a:lnTo>
                  <a:lnTo>
                    <a:pt x="57" y="459"/>
                  </a:lnTo>
                  <a:lnTo>
                    <a:pt x="49" y="447"/>
                  </a:lnTo>
                  <a:lnTo>
                    <a:pt x="42" y="436"/>
                  </a:lnTo>
                  <a:lnTo>
                    <a:pt x="35" y="424"/>
                  </a:lnTo>
                  <a:lnTo>
                    <a:pt x="28" y="411"/>
                  </a:lnTo>
                  <a:lnTo>
                    <a:pt x="23" y="399"/>
                  </a:lnTo>
                  <a:lnTo>
                    <a:pt x="18" y="386"/>
                  </a:lnTo>
                  <a:lnTo>
                    <a:pt x="13" y="372"/>
                  </a:lnTo>
                  <a:lnTo>
                    <a:pt x="9" y="359"/>
                  </a:lnTo>
                  <a:lnTo>
                    <a:pt x="6" y="345"/>
                  </a:lnTo>
                  <a:lnTo>
                    <a:pt x="4" y="331"/>
                  </a:lnTo>
                  <a:lnTo>
                    <a:pt x="2" y="317"/>
                  </a:lnTo>
                  <a:lnTo>
                    <a:pt x="1" y="302"/>
                  </a:lnTo>
                  <a:lnTo>
                    <a:pt x="0" y="286"/>
                  </a:lnTo>
                  <a:close/>
                  <a:moveTo>
                    <a:pt x="2" y="286"/>
                  </a:moveTo>
                  <a:lnTo>
                    <a:pt x="2" y="272"/>
                  </a:lnTo>
                  <a:lnTo>
                    <a:pt x="3" y="257"/>
                  </a:lnTo>
                  <a:lnTo>
                    <a:pt x="5" y="243"/>
                  </a:lnTo>
                  <a:lnTo>
                    <a:pt x="7" y="229"/>
                  </a:lnTo>
                  <a:lnTo>
                    <a:pt x="11" y="215"/>
                  </a:lnTo>
                  <a:lnTo>
                    <a:pt x="14" y="202"/>
                  </a:lnTo>
                  <a:lnTo>
                    <a:pt x="19" y="188"/>
                  </a:lnTo>
                  <a:lnTo>
                    <a:pt x="24" y="175"/>
                  </a:lnTo>
                  <a:lnTo>
                    <a:pt x="30" y="163"/>
                  </a:lnTo>
                  <a:lnTo>
                    <a:pt x="36" y="150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6"/>
                  </a:lnTo>
                  <a:lnTo>
                    <a:pt x="67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5" y="66"/>
                  </a:lnTo>
                  <a:lnTo>
                    <a:pt x="116" y="58"/>
                  </a:lnTo>
                  <a:lnTo>
                    <a:pt x="127" y="50"/>
                  </a:lnTo>
                  <a:lnTo>
                    <a:pt x="139" y="43"/>
                  </a:lnTo>
                  <a:lnTo>
                    <a:pt x="151" y="36"/>
                  </a:lnTo>
                  <a:lnTo>
                    <a:pt x="163" y="29"/>
                  </a:lnTo>
                  <a:lnTo>
                    <a:pt x="176" y="24"/>
                  </a:lnTo>
                  <a:lnTo>
                    <a:pt x="189" y="19"/>
                  </a:lnTo>
                  <a:lnTo>
                    <a:pt x="202" y="14"/>
                  </a:lnTo>
                  <a:lnTo>
                    <a:pt x="215" y="10"/>
                  </a:lnTo>
                  <a:lnTo>
                    <a:pt x="229" y="7"/>
                  </a:lnTo>
                  <a:lnTo>
                    <a:pt x="243" y="5"/>
                  </a:lnTo>
                  <a:lnTo>
                    <a:pt x="257" y="3"/>
                  </a:lnTo>
                  <a:lnTo>
                    <a:pt x="272" y="2"/>
                  </a:lnTo>
                  <a:lnTo>
                    <a:pt x="288" y="1"/>
                  </a:lnTo>
                  <a:lnTo>
                    <a:pt x="302" y="2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5" y="7"/>
                  </a:lnTo>
                  <a:lnTo>
                    <a:pt x="359" y="10"/>
                  </a:lnTo>
                  <a:lnTo>
                    <a:pt x="372" y="14"/>
                  </a:lnTo>
                  <a:lnTo>
                    <a:pt x="385" y="19"/>
                  </a:lnTo>
                  <a:lnTo>
                    <a:pt x="398" y="24"/>
                  </a:lnTo>
                  <a:lnTo>
                    <a:pt x="411" y="29"/>
                  </a:lnTo>
                  <a:lnTo>
                    <a:pt x="423" y="36"/>
                  </a:lnTo>
                  <a:lnTo>
                    <a:pt x="435" y="43"/>
                  </a:lnTo>
                  <a:lnTo>
                    <a:pt x="447" y="50"/>
                  </a:lnTo>
                  <a:lnTo>
                    <a:pt x="458" y="58"/>
                  </a:lnTo>
                  <a:lnTo>
                    <a:pt x="469" y="66"/>
                  </a:lnTo>
                  <a:lnTo>
                    <a:pt x="479" y="75"/>
                  </a:lnTo>
                  <a:lnTo>
                    <a:pt x="489" y="85"/>
                  </a:lnTo>
                  <a:lnTo>
                    <a:pt x="498" y="95"/>
                  </a:lnTo>
                  <a:lnTo>
                    <a:pt x="507" y="105"/>
                  </a:lnTo>
                  <a:lnTo>
                    <a:pt x="516" y="116"/>
                  </a:lnTo>
                  <a:lnTo>
                    <a:pt x="524" y="127"/>
                  </a:lnTo>
                  <a:lnTo>
                    <a:pt x="531" y="138"/>
                  </a:lnTo>
                  <a:lnTo>
                    <a:pt x="538" y="150"/>
                  </a:lnTo>
                  <a:lnTo>
                    <a:pt x="544" y="163"/>
                  </a:lnTo>
                  <a:lnTo>
                    <a:pt x="550" y="175"/>
                  </a:lnTo>
                  <a:lnTo>
                    <a:pt x="555" y="188"/>
                  </a:lnTo>
                  <a:lnTo>
                    <a:pt x="560" y="202"/>
                  </a:lnTo>
                  <a:lnTo>
                    <a:pt x="563" y="215"/>
                  </a:lnTo>
                  <a:lnTo>
                    <a:pt x="567" y="229"/>
                  </a:lnTo>
                  <a:lnTo>
                    <a:pt x="569" y="243"/>
                  </a:lnTo>
                  <a:lnTo>
                    <a:pt x="571" y="257"/>
                  </a:lnTo>
                  <a:lnTo>
                    <a:pt x="572" y="272"/>
                  </a:lnTo>
                  <a:lnTo>
                    <a:pt x="572" y="286"/>
                  </a:lnTo>
                  <a:lnTo>
                    <a:pt x="572" y="302"/>
                  </a:lnTo>
                  <a:lnTo>
                    <a:pt x="571" y="316"/>
                  </a:lnTo>
                  <a:lnTo>
                    <a:pt x="569" y="331"/>
                  </a:lnTo>
                  <a:lnTo>
                    <a:pt x="567" y="345"/>
                  </a:lnTo>
                  <a:lnTo>
                    <a:pt x="563" y="358"/>
                  </a:lnTo>
                  <a:lnTo>
                    <a:pt x="560" y="372"/>
                  </a:lnTo>
                  <a:lnTo>
                    <a:pt x="555" y="385"/>
                  </a:lnTo>
                  <a:lnTo>
                    <a:pt x="550" y="398"/>
                  </a:lnTo>
                  <a:lnTo>
                    <a:pt x="544" y="411"/>
                  </a:lnTo>
                  <a:lnTo>
                    <a:pt x="538" y="423"/>
                  </a:lnTo>
                  <a:lnTo>
                    <a:pt x="531" y="435"/>
                  </a:lnTo>
                  <a:lnTo>
                    <a:pt x="524" y="447"/>
                  </a:lnTo>
                  <a:lnTo>
                    <a:pt x="516" y="458"/>
                  </a:lnTo>
                  <a:lnTo>
                    <a:pt x="507" y="468"/>
                  </a:lnTo>
                  <a:lnTo>
                    <a:pt x="498" y="479"/>
                  </a:lnTo>
                  <a:lnTo>
                    <a:pt x="489" y="489"/>
                  </a:lnTo>
                  <a:lnTo>
                    <a:pt x="479" y="498"/>
                  </a:lnTo>
                  <a:lnTo>
                    <a:pt x="469" y="507"/>
                  </a:lnTo>
                  <a:lnTo>
                    <a:pt x="458" y="516"/>
                  </a:lnTo>
                  <a:lnTo>
                    <a:pt x="447" y="523"/>
                  </a:lnTo>
                  <a:lnTo>
                    <a:pt x="435" y="531"/>
                  </a:lnTo>
                  <a:lnTo>
                    <a:pt x="423" y="538"/>
                  </a:lnTo>
                  <a:lnTo>
                    <a:pt x="411" y="544"/>
                  </a:lnTo>
                  <a:lnTo>
                    <a:pt x="398" y="550"/>
                  </a:lnTo>
                  <a:lnTo>
                    <a:pt x="385" y="555"/>
                  </a:lnTo>
                  <a:lnTo>
                    <a:pt x="372" y="559"/>
                  </a:lnTo>
                  <a:lnTo>
                    <a:pt x="359" y="563"/>
                  </a:lnTo>
                  <a:lnTo>
                    <a:pt x="345" y="566"/>
                  </a:lnTo>
                  <a:lnTo>
                    <a:pt x="331" y="569"/>
                  </a:lnTo>
                  <a:lnTo>
                    <a:pt x="317" y="571"/>
                  </a:lnTo>
                  <a:lnTo>
                    <a:pt x="302" y="572"/>
                  </a:lnTo>
                  <a:lnTo>
                    <a:pt x="288" y="572"/>
                  </a:lnTo>
                  <a:lnTo>
                    <a:pt x="272" y="572"/>
                  </a:lnTo>
                  <a:lnTo>
                    <a:pt x="257" y="571"/>
                  </a:lnTo>
                  <a:lnTo>
                    <a:pt x="243" y="569"/>
                  </a:lnTo>
                  <a:lnTo>
                    <a:pt x="229" y="566"/>
                  </a:lnTo>
                  <a:lnTo>
                    <a:pt x="215" y="563"/>
                  </a:lnTo>
                  <a:lnTo>
                    <a:pt x="202" y="559"/>
                  </a:lnTo>
                  <a:lnTo>
                    <a:pt x="189" y="555"/>
                  </a:lnTo>
                  <a:lnTo>
                    <a:pt x="176" y="550"/>
                  </a:lnTo>
                  <a:lnTo>
                    <a:pt x="163" y="544"/>
                  </a:lnTo>
                  <a:lnTo>
                    <a:pt x="151" y="538"/>
                  </a:lnTo>
                  <a:lnTo>
                    <a:pt x="139" y="531"/>
                  </a:lnTo>
                  <a:lnTo>
                    <a:pt x="127" y="523"/>
                  </a:lnTo>
                  <a:lnTo>
                    <a:pt x="116" y="516"/>
                  </a:lnTo>
                  <a:lnTo>
                    <a:pt x="105" y="507"/>
                  </a:lnTo>
                  <a:lnTo>
                    <a:pt x="95" y="498"/>
                  </a:lnTo>
                  <a:lnTo>
                    <a:pt x="85" y="489"/>
                  </a:lnTo>
                  <a:lnTo>
                    <a:pt x="76" y="479"/>
                  </a:lnTo>
                  <a:lnTo>
                    <a:pt x="67" y="468"/>
                  </a:lnTo>
                  <a:lnTo>
                    <a:pt x="58" y="458"/>
                  </a:lnTo>
                  <a:lnTo>
                    <a:pt x="50" y="447"/>
                  </a:lnTo>
                  <a:lnTo>
                    <a:pt x="43" y="435"/>
                  </a:lnTo>
                  <a:lnTo>
                    <a:pt x="36" y="423"/>
                  </a:lnTo>
                  <a:lnTo>
                    <a:pt x="30" y="411"/>
                  </a:lnTo>
                  <a:lnTo>
                    <a:pt x="24" y="398"/>
                  </a:lnTo>
                  <a:lnTo>
                    <a:pt x="19" y="385"/>
                  </a:lnTo>
                  <a:lnTo>
                    <a:pt x="14" y="372"/>
                  </a:lnTo>
                  <a:lnTo>
                    <a:pt x="11" y="358"/>
                  </a:lnTo>
                  <a:lnTo>
                    <a:pt x="7" y="345"/>
                  </a:lnTo>
                  <a:lnTo>
                    <a:pt x="5" y="331"/>
                  </a:lnTo>
                  <a:lnTo>
                    <a:pt x="3" y="316"/>
                  </a:lnTo>
                  <a:lnTo>
                    <a:pt x="2" y="302"/>
                  </a:lnTo>
                  <a:lnTo>
                    <a:pt x="2" y="2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3" name="Freeform 125"/>
            <p:cNvSpPr>
              <a:spLocks noEditPoints="1"/>
            </p:cNvSpPr>
            <p:nvPr/>
          </p:nvSpPr>
          <p:spPr bwMode="auto">
            <a:xfrm rot="1413173">
              <a:off x="1228" y="716"/>
              <a:ext cx="3262" cy="3262"/>
            </a:xfrm>
            <a:custGeom>
              <a:avLst/>
              <a:gdLst>
                <a:gd name="T0" fmla="*/ 1120 w 568"/>
                <a:gd name="T1" fmla="*/ 42808 h 568"/>
                <a:gd name="T2" fmla="*/ 5312 w 568"/>
                <a:gd name="T3" fmla="*/ 30311 h 568"/>
                <a:gd name="T4" fmla="*/ 12301 w 568"/>
                <a:gd name="T5" fmla="*/ 19526 h 568"/>
                <a:gd name="T6" fmla="*/ 19526 w 568"/>
                <a:gd name="T7" fmla="*/ 12135 h 568"/>
                <a:gd name="T8" fmla="*/ 30507 w 568"/>
                <a:gd name="T9" fmla="*/ 5312 h 568"/>
                <a:gd name="T10" fmla="*/ 42808 w 568"/>
                <a:gd name="T11" fmla="*/ 959 h 568"/>
                <a:gd name="T12" fmla="*/ 56631 w 568"/>
                <a:gd name="T13" fmla="*/ 0 h 568"/>
                <a:gd name="T14" fmla="*/ 69886 w 568"/>
                <a:gd name="T15" fmla="*/ 2274 h 568"/>
                <a:gd name="T16" fmla="*/ 81826 w 568"/>
                <a:gd name="T17" fmla="*/ 7753 h 568"/>
                <a:gd name="T18" fmla="*/ 89975 w 568"/>
                <a:gd name="T19" fmla="*/ 13818 h 568"/>
                <a:gd name="T20" fmla="*/ 98480 w 568"/>
                <a:gd name="T21" fmla="*/ 23678 h 568"/>
                <a:gd name="T22" fmla="*/ 104355 w 568"/>
                <a:gd name="T23" fmla="*/ 35222 h 568"/>
                <a:gd name="T24" fmla="*/ 107388 w 568"/>
                <a:gd name="T25" fmla="*/ 48120 h 568"/>
                <a:gd name="T26" fmla="*/ 107026 w 568"/>
                <a:gd name="T27" fmla="*/ 61938 h 568"/>
                <a:gd name="T28" fmla="*/ 103431 w 568"/>
                <a:gd name="T29" fmla="*/ 74802 h 568"/>
                <a:gd name="T30" fmla="*/ 96964 w 568"/>
                <a:gd name="T31" fmla="*/ 85984 h 568"/>
                <a:gd name="T32" fmla="*/ 89975 w 568"/>
                <a:gd name="T33" fmla="*/ 93570 h 568"/>
                <a:gd name="T34" fmla="*/ 79551 w 568"/>
                <a:gd name="T35" fmla="*/ 101156 h 568"/>
                <a:gd name="T36" fmla="*/ 67250 w 568"/>
                <a:gd name="T37" fmla="*/ 105871 h 568"/>
                <a:gd name="T38" fmla="*/ 53990 w 568"/>
                <a:gd name="T39" fmla="*/ 107589 h 568"/>
                <a:gd name="T40" fmla="*/ 40339 w 568"/>
                <a:gd name="T41" fmla="*/ 105871 h 568"/>
                <a:gd name="T42" fmla="*/ 28037 w 568"/>
                <a:gd name="T43" fmla="*/ 101156 h 568"/>
                <a:gd name="T44" fmla="*/ 18567 w 568"/>
                <a:gd name="T45" fmla="*/ 94523 h 568"/>
                <a:gd name="T46" fmla="*/ 10619 w 568"/>
                <a:gd name="T47" fmla="*/ 85984 h 568"/>
                <a:gd name="T48" fmla="*/ 4158 w 568"/>
                <a:gd name="T49" fmla="*/ 74802 h 568"/>
                <a:gd name="T50" fmla="*/ 563 w 568"/>
                <a:gd name="T51" fmla="*/ 61938 h 568"/>
                <a:gd name="T52" fmla="*/ 362 w 568"/>
                <a:gd name="T53" fmla="*/ 50957 h 568"/>
                <a:gd name="T54" fmla="*/ 2636 w 568"/>
                <a:gd name="T55" fmla="*/ 37697 h 568"/>
                <a:gd name="T56" fmla="*/ 6627 w 568"/>
                <a:gd name="T57" fmla="*/ 28232 h 568"/>
                <a:gd name="T58" fmla="*/ 14214 w 568"/>
                <a:gd name="T59" fmla="*/ 17809 h 568"/>
                <a:gd name="T60" fmla="*/ 21766 w 568"/>
                <a:gd name="T61" fmla="*/ 10785 h 568"/>
                <a:gd name="T62" fmla="*/ 32947 w 568"/>
                <a:gd name="T63" fmla="*/ 4353 h 568"/>
                <a:gd name="T64" fmla="*/ 45645 w 568"/>
                <a:gd name="T65" fmla="*/ 758 h 568"/>
                <a:gd name="T66" fmla="*/ 59302 w 568"/>
                <a:gd name="T67" fmla="*/ 563 h 568"/>
                <a:gd name="T68" fmla="*/ 71040 w 568"/>
                <a:gd name="T69" fmla="*/ 3032 h 568"/>
                <a:gd name="T70" fmla="*/ 81630 w 568"/>
                <a:gd name="T71" fmla="*/ 7948 h 568"/>
                <a:gd name="T72" fmla="*/ 91686 w 568"/>
                <a:gd name="T73" fmla="*/ 15897 h 568"/>
                <a:gd name="T74" fmla="*/ 98118 w 568"/>
                <a:gd name="T75" fmla="*/ 23879 h 568"/>
                <a:gd name="T76" fmla="*/ 104189 w 568"/>
                <a:gd name="T77" fmla="*/ 35222 h 568"/>
                <a:gd name="T78" fmla="*/ 107026 w 568"/>
                <a:gd name="T79" fmla="*/ 48120 h 568"/>
                <a:gd name="T80" fmla="*/ 106629 w 568"/>
                <a:gd name="T81" fmla="*/ 61938 h 568"/>
                <a:gd name="T82" fmla="*/ 104189 w 568"/>
                <a:gd name="T83" fmla="*/ 72166 h 568"/>
                <a:gd name="T84" fmla="*/ 98118 w 568"/>
                <a:gd name="T85" fmla="*/ 83709 h 568"/>
                <a:gd name="T86" fmla="*/ 89774 w 568"/>
                <a:gd name="T87" fmla="*/ 93369 h 568"/>
                <a:gd name="T88" fmla="*/ 81630 w 568"/>
                <a:gd name="T89" fmla="*/ 99439 h 568"/>
                <a:gd name="T90" fmla="*/ 69691 w 568"/>
                <a:gd name="T91" fmla="*/ 104947 h 568"/>
                <a:gd name="T92" fmla="*/ 56631 w 568"/>
                <a:gd name="T93" fmla="*/ 107221 h 568"/>
                <a:gd name="T94" fmla="*/ 43009 w 568"/>
                <a:gd name="T95" fmla="*/ 106268 h 568"/>
                <a:gd name="T96" fmla="*/ 32947 w 568"/>
                <a:gd name="T97" fmla="*/ 103034 h 568"/>
                <a:gd name="T98" fmla="*/ 21766 w 568"/>
                <a:gd name="T99" fmla="*/ 96602 h 568"/>
                <a:gd name="T100" fmla="*/ 12502 w 568"/>
                <a:gd name="T101" fmla="*/ 87896 h 568"/>
                <a:gd name="T102" fmla="*/ 6627 w 568"/>
                <a:gd name="T103" fmla="*/ 79356 h 568"/>
                <a:gd name="T104" fmla="*/ 1878 w 568"/>
                <a:gd name="T105" fmla="*/ 67250 h 568"/>
                <a:gd name="T106" fmla="*/ 195 w 568"/>
                <a:gd name="T107" fmla="*/ 53593 h 5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8"/>
                <a:gd name="T163" fmla="*/ 0 h 568"/>
                <a:gd name="T164" fmla="*/ 568 w 568"/>
                <a:gd name="T165" fmla="*/ 568 h 5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8" h="568">
                  <a:moveTo>
                    <a:pt x="0" y="283"/>
                  </a:moveTo>
                  <a:lnTo>
                    <a:pt x="0" y="269"/>
                  </a:lnTo>
                  <a:lnTo>
                    <a:pt x="2" y="254"/>
                  </a:lnTo>
                  <a:lnTo>
                    <a:pt x="3" y="240"/>
                  </a:lnTo>
                  <a:lnTo>
                    <a:pt x="6" y="226"/>
                  </a:lnTo>
                  <a:lnTo>
                    <a:pt x="9" y="212"/>
                  </a:lnTo>
                  <a:lnTo>
                    <a:pt x="13" y="199"/>
                  </a:lnTo>
                  <a:lnTo>
                    <a:pt x="17" y="186"/>
                  </a:lnTo>
                  <a:lnTo>
                    <a:pt x="22" y="173"/>
                  </a:lnTo>
                  <a:lnTo>
                    <a:pt x="28" y="160"/>
                  </a:lnTo>
                  <a:lnTo>
                    <a:pt x="34" y="148"/>
                  </a:lnTo>
                  <a:lnTo>
                    <a:pt x="41" y="136"/>
                  </a:lnTo>
                  <a:lnTo>
                    <a:pt x="48" y="125"/>
                  </a:lnTo>
                  <a:lnTo>
                    <a:pt x="56" y="114"/>
                  </a:lnTo>
                  <a:lnTo>
                    <a:pt x="65" y="103"/>
                  </a:lnTo>
                  <a:lnTo>
                    <a:pt x="69" y="98"/>
                  </a:lnTo>
                  <a:lnTo>
                    <a:pt x="74" y="93"/>
                  </a:lnTo>
                  <a:lnTo>
                    <a:pt x="83" y="83"/>
                  </a:lnTo>
                  <a:lnTo>
                    <a:pt x="93" y="73"/>
                  </a:lnTo>
                  <a:lnTo>
                    <a:pt x="103" y="64"/>
                  </a:lnTo>
                  <a:lnTo>
                    <a:pt x="114" y="56"/>
                  </a:lnTo>
                  <a:lnTo>
                    <a:pt x="125" y="48"/>
                  </a:lnTo>
                  <a:lnTo>
                    <a:pt x="137" y="41"/>
                  </a:lnTo>
                  <a:lnTo>
                    <a:pt x="148" y="34"/>
                  </a:lnTo>
                  <a:lnTo>
                    <a:pt x="161" y="28"/>
                  </a:lnTo>
                  <a:lnTo>
                    <a:pt x="173" y="22"/>
                  </a:lnTo>
                  <a:lnTo>
                    <a:pt x="186" y="17"/>
                  </a:lnTo>
                  <a:lnTo>
                    <a:pt x="199" y="12"/>
                  </a:lnTo>
                  <a:lnTo>
                    <a:pt x="213" y="9"/>
                  </a:lnTo>
                  <a:lnTo>
                    <a:pt x="226" y="5"/>
                  </a:lnTo>
                  <a:lnTo>
                    <a:pt x="240" y="3"/>
                  </a:lnTo>
                  <a:lnTo>
                    <a:pt x="255" y="1"/>
                  </a:lnTo>
                  <a:lnTo>
                    <a:pt x="269" y="0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4" y="1"/>
                  </a:lnTo>
                  <a:lnTo>
                    <a:pt x="328" y="3"/>
                  </a:lnTo>
                  <a:lnTo>
                    <a:pt x="342" y="5"/>
                  </a:lnTo>
                  <a:lnTo>
                    <a:pt x="355" y="9"/>
                  </a:lnTo>
                  <a:lnTo>
                    <a:pt x="369" y="12"/>
                  </a:lnTo>
                  <a:lnTo>
                    <a:pt x="382" y="17"/>
                  </a:lnTo>
                  <a:lnTo>
                    <a:pt x="395" y="22"/>
                  </a:lnTo>
                  <a:lnTo>
                    <a:pt x="407" y="28"/>
                  </a:lnTo>
                  <a:lnTo>
                    <a:pt x="420" y="34"/>
                  </a:lnTo>
                  <a:lnTo>
                    <a:pt x="432" y="41"/>
                  </a:lnTo>
                  <a:lnTo>
                    <a:pt x="443" y="48"/>
                  </a:lnTo>
                  <a:lnTo>
                    <a:pt x="454" y="56"/>
                  </a:lnTo>
                  <a:lnTo>
                    <a:pt x="465" y="64"/>
                  </a:lnTo>
                  <a:lnTo>
                    <a:pt x="470" y="69"/>
                  </a:lnTo>
                  <a:lnTo>
                    <a:pt x="475" y="73"/>
                  </a:lnTo>
                  <a:lnTo>
                    <a:pt x="485" y="83"/>
                  </a:lnTo>
                  <a:lnTo>
                    <a:pt x="494" y="93"/>
                  </a:lnTo>
                  <a:lnTo>
                    <a:pt x="503" y="103"/>
                  </a:lnTo>
                  <a:lnTo>
                    <a:pt x="512" y="114"/>
                  </a:lnTo>
                  <a:lnTo>
                    <a:pt x="520" y="125"/>
                  </a:lnTo>
                  <a:lnTo>
                    <a:pt x="527" y="136"/>
                  </a:lnTo>
                  <a:lnTo>
                    <a:pt x="534" y="148"/>
                  </a:lnTo>
                  <a:lnTo>
                    <a:pt x="540" y="160"/>
                  </a:lnTo>
                  <a:lnTo>
                    <a:pt x="546" y="173"/>
                  </a:lnTo>
                  <a:lnTo>
                    <a:pt x="551" y="186"/>
                  </a:lnTo>
                  <a:lnTo>
                    <a:pt x="555" y="199"/>
                  </a:lnTo>
                  <a:lnTo>
                    <a:pt x="559" y="212"/>
                  </a:lnTo>
                  <a:lnTo>
                    <a:pt x="562" y="226"/>
                  </a:lnTo>
                  <a:lnTo>
                    <a:pt x="565" y="240"/>
                  </a:lnTo>
                  <a:lnTo>
                    <a:pt x="567" y="254"/>
                  </a:lnTo>
                  <a:lnTo>
                    <a:pt x="568" y="269"/>
                  </a:lnTo>
                  <a:lnTo>
                    <a:pt x="568" y="283"/>
                  </a:lnTo>
                  <a:lnTo>
                    <a:pt x="568" y="299"/>
                  </a:lnTo>
                  <a:lnTo>
                    <a:pt x="567" y="313"/>
                  </a:lnTo>
                  <a:lnTo>
                    <a:pt x="565" y="327"/>
                  </a:lnTo>
                  <a:lnTo>
                    <a:pt x="562" y="341"/>
                  </a:lnTo>
                  <a:lnTo>
                    <a:pt x="559" y="355"/>
                  </a:lnTo>
                  <a:lnTo>
                    <a:pt x="555" y="369"/>
                  </a:lnTo>
                  <a:lnTo>
                    <a:pt x="551" y="382"/>
                  </a:lnTo>
                  <a:lnTo>
                    <a:pt x="546" y="395"/>
                  </a:lnTo>
                  <a:lnTo>
                    <a:pt x="540" y="407"/>
                  </a:lnTo>
                  <a:lnTo>
                    <a:pt x="534" y="419"/>
                  </a:lnTo>
                  <a:lnTo>
                    <a:pt x="527" y="431"/>
                  </a:lnTo>
                  <a:lnTo>
                    <a:pt x="520" y="443"/>
                  </a:lnTo>
                  <a:lnTo>
                    <a:pt x="512" y="454"/>
                  </a:lnTo>
                  <a:lnTo>
                    <a:pt x="503" y="465"/>
                  </a:lnTo>
                  <a:lnTo>
                    <a:pt x="499" y="470"/>
                  </a:lnTo>
                  <a:lnTo>
                    <a:pt x="494" y="475"/>
                  </a:lnTo>
                  <a:lnTo>
                    <a:pt x="485" y="485"/>
                  </a:lnTo>
                  <a:lnTo>
                    <a:pt x="475" y="494"/>
                  </a:lnTo>
                  <a:lnTo>
                    <a:pt x="465" y="503"/>
                  </a:lnTo>
                  <a:lnTo>
                    <a:pt x="454" y="511"/>
                  </a:lnTo>
                  <a:lnTo>
                    <a:pt x="443" y="519"/>
                  </a:lnTo>
                  <a:lnTo>
                    <a:pt x="432" y="527"/>
                  </a:lnTo>
                  <a:lnTo>
                    <a:pt x="420" y="534"/>
                  </a:lnTo>
                  <a:lnTo>
                    <a:pt x="407" y="540"/>
                  </a:lnTo>
                  <a:lnTo>
                    <a:pt x="395" y="545"/>
                  </a:lnTo>
                  <a:lnTo>
                    <a:pt x="382" y="551"/>
                  </a:lnTo>
                  <a:lnTo>
                    <a:pt x="369" y="555"/>
                  </a:lnTo>
                  <a:lnTo>
                    <a:pt x="355" y="559"/>
                  </a:lnTo>
                  <a:lnTo>
                    <a:pt x="342" y="562"/>
                  </a:lnTo>
                  <a:lnTo>
                    <a:pt x="328" y="564"/>
                  </a:lnTo>
                  <a:lnTo>
                    <a:pt x="314" y="566"/>
                  </a:lnTo>
                  <a:lnTo>
                    <a:pt x="299" y="567"/>
                  </a:lnTo>
                  <a:lnTo>
                    <a:pt x="285" y="568"/>
                  </a:lnTo>
                  <a:lnTo>
                    <a:pt x="269" y="567"/>
                  </a:lnTo>
                  <a:lnTo>
                    <a:pt x="255" y="566"/>
                  </a:lnTo>
                  <a:lnTo>
                    <a:pt x="240" y="564"/>
                  </a:lnTo>
                  <a:lnTo>
                    <a:pt x="226" y="562"/>
                  </a:lnTo>
                  <a:lnTo>
                    <a:pt x="213" y="559"/>
                  </a:lnTo>
                  <a:lnTo>
                    <a:pt x="199" y="555"/>
                  </a:lnTo>
                  <a:lnTo>
                    <a:pt x="186" y="551"/>
                  </a:lnTo>
                  <a:lnTo>
                    <a:pt x="173" y="545"/>
                  </a:lnTo>
                  <a:lnTo>
                    <a:pt x="161" y="540"/>
                  </a:lnTo>
                  <a:lnTo>
                    <a:pt x="148" y="534"/>
                  </a:lnTo>
                  <a:lnTo>
                    <a:pt x="137" y="527"/>
                  </a:lnTo>
                  <a:lnTo>
                    <a:pt x="125" y="519"/>
                  </a:lnTo>
                  <a:lnTo>
                    <a:pt x="114" y="511"/>
                  </a:lnTo>
                  <a:lnTo>
                    <a:pt x="103" y="503"/>
                  </a:lnTo>
                  <a:lnTo>
                    <a:pt x="98" y="499"/>
                  </a:lnTo>
                  <a:lnTo>
                    <a:pt x="93" y="494"/>
                  </a:lnTo>
                  <a:lnTo>
                    <a:pt x="83" y="485"/>
                  </a:lnTo>
                  <a:lnTo>
                    <a:pt x="74" y="475"/>
                  </a:lnTo>
                  <a:lnTo>
                    <a:pt x="65" y="465"/>
                  </a:lnTo>
                  <a:lnTo>
                    <a:pt x="56" y="454"/>
                  </a:lnTo>
                  <a:lnTo>
                    <a:pt x="48" y="443"/>
                  </a:lnTo>
                  <a:lnTo>
                    <a:pt x="41" y="431"/>
                  </a:lnTo>
                  <a:lnTo>
                    <a:pt x="34" y="419"/>
                  </a:lnTo>
                  <a:lnTo>
                    <a:pt x="28" y="407"/>
                  </a:lnTo>
                  <a:lnTo>
                    <a:pt x="22" y="395"/>
                  </a:lnTo>
                  <a:lnTo>
                    <a:pt x="17" y="382"/>
                  </a:lnTo>
                  <a:lnTo>
                    <a:pt x="13" y="369"/>
                  </a:lnTo>
                  <a:lnTo>
                    <a:pt x="9" y="355"/>
                  </a:lnTo>
                  <a:lnTo>
                    <a:pt x="6" y="341"/>
                  </a:lnTo>
                  <a:lnTo>
                    <a:pt x="3" y="327"/>
                  </a:lnTo>
                  <a:lnTo>
                    <a:pt x="2" y="313"/>
                  </a:lnTo>
                  <a:lnTo>
                    <a:pt x="0" y="299"/>
                  </a:lnTo>
                  <a:lnTo>
                    <a:pt x="0" y="283"/>
                  </a:lnTo>
                  <a:close/>
                  <a:moveTo>
                    <a:pt x="1" y="283"/>
                  </a:moveTo>
                  <a:lnTo>
                    <a:pt x="2" y="269"/>
                  </a:lnTo>
                  <a:lnTo>
                    <a:pt x="3" y="254"/>
                  </a:lnTo>
                  <a:lnTo>
                    <a:pt x="5" y="240"/>
                  </a:lnTo>
                  <a:lnTo>
                    <a:pt x="7" y="226"/>
                  </a:lnTo>
                  <a:lnTo>
                    <a:pt x="10" y="213"/>
                  </a:lnTo>
                  <a:lnTo>
                    <a:pt x="14" y="199"/>
                  </a:lnTo>
                  <a:lnTo>
                    <a:pt x="16" y="193"/>
                  </a:lnTo>
                  <a:lnTo>
                    <a:pt x="19" y="186"/>
                  </a:lnTo>
                  <a:lnTo>
                    <a:pt x="24" y="173"/>
                  </a:lnTo>
                  <a:lnTo>
                    <a:pt x="29" y="161"/>
                  </a:lnTo>
                  <a:lnTo>
                    <a:pt x="35" y="149"/>
                  </a:lnTo>
                  <a:lnTo>
                    <a:pt x="42" y="137"/>
                  </a:lnTo>
                  <a:lnTo>
                    <a:pt x="50" y="126"/>
                  </a:lnTo>
                  <a:lnTo>
                    <a:pt x="57" y="114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6"/>
                  </a:lnTo>
                  <a:lnTo>
                    <a:pt x="109" y="61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9"/>
                  </a:lnTo>
                  <a:lnTo>
                    <a:pt x="174" y="23"/>
                  </a:lnTo>
                  <a:lnTo>
                    <a:pt x="187" y="18"/>
                  </a:lnTo>
                  <a:lnTo>
                    <a:pt x="200" y="14"/>
                  </a:lnTo>
                  <a:lnTo>
                    <a:pt x="213" y="10"/>
                  </a:lnTo>
                  <a:lnTo>
                    <a:pt x="227" y="7"/>
                  </a:lnTo>
                  <a:lnTo>
                    <a:pt x="241" y="4"/>
                  </a:lnTo>
                  <a:lnTo>
                    <a:pt x="255" y="3"/>
                  </a:lnTo>
                  <a:lnTo>
                    <a:pt x="269" y="2"/>
                  </a:lnTo>
                  <a:lnTo>
                    <a:pt x="285" y="1"/>
                  </a:lnTo>
                  <a:lnTo>
                    <a:pt x="299" y="2"/>
                  </a:lnTo>
                  <a:lnTo>
                    <a:pt x="313" y="3"/>
                  </a:lnTo>
                  <a:lnTo>
                    <a:pt x="327" y="4"/>
                  </a:lnTo>
                  <a:lnTo>
                    <a:pt x="341" y="7"/>
                  </a:lnTo>
                  <a:lnTo>
                    <a:pt x="355" y="10"/>
                  </a:lnTo>
                  <a:lnTo>
                    <a:pt x="368" y="14"/>
                  </a:lnTo>
                  <a:lnTo>
                    <a:pt x="375" y="16"/>
                  </a:lnTo>
                  <a:lnTo>
                    <a:pt x="382" y="18"/>
                  </a:lnTo>
                  <a:lnTo>
                    <a:pt x="394" y="23"/>
                  </a:lnTo>
                  <a:lnTo>
                    <a:pt x="407" y="29"/>
                  </a:lnTo>
                  <a:lnTo>
                    <a:pt x="419" y="35"/>
                  </a:lnTo>
                  <a:lnTo>
                    <a:pt x="431" y="42"/>
                  </a:lnTo>
                  <a:lnTo>
                    <a:pt x="442" y="49"/>
                  </a:lnTo>
                  <a:lnTo>
                    <a:pt x="453" y="57"/>
                  </a:lnTo>
                  <a:lnTo>
                    <a:pt x="464" y="66"/>
                  </a:lnTo>
                  <a:lnTo>
                    <a:pt x="474" y="74"/>
                  </a:lnTo>
                  <a:lnTo>
                    <a:pt x="484" y="84"/>
                  </a:lnTo>
                  <a:lnTo>
                    <a:pt x="493" y="94"/>
                  </a:lnTo>
                  <a:lnTo>
                    <a:pt x="502" y="104"/>
                  </a:lnTo>
                  <a:lnTo>
                    <a:pt x="506" y="109"/>
                  </a:lnTo>
                  <a:lnTo>
                    <a:pt x="511" y="114"/>
                  </a:lnTo>
                  <a:lnTo>
                    <a:pt x="518" y="126"/>
                  </a:lnTo>
                  <a:lnTo>
                    <a:pt x="526" y="137"/>
                  </a:lnTo>
                  <a:lnTo>
                    <a:pt x="533" y="149"/>
                  </a:lnTo>
                  <a:lnTo>
                    <a:pt x="539" y="161"/>
                  </a:lnTo>
                  <a:lnTo>
                    <a:pt x="544" y="173"/>
                  </a:lnTo>
                  <a:lnTo>
                    <a:pt x="550" y="186"/>
                  </a:lnTo>
                  <a:lnTo>
                    <a:pt x="554" y="199"/>
                  </a:lnTo>
                  <a:lnTo>
                    <a:pt x="558" y="213"/>
                  </a:lnTo>
                  <a:lnTo>
                    <a:pt x="561" y="226"/>
                  </a:lnTo>
                  <a:lnTo>
                    <a:pt x="563" y="240"/>
                  </a:lnTo>
                  <a:lnTo>
                    <a:pt x="565" y="254"/>
                  </a:lnTo>
                  <a:lnTo>
                    <a:pt x="566" y="269"/>
                  </a:lnTo>
                  <a:lnTo>
                    <a:pt x="567" y="283"/>
                  </a:lnTo>
                  <a:lnTo>
                    <a:pt x="566" y="299"/>
                  </a:lnTo>
                  <a:lnTo>
                    <a:pt x="565" y="313"/>
                  </a:lnTo>
                  <a:lnTo>
                    <a:pt x="563" y="327"/>
                  </a:lnTo>
                  <a:lnTo>
                    <a:pt x="561" y="341"/>
                  </a:lnTo>
                  <a:lnTo>
                    <a:pt x="558" y="355"/>
                  </a:lnTo>
                  <a:lnTo>
                    <a:pt x="554" y="368"/>
                  </a:lnTo>
                  <a:lnTo>
                    <a:pt x="552" y="375"/>
                  </a:lnTo>
                  <a:lnTo>
                    <a:pt x="550" y="381"/>
                  </a:lnTo>
                  <a:lnTo>
                    <a:pt x="544" y="394"/>
                  </a:lnTo>
                  <a:lnTo>
                    <a:pt x="539" y="407"/>
                  </a:lnTo>
                  <a:lnTo>
                    <a:pt x="533" y="419"/>
                  </a:lnTo>
                  <a:lnTo>
                    <a:pt x="526" y="430"/>
                  </a:lnTo>
                  <a:lnTo>
                    <a:pt x="518" y="442"/>
                  </a:lnTo>
                  <a:lnTo>
                    <a:pt x="511" y="453"/>
                  </a:lnTo>
                  <a:lnTo>
                    <a:pt x="502" y="464"/>
                  </a:lnTo>
                  <a:lnTo>
                    <a:pt x="493" y="474"/>
                  </a:lnTo>
                  <a:lnTo>
                    <a:pt x="484" y="484"/>
                  </a:lnTo>
                  <a:lnTo>
                    <a:pt x="474" y="493"/>
                  </a:lnTo>
                  <a:lnTo>
                    <a:pt x="464" y="502"/>
                  </a:lnTo>
                  <a:lnTo>
                    <a:pt x="459" y="506"/>
                  </a:lnTo>
                  <a:lnTo>
                    <a:pt x="453" y="510"/>
                  </a:lnTo>
                  <a:lnTo>
                    <a:pt x="442" y="518"/>
                  </a:lnTo>
                  <a:lnTo>
                    <a:pt x="431" y="525"/>
                  </a:lnTo>
                  <a:lnTo>
                    <a:pt x="419" y="532"/>
                  </a:lnTo>
                  <a:lnTo>
                    <a:pt x="407" y="538"/>
                  </a:lnTo>
                  <a:lnTo>
                    <a:pt x="394" y="544"/>
                  </a:lnTo>
                  <a:lnTo>
                    <a:pt x="382" y="549"/>
                  </a:lnTo>
                  <a:lnTo>
                    <a:pt x="368" y="554"/>
                  </a:lnTo>
                  <a:lnTo>
                    <a:pt x="355" y="557"/>
                  </a:lnTo>
                  <a:lnTo>
                    <a:pt x="341" y="561"/>
                  </a:lnTo>
                  <a:lnTo>
                    <a:pt x="327" y="563"/>
                  </a:lnTo>
                  <a:lnTo>
                    <a:pt x="313" y="565"/>
                  </a:lnTo>
                  <a:lnTo>
                    <a:pt x="299" y="566"/>
                  </a:lnTo>
                  <a:lnTo>
                    <a:pt x="285" y="566"/>
                  </a:lnTo>
                  <a:lnTo>
                    <a:pt x="269" y="566"/>
                  </a:lnTo>
                  <a:lnTo>
                    <a:pt x="255" y="565"/>
                  </a:lnTo>
                  <a:lnTo>
                    <a:pt x="241" y="563"/>
                  </a:lnTo>
                  <a:lnTo>
                    <a:pt x="227" y="561"/>
                  </a:lnTo>
                  <a:lnTo>
                    <a:pt x="213" y="557"/>
                  </a:lnTo>
                  <a:lnTo>
                    <a:pt x="200" y="554"/>
                  </a:lnTo>
                  <a:lnTo>
                    <a:pt x="193" y="551"/>
                  </a:lnTo>
                  <a:lnTo>
                    <a:pt x="187" y="549"/>
                  </a:lnTo>
                  <a:lnTo>
                    <a:pt x="174" y="544"/>
                  </a:lnTo>
                  <a:lnTo>
                    <a:pt x="161" y="538"/>
                  </a:lnTo>
                  <a:lnTo>
                    <a:pt x="149" y="532"/>
                  </a:lnTo>
                  <a:lnTo>
                    <a:pt x="137" y="525"/>
                  </a:lnTo>
                  <a:lnTo>
                    <a:pt x="126" y="518"/>
                  </a:lnTo>
                  <a:lnTo>
                    <a:pt x="115" y="510"/>
                  </a:lnTo>
                  <a:lnTo>
                    <a:pt x="104" y="502"/>
                  </a:lnTo>
                  <a:lnTo>
                    <a:pt x="94" y="493"/>
                  </a:lnTo>
                  <a:lnTo>
                    <a:pt x="84" y="484"/>
                  </a:lnTo>
                  <a:lnTo>
                    <a:pt x="75" y="474"/>
                  </a:lnTo>
                  <a:lnTo>
                    <a:pt x="66" y="464"/>
                  </a:lnTo>
                  <a:lnTo>
                    <a:pt x="62" y="458"/>
                  </a:lnTo>
                  <a:lnTo>
                    <a:pt x="57" y="453"/>
                  </a:lnTo>
                  <a:lnTo>
                    <a:pt x="50" y="442"/>
                  </a:lnTo>
                  <a:lnTo>
                    <a:pt x="42" y="430"/>
                  </a:lnTo>
                  <a:lnTo>
                    <a:pt x="35" y="419"/>
                  </a:lnTo>
                  <a:lnTo>
                    <a:pt x="29" y="407"/>
                  </a:lnTo>
                  <a:lnTo>
                    <a:pt x="24" y="394"/>
                  </a:lnTo>
                  <a:lnTo>
                    <a:pt x="19" y="381"/>
                  </a:lnTo>
                  <a:lnTo>
                    <a:pt x="14" y="368"/>
                  </a:lnTo>
                  <a:lnTo>
                    <a:pt x="10" y="355"/>
                  </a:lnTo>
                  <a:lnTo>
                    <a:pt x="7" y="341"/>
                  </a:lnTo>
                  <a:lnTo>
                    <a:pt x="5" y="327"/>
                  </a:lnTo>
                  <a:lnTo>
                    <a:pt x="3" y="313"/>
                  </a:lnTo>
                  <a:lnTo>
                    <a:pt x="2" y="299"/>
                  </a:lnTo>
                  <a:lnTo>
                    <a:pt x="1" y="2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4" name="Freeform 126"/>
            <p:cNvSpPr>
              <a:spLocks noEditPoints="1"/>
            </p:cNvSpPr>
            <p:nvPr/>
          </p:nvSpPr>
          <p:spPr bwMode="auto">
            <a:xfrm rot="1413173">
              <a:off x="1234" y="721"/>
              <a:ext cx="3252" cy="3246"/>
            </a:xfrm>
            <a:custGeom>
              <a:avLst/>
              <a:gdLst>
                <a:gd name="T0" fmla="*/ 1120 w 566"/>
                <a:gd name="T1" fmla="*/ 42675 h 565"/>
                <a:gd name="T2" fmla="*/ 4355 w 566"/>
                <a:gd name="T3" fmla="*/ 32609 h 565"/>
                <a:gd name="T4" fmla="*/ 10629 w 566"/>
                <a:gd name="T5" fmla="*/ 21424 h 565"/>
                <a:gd name="T6" fmla="*/ 19541 w 566"/>
                <a:gd name="T7" fmla="*/ 12312 h 565"/>
                <a:gd name="T8" fmla="*/ 28061 w 566"/>
                <a:gd name="T9" fmla="*/ 6435 h 565"/>
                <a:gd name="T10" fmla="*/ 40208 w 566"/>
                <a:gd name="T11" fmla="*/ 1718 h 565"/>
                <a:gd name="T12" fmla="*/ 53876 w 566"/>
                <a:gd name="T13" fmla="*/ 0 h 565"/>
                <a:gd name="T14" fmla="*/ 67149 w 566"/>
                <a:gd name="T15" fmla="*/ 1718 h 565"/>
                <a:gd name="T16" fmla="*/ 77014 w 566"/>
                <a:gd name="T17" fmla="*/ 5314 h 565"/>
                <a:gd name="T18" fmla="*/ 87810 w 566"/>
                <a:gd name="T19" fmla="*/ 12312 h 565"/>
                <a:gd name="T20" fmla="*/ 95802 w 566"/>
                <a:gd name="T21" fmla="*/ 20464 h 565"/>
                <a:gd name="T22" fmla="*/ 102042 w 566"/>
                <a:gd name="T23" fmla="*/ 30334 h 565"/>
                <a:gd name="T24" fmla="*/ 106230 w 566"/>
                <a:gd name="T25" fmla="*/ 42675 h 565"/>
                <a:gd name="T26" fmla="*/ 107155 w 566"/>
                <a:gd name="T27" fmla="*/ 56509 h 565"/>
                <a:gd name="T28" fmla="*/ 104880 w 566"/>
                <a:gd name="T29" fmla="*/ 69579 h 565"/>
                <a:gd name="T30" fmla="*/ 100915 w 566"/>
                <a:gd name="T31" fmla="*/ 79248 h 565"/>
                <a:gd name="T32" fmla="*/ 93326 w 566"/>
                <a:gd name="T33" fmla="*/ 89682 h 565"/>
                <a:gd name="T34" fmla="*/ 85730 w 566"/>
                <a:gd name="T35" fmla="*/ 96512 h 565"/>
                <a:gd name="T36" fmla="*/ 74543 w 566"/>
                <a:gd name="T37" fmla="*/ 102982 h 565"/>
                <a:gd name="T38" fmla="*/ 61828 w 566"/>
                <a:gd name="T39" fmla="*/ 106578 h 565"/>
                <a:gd name="T40" fmla="*/ 48165 w 566"/>
                <a:gd name="T41" fmla="*/ 106940 h 565"/>
                <a:gd name="T42" fmla="*/ 36410 w 566"/>
                <a:gd name="T43" fmla="*/ 104303 h 565"/>
                <a:gd name="T44" fmla="*/ 25780 w 566"/>
                <a:gd name="T45" fmla="*/ 99351 h 565"/>
                <a:gd name="T46" fmla="*/ 15749 w 566"/>
                <a:gd name="T47" fmla="*/ 91595 h 565"/>
                <a:gd name="T48" fmla="*/ 9308 w 566"/>
                <a:gd name="T49" fmla="*/ 83638 h 565"/>
                <a:gd name="T50" fmla="*/ 3401 w 566"/>
                <a:gd name="T51" fmla="*/ 72055 h 565"/>
                <a:gd name="T52" fmla="*/ 362 w 566"/>
                <a:gd name="T53" fmla="*/ 59146 h 565"/>
                <a:gd name="T54" fmla="*/ 563 w 566"/>
                <a:gd name="T55" fmla="*/ 48156 h 565"/>
                <a:gd name="T56" fmla="*/ 3235 w 566"/>
                <a:gd name="T57" fmla="*/ 36407 h 565"/>
                <a:gd name="T58" fmla="*/ 7958 w 566"/>
                <a:gd name="T59" fmla="*/ 25974 h 565"/>
                <a:gd name="T60" fmla="*/ 15944 w 566"/>
                <a:gd name="T61" fmla="*/ 15943 h 565"/>
                <a:gd name="T62" fmla="*/ 25982 w 566"/>
                <a:gd name="T63" fmla="*/ 7957 h 565"/>
                <a:gd name="T64" fmla="*/ 37731 w 566"/>
                <a:gd name="T65" fmla="*/ 2643 h 565"/>
                <a:gd name="T66" fmla="*/ 50837 w 566"/>
                <a:gd name="T67" fmla="*/ 362 h 565"/>
                <a:gd name="T68" fmla="*/ 64471 w 566"/>
                <a:gd name="T69" fmla="*/ 1321 h 565"/>
                <a:gd name="T70" fmla="*/ 74543 w 566"/>
                <a:gd name="T71" fmla="*/ 4556 h 565"/>
                <a:gd name="T72" fmla="*/ 85534 w 566"/>
                <a:gd name="T73" fmla="*/ 10795 h 565"/>
                <a:gd name="T74" fmla="*/ 94842 w 566"/>
                <a:gd name="T75" fmla="*/ 19706 h 565"/>
                <a:gd name="T76" fmla="*/ 101840 w 566"/>
                <a:gd name="T77" fmla="*/ 30530 h 565"/>
                <a:gd name="T78" fmla="*/ 106035 w 566"/>
                <a:gd name="T79" fmla="*/ 42841 h 565"/>
                <a:gd name="T80" fmla="*/ 106989 w 566"/>
                <a:gd name="T81" fmla="*/ 56509 h 565"/>
                <a:gd name="T82" fmla="*/ 104713 w 566"/>
                <a:gd name="T83" fmla="*/ 69579 h 565"/>
                <a:gd name="T84" fmla="*/ 100519 w 566"/>
                <a:gd name="T85" fmla="*/ 79082 h 565"/>
                <a:gd name="T86" fmla="*/ 93124 w 566"/>
                <a:gd name="T87" fmla="*/ 89515 h 565"/>
                <a:gd name="T88" fmla="*/ 83455 w 566"/>
                <a:gd name="T89" fmla="*/ 97834 h 565"/>
                <a:gd name="T90" fmla="*/ 72067 w 566"/>
                <a:gd name="T91" fmla="*/ 103740 h 565"/>
                <a:gd name="T92" fmla="*/ 59191 w 566"/>
                <a:gd name="T93" fmla="*/ 106578 h 565"/>
                <a:gd name="T94" fmla="*/ 45522 w 566"/>
                <a:gd name="T95" fmla="*/ 106383 h 565"/>
                <a:gd name="T96" fmla="*/ 35289 w 566"/>
                <a:gd name="T97" fmla="*/ 103740 h 565"/>
                <a:gd name="T98" fmla="*/ 23902 w 566"/>
                <a:gd name="T99" fmla="*/ 97834 h 565"/>
                <a:gd name="T100" fmla="*/ 14226 w 566"/>
                <a:gd name="T101" fmla="*/ 89515 h 565"/>
                <a:gd name="T102" fmla="*/ 6831 w 566"/>
                <a:gd name="T103" fmla="*/ 79082 h 565"/>
                <a:gd name="T104" fmla="*/ 2080 w 566"/>
                <a:gd name="T105" fmla="*/ 66937 h 565"/>
                <a:gd name="T106" fmla="*/ 362 w 566"/>
                <a:gd name="T107" fmla="*/ 53470 h 5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6"/>
                <a:gd name="T163" fmla="*/ 0 h 565"/>
                <a:gd name="T164" fmla="*/ 566 w 566"/>
                <a:gd name="T165" fmla="*/ 565 h 5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6" h="565">
                  <a:moveTo>
                    <a:pt x="0" y="282"/>
                  </a:moveTo>
                  <a:lnTo>
                    <a:pt x="1" y="268"/>
                  </a:lnTo>
                  <a:lnTo>
                    <a:pt x="2" y="253"/>
                  </a:lnTo>
                  <a:lnTo>
                    <a:pt x="4" y="239"/>
                  </a:lnTo>
                  <a:lnTo>
                    <a:pt x="6" y="225"/>
                  </a:lnTo>
                  <a:lnTo>
                    <a:pt x="9" y="212"/>
                  </a:lnTo>
                  <a:lnTo>
                    <a:pt x="13" y="198"/>
                  </a:lnTo>
                  <a:lnTo>
                    <a:pt x="15" y="192"/>
                  </a:lnTo>
                  <a:lnTo>
                    <a:pt x="18" y="185"/>
                  </a:lnTo>
                  <a:lnTo>
                    <a:pt x="23" y="172"/>
                  </a:lnTo>
                  <a:lnTo>
                    <a:pt x="28" y="160"/>
                  </a:lnTo>
                  <a:lnTo>
                    <a:pt x="34" y="148"/>
                  </a:lnTo>
                  <a:lnTo>
                    <a:pt x="41" y="136"/>
                  </a:lnTo>
                  <a:lnTo>
                    <a:pt x="49" y="125"/>
                  </a:lnTo>
                  <a:lnTo>
                    <a:pt x="56" y="113"/>
                  </a:lnTo>
                  <a:lnTo>
                    <a:pt x="65" y="103"/>
                  </a:lnTo>
                  <a:lnTo>
                    <a:pt x="74" y="93"/>
                  </a:lnTo>
                  <a:lnTo>
                    <a:pt x="83" y="83"/>
                  </a:lnTo>
                  <a:lnTo>
                    <a:pt x="93" y="73"/>
                  </a:lnTo>
                  <a:lnTo>
                    <a:pt x="103" y="65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5" y="48"/>
                  </a:lnTo>
                  <a:lnTo>
                    <a:pt x="136" y="41"/>
                  </a:lnTo>
                  <a:lnTo>
                    <a:pt x="148" y="34"/>
                  </a:lnTo>
                  <a:lnTo>
                    <a:pt x="160" y="28"/>
                  </a:lnTo>
                  <a:lnTo>
                    <a:pt x="173" y="22"/>
                  </a:lnTo>
                  <a:lnTo>
                    <a:pt x="186" y="17"/>
                  </a:lnTo>
                  <a:lnTo>
                    <a:pt x="199" y="13"/>
                  </a:lnTo>
                  <a:lnTo>
                    <a:pt x="212" y="9"/>
                  </a:lnTo>
                  <a:lnTo>
                    <a:pt x="226" y="6"/>
                  </a:lnTo>
                  <a:lnTo>
                    <a:pt x="240" y="3"/>
                  </a:lnTo>
                  <a:lnTo>
                    <a:pt x="254" y="2"/>
                  </a:lnTo>
                  <a:lnTo>
                    <a:pt x="268" y="1"/>
                  </a:lnTo>
                  <a:lnTo>
                    <a:pt x="284" y="0"/>
                  </a:lnTo>
                  <a:lnTo>
                    <a:pt x="298" y="1"/>
                  </a:lnTo>
                  <a:lnTo>
                    <a:pt x="312" y="2"/>
                  </a:lnTo>
                  <a:lnTo>
                    <a:pt x="326" y="3"/>
                  </a:lnTo>
                  <a:lnTo>
                    <a:pt x="340" y="6"/>
                  </a:lnTo>
                  <a:lnTo>
                    <a:pt x="354" y="9"/>
                  </a:lnTo>
                  <a:lnTo>
                    <a:pt x="367" y="13"/>
                  </a:lnTo>
                  <a:lnTo>
                    <a:pt x="374" y="15"/>
                  </a:lnTo>
                  <a:lnTo>
                    <a:pt x="381" y="17"/>
                  </a:lnTo>
                  <a:lnTo>
                    <a:pt x="393" y="22"/>
                  </a:lnTo>
                  <a:lnTo>
                    <a:pt x="406" y="28"/>
                  </a:lnTo>
                  <a:lnTo>
                    <a:pt x="418" y="34"/>
                  </a:lnTo>
                  <a:lnTo>
                    <a:pt x="430" y="41"/>
                  </a:lnTo>
                  <a:lnTo>
                    <a:pt x="441" y="48"/>
                  </a:lnTo>
                  <a:lnTo>
                    <a:pt x="452" y="56"/>
                  </a:lnTo>
                  <a:lnTo>
                    <a:pt x="463" y="65"/>
                  </a:lnTo>
                  <a:lnTo>
                    <a:pt x="473" y="73"/>
                  </a:lnTo>
                  <a:lnTo>
                    <a:pt x="483" y="83"/>
                  </a:lnTo>
                  <a:lnTo>
                    <a:pt x="492" y="93"/>
                  </a:lnTo>
                  <a:lnTo>
                    <a:pt x="501" y="103"/>
                  </a:lnTo>
                  <a:lnTo>
                    <a:pt x="505" y="108"/>
                  </a:lnTo>
                  <a:lnTo>
                    <a:pt x="510" y="113"/>
                  </a:lnTo>
                  <a:lnTo>
                    <a:pt x="517" y="125"/>
                  </a:lnTo>
                  <a:lnTo>
                    <a:pt x="525" y="136"/>
                  </a:lnTo>
                  <a:lnTo>
                    <a:pt x="532" y="148"/>
                  </a:lnTo>
                  <a:lnTo>
                    <a:pt x="538" y="160"/>
                  </a:lnTo>
                  <a:lnTo>
                    <a:pt x="543" y="172"/>
                  </a:lnTo>
                  <a:lnTo>
                    <a:pt x="549" y="185"/>
                  </a:lnTo>
                  <a:lnTo>
                    <a:pt x="553" y="198"/>
                  </a:lnTo>
                  <a:lnTo>
                    <a:pt x="557" y="212"/>
                  </a:lnTo>
                  <a:lnTo>
                    <a:pt x="560" y="225"/>
                  </a:lnTo>
                  <a:lnTo>
                    <a:pt x="562" y="239"/>
                  </a:lnTo>
                  <a:lnTo>
                    <a:pt x="564" y="253"/>
                  </a:lnTo>
                  <a:lnTo>
                    <a:pt x="565" y="268"/>
                  </a:lnTo>
                  <a:lnTo>
                    <a:pt x="566" y="282"/>
                  </a:lnTo>
                  <a:lnTo>
                    <a:pt x="565" y="298"/>
                  </a:lnTo>
                  <a:lnTo>
                    <a:pt x="564" y="312"/>
                  </a:lnTo>
                  <a:lnTo>
                    <a:pt x="562" y="326"/>
                  </a:lnTo>
                  <a:lnTo>
                    <a:pt x="560" y="340"/>
                  </a:lnTo>
                  <a:lnTo>
                    <a:pt x="557" y="354"/>
                  </a:lnTo>
                  <a:lnTo>
                    <a:pt x="553" y="367"/>
                  </a:lnTo>
                  <a:lnTo>
                    <a:pt x="551" y="374"/>
                  </a:lnTo>
                  <a:lnTo>
                    <a:pt x="549" y="380"/>
                  </a:lnTo>
                  <a:lnTo>
                    <a:pt x="543" y="393"/>
                  </a:lnTo>
                  <a:lnTo>
                    <a:pt x="538" y="406"/>
                  </a:lnTo>
                  <a:lnTo>
                    <a:pt x="532" y="418"/>
                  </a:lnTo>
                  <a:lnTo>
                    <a:pt x="525" y="429"/>
                  </a:lnTo>
                  <a:lnTo>
                    <a:pt x="517" y="441"/>
                  </a:lnTo>
                  <a:lnTo>
                    <a:pt x="510" y="452"/>
                  </a:lnTo>
                  <a:lnTo>
                    <a:pt x="501" y="463"/>
                  </a:lnTo>
                  <a:lnTo>
                    <a:pt x="492" y="473"/>
                  </a:lnTo>
                  <a:lnTo>
                    <a:pt x="483" y="483"/>
                  </a:lnTo>
                  <a:lnTo>
                    <a:pt x="473" y="492"/>
                  </a:lnTo>
                  <a:lnTo>
                    <a:pt x="463" y="501"/>
                  </a:lnTo>
                  <a:lnTo>
                    <a:pt x="458" y="505"/>
                  </a:lnTo>
                  <a:lnTo>
                    <a:pt x="452" y="509"/>
                  </a:lnTo>
                  <a:lnTo>
                    <a:pt x="441" y="517"/>
                  </a:lnTo>
                  <a:lnTo>
                    <a:pt x="430" y="524"/>
                  </a:lnTo>
                  <a:lnTo>
                    <a:pt x="418" y="531"/>
                  </a:lnTo>
                  <a:lnTo>
                    <a:pt x="406" y="537"/>
                  </a:lnTo>
                  <a:lnTo>
                    <a:pt x="393" y="543"/>
                  </a:lnTo>
                  <a:lnTo>
                    <a:pt x="381" y="548"/>
                  </a:lnTo>
                  <a:lnTo>
                    <a:pt x="367" y="553"/>
                  </a:lnTo>
                  <a:lnTo>
                    <a:pt x="354" y="556"/>
                  </a:lnTo>
                  <a:lnTo>
                    <a:pt x="340" y="560"/>
                  </a:lnTo>
                  <a:lnTo>
                    <a:pt x="326" y="562"/>
                  </a:lnTo>
                  <a:lnTo>
                    <a:pt x="312" y="564"/>
                  </a:lnTo>
                  <a:lnTo>
                    <a:pt x="298" y="565"/>
                  </a:lnTo>
                  <a:lnTo>
                    <a:pt x="284" y="565"/>
                  </a:lnTo>
                  <a:lnTo>
                    <a:pt x="268" y="565"/>
                  </a:lnTo>
                  <a:lnTo>
                    <a:pt x="254" y="564"/>
                  </a:lnTo>
                  <a:lnTo>
                    <a:pt x="240" y="562"/>
                  </a:lnTo>
                  <a:lnTo>
                    <a:pt x="226" y="560"/>
                  </a:lnTo>
                  <a:lnTo>
                    <a:pt x="212" y="556"/>
                  </a:lnTo>
                  <a:lnTo>
                    <a:pt x="199" y="553"/>
                  </a:lnTo>
                  <a:lnTo>
                    <a:pt x="192" y="550"/>
                  </a:lnTo>
                  <a:lnTo>
                    <a:pt x="186" y="548"/>
                  </a:lnTo>
                  <a:lnTo>
                    <a:pt x="173" y="543"/>
                  </a:lnTo>
                  <a:lnTo>
                    <a:pt x="160" y="537"/>
                  </a:lnTo>
                  <a:lnTo>
                    <a:pt x="148" y="531"/>
                  </a:lnTo>
                  <a:lnTo>
                    <a:pt x="136" y="524"/>
                  </a:lnTo>
                  <a:lnTo>
                    <a:pt x="125" y="517"/>
                  </a:lnTo>
                  <a:lnTo>
                    <a:pt x="114" y="509"/>
                  </a:lnTo>
                  <a:lnTo>
                    <a:pt x="103" y="501"/>
                  </a:lnTo>
                  <a:lnTo>
                    <a:pt x="93" y="492"/>
                  </a:lnTo>
                  <a:lnTo>
                    <a:pt x="83" y="483"/>
                  </a:lnTo>
                  <a:lnTo>
                    <a:pt x="74" y="473"/>
                  </a:lnTo>
                  <a:lnTo>
                    <a:pt x="65" y="463"/>
                  </a:lnTo>
                  <a:lnTo>
                    <a:pt x="61" y="457"/>
                  </a:lnTo>
                  <a:lnTo>
                    <a:pt x="56" y="452"/>
                  </a:lnTo>
                  <a:lnTo>
                    <a:pt x="49" y="441"/>
                  </a:lnTo>
                  <a:lnTo>
                    <a:pt x="41" y="429"/>
                  </a:lnTo>
                  <a:lnTo>
                    <a:pt x="34" y="418"/>
                  </a:lnTo>
                  <a:lnTo>
                    <a:pt x="28" y="406"/>
                  </a:lnTo>
                  <a:lnTo>
                    <a:pt x="23" y="393"/>
                  </a:lnTo>
                  <a:lnTo>
                    <a:pt x="18" y="380"/>
                  </a:lnTo>
                  <a:lnTo>
                    <a:pt x="13" y="367"/>
                  </a:lnTo>
                  <a:lnTo>
                    <a:pt x="9" y="354"/>
                  </a:lnTo>
                  <a:lnTo>
                    <a:pt x="6" y="340"/>
                  </a:lnTo>
                  <a:lnTo>
                    <a:pt x="4" y="326"/>
                  </a:lnTo>
                  <a:lnTo>
                    <a:pt x="2" y="312"/>
                  </a:lnTo>
                  <a:lnTo>
                    <a:pt x="1" y="298"/>
                  </a:lnTo>
                  <a:lnTo>
                    <a:pt x="0" y="282"/>
                  </a:lnTo>
                  <a:close/>
                  <a:moveTo>
                    <a:pt x="2" y="282"/>
                  </a:moveTo>
                  <a:lnTo>
                    <a:pt x="2" y="268"/>
                  </a:lnTo>
                  <a:lnTo>
                    <a:pt x="3" y="254"/>
                  </a:lnTo>
                  <a:lnTo>
                    <a:pt x="5" y="239"/>
                  </a:lnTo>
                  <a:lnTo>
                    <a:pt x="8" y="226"/>
                  </a:lnTo>
                  <a:lnTo>
                    <a:pt x="11" y="212"/>
                  </a:lnTo>
                  <a:lnTo>
                    <a:pt x="14" y="199"/>
                  </a:lnTo>
                  <a:lnTo>
                    <a:pt x="17" y="192"/>
                  </a:lnTo>
                  <a:lnTo>
                    <a:pt x="19" y="186"/>
                  </a:lnTo>
                  <a:lnTo>
                    <a:pt x="24" y="173"/>
                  </a:lnTo>
                  <a:lnTo>
                    <a:pt x="30" y="161"/>
                  </a:lnTo>
                  <a:lnTo>
                    <a:pt x="36" y="148"/>
                  </a:lnTo>
                  <a:lnTo>
                    <a:pt x="42" y="137"/>
                  </a:lnTo>
                  <a:lnTo>
                    <a:pt x="50" y="125"/>
                  </a:lnTo>
                  <a:lnTo>
                    <a:pt x="58" y="114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6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9"/>
                  </a:lnTo>
                  <a:lnTo>
                    <a:pt x="173" y="24"/>
                  </a:lnTo>
                  <a:lnTo>
                    <a:pt x="186" y="19"/>
                  </a:lnTo>
                  <a:lnTo>
                    <a:pt x="199" y="14"/>
                  </a:lnTo>
                  <a:lnTo>
                    <a:pt x="212" y="10"/>
                  </a:lnTo>
                  <a:lnTo>
                    <a:pt x="226" y="7"/>
                  </a:lnTo>
                  <a:lnTo>
                    <a:pt x="240" y="5"/>
                  </a:lnTo>
                  <a:lnTo>
                    <a:pt x="254" y="3"/>
                  </a:lnTo>
                  <a:lnTo>
                    <a:pt x="268" y="2"/>
                  </a:lnTo>
                  <a:lnTo>
                    <a:pt x="284" y="2"/>
                  </a:lnTo>
                  <a:lnTo>
                    <a:pt x="298" y="2"/>
                  </a:lnTo>
                  <a:lnTo>
                    <a:pt x="312" y="3"/>
                  </a:lnTo>
                  <a:lnTo>
                    <a:pt x="326" y="5"/>
                  </a:lnTo>
                  <a:lnTo>
                    <a:pt x="340" y="7"/>
                  </a:lnTo>
                  <a:lnTo>
                    <a:pt x="354" y="10"/>
                  </a:lnTo>
                  <a:lnTo>
                    <a:pt x="367" y="14"/>
                  </a:lnTo>
                  <a:lnTo>
                    <a:pt x="374" y="16"/>
                  </a:lnTo>
                  <a:lnTo>
                    <a:pt x="380" y="19"/>
                  </a:lnTo>
                  <a:lnTo>
                    <a:pt x="393" y="24"/>
                  </a:lnTo>
                  <a:lnTo>
                    <a:pt x="405" y="29"/>
                  </a:lnTo>
                  <a:lnTo>
                    <a:pt x="417" y="35"/>
                  </a:lnTo>
                  <a:lnTo>
                    <a:pt x="429" y="42"/>
                  </a:lnTo>
                  <a:lnTo>
                    <a:pt x="440" y="49"/>
                  </a:lnTo>
                  <a:lnTo>
                    <a:pt x="451" y="57"/>
                  </a:lnTo>
                  <a:lnTo>
                    <a:pt x="462" y="66"/>
                  </a:lnTo>
                  <a:lnTo>
                    <a:pt x="472" y="74"/>
                  </a:lnTo>
                  <a:lnTo>
                    <a:pt x="482" y="84"/>
                  </a:lnTo>
                  <a:lnTo>
                    <a:pt x="491" y="94"/>
                  </a:lnTo>
                  <a:lnTo>
                    <a:pt x="500" y="104"/>
                  </a:lnTo>
                  <a:lnTo>
                    <a:pt x="508" y="114"/>
                  </a:lnTo>
                  <a:lnTo>
                    <a:pt x="516" y="125"/>
                  </a:lnTo>
                  <a:lnTo>
                    <a:pt x="524" y="137"/>
                  </a:lnTo>
                  <a:lnTo>
                    <a:pt x="530" y="148"/>
                  </a:lnTo>
                  <a:lnTo>
                    <a:pt x="537" y="161"/>
                  </a:lnTo>
                  <a:lnTo>
                    <a:pt x="542" y="173"/>
                  </a:lnTo>
                  <a:lnTo>
                    <a:pt x="547" y="186"/>
                  </a:lnTo>
                  <a:lnTo>
                    <a:pt x="552" y="199"/>
                  </a:lnTo>
                  <a:lnTo>
                    <a:pt x="555" y="212"/>
                  </a:lnTo>
                  <a:lnTo>
                    <a:pt x="559" y="226"/>
                  </a:lnTo>
                  <a:lnTo>
                    <a:pt x="561" y="239"/>
                  </a:lnTo>
                  <a:lnTo>
                    <a:pt x="563" y="254"/>
                  </a:lnTo>
                  <a:lnTo>
                    <a:pt x="564" y="268"/>
                  </a:lnTo>
                  <a:lnTo>
                    <a:pt x="564" y="282"/>
                  </a:lnTo>
                  <a:lnTo>
                    <a:pt x="564" y="298"/>
                  </a:lnTo>
                  <a:lnTo>
                    <a:pt x="563" y="312"/>
                  </a:lnTo>
                  <a:lnTo>
                    <a:pt x="561" y="326"/>
                  </a:lnTo>
                  <a:lnTo>
                    <a:pt x="559" y="340"/>
                  </a:lnTo>
                  <a:lnTo>
                    <a:pt x="555" y="353"/>
                  </a:lnTo>
                  <a:lnTo>
                    <a:pt x="552" y="367"/>
                  </a:lnTo>
                  <a:lnTo>
                    <a:pt x="549" y="373"/>
                  </a:lnTo>
                  <a:lnTo>
                    <a:pt x="547" y="380"/>
                  </a:lnTo>
                  <a:lnTo>
                    <a:pt x="542" y="392"/>
                  </a:lnTo>
                  <a:lnTo>
                    <a:pt x="537" y="405"/>
                  </a:lnTo>
                  <a:lnTo>
                    <a:pt x="530" y="417"/>
                  </a:lnTo>
                  <a:lnTo>
                    <a:pt x="524" y="429"/>
                  </a:lnTo>
                  <a:lnTo>
                    <a:pt x="516" y="440"/>
                  </a:lnTo>
                  <a:lnTo>
                    <a:pt x="508" y="451"/>
                  </a:lnTo>
                  <a:lnTo>
                    <a:pt x="500" y="462"/>
                  </a:lnTo>
                  <a:lnTo>
                    <a:pt x="491" y="472"/>
                  </a:lnTo>
                  <a:lnTo>
                    <a:pt x="482" y="482"/>
                  </a:lnTo>
                  <a:lnTo>
                    <a:pt x="472" y="491"/>
                  </a:lnTo>
                  <a:lnTo>
                    <a:pt x="462" y="500"/>
                  </a:lnTo>
                  <a:lnTo>
                    <a:pt x="451" y="508"/>
                  </a:lnTo>
                  <a:lnTo>
                    <a:pt x="440" y="516"/>
                  </a:lnTo>
                  <a:lnTo>
                    <a:pt x="429" y="523"/>
                  </a:lnTo>
                  <a:lnTo>
                    <a:pt x="417" y="530"/>
                  </a:lnTo>
                  <a:lnTo>
                    <a:pt x="405" y="536"/>
                  </a:lnTo>
                  <a:lnTo>
                    <a:pt x="393" y="542"/>
                  </a:lnTo>
                  <a:lnTo>
                    <a:pt x="380" y="547"/>
                  </a:lnTo>
                  <a:lnTo>
                    <a:pt x="367" y="551"/>
                  </a:lnTo>
                  <a:lnTo>
                    <a:pt x="354" y="555"/>
                  </a:lnTo>
                  <a:lnTo>
                    <a:pt x="340" y="558"/>
                  </a:lnTo>
                  <a:lnTo>
                    <a:pt x="326" y="561"/>
                  </a:lnTo>
                  <a:lnTo>
                    <a:pt x="312" y="562"/>
                  </a:lnTo>
                  <a:lnTo>
                    <a:pt x="298" y="564"/>
                  </a:lnTo>
                  <a:lnTo>
                    <a:pt x="284" y="564"/>
                  </a:lnTo>
                  <a:lnTo>
                    <a:pt x="268" y="564"/>
                  </a:lnTo>
                  <a:lnTo>
                    <a:pt x="254" y="562"/>
                  </a:lnTo>
                  <a:lnTo>
                    <a:pt x="240" y="561"/>
                  </a:lnTo>
                  <a:lnTo>
                    <a:pt x="226" y="558"/>
                  </a:lnTo>
                  <a:lnTo>
                    <a:pt x="212" y="555"/>
                  </a:lnTo>
                  <a:lnTo>
                    <a:pt x="199" y="551"/>
                  </a:lnTo>
                  <a:lnTo>
                    <a:pt x="193" y="549"/>
                  </a:lnTo>
                  <a:lnTo>
                    <a:pt x="186" y="547"/>
                  </a:lnTo>
                  <a:lnTo>
                    <a:pt x="173" y="542"/>
                  </a:lnTo>
                  <a:lnTo>
                    <a:pt x="161" y="536"/>
                  </a:lnTo>
                  <a:lnTo>
                    <a:pt x="149" y="530"/>
                  </a:lnTo>
                  <a:lnTo>
                    <a:pt x="137" y="523"/>
                  </a:lnTo>
                  <a:lnTo>
                    <a:pt x="126" y="516"/>
                  </a:lnTo>
                  <a:lnTo>
                    <a:pt x="115" y="508"/>
                  </a:lnTo>
                  <a:lnTo>
                    <a:pt x="104" y="500"/>
                  </a:lnTo>
                  <a:lnTo>
                    <a:pt x="94" y="491"/>
                  </a:lnTo>
                  <a:lnTo>
                    <a:pt x="84" y="482"/>
                  </a:lnTo>
                  <a:lnTo>
                    <a:pt x="75" y="472"/>
                  </a:lnTo>
                  <a:lnTo>
                    <a:pt x="66" y="462"/>
                  </a:lnTo>
                  <a:lnTo>
                    <a:pt x="58" y="451"/>
                  </a:lnTo>
                  <a:lnTo>
                    <a:pt x="50" y="440"/>
                  </a:lnTo>
                  <a:lnTo>
                    <a:pt x="42" y="429"/>
                  </a:lnTo>
                  <a:lnTo>
                    <a:pt x="36" y="417"/>
                  </a:lnTo>
                  <a:lnTo>
                    <a:pt x="30" y="405"/>
                  </a:lnTo>
                  <a:lnTo>
                    <a:pt x="24" y="392"/>
                  </a:lnTo>
                  <a:lnTo>
                    <a:pt x="19" y="380"/>
                  </a:lnTo>
                  <a:lnTo>
                    <a:pt x="14" y="367"/>
                  </a:lnTo>
                  <a:lnTo>
                    <a:pt x="11" y="353"/>
                  </a:lnTo>
                  <a:lnTo>
                    <a:pt x="8" y="340"/>
                  </a:lnTo>
                  <a:lnTo>
                    <a:pt x="5" y="326"/>
                  </a:lnTo>
                  <a:lnTo>
                    <a:pt x="3" y="312"/>
                  </a:lnTo>
                  <a:lnTo>
                    <a:pt x="2" y="298"/>
                  </a:lnTo>
                  <a:lnTo>
                    <a:pt x="2" y="2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5" name="Freeform 127"/>
            <p:cNvSpPr>
              <a:spLocks noEditPoints="1"/>
            </p:cNvSpPr>
            <p:nvPr/>
          </p:nvSpPr>
          <p:spPr bwMode="auto">
            <a:xfrm rot="1413173">
              <a:off x="1245" y="733"/>
              <a:ext cx="3228" cy="3228"/>
            </a:xfrm>
            <a:custGeom>
              <a:avLst/>
              <a:gdLst>
                <a:gd name="T0" fmla="*/ 1120 w 562"/>
                <a:gd name="T1" fmla="*/ 42458 h 562"/>
                <a:gd name="T2" fmla="*/ 4158 w 562"/>
                <a:gd name="T3" fmla="*/ 32395 h 562"/>
                <a:gd name="T4" fmla="*/ 10620 w 562"/>
                <a:gd name="T5" fmla="*/ 21212 h 562"/>
                <a:gd name="T6" fmla="*/ 19334 w 562"/>
                <a:gd name="T7" fmla="*/ 12142 h 562"/>
                <a:gd name="T8" fmla="*/ 30120 w 562"/>
                <a:gd name="T9" fmla="*/ 5112 h 562"/>
                <a:gd name="T10" fmla="*/ 42458 w 562"/>
                <a:gd name="T11" fmla="*/ 959 h 562"/>
                <a:gd name="T12" fmla="*/ 56082 w 562"/>
                <a:gd name="T13" fmla="*/ 0 h 562"/>
                <a:gd name="T14" fmla="*/ 69149 w 562"/>
                <a:gd name="T15" fmla="*/ 2275 h 562"/>
                <a:gd name="T16" fmla="*/ 78649 w 562"/>
                <a:gd name="T17" fmla="*/ 6266 h 562"/>
                <a:gd name="T18" fmla="*/ 89074 w 562"/>
                <a:gd name="T19" fmla="*/ 13659 h 562"/>
                <a:gd name="T20" fmla="*/ 97391 w 562"/>
                <a:gd name="T21" fmla="*/ 23291 h 562"/>
                <a:gd name="T22" fmla="*/ 103262 w 562"/>
                <a:gd name="T23" fmla="*/ 34870 h 562"/>
                <a:gd name="T24" fmla="*/ 106294 w 562"/>
                <a:gd name="T25" fmla="*/ 47736 h 562"/>
                <a:gd name="T26" fmla="*/ 105932 w 562"/>
                <a:gd name="T27" fmla="*/ 61395 h 562"/>
                <a:gd name="T28" fmla="*/ 103262 w 562"/>
                <a:gd name="T29" fmla="*/ 71625 h 562"/>
                <a:gd name="T30" fmla="*/ 97391 w 562"/>
                <a:gd name="T31" fmla="*/ 83003 h 562"/>
                <a:gd name="T32" fmla="*/ 89074 w 562"/>
                <a:gd name="T33" fmla="*/ 92670 h 562"/>
                <a:gd name="T34" fmla="*/ 78649 w 562"/>
                <a:gd name="T35" fmla="*/ 100062 h 562"/>
                <a:gd name="T36" fmla="*/ 66708 w 562"/>
                <a:gd name="T37" fmla="*/ 104778 h 562"/>
                <a:gd name="T38" fmla="*/ 53446 w 562"/>
                <a:gd name="T39" fmla="*/ 106495 h 562"/>
                <a:gd name="T40" fmla="*/ 39787 w 562"/>
                <a:gd name="T41" fmla="*/ 104778 h 562"/>
                <a:gd name="T42" fmla="*/ 30120 w 562"/>
                <a:gd name="T43" fmla="*/ 101182 h 562"/>
                <a:gd name="T44" fmla="*/ 19334 w 562"/>
                <a:gd name="T45" fmla="*/ 94353 h 562"/>
                <a:gd name="T46" fmla="*/ 10620 w 562"/>
                <a:gd name="T47" fmla="*/ 85082 h 562"/>
                <a:gd name="T48" fmla="*/ 4158 w 562"/>
                <a:gd name="T49" fmla="*/ 73899 h 562"/>
                <a:gd name="T50" fmla="*/ 563 w 562"/>
                <a:gd name="T51" fmla="*/ 61395 h 562"/>
                <a:gd name="T52" fmla="*/ 362 w 562"/>
                <a:gd name="T53" fmla="*/ 50407 h 562"/>
                <a:gd name="T54" fmla="*/ 2642 w 562"/>
                <a:gd name="T55" fmla="*/ 37346 h 562"/>
                <a:gd name="T56" fmla="*/ 7949 w 562"/>
                <a:gd name="T57" fmla="*/ 25566 h 562"/>
                <a:gd name="T58" fmla="*/ 15738 w 562"/>
                <a:gd name="T59" fmla="*/ 15738 h 562"/>
                <a:gd name="T60" fmla="*/ 25767 w 562"/>
                <a:gd name="T61" fmla="*/ 7754 h 562"/>
                <a:gd name="T62" fmla="*/ 37346 w 562"/>
                <a:gd name="T63" fmla="*/ 2642 h 562"/>
                <a:gd name="T64" fmla="*/ 50407 w 562"/>
                <a:gd name="T65" fmla="*/ 195 h 562"/>
                <a:gd name="T66" fmla="*/ 64037 w 562"/>
                <a:gd name="T67" fmla="*/ 1321 h 562"/>
                <a:gd name="T68" fmla="*/ 76375 w 562"/>
                <a:gd name="T69" fmla="*/ 5313 h 562"/>
                <a:gd name="T70" fmla="*/ 86966 w 562"/>
                <a:gd name="T71" fmla="*/ 12303 h 562"/>
                <a:gd name="T72" fmla="*/ 95708 w 562"/>
                <a:gd name="T73" fmla="*/ 21413 h 562"/>
                <a:gd name="T74" fmla="*/ 102142 w 562"/>
                <a:gd name="T75" fmla="*/ 32596 h 562"/>
                <a:gd name="T76" fmla="*/ 105737 w 562"/>
                <a:gd name="T77" fmla="*/ 45100 h 562"/>
                <a:gd name="T78" fmla="*/ 105932 w 562"/>
                <a:gd name="T79" fmla="*/ 58759 h 562"/>
                <a:gd name="T80" fmla="*/ 103095 w 562"/>
                <a:gd name="T81" fmla="*/ 71424 h 562"/>
                <a:gd name="T82" fmla="*/ 97225 w 562"/>
                <a:gd name="T83" fmla="*/ 82808 h 562"/>
                <a:gd name="T84" fmla="*/ 88879 w 562"/>
                <a:gd name="T85" fmla="*/ 92475 h 562"/>
                <a:gd name="T86" fmla="*/ 78649 w 562"/>
                <a:gd name="T87" fmla="*/ 99861 h 562"/>
                <a:gd name="T88" fmla="*/ 66507 w 562"/>
                <a:gd name="T89" fmla="*/ 104617 h 562"/>
                <a:gd name="T90" fmla="*/ 53446 w 562"/>
                <a:gd name="T91" fmla="*/ 106133 h 562"/>
                <a:gd name="T92" fmla="*/ 39982 w 562"/>
                <a:gd name="T93" fmla="*/ 104617 h 562"/>
                <a:gd name="T94" fmla="*/ 27846 w 562"/>
                <a:gd name="T95" fmla="*/ 99861 h 562"/>
                <a:gd name="T96" fmla="*/ 17616 w 562"/>
                <a:gd name="T97" fmla="*/ 92475 h 562"/>
                <a:gd name="T98" fmla="*/ 9270 w 562"/>
                <a:gd name="T99" fmla="*/ 82808 h 562"/>
                <a:gd name="T100" fmla="*/ 3400 w 562"/>
                <a:gd name="T101" fmla="*/ 71424 h 562"/>
                <a:gd name="T102" fmla="*/ 563 w 562"/>
                <a:gd name="T103" fmla="*/ 58759 h 5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2"/>
                <a:gd name="T157" fmla="*/ 0 h 562"/>
                <a:gd name="T158" fmla="*/ 562 w 562"/>
                <a:gd name="T159" fmla="*/ 562 h 5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2" h="562">
                  <a:moveTo>
                    <a:pt x="0" y="280"/>
                  </a:moveTo>
                  <a:lnTo>
                    <a:pt x="0" y="266"/>
                  </a:lnTo>
                  <a:lnTo>
                    <a:pt x="1" y="252"/>
                  </a:lnTo>
                  <a:lnTo>
                    <a:pt x="3" y="237"/>
                  </a:lnTo>
                  <a:lnTo>
                    <a:pt x="6" y="224"/>
                  </a:lnTo>
                  <a:lnTo>
                    <a:pt x="9" y="210"/>
                  </a:lnTo>
                  <a:lnTo>
                    <a:pt x="12" y="197"/>
                  </a:lnTo>
                  <a:lnTo>
                    <a:pt x="15" y="190"/>
                  </a:lnTo>
                  <a:lnTo>
                    <a:pt x="17" y="184"/>
                  </a:lnTo>
                  <a:lnTo>
                    <a:pt x="22" y="171"/>
                  </a:lnTo>
                  <a:lnTo>
                    <a:pt x="28" y="159"/>
                  </a:lnTo>
                  <a:lnTo>
                    <a:pt x="34" y="146"/>
                  </a:lnTo>
                  <a:lnTo>
                    <a:pt x="40" y="135"/>
                  </a:lnTo>
                  <a:lnTo>
                    <a:pt x="48" y="123"/>
                  </a:lnTo>
                  <a:lnTo>
                    <a:pt x="56" y="112"/>
                  </a:lnTo>
                  <a:lnTo>
                    <a:pt x="64" y="102"/>
                  </a:lnTo>
                  <a:lnTo>
                    <a:pt x="73" y="92"/>
                  </a:lnTo>
                  <a:lnTo>
                    <a:pt x="82" y="82"/>
                  </a:lnTo>
                  <a:lnTo>
                    <a:pt x="92" y="72"/>
                  </a:lnTo>
                  <a:lnTo>
                    <a:pt x="102" y="64"/>
                  </a:lnTo>
                  <a:lnTo>
                    <a:pt x="113" y="55"/>
                  </a:lnTo>
                  <a:lnTo>
                    <a:pt x="124" y="47"/>
                  </a:lnTo>
                  <a:lnTo>
                    <a:pt x="135" y="40"/>
                  </a:lnTo>
                  <a:lnTo>
                    <a:pt x="147" y="33"/>
                  </a:lnTo>
                  <a:lnTo>
                    <a:pt x="159" y="27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2"/>
                  </a:lnTo>
                  <a:lnTo>
                    <a:pt x="210" y="8"/>
                  </a:lnTo>
                  <a:lnTo>
                    <a:pt x="224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10" y="1"/>
                  </a:lnTo>
                  <a:lnTo>
                    <a:pt x="324" y="3"/>
                  </a:lnTo>
                  <a:lnTo>
                    <a:pt x="338" y="5"/>
                  </a:lnTo>
                  <a:lnTo>
                    <a:pt x="352" y="8"/>
                  </a:lnTo>
                  <a:lnTo>
                    <a:pt x="365" y="12"/>
                  </a:lnTo>
                  <a:lnTo>
                    <a:pt x="372" y="14"/>
                  </a:lnTo>
                  <a:lnTo>
                    <a:pt x="378" y="17"/>
                  </a:lnTo>
                  <a:lnTo>
                    <a:pt x="391" y="22"/>
                  </a:lnTo>
                  <a:lnTo>
                    <a:pt x="403" y="27"/>
                  </a:lnTo>
                  <a:lnTo>
                    <a:pt x="415" y="33"/>
                  </a:lnTo>
                  <a:lnTo>
                    <a:pt x="427" y="40"/>
                  </a:lnTo>
                  <a:lnTo>
                    <a:pt x="438" y="47"/>
                  </a:lnTo>
                  <a:lnTo>
                    <a:pt x="449" y="55"/>
                  </a:lnTo>
                  <a:lnTo>
                    <a:pt x="460" y="64"/>
                  </a:lnTo>
                  <a:lnTo>
                    <a:pt x="470" y="72"/>
                  </a:lnTo>
                  <a:lnTo>
                    <a:pt x="480" y="82"/>
                  </a:lnTo>
                  <a:lnTo>
                    <a:pt x="489" y="92"/>
                  </a:lnTo>
                  <a:lnTo>
                    <a:pt x="498" y="102"/>
                  </a:lnTo>
                  <a:lnTo>
                    <a:pt x="506" y="112"/>
                  </a:lnTo>
                  <a:lnTo>
                    <a:pt x="514" y="123"/>
                  </a:lnTo>
                  <a:lnTo>
                    <a:pt x="522" y="135"/>
                  </a:lnTo>
                  <a:lnTo>
                    <a:pt x="528" y="146"/>
                  </a:lnTo>
                  <a:lnTo>
                    <a:pt x="535" y="159"/>
                  </a:lnTo>
                  <a:lnTo>
                    <a:pt x="540" y="171"/>
                  </a:lnTo>
                  <a:lnTo>
                    <a:pt x="545" y="184"/>
                  </a:lnTo>
                  <a:lnTo>
                    <a:pt x="550" y="197"/>
                  </a:lnTo>
                  <a:lnTo>
                    <a:pt x="553" y="210"/>
                  </a:lnTo>
                  <a:lnTo>
                    <a:pt x="557" y="224"/>
                  </a:lnTo>
                  <a:lnTo>
                    <a:pt x="559" y="237"/>
                  </a:lnTo>
                  <a:lnTo>
                    <a:pt x="561" y="252"/>
                  </a:lnTo>
                  <a:lnTo>
                    <a:pt x="562" y="266"/>
                  </a:lnTo>
                  <a:lnTo>
                    <a:pt x="562" y="280"/>
                  </a:lnTo>
                  <a:lnTo>
                    <a:pt x="562" y="296"/>
                  </a:lnTo>
                  <a:lnTo>
                    <a:pt x="561" y="310"/>
                  </a:lnTo>
                  <a:lnTo>
                    <a:pt x="559" y="324"/>
                  </a:lnTo>
                  <a:lnTo>
                    <a:pt x="557" y="338"/>
                  </a:lnTo>
                  <a:lnTo>
                    <a:pt x="553" y="351"/>
                  </a:lnTo>
                  <a:lnTo>
                    <a:pt x="550" y="365"/>
                  </a:lnTo>
                  <a:lnTo>
                    <a:pt x="547" y="371"/>
                  </a:lnTo>
                  <a:lnTo>
                    <a:pt x="545" y="378"/>
                  </a:lnTo>
                  <a:lnTo>
                    <a:pt x="540" y="390"/>
                  </a:lnTo>
                  <a:lnTo>
                    <a:pt x="535" y="403"/>
                  </a:lnTo>
                  <a:lnTo>
                    <a:pt x="528" y="415"/>
                  </a:lnTo>
                  <a:lnTo>
                    <a:pt x="522" y="427"/>
                  </a:lnTo>
                  <a:lnTo>
                    <a:pt x="514" y="438"/>
                  </a:lnTo>
                  <a:lnTo>
                    <a:pt x="506" y="449"/>
                  </a:lnTo>
                  <a:lnTo>
                    <a:pt x="498" y="460"/>
                  </a:lnTo>
                  <a:lnTo>
                    <a:pt x="489" y="470"/>
                  </a:lnTo>
                  <a:lnTo>
                    <a:pt x="480" y="480"/>
                  </a:lnTo>
                  <a:lnTo>
                    <a:pt x="470" y="489"/>
                  </a:lnTo>
                  <a:lnTo>
                    <a:pt x="460" y="498"/>
                  </a:lnTo>
                  <a:lnTo>
                    <a:pt x="449" y="506"/>
                  </a:lnTo>
                  <a:lnTo>
                    <a:pt x="438" y="514"/>
                  </a:lnTo>
                  <a:lnTo>
                    <a:pt x="427" y="521"/>
                  </a:lnTo>
                  <a:lnTo>
                    <a:pt x="415" y="528"/>
                  </a:lnTo>
                  <a:lnTo>
                    <a:pt x="403" y="534"/>
                  </a:lnTo>
                  <a:lnTo>
                    <a:pt x="391" y="540"/>
                  </a:lnTo>
                  <a:lnTo>
                    <a:pt x="378" y="545"/>
                  </a:lnTo>
                  <a:lnTo>
                    <a:pt x="365" y="549"/>
                  </a:lnTo>
                  <a:lnTo>
                    <a:pt x="352" y="553"/>
                  </a:lnTo>
                  <a:lnTo>
                    <a:pt x="338" y="556"/>
                  </a:lnTo>
                  <a:lnTo>
                    <a:pt x="324" y="559"/>
                  </a:lnTo>
                  <a:lnTo>
                    <a:pt x="310" y="560"/>
                  </a:lnTo>
                  <a:lnTo>
                    <a:pt x="296" y="562"/>
                  </a:lnTo>
                  <a:lnTo>
                    <a:pt x="282" y="562"/>
                  </a:lnTo>
                  <a:lnTo>
                    <a:pt x="266" y="562"/>
                  </a:lnTo>
                  <a:lnTo>
                    <a:pt x="252" y="560"/>
                  </a:lnTo>
                  <a:lnTo>
                    <a:pt x="238" y="559"/>
                  </a:lnTo>
                  <a:lnTo>
                    <a:pt x="224" y="556"/>
                  </a:lnTo>
                  <a:lnTo>
                    <a:pt x="210" y="553"/>
                  </a:lnTo>
                  <a:lnTo>
                    <a:pt x="197" y="549"/>
                  </a:lnTo>
                  <a:lnTo>
                    <a:pt x="191" y="547"/>
                  </a:lnTo>
                  <a:lnTo>
                    <a:pt x="184" y="545"/>
                  </a:lnTo>
                  <a:lnTo>
                    <a:pt x="171" y="540"/>
                  </a:lnTo>
                  <a:lnTo>
                    <a:pt x="159" y="534"/>
                  </a:lnTo>
                  <a:lnTo>
                    <a:pt x="147" y="528"/>
                  </a:lnTo>
                  <a:lnTo>
                    <a:pt x="135" y="521"/>
                  </a:lnTo>
                  <a:lnTo>
                    <a:pt x="124" y="514"/>
                  </a:lnTo>
                  <a:lnTo>
                    <a:pt x="113" y="506"/>
                  </a:lnTo>
                  <a:lnTo>
                    <a:pt x="102" y="498"/>
                  </a:lnTo>
                  <a:lnTo>
                    <a:pt x="92" y="489"/>
                  </a:lnTo>
                  <a:lnTo>
                    <a:pt x="82" y="480"/>
                  </a:lnTo>
                  <a:lnTo>
                    <a:pt x="73" y="470"/>
                  </a:lnTo>
                  <a:lnTo>
                    <a:pt x="64" y="460"/>
                  </a:lnTo>
                  <a:lnTo>
                    <a:pt x="56" y="449"/>
                  </a:lnTo>
                  <a:lnTo>
                    <a:pt x="48" y="438"/>
                  </a:lnTo>
                  <a:lnTo>
                    <a:pt x="40" y="427"/>
                  </a:lnTo>
                  <a:lnTo>
                    <a:pt x="34" y="415"/>
                  </a:lnTo>
                  <a:lnTo>
                    <a:pt x="28" y="403"/>
                  </a:lnTo>
                  <a:lnTo>
                    <a:pt x="22" y="390"/>
                  </a:lnTo>
                  <a:lnTo>
                    <a:pt x="17" y="378"/>
                  </a:lnTo>
                  <a:lnTo>
                    <a:pt x="12" y="365"/>
                  </a:lnTo>
                  <a:lnTo>
                    <a:pt x="9" y="351"/>
                  </a:lnTo>
                  <a:lnTo>
                    <a:pt x="6" y="338"/>
                  </a:lnTo>
                  <a:lnTo>
                    <a:pt x="3" y="324"/>
                  </a:lnTo>
                  <a:lnTo>
                    <a:pt x="1" y="310"/>
                  </a:lnTo>
                  <a:lnTo>
                    <a:pt x="0" y="296"/>
                  </a:lnTo>
                  <a:lnTo>
                    <a:pt x="0" y="280"/>
                  </a:lnTo>
                  <a:close/>
                  <a:moveTo>
                    <a:pt x="1" y="280"/>
                  </a:moveTo>
                  <a:lnTo>
                    <a:pt x="2" y="266"/>
                  </a:lnTo>
                  <a:lnTo>
                    <a:pt x="3" y="252"/>
                  </a:lnTo>
                  <a:lnTo>
                    <a:pt x="4" y="238"/>
                  </a:lnTo>
                  <a:lnTo>
                    <a:pt x="7" y="224"/>
                  </a:lnTo>
                  <a:lnTo>
                    <a:pt x="10" y="210"/>
                  </a:lnTo>
                  <a:lnTo>
                    <a:pt x="14" y="197"/>
                  </a:lnTo>
                  <a:lnTo>
                    <a:pt x="18" y="184"/>
                  </a:lnTo>
                  <a:lnTo>
                    <a:pt x="23" y="172"/>
                  </a:lnTo>
                  <a:lnTo>
                    <a:pt x="29" y="159"/>
                  </a:lnTo>
                  <a:lnTo>
                    <a:pt x="35" y="147"/>
                  </a:lnTo>
                  <a:lnTo>
                    <a:pt x="42" y="135"/>
                  </a:lnTo>
                  <a:lnTo>
                    <a:pt x="49" y="124"/>
                  </a:lnTo>
                  <a:lnTo>
                    <a:pt x="57" y="113"/>
                  </a:lnTo>
                  <a:lnTo>
                    <a:pt x="65" y="103"/>
                  </a:lnTo>
                  <a:lnTo>
                    <a:pt x="74" y="92"/>
                  </a:lnTo>
                  <a:lnTo>
                    <a:pt x="83" y="83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3" y="56"/>
                  </a:lnTo>
                  <a:lnTo>
                    <a:pt x="124" y="49"/>
                  </a:lnTo>
                  <a:lnTo>
                    <a:pt x="136" y="41"/>
                  </a:lnTo>
                  <a:lnTo>
                    <a:pt x="147" y="35"/>
                  </a:lnTo>
                  <a:lnTo>
                    <a:pt x="159" y="28"/>
                  </a:lnTo>
                  <a:lnTo>
                    <a:pt x="172" y="23"/>
                  </a:lnTo>
                  <a:lnTo>
                    <a:pt x="185" y="18"/>
                  </a:lnTo>
                  <a:lnTo>
                    <a:pt x="197" y="14"/>
                  </a:lnTo>
                  <a:lnTo>
                    <a:pt x="211" y="10"/>
                  </a:lnTo>
                  <a:lnTo>
                    <a:pt x="224" y="7"/>
                  </a:lnTo>
                  <a:lnTo>
                    <a:pt x="238" y="4"/>
                  </a:lnTo>
                  <a:lnTo>
                    <a:pt x="252" y="2"/>
                  </a:lnTo>
                  <a:lnTo>
                    <a:pt x="266" y="1"/>
                  </a:lnTo>
                  <a:lnTo>
                    <a:pt x="282" y="1"/>
                  </a:lnTo>
                  <a:lnTo>
                    <a:pt x="296" y="1"/>
                  </a:lnTo>
                  <a:lnTo>
                    <a:pt x="310" y="2"/>
                  </a:lnTo>
                  <a:lnTo>
                    <a:pt x="324" y="4"/>
                  </a:lnTo>
                  <a:lnTo>
                    <a:pt x="338" y="7"/>
                  </a:lnTo>
                  <a:lnTo>
                    <a:pt x="351" y="10"/>
                  </a:lnTo>
                  <a:lnTo>
                    <a:pt x="365" y="14"/>
                  </a:lnTo>
                  <a:lnTo>
                    <a:pt x="378" y="18"/>
                  </a:lnTo>
                  <a:lnTo>
                    <a:pt x="390" y="23"/>
                  </a:lnTo>
                  <a:lnTo>
                    <a:pt x="403" y="28"/>
                  </a:lnTo>
                  <a:lnTo>
                    <a:pt x="415" y="35"/>
                  </a:lnTo>
                  <a:lnTo>
                    <a:pt x="426" y="41"/>
                  </a:lnTo>
                  <a:lnTo>
                    <a:pt x="438" y="49"/>
                  </a:lnTo>
                  <a:lnTo>
                    <a:pt x="449" y="56"/>
                  </a:lnTo>
                  <a:lnTo>
                    <a:pt x="459" y="65"/>
                  </a:lnTo>
                  <a:lnTo>
                    <a:pt x="469" y="74"/>
                  </a:lnTo>
                  <a:lnTo>
                    <a:pt x="479" y="83"/>
                  </a:lnTo>
                  <a:lnTo>
                    <a:pt x="488" y="92"/>
                  </a:lnTo>
                  <a:lnTo>
                    <a:pt x="497" y="103"/>
                  </a:lnTo>
                  <a:lnTo>
                    <a:pt x="505" y="113"/>
                  </a:lnTo>
                  <a:lnTo>
                    <a:pt x="513" y="124"/>
                  </a:lnTo>
                  <a:lnTo>
                    <a:pt x="520" y="135"/>
                  </a:lnTo>
                  <a:lnTo>
                    <a:pt x="527" y="147"/>
                  </a:lnTo>
                  <a:lnTo>
                    <a:pt x="533" y="159"/>
                  </a:lnTo>
                  <a:lnTo>
                    <a:pt x="539" y="172"/>
                  </a:lnTo>
                  <a:lnTo>
                    <a:pt x="544" y="184"/>
                  </a:lnTo>
                  <a:lnTo>
                    <a:pt x="548" y="197"/>
                  </a:lnTo>
                  <a:lnTo>
                    <a:pt x="552" y="210"/>
                  </a:lnTo>
                  <a:lnTo>
                    <a:pt x="555" y="224"/>
                  </a:lnTo>
                  <a:lnTo>
                    <a:pt x="558" y="238"/>
                  </a:lnTo>
                  <a:lnTo>
                    <a:pt x="559" y="252"/>
                  </a:lnTo>
                  <a:lnTo>
                    <a:pt x="560" y="266"/>
                  </a:lnTo>
                  <a:lnTo>
                    <a:pt x="561" y="280"/>
                  </a:lnTo>
                  <a:lnTo>
                    <a:pt x="560" y="296"/>
                  </a:lnTo>
                  <a:lnTo>
                    <a:pt x="559" y="310"/>
                  </a:lnTo>
                  <a:lnTo>
                    <a:pt x="558" y="324"/>
                  </a:lnTo>
                  <a:lnTo>
                    <a:pt x="555" y="338"/>
                  </a:lnTo>
                  <a:lnTo>
                    <a:pt x="552" y="351"/>
                  </a:lnTo>
                  <a:lnTo>
                    <a:pt x="548" y="364"/>
                  </a:lnTo>
                  <a:lnTo>
                    <a:pt x="544" y="377"/>
                  </a:lnTo>
                  <a:lnTo>
                    <a:pt x="539" y="390"/>
                  </a:lnTo>
                  <a:lnTo>
                    <a:pt x="533" y="402"/>
                  </a:lnTo>
                  <a:lnTo>
                    <a:pt x="527" y="414"/>
                  </a:lnTo>
                  <a:lnTo>
                    <a:pt x="520" y="426"/>
                  </a:lnTo>
                  <a:lnTo>
                    <a:pt x="513" y="437"/>
                  </a:lnTo>
                  <a:lnTo>
                    <a:pt x="505" y="448"/>
                  </a:lnTo>
                  <a:lnTo>
                    <a:pt x="497" y="459"/>
                  </a:lnTo>
                  <a:lnTo>
                    <a:pt x="488" y="469"/>
                  </a:lnTo>
                  <a:lnTo>
                    <a:pt x="479" y="479"/>
                  </a:lnTo>
                  <a:lnTo>
                    <a:pt x="469" y="488"/>
                  </a:lnTo>
                  <a:lnTo>
                    <a:pt x="459" y="497"/>
                  </a:lnTo>
                  <a:lnTo>
                    <a:pt x="449" y="505"/>
                  </a:lnTo>
                  <a:lnTo>
                    <a:pt x="438" y="513"/>
                  </a:lnTo>
                  <a:lnTo>
                    <a:pt x="426" y="520"/>
                  </a:lnTo>
                  <a:lnTo>
                    <a:pt x="415" y="527"/>
                  </a:lnTo>
                  <a:lnTo>
                    <a:pt x="403" y="533"/>
                  </a:lnTo>
                  <a:lnTo>
                    <a:pt x="390" y="539"/>
                  </a:lnTo>
                  <a:lnTo>
                    <a:pt x="378" y="544"/>
                  </a:lnTo>
                  <a:lnTo>
                    <a:pt x="365" y="548"/>
                  </a:lnTo>
                  <a:lnTo>
                    <a:pt x="351" y="552"/>
                  </a:lnTo>
                  <a:lnTo>
                    <a:pt x="338" y="555"/>
                  </a:lnTo>
                  <a:lnTo>
                    <a:pt x="324" y="557"/>
                  </a:lnTo>
                  <a:lnTo>
                    <a:pt x="310" y="559"/>
                  </a:lnTo>
                  <a:lnTo>
                    <a:pt x="296" y="560"/>
                  </a:lnTo>
                  <a:lnTo>
                    <a:pt x="282" y="560"/>
                  </a:lnTo>
                  <a:lnTo>
                    <a:pt x="266" y="560"/>
                  </a:lnTo>
                  <a:lnTo>
                    <a:pt x="252" y="559"/>
                  </a:lnTo>
                  <a:lnTo>
                    <a:pt x="238" y="557"/>
                  </a:lnTo>
                  <a:lnTo>
                    <a:pt x="224" y="555"/>
                  </a:lnTo>
                  <a:lnTo>
                    <a:pt x="211" y="552"/>
                  </a:lnTo>
                  <a:lnTo>
                    <a:pt x="197" y="548"/>
                  </a:lnTo>
                  <a:lnTo>
                    <a:pt x="185" y="544"/>
                  </a:lnTo>
                  <a:lnTo>
                    <a:pt x="172" y="539"/>
                  </a:lnTo>
                  <a:lnTo>
                    <a:pt x="159" y="533"/>
                  </a:lnTo>
                  <a:lnTo>
                    <a:pt x="147" y="527"/>
                  </a:lnTo>
                  <a:lnTo>
                    <a:pt x="136" y="520"/>
                  </a:lnTo>
                  <a:lnTo>
                    <a:pt x="124" y="513"/>
                  </a:lnTo>
                  <a:lnTo>
                    <a:pt x="113" y="505"/>
                  </a:lnTo>
                  <a:lnTo>
                    <a:pt x="103" y="497"/>
                  </a:lnTo>
                  <a:lnTo>
                    <a:pt x="93" y="488"/>
                  </a:lnTo>
                  <a:lnTo>
                    <a:pt x="83" y="479"/>
                  </a:lnTo>
                  <a:lnTo>
                    <a:pt x="74" y="469"/>
                  </a:lnTo>
                  <a:lnTo>
                    <a:pt x="65" y="459"/>
                  </a:lnTo>
                  <a:lnTo>
                    <a:pt x="57" y="448"/>
                  </a:lnTo>
                  <a:lnTo>
                    <a:pt x="49" y="437"/>
                  </a:lnTo>
                  <a:lnTo>
                    <a:pt x="42" y="426"/>
                  </a:lnTo>
                  <a:lnTo>
                    <a:pt x="35" y="414"/>
                  </a:lnTo>
                  <a:lnTo>
                    <a:pt x="29" y="402"/>
                  </a:lnTo>
                  <a:lnTo>
                    <a:pt x="23" y="390"/>
                  </a:lnTo>
                  <a:lnTo>
                    <a:pt x="18" y="377"/>
                  </a:lnTo>
                  <a:lnTo>
                    <a:pt x="14" y="364"/>
                  </a:lnTo>
                  <a:lnTo>
                    <a:pt x="10" y="351"/>
                  </a:lnTo>
                  <a:lnTo>
                    <a:pt x="7" y="338"/>
                  </a:lnTo>
                  <a:lnTo>
                    <a:pt x="4" y="324"/>
                  </a:lnTo>
                  <a:lnTo>
                    <a:pt x="3" y="310"/>
                  </a:lnTo>
                  <a:lnTo>
                    <a:pt x="2" y="296"/>
                  </a:lnTo>
                  <a:lnTo>
                    <a:pt x="1" y="2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6" name="Freeform 128"/>
            <p:cNvSpPr>
              <a:spLocks noEditPoints="1"/>
            </p:cNvSpPr>
            <p:nvPr/>
          </p:nvSpPr>
          <p:spPr bwMode="auto">
            <a:xfrm rot="1413173">
              <a:off x="1251" y="739"/>
              <a:ext cx="3216" cy="3211"/>
            </a:xfrm>
            <a:custGeom>
              <a:avLst/>
              <a:gdLst>
                <a:gd name="T0" fmla="*/ 1120 w 560"/>
                <a:gd name="T1" fmla="*/ 42266 h 559"/>
                <a:gd name="T2" fmla="*/ 5312 w 560"/>
                <a:gd name="T3" fmla="*/ 29962 h 559"/>
                <a:gd name="T4" fmla="*/ 12135 w 560"/>
                <a:gd name="T5" fmla="*/ 19335 h 559"/>
                <a:gd name="T6" fmla="*/ 21208 w 560"/>
                <a:gd name="T7" fmla="*/ 10426 h 559"/>
                <a:gd name="T8" fmla="*/ 32384 w 560"/>
                <a:gd name="T9" fmla="*/ 4159 h 559"/>
                <a:gd name="T10" fmla="*/ 44886 w 560"/>
                <a:gd name="T11" fmla="*/ 563 h 559"/>
                <a:gd name="T12" fmla="*/ 58543 w 560"/>
                <a:gd name="T13" fmla="*/ 195 h 559"/>
                <a:gd name="T14" fmla="*/ 71401 w 560"/>
                <a:gd name="T15" fmla="*/ 3234 h 559"/>
                <a:gd name="T16" fmla="*/ 82783 w 560"/>
                <a:gd name="T17" fmla="*/ 9105 h 559"/>
                <a:gd name="T18" fmla="*/ 92248 w 560"/>
                <a:gd name="T19" fmla="*/ 17256 h 559"/>
                <a:gd name="T20" fmla="*/ 99633 w 560"/>
                <a:gd name="T21" fmla="*/ 27681 h 559"/>
                <a:gd name="T22" fmla="*/ 104348 w 560"/>
                <a:gd name="T23" fmla="*/ 39629 h 559"/>
                <a:gd name="T24" fmla="*/ 106065 w 560"/>
                <a:gd name="T25" fmla="*/ 52892 h 559"/>
                <a:gd name="T26" fmla="*/ 104348 w 560"/>
                <a:gd name="T27" fmla="*/ 66322 h 559"/>
                <a:gd name="T28" fmla="*/ 99633 w 560"/>
                <a:gd name="T29" fmla="*/ 78265 h 559"/>
                <a:gd name="T30" fmla="*/ 92248 w 560"/>
                <a:gd name="T31" fmla="*/ 88690 h 559"/>
                <a:gd name="T32" fmla="*/ 82783 w 560"/>
                <a:gd name="T33" fmla="*/ 97042 h 559"/>
                <a:gd name="T34" fmla="*/ 71401 w 560"/>
                <a:gd name="T35" fmla="*/ 102913 h 559"/>
                <a:gd name="T36" fmla="*/ 58543 w 560"/>
                <a:gd name="T37" fmla="*/ 105750 h 559"/>
                <a:gd name="T38" fmla="*/ 44886 w 560"/>
                <a:gd name="T39" fmla="*/ 105389 h 559"/>
                <a:gd name="T40" fmla="*/ 32384 w 560"/>
                <a:gd name="T41" fmla="*/ 101959 h 559"/>
                <a:gd name="T42" fmla="*/ 21208 w 560"/>
                <a:gd name="T43" fmla="*/ 95520 h 559"/>
                <a:gd name="T44" fmla="*/ 12135 w 560"/>
                <a:gd name="T45" fmla="*/ 86812 h 559"/>
                <a:gd name="T46" fmla="*/ 5312 w 560"/>
                <a:gd name="T47" fmla="*/ 75990 h 559"/>
                <a:gd name="T48" fmla="*/ 1120 w 560"/>
                <a:gd name="T49" fmla="*/ 63881 h 559"/>
                <a:gd name="T50" fmla="*/ 362 w 560"/>
                <a:gd name="T51" fmla="*/ 52892 h 559"/>
                <a:gd name="T52" fmla="*/ 1878 w 560"/>
                <a:gd name="T53" fmla="*/ 39790 h 559"/>
                <a:gd name="T54" fmla="*/ 6627 w 560"/>
                <a:gd name="T55" fmla="*/ 27848 h 559"/>
                <a:gd name="T56" fmla="*/ 14018 w 560"/>
                <a:gd name="T57" fmla="*/ 17422 h 559"/>
                <a:gd name="T58" fmla="*/ 23483 w 560"/>
                <a:gd name="T59" fmla="*/ 9271 h 559"/>
                <a:gd name="T60" fmla="*/ 34859 w 560"/>
                <a:gd name="T61" fmla="*/ 3401 h 559"/>
                <a:gd name="T62" fmla="*/ 47522 w 560"/>
                <a:gd name="T63" fmla="*/ 563 h 559"/>
                <a:gd name="T64" fmla="*/ 61179 w 560"/>
                <a:gd name="T65" fmla="*/ 959 h 559"/>
                <a:gd name="T66" fmla="*/ 73681 w 560"/>
                <a:gd name="T67" fmla="*/ 4354 h 559"/>
                <a:gd name="T68" fmla="*/ 84661 w 560"/>
                <a:gd name="T69" fmla="*/ 10788 h 559"/>
                <a:gd name="T70" fmla="*/ 93764 w 560"/>
                <a:gd name="T71" fmla="*/ 19335 h 559"/>
                <a:gd name="T72" fmla="*/ 100557 w 560"/>
                <a:gd name="T73" fmla="*/ 30123 h 559"/>
                <a:gd name="T74" fmla="*/ 104744 w 560"/>
                <a:gd name="T75" fmla="*/ 42266 h 559"/>
                <a:gd name="T76" fmla="*/ 105703 w 560"/>
                <a:gd name="T77" fmla="*/ 55925 h 559"/>
                <a:gd name="T78" fmla="*/ 103429 w 560"/>
                <a:gd name="T79" fmla="*/ 68798 h 559"/>
                <a:gd name="T80" fmla="*/ 98117 w 560"/>
                <a:gd name="T81" fmla="*/ 80378 h 559"/>
                <a:gd name="T82" fmla="*/ 90335 w 560"/>
                <a:gd name="T83" fmla="*/ 90408 h 559"/>
                <a:gd name="T84" fmla="*/ 80503 w 560"/>
                <a:gd name="T85" fmla="*/ 98162 h 559"/>
                <a:gd name="T86" fmla="*/ 68765 w 560"/>
                <a:gd name="T87" fmla="*/ 103476 h 559"/>
                <a:gd name="T88" fmla="*/ 55867 w 560"/>
                <a:gd name="T89" fmla="*/ 105750 h 559"/>
                <a:gd name="T90" fmla="*/ 42411 w 560"/>
                <a:gd name="T91" fmla="*/ 104630 h 559"/>
                <a:gd name="T92" fmla="*/ 30110 w 560"/>
                <a:gd name="T93" fmla="*/ 100638 h 559"/>
                <a:gd name="T94" fmla="*/ 19526 w 560"/>
                <a:gd name="T95" fmla="*/ 93808 h 559"/>
                <a:gd name="T96" fmla="*/ 10785 w 560"/>
                <a:gd name="T97" fmla="*/ 84537 h 559"/>
                <a:gd name="T98" fmla="*/ 4554 w 560"/>
                <a:gd name="T99" fmla="*/ 73549 h 559"/>
                <a:gd name="T100" fmla="*/ 959 w 560"/>
                <a:gd name="T101" fmla="*/ 61204 h 5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0"/>
                <a:gd name="T154" fmla="*/ 0 h 559"/>
                <a:gd name="T155" fmla="*/ 560 w 560"/>
                <a:gd name="T156" fmla="*/ 559 h 5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0" h="559">
                  <a:moveTo>
                    <a:pt x="0" y="279"/>
                  </a:moveTo>
                  <a:lnTo>
                    <a:pt x="1" y="265"/>
                  </a:lnTo>
                  <a:lnTo>
                    <a:pt x="2" y="251"/>
                  </a:lnTo>
                  <a:lnTo>
                    <a:pt x="3" y="237"/>
                  </a:lnTo>
                  <a:lnTo>
                    <a:pt x="6" y="223"/>
                  </a:lnTo>
                  <a:lnTo>
                    <a:pt x="9" y="209"/>
                  </a:lnTo>
                  <a:lnTo>
                    <a:pt x="13" y="196"/>
                  </a:lnTo>
                  <a:lnTo>
                    <a:pt x="17" y="183"/>
                  </a:lnTo>
                  <a:lnTo>
                    <a:pt x="22" y="171"/>
                  </a:lnTo>
                  <a:lnTo>
                    <a:pt x="28" y="158"/>
                  </a:lnTo>
                  <a:lnTo>
                    <a:pt x="34" y="146"/>
                  </a:lnTo>
                  <a:lnTo>
                    <a:pt x="41" y="134"/>
                  </a:lnTo>
                  <a:lnTo>
                    <a:pt x="48" y="123"/>
                  </a:lnTo>
                  <a:lnTo>
                    <a:pt x="56" y="112"/>
                  </a:lnTo>
                  <a:lnTo>
                    <a:pt x="64" y="102"/>
                  </a:lnTo>
                  <a:lnTo>
                    <a:pt x="73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2" y="64"/>
                  </a:lnTo>
                  <a:lnTo>
                    <a:pt x="112" y="55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6" y="34"/>
                  </a:lnTo>
                  <a:lnTo>
                    <a:pt x="158" y="27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6" y="13"/>
                  </a:lnTo>
                  <a:lnTo>
                    <a:pt x="210" y="9"/>
                  </a:lnTo>
                  <a:lnTo>
                    <a:pt x="223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5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7" y="6"/>
                  </a:lnTo>
                  <a:lnTo>
                    <a:pt x="350" y="9"/>
                  </a:lnTo>
                  <a:lnTo>
                    <a:pt x="364" y="13"/>
                  </a:lnTo>
                  <a:lnTo>
                    <a:pt x="377" y="17"/>
                  </a:lnTo>
                  <a:lnTo>
                    <a:pt x="389" y="22"/>
                  </a:lnTo>
                  <a:lnTo>
                    <a:pt x="402" y="27"/>
                  </a:lnTo>
                  <a:lnTo>
                    <a:pt x="414" y="34"/>
                  </a:lnTo>
                  <a:lnTo>
                    <a:pt x="425" y="40"/>
                  </a:lnTo>
                  <a:lnTo>
                    <a:pt x="437" y="48"/>
                  </a:lnTo>
                  <a:lnTo>
                    <a:pt x="448" y="55"/>
                  </a:lnTo>
                  <a:lnTo>
                    <a:pt x="458" y="64"/>
                  </a:lnTo>
                  <a:lnTo>
                    <a:pt x="468" y="73"/>
                  </a:lnTo>
                  <a:lnTo>
                    <a:pt x="478" y="82"/>
                  </a:lnTo>
                  <a:lnTo>
                    <a:pt x="487" y="91"/>
                  </a:lnTo>
                  <a:lnTo>
                    <a:pt x="496" y="102"/>
                  </a:lnTo>
                  <a:lnTo>
                    <a:pt x="504" y="112"/>
                  </a:lnTo>
                  <a:lnTo>
                    <a:pt x="512" y="123"/>
                  </a:lnTo>
                  <a:lnTo>
                    <a:pt x="519" y="134"/>
                  </a:lnTo>
                  <a:lnTo>
                    <a:pt x="526" y="146"/>
                  </a:lnTo>
                  <a:lnTo>
                    <a:pt x="532" y="158"/>
                  </a:lnTo>
                  <a:lnTo>
                    <a:pt x="538" y="171"/>
                  </a:lnTo>
                  <a:lnTo>
                    <a:pt x="543" y="183"/>
                  </a:lnTo>
                  <a:lnTo>
                    <a:pt x="547" y="196"/>
                  </a:lnTo>
                  <a:lnTo>
                    <a:pt x="551" y="209"/>
                  </a:lnTo>
                  <a:lnTo>
                    <a:pt x="554" y="223"/>
                  </a:lnTo>
                  <a:lnTo>
                    <a:pt x="557" y="237"/>
                  </a:lnTo>
                  <a:lnTo>
                    <a:pt x="558" y="251"/>
                  </a:lnTo>
                  <a:lnTo>
                    <a:pt x="559" y="265"/>
                  </a:lnTo>
                  <a:lnTo>
                    <a:pt x="560" y="279"/>
                  </a:lnTo>
                  <a:lnTo>
                    <a:pt x="559" y="295"/>
                  </a:lnTo>
                  <a:lnTo>
                    <a:pt x="558" y="309"/>
                  </a:lnTo>
                  <a:lnTo>
                    <a:pt x="557" y="323"/>
                  </a:lnTo>
                  <a:lnTo>
                    <a:pt x="554" y="337"/>
                  </a:lnTo>
                  <a:lnTo>
                    <a:pt x="551" y="350"/>
                  </a:lnTo>
                  <a:lnTo>
                    <a:pt x="547" y="363"/>
                  </a:lnTo>
                  <a:lnTo>
                    <a:pt x="543" y="376"/>
                  </a:lnTo>
                  <a:lnTo>
                    <a:pt x="538" y="389"/>
                  </a:lnTo>
                  <a:lnTo>
                    <a:pt x="532" y="401"/>
                  </a:lnTo>
                  <a:lnTo>
                    <a:pt x="526" y="413"/>
                  </a:lnTo>
                  <a:lnTo>
                    <a:pt x="519" y="425"/>
                  </a:lnTo>
                  <a:lnTo>
                    <a:pt x="512" y="436"/>
                  </a:lnTo>
                  <a:lnTo>
                    <a:pt x="504" y="447"/>
                  </a:lnTo>
                  <a:lnTo>
                    <a:pt x="496" y="458"/>
                  </a:lnTo>
                  <a:lnTo>
                    <a:pt x="487" y="468"/>
                  </a:lnTo>
                  <a:lnTo>
                    <a:pt x="478" y="478"/>
                  </a:lnTo>
                  <a:lnTo>
                    <a:pt x="468" y="487"/>
                  </a:lnTo>
                  <a:lnTo>
                    <a:pt x="458" y="496"/>
                  </a:lnTo>
                  <a:lnTo>
                    <a:pt x="448" y="504"/>
                  </a:lnTo>
                  <a:lnTo>
                    <a:pt x="437" y="512"/>
                  </a:lnTo>
                  <a:lnTo>
                    <a:pt x="425" y="519"/>
                  </a:lnTo>
                  <a:lnTo>
                    <a:pt x="414" y="526"/>
                  </a:lnTo>
                  <a:lnTo>
                    <a:pt x="402" y="532"/>
                  </a:lnTo>
                  <a:lnTo>
                    <a:pt x="389" y="538"/>
                  </a:lnTo>
                  <a:lnTo>
                    <a:pt x="377" y="543"/>
                  </a:lnTo>
                  <a:lnTo>
                    <a:pt x="364" y="547"/>
                  </a:lnTo>
                  <a:lnTo>
                    <a:pt x="350" y="551"/>
                  </a:lnTo>
                  <a:lnTo>
                    <a:pt x="337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1" y="559"/>
                  </a:lnTo>
                  <a:lnTo>
                    <a:pt x="265" y="559"/>
                  </a:lnTo>
                  <a:lnTo>
                    <a:pt x="251" y="558"/>
                  </a:lnTo>
                  <a:lnTo>
                    <a:pt x="237" y="556"/>
                  </a:lnTo>
                  <a:lnTo>
                    <a:pt x="223" y="554"/>
                  </a:lnTo>
                  <a:lnTo>
                    <a:pt x="210" y="551"/>
                  </a:lnTo>
                  <a:lnTo>
                    <a:pt x="196" y="547"/>
                  </a:lnTo>
                  <a:lnTo>
                    <a:pt x="184" y="543"/>
                  </a:lnTo>
                  <a:lnTo>
                    <a:pt x="171" y="538"/>
                  </a:lnTo>
                  <a:lnTo>
                    <a:pt x="158" y="532"/>
                  </a:lnTo>
                  <a:lnTo>
                    <a:pt x="146" y="526"/>
                  </a:lnTo>
                  <a:lnTo>
                    <a:pt x="135" y="519"/>
                  </a:lnTo>
                  <a:lnTo>
                    <a:pt x="123" y="512"/>
                  </a:lnTo>
                  <a:lnTo>
                    <a:pt x="112" y="504"/>
                  </a:lnTo>
                  <a:lnTo>
                    <a:pt x="102" y="496"/>
                  </a:lnTo>
                  <a:lnTo>
                    <a:pt x="92" y="487"/>
                  </a:lnTo>
                  <a:lnTo>
                    <a:pt x="82" y="478"/>
                  </a:lnTo>
                  <a:lnTo>
                    <a:pt x="73" y="468"/>
                  </a:lnTo>
                  <a:lnTo>
                    <a:pt x="64" y="458"/>
                  </a:lnTo>
                  <a:lnTo>
                    <a:pt x="56" y="447"/>
                  </a:lnTo>
                  <a:lnTo>
                    <a:pt x="48" y="436"/>
                  </a:lnTo>
                  <a:lnTo>
                    <a:pt x="41" y="425"/>
                  </a:lnTo>
                  <a:lnTo>
                    <a:pt x="34" y="413"/>
                  </a:lnTo>
                  <a:lnTo>
                    <a:pt x="28" y="401"/>
                  </a:lnTo>
                  <a:lnTo>
                    <a:pt x="22" y="389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9" y="350"/>
                  </a:lnTo>
                  <a:lnTo>
                    <a:pt x="6" y="337"/>
                  </a:lnTo>
                  <a:lnTo>
                    <a:pt x="3" y="323"/>
                  </a:lnTo>
                  <a:lnTo>
                    <a:pt x="2" y="309"/>
                  </a:lnTo>
                  <a:lnTo>
                    <a:pt x="1" y="295"/>
                  </a:lnTo>
                  <a:lnTo>
                    <a:pt x="0" y="279"/>
                  </a:lnTo>
                  <a:close/>
                  <a:moveTo>
                    <a:pt x="2" y="279"/>
                  </a:moveTo>
                  <a:lnTo>
                    <a:pt x="2" y="265"/>
                  </a:lnTo>
                  <a:lnTo>
                    <a:pt x="3" y="251"/>
                  </a:lnTo>
                  <a:lnTo>
                    <a:pt x="5" y="237"/>
                  </a:lnTo>
                  <a:lnTo>
                    <a:pt x="7" y="223"/>
                  </a:lnTo>
                  <a:lnTo>
                    <a:pt x="10" y="210"/>
                  </a:lnTo>
                  <a:lnTo>
                    <a:pt x="14" y="197"/>
                  </a:lnTo>
                  <a:lnTo>
                    <a:pt x="19" y="184"/>
                  </a:lnTo>
                  <a:lnTo>
                    <a:pt x="24" y="171"/>
                  </a:lnTo>
                  <a:lnTo>
                    <a:pt x="29" y="159"/>
                  </a:lnTo>
                  <a:lnTo>
                    <a:pt x="35" y="147"/>
                  </a:lnTo>
                  <a:lnTo>
                    <a:pt x="42" y="135"/>
                  </a:lnTo>
                  <a:lnTo>
                    <a:pt x="49" y="124"/>
                  </a:lnTo>
                  <a:lnTo>
                    <a:pt x="57" y="113"/>
                  </a:lnTo>
                  <a:lnTo>
                    <a:pt x="65" y="102"/>
                  </a:lnTo>
                  <a:lnTo>
                    <a:pt x="74" y="92"/>
                  </a:lnTo>
                  <a:lnTo>
                    <a:pt x="83" y="83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3" y="57"/>
                  </a:lnTo>
                  <a:lnTo>
                    <a:pt x="124" y="49"/>
                  </a:lnTo>
                  <a:lnTo>
                    <a:pt x="135" y="42"/>
                  </a:lnTo>
                  <a:lnTo>
                    <a:pt x="147" y="35"/>
                  </a:lnTo>
                  <a:lnTo>
                    <a:pt x="159" y="29"/>
                  </a:lnTo>
                  <a:lnTo>
                    <a:pt x="171" y="23"/>
                  </a:lnTo>
                  <a:lnTo>
                    <a:pt x="184" y="18"/>
                  </a:lnTo>
                  <a:lnTo>
                    <a:pt x="197" y="14"/>
                  </a:lnTo>
                  <a:lnTo>
                    <a:pt x="210" y="10"/>
                  </a:lnTo>
                  <a:lnTo>
                    <a:pt x="224" y="7"/>
                  </a:lnTo>
                  <a:lnTo>
                    <a:pt x="237" y="5"/>
                  </a:lnTo>
                  <a:lnTo>
                    <a:pt x="251" y="3"/>
                  </a:lnTo>
                  <a:lnTo>
                    <a:pt x="265" y="2"/>
                  </a:lnTo>
                  <a:lnTo>
                    <a:pt x="281" y="1"/>
                  </a:lnTo>
                  <a:lnTo>
                    <a:pt x="295" y="2"/>
                  </a:lnTo>
                  <a:lnTo>
                    <a:pt x="309" y="3"/>
                  </a:lnTo>
                  <a:lnTo>
                    <a:pt x="323" y="5"/>
                  </a:lnTo>
                  <a:lnTo>
                    <a:pt x="337" y="7"/>
                  </a:lnTo>
                  <a:lnTo>
                    <a:pt x="350" y="10"/>
                  </a:lnTo>
                  <a:lnTo>
                    <a:pt x="363" y="14"/>
                  </a:lnTo>
                  <a:lnTo>
                    <a:pt x="376" y="18"/>
                  </a:lnTo>
                  <a:lnTo>
                    <a:pt x="389" y="23"/>
                  </a:lnTo>
                  <a:lnTo>
                    <a:pt x="401" y="29"/>
                  </a:lnTo>
                  <a:lnTo>
                    <a:pt x="413" y="35"/>
                  </a:lnTo>
                  <a:lnTo>
                    <a:pt x="425" y="42"/>
                  </a:lnTo>
                  <a:lnTo>
                    <a:pt x="436" y="49"/>
                  </a:lnTo>
                  <a:lnTo>
                    <a:pt x="447" y="57"/>
                  </a:lnTo>
                  <a:lnTo>
                    <a:pt x="457" y="65"/>
                  </a:lnTo>
                  <a:lnTo>
                    <a:pt x="467" y="74"/>
                  </a:lnTo>
                  <a:lnTo>
                    <a:pt x="477" y="83"/>
                  </a:lnTo>
                  <a:lnTo>
                    <a:pt x="486" y="92"/>
                  </a:lnTo>
                  <a:lnTo>
                    <a:pt x="495" y="102"/>
                  </a:lnTo>
                  <a:lnTo>
                    <a:pt x="503" y="113"/>
                  </a:lnTo>
                  <a:lnTo>
                    <a:pt x="511" y="124"/>
                  </a:lnTo>
                  <a:lnTo>
                    <a:pt x="518" y="135"/>
                  </a:lnTo>
                  <a:lnTo>
                    <a:pt x="525" y="147"/>
                  </a:lnTo>
                  <a:lnTo>
                    <a:pt x="531" y="159"/>
                  </a:lnTo>
                  <a:lnTo>
                    <a:pt x="537" y="171"/>
                  </a:lnTo>
                  <a:lnTo>
                    <a:pt x="542" y="184"/>
                  </a:lnTo>
                  <a:lnTo>
                    <a:pt x="546" y="197"/>
                  </a:lnTo>
                  <a:lnTo>
                    <a:pt x="550" y="210"/>
                  </a:lnTo>
                  <a:lnTo>
                    <a:pt x="553" y="223"/>
                  </a:lnTo>
                  <a:lnTo>
                    <a:pt x="555" y="237"/>
                  </a:lnTo>
                  <a:lnTo>
                    <a:pt x="557" y="251"/>
                  </a:lnTo>
                  <a:lnTo>
                    <a:pt x="558" y="265"/>
                  </a:lnTo>
                  <a:lnTo>
                    <a:pt x="558" y="279"/>
                  </a:lnTo>
                  <a:lnTo>
                    <a:pt x="558" y="295"/>
                  </a:lnTo>
                  <a:lnTo>
                    <a:pt x="557" y="309"/>
                  </a:lnTo>
                  <a:lnTo>
                    <a:pt x="555" y="323"/>
                  </a:lnTo>
                  <a:lnTo>
                    <a:pt x="553" y="336"/>
                  </a:lnTo>
                  <a:lnTo>
                    <a:pt x="550" y="350"/>
                  </a:lnTo>
                  <a:lnTo>
                    <a:pt x="546" y="363"/>
                  </a:lnTo>
                  <a:lnTo>
                    <a:pt x="542" y="376"/>
                  </a:lnTo>
                  <a:lnTo>
                    <a:pt x="537" y="388"/>
                  </a:lnTo>
                  <a:lnTo>
                    <a:pt x="531" y="401"/>
                  </a:lnTo>
                  <a:lnTo>
                    <a:pt x="525" y="413"/>
                  </a:lnTo>
                  <a:lnTo>
                    <a:pt x="518" y="424"/>
                  </a:lnTo>
                  <a:lnTo>
                    <a:pt x="511" y="436"/>
                  </a:lnTo>
                  <a:lnTo>
                    <a:pt x="503" y="446"/>
                  </a:lnTo>
                  <a:lnTo>
                    <a:pt x="495" y="457"/>
                  </a:lnTo>
                  <a:lnTo>
                    <a:pt x="486" y="467"/>
                  </a:lnTo>
                  <a:lnTo>
                    <a:pt x="477" y="477"/>
                  </a:lnTo>
                  <a:lnTo>
                    <a:pt x="467" y="486"/>
                  </a:lnTo>
                  <a:lnTo>
                    <a:pt x="457" y="495"/>
                  </a:lnTo>
                  <a:lnTo>
                    <a:pt x="447" y="503"/>
                  </a:lnTo>
                  <a:lnTo>
                    <a:pt x="436" y="511"/>
                  </a:lnTo>
                  <a:lnTo>
                    <a:pt x="425" y="518"/>
                  </a:lnTo>
                  <a:lnTo>
                    <a:pt x="413" y="525"/>
                  </a:lnTo>
                  <a:lnTo>
                    <a:pt x="401" y="531"/>
                  </a:lnTo>
                  <a:lnTo>
                    <a:pt x="389" y="536"/>
                  </a:lnTo>
                  <a:lnTo>
                    <a:pt x="376" y="541"/>
                  </a:lnTo>
                  <a:lnTo>
                    <a:pt x="363" y="546"/>
                  </a:lnTo>
                  <a:lnTo>
                    <a:pt x="350" y="549"/>
                  </a:lnTo>
                  <a:lnTo>
                    <a:pt x="337" y="552"/>
                  </a:lnTo>
                  <a:lnTo>
                    <a:pt x="323" y="555"/>
                  </a:lnTo>
                  <a:lnTo>
                    <a:pt x="309" y="557"/>
                  </a:lnTo>
                  <a:lnTo>
                    <a:pt x="295" y="558"/>
                  </a:lnTo>
                  <a:lnTo>
                    <a:pt x="281" y="558"/>
                  </a:lnTo>
                  <a:lnTo>
                    <a:pt x="265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2"/>
                  </a:lnTo>
                  <a:lnTo>
                    <a:pt x="210" y="549"/>
                  </a:lnTo>
                  <a:lnTo>
                    <a:pt x="197" y="546"/>
                  </a:lnTo>
                  <a:lnTo>
                    <a:pt x="184" y="541"/>
                  </a:lnTo>
                  <a:lnTo>
                    <a:pt x="171" y="536"/>
                  </a:lnTo>
                  <a:lnTo>
                    <a:pt x="159" y="531"/>
                  </a:lnTo>
                  <a:lnTo>
                    <a:pt x="147" y="525"/>
                  </a:lnTo>
                  <a:lnTo>
                    <a:pt x="135" y="518"/>
                  </a:lnTo>
                  <a:lnTo>
                    <a:pt x="124" y="511"/>
                  </a:lnTo>
                  <a:lnTo>
                    <a:pt x="113" y="503"/>
                  </a:lnTo>
                  <a:lnTo>
                    <a:pt x="103" y="495"/>
                  </a:lnTo>
                  <a:lnTo>
                    <a:pt x="93" y="486"/>
                  </a:lnTo>
                  <a:lnTo>
                    <a:pt x="83" y="477"/>
                  </a:lnTo>
                  <a:lnTo>
                    <a:pt x="74" y="467"/>
                  </a:lnTo>
                  <a:lnTo>
                    <a:pt x="65" y="457"/>
                  </a:lnTo>
                  <a:lnTo>
                    <a:pt x="57" y="446"/>
                  </a:lnTo>
                  <a:lnTo>
                    <a:pt x="49" y="436"/>
                  </a:lnTo>
                  <a:lnTo>
                    <a:pt x="42" y="424"/>
                  </a:lnTo>
                  <a:lnTo>
                    <a:pt x="35" y="413"/>
                  </a:lnTo>
                  <a:lnTo>
                    <a:pt x="29" y="401"/>
                  </a:lnTo>
                  <a:lnTo>
                    <a:pt x="24" y="388"/>
                  </a:lnTo>
                  <a:lnTo>
                    <a:pt x="19" y="376"/>
                  </a:lnTo>
                  <a:lnTo>
                    <a:pt x="14" y="363"/>
                  </a:lnTo>
                  <a:lnTo>
                    <a:pt x="10" y="350"/>
                  </a:lnTo>
                  <a:lnTo>
                    <a:pt x="7" y="336"/>
                  </a:lnTo>
                  <a:lnTo>
                    <a:pt x="5" y="323"/>
                  </a:lnTo>
                  <a:lnTo>
                    <a:pt x="3" y="309"/>
                  </a:lnTo>
                  <a:lnTo>
                    <a:pt x="2" y="295"/>
                  </a:lnTo>
                  <a:lnTo>
                    <a:pt x="2" y="2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7" name="Freeform 129"/>
            <p:cNvSpPr>
              <a:spLocks noEditPoints="1"/>
            </p:cNvSpPr>
            <p:nvPr/>
          </p:nvSpPr>
          <p:spPr bwMode="auto">
            <a:xfrm rot="1413173">
              <a:off x="1263" y="744"/>
              <a:ext cx="3194" cy="3200"/>
            </a:xfrm>
            <a:custGeom>
              <a:avLst/>
              <a:gdLst>
                <a:gd name="T0" fmla="*/ 959 w 556"/>
                <a:gd name="T1" fmla="*/ 42083 h 557"/>
                <a:gd name="T2" fmla="*/ 5113 w 556"/>
                <a:gd name="T3" fmla="*/ 29972 h 557"/>
                <a:gd name="T4" fmla="*/ 11949 w 556"/>
                <a:gd name="T5" fmla="*/ 19143 h 557"/>
                <a:gd name="T6" fmla="*/ 21054 w 556"/>
                <a:gd name="T7" fmla="*/ 10628 h 557"/>
                <a:gd name="T8" fmla="*/ 32043 w 556"/>
                <a:gd name="T9" fmla="*/ 4159 h 557"/>
                <a:gd name="T10" fmla="*/ 44549 w 556"/>
                <a:gd name="T11" fmla="*/ 758 h 557"/>
                <a:gd name="T12" fmla="*/ 58210 w 556"/>
                <a:gd name="T13" fmla="*/ 362 h 557"/>
                <a:gd name="T14" fmla="*/ 70883 w 556"/>
                <a:gd name="T15" fmla="*/ 3234 h 557"/>
                <a:gd name="T16" fmla="*/ 82268 w 556"/>
                <a:gd name="T17" fmla="*/ 9112 h 557"/>
                <a:gd name="T18" fmla="*/ 91741 w 556"/>
                <a:gd name="T19" fmla="*/ 17264 h 557"/>
                <a:gd name="T20" fmla="*/ 99135 w 556"/>
                <a:gd name="T21" fmla="*/ 27691 h 557"/>
                <a:gd name="T22" fmla="*/ 103885 w 556"/>
                <a:gd name="T23" fmla="*/ 39641 h 557"/>
                <a:gd name="T24" fmla="*/ 105402 w 556"/>
                <a:gd name="T25" fmla="*/ 52711 h 557"/>
                <a:gd name="T26" fmla="*/ 103885 w 556"/>
                <a:gd name="T27" fmla="*/ 66177 h 557"/>
                <a:gd name="T28" fmla="*/ 99135 w 556"/>
                <a:gd name="T29" fmla="*/ 78127 h 557"/>
                <a:gd name="T30" fmla="*/ 91741 w 556"/>
                <a:gd name="T31" fmla="*/ 88359 h 557"/>
                <a:gd name="T32" fmla="*/ 82268 w 556"/>
                <a:gd name="T33" fmla="*/ 96707 h 557"/>
                <a:gd name="T34" fmla="*/ 70883 w 556"/>
                <a:gd name="T35" fmla="*/ 102383 h 557"/>
                <a:gd name="T36" fmla="*/ 58210 w 556"/>
                <a:gd name="T37" fmla="*/ 105422 h 557"/>
                <a:gd name="T38" fmla="*/ 44549 w 556"/>
                <a:gd name="T39" fmla="*/ 105060 h 557"/>
                <a:gd name="T40" fmla="*/ 32043 w 556"/>
                <a:gd name="T41" fmla="*/ 101458 h 557"/>
                <a:gd name="T42" fmla="*/ 21054 w 556"/>
                <a:gd name="T43" fmla="*/ 95190 h 557"/>
                <a:gd name="T44" fmla="*/ 11949 w 556"/>
                <a:gd name="T45" fmla="*/ 86475 h 557"/>
                <a:gd name="T46" fmla="*/ 5113 w 556"/>
                <a:gd name="T47" fmla="*/ 75846 h 557"/>
                <a:gd name="T48" fmla="*/ 959 w 556"/>
                <a:gd name="T49" fmla="*/ 63535 h 557"/>
                <a:gd name="T50" fmla="*/ 195 w 556"/>
                <a:gd name="T51" fmla="*/ 52711 h 557"/>
                <a:gd name="T52" fmla="*/ 1878 w 556"/>
                <a:gd name="T53" fmla="*/ 39641 h 557"/>
                <a:gd name="T54" fmla="*/ 6434 w 556"/>
                <a:gd name="T55" fmla="*/ 27691 h 557"/>
                <a:gd name="T56" fmla="*/ 13827 w 556"/>
                <a:gd name="T57" fmla="*/ 17459 h 557"/>
                <a:gd name="T58" fmla="*/ 23329 w 556"/>
                <a:gd name="T59" fmla="*/ 9307 h 557"/>
                <a:gd name="T60" fmla="*/ 34519 w 556"/>
                <a:gd name="T61" fmla="*/ 3596 h 557"/>
                <a:gd name="T62" fmla="*/ 47192 w 556"/>
                <a:gd name="T63" fmla="*/ 563 h 557"/>
                <a:gd name="T64" fmla="*/ 60853 w 556"/>
                <a:gd name="T65" fmla="*/ 959 h 557"/>
                <a:gd name="T66" fmla="*/ 73163 w 556"/>
                <a:gd name="T67" fmla="*/ 4556 h 557"/>
                <a:gd name="T68" fmla="*/ 84181 w 556"/>
                <a:gd name="T69" fmla="*/ 10795 h 557"/>
                <a:gd name="T70" fmla="*/ 93258 w 556"/>
                <a:gd name="T71" fmla="*/ 19344 h 557"/>
                <a:gd name="T72" fmla="*/ 100088 w 556"/>
                <a:gd name="T73" fmla="*/ 29972 h 557"/>
                <a:gd name="T74" fmla="*/ 104081 w 556"/>
                <a:gd name="T75" fmla="*/ 42278 h 557"/>
                <a:gd name="T76" fmla="*/ 105207 w 556"/>
                <a:gd name="T77" fmla="*/ 55549 h 557"/>
                <a:gd name="T78" fmla="*/ 102926 w 556"/>
                <a:gd name="T79" fmla="*/ 68452 h 557"/>
                <a:gd name="T80" fmla="*/ 97618 w 556"/>
                <a:gd name="T81" fmla="*/ 80207 h 557"/>
                <a:gd name="T82" fmla="*/ 89863 w 556"/>
                <a:gd name="T83" fmla="*/ 90071 h 557"/>
                <a:gd name="T84" fmla="*/ 79994 w 556"/>
                <a:gd name="T85" fmla="*/ 97827 h 557"/>
                <a:gd name="T86" fmla="*/ 68441 w 556"/>
                <a:gd name="T87" fmla="*/ 102980 h 557"/>
                <a:gd name="T88" fmla="*/ 55539 w 556"/>
                <a:gd name="T89" fmla="*/ 105255 h 557"/>
                <a:gd name="T90" fmla="*/ 42073 w 556"/>
                <a:gd name="T91" fmla="*/ 104296 h 557"/>
                <a:gd name="T92" fmla="*/ 29964 w 556"/>
                <a:gd name="T93" fmla="*/ 100108 h 557"/>
                <a:gd name="T94" fmla="*/ 19336 w 556"/>
                <a:gd name="T95" fmla="*/ 93472 h 557"/>
                <a:gd name="T96" fmla="*/ 10628 w 556"/>
                <a:gd name="T97" fmla="*/ 84395 h 557"/>
                <a:gd name="T98" fmla="*/ 4354 w 556"/>
                <a:gd name="T99" fmla="*/ 73370 h 557"/>
                <a:gd name="T100" fmla="*/ 758 w 556"/>
                <a:gd name="T101" fmla="*/ 60863 h 5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6"/>
                <a:gd name="T154" fmla="*/ 0 h 557"/>
                <a:gd name="T155" fmla="*/ 556 w 556"/>
                <a:gd name="T156" fmla="*/ 557 h 5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6" h="557">
                  <a:moveTo>
                    <a:pt x="0" y="278"/>
                  </a:moveTo>
                  <a:lnTo>
                    <a:pt x="0" y="264"/>
                  </a:lnTo>
                  <a:lnTo>
                    <a:pt x="1" y="250"/>
                  </a:lnTo>
                  <a:lnTo>
                    <a:pt x="3" y="236"/>
                  </a:lnTo>
                  <a:lnTo>
                    <a:pt x="5" y="222"/>
                  </a:lnTo>
                  <a:lnTo>
                    <a:pt x="8" y="209"/>
                  </a:lnTo>
                  <a:lnTo>
                    <a:pt x="12" y="196"/>
                  </a:lnTo>
                  <a:lnTo>
                    <a:pt x="17" y="183"/>
                  </a:lnTo>
                  <a:lnTo>
                    <a:pt x="22" y="170"/>
                  </a:lnTo>
                  <a:lnTo>
                    <a:pt x="27" y="158"/>
                  </a:lnTo>
                  <a:lnTo>
                    <a:pt x="33" y="146"/>
                  </a:lnTo>
                  <a:lnTo>
                    <a:pt x="40" y="134"/>
                  </a:lnTo>
                  <a:lnTo>
                    <a:pt x="47" y="123"/>
                  </a:lnTo>
                  <a:lnTo>
                    <a:pt x="55" y="112"/>
                  </a:lnTo>
                  <a:lnTo>
                    <a:pt x="63" y="101"/>
                  </a:lnTo>
                  <a:lnTo>
                    <a:pt x="72" y="91"/>
                  </a:lnTo>
                  <a:lnTo>
                    <a:pt x="81" y="82"/>
                  </a:lnTo>
                  <a:lnTo>
                    <a:pt x="91" y="73"/>
                  </a:lnTo>
                  <a:lnTo>
                    <a:pt x="101" y="64"/>
                  </a:lnTo>
                  <a:lnTo>
                    <a:pt x="111" y="56"/>
                  </a:lnTo>
                  <a:lnTo>
                    <a:pt x="122" y="48"/>
                  </a:lnTo>
                  <a:lnTo>
                    <a:pt x="133" y="41"/>
                  </a:lnTo>
                  <a:lnTo>
                    <a:pt x="145" y="34"/>
                  </a:lnTo>
                  <a:lnTo>
                    <a:pt x="157" y="28"/>
                  </a:lnTo>
                  <a:lnTo>
                    <a:pt x="169" y="22"/>
                  </a:lnTo>
                  <a:lnTo>
                    <a:pt x="182" y="17"/>
                  </a:lnTo>
                  <a:lnTo>
                    <a:pt x="195" y="13"/>
                  </a:lnTo>
                  <a:lnTo>
                    <a:pt x="208" y="9"/>
                  </a:lnTo>
                  <a:lnTo>
                    <a:pt x="222" y="6"/>
                  </a:lnTo>
                  <a:lnTo>
                    <a:pt x="235" y="4"/>
                  </a:lnTo>
                  <a:lnTo>
                    <a:pt x="249" y="2"/>
                  </a:lnTo>
                  <a:lnTo>
                    <a:pt x="263" y="1"/>
                  </a:lnTo>
                  <a:lnTo>
                    <a:pt x="279" y="0"/>
                  </a:lnTo>
                  <a:lnTo>
                    <a:pt x="293" y="1"/>
                  </a:lnTo>
                  <a:lnTo>
                    <a:pt x="307" y="2"/>
                  </a:lnTo>
                  <a:lnTo>
                    <a:pt x="321" y="4"/>
                  </a:lnTo>
                  <a:lnTo>
                    <a:pt x="335" y="6"/>
                  </a:lnTo>
                  <a:lnTo>
                    <a:pt x="348" y="9"/>
                  </a:lnTo>
                  <a:lnTo>
                    <a:pt x="361" y="13"/>
                  </a:lnTo>
                  <a:lnTo>
                    <a:pt x="374" y="17"/>
                  </a:lnTo>
                  <a:lnTo>
                    <a:pt x="387" y="22"/>
                  </a:lnTo>
                  <a:lnTo>
                    <a:pt x="399" y="28"/>
                  </a:lnTo>
                  <a:lnTo>
                    <a:pt x="411" y="34"/>
                  </a:lnTo>
                  <a:lnTo>
                    <a:pt x="423" y="41"/>
                  </a:lnTo>
                  <a:lnTo>
                    <a:pt x="434" y="48"/>
                  </a:lnTo>
                  <a:lnTo>
                    <a:pt x="445" y="56"/>
                  </a:lnTo>
                  <a:lnTo>
                    <a:pt x="455" y="64"/>
                  </a:lnTo>
                  <a:lnTo>
                    <a:pt x="465" y="73"/>
                  </a:lnTo>
                  <a:lnTo>
                    <a:pt x="475" y="82"/>
                  </a:lnTo>
                  <a:lnTo>
                    <a:pt x="484" y="91"/>
                  </a:lnTo>
                  <a:lnTo>
                    <a:pt x="493" y="101"/>
                  </a:lnTo>
                  <a:lnTo>
                    <a:pt x="501" y="112"/>
                  </a:lnTo>
                  <a:lnTo>
                    <a:pt x="509" y="123"/>
                  </a:lnTo>
                  <a:lnTo>
                    <a:pt x="516" y="134"/>
                  </a:lnTo>
                  <a:lnTo>
                    <a:pt x="523" y="146"/>
                  </a:lnTo>
                  <a:lnTo>
                    <a:pt x="529" y="158"/>
                  </a:lnTo>
                  <a:lnTo>
                    <a:pt x="535" y="170"/>
                  </a:lnTo>
                  <a:lnTo>
                    <a:pt x="540" y="183"/>
                  </a:lnTo>
                  <a:lnTo>
                    <a:pt x="544" y="196"/>
                  </a:lnTo>
                  <a:lnTo>
                    <a:pt x="548" y="209"/>
                  </a:lnTo>
                  <a:lnTo>
                    <a:pt x="551" y="222"/>
                  </a:lnTo>
                  <a:lnTo>
                    <a:pt x="553" y="236"/>
                  </a:lnTo>
                  <a:lnTo>
                    <a:pt x="555" y="250"/>
                  </a:lnTo>
                  <a:lnTo>
                    <a:pt x="556" y="264"/>
                  </a:lnTo>
                  <a:lnTo>
                    <a:pt x="556" y="278"/>
                  </a:lnTo>
                  <a:lnTo>
                    <a:pt x="556" y="294"/>
                  </a:lnTo>
                  <a:lnTo>
                    <a:pt x="555" y="308"/>
                  </a:lnTo>
                  <a:lnTo>
                    <a:pt x="553" y="322"/>
                  </a:lnTo>
                  <a:lnTo>
                    <a:pt x="551" y="335"/>
                  </a:lnTo>
                  <a:lnTo>
                    <a:pt x="548" y="349"/>
                  </a:lnTo>
                  <a:lnTo>
                    <a:pt x="544" y="362"/>
                  </a:lnTo>
                  <a:lnTo>
                    <a:pt x="540" y="375"/>
                  </a:lnTo>
                  <a:lnTo>
                    <a:pt x="535" y="387"/>
                  </a:lnTo>
                  <a:lnTo>
                    <a:pt x="529" y="400"/>
                  </a:lnTo>
                  <a:lnTo>
                    <a:pt x="523" y="412"/>
                  </a:lnTo>
                  <a:lnTo>
                    <a:pt x="516" y="423"/>
                  </a:lnTo>
                  <a:lnTo>
                    <a:pt x="509" y="435"/>
                  </a:lnTo>
                  <a:lnTo>
                    <a:pt x="501" y="445"/>
                  </a:lnTo>
                  <a:lnTo>
                    <a:pt x="493" y="456"/>
                  </a:lnTo>
                  <a:lnTo>
                    <a:pt x="484" y="466"/>
                  </a:lnTo>
                  <a:lnTo>
                    <a:pt x="475" y="476"/>
                  </a:lnTo>
                  <a:lnTo>
                    <a:pt x="465" y="485"/>
                  </a:lnTo>
                  <a:lnTo>
                    <a:pt x="455" y="494"/>
                  </a:lnTo>
                  <a:lnTo>
                    <a:pt x="445" y="502"/>
                  </a:lnTo>
                  <a:lnTo>
                    <a:pt x="434" y="510"/>
                  </a:lnTo>
                  <a:lnTo>
                    <a:pt x="423" y="517"/>
                  </a:lnTo>
                  <a:lnTo>
                    <a:pt x="411" y="524"/>
                  </a:lnTo>
                  <a:lnTo>
                    <a:pt x="399" y="530"/>
                  </a:lnTo>
                  <a:lnTo>
                    <a:pt x="387" y="535"/>
                  </a:lnTo>
                  <a:lnTo>
                    <a:pt x="374" y="540"/>
                  </a:lnTo>
                  <a:lnTo>
                    <a:pt x="361" y="545"/>
                  </a:lnTo>
                  <a:lnTo>
                    <a:pt x="348" y="548"/>
                  </a:lnTo>
                  <a:lnTo>
                    <a:pt x="335" y="551"/>
                  </a:lnTo>
                  <a:lnTo>
                    <a:pt x="321" y="554"/>
                  </a:lnTo>
                  <a:lnTo>
                    <a:pt x="307" y="556"/>
                  </a:lnTo>
                  <a:lnTo>
                    <a:pt x="293" y="557"/>
                  </a:lnTo>
                  <a:lnTo>
                    <a:pt x="279" y="557"/>
                  </a:lnTo>
                  <a:lnTo>
                    <a:pt x="263" y="557"/>
                  </a:lnTo>
                  <a:lnTo>
                    <a:pt x="249" y="556"/>
                  </a:lnTo>
                  <a:lnTo>
                    <a:pt x="235" y="554"/>
                  </a:lnTo>
                  <a:lnTo>
                    <a:pt x="222" y="551"/>
                  </a:lnTo>
                  <a:lnTo>
                    <a:pt x="208" y="548"/>
                  </a:lnTo>
                  <a:lnTo>
                    <a:pt x="195" y="545"/>
                  </a:lnTo>
                  <a:lnTo>
                    <a:pt x="182" y="540"/>
                  </a:lnTo>
                  <a:lnTo>
                    <a:pt x="169" y="535"/>
                  </a:lnTo>
                  <a:lnTo>
                    <a:pt x="157" y="530"/>
                  </a:lnTo>
                  <a:lnTo>
                    <a:pt x="145" y="524"/>
                  </a:lnTo>
                  <a:lnTo>
                    <a:pt x="133" y="517"/>
                  </a:lnTo>
                  <a:lnTo>
                    <a:pt x="122" y="510"/>
                  </a:lnTo>
                  <a:lnTo>
                    <a:pt x="111" y="502"/>
                  </a:lnTo>
                  <a:lnTo>
                    <a:pt x="101" y="494"/>
                  </a:lnTo>
                  <a:lnTo>
                    <a:pt x="91" y="485"/>
                  </a:lnTo>
                  <a:lnTo>
                    <a:pt x="81" y="476"/>
                  </a:lnTo>
                  <a:lnTo>
                    <a:pt x="72" y="466"/>
                  </a:lnTo>
                  <a:lnTo>
                    <a:pt x="63" y="456"/>
                  </a:lnTo>
                  <a:lnTo>
                    <a:pt x="55" y="445"/>
                  </a:lnTo>
                  <a:lnTo>
                    <a:pt x="47" y="435"/>
                  </a:lnTo>
                  <a:lnTo>
                    <a:pt x="40" y="423"/>
                  </a:lnTo>
                  <a:lnTo>
                    <a:pt x="33" y="412"/>
                  </a:lnTo>
                  <a:lnTo>
                    <a:pt x="27" y="400"/>
                  </a:lnTo>
                  <a:lnTo>
                    <a:pt x="22" y="387"/>
                  </a:lnTo>
                  <a:lnTo>
                    <a:pt x="17" y="375"/>
                  </a:lnTo>
                  <a:lnTo>
                    <a:pt x="12" y="362"/>
                  </a:lnTo>
                  <a:lnTo>
                    <a:pt x="8" y="349"/>
                  </a:lnTo>
                  <a:lnTo>
                    <a:pt x="5" y="335"/>
                  </a:lnTo>
                  <a:lnTo>
                    <a:pt x="3" y="322"/>
                  </a:lnTo>
                  <a:lnTo>
                    <a:pt x="1" y="308"/>
                  </a:lnTo>
                  <a:lnTo>
                    <a:pt x="0" y="294"/>
                  </a:lnTo>
                  <a:lnTo>
                    <a:pt x="0" y="278"/>
                  </a:lnTo>
                  <a:close/>
                  <a:moveTo>
                    <a:pt x="1" y="278"/>
                  </a:moveTo>
                  <a:lnTo>
                    <a:pt x="1" y="264"/>
                  </a:lnTo>
                  <a:lnTo>
                    <a:pt x="3" y="250"/>
                  </a:lnTo>
                  <a:lnTo>
                    <a:pt x="4" y="236"/>
                  </a:lnTo>
                  <a:lnTo>
                    <a:pt x="7" y="223"/>
                  </a:lnTo>
                  <a:lnTo>
                    <a:pt x="10" y="209"/>
                  </a:lnTo>
                  <a:lnTo>
                    <a:pt x="14" y="196"/>
                  </a:lnTo>
                  <a:lnTo>
                    <a:pt x="18" y="183"/>
                  </a:lnTo>
                  <a:lnTo>
                    <a:pt x="23" y="171"/>
                  </a:lnTo>
                  <a:lnTo>
                    <a:pt x="28" y="158"/>
                  </a:lnTo>
                  <a:lnTo>
                    <a:pt x="34" y="146"/>
                  </a:lnTo>
                  <a:lnTo>
                    <a:pt x="41" y="135"/>
                  </a:lnTo>
                  <a:lnTo>
                    <a:pt x="48" y="124"/>
                  </a:lnTo>
                  <a:lnTo>
                    <a:pt x="56" y="113"/>
                  </a:lnTo>
                  <a:lnTo>
                    <a:pt x="64" y="102"/>
                  </a:lnTo>
                  <a:lnTo>
                    <a:pt x="73" y="92"/>
                  </a:lnTo>
                  <a:lnTo>
                    <a:pt x="82" y="83"/>
                  </a:lnTo>
                  <a:lnTo>
                    <a:pt x="92" y="74"/>
                  </a:lnTo>
                  <a:lnTo>
                    <a:pt x="102" y="65"/>
                  </a:lnTo>
                  <a:lnTo>
                    <a:pt x="112" y="57"/>
                  </a:lnTo>
                  <a:lnTo>
                    <a:pt x="123" y="49"/>
                  </a:lnTo>
                  <a:lnTo>
                    <a:pt x="134" y="42"/>
                  </a:lnTo>
                  <a:lnTo>
                    <a:pt x="146" y="35"/>
                  </a:lnTo>
                  <a:lnTo>
                    <a:pt x="158" y="29"/>
                  </a:lnTo>
                  <a:lnTo>
                    <a:pt x="170" y="24"/>
                  </a:lnTo>
                  <a:lnTo>
                    <a:pt x="182" y="19"/>
                  </a:lnTo>
                  <a:lnTo>
                    <a:pt x="195" y="14"/>
                  </a:lnTo>
                  <a:lnTo>
                    <a:pt x="208" y="10"/>
                  </a:lnTo>
                  <a:lnTo>
                    <a:pt x="222" y="7"/>
                  </a:lnTo>
                  <a:lnTo>
                    <a:pt x="235" y="5"/>
                  </a:lnTo>
                  <a:lnTo>
                    <a:pt x="249" y="3"/>
                  </a:lnTo>
                  <a:lnTo>
                    <a:pt x="263" y="2"/>
                  </a:lnTo>
                  <a:lnTo>
                    <a:pt x="279" y="2"/>
                  </a:lnTo>
                  <a:lnTo>
                    <a:pt x="293" y="2"/>
                  </a:lnTo>
                  <a:lnTo>
                    <a:pt x="307" y="3"/>
                  </a:lnTo>
                  <a:lnTo>
                    <a:pt x="321" y="5"/>
                  </a:lnTo>
                  <a:lnTo>
                    <a:pt x="334" y="7"/>
                  </a:lnTo>
                  <a:lnTo>
                    <a:pt x="348" y="10"/>
                  </a:lnTo>
                  <a:lnTo>
                    <a:pt x="361" y="14"/>
                  </a:lnTo>
                  <a:lnTo>
                    <a:pt x="374" y="19"/>
                  </a:lnTo>
                  <a:lnTo>
                    <a:pt x="386" y="24"/>
                  </a:lnTo>
                  <a:lnTo>
                    <a:pt x="398" y="29"/>
                  </a:lnTo>
                  <a:lnTo>
                    <a:pt x="410" y="35"/>
                  </a:lnTo>
                  <a:lnTo>
                    <a:pt x="422" y="42"/>
                  </a:lnTo>
                  <a:lnTo>
                    <a:pt x="433" y="49"/>
                  </a:lnTo>
                  <a:lnTo>
                    <a:pt x="444" y="57"/>
                  </a:lnTo>
                  <a:lnTo>
                    <a:pt x="454" y="65"/>
                  </a:lnTo>
                  <a:lnTo>
                    <a:pt x="464" y="74"/>
                  </a:lnTo>
                  <a:lnTo>
                    <a:pt x="474" y="83"/>
                  </a:lnTo>
                  <a:lnTo>
                    <a:pt x="483" y="92"/>
                  </a:lnTo>
                  <a:lnTo>
                    <a:pt x="492" y="102"/>
                  </a:lnTo>
                  <a:lnTo>
                    <a:pt x="500" y="113"/>
                  </a:lnTo>
                  <a:lnTo>
                    <a:pt x="508" y="124"/>
                  </a:lnTo>
                  <a:lnTo>
                    <a:pt x="515" y="135"/>
                  </a:lnTo>
                  <a:lnTo>
                    <a:pt x="522" y="146"/>
                  </a:lnTo>
                  <a:lnTo>
                    <a:pt x="528" y="158"/>
                  </a:lnTo>
                  <a:lnTo>
                    <a:pt x="533" y="171"/>
                  </a:lnTo>
                  <a:lnTo>
                    <a:pt x="538" y="183"/>
                  </a:lnTo>
                  <a:lnTo>
                    <a:pt x="543" y="196"/>
                  </a:lnTo>
                  <a:lnTo>
                    <a:pt x="546" y="209"/>
                  </a:lnTo>
                  <a:lnTo>
                    <a:pt x="549" y="223"/>
                  </a:lnTo>
                  <a:lnTo>
                    <a:pt x="552" y="236"/>
                  </a:lnTo>
                  <a:lnTo>
                    <a:pt x="554" y="250"/>
                  </a:lnTo>
                  <a:lnTo>
                    <a:pt x="555" y="264"/>
                  </a:lnTo>
                  <a:lnTo>
                    <a:pt x="555" y="278"/>
                  </a:lnTo>
                  <a:lnTo>
                    <a:pt x="555" y="293"/>
                  </a:lnTo>
                  <a:lnTo>
                    <a:pt x="554" y="307"/>
                  </a:lnTo>
                  <a:lnTo>
                    <a:pt x="552" y="321"/>
                  </a:lnTo>
                  <a:lnTo>
                    <a:pt x="549" y="335"/>
                  </a:lnTo>
                  <a:lnTo>
                    <a:pt x="546" y="348"/>
                  </a:lnTo>
                  <a:lnTo>
                    <a:pt x="543" y="361"/>
                  </a:lnTo>
                  <a:lnTo>
                    <a:pt x="538" y="374"/>
                  </a:lnTo>
                  <a:lnTo>
                    <a:pt x="533" y="387"/>
                  </a:lnTo>
                  <a:lnTo>
                    <a:pt x="528" y="399"/>
                  </a:lnTo>
                  <a:lnTo>
                    <a:pt x="522" y="411"/>
                  </a:lnTo>
                  <a:lnTo>
                    <a:pt x="515" y="423"/>
                  </a:lnTo>
                  <a:lnTo>
                    <a:pt x="508" y="434"/>
                  </a:lnTo>
                  <a:lnTo>
                    <a:pt x="500" y="445"/>
                  </a:lnTo>
                  <a:lnTo>
                    <a:pt x="492" y="455"/>
                  </a:lnTo>
                  <a:lnTo>
                    <a:pt x="483" y="465"/>
                  </a:lnTo>
                  <a:lnTo>
                    <a:pt x="474" y="475"/>
                  </a:lnTo>
                  <a:lnTo>
                    <a:pt x="464" y="484"/>
                  </a:lnTo>
                  <a:lnTo>
                    <a:pt x="454" y="493"/>
                  </a:lnTo>
                  <a:lnTo>
                    <a:pt x="444" y="501"/>
                  </a:lnTo>
                  <a:lnTo>
                    <a:pt x="433" y="508"/>
                  </a:lnTo>
                  <a:lnTo>
                    <a:pt x="422" y="516"/>
                  </a:lnTo>
                  <a:lnTo>
                    <a:pt x="410" y="522"/>
                  </a:lnTo>
                  <a:lnTo>
                    <a:pt x="398" y="528"/>
                  </a:lnTo>
                  <a:lnTo>
                    <a:pt x="386" y="534"/>
                  </a:lnTo>
                  <a:lnTo>
                    <a:pt x="374" y="539"/>
                  </a:lnTo>
                  <a:lnTo>
                    <a:pt x="361" y="543"/>
                  </a:lnTo>
                  <a:lnTo>
                    <a:pt x="348" y="547"/>
                  </a:lnTo>
                  <a:lnTo>
                    <a:pt x="334" y="550"/>
                  </a:lnTo>
                  <a:lnTo>
                    <a:pt x="321" y="552"/>
                  </a:lnTo>
                  <a:lnTo>
                    <a:pt x="307" y="554"/>
                  </a:lnTo>
                  <a:lnTo>
                    <a:pt x="293" y="555"/>
                  </a:lnTo>
                  <a:lnTo>
                    <a:pt x="279" y="556"/>
                  </a:lnTo>
                  <a:lnTo>
                    <a:pt x="263" y="555"/>
                  </a:lnTo>
                  <a:lnTo>
                    <a:pt x="249" y="554"/>
                  </a:lnTo>
                  <a:lnTo>
                    <a:pt x="235" y="552"/>
                  </a:lnTo>
                  <a:lnTo>
                    <a:pt x="222" y="550"/>
                  </a:lnTo>
                  <a:lnTo>
                    <a:pt x="208" y="547"/>
                  </a:lnTo>
                  <a:lnTo>
                    <a:pt x="195" y="543"/>
                  </a:lnTo>
                  <a:lnTo>
                    <a:pt x="182" y="539"/>
                  </a:lnTo>
                  <a:lnTo>
                    <a:pt x="170" y="534"/>
                  </a:lnTo>
                  <a:lnTo>
                    <a:pt x="158" y="528"/>
                  </a:lnTo>
                  <a:lnTo>
                    <a:pt x="146" y="522"/>
                  </a:lnTo>
                  <a:lnTo>
                    <a:pt x="134" y="516"/>
                  </a:lnTo>
                  <a:lnTo>
                    <a:pt x="123" y="508"/>
                  </a:lnTo>
                  <a:lnTo>
                    <a:pt x="112" y="501"/>
                  </a:lnTo>
                  <a:lnTo>
                    <a:pt x="102" y="493"/>
                  </a:lnTo>
                  <a:lnTo>
                    <a:pt x="92" y="484"/>
                  </a:lnTo>
                  <a:lnTo>
                    <a:pt x="82" y="475"/>
                  </a:lnTo>
                  <a:lnTo>
                    <a:pt x="73" y="465"/>
                  </a:lnTo>
                  <a:lnTo>
                    <a:pt x="64" y="455"/>
                  </a:lnTo>
                  <a:lnTo>
                    <a:pt x="56" y="445"/>
                  </a:lnTo>
                  <a:lnTo>
                    <a:pt x="48" y="434"/>
                  </a:lnTo>
                  <a:lnTo>
                    <a:pt x="41" y="423"/>
                  </a:lnTo>
                  <a:lnTo>
                    <a:pt x="34" y="411"/>
                  </a:lnTo>
                  <a:lnTo>
                    <a:pt x="28" y="399"/>
                  </a:lnTo>
                  <a:lnTo>
                    <a:pt x="23" y="387"/>
                  </a:lnTo>
                  <a:lnTo>
                    <a:pt x="18" y="374"/>
                  </a:lnTo>
                  <a:lnTo>
                    <a:pt x="14" y="361"/>
                  </a:lnTo>
                  <a:lnTo>
                    <a:pt x="10" y="348"/>
                  </a:lnTo>
                  <a:lnTo>
                    <a:pt x="7" y="335"/>
                  </a:lnTo>
                  <a:lnTo>
                    <a:pt x="4" y="321"/>
                  </a:lnTo>
                  <a:lnTo>
                    <a:pt x="3" y="307"/>
                  </a:lnTo>
                  <a:lnTo>
                    <a:pt x="1" y="293"/>
                  </a:lnTo>
                  <a:lnTo>
                    <a:pt x="1" y="27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8" name="Freeform 130"/>
            <p:cNvSpPr>
              <a:spLocks noEditPoints="1"/>
            </p:cNvSpPr>
            <p:nvPr/>
          </p:nvSpPr>
          <p:spPr bwMode="auto">
            <a:xfrm rot="1413173">
              <a:off x="1279" y="762"/>
              <a:ext cx="3166" cy="3166"/>
            </a:xfrm>
            <a:custGeom>
              <a:avLst/>
              <a:gdLst>
                <a:gd name="T0" fmla="*/ 960 w 551"/>
                <a:gd name="T1" fmla="*/ 41733 h 551"/>
                <a:gd name="T2" fmla="*/ 5120 w 551"/>
                <a:gd name="T3" fmla="*/ 29580 h 551"/>
                <a:gd name="T4" fmla="*/ 11756 w 551"/>
                <a:gd name="T5" fmla="*/ 18985 h 551"/>
                <a:gd name="T6" fmla="*/ 20863 w 551"/>
                <a:gd name="T7" fmla="*/ 10435 h 551"/>
                <a:gd name="T8" fmla="*/ 31694 w 551"/>
                <a:gd name="T9" fmla="*/ 4160 h 551"/>
                <a:gd name="T10" fmla="*/ 44209 w 551"/>
                <a:gd name="T11" fmla="*/ 563 h 551"/>
                <a:gd name="T12" fmla="*/ 57678 w 551"/>
                <a:gd name="T13" fmla="*/ 362 h 551"/>
                <a:gd name="T14" fmla="*/ 70192 w 551"/>
                <a:gd name="T15" fmla="*/ 3235 h 551"/>
                <a:gd name="T16" fmla="*/ 81385 w 551"/>
                <a:gd name="T17" fmla="*/ 8912 h 551"/>
                <a:gd name="T18" fmla="*/ 90860 w 551"/>
                <a:gd name="T19" fmla="*/ 17071 h 551"/>
                <a:gd name="T20" fmla="*/ 98089 w 551"/>
                <a:gd name="T21" fmla="*/ 27305 h 551"/>
                <a:gd name="T22" fmla="*/ 102812 w 551"/>
                <a:gd name="T23" fmla="*/ 39089 h 551"/>
                <a:gd name="T24" fmla="*/ 104530 w 551"/>
                <a:gd name="T25" fmla="*/ 52167 h 551"/>
                <a:gd name="T26" fmla="*/ 102812 w 551"/>
                <a:gd name="T27" fmla="*/ 65434 h 551"/>
                <a:gd name="T28" fmla="*/ 98089 w 551"/>
                <a:gd name="T29" fmla="*/ 77225 h 551"/>
                <a:gd name="T30" fmla="*/ 90860 w 551"/>
                <a:gd name="T31" fmla="*/ 87459 h 551"/>
                <a:gd name="T32" fmla="*/ 81385 w 551"/>
                <a:gd name="T33" fmla="*/ 95612 h 551"/>
                <a:gd name="T34" fmla="*/ 70192 w 551"/>
                <a:gd name="T35" fmla="*/ 101490 h 551"/>
                <a:gd name="T36" fmla="*/ 57678 w 551"/>
                <a:gd name="T37" fmla="*/ 104329 h 551"/>
                <a:gd name="T38" fmla="*/ 44209 w 551"/>
                <a:gd name="T39" fmla="*/ 103967 h 551"/>
                <a:gd name="T40" fmla="*/ 31694 w 551"/>
                <a:gd name="T41" fmla="*/ 100531 h 551"/>
                <a:gd name="T42" fmla="*/ 20863 w 551"/>
                <a:gd name="T43" fmla="*/ 94290 h 551"/>
                <a:gd name="T44" fmla="*/ 11756 w 551"/>
                <a:gd name="T45" fmla="*/ 85545 h 551"/>
                <a:gd name="T46" fmla="*/ 5120 w 551"/>
                <a:gd name="T47" fmla="*/ 74944 h 551"/>
                <a:gd name="T48" fmla="*/ 960 w 551"/>
                <a:gd name="T49" fmla="*/ 62992 h 551"/>
                <a:gd name="T50" fmla="*/ 195 w 551"/>
                <a:gd name="T51" fmla="*/ 52167 h 551"/>
                <a:gd name="T52" fmla="*/ 1885 w 551"/>
                <a:gd name="T53" fmla="*/ 39256 h 551"/>
                <a:gd name="T54" fmla="*/ 6435 w 551"/>
                <a:gd name="T55" fmla="*/ 27500 h 551"/>
                <a:gd name="T56" fmla="*/ 13670 w 551"/>
                <a:gd name="T57" fmla="*/ 17266 h 551"/>
                <a:gd name="T58" fmla="*/ 23145 w 551"/>
                <a:gd name="T59" fmla="*/ 9113 h 551"/>
                <a:gd name="T60" fmla="*/ 34136 w 551"/>
                <a:gd name="T61" fmla="*/ 3402 h 551"/>
                <a:gd name="T62" fmla="*/ 46846 w 551"/>
                <a:gd name="T63" fmla="*/ 563 h 551"/>
                <a:gd name="T64" fmla="*/ 60120 w 551"/>
                <a:gd name="T65" fmla="*/ 960 h 551"/>
                <a:gd name="T66" fmla="*/ 72467 w 551"/>
                <a:gd name="T67" fmla="*/ 4355 h 551"/>
                <a:gd name="T68" fmla="*/ 83264 w 551"/>
                <a:gd name="T69" fmla="*/ 10630 h 551"/>
                <a:gd name="T70" fmla="*/ 92377 w 551"/>
                <a:gd name="T71" fmla="*/ 19151 h 551"/>
                <a:gd name="T72" fmla="*/ 99014 w 551"/>
                <a:gd name="T73" fmla="*/ 29781 h 551"/>
                <a:gd name="T74" fmla="*/ 103208 w 551"/>
                <a:gd name="T75" fmla="*/ 41733 h 551"/>
                <a:gd name="T76" fmla="*/ 104162 w 551"/>
                <a:gd name="T77" fmla="*/ 55006 h 551"/>
                <a:gd name="T78" fmla="*/ 101887 w 551"/>
                <a:gd name="T79" fmla="*/ 67911 h 551"/>
                <a:gd name="T80" fmla="*/ 96738 w 551"/>
                <a:gd name="T81" fmla="*/ 79305 h 551"/>
                <a:gd name="T82" fmla="*/ 88976 w 551"/>
                <a:gd name="T83" fmla="*/ 89177 h 551"/>
                <a:gd name="T84" fmla="*/ 79104 w 551"/>
                <a:gd name="T85" fmla="*/ 96738 h 551"/>
                <a:gd name="T86" fmla="*/ 67716 w 551"/>
                <a:gd name="T87" fmla="*/ 102053 h 551"/>
                <a:gd name="T88" fmla="*/ 55006 w 551"/>
                <a:gd name="T89" fmla="*/ 104162 h 551"/>
                <a:gd name="T90" fmla="*/ 41531 w 551"/>
                <a:gd name="T91" fmla="*/ 103208 h 551"/>
                <a:gd name="T92" fmla="*/ 29580 w 551"/>
                <a:gd name="T93" fmla="*/ 99209 h 551"/>
                <a:gd name="T94" fmla="*/ 18985 w 551"/>
                <a:gd name="T95" fmla="*/ 92377 h 551"/>
                <a:gd name="T96" fmla="*/ 10435 w 551"/>
                <a:gd name="T97" fmla="*/ 83465 h 551"/>
                <a:gd name="T98" fmla="*/ 4160 w 551"/>
                <a:gd name="T99" fmla="*/ 72669 h 551"/>
                <a:gd name="T100" fmla="*/ 758 w 551"/>
                <a:gd name="T101" fmla="*/ 60321 h 5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1"/>
                <a:gd name="T154" fmla="*/ 0 h 551"/>
                <a:gd name="T155" fmla="*/ 551 w 551"/>
                <a:gd name="T156" fmla="*/ 551 h 5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1" h="551">
                  <a:moveTo>
                    <a:pt x="0" y="275"/>
                  </a:moveTo>
                  <a:lnTo>
                    <a:pt x="0" y="261"/>
                  </a:lnTo>
                  <a:lnTo>
                    <a:pt x="1" y="247"/>
                  </a:lnTo>
                  <a:lnTo>
                    <a:pt x="3" y="233"/>
                  </a:lnTo>
                  <a:lnTo>
                    <a:pt x="5" y="220"/>
                  </a:lnTo>
                  <a:lnTo>
                    <a:pt x="8" y="206"/>
                  </a:lnTo>
                  <a:lnTo>
                    <a:pt x="12" y="193"/>
                  </a:lnTo>
                  <a:lnTo>
                    <a:pt x="16" y="181"/>
                  </a:lnTo>
                  <a:lnTo>
                    <a:pt x="21" y="168"/>
                  </a:lnTo>
                  <a:lnTo>
                    <a:pt x="27" y="156"/>
                  </a:lnTo>
                  <a:lnTo>
                    <a:pt x="33" y="144"/>
                  </a:lnTo>
                  <a:lnTo>
                    <a:pt x="39" y="133"/>
                  </a:lnTo>
                  <a:lnTo>
                    <a:pt x="46" y="121"/>
                  </a:lnTo>
                  <a:lnTo>
                    <a:pt x="54" y="111"/>
                  </a:lnTo>
                  <a:lnTo>
                    <a:pt x="62" y="100"/>
                  </a:lnTo>
                  <a:lnTo>
                    <a:pt x="71" y="90"/>
                  </a:lnTo>
                  <a:lnTo>
                    <a:pt x="80" y="81"/>
                  </a:lnTo>
                  <a:lnTo>
                    <a:pt x="90" y="72"/>
                  </a:lnTo>
                  <a:lnTo>
                    <a:pt x="100" y="63"/>
                  </a:lnTo>
                  <a:lnTo>
                    <a:pt x="110" y="55"/>
                  </a:lnTo>
                  <a:lnTo>
                    <a:pt x="121" y="47"/>
                  </a:lnTo>
                  <a:lnTo>
                    <a:pt x="132" y="40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2"/>
                  </a:lnTo>
                  <a:lnTo>
                    <a:pt x="180" y="17"/>
                  </a:lnTo>
                  <a:lnTo>
                    <a:pt x="193" y="13"/>
                  </a:lnTo>
                  <a:lnTo>
                    <a:pt x="206" y="9"/>
                  </a:lnTo>
                  <a:lnTo>
                    <a:pt x="219" y="6"/>
                  </a:lnTo>
                  <a:lnTo>
                    <a:pt x="233" y="3"/>
                  </a:lnTo>
                  <a:lnTo>
                    <a:pt x="246" y="2"/>
                  </a:lnTo>
                  <a:lnTo>
                    <a:pt x="260" y="1"/>
                  </a:lnTo>
                  <a:lnTo>
                    <a:pt x="276" y="0"/>
                  </a:lnTo>
                  <a:lnTo>
                    <a:pt x="290" y="1"/>
                  </a:lnTo>
                  <a:lnTo>
                    <a:pt x="304" y="2"/>
                  </a:lnTo>
                  <a:lnTo>
                    <a:pt x="317" y="3"/>
                  </a:lnTo>
                  <a:lnTo>
                    <a:pt x="331" y="6"/>
                  </a:lnTo>
                  <a:lnTo>
                    <a:pt x="344" y="9"/>
                  </a:lnTo>
                  <a:lnTo>
                    <a:pt x="357" y="13"/>
                  </a:lnTo>
                  <a:lnTo>
                    <a:pt x="370" y="17"/>
                  </a:lnTo>
                  <a:lnTo>
                    <a:pt x="383" y="22"/>
                  </a:lnTo>
                  <a:lnTo>
                    <a:pt x="395" y="27"/>
                  </a:lnTo>
                  <a:lnTo>
                    <a:pt x="407" y="33"/>
                  </a:lnTo>
                  <a:lnTo>
                    <a:pt x="418" y="40"/>
                  </a:lnTo>
                  <a:lnTo>
                    <a:pt x="429" y="47"/>
                  </a:lnTo>
                  <a:lnTo>
                    <a:pt x="440" y="55"/>
                  </a:lnTo>
                  <a:lnTo>
                    <a:pt x="450" y="63"/>
                  </a:lnTo>
                  <a:lnTo>
                    <a:pt x="460" y="72"/>
                  </a:lnTo>
                  <a:lnTo>
                    <a:pt x="470" y="81"/>
                  </a:lnTo>
                  <a:lnTo>
                    <a:pt x="479" y="90"/>
                  </a:lnTo>
                  <a:lnTo>
                    <a:pt x="488" y="100"/>
                  </a:lnTo>
                  <a:lnTo>
                    <a:pt x="496" y="111"/>
                  </a:lnTo>
                  <a:lnTo>
                    <a:pt x="504" y="121"/>
                  </a:lnTo>
                  <a:lnTo>
                    <a:pt x="511" y="133"/>
                  </a:lnTo>
                  <a:lnTo>
                    <a:pt x="517" y="144"/>
                  </a:lnTo>
                  <a:lnTo>
                    <a:pt x="523" y="156"/>
                  </a:lnTo>
                  <a:lnTo>
                    <a:pt x="529" y="168"/>
                  </a:lnTo>
                  <a:lnTo>
                    <a:pt x="534" y="181"/>
                  </a:lnTo>
                  <a:lnTo>
                    <a:pt x="538" y="193"/>
                  </a:lnTo>
                  <a:lnTo>
                    <a:pt x="542" y="206"/>
                  </a:lnTo>
                  <a:lnTo>
                    <a:pt x="545" y="220"/>
                  </a:lnTo>
                  <a:lnTo>
                    <a:pt x="547" y="233"/>
                  </a:lnTo>
                  <a:lnTo>
                    <a:pt x="549" y="247"/>
                  </a:lnTo>
                  <a:lnTo>
                    <a:pt x="550" y="261"/>
                  </a:lnTo>
                  <a:lnTo>
                    <a:pt x="551" y="275"/>
                  </a:lnTo>
                  <a:lnTo>
                    <a:pt x="550" y="290"/>
                  </a:lnTo>
                  <a:lnTo>
                    <a:pt x="549" y="304"/>
                  </a:lnTo>
                  <a:lnTo>
                    <a:pt x="547" y="318"/>
                  </a:lnTo>
                  <a:lnTo>
                    <a:pt x="545" y="332"/>
                  </a:lnTo>
                  <a:lnTo>
                    <a:pt x="542" y="345"/>
                  </a:lnTo>
                  <a:lnTo>
                    <a:pt x="538" y="358"/>
                  </a:lnTo>
                  <a:lnTo>
                    <a:pt x="534" y="371"/>
                  </a:lnTo>
                  <a:lnTo>
                    <a:pt x="529" y="383"/>
                  </a:lnTo>
                  <a:lnTo>
                    <a:pt x="523" y="395"/>
                  </a:lnTo>
                  <a:lnTo>
                    <a:pt x="517" y="407"/>
                  </a:lnTo>
                  <a:lnTo>
                    <a:pt x="511" y="419"/>
                  </a:lnTo>
                  <a:lnTo>
                    <a:pt x="504" y="430"/>
                  </a:lnTo>
                  <a:lnTo>
                    <a:pt x="496" y="441"/>
                  </a:lnTo>
                  <a:lnTo>
                    <a:pt x="488" y="451"/>
                  </a:lnTo>
                  <a:lnTo>
                    <a:pt x="479" y="461"/>
                  </a:lnTo>
                  <a:lnTo>
                    <a:pt x="470" y="471"/>
                  </a:lnTo>
                  <a:lnTo>
                    <a:pt x="460" y="480"/>
                  </a:lnTo>
                  <a:lnTo>
                    <a:pt x="450" y="488"/>
                  </a:lnTo>
                  <a:lnTo>
                    <a:pt x="440" y="497"/>
                  </a:lnTo>
                  <a:lnTo>
                    <a:pt x="429" y="504"/>
                  </a:lnTo>
                  <a:lnTo>
                    <a:pt x="418" y="511"/>
                  </a:lnTo>
                  <a:lnTo>
                    <a:pt x="407" y="518"/>
                  </a:lnTo>
                  <a:lnTo>
                    <a:pt x="395" y="524"/>
                  </a:lnTo>
                  <a:lnTo>
                    <a:pt x="383" y="530"/>
                  </a:lnTo>
                  <a:lnTo>
                    <a:pt x="370" y="535"/>
                  </a:lnTo>
                  <a:lnTo>
                    <a:pt x="357" y="539"/>
                  </a:lnTo>
                  <a:lnTo>
                    <a:pt x="344" y="543"/>
                  </a:lnTo>
                  <a:lnTo>
                    <a:pt x="331" y="546"/>
                  </a:lnTo>
                  <a:lnTo>
                    <a:pt x="317" y="548"/>
                  </a:lnTo>
                  <a:lnTo>
                    <a:pt x="304" y="550"/>
                  </a:lnTo>
                  <a:lnTo>
                    <a:pt x="290" y="551"/>
                  </a:lnTo>
                  <a:lnTo>
                    <a:pt x="276" y="551"/>
                  </a:lnTo>
                  <a:lnTo>
                    <a:pt x="260" y="551"/>
                  </a:lnTo>
                  <a:lnTo>
                    <a:pt x="246" y="550"/>
                  </a:lnTo>
                  <a:lnTo>
                    <a:pt x="233" y="548"/>
                  </a:lnTo>
                  <a:lnTo>
                    <a:pt x="219" y="546"/>
                  </a:lnTo>
                  <a:lnTo>
                    <a:pt x="206" y="543"/>
                  </a:lnTo>
                  <a:lnTo>
                    <a:pt x="193" y="539"/>
                  </a:lnTo>
                  <a:lnTo>
                    <a:pt x="180" y="535"/>
                  </a:lnTo>
                  <a:lnTo>
                    <a:pt x="167" y="530"/>
                  </a:lnTo>
                  <a:lnTo>
                    <a:pt x="155" y="524"/>
                  </a:lnTo>
                  <a:lnTo>
                    <a:pt x="143" y="518"/>
                  </a:lnTo>
                  <a:lnTo>
                    <a:pt x="132" y="511"/>
                  </a:lnTo>
                  <a:lnTo>
                    <a:pt x="121" y="504"/>
                  </a:lnTo>
                  <a:lnTo>
                    <a:pt x="110" y="497"/>
                  </a:lnTo>
                  <a:lnTo>
                    <a:pt x="100" y="488"/>
                  </a:lnTo>
                  <a:lnTo>
                    <a:pt x="90" y="480"/>
                  </a:lnTo>
                  <a:lnTo>
                    <a:pt x="80" y="471"/>
                  </a:lnTo>
                  <a:lnTo>
                    <a:pt x="71" y="461"/>
                  </a:lnTo>
                  <a:lnTo>
                    <a:pt x="62" y="451"/>
                  </a:lnTo>
                  <a:lnTo>
                    <a:pt x="54" y="441"/>
                  </a:lnTo>
                  <a:lnTo>
                    <a:pt x="46" y="430"/>
                  </a:lnTo>
                  <a:lnTo>
                    <a:pt x="39" y="419"/>
                  </a:lnTo>
                  <a:lnTo>
                    <a:pt x="33" y="407"/>
                  </a:lnTo>
                  <a:lnTo>
                    <a:pt x="27" y="395"/>
                  </a:lnTo>
                  <a:lnTo>
                    <a:pt x="21" y="383"/>
                  </a:lnTo>
                  <a:lnTo>
                    <a:pt x="16" y="371"/>
                  </a:lnTo>
                  <a:lnTo>
                    <a:pt x="12" y="358"/>
                  </a:lnTo>
                  <a:lnTo>
                    <a:pt x="8" y="345"/>
                  </a:lnTo>
                  <a:lnTo>
                    <a:pt x="5" y="332"/>
                  </a:lnTo>
                  <a:lnTo>
                    <a:pt x="3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5"/>
                  </a:lnTo>
                  <a:close/>
                  <a:moveTo>
                    <a:pt x="1" y="275"/>
                  </a:moveTo>
                  <a:lnTo>
                    <a:pt x="1" y="261"/>
                  </a:lnTo>
                  <a:lnTo>
                    <a:pt x="2" y="247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10" y="207"/>
                  </a:lnTo>
                  <a:lnTo>
                    <a:pt x="13" y="194"/>
                  </a:lnTo>
                  <a:lnTo>
                    <a:pt x="18" y="181"/>
                  </a:lnTo>
                  <a:lnTo>
                    <a:pt x="22" y="169"/>
                  </a:lnTo>
                  <a:lnTo>
                    <a:pt x="28" y="157"/>
                  </a:lnTo>
                  <a:lnTo>
                    <a:pt x="34" y="145"/>
                  </a:lnTo>
                  <a:lnTo>
                    <a:pt x="41" y="133"/>
                  </a:lnTo>
                  <a:lnTo>
                    <a:pt x="48" y="122"/>
                  </a:lnTo>
                  <a:lnTo>
                    <a:pt x="55" y="112"/>
                  </a:lnTo>
                  <a:lnTo>
                    <a:pt x="63" y="101"/>
                  </a:lnTo>
                  <a:lnTo>
                    <a:pt x="72" y="91"/>
                  </a:lnTo>
                  <a:lnTo>
                    <a:pt x="81" y="82"/>
                  </a:lnTo>
                  <a:lnTo>
                    <a:pt x="91" y="73"/>
                  </a:lnTo>
                  <a:lnTo>
                    <a:pt x="100" y="64"/>
                  </a:lnTo>
                  <a:lnTo>
                    <a:pt x="111" y="56"/>
                  </a:lnTo>
                  <a:lnTo>
                    <a:pt x="122" y="48"/>
                  </a:lnTo>
                  <a:lnTo>
                    <a:pt x="133" y="41"/>
                  </a:lnTo>
                  <a:lnTo>
                    <a:pt x="144" y="35"/>
                  </a:lnTo>
                  <a:lnTo>
                    <a:pt x="156" y="29"/>
                  </a:lnTo>
                  <a:lnTo>
                    <a:pt x="168" y="23"/>
                  </a:lnTo>
                  <a:lnTo>
                    <a:pt x="180" y="18"/>
                  </a:lnTo>
                  <a:lnTo>
                    <a:pt x="193" y="14"/>
                  </a:lnTo>
                  <a:lnTo>
                    <a:pt x="206" y="10"/>
                  </a:lnTo>
                  <a:lnTo>
                    <a:pt x="219" y="7"/>
                  </a:lnTo>
                  <a:lnTo>
                    <a:pt x="233" y="5"/>
                  </a:lnTo>
                  <a:lnTo>
                    <a:pt x="247" y="3"/>
                  </a:lnTo>
                  <a:lnTo>
                    <a:pt x="260" y="2"/>
                  </a:lnTo>
                  <a:lnTo>
                    <a:pt x="276" y="2"/>
                  </a:lnTo>
                  <a:lnTo>
                    <a:pt x="290" y="2"/>
                  </a:lnTo>
                  <a:lnTo>
                    <a:pt x="304" y="3"/>
                  </a:lnTo>
                  <a:lnTo>
                    <a:pt x="317" y="5"/>
                  </a:lnTo>
                  <a:lnTo>
                    <a:pt x="331" y="7"/>
                  </a:lnTo>
                  <a:lnTo>
                    <a:pt x="344" y="10"/>
                  </a:lnTo>
                  <a:lnTo>
                    <a:pt x="357" y="14"/>
                  </a:lnTo>
                  <a:lnTo>
                    <a:pt x="370" y="18"/>
                  </a:lnTo>
                  <a:lnTo>
                    <a:pt x="382" y="23"/>
                  </a:lnTo>
                  <a:lnTo>
                    <a:pt x="394" y="29"/>
                  </a:lnTo>
                  <a:lnTo>
                    <a:pt x="406" y="35"/>
                  </a:lnTo>
                  <a:lnTo>
                    <a:pt x="417" y="41"/>
                  </a:lnTo>
                  <a:lnTo>
                    <a:pt x="429" y="48"/>
                  </a:lnTo>
                  <a:lnTo>
                    <a:pt x="439" y="56"/>
                  </a:lnTo>
                  <a:lnTo>
                    <a:pt x="450" y="64"/>
                  </a:lnTo>
                  <a:lnTo>
                    <a:pt x="460" y="73"/>
                  </a:lnTo>
                  <a:lnTo>
                    <a:pt x="469" y="82"/>
                  </a:lnTo>
                  <a:lnTo>
                    <a:pt x="478" y="91"/>
                  </a:lnTo>
                  <a:lnTo>
                    <a:pt x="487" y="101"/>
                  </a:lnTo>
                  <a:lnTo>
                    <a:pt x="495" y="112"/>
                  </a:lnTo>
                  <a:lnTo>
                    <a:pt x="502" y="122"/>
                  </a:lnTo>
                  <a:lnTo>
                    <a:pt x="510" y="133"/>
                  </a:lnTo>
                  <a:lnTo>
                    <a:pt x="516" y="145"/>
                  </a:lnTo>
                  <a:lnTo>
                    <a:pt x="522" y="157"/>
                  </a:lnTo>
                  <a:lnTo>
                    <a:pt x="528" y="169"/>
                  </a:lnTo>
                  <a:lnTo>
                    <a:pt x="533" y="181"/>
                  </a:lnTo>
                  <a:lnTo>
                    <a:pt x="537" y="194"/>
                  </a:lnTo>
                  <a:lnTo>
                    <a:pt x="541" y="207"/>
                  </a:lnTo>
                  <a:lnTo>
                    <a:pt x="544" y="220"/>
                  </a:lnTo>
                  <a:lnTo>
                    <a:pt x="546" y="234"/>
                  </a:lnTo>
                  <a:lnTo>
                    <a:pt x="548" y="247"/>
                  </a:lnTo>
                  <a:lnTo>
                    <a:pt x="549" y="261"/>
                  </a:lnTo>
                  <a:lnTo>
                    <a:pt x="549" y="275"/>
                  </a:lnTo>
                  <a:lnTo>
                    <a:pt x="549" y="290"/>
                  </a:lnTo>
                  <a:lnTo>
                    <a:pt x="548" y="304"/>
                  </a:lnTo>
                  <a:lnTo>
                    <a:pt x="546" y="318"/>
                  </a:lnTo>
                  <a:lnTo>
                    <a:pt x="544" y="331"/>
                  </a:lnTo>
                  <a:lnTo>
                    <a:pt x="541" y="345"/>
                  </a:lnTo>
                  <a:lnTo>
                    <a:pt x="537" y="358"/>
                  </a:lnTo>
                  <a:lnTo>
                    <a:pt x="533" y="370"/>
                  </a:lnTo>
                  <a:lnTo>
                    <a:pt x="528" y="383"/>
                  </a:lnTo>
                  <a:lnTo>
                    <a:pt x="522" y="395"/>
                  </a:lnTo>
                  <a:lnTo>
                    <a:pt x="516" y="407"/>
                  </a:lnTo>
                  <a:lnTo>
                    <a:pt x="510" y="418"/>
                  </a:lnTo>
                  <a:lnTo>
                    <a:pt x="502" y="429"/>
                  </a:lnTo>
                  <a:lnTo>
                    <a:pt x="495" y="440"/>
                  </a:lnTo>
                  <a:lnTo>
                    <a:pt x="487" y="450"/>
                  </a:lnTo>
                  <a:lnTo>
                    <a:pt x="478" y="460"/>
                  </a:lnTo>
                  <a:lnTo>
                    <a:pt x="469" y="470"/>
                  </a:lnTo>
                  <a:lnTo>
                    <a:pt x="460" y="479"/>
                  </a:lnTo>
                  <a:lnTo>
                    <a:pt x="450" y="487"/>
                  </a:lnTo>
                  <a:lnTo>
                    <a:pt x="439" y="495"/>
                  </a:lnTo>
                  <a:lnTo>
                    <a:pt x="429" y="503"/>
                  </a:lnTo>
                  <a:lnTo>
                    <a:pt x="417" y="510"/>
                  </a:lnTo>
                  <a:lnTo>
                    <a:pt x="406" y="517"/>
                  </a:lnTo>
                  <a:lnTo>
                    <a:pt x="394" y="523"/>
                  </a:lnTo>
                  <a:lnTo>
                    <a:pt x="382" y="528"/>
                  </a:lnTo>
                  <a:lnTo>
                    <a:pt x="370" y="533"/>
                  </a:lnTo>
                  <a:lnTo>
                    <a:pt x="357" y="538"/>
                  </a:lnTo>
                  <a:lnTo>
                    <a:pt x="344" y="541"/>
                  </a:lnTo>
                  <a:lnTo>
                    <a:pt x="331" y="544"/>
                  </a:lnTo>
                  <a:lnTo>
                    <a:pt x="317" y="547"/>
                  </a:lnTo>
                  <a:lnTo>
                    <a:pt x="304" y="548"/>
                  </a:lnTo>
                  <a:lnTo>
                    <a:pt x="290" y="549"/>
                  </a:lnTo>
                  <a:lnTo>
                    <a:pt x="276" y="550"/>
                  </a:lnTo>
                  <a:lnTo>
                    <a:pt x="260" y="549"/>
                  </a:lnTo>
                  <a:lnTo>
                    <a:pt x="247" y="548"/>
                  </a:lnTo>
                  <a:lnTo>
                    <a:pt x="233" y="547"/>
                  </a:lnTo>
                  <a:lnTo>
                    <a:pt x="219" y="544"/>
                  </a:lnTo>
                  <a:lnTo>
                    <a:pt x="206" y="541"/>
                  </a:lnTo>
                  <a:lnTo>
                    <a:pt x="193" y="538"/>
                  </a:lnTo>
                  <a:lnTo>
                    <a:pt x="180" y="533"/>
                  </a:lnTo>
                  <a:lnTo>
                    <a:pt x="168" y="528"/>
                  </a:lnTo>
                  <a:lnTo>
                    <a:pt x="156" y="523"/>
                  </a:lnTo>
                  <a:lnTo>
                    <a:pt x="144" y="517"/>
                  </a:lnTo>
                  <a:lnTo>
                    <a:pt x="133" y="510"/>
                  </a:lnTo>
                  <a:lnTo>
                    <a:pt x="122" y="503"/>
                  </a:lnTo>
                  <a:lnTo>
                    <a:pt x="111" y="495"/>
                  </a:lnTo>
                  <a:lnTo>
                    <a:pt x="100" y="487"/>
                  </a:lnTo>
                  <a:lnTo>
                    <a:pt x="91" y="479"/>
                  </a:lnTo>
                  <a:lnTo>
                    <a:pt x="81" y="470"/>
                  </a:lnTo>
                  <a:lnTo>
                    <a:pt x="72" y="460"/>
                  </a:lnTo>
                  <a:lnTo>
                    <a:pt x="63" y="450"/>
                  </a:lnTo>
                  <a:lnTo>
                    <a:pt x="55" y="440"/>
                  </a:lnTo>
                  <a:lnTo>
                    <a:pt x="48" y="429"/>
                  </a:lnTo>
                  <a:lnTo>
                    <a:pt x="41" y="418"/>
                  </a:lnTo>
                  <a:lnTo>
                    <a:pt x="34" y="407"/>
                  </a:lnTo>
                  <a:lnTo>
                    <a:pt x="28" y="395"/>
                  </a:lnTo>
                  <a:lnTo>
                    <a:pt x="22" y="383"/>
                  </a:lnTo>
                  <a:lnTo>
                    <a:pt x="18" y="370"/>
                  </a:lnTo>
                  <a:lnTo>
                    <a:pt x="13" y="358"/>
                  </a:lnTo>
                  <a:lnTo>
                    <a:pt x="10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2" y="304"/>
                  </a:lnTo>
                  <a:lnTo>
                    <a:pt x="1" y="290"/>
                  </a:lnTo>
                  <a:lnTo>
                    <a:pt x="1" y="2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9" name="Freeform 131"/>
            <p:cNvSpPr>
              <a:spLocks noEditPoints="1"/>
            </p:cNvSpPr>
            <p:nvPr/>
          </p:nvSpPr>
          <p:spPr bwMode="auto">
            <a:xfrm rot="1413173">
              <a:off x="1285" y="773"/>
              <a:ext cx="3148" cy="3148"/>
            </a:xfrm>
            <a:custGeom>
              <a:avLst/>
              <a:gdLst>
                <a:gd name="T0" fmla="*/ 959 w 548"/>
                <a:gd name="T1" fmla="*/ 41315 h 548"/>
                <a:gd name="T2" fmla="*/ 5113 w 548"/>
                <a:gd name="T3" fmla="*/ 29372 h 548"/>
                <a:gd name="T4" fmla="*/ 11748 w 548"/>
                <a:gd name="T5" fmla="*/ 18779 h 548"/>
                <a:gd name="T6" fmla="*/ 20858 w 548"/>
                <a:gd name="T7" fmla="*/ 10231 h 548"/>
                <a:gd name="T8" fmla="*/ 31647 w 548"/>
                <a:gd name="T9" fmla="*/ 3992 h 548"/>
                <a:gd name="T10" fmla="*/ 43986 w 548"/>
                <a:gd name="T11" fmla="*/ 563 h 548"/>
                <a:gd name="T12" fmla="*/ 57451 w 548"/>
                <a:gd name="T13" fmla="*/ 195 h 548"/>
                <a:gd name="T14" fmla="*/ 69957 w 548"/>
                <a:gd name="T15" fmla="*/ 3033 h 548"/>
                <a:gd name="T16" fmla="*/ 81147 w 548"/>
                <a:gd name="T17" fmla="*/ 8714 h 548"/>
                <a:gd name="T18" fmla="*/ 90419 w 548"/>
                <a:gd name="T19" fmla="*/ 16860 h 548"/>
                <a:gd name="T20" fmla="*/ 97611 w 548"/>
                <a:gd name="T21" fmla="*/ 27091 h 548"/>
                <a:gd name="T22" fmla="*/ 102367 w 548"/>
                <a:gd name="T23" fmla="*/ 38873 h 548"/>
                <a:gd name="T24" fmla="*/ 103884 w 548"/>
                <a:gd name="T25" fmla="*/ 51741 h 548"/>
                <a:gd name="T26" fmla="*/ 102367 w 548"/>
                <a:gd name="T27" fmla="*/ 65011 h 548"/>
                <a:gd name="T28" fmla="*/ 97611 w 548"/>
                <a:gd name="T29" fmla="*/ 76793 h 548"/>
                <a:gd name="T30" fmla="*/ 90419 w 548"/>
                <a:gd name="T31" fmla="*/ 86823 h 548"/>
                <a:gd name="T32" fmla="*/ 81147 w 548"/>
                <a:gd name="T33" fmla="*/ 94974 h 548"/>
                <a:gd name="T34" fmla="*/ 69957 w 548"/>
                <a:gd name="T35" fmla="*/ 100650 h 548"/>
                <a:gd name="T36" fmla="*/ 57451 w 548"/>
                <a:gd name="T37" fmla="*/ 103522 h 548"/>
                <a:gd name="T38" fmla="*/ 43986 w 548"/>
                <a:gd name="T39" fmla="*/ 103321 h 548"/>
                <a:gd name="T40" fmla="*/ 31647 w 548"/>
                <a:gd name="T41" fmla="*/ 99725 h 548"/>
                <a:gd name="T42" fmla="*/ 20858 w 548"/>
                <a:gd name="T43" fmla="*/ 93452 h 548"/>
                <a:gd name="T44" fmla="*/ 11748 w 548"/>
                <a:gd name="T45" fmla="*/ 84939 h 548"/>
                <a:gd name="T46" fmla="*/ 5113 w 548"/>
                <a:gd name="T47" fmla="*/ 74512 h 548"/>
                <a:gd name="T48" fmla="*/ 959 w 548"/>
                <a:gd name="T49" fmla="*/ 62368 h 548"/>
                <a:gd name="T50" fmla="*/ 195 w 548"/>
                <a:gd name="T51" fmla="*/ 51741 h 548"/>
                <a:gd name="T52" fmla="*/ 1878 w 548"/>
                <a:gd name="T53" fmla="*/ 38873 h 548"/>
                <a:gd name="T54" fmla="*/ 6434 w 548"/>
                <a:gd name="T55" fmla="*/ 27091 h 548"/>
                <a:gd name="T56" fmla="*/ 13660 w 548"/>
                <a:gd name="T57" fmla="*/ 17061 h 548"/>
                <a:gd name="T58" fmla="*/ 21979 w 548"/>
                <a:gd name="T59" fmla="*/ 9668 h 548"/>
                <a:gd name="T60" fmla="*/ 31842 w 548"/>
                <a:gd name="T61" fmla="*/ 4159 h 548"/>
                <a:gd name="T62" fmla="*/ 43986 w 548"/>
                <a:gd name="T63" fmla="*/ 758 h 548"/>
                <a:gd name="T64" fmla="*/ 57256 w 548"/>
                <a:gd name="T65" fmla="*/ 362 h 548"/>
                <a:gd name="T66" fmla="*/ 69762 w 548"/>
                <a:gd name="T67" fmla="*/ 3401 h 548"/>
                <a:gd name="T68" fmla="*/ 80946 w 548"/>
                <a:gd name="T69" fmla="*/ 9105 h 548"/>
                <a:gd name="T70" fmla="*/ 90224 w 548"/>
                <a:gd name="T71" fmla="*/ 17061 h 548"/>
                <a:gd name="T72" fmla="*/ 96094 w 548"/>
                <a:gd name="T73" fmla="*/ 25012 h 548"/>
                <a:gd name="T74" fmla="*/ 101408 w 548"/>
                <a:gd name="T75" fmla="*/ 36397 h 548"/>
                <a:gd name="T76" fmla="*/ 103522 w 548"/>
                <a:gd name="T77" fmla="*/ 49104 h 548"/>
                <a:gd name="T78" fmla="*/ 102563 w 548"/>
                <a:gd name="T79" fmla="*/ 62368 h 548"/>
                <a:gd name="T80" fmla="*/ 98570 w 548"/>
                <a:gd name="T81" fmla="*/ 74317 h 548"/>
                <a:gd name="T82" fmla="*/ 91935 w 548"/>
                <a:gd name="T83" fmla="*/ 84743 h 548"/>
                <a:gd name="T84" fmla="*/ 82830 w 548"/>
                <a:gd name="T85" fmla="*/ 93257 h 548"/>
                <a:gd name="T86" fmla="*/ 74512 w 548"/>
                <a:gd name="T87" fmla="*/ 98570 h 548"/>
                <a:gd name="T88" fmla="*/ 62368 w 548"/>
                <a:gd name="T89" fmla="*/ 102563 h 548"/>
                <a:gd name="T90" fmla="*/ 49300 w 548"/>
                <a:gd name="T91" fmla="*/ 103522 h 548"/>
                <a:gd name="T92" fmla="*/ 36598 w 548"/>
                <a:gd name="T93" fmla="*/ 101242 h 548"/>
                <a:gd name="T94" fmla="*/ 25012 w 548"/>
                <a:gd name="T95" fmla="*/ 96094 h 548"/>
                <a:gd name="T96" fmla="*/ 15344 w 548"/>
                <a:gd name="T97" fmla="*/ 88540 h 548"/>
                <a:gd name="T98" fmla="*/ 9105 w 548"/>
                <a:gd name="T99" fmla="*/ 80751 h 548"/>
                <a:gd name="T100" fmla="*/ 3401 w 548"/>
                <a:gd name="T101" fmla="*/ 69762 h 548"/>
                <a:gd name="T102" fmla="*/ 563 w 548"/>
                <a:gd name="T103" fmla="*/ 57256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548"/>
                <a:gd name="T158" fmla="*/ 548 w 548"/>
                <a:gd name="T159" fmla="*/ 548 h 5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548">
                  <a:moveTo>
                    <a:pt x="0" y="273"/>
                  </a:moveTo>
                  <a:lnTo>
                    <a:pt x="0" y="259"/>
                  </a:lnTo>
                  <a:lnTo>
                    <a:pt x="1" y="245"/>
                  </a:lnTo>
                  <a:lnTo>
                    <a:pt x="3" y="232"/>
                  </a:lnTo>
                  <a:lnTo>
                    <a:pt x="5" y="218"/>
                  </a:lnTo>
                  <a:lnTo>
                    <a:pt x="9" y="205"/>
                  </a:lnTo>
                  <a:lnTo>
                    <a:pt x="12" y="192"/>
                  </a:lnTo>
                  <a:lnTo>
                    <a:pt x="17" y="179"/>
                  </a:lnTo>
                  <a:lnTo>
                    <a:pt x="21" y="167"/>
                  </a:lnTo>
                  <a:lnTo>
                    <a:pt x="27" y="155"/>
                  </a:lnTo>
                  <a:lnTo>
                    <a:pt x="33" y="143"/>
                  </a:lnTo>
                  <a:lnTo>
                    <a:pt x="40" y="131"/>
                  </a:lnTo>
                  <a:lnTo>
                    <a:pt x="47" y="120"/>
                  </a:lnTo>
                  <a:lnTo>
                    <a:pt x="54" y="110"/>
                  </a:lnTo>
                  <a:lnTo>
                    <a:pt x="62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90" y="71"/>
                  </a:lnTo>
                  <a:lnTo>
                    <a:pt x="99" y="62"/>
                  </a:lnTo>
                  <a:lnTo>
                    <a:pt x="110" y="54"/>
                  </a:lnTo>
                  <a:lnTo>
                    <a:pt x="121" y="46"/>
                  </a:lnTo>
                  <a:lnTo>
                    <a:pt x="132" y="39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1"/>
                  </a:lnTo>
                  <a:lnTo>
                    <a:pt x="179" y="16"/>
                  </a:lnTo>
                  <a:lnTo>
                    <a:pt x="192" y="12"/>
                  </a:lnTo>
                  <a:lnTo>
                    <a:pt x="205" y="8"/>
                  </a:lnTo>
                  <a:lnTo>
                    <a:pt x="218" y="5"/>
                  </a:lnTo>
                  <a:lnTo>
                    <a:pt x="232" y="3"/>
                  </a:lnTo>
                  <a:lnTo>
                    <a:pt x="246" y="1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6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6" y="12"/>
                  </a:lnTo>
                  <a:lnTo>
                    <a:pt x="369" y="16"/>
                  </a:lnTo>
                  <a:lnTo>
                    <a:pt x="381" y="21"/>
                  </a:lnTo>
                  <a:lnTo>
                    <a:pt x="393" y="27"/>
                  </a:lnTo>
                  <a:lnTo>
                    <a:pt x="405" y="33"/>
                  </a:lnTo>
                  <a:lnTo>
                    <a:pt x="416" y="39"/>
                  </a:lnTo>
                  <a:lnTo>
                    <a:pt x="428" y="46"/>
                  </a:lnTo>
                  <a:lnTo>
                    <a:pt x="438" y="54"/>
                  </a:lnTo>
                  <a:lnTo>
                    <a:pt x="449" y="62"/>
                  </a:lnTo>
                  <a:lnTo>
                    <a:pt x="459" y="71"/>
                  </a:lnTo>
                  <a:lnTo>
                    <a:pt x="468" y="80"/>
                  </a:lnTo>
                  <a:lnTo>
                    <a:pt x="477" y="89"/>
                  </a:lnTo>
                  <a:lnTo>
                    <a:pt x="486" y="99"/>
                  </a:lnTo>
                  <a:lnTo>
                    <a:pt x="494" y="110"/>
                  </a:lnTo>
                  <a:lnTo>
                    <a:pt x="501" y="120"/>
                  </a:lnTo>
                  <a:lnTo>
                    <a:pt x="509" y="131"/>
                  </a:lnTo>
                  <a:lnTo>
                    <a:pt x="515" y="143"/>
                  </a:lnTo>
                  <a:lnTo>
                    <a:pt x="521" y="155"/>
                  </a:lnTo>
                  <a:lnTo>
                    <a:pt x="527" y="167"/>
                  </a:lnTo>
                  <a:lnTo>
                    <a:pt x="532" y="179"/>
                  </a:lnTo>
                  <a:lnTo>
                    <a:pt x="536" y="192"/>
                  </a:lnTo>
                  <a:lnTo>
                    <a:pt x="540" y="205"/>
                  </a:lnTo>
                  <a:lnTo>
                    <a:pt x="543" y="218"/>
                  </a:lnTo>
                  <a:lnTo>
                    <a:pt x="545" y="232"/>
                  </a:lnTo>
                  <a:lnTo>
                    <a:pt x="547" y="245"/>
                  </a:lnTo>
                  <a:lnTo>
                    <a:pt x="548" y="259"/>
                  </a:lnTo>
                  <a:lnTo>
                    <a:pt x="548" y="273"/>
                  </a:lnTo>
                  <a:lnTo>
                    <a:pt x="548" y="288"/>
                  </a:lnTo>
                  <a:lnTo>
                    <a:pt x="547" y="302"/>
                  </a:lnTo>
                  <a:lnTo>
                    <a:pt x="545" y="316"/>
                  </a:lnTo>
                  <a:lnTo>
                    <a:pt x="543" y="329"/>
                  </a:lnTo>
                  <a:lnTo>
                    <a:pt x="540" y="343"/>
                  </a:lnTo>
                  <a:lnTo>
                    <a:pt x="536" y="356"/>
                  </a:lnTo>
                  <a:lnTo>
                    <a:pt x="532" y="368"/>
                  </a:lnTo>
                  <a:lnTo>
                    <a:pt x="527" y="381"/>
                  </a:lnTo>
                  <a:lnTo>
                    <a:pt x="521" y="393"/>
                  </a:lnTo>
                  <a:lnTo>
                    <a:pt x="515" y="405"/>
                  </a:lnTo>
                  <a:lnTo>
                    <a:pt x="509" y="416"/>
                  </a:lnTo>
                  <a:lnTo>
                    <a:pt x="501" y="427"/>
                  </a:lnTo>
                  <a:lnTo>
                    <a:pt x="494" y="438"/>
                  </a:lnTo>
                  <a:lnTo>
                    <a:pt x="486" y="448"/>
                  </a:lnTo>
                  <a:lnTo>
                    <a:pt x="477" y="458"/>
                  </a:lnTo>
                  <a:lnTo>
                    <a:pt x="468" y="468"/>
                  </a:lnTo>
                  <a:lnTo>
                    <a:pt x="459" y="477"/>
                  </a:lnTo>
                  <a:lnTo>
                    <a:pt x="449" y="485"/>
                  </a:lnTo>
                  <a:lnTo>
                    <a:pt x="438" y="493"/>
                  </a:lnTo>
                  <a:lnTo>
                    <a:pt x="428" y="501"/>
                  </a:lnTo>
                  <a:lnTo>
                    <a:pt x="416" y="508"/>
                  </a:lnTo>
                  <a:lnTo>
                    <a:pt x="405" y="515"/>
                  </a:lnTo>
                  <a:lnTo>
                    <a:pt x="393" y="521"/>
                  </a:lnTo>
                  <a:lnTo>
                    <a:pt x="381" y="526"/>
                  </a:lnTo>
                  <a:lnTo>
                    <a:pt x="369" y="531"/>
                  </a:lnTo>
                  <a:lnTo>
                    <a:pt x="356" y="536"/>
                  </a:lnTo>
                  <a:lnTo>
                    <a:pt x="343" y="539"/>
                  </a:lnTo>
                  <a:lnTo>
                    <a:pt x="330" y="542"/>
                  </a:lnTo>
                  <a:lnTo>
                    <a:pt x="316" y="545"/>
                  </a:lnTo>
                  <a:lnTo>
                    <a:pt x="303" y="546"/>
                  </a:lnTo>
                  <a:lnTo>
                    <a:pt x="289" y="547"/>
                  </a:lnTo>
                  <a:lnTo>
                    <a:pt x="275" y="548"/>
                  </a:lnTo>
                  <a:lnTo>
                    <a:pt x="259" y="547"/>
                  </a:lnTo>
                  <a:lnTo>
                    <a:pt x="246" y="546"/>
                  </a:lnTo>
                  <a:lnTo>
                    <a:pt x="232" y="545"/>
                  </a:lnTo>
                  <a:lnTo>
                    <a:pt x="218" y="542"/>
                  </a:lnTo>
                  <a:lnTo>
                    <a:pt x="205" y="539"/>
                  </a:lnTo>
                  <a:lnTo>
                    <a:pt x="192" y="536"/>
                  </a:lnTo>
                  <a:lnTo>
                    <a:pt x="179" y="531"/>
                  </a:lnTo>
                  <a:lnTo>
                    <a:pt x="167" y="526"/>
                  </a:lnTo>
                  <a:lnTo>
                    <a:pt x="155" y="521"/>
                  </a:lnTo>
                  <a:lnTo>
                    <a:pt x="143" y="515"/>
                  </a:lnTo>
                  <a:lnTo>
                    <a:pt x="132" y="508"/>
                  </a:lnTo>
                  <a:lnTo>
                    <a:pt x="121" y="501"/>
                  </a:lnTo>
                  <a:lnTo>
                    <a:pt x="110" y="493"/>
                  </a:lnTo>
                  <a:lnTo>
                    <a:pt x="99" y="485"/>
                  </a:lnTo>
                  <a:lnTo>
                    <a:pt x="90" y="477"/>
                  </a:lnTo>
                  <a:lnTo>
                    <a:pt x="80" y="468"/>
                  </a:lnTo>
                  <a:lnTo>
                    <a:pt x="71" y="458"/>
                  </a:lnTo>
                  <a:lnTo>
                    <a:pt x="62" y="448"/>
                  </a:lnTo>
                  <a:lnTo>
                    <a:pt x="54" y="438"/>
                  </a:lnTo>
                  <a:lnTo>
                    <a:pt x="47" y="427"/>
                  </a:lnTo>
                  <a:lnTo>
                    <a:pt x="40" y="416"/>
                  </a:lnTo>
                  <a:lnTo>
                    <a:pt x="33" y="405"/>
                  </a:lnTo>
                  <a:lnTo>
                    <a:pt x="27" y="393"/>
                  </a:lnTo>
                  <a:lnTo>
                    <a:pt x="21" y="381"/>
                  </a:lnTo>
                  <a:lnTo>
                    <a:pt x="17" y="368"/>
                  </a:lnTo>
                  <a:lnTo>
                    <a:pt x="12" y="356"/>
                  </a:lnTo>
                  <a:lnTo>
                    <a:pt x="9" y="343"/>
                  </a:lnTo>
                  <a:lnTo>
                    <a:pt x="5" y="329"/>
                  </a:lnTo>
                  <a:lnTo>
                    <a:pt x="3" y="316"/>
                  </a:lnTo>
                  <a:lnTo>
                    <a:pt x="1" y="302"/>
                  </a:lnTo>
                  <a:lnTo>
                    <a:pt x="0" y="288"/>
                  </a:lnTo>
                  <a:lnTo>
                    <a:pt x="0" y="273"/>
                  </a:lnTo>
                  <a:close/>
                  <a:moveTo>
                    <a:pt x="1" y="273"/>
                  </a:moveTo>
                  <a:lnTo>
                    <a:pt x="2" y="259"/>
                  </a:lnTo>
                  <a:lnTo>
                    <a:pt x="3" y="245"/>
                  </a:lnTo>
                  <a:lnTo>
                    <a:pt x="4" y="232"/>
                  </a:lnTo>
                  <a:lnTo>
                    <a:pt x="7" y="218"/>
                  </a:lnTo>
                  <a:lnTo>
                    <a:pt x="10" y="205"/>
                  </a:lnTo>
                  <a:lnTo>
                    <a:pt x="14" y="192"/>
                  </a:lnTo>
                  <a:lnTo>
                    <a:pt x="18" y="180"/>
                  </a:lnTo>
                  <a:lnTo>
                    <a:pt x="23" y="167"/>
                  </a:lnTo>
                  <a:lnTo>
                    <a:pt x="28" y="155"/>
                  </a:lnTo>
                  <a:lnTo>
                    <a:pt x="34" y="143"/>
                  </a:lnTo>
                  <a:lnTo>
                    <a:pt x="41" y="132"/>
                  </a:lnTo>
                  <a:lnTo>
                    <a:pt x="48" y="121"/>
                  </a:lnTo>
                  <a:lnTo>
                    <a:pt x="55" y="110"/>
                  </a:lnTo>
                  <a:lnTo>
                    <a:pt x="63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1" y="72"/>
                  </a:lnTo>
                  <a:lnTo>
                    <a:pt x="100" y="63"/>
                  </a:lnTo>
                  <a:lnTo>
                    <a:pt x="111" y="55"/>
                  </a:lnTo>
                  <a:lnTo>
                    <a:pt x="116" y="51"/>
                  </a:lnTo>
                  <a:lnTo>
                    <a:pt x="121" y="48"/>
                  </a:lnTo>
                  <a:lnTo>
                    <a:pt x="132" y="40"/>
                  </a:lnTo>
                  <a:lnTo>
                    <a:pt x="144" y="34"/>
                  </a:lnTo>
                  <a:lnTo>
                    <a:pt x="156" y="28"/>
                  </a:lnTo>
                  <a:lnTo>
                    <a:pt x="168" y="22"/>
                  </a:lnTo>
                  <a:lnTo>
                    <a:pt x="180" y="18"/>
                  </a:lnTo>
                  <a:lnTo>
                    <a:pt x="193" y="13"/>
                  </a:lnTo>
                  <a:lnTo>
                    <a:pt x="206" y="10"/>
                  </a:lnTo>
                  <a:lnTo>
                    <a:pt x="219" y="7"/>
                  </a:lnTo>
                  <a:lnTo>
                    <a:pt x="232" y="4"/>
                  </a:lnTo>
                  <a:lnTo>
                    <a:pt x="246" y="2"/>
                  </a:lnTo>
                  <a:lnTo>
                    <a:pt x="260" y="1"/>
                  </a:lnTo>
                  <a:lnTo>
                    <a:pt x="275" y="1"/>
                  </a:lnTo>
                  <a:lnTo>
                    <a:pt x="289" y="1"/>
                  </a:lnTo>
                  <a:lnTo>
                    <a:pt x="302" y="2"/>
                  </a:lnTo>
                  <a:lnTo>
                    <a:pt x="316" y="4"/>
                  </a:lnTo>
                  <a:lnTo>
                    <a:pt x="329" y="7"/>
                  </a:lnTo>
                  <a:lnTo>
                    <a:pt x="343" y="10"/>
                  </a:lnTo>
                  <a:lnTo>
                    <a:pt x="355" y="13"/>
                  </a:lnTo>
                  <a:lnTo>
                    <a:pt x="368" y="18"/>
                  </a:lnTo>
                  <a:lnTo>
                    <a:pt x="380" y="22"/>
                  </a:lnTo>
                  <a:lnTo>
                    <a:pt x="393" y="28"/>
                  </a:lnTo>
                  <a:lnTo>
                    <a:pt x="404" y="34"/>
                  </a:lnTo>
                  <a:lnTo>
                    <a:pt x="416" y="40"/>
                  </a:lnTo>
                  <a:lnTo>
                    <a:pt x="427" y="48"/>
                  </a:lnTo>
                  <a:lnTo>
                    <a:pt x="437" y="55"/>
                  </a:lnTo>
                  <a:lnTo>
                    <a:pt x="448" y="63"/>
                  </a:lnTo>
                  <a:lnTo>
                    <a:pt x="458" y="72"/>
                  </a:lnTo>
                  <a:lnTo>
                    <a:pt x="467" y="81"/>
                  </a:lnTo>
                  <a:lnTo>
                    <a:pt x="476" y="90"/>
                  </a:lnTo>
                  <a:lnTo>
                    <a:pt x="485" y="100"/>
                  </a:lnTo>
                  <a:lnTo>
                    <a:pt x="493" y="110"/>
                  </a:lnTo>
                  <a:lnTo>
                    <a:pt x="497" y="116"/>
                  </a:lnTo>
                  <a:lnTo>
                    <a:pt x="500" y="121"/>
                  </a:lnTo>
                  <a:lnTo>
                    <a:pt x="507" y="132"/>
                  </a:lnTo>
                  <a:lnTo>
                    <a:pt x="514" y="143"/>
                  </a:lnTo>
                  <a:lnTo>
                    <a:pt x="520" y="155"/>
                  </a:lnTo>
                  <a:lnTo>
                    <a:pt x="525" y="167"/>
                  </a:lnTo>
                  <a:lnTo>
                    <a:pt x="530" y="180"/>
                  </a:lnTo>
                  <a:lnTo>
                    <a:pt x="535" y="192"/>
                  </a:lnTo>
                  <a:lnTo>
                    <a:pt x="538" y="205"/>
                  </a:lnTo>
                  <a:lnTo>
                    <a:pt x="541" y="218"/>
                  </a:lnTo>
                  <a:lnTo>
                    <a:pt x="544" y="232"/>
                  </a:lnTo>
                  <a:lnTo>
                    <a:pt x="545" y="245"/>
                  </a:lnTo>
                  <a:lnTo>
                    <a:pt x="546" y="259"/>
                  </a:lnTo>
                  <a:lnTo>
                    <a:pt x="547" y="273"/>
                  </a:lnTo>
                  <a:lnTo>
                    <a:pt x="546" y="288"/>
                  </a:lnTo>
                  <a:lnTo>
                    <a:pt x="545" y="302"/>
                  </a:lnTo>
                  <a:lnTo>
                    <a:pt x="544" y="316"/>
                  </a:lnTo>
                  <a:lnTo>
                    <a:pt x="541" y="329"/>
                  </a:lnTo>
                  <a:lnTo>
                    <a:pt x="538" y="342"/>
                  </a:lnTo>
                  <a:lnTo>
                    <a:pt x="535" y="355"/>
                  </a:lnTo>
                  <a:lnTo>
                    <a:pt x="530" y="368"/>
                  </a:lnTo>
                  <a:lnTo>
                    <a:pt x="525" y="380"/>
                  </a:lnTo>
                  <a:lnTo>
                    <a:pt x="520" y="392"/>
                  </a:lnTo>
                  <a:lnTo>
                    <a:pt x="514" y="404"/>
                  </a:lnTo>
                  <a:lnTo>
                    <a:pt x="507" y="415"/>
                  </a:lnTo>
                  <a:lnTo>
                    <a:pt x="500" y="426"/>
                  </a:lnTo>
                  <a:lnTo>
                    <a:pt x="493" y="437"/>
                  </a:lnTo>
                  <a:lnTo>
                    <a:pt x="485" y="447"/>
                  </a:lnTo>
                  <a:lnTo>
                    <a:pt x="476" y="457"/>
                  </a:lnTo>
                  <a:lnTo>
                    <a:pt x="467" y="467"/>
                  </a:lnTo>
                  <a:lnTo>
                    <a:pt x="458" y="476"/>
                  </a:lnTo>
                  <a:lnTo>
                    <a:pt x="448" y="484"/>
                  </a:lnTo>
                  <a:lnTo>
                    <a:pt x="437" y="492"/>
                  </a:lnTo>
                  <a:lnTo>
                    <a:pt x="432" y="496"/>
                  </a:lnTo>
                  <a:lnTo>
                    <a:pt x="427" y="500"/>
                  </a:lnTo>
                  <a:lnTo>
                    <a:pt x="416" y="507"/>
                  </a:lnTo>
                  <a:lnTo>
                    <a:pt x="404" y="514"/>
                  </a:lnTo>
                  <a:lnTo>
                    <a:pt x="393" y="520"/>
                  </a:lnTo>
                  <a:lnTo>
                    <a:pt x="380" y="525"/>
                  </a:lnTo>
                  <a:lnTo>
                    <a:pt x="368" y="530"/>
                  </a:lnTo>
                  <a:lnTo>
                    <a:pt x="355" y="534"/>
                  </a:lnTo>
                  <a:lnTo>
                    <a:pt x="343" y="538"/>
                  </a:lnTo>
                  <a:lnTo>
                    <a:pt x="329" y="541"/>
                  </a:lnTo>
                  <a:lnTo>
                    <a:pt x="316" y="543"/>
                  </a:lnTo>
                  <a:lnTo>
                    <a:pt x="302" y="545"/>
                  </a:lnTo>
                  <a:lnTo>
                    <a:pt x="289" y="546"/>
                  </a:lnTo>
                  <a:lnTo>
                    <a:pt x="275" y="546"/>
                  </a:lnTo>
                  <a:lnTo>
                    <a:pt x="260" y="546"/>
                  </a:lnTo>
                  <a:lnTo>
                    <a:pt x="246" y="545"/>
                  </a:lnTo>
                  <a:lnTo>
                    <a:pt x="232" y="543"/>
                  </a:lnTo>
                  <a:lnTo>
                    <a:pt x="219" y="541"/>
                  </a:lnTo>
                  <a:lnTo>
                    <a:pt x="206" y="538"/>
                  </a:lnTo>
                  <a:lnTo>
                    <a:pt x="193" y="534"/>
                  </a:lnTo>
                  <a:lnTo>
                    <a:pt x="180" y="530"/>
                  </a:lnTo>
                  <a:lnTo>
                    <a:pt x="168" y="525"/>
                  </a:lnTo>
                  <a:lnTo>
                    <a:pt x="156" y="520"/>
                  </a:lnTo>
                  <a:lnTo>
                    <a:pt x="144" y="514"/>
                  </a:lnTo>
                  <a:lnTo>
                    <a:pt x="132" y="507"/>
                  </a:lnTo>
                  <a:lnTo>
                    <a:pt x="121" y="500"/>
                  </a:lnTo>
                  <a:lnTo>
                    <a:pt x="111" y="492"/>
                  </a:lnTo>
                  <a:lnTo>
                    <a:pt x="100" y="484"/>
                  </a:lnTo>
                  <a:lnTo>
                    <a:pt x="91" y="476"/>
                  </a:lnTo>
                  <a:lnTo>
                    <a:pt x="81" y="467"/>
                  </a:lnTo>
                  <a:lnTo>
                    <a:pt x="72" y="457"/>
                  </a:lnTo>
                  <a:lnTo>
                    <a:pt x="63" y="447"/>
                  </a:lnTo>
                  <a:lnTo>
                    <a:pt x="55" y="437"/>
                  </a:lnTo>
                  <a:lnTo>
                    <a:pt x="52" y="432"/>
                  </a:lnTo>
                  <a:lnTo>
                    <a:pt x="48" y="426"/>
                  </a:lnTo>
                  <a:lnTo>
                    <a:pt x="41" y="415"/>
                  </a:lnTo>
                  <a:lnTo>
                    <a:pt x="34" y="404"/>
                  </a:lnTo>
                  <a:lnTo>
                    <a:pt x="28" y="392"/>
                  </a:lnTo>
                  <a:lnTo>
                    <a:pt x="23" y="380"/>
                  </a:lnTo>
                  <a:lnTo>
                    <a:pt x="18" y="368"/>
                  </a:lnTo>
                  <a:lnTo>
                    <a:pt x="14" y="355"/>
                  </a:lnTo>
                  <a:lnTo>
                    <a:pt x="10" y="342"/>
                  </a:lnTo>
                  <a:lnTo>
                    <a:pt x="7" y="329"/>
                  </a:lnTo>
                  <a:lnTo>
                    <a:pt x="4" y="316"/>
                  </a:lnTo>
                  <a:lnTo>
                    <a:pt x="3" y="302"/>
                  </a:lnTo>
                  <a:lnTo>
                    <a:pt x="2" y="288"/>
                  </a:lnTo>
                  <a:lnTo>
                    <a:pt x="1" y="2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0" name="Freeform 132"/>
            <p:cNvSpPr>
              <a:spLocks noEditPoints="1"/>
            </p:cNvSpPr>
            <p:nvPr/>
          </p:nvSpPr>
          <p:spPr bwMode="auto">
            <a:xfrm rot="1413173">
              <a:off x="1291" y="779"/>
              <a:ext cx="3136" cy="3131"/>
            </a:xfrm>
            <a:custGeom>
              <a:avLst/>
              <a:gdLst>
                <a:gd name="T0" fmla="*/ 1120 w 546"/>
                <a:gd name="T1" fmla="*/ 41157 h 545"/>
                <a:gd name="T2" fmla="*/ 5112 w 546"/>
                <a:gd name="T3" fmla="*/ 29207 h 545"/>
                <a:gd name="T4" fmla="*/ 11746 w 546"/>
                <a:gd name="T5" fmla="*/ 18780 h 545"/>
                <a:gd name="T6" fmla="*/ 20849 w 546"/>
                <a:gd name="T7" fmla="*/ 10232 h 545"/>
                <a:gd name="T8" fmla="*/ 29361 w 546"/>
                <a:gd name="T9" fmla="*/ 5113 h 545"/>
                <a:gd name="T10" fmla="*/ 41302 w 546"/>
                <a:gd name="T11" fmla="*/ 1120 h 545"/>
                <a:gd name="T12" fmla="*/ 54564 w 546"/>
                <a:gd name="T13" fmla="*/ 0 h 545"/>
                <a:gd name="T14" fmla="*/ 67068 w 546"/>
                <a:gd name="T15" fmla="*/ 2275 h 545"/>
                <a:gd name="T16" fmla="*/ 78647 w 546"/>
                <a:gd name="T17" fmla="*/ 7394 h 545"/>
                <a:gd name="T18" fmla="*/ 88313 w 546"/>
                <a:gd name="T19" fmla="*/ 15184 h 545"/>
                <a:gd name="T20" fmla="*/ 94545 w 546"/>
                <a:gd name="T21" fmla="*/ 22739 h 545"/>
                <a:gd name="T22" fmla="*/ 100220 w 546"/>
                <a:gd name="T23" fmla="*/ 33930 h 545"/>
                <a:gd name="T24" fmla="*/ 103092 w 546"/>
                <a:gd name="T25" fmla="*/ 46270 h 545"/>
                <a:gd name="T26" fmla="*/ 102891 w 546"/>
                <a:gd name="T27" fmla="*/ 59736 h 545"/>
                <a:gd name="T28" fmla="*/ 99295 w 546"/>
                <a:gd name="T29" fmla="*/ 71852 h 545"/>
                <a:gd name="T30" fmla="*/ 93224 w 546"/>
                <a:gd name="T31" fmla="*/ 82676 h 545"/>
                <a:gd name="T32" fmla="*/ 84683 w 546"/>
                <a:gd name="T33" fmla="*/ 91586 h 545"/>
                <a:gd name="T34" fmla="*/ 76367 w 546"/>
                <a:gd name="T35" fmla="*/ 97262 h 545"/>
                <a:gd name="T36" fmla="*/ 64788 w 546"/>
                <a:gd name="T37" fmla="*/ 101818 h 545"/>
                <a:gd name="T38" fmla="*/ 51922 w 546"/>
                <a:gd name="T39" fmla="*/ 103334 h 545"/>
                <a:gd name="T40" fmla="*/ 38827 w 546"/>
                <a:gd name="T41" fmla="*/ 101818 h 545"/>
                <a:gd name="T42" fmla="*/ 27081 w 546"/>
                <a:gd name="T43" fmla="*/ 97262 h 545"/>
                <a:gd name="T44" fmla="*/ 17053 w 546"/>
                <a:gd name="T45" fmla="*/ 90069 h 545"/>
                <a:gd name="T46" fmla="*/ 9666 w 546"/>
                <a:gd name="T47" fmla="*/ 81722 h 545"/>
                <a:gd name="T48" fmla="*/ 4158 w 546"/>
                <a:gd name="T49" fmla="*/ 71852 h 545"/>
                <a:gd name="T50" fmla="*/ 563 w 546"/>
                <a:gd name="T51" fmla="*/ 59736 h 545"/>
                <a:gd name="T52" fmla="*/ 362 w 546"/>
                <a:gd name="T53" fmla="*/ 48913 h 545"/>
                <a:gd name="T54" fmla="*/ 2636 w 546"/>
                <a:gd name="T55" fmla="*/ 36406 h 545"/>
                <a:gd name="T56" fmla="*/ 7754 w 546"/>
                <a:gd name="T57" fmla="*/ 25019 h 545"/>
                <a:gd name="T58" fmla="*/ 15341 w 546"/>
                <a:gd name="T59" fmla="*/ 15345 h 545"/>
                <a:gd name="T60" fmla="*/ 25008 w 546"/>
                <a:gd name="T61" fmla="*/ 7790 h 545"/>
                <a:gd name="T62" fmla="*/ 36386 w 546"/>
                <a:gd name="T63" fmla="*/ 2643 h 545"/>
                <a:gd name="T64" fmla="*/ 49085 w 546"/>
                <a:gd name="T65" fmla="*/ 362 h 545"/>
                <a:gd name="T66" fmla="*/ 62151 w 546"/>
                <a:gd name="T67" fmla="*/ 1321 h 545"/>
                <a:gd name="T68" fmla="*/ 74092 w 546"/>
                <a:gd name="T69" fmla="*/ 5314 h 545"/>
                <a:gd name="T70" fmla="*/ 84517 w 546"/>
                <a:gd name="T71" fmla="*/ 11950 h 545"/>
                <a:gd name="T72" fmla="*/ 93029 w 546"/>
                <a:gd name="T73" fmla="*/ 20860 h 545"/>
                <a:gd name="T74" fmla="*/ 99100 w 546"/>
                <a:gd name="T75" fmla="*/ 31649 h 545"/>
                <a:gd name="T76" fmla="*/ 102494 w 546"/>
                <a:gd name="T77" fmla="*/ 43800 h 545"/>
                <a:gd name="T78" fmla="*/ 102891 w 546"/>
                <a:gd name="T79" fmla="*/ 57065 h 545"/>
                <a:gd name="T80" fmla="*/ 100053 w 546"/>
                <a:gd name="T81" fmla="*/ 69411 h 545"/>
                <a:gd name="T82" fmla="*/ 94350 w 546"/>
                <a:gd name="T83" fmla="*/ 80596 h 545"/>
                <a:gd name="T84" fmla="*/ 86395 w 546"/>
                <a:gd name="T85" fmla="*/ 89874 h 545"/>
                <a:gd name="T86" fmla="*/ 76367 w 546"/>
                <a:gd name="T87" fmla="*/ 96900 h 545"/>
                <a:gd name="T88" fmla="*/ 64627 w 546"/>
                <a:gd name="T89" fmla="*/ 101622 h 545"/>
                <a:gd name="T90" fmla="*/ 51922 w 546"/>
                <a:gd name="T91" fmla="*/ 103139 h 545"/>
                <a:gd name="T92" fmla="*/ 38827 w 546"/>
                <a:gd name="T93" fmla="*/ 101622 h 545"/>
                <a:gd name="T94" fmla="*/ 27081 w 546"/>
                <a:gd name="T95" fmla="*/ 96900 h 545"/>
                <a:gd name="T96" fmla="*/ 17053 w 546"/>
                <a:gd name="T97" fmla="*/ 89874 h 545"/>
                <a:gd name="T98" fmla="*/ 9104 w 546"/>
                <a:gd name="T99" fmla="*/ 80596 h 545"/>
                <a:gd name="T100" fmla="*/ 3400 w 546"/>
                <a:gd name="T101" fmla="*/ 69411 h 545"/>
                <a:gd name="T102" fmla="*/ 563 w 546"/>
                <a:gd name="T103" fmla="*/ 57065 h 5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6"/>
                <a:gd name="T157" fmla="*/ 0 h 545"/>
                <a:gd name="T158" fmla="*/ 546 w 546"/>
                <a:gd name="T159" fmla="*/ 545 h 5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6" h="545">
                  <a:moveTo>
                    <a:pt x="0" y="272"/>
                  </a:moveTo>
                  <a:lnTo>
                    <a:pt x="1" y="258"/>
                  </a:lnTo>
                  <a:lnTo>
                    <a:pt x="2" y="244"/>
                  </a:lnTo>
                  <a:lnTo>
                    <a:pt x="3" y="231"/>
                  </a:lnTo>
                  <a:lnTo>
                    <a:pt x="6" y="217"/>
                  </a:lnTo>
                  <a:lnTo>
                    <a:pt x="9" y="204"/>
                  </a:lnTo>
                  <a:lnTo>
                    <a:pt x="13" y="191"/>
                  </a:lnTo>
                  <a:lnTo>
                    <a:pt x="17" y="179"/>
                  </a:lnTo>
                  <a:lnTo>
                    <a:pt x="22" y="166"/>
                  </a:lnTo>
                  <a:lnTo>
                    <a:pt x="27" y="154"/>
                  </a:lnTo>
                  <a:lnTo>
                    <a:pt x="33" y="142"/>
                  </a:lnTo>
                  <a:lnTo>
                    <a:pt x="40" y="131"/>
                  </a:lnTo>
                  <a:lnTo>
                    <a:pt x="47" y="120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90" y="71"/>
                  </a:lnTo>
                  <a:lnTo>
                    <a:pt x="99" y="62"/>
                  </a:lnTo>
                  <a:lnTo>
                    <a:pt x="110" y="54"/>
                  </a:lnTo>
                  <a:lnTo>
                    <a:pt x="115" y="50"/>
                  </a:lnTo>
                  <a:lnTo>
                    <a:pt x="120" y="47"/>
                  </a:lnTo>
                  <a:lnTo>
                    <a:pt x="131" y="39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1"/>
                  </a:lnTo>
                  <a:lnTo>
                    <a:pt x="179" y="17"/>
                  </a:lnTo>
                  <a:lnTo>
                    <a:pt x="192" y="12"/>
                  </a:lnTo>
                  <a:lnTo>
                    <a:pt x="205" y="9"/>
                  </a:lnTo>
                  <a:lnTo>
                    <a:pt x="218" y="6"/>
                  </a:lnTo>
                  <a:lnTo>
                    <a:pt x="231" y="3"/>
                  </a:lnTo>
                  <a:lnTo>
                    <a:pt x="245" y="1"/>
                  </a:lnTo>
                  <a:lnTo>
                    <a:pt x="259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1" y="1"/>
                  </a:lnTo>
                  <a:lnTo>
                    <a:pt x="315" y="3"/>
                  </a:lnTo>
                  <a:lnTo>
                    <a:pt x="328" y="6"/>
                  </a:lnTo>
                  <a:lnTo>
                    <a:pt x="342" y="9"/>
                  </a:lnTo>
                  <a:lnTo>
                    <a:pt x="354" y="12"/>
                  </a:lnTo>
                  <a:lnTo>
                    <a:pt x="367" y="17"/>
                  </a:lnTo>
                  <a:lnTo>
                    <a:pt x="379" y="21"/>
                  </a:lnTo>
                  <a:lnTo>
                    <a:pt x="392" y="27"/>
                  </a:lnTo>
                  <a:lnTo>
                    <a:pt x="403" y="33"/>
                  </a:lnTo>
                  <a:lnTo>
                    <a:pt x="415" y="39"/>
                  </a:lnTo>
                  <a:lnTo>
                    <a:pt x="426" y="47"/>
                  </a:lnTo>
                  <a:lnTo>
                    <a:pt x="436" y="54"/>
                  </a:lnTo>
                  <a:lnTo>
                    <a:pt x="447" y="62"/>
                  </a:lnTo>
                  <a:lnTo>
                    <a:pt x="457" y="71"/>
                  </a:lnTo>
                  <a:lnTo>
                    <a:pt x="466" y="80"/>
                  </a:lnTo>
                  <a:lnTo>
                    <a:pt x="475" y="89"/>
                  </a:lnTo>
                  <a:lnTo>
                    <a:pt x="484" y="99"/>
                  </a:lnTo>
                  <a:lnTo>
                    <a:pt x="492" y="109"/>
                  </a:lnTo>
                  <a:lnTo>
                    <a:pt x="496" y="115"/>
                  </a:lnTo>
                  <a:lnTo>
                    <a:pt x="499" y="120"/>
                  </a:lnTo>
                  <a:lnTo>
                    <a:pt x="506" y="131"/>
                  </a:lnTo>
                  <a:lnTo>
                    <a:pt x="513" y="142"/>
                  </a:lnTo>
                  <a:lnTo>
                    <a:pt x="519" y="154"/>
                  </a:lnTo>
                  <a:lnTo>
                    <a:pt x="524" y="166"/>
                  </a:lnTo>
                  <a:lnTo>
                    <a:pt x="529" y="179"/>
                  </a:lnTo>
                  <a:lnTo>
                    <a:pt x="534" y="191"/>
                  </a:lnTo>
                  <a:lnTo>
                    <a:pt x="537" y="204"/>
                  </a:lnTo>
                  <a:lnTo>
                    <a:pt x="540" y="217"/>
                  </a:lnTo>
                  <a:lnTo>
                    <a:pt x="543" y="231"/>
                  </a:lnTo>
                  <a:lnTo>
                    <a:pt x="544" y="244"/>
                  </a:lnTo>
                  <a:lnTo>
                    <a:pt x="545" y="258"/>
                  </a:lnTo>
                  <a:lnTo>
                    <a:pt x="546" y="272"/>
                  </a:lnTo>
                  <a:lnTo>
                    <a:pt x="545" y="287"/>
                  </a:lnTo>
                  <a:lnTo>
                    <a:pt x="544" y="301"/>
                  </a:lnTo>
                  <a:lnTo>
                    <a:pt x="543" y="315"/>
                  </a:lnTo>
                  <a:lnTo>
                    <a:pt x="540" y="328"/>
                  </a:lnTo>
                  <a:lnTo>
                    <a:pt x="537" y="341"/>
                  </a:lnTo>
                  <a:lnTo>
                    <a:pt x="534" y="354"/>
                  </a:lnTo>
                  <a:lnTo>
                    <a:pt x="529" y="367"/>
                  </a:lnTo>
                  <a:lnTo>
                    <a:pt x="524" y="379"/>
                  </a:lnTo>
                  <a:lnTo>
                    <a:pt x="519" y="391"/>
                  </a:lnTo>
                  <a:lnTo>
                    <a:pt x="513" y="403"/>
                  </a:lnTo>
                  <a:lnTo>
                    <a:pt x="506" y="414"/>
                  </a:lnTo>
                  <a:lnTo>
                    <a:pt x="499" y="425"/>
                  </a:lnTo>
                  <a:lnTo>
                    <a:pt x="492" y="436"/>
                  </a:lnTo>
                  <a:lnTo>
                    <a:pt x="484" y="446"/>
                  </a:lnTo>
                  <a:lnTo>
                    <a:pt x="475" y="456"/>
                  </a:lnTo>
                  <a:lnTo>
                    <a:pt x="466" y="466"/>
                  </a:lnTo>
                  <a:lnTo>
                    <a:pt x="457" y="475"/>
                  </a:lnTo>
                  <a:lnTo>
                    <a:pt x="447" y="483"/>
                  </a:lnTo>
                  <a:lnTo>
                    <a:pt x="436" y="491"/>
                  </a:lnTo>
                  <a:lnTo>
                    <a:pt x="431" y="495"/>
                  </a:lnTo>
                  <a:lnTo>
                    <a:pt x="426" y="499"/>
                  </a:lnTo>
                  <a:lnTo>
                    <a:pt x="415" y="506"/>
                  </a:lnTo>
                  <a:lnTo>
                    <a:pt x="403" y="513"/>
                  </a:lnTo>
                  <a:lnTo>
                    <a:pt x="392" y="519"/>
                  </a:lnTo>
                  <a:lnTo>
                    <a:pt x="379" y="524"/>
                  </a:lnTo>
                  <a:lnTo>
                    <a:pt x="367" y="529"/>
                  </a:lnTo>
                  <a:lnTo>
                    <a:pt x="354" y="533"/>
                  </a:lnTo>
                  <a:lnTo>
                    <a:pt x="342" y="537"/>
                  </a:lnTo>
                  <a:lnTo>
                    <a:pt x="328" y="540"/>
                  </a:lnTo>
                  <a:lnTo>
                    <a:pt x="315" y="542"/>
                  </a:lnTo>
                  <a:lnTo>
                    <a:pt x="301" y="544"/>
                  </a:lnTo>
                  <a:lnTo>
                    <a:pt x="288" y="545"/>
                  </a:lnTo>
                  <a:lnTo>
                    <a:pt x="274" y="545"/>
                  </a:lnTo>
                  <a:lnTo>
                    <a:pt x="259" y="545"/>
                  </a:lnTo>
                  <a:lnTo>
                    <a:pt x="245" y="544"/>
                  </a:lnTo>
                  <a:lnTo>
                    <a:pt x="231" y="542"/>
                  </a:lnTo>
                  <a:lnTo>
                    <a:pt x="218" y="540"/>
                  </a:lnTo>
                  <a:lnTo>
                    <a:pt x="205" y="537"/>
                  </a:lnTo>
                  <a:lnTo>
                    <a:pt x="192" y="533"/>
                  </a:lnTo>
                  <a:lnTo>
                    <a:pt x="179" y="529"/>
                  </a:lnTo>
                  <a:lnTo>
                    <a:pt x="167" y="524"/>
                  </a:lnTo>
                  <a:lnTo>
                    <a:pt x="155" y="519"/>
                  </a:lnTo>
                  <a:lnTo>
                    <a:pt x="143" y="513"/>
                  </a:lnTo>
                  <a:lnTo>
                    <a:pt x="131" y="506"/>
                  </a:lnTo>
                  <a:lnTo>
                    <a:pt x="120" y="499"/>
                  </a:lnTo>
                  <a:lnTo>
                    <a:pt x="110" y="491"/>
                  </a:lnTo>
                  <a:lnTo>
                    <a:pt x="99" y="483"/>
                  </a:lnTo>
                  <a:lnTo>
                    <a:pt x="90" y="475"/>
                  </a:lnTo>
                  <a:lnTo>
                    <a:pt x="80" y="466"/>
                  </a:lnTo>
                  <a:lnTo>
                    <a:pt x="71" y="456"/>
                  </a:lnTo>
                  <a:lnTo>
                    <a:pt x="62" y="446"/>
                  </a:lnTo>
                  <a:lnTo>
                    <a:pt x="54" y="436"/>
                  </a:lnTo>
                  <a:lnTo>
                    <a:pt x="51" y="431"/>
                  </a:lnTo>
                  <a:lnTo>
                    <a:pt x="47" y="425"/>
                  </a:lnTo>
                  <a:lnTo>
                    <a:pt x="40" y="414"/>
                  </a:lnTo>
                  <a:lnTo>
                    <a:pt x="33" y="403"/>
                  </a:lnTo>
                  <a:lnTo>
                    <a:pt x="27" y="391"/>
                  </a:lnTo>
                  <a:lnTo>
                    <a:pt x="22" y="379"/>
                  </a:lnTo>
                  <a:lnTo>
                    <a:pt x="17" y="367"/>
                  </a:lnTo>
                  <a:lnTo>
                    <a:pt x="13" y="354"/>
                  </a:lnTo>
                  <a:lnTo>
                    <a:pt x="9" y="341"/>
                  </a:lnTo>
                  <a:lnTo>
                    <a:pt x="6" y="328"/>
                  </a:lnTo>
                  <a:lnTo>
                    <a:pt x="3" y="315"/>
                  </a:lnTo>
                  <a:lnTo>
                    <a:pt x="2" y="301"/>
                  </a:lnTo>
                  <a:lnTo>
                    <a:pt x="1" y="287"/>
                  </a:lnTo>
                  <a:lnTo>
                    <a:pt x="0" y="272"/>
                  </a:lnTo>
                  <a:close/>
                  <a:moveTo>
                    <a:pt x="2" y="272"/>
                  </a:moveTo>
                  <a:lnTo>
                    <a:pt x="2" y="258"/>
                  </a:lnTo>
                  <a:lnTo>
                    <a:pt x="3" y="245"/>
                  </a:lnTo>
                  <a:lnTo>
                    <a:pt x="5" y="231"/>
                  </a:lnTo>
                  <a:lnTo>
                    <a:pt x="7" y="218"/>
                  </a:lnTo>
                  <a:lnTo>
                    <a:pt x="10" y="205"/>
                  </a:lnTo>
                  <a:lnTo>
                    <a:pt x="14" y="192"/>
                  </a:lnTo>
                  <a:lnTo>
                    <a:pt x="18" y="179"/>
                  </a:lnTo>
                  <a:lnTo>
                    <a:pt x="23" y="167"/>
                  </a:lnTo>
                  <a:lnTo>
                    <a:pt x="28" y="155"/>
                  </a:lnTo>
                  <a:lnTo>
                    <a:pt x="34" y="143"/>
                  </a:lnTo>
                  <a:lnTo>
                    <a:pt x="41" y="132"/>
                  </a:lnTo>
                  <a:lnTo>
                    <a:pt x="48" y="121"/>
                  </a:lnTo>
                  <a:lnTo>
                    <a:pt x="56" y="110"/>
                  </a:lnTo>
                  <a:lnTo>
                    <a:pt x="64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0" y="72"/>
                  </a:lnTo>
                  <a:lnTo>
                    <a:pt x="100" y="63"/>
                  </a:lnTo>
                  <a:lnTo>
                    <a:pt x="111" y="55"/>
                  </a:lnTo>
                  <a:lnTo>
                    <a:pt x="121" y="48"/>
                  </a:lnTo>
                  <a:lnTo>
                    <a:pt x="132" y="41"/>
                  </a:lnTo>
                  <a:lnTo>
                    <a:pt x="143" y="34"/>
                  </a:lnTo>
                  <a:lnTo>
                    <a:pt x="155" y="28"/>
                  </a:lnTo>
                  <a:lnTo>
                    <a:pt x="167" y="23"/>
                  </a:lnTo>
                  <a:lnTo>
                    <a:pt x="179" y="18"/>
                  </a:lnTo>
                  <a:lnTo>
                    <a:pt x="192" y="14"/>
                  </a:lnTo>
                  <a:lnTo>
                    <a:pt x="205" y="10"/>
                  </a:lnTo>
                  <a:lnTo>
                    <a:pt x="218" y="7"/>
                  </a:lnTo>
                  <a:lnTo>
                    <a:pt x="231" y="5"/>
                  </a:lnTo>
                  <a:lnTo>
                    <a:pt x="245" y="3"/>
                  </a:lnTo>
                  <a:lnTo>
                    <a:pt x="259" y="2"/>
                  </a:lnTo>
                  <a:lnTo>
                    <a:pt x="274" y="1"/>
                  </a:lnTo>
                  <a:lnTo>
                    <a:pt x="287" y="2"/>
                  </a:lnTo>
                  <a:lnTo>
                    <a:pt x="301" y="3"/>
                  </a:lnTo>
                  <a:lnTo>
                    <a:pt x="315" y="5"/>
                  </a:lnTo>
                  <a:lnTo>
                    <a:pt x="328" y="7"/>
                  </a:lnTo>
                  <a:lnTo>
                    <a:pt x="341" y="10"/>
                  </a:lnTo>
                  <a:lnTo>
                    <a:pt x="354" y="14"/>
                  </a:lnTo>
                  <a:lnTo>
                    <a:pt x="367" y="18"/>
                  </a:lnTo>
                  <a:lnTo>
                    <a:pt x="379" y="23"/>
                  </a:lnTo>
                  <a:lnTo>
                    <a:pt x="391" y="28"/>
                  </a:lnTo>
                  <a:lnTo>
                    <a:pt x="403" y="34"/>
                  </a:lnTo>
                  <a:lnTo>
                    <a:pt x="414" y="41"/>
                  </a:lnTo>
                  <a:lnTo>
                    <a:pt x="425" y="48"/>
                  </a:lnTo>
                  <a:lnTo>
                    <a:pt x="436" y="55"/>
                  </a:lnTo>
                  <a:lnTo>
                    <a:pt x="446" y="63"/>
                  </a:lnTo>
                  <a:lnTo>
                    <a:pt x="456" y="72"/>
                  </a:lnTo>
                  <a:lnTo>
                    <a:pt x="465" y="81"/>
                  </a:lnTo>
                  <a:lnTo>
                    <a:pt x="474" y="90"/>
                  </a:lnTo>
                  <a:lnTo>
                    <a:pt x="483" y="100"/>
                  </a:lnTo>
                  <a:lnTo>
                    <a:pt x="491" y="110"/>
                  </a:lnTo>
                  <a:lnTo>
                    <a:pt x="498" y="121"/>
                  </a:lnTo>
                  <a:lnTo>
                    <a:pt x="505" y="132"/>
                  </a:lnTo>
                  <a:lnTo>
                    <a:pt x="512" y="143"/>
                  </a:lnTo>
                  <a:lnTo>
                    <a:pt x="518" y="155"/>
                  </a:lnTo>
                  <a:lnTo>
                    <a:pt x="523" y="167"/>
                  </a:lnTo>
                  <a:lnTo>
                    <a:pt x="528" y="179"/>
                  </a:lnTo>
                  <a:lnTo>
                    <a:pt x="532" y="192"/>
                  </a:lnTo>
                  <a:lnTo>
                    <a:pt x="536" y="205"/>
                  </a:lnTo>
                  <a:lnTo>
                    <a:pt x="539" y="218"/>
                  </a:lnTo>
                  <a:lnTo>
                    <a:pt x="541" y="231"/>
                  </a:lnTo>
                  <a:lnTo>
                    <a:pt x="543" y="245"/>
                  </a:lnTo>
                  <a:lnTo>
                    <a:pt x="544" y="258"/>
                  </a:lnTo>
                  <a:lnTo>
                    <a:pt x="544" y="272"/>
                  </a:lnTo>
                  <a:lnTo>
                    <a:pt x="544" y="287"/>
                  </a:lnTo>
                  <a:lnTo>
                    <a:pt x="543" y="301"/>
                  </a:lnTo>
                  <a:lnTo>
                    <a:pt x="541" y="314"/>
                  </a:lnTo>
                  <a:lnTo>
                    <a:pt x="539" y="328"/>
                  </a:lnTo>
                  <a:lnTo>
                    <a:pt x="536" y="341"/>
                  </a:lnTo>
                  <a:lnTo>
                    <a:pt x="532" y="354"/>
                  </a:lnTo>
                  <a:lnTo>
                    <a:pt x="528" y="366"/>
                  </a:lnTo>
                  <a:lnTo>
                    <a:pt x="523" y="379"/>
                  </a:lnTo>
                  <a:lnTo>
                    <a:pt x="518" y="391"/>
                  </a:lnTo>
                  <a:lnTo>
                    <a:pt x="512" y="402"/>
                  </a:lnTo>
                  <a:lnTo>
                    <a:pt x="505" y="414"/>
                  </a:lnTo>
                  <a:lnTo>
                    <a:pt x="498" y="425"/>
                  </a:lnTo>
                  <a:lnTo>
                    <a:pt x="491" y="435"/>
                  </a:lnTo>
                  <a:lnTo>
                    <a:pt x="483" y="445"/>
                  </a:lnTo>
                  <a:lnTo>
                    <a:pt x="474" y="455"/>
                  </a:lnTo>
                  <a:lnTo>
                    <a:pt x="465" y="465"/>
                  </a:lnTo>
                  <a:lnTo>
                    <a:pt x="456" y="474"/>
                  </a:lnTo>
                  <a:lnTo>
                    <a:pt x="446" y="482"/>
                  </a:lnTo>
                  <a:lnTo>
                    <a:pt x="436" y="490"/>
                  </a:lnTo>
                  <a:lnTo>
                    <a:pt x="425" y="498"/>
                  </a:lnTo>
                  <a:lnTo>
                    <a:pt x="414" y="505"/>
                  </a:lnTo>
                  <a:lnTo>
                    <a:pt x="403" y="511"/>
                  </a:lnTo>
                  <a:lnTo>
                    <a:pt x="391" y="517"/>
                  </a:lnTo>
                  <a:lnTo>
                    <a:pt x="379" y="523"/>
                  </a:lnTo>
                  <a:lnTo>
                    <a:pt x="367" y="528"/>
                  </a:lnTo>
                  <a:lnTo>
                    <a:pt x="354" y="532"/>
                  </a:lnTo>
                  <a:lnTo>
                    <a:pt x="341" y="536"/>
                  </a:lnTo>
                  <a:lnTo>
                    <a:pt x="328" y="539"/>
                  </a:lnTo>
                  <a:lnTo>
                    <a:pt x="315" y="541"/>
                  </a:lnTo>
                  <a:lnTo>
                    <a:pt x="301" y="543"/>
                  </a:lnTo>
                  <a:lnTo>
                    <a:pt x="287" y="544"/>
                  </a:lnTo>
                  <a:lnTo>
                    <a:pt x="274" y="544"/>
                  </a:lnTo>
                  <a:lnTo>
                    <a:pt x="259" y="544"/>
                  </a:lnTo>
                  <a:lnTo>
                    <a:pt x="245" y="543"/>
                  </a:lnTo>
                  <a:lnTo>
                    <a:pt x="231" y="541"/>
                  </a:lnTo>
                  <a:lnTo>
                    <a:pt x="218" y="539"/>
                  </a:lnTo>
                  <a:lnTo>
                    <a:pt x="205" y="536"/>
                  </a:lnTo>
                  <a:lnTo>
                    <a:pt x="192" y="532"/>
                  </a:lnTo>
                  <a:lnTo>
                    <a:pt x="179" y="528"/>
                  </a:lnTo>
                  <a:lnTo>
                    <a:pt x="167" y="523"/>
                  </a:lnTo>
                  <a:lnTo>
                    <a:pt x="155" y="517"/>
                  </a:lnTo>
                  <a:lnTo>
                    <a:pt x="143" y="511"/>
                  </a:lnTo>
                  <a:lnTo>
                    <a:pt x="132" y="505"/>
                  </a:lnTo>
                  <a:lnTo>
                    <a:pt x="121" y="498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5"/>
                  </a:lnTo>
                  <a:lnTo>
                    <a:pt x="64" y="445"/>
                  </a:lnTo>
                  <a:lnTo>
                    <a:pt x="56" y="435"/>
                  </a:lnTo>
                  <a:lnTo>
                    <a:pt x="48" y="425"/>
                  </a:lnTo>
                  <a:lnTo>
                    <a:pt x="41" y="414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3" y="379"/>
                  </a:lnTo>
                  <a:lnTo>
                    <a:pt x="18" y="366"/>
                  </a:lnTo>
                  <a:lnTo>
                    <a:pt x="14" y="354"/>
                  </a:lnTo>
                  <a:lnTo>
                    <a:pt x="10" y="341"/>
                  </a:lnTo>
                  <a:lnTo>
                    <a:pt x="7" y="328"/>
                  </a:lnTo>
                  <a:lnTo>
                    <a:pt x="5" y="314"/>
                  </a:lnTo>
                  <a:lnTo>
                    <a:pt x="3" y="301"/>
                  </a:lnTo>
                  <a:lnTo>
                    <a:pt x="2" y="287"/>
                  </a:lnTo>
                  <a:lnTo>
                    <a:pt x="2" y="2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1" name="Freeform 133"/>
            <p:cNvSpPr>
              <a:spLocks noEditPoints="1"/>
            </p:cNvSpPr>
            <p:nvPr/>
          </p:nvSpPr>
          <p:spPr bwMode="auto">
            <a:xfrm rot="1413173">
              <a:off x="1303" y="784"/>
              <a:ext cx="3114" cy="3120"/>
            </a:xfrm>
            <a:custGeom>
              <a:avLst/>
              <a:gdLst>
                <a:gd name="T0" fmla="*/ 959 w 542"/>
                <a:gd name="T1" fmla="*/ 41169 h 543"/>
                <a:gd name="T2" fmla="*/ 4918 w 542"/>
                <a:gd name="T3" fmla="*/ 29218 h 543"/>
                <a:gd name="T4" fmla="*/ 11749 w 542"/>
                <a:gd name="T5" fmla="*/ 18783 h 543"/>
                <a:gd name="T6" fmla="*/ 20666 w 542"/>
                <a:gd name="T7" fmla="*/ 10233 h 543"/>
                <a:gd name="T8" fmla="*/ 31295 w 542"/>
                <a:gd name="T9" fmla="*/ 4160 h 543"/>
                <a:gd name="T10" fmla="*/ 43441 w 542"/>
                <a:gd name="T11" fmla="*/ 758 h 543"/>
                <a:gd name="T12" fmla="*/ 56713 w 542"/>
                <a:gd name="T13" fmla="*/ 362 h 543"/>
                <a:gd name="T14" fmla="*/ 69220 w 542"/>
                <a:gd name="T15" fmla="*/ 3235 h 543"/>
                <a:gd name="T16" fmla="*/ 80211 w 542"/>
                <a:gd name="T17" fmla="*/ 8912 h 543"/>
                <a:gd name="T18" fmla="*/ 89519 w 542"/>
                <a:gd name="T19" fmla="*/ 16870 h 543"/>
                <a:gd name="T20" fmla="*/ 96718 w 542"/>
                <a:gd name="T21" fmla="*/ 26942 h 543"/>
                <a:gd name="T22" fmla="*/ 101274 w 542"/>
                <a:gd name="T23" fmla="*/ 38693 h 543"/>
                <a:gd name="T24" fmla="*/ 102791 w 542"/>
                <a:gd name="T25" fmla="*/ 51402 h 543"/>
                <a:gd name="T26" fmla="*/ 101274 w 542"/>
                <a:gd name="T27" fmla="*/ 64509 h 543"/>
                <a:gd name="T28" fmla="*/ 96718 w 542"/>
                <a:gd name="T29" fmla="*/ 76064 h 543"/>
                <a:gd name="T30" fmla="*/ 89519 w 542"/>
                <a:gd name="T31" fmla="*/ 86136 h 543"/>
                <a:gd name="T32" fmla="*/ 80211 w 542"/>
                <a:gd name="T33" fmla="*/ 94290 h 543"/>
                <a:gd name="T34" fmla="*/ 69220 w 542"/>
                <a:gd name="T35" fmla="*/ 99966 h 543"/>
                <a:gd name="T36" fmla="*/ 56713 w 542"/>
                <a:gd name="T37" fmla="*/ 102811 h 543"/>
                <a:gd name="T38" fmla="*/ 43441 w 542"/>
                <a:gd name="T39" fmla="*/ 102443 h 543"/>
                <a:gd name="T40" fmla="*/ 31295 w 542"/>
                <a:gd name="T41" fmla="*/ 99013 h 543"/>
                <a:gd name="T42" fmla="*/ 20666 w 542"/>
                <a:gd name="T43" fmla="*/ 92773 h 543"/>
                <a:gd name="T44" fmla="*/ 11749 w 542"/>
                <a:gd name="T45" fmla="*/ 84223 h 543"/>
                <a:gd name="T46" fmla="*/ 4918 w 542"/>
                <a:gd name="T47" fmla="*/ 73984 h 543"/>
                <a:gd name="T48" fmla="*/ 959 w 542"/>
                <a:gd name="T49" fmla="*/ 62032 h 543"/>
                <a:gd name="T50" fmla="*/ 195 w 542"/>
                <a:gd name="T51" fmla="*/ 51402 h 543"/>
                <a:gd name="T52" fmla="*/ 1879 w 542"/>
                <a:gd name="T53" fmla="*/ 38693 h 543"/>
                <a:gd name="T54" fmla="*/ 6435 w 542"/>
                <a:gd name="T55" fmla="*/ 27138 h 543"/>
                <a:gd name="T56" fmla="*/ 13467 w 542"/>
                <a:gd name="T57" fmla="*/ 17071 h 543"/>
                <a:gd name="T58" fmla="*/ 22746 w 542"/>
                <a:gd name="T59" fmla="*/ 9113 h 543"/>
                <a:gd name="T60" fmla="*/ 33771 w 542"/>
                <a:gd name="T61" fmla="*/ 3402 h 543"/>
                <a:gd name="T62" fmla="*/ 46084 w 542"/>
                <a:gd name="T63" fmla="*/ 563 h 543"/>
                <a:gd name="T64" fmla="*/ 59350 w 542"/>
                <a:gd name="T65" fmla="*/ 960 h 543"/>
                <a:gd name="T66" fmla="*/ 71300 w 542"/>
                <a:gd name="T67" fmla="*/ 4355 h 543"/>
                <a:gd name="T68" fmla="*/ 82130 w 542"/>
                <a:gd name="T69" fmla="*/ 10434 h 543"/>
                <a:gd name="T70" fmla="*/ 90840 w 542"/>
                <a:gd name="T71" fmla="*/ 18984 h 543"/>
                <a:gd name="T72" fmla="*/ 97476 w 542"/>
                <a:gd name="T73" fmla="*/ 29218 h 543"/>
                <a:gd name="T74" fmla="*/ 101469 w 542"/>
                <a:gd name="T75" fmla="*/ 41169 h 543"/>
                <a:gd name="T76" fmla="*/ 102595 w 542"/>
                <a:gd name="T77" fmla="*/ 54241 h 543"/>
                <a:gd name="T78" fmla="*/ 100314 w 542"/>
                <a:gd name="T79" fmla="*/ 66790 h 543"/>
                <a:gd name="T80" fmla="*/ 95201 w 542"/>
                <a:gd name="T81" fmla="*/ 78144 h 543"/>
                <a:gd name="T82" fmla="*/ 87606 w 542"/>
                <a:gd name="T83" fmla="*/ 87820 h 543"/>
                <a:gd name="T84" fmla="*/ 77936 w 542"/>
                <a:gd name="T85" fmla="*/ 95416 h 543"/>
                <a:gd name="T86" fmla="*/ 66744 w 542"/>
                <a:gd name="T87" fmla="*/ 100530 h 543"/>
                <a:gd name="T88" fmla="*/ 54035 w 542"/>
                <a:gd name="T89" fmla="*/ 102644 h 543"/>
                <a:gd name="T90" fmla="*/ 40965 w 542"/>
                <a:gd name="T91" fmla="*/ 101684 h 543"/>
                <a:gd name="T92" fmla="*/ 29215 w 542"/>
                <a:gd name="T93" fmla="*/ 97691 h 543"/>
                <a:gd name="T94" fmla="*/ 18782 w 542"/>
                <a:gd name="T95" fmla="*/ 91055 h 543"/>
                <a:gd name="T96" fmla="*/ 10434 w 542"/>
                <a:gd name="T97" fmla="*/ 82143 h 543"/>
                <a:gd name="T98" fmla="*/ 4160 w 542"/>
                <a:gd name="T99" fmla="*/ 71513 h 543"/>
                <a:gd name="T100" fmla="*/ 758 w 542"/>
                <a:gd name="T101" fmla="*/ 59360 h 5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2"/>
                <a:gd name="T154" fmla="*/ 0 h 543"/>
                <a:gd name="T155" fmla="*/ 542 w 542"/>
                <a:gd name="T156" fmla="*/ 543 h 5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2" h="543">
                  <a:moveTo>
                    <a:pt x="0" y="271"/>
                  </a:moveTo>
                  <a:lnTo>
                    <a:pt x="0" y="257"/>
                  </a:lnTo>
                  <a:lnTo>
                    <a:pt x="1" y="244"/>
                  </a:lnTo>
                  <a:lnTo>
                    <a:pt x="3" y="230"/>
                  </a:lnTo>
                  <a:lnTo>
                    <a:pt x="5" y="217"/>
                  </a:lnTo>
                  <a:lnTo>
                    <a:pt x="8" y="204"/>
                  </a:lnTo>
                  <a:lnTo>
                    <a:pt x="12" y="191"/>
                  </a:lnTo>
                  <a:lnTo>
                    <a:pt x="16" y="178"/>
                  </a:lnTo>
                  <a:lnTo>
                    <a:pt x="21" y="166"/>
                  </a:lnTo>
                  <a:lnTo>
                    <a:pt x="26" y="154"/>
                  </a:lnTo>
                  <a:lnTo>
                    <a:pt x="32" y="142"/>
                  </a:lnTo>
                  <a:lnTo>
                    <a:pt x="39" y="131"/>
                  </a:lnTo>
                  <a:lnTo>
                    <a:pt x="46" y="120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0" y="89"/>
                  </a:lnTo>
                  <a:lnTo>
                    <a:pt x="79" y="80"/>
                  </a:lnTo>
                  <a:lnTo>
                    <a:pt x="88" y="71"/>
                  </a:lnTo>
                  <a:lnTo>
                    <a:pt x="98" y="62"/>
                  </a:lnTo>
                  <a:lnTo>
                    <a:pt x="109" y="54"/>
                  </a:lnTo>
                  <a:lnTo>
                    <a:pt x="119" y="47"/>
                  </a:lnTo>
                  <a:lnTo>
                    <a:pt x="130" y="40"/>
                  </a:lnTo>
                  <a:lnTo>
                    <a:pt x="141" y="33"/>
                  </a:lnTo>
                  <a:lnTo>
                    <a:pt x="153" y="27"/>
                  </a:lnTo>
                  <a:lnTo>
                    <a:pt x="165" y="22"/>
                  </a:lnTo>
                  <a:lnTo>
                    <a:pt x="177" y="17"/>
                  </a:lnTo>
                  <a:lnTo>
                    <a:pt x="190" y="13"/>
                  </a:lnTo>
                  <a:lnTo>
                    <a:pt x="203" y="9"/>
                  </a:lnTo>
                  <a:lnTo>
                    <a:pt x="216" y="6"/>
                  </a:lnTo>
                  <a:lnTo>
                    <a:pt x="229" y="4"/>
                  </a:lnTo>
                  <a:lnTo>
                    <a:pt x="243" y="2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1"/>
                  </a:lnTo>
                  <a:lnTo>
                    <a:pt x="299" y="2"/>
                  </a:lnTo>
                  <a:lnTo>
                    <a:pt x="313" y="4"/>
                  </a:lnTo>
                  <a:lnTo>
                    <a:pt x="326" y="6"/>
                  </a:lnTo>
                  <a:lnTo>
                    <a:pt x="339" y="9"/>
                  </a:lnTo>
                  <a:lnTo>
                    <a:pt x="352" y="13"/>
                  </a:lnTo>
                  <a:lnTo>
                    <a:pt x="365" y="17"/>
                  </a:lnTo>
                  <a:lnTo>
                    <a:pt x="377" y="22"/>
                  </a:lnTo>
                  <a:lnTo>
                    <a:pt x="389" y="27"/>
                  </a:lnTo>
                  <a:lnTo>
                    <a:pt x="401" y="33"/>
                  </a:lnTo>
                  <a:lnTo>
                    <a:pt x="412" y="40"/>
                  </a:lnTo>
                  <a:lnTo>
                    <a:pt x="423" y="47"/>
                  </a:lnTo>
                  <a:lnTo>
                    <a:pt x="434" y="54"/>
                  </a:lnTo>
                  <a:lnTo>
                    <a:pt x="444" y="62"/>
                  </a:lnTo>
                  <a:lnTo>
                    <a:pt x="454" y="71"/>
                  </a:lnTo>
                  <a:lnTo>
                    <a:pt x="463" y="80"/>
                  </a:lnTo>
                  <a:lnTo>
                    <a:pt x="472" y="89"/>
                  </a:lnTo>
                  <a:lnTo>
                    <a:pt x="481" y="99"/>
                  </a:lnTo>
                  <a:lnTo>
                    <a:pt x="489" y="109"/>
                  </a:lnTo>
                  <a:lnTo>
                    <a:pt x="496" y="120"/>
                  </a:lnTo>
                  <a:lnTo>
                    <a:pt x="503" y="131"/>
                  </a:lnTo>
                  <a:lnTo>
                    <a:pt x="510" y="142"/>
                  </a:lnTo>
                  <a:lnTo>
                    <a:pt x="516" y="154"/>
                  </a:lnTo>
                  <a:lnTo>
                    <a:pt x="521" y="166"/>
                  </a:lnTo>
                  <a:lnTo>
                    <a:pt x="526" y="178"/>
                  </a:lnTo>
                  <a:lnTo>
                    <a:pt x="530" y="191"/>
                  </a:lnTo>
                  <a:lnTo>
                    <a:pt x="534" y="204"/>
                  </a:lnTo>
                  <a:lnTo>
                    <a:pt x="537" y="217"/>
                  </a:lnTo>
                  <a:lnTo>
                    <a:pt x="539" y="230"/>
                  </a:lnTo>
                  <a:lnTo>
                    <a:pt x="541" y="244"/>
                  </a:lnTo>
                  <a:lnTo>
                    <a:pt x="542" y="257"/>
                  </a:lnTo>
                  <a:lnTo>
                    <a:pt x="542" y="271"/>
                  </a:lnTo>
                  <a:lnTo>
                    <a:pt x="542" y="286"/>
                  </a:lnTo>
                  <a:lnTo>
                    <a:pt x="541" y="300"/>
                  </a:lnTo>
                  <a:lnTo>
                    <a:pt x="539" y="313"/>
                  </a:lnTo>
                  <a:lnTo>
                    <a:pt x="537" y="327"/>
                  </a:lnTo>
                  <a:lnTo>
                    <a:pt x="534" y="340"/>
                  </a:lnTo>
                  <a:lnTo>
                    <a:pt x="530" y="353"/>
                  </a:lnTo>
                  <a:lnTo>
                    <a:pt x="526" y="365"/>
                  </a:lnTo>
                  <a:lnTo>
                    <a:pt x="521" y="378"/>
                  </a:lnTo>
                  <a:lnTo>
                    <a:pt x="516" y="390"/>
                  </a:lnTo>
                  <a:lnTo>
                    <a:pt x="510" y="401"/>
                  </a:lnTo>
                  <a:lnTo>
                    <a:pt x="503" y="413"/>
                  </a:lnTo>
                  <a:lnTo>
                    <a:pt x="496" y="424"/>
                  </a:lnTo>
                  <a:lnTo>
                    <a:pt x="489" y="434"/>
                  </a:lnTo>
                  <a:lnTo>
                    <a:pt x="481" y="444"/>
                  </a:lnTo>
                  <a:lnTo>
                    <a:pt x="472" y="454"/>
                  </a:lnTo>
                  <a:lnTo>
                    <a:pt x="463" y="464"/>
                  </a:lnTo>
                  <a:lnTo>
                    <a:pt x="454" y="473"/>
                  </a:lnTo>
                  <a:lnTo>
                    <a:pt x="444" y="481"/>
                  </a:lnTo>
                  <a:lnTo>
                    <a:pt x="434" y="489"/>
                  </a:lnTo>
                  <a:lnTo>
                    <a:pt x="423" y="497"/>
                  </a:lnTo>
                  <a:lnTo>
                    <a:pt x="412" y="504"/>
                  </a:lnTo>
                  <a:lnTo>
                    <a:pt x="401" y="510"/>
                  </a:lnTo>
                  <a:lnTo>
                    <a:pt x="389" y="516"/>
                  </a:lnTo>
                  <a:lnTo>
                    <a:pt x="377" y="522"/>
                  </a:lnTo>
                  <a:lnTo>
                    <a:pt x="365" y="527"/>
                  </a:lnTo>
                  <a:lnTo>
                    <a:pt x="352" y="531"/>
                  </a:lnTo>
                  <a:lnTo>
                    <a:pt x="339" y="535"/>
                  </a:lnTo>
                  <a:lnTo>
                    <a:pt x="326" y="538"/>
                  </a:lnTo>
                  <a:lnTo>
                    <a:pt x="313" y="540"/>
                  </a:lnTo>
                  <a:lnTo>
                    <a:pt x="299" y="542"/>
                  </a:lnTo>
                  <a:lnTo>
                    <a:pt x="285" y="543"/>
                  </a:lnTo>
                  <a:lnTo>
                    <a:pt x="272" y="543"/>
                  </a:lnTo>
                  <a:lnTo>
                    <a:pt x="257" y="543"/>
                  </a:lnTo>
                  <a:lnTo>
                    <a:pt x="243" y="542"/>
                  </a:lnTo>
                  <a:lnTo>
                    <a:pt x="229" y="540"/>
                  </a:lnTo>
                  <a:lnTo>
                    <a:pt x="216" y="538"/>
                  </a:lnTo>
                  <a:lnTo>
                    <a:pt x="203" y="535"/>
                  </a:lnTo>
                  <a:lnTo>
                    <a:pt x="190" y="531"/>
                  </a:lnTo>
                  <a:lnTo>
                    <a:pt x="177" y="527"/>
                  </a:lnTo>
                  <a:lnTo>
                    <a:pt x="165" y="522"/>
                  </a:lnTo>
                  <a:lnTo>
                    <a:pt x="153" y="516"/>
                  </a:lnTo>
                  <a:lnTo>
                    <a:pt x="141" y="510"/>
                  </a:lnTo>
                  <a:lnTo>
                    <a:pt x="130" y="504"/>
                  </a:lnTo>
                  <a:lnTo>
                    <a:pt x="119" y="497"/>
                  </a:lnTo>
                  <a:lnTo>
                    <a:pt x="109" y="489"/>
                  </a:lnTo>
                  <a:lnTo>
                    <a:pt x="98" y="481"/>
                  </a:lnTo>
                  <a:lnTo>
                    <a:pt x="88" y="473"/>
                  </a:lnTo>
                  <a:lnTo>
                    <a:pt x="79" y="464"/>
                  </a:lnTo>
                  <a:lnTo>
                    <a:pt x="70" y="454"/>
                  </a:lnTo>
                  <a:lnTo>
                    <a:pt x="62" y="444"/>
                  </a:lnTo>
                  <a:lnTo>
                    <a:pt x="54" y="434"/>
                  </a:lnTo>
                  <a:lnTo>
                    <a:pt x="46" y="424"/>
                  </a:lnTo>
                  <a:lnTo>
                    <a:pt x="39" y="413"/>
                  </a:lnTo>
                  <a:lnTo>
                    <a:pt x="32" y="401"/>
                  </a:lnTo>
                  <a:lnTo>
                    <a:pt x="26" y="390"/>
                  </a:lnTo>
                  <a:lnTo>
                    <a:pt x="21" y="378"/>
                  </a:lnTo>
                  <a:lnTo>
                    <a:pt x="16" y="365"/>
                  </a:lnTo>
                  <a:lnTo>
                    <a:pt x="12" y="353"/>
                  </a:lnTo>
                  <a:lnTo>
                    <a:pt x="8" y="340"/>
                  </a:lnTo>
                  <a:lnTo>
                    <a:pt x="5" y="327"/>
                  </a:lnTo>
                  <a:lnTo>
                    <a:pt x="3" y="313"/>
                  </a:lnTo>
                  <a:lnTo>
                    <a:pt x="1" y="300"/>
                  </a:lnTo>
                  <a:lnTo>
                    <a:pt x="0" y="286"/>
                  </a:lnTo>
                  <a:lnTo>
                    <a:pt x="0" y="271"/>
                  </a:lnTo>
                  <a:close/>
                  <a:moveTo>
                    <a:pt x="1" y="271"/>
                  </a:moveTo>
                  <a:lnTo>
                    <a:pt x="1" y="257"/>
                  </a:lnTo>
                  <a:lnTo>
                    <a:pt x="3" y="244"/>
                  </a:lnTo>
                  <a:lnTo>
                    <a:pt x="4" y="230"/>
                  </a:lnTo>
                  <a:lnTo>
                    <a:pt x="7" y="217"/>
                  </a:lnTo>
                  <a:lnTo>
                    <a:pt x="10" y="204"/>
                  </a:lnTo>
                  <a:lnTo>
                    <a:pt x="13" y="191"/>
                  </a:lnTo>
                  <a:lnTo>
                    <a:pt x="17" y="179"/>
                  </a:lnTo>
                  <a:lnTo>
                    <a:pt x="22" y="166"/>
                  </a:lnTo>
                  <a:lnTo>
                    <a:pt x="28" y="154"/>
                  </a:lnTo>
                  <a:lnTo>
                    <a:pt x="34" y="143"/>
                  </a:lnTo>
                  <a:lnTo>
                    <a:pt x="40" y="132"/>
                  </a:lnTo>
                  <a:lnTo>
                    <a:pt x="47" y="121"/>
                  </a:lnTo>
                  <a:lnTo>
                    <a:pt x="55" y="110"/>
                  </a:lnTo>
                  <a:lnTo>
                    <a:pt x="63" y="100"/>
                  </a:lnTo>
                  <a:lnTo>
                    <a:pt x="71" y="90"/>
                  </a:lnTo>
                  <a:lnTo>
                    <a:pt x="80" y="81"/>
                  </a:lnTo>
                  <a:lnTo>
                    <a:pt x="89" y="72"/>
                  </a:lnTo>
                  <a:lnTo>
                    <a:pt x="99" y="63"/>
                  </a:lnTo>
                  <a:lnTo>
                    <a:pt x="109" y="55"/>
                  </a:lnTo>
                  <a:lnTo>
                    <a:pt x="120" y="48"/>
                  </a:lnTo>
                  <a:lnTo>
                    <a:pt x="131" y="41"/>
                  </a:lnTo>
                  <a:lnTo>
                    <a:pt x="142" y="34"/>
                  </a:lnTo>
                  <a:lnTo>
                    <a:pt x="154" y="28"/>
                  </a:lnTo>
                  <a:lnTo>
                    <a:pt x="166" y="23"/>
                  </a:lnTo>
                  <a:lnTo>
                    <a:pt x="178" y="18"/>
                  </a:lnTo>
                  <a:lnTo>
                    <a:pt x="190" y="14"/>
                  </a:lnTo>
                  <a:lnTo>
                    <a:pt x="203" y="10"/>
                  </a:lnTo>
                  <a:lnTo>
                    <a:pt x="216" y="7"/>
                  </a:lnTo>
                  <a:lnTo>
                    <a:pt x="230" y="5"/>
                  </a:lnTo>
                  <a:lnTo>
                    <a:pt x="243" y="3"/>
                  </a:lnTo>
                  <a:lnTo>
                    <a:pt x="257" y="2"/>
                  </a:lnTo>
                  <a:lnTo>
                    <a:pt x="272" y="2"/>
                  </a:lnTo>
                  <a:lnTo>
                    <a:pt x="285" y="2"/>
                  </a:lnTo>
                  <a:lnTo>
                    <a:pt x="299" y="3"/>
                  </a:lnTo>
                  <a:lnTo>
                    <a:pt x="313" y="5"/>
                  </a:lnTo>
                  <a:lnTo>
                    <a:pt x="326" y="7"/>
                  </a:lnTo>
                  <a:lnTo>
                    <a:pt x="339" y="10"/>
                  </a:lnTo>
                  <a:lnTo>
                    <a:pt x="352" y="14"/>
                  </a:lnTo>
                  <a:lnTo>
                    <a:pt x="364" y="18"/>
                  </a:lnTo>
                  <a:lnTo>
                    <a:pt x="376" y="23"/>
                  </a:lnTo>
                  <a:lnTo>
                    <a:pt x="388" y="28"/>
                  </a:lnTo>
                  <a:lnTo>
                    <a:pt x="400" y="34"/>
                  </a:lnTo>
                  <a:lnTo>
                    <a:pt x="411" y="41"/>
                  </a:lnTo>
                  <a:lnTo>
                    <a:pt x="422" y="48"/>
                  </a:lnTo>
                  <a:lnTo>
                    <a:pt x="433" y="55"/>
                  </a:lnTo>
                  <a:lnTo>
                    <a:pt x="443" y="63"/>
                  </a:lnTo>
                  <a:lnTo>
                    <a:pt x="453" y="72"/>
                  </a:lnTo>
                  <a:lnTo>
                    <a:pt x="462" y="81"/>
                  </a:lnTo>
                  <a:lnTo>
                    <a:pt x="471" y="90"/>
                  </a:lnTo>
                  <a:lnTo>
                    <a:pt x="479" y="100"/>
                  </a:lnTo>
                  <a:lnTo>
                    <a:pt x="487" y="110"/>
                  </a:lnTo>
                  <a:lnTo>
                    <a:pt x="495" y="121"/>
                  </a:lnTo>
                  <a:lnTo>
                    <a:pt x="502" y="132"/>
                  </a:lnTo>
                  <a:lnTo>
                    <a:pt x="508" y="143"/>
                  </a:lnTo>
                  <a:lnTo>
                    <a:pt x="514" y="154"/>
                  </a:lnTo>
                  <a:lnTo>
                    <a:pt x="520" y="166"/>
                  </a:lnTo>
                  <a:lnTo>
                    <a:pt x="525" y="179"/>
                  </a:lnTo>
                  <a:lnTo>
                    <a:pt x="529" y="191"/>
                  </a:lnTo>
                  <a:lnTo>
                    <a:pt x="532" y="204"/>
                  </a:lnTo>
                  <a:lnTo>
                    <a:pt x="535" y="217"/>
                  </a:lnTo>
                  <a:lnTo>
                    <a:pt x="538" y="230"/>
                  </a:lnTo>
                  <a:lnTo>
                    <a:pt x="540" y="244"/>
                  </a:lnTo>
                  <a:lnTo>
                    <a:pt x="541" y="257"/>
                  </a:lnTo>
                  <a:lnTo>
                    <a:pt x="541" y="271"/>
                  </a:lnTo>
                  <a:lnTo>
                    <a:pt x="541" y="286"/>
                  </a:lnTo>
                  <a:lnTo>
                    <a:pt x="540" y="300"/>
                  </a:lnTo>
                  <a:lnTo>
                    <a:pt x="538" y="313"/>
                  </a:lnTo>
                  <a:lnTo>
                    <a:pt x="535" y="327"/>
                  </a:lnTo>
                  <a:lnTo>
                    <a:pt x="532" y="340"/>
                  </a:lnTo>
                  <a:lnTo>
                    <a:pt x="529" y="352"/>
                  </a:lnTo>
                  <a:lnTo>
                    <a:pt x="525" y="365"/>
                  </a:lnTo>
                  <a:lnTo>
                    <a:pt x="520" y="377"/>
                  </a:lnTo>
                  <a:lnTo>
                    <a:pt x="514" y="389"/>
                  </a:lnTo>
                  <a:lnTo>
                    <a:pt x="508" y="401"/>
                  </a:lnTo>
                  <a:lnTo>
                    <a:pt x="502" y="412"/>
                  </a:lnTo>
                  <a:lnTo>
                    <a:pt x="495" y="423"/>
                  </a:lnTo>
                  <a:lnTo>
                    <a:pt x="487" y="433"/>
                  </a:lnTo>
                  <a:lnTo>
                    <a:pt x="479" y="444"/>
                  </a:lnTo>
                  <a:lnTo>
                    <a:pt x="471" y="453"/>
                  </a:lnTo>
                  <a:lnTo>
                    <a:pt x="462" y="463"/>
                  </a:lnTo>
                  <a:lnTo>
                    <a:pt x="453" y="472"/>
                  </a:lnTo>
                  <a:lnTo>
                    <a:pt x="443" y="480"/>
                  </a:lnTo>
                  <a:lnTo>
                    <a:pt x="433" y="488"/>
                  </a:lnTo>
                  <a:lnTo>
                    <a:pt x="422" y="496"/>
                  </a:lnTo>
                  <a:lnTo>
                    <a:pt x="411" y="503"/>
                  </a:lnTo>
                  <a:lnTo>
                    <a:pt x="400" y="509"/>
                  </a:lnTo>
                  <a:lnTo>
                    <a:pt x="388" y="515"/>
                  </a:lnTo>
                  <a:lnTo>
                    <a:pt x="376" y="520"/>
                  </a:lnTo>
                  <a:lnTo>
                    <a:pt x="364" y="525"/>
                  </a:lnTo>
                  <a:lnTo>
                    <a:pt x="352" y="530"/>
                  </a:lnTo>
                  <a:lnTo>
                    <a:pt x="339" y="533"/>
                  </a:lnTo>
                  <a:lnTo>
                    <a:pt x="326" y="536"/>
                  </a:lnTo>
                  <a:lnTo>
                    <a:pt x="313" y="539"/>
                  </a:lnTo>
                  <a:lnTo>
                    <a:pt x="299" y="540"/>
                  </a:lnTo>
                  <a:lnTo>
                    <a:pt x="285" y="541"/>
                  </a:lnTo>
                  <a:lnTo>
                    <a:pt x="272" y="542"/>
                  </a:lnTo>
                  <a:lnTo>
                    <a:pt x="257" y="541"/>
                  </a:lnTo>
                  <a:lnTo>
                    <a:pt x="243" y="540"/>
                  </a:lnTo>
                  <a:lnTo>
                    <a:pt x="230" y="539"/>
                  </a:lnTo>
                  <a:lnTo>
                    <a:pt x="216" y="536"/>
                  </a:lnTo>
                  <a:lnTo>
                    <a:pt x="203" y="533"/>
                  </a:lnTo>
                  <a:lnTo>
                    <a:pt x="190" y="530"/>
                  </a:lnTo>
                  <a:lnTo>
                    <a:pt x="178" y="525"/>
                  </a:lnTo>
                  <a:lnTo>
                    <a:pt x="166" y="520"/>
                  </a:lnTo>
                  <a:lnTo>
                    <a:pt x="154" y="515"/>
                  </a:lnTo>
                  <a:lnTo>
                    <a:pt x="142" y="509"/>
                  </a:lnTo>
                  <a:lnTo>
                    <a:pt x="131" y="503"/>
                  </a:lnTo>
                  <a:lnTo>
                    <a:pt x="120" y="496"/>
                  </a:lnTo>
                  <a:lnTo>
                    <a:pt x="109" y="488"/>
                  </a:lnTo>
                  <a:lnTo>
                    <a:pt x="99" y="480"/>
                  </a:lnTo>
                  <a:lnTo>
                    <a:pt x="89" y="472"/>
                  </a:lnTo>
                  <a:lnTo>
                    <a:pt x="80" y="463"/>
                  </a:lnTo>
                  <a:lnTo>
                    <a:pt x="71" y="453"/>
                  </a:lnTo>
                  <a:lnTo>
                    <a:pt x="63" y="444"/>
                  </a:lnTo>
                  <a:lnTo>
                    <a:pt x="55" y="433"/>
                  </a:lnTo>
                  <a:lnTo>
                    <a:pt x="47" y="423"/>
                  </a:lnTo>
                  <a:lnTo>
                    <a:pt x="40" y="412"/>
                  </a:lnTo>
                  <a:lnTo>
                    <a:pt x="34" y="401"/>
                  </a:lnTo>
                  <a:lnTo>
                    <a:pt x="28" y="389"/>
                  </a:lnTo>
                  <a:lnTo>
                    <a:pt x="22" y="377"/>
                  </a:lnTo>
                  <a:lnTo>
                    <a:pt x="17" y="365"/>
                  </a:lnTo>
                  <a:lnTo>
                    <a:pt x="13" y="352"/>
                  </a:lnTo>
                  <a:lnTo>
                    <a:pt x="10" y="340"/>
                  </a:lnTo>
                  <a:lnTo>
                    <a:pt x="7" y="327"/>
                  </a:lnTo>
                  <a:lnTo>
                    <a:pt x="4" y="313"/>
                  </a:lnTo>
                  <a:lnTo>
                    <a:pt x="3" y="300"/>
                  </a:lnTo>
                  <a:lnTo>
                    <a:pt x="1" y="286"/>
                  </a:lnTo>
                  <a:lnTo>
                    <a:pt x="1" y="27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2" name="Freeform 134"/>
            <p:cNvSpPr>
              <a:spLocks noEditPoints="1"/>
            </p:cNvSpPr>
            <p:nvPr/>
          </p:nvSpPr>
          <p:spPr bwMode="auto">
            <a:xfrm rot="1413173">
              <a:off x="1308" y="796"/>
              <a:ext cx="3102" cy="3102"/>
            </a:xfrm>
            <a:custGeom>
              <a:avLst/>
              <a:gdLst>
                <a:gd name="T0" fmla="*/ 1120 w 540"/>
                <a:gd name="T1" fmla="*/ 40751 h 540"/>
                <a:gd name="T2" fmla="*/ 5113 w 540"/>
                <a:gd name="T3" fmla="*/ 28808 h 540"/>
                <a:gd name="T4" fmla="*/ 11747 w 540"/>
                <a:gd name="T5" fmla="*/ 18578 h 540"/>
                <a:gd name="T6" fmla="*/ 20462 w 540"/>
                <a:gd name="T7" fmla="*/ 10030 h 540"/>
                <a:gd name="T8" fmla="*/ 31284 w 540"/>
                <a:gd name="T9" fmla="*/ 3992 h 540"/>
                <a:gd name="T10" fmla="*/ 43394 w 540"/>
                <a:gd name="T11" fmla="*/ 563 h 540"/>
                <a:gd name="T12" fmla="*/ 56491 w 540"/>
                <a:gd name="T13" fmla="*/ 195 h 540"/>
                <a:gd name="T14" fmla="*/ 68801 w 540"/>
                <a:gd name="T15" fmla="*/ 3033 h 540"/>
                <a:gd name="T16" fmla="*/ 79790 w 540"/>
                <a:gd name="T17" fmla="*/ 8714 h 540"/>
                <a:gd name="T18" fmla="*/ 89096 w 540"/>
                <a:gd name="T19" fmla="*/ 16699 h 540"/>
                <a:gd name="T20" fmla="*/ 96093 w 540"/>
                <a:gd name="T21" fmla="*/ 26729 h 540"/>
                <a:gd name="T22" fmla="*/ 100648 w 540"/>
                <a:gd name="T23" fmla="*/ 38281 h 540"/>
                <a:gd name="T24" fmla="*/ 102360 w 540"/>
                <a:gd name="T25" fmla="*/ 50982 h 540"/>
                <a:gd name="T26" fmla="*/ 100648 w 540"/>
                <a:gd name="T27" fmla="*/ 64085 h 540"/>
                <a:gd name="T28" fmla="*/ 96093 w 540"/>
                <a:gd name="T29" fmla="*/ 75631 h 540"/>
                <a:gd name="T30" fmla="*/ 89096 w 540"/>
                <a:gd name="T31" fmla="*/ 85500 h 540"/>
                <a:gd name="T32" fmla="*/ 79790 w 540"/>
                <a:gd name="T33" fmla="*/ 93652 h 540"/>
                <a:gd name="T34" fmla="*/ 68801 w 540"/>
                <a:gd name="T35" fmla="*/ 99126 h 540"/>
                <a:gd name="T36" fmla="*/ 56491 w 540"/>
                <a:gd name="T37" fmla="*/ 101998 h 540"/>
                <a:gd name="T38" fmla="*/ 43394 w 540"/>
                <a:gd name="T39" fmla="*/ 101803 h 540"/>
                <a:gd name="T40" fmla="*/ 31284 w 540"/>
                <a:gd name="T41" fmla="*/ 98201 h 540"/>
                <a:gd name="T42" fmla="*/ 20462 w 540"/>
                <a:gd name="T43" fmla="*/ 92129 h 540"/>
                <a:gd name="T44" fmla="*/ 11747 w 540"/>
                <a:gd name="T45" fmla="*/ 83783 h 540"/>
                <a:gd name="T46" fmla="*/ 5113 w 540"/>
                <a:gd name="T47" fmla="*/ 73357 h 540"/>
                <a:gd name="T48" fmla="*/ 1120 w 540"/>
                <a:gd name="T49" fmla="*/ 61609 h 540"/>
                <a:gd name="T50" fmla="*/ 362 w 540"/>
                <a:gd name="T51" fmla="*/ 50982 h 540"/>
                <a:gd name="T52" fmla="*/ 1878 w 540"/>
                <a:gd name="T53" fmla="*/ 38281 h 540"/>
                <a:gd name="T54" fmla="*/ 6434 w 540"/>
                <a:gd name="T55" fmla="*/ 26729 h 540"/>
                <a:gd name="T56" fmla="*/ 13465 w 540"/>
                <a:gd name="T57" fmla="*/ 16860 h 540"/>
                <a:gd name="T58" fmla="*/ 22737 w 540"/>
                <a:gd name="T59" fmla="*/ 8910 h 540"/>
                <a:gd name="T60" fmla="*/ 33559 w 540"/>
                <a:gd name="T61" fmla="*/ 3401 h 540"/>
                <a:gd name="T62" fmla="*/ 43394 w 540"/>
                <a:gd name="T63" fmla="*/ 758 h 540"/>
                <a:gd name="T64" fmla="*/ 56491 w 540"/>
                <a:gd name="T65" fmla="*/ 563 h 540"/>
                <a:gd name="T66" fmla="*/ 68801 w 540"/>
                <a:gd name="T67" fmla="*/ 3401 h 540"/>
                <a:gd name="T68" fmla="*/ 79624 w 540"/>
                <a:gd name="T69" fmla="*/ 8910 h 540"/>
                <a:gd name="T70" fmla="*/ 88901 w 540"/>
                <a:gd name="T71" fmla="*/ 16860 h 540"/>
                <a:gd name="T72" fmla="*/ 95926 w 540"/>
                <a:gd name="T73" fmla="*/ 26729 h 540"/>
                <a:gd name="T74" fmla="*/ 100482 w 540"/>
                <a:gd name="T75" fmla="*/ 38281 h 540"/>
                <a:gd name="T76" fmla="*/ 101998 w 540"/>
                <a:gd name="T77" fmla="*/ 48345 h 540"/>
                <a:gd name="T78" fmla="*/ 101039 w 540"/>
                <a:gd name="T79" fmla="*/ 61408 h 540"/>
                <a:gd name="T80" fmla="*/ 97047 w 540"/>
                <a:gd name="T81" fmla="*/ 73156 h 540"/>
                <a:gd name="T82" fmla="*/ 90418 w 540"/>
                <a:gd name="T83" fmla="*/ 83587 h 540"/>
                <a:gd name="T84" fmla="*/ 81703 w 540"/>
                <a:gd name="T85" fmla="*/ 91934 h 540"/>
                <a:gd name="T86" fmla="*/ 71082 w 540"/>
                <a:gd name="T87" fmla="*/ 98006 h 540"/>
                <a:gd name="T88" fmla="*/ 60288 w 540"/>
                <a:gd name="T89" fmla="*/ 101240 h 540"/>
                <a:gd name="T90" fmla="*/ 48541 w 540"/>
                <a:gd name="T91" fmla="*/ 101998 h 540"/>
                <a:gd name="T92" fmla="*/ 36000 w 540"/>
                <a:gd name="T93" fmla="*/ 99724 h 540"/>
                <a:gd name="T94" fmla="*/ 24850 w 540"/>
                <a:gd name="T95" fmla="*/ 94577 h 540"/>
                <a:gd name="T96" fmla="*/ 15177 w 540"/>
                <a:gd name="T97" fmla="*/ 87183 h 540"/>
                <a:gd name="T98" fmla="*/ 7588 w 540"/>
                <a:gd name="T99" fmla="*/ 77516 h 540"/>
                <a:gd name="T100" fmla="*/ 2642 w 540"/>
                <a:gd name="T101" fmla="*/ 66360 h 540"/>
                <a:gd name="T102" fmla="*/ 563 w 540"/>
                <a:gd name="T103" fmla="*/ 56491 h 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0"/>
                <a:gd name="T157" fmla="*/ 0 h 540"/>
                <a:gd name="T158" fmla="*/ 540 w 540"/>
                <a:gd name="T159" fmla="*/ 540 h 5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0" h="540">
                  <a:moveTo>
                    <a:pt x="0" y="269"/>
                  </a:moveTo>
                  <a:lnTo>
                    <a:pt x="0" y="255"/>
                  </a:lnTo>
                  <a:lnTo>
                    <a:pt x="2" y="242"/>
                  </a:lnTo>
                  <a:lnTo>
                    <a:pt x="3" y="228"/>
                  </a:lnTo>
                  <a:lnTo>
                    <a:pt x="6" y="215"/>
                  </a:lnTo>
                  <a:lnTo>
                    <a:pt x="9" y="202"/>
                  </a:lnTo>
                  <a:lnTo>
                    <a:pt x="12" y="189"/>
                  </a:lnTo>
                  <a:lnTo>
                    <a:pt x="16" y="177"/>
                  </a:lnTo>
                  <a:lnTo>
                    <a:pt x="21" y="164"/>
                  </a:lnTo>
                  <a:lnTo>
                    <a:pt x="27" y="152"/>
                  </a:lnTo>
                  <a:lnTo>
                    <a:pt x="33" y="141"/>
                  </a:lnTo>
                  <a:lnTo>
                    <a:pt x="39" y="130"/>
                  </a:lnTo>
                  <a:lnTo>
                    <a:pt x="46" y="119"/>
                  </a:lnTo>
                  <a:lnTo>
                    <a:pt x="54" y="108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1"/>
                  </a:lnTo>
                  <a:lnTo>
                    <a:pt x="108" y="53"/>
                  </a:lnTo>
                  <a:lnTo>
                    <a:pt x="119" y="46"/>
                  </a:lnTo>
                  <a:lnTo>
                    <a:pt x="130" y="39"/>
                  </a:lnTo>
                  <a:lnTo>
                    <a:pt x="141" y="32"/>
                  </a:lnTo>
                  <a:lnTo>
                    <a:pt x="153" y="26"/>
                  </a:lnTo>
                  <a:lnTo>
                    <a:pt x="165" y="21"/>
                  </a:lnTo>
                  <a:lnTo>
                    <a:pt x="177" y="16"/>
                  </a:lnTo>
                  <a:lnTo>
                    <a:pt x="189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6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8" y="1"/>
                  </a:lnTo>
                  <a:lnTo>
                    <a:pt x="312" y="3"/>
                  </a:lnTo>
                  <a:lnTo>
                    <a:pt x="325" y="5"/>
                  </a:lnTo>
                  <a:lnTo>
                    <a:pt x="338" y="8"/>
                  </a:lnTo>
                  <a:lnTo>
                    <a:pt x="351" y="12"/>
                  </a:lnTo>
                  <a:lnTo>
                    <a:pt x="363" y="16"/>
                  </a:lnTo>
                  <a:lnTo>
                    <a:pt x="375" y="21"/>
                  </a:lnTo>
                  <a:lnTo>
                    <a:pt x="387" y="26"/>
                  </a:lnTo>
                  <a:lnTo>
                    <a:pt x="399" y="32"/>
                  </a:lnTo>
                  <a:lnTo>
                    <a:pt x="410" y="39"/>
                  </a:lnTo>
                  <a:lnTo>
                    <a:pt x="421" y="46"/>
                  </a:lnTo>
                  <a:lnTo>
                    <a:pt x="432" y="53"/>
                  </a:lnTo>
                  <a:lnTo>
                    <a:pt x="442" y="61"/>
                  </a:lnTo>
                  <a:lnTo>
                    <a:pt x="452" y="70"/>
                  </a:lnTo>
                  <a:lnTo>
                    <a:pt x="461" y="79"/>
                  </a:lnTo>
                  <a:lnTo>
                    <a:pt x="470" y="88"/>
                  </a:lnTo>
                  <a:lnTo>
                    <a:pt x="478" y="98"/>
                  </a:lnTo>
                  <a:lnTo>
                    <a:pt x="486" y="108"/>
                  </a:lnTo>
                  <a:lnTo>
                    <a:pt x="494" y="119"/>
                  </a:lnTo>
                  <a:lnTo>
                    <a:pt x="501" y="130"/>
                  </a:lnTo>
                  <a:lnTo>
                    <a:pt x="507" y="141"/>
                  </a:lnTo>
                  <a:lnTo>
                    <a:pt x="513" y="152"/>
                  </a:lnTo>
                  <a:lnTo>
                    <a:pt x="519" y="164"/>
                  </a:lnTo>
                  <a:lnTo>
                    <a:pt x="524" y="177"/>
                  </a:lnTo>
                  <a:lnTo>
                    <a:pt x="528" y="189"/>
                  </a:lnTo>
                  <a:lnTo>
                    <a:pt x="531" y="202"/>
                  </a:lnTo>
                  <a:lnTo>
                    <a:pt x="534" y="215"/>
                  </a:lnTo>
                  <a:lnTo>
                    <a:pt x="537" y="228"/>
                  </a:lnTo>
                  <a:lnTo>
                    <a:pt x="539" y="242"/>
                  </a:lnTo>
                  <a:lnTo>
                    <a:pt x="540" y="255"/>
                  </a:lnTo>
                  <a:lnTo>
                    <a:pt x="540" y="269"/>
                  </a:lnTo>
                  <a:lnTo>
                    <a:pt x="540" y="284"/>
                  </a:lnTo>
                  <a:lnTo>
                    <a:pt x="539" y="298"/>
                  </a:lnTo>
                  <a:lnTo>
                    <a:pt x="537" y="311"/>
                  </a:lnTo>
                  <a:lnTo>
                    <a:pt x="534" y="325"/>
                  </a:lnTo>
                  <a:lnTo>
                    <a:pt x="531" y="338"/>
                  </a:lnTo>
                  <a:lnTo>
                    <a:pt x="528" y="350"/>
                  </a:lnTo>
                  <a:lnTo>
                    <a:pt x="524" y="363"/>
                  </a:lnTo>
                  <a:lnTo>
                    <a:pt x="519" y="375"/>
                  </a:lnTo>
                  <a:lnTo>
                    <a:pt x="513" y="387"/>
                  </a:lnTo>
                  <a:lnTo>
                    <a:pt x="507" y="399"/>
                  </a:lnTo>
                  <a:lnTo>
                    <a:pt x="501" y="410"/>
                  </a:lnTo>
                  <a:lnTo>
                    <a:pt x="494" y="421"/>
                  </a:lnTo>
                  <a:lnTo>
                    <a:pt x="486" y="431"/>
                  </a:lnTo>
                  <a:lnTo>
                    <a:pt x="478" y="442"/>
                  </a:lnTo>
                  <a:lnTo>
                    <a:pt x="470" y="451"/>
                  </a:lnTo>
                  <a:lnTo>
                    <a:pt x="461" y="461"/>
                  </a:lnTo>
                  <a:lnTo>
                    <a:pt x="452" y="470"/>
                  </a:lnTo>
                  <a:lnTo>
                    <a:pt x="442" y="478"/>
                  </a:lnTo>
                  <a:lnTo>
                    <a:pt x="432" y="486"/>
                  </a:lnTo>
                  <a:lnTo>
                    <a:pt x="421" y="494"/>
                  </a:lnTo>
                  <a:lnTo>
                    <a:pt x="410" y="501"/>
                  </a:lnTo>
                  <a:lnTo>
                    <a:pt x="399" y="507"/>
                  </a:lnTo>
                  <a:lnTo>
                    <a:pt x="387" y="513"/>
                  </a:lnTo>
                  <a:lnTo>
                    <a:pt x="375" y="518"/>
                  </a:lnTo>
                  <a:lnTo>
                    <a:pt x="363" y="523"/>
                  </a:lnTo>
                  <a:lnTo>
                    <a:pt x="351" y="528"/>
                  </a:lnTo>
                  <a:lnTo>
                    <a:pt x="338" y="531"/>
                  </a:lnTo>
                  <a:lnTo>
                    <a:pt x="325" y="534"/>
                  </a:lnTo>
                  <a:lnTo>
                    <a:pt x="312" y="537"/>
                  </a:lnTo>
                  <a:lnTo>
                    <a:pt x="298" y="538"/>
                  </a:lnTo>
                  <a:lnTo>
                    <a:pt x="284" y="539"/>
                  </a:lnTo>
                  <a:lnTo>
                    <a:pt x="271" y="540"/>
                  </a:lnTo>
                  <a:lnTo>
                    <a:pt x="256" y="539"/>
                  </a:lnTo>
                  <a:lnTo>
                    <a:pt x="242" y="538"/>
                  </a:lnTo>
                  <a:lnTo>
                    <a:pt x="229" y="537"/>
                  </a:lnTo>
                  <a:lnTo>
                    <a:pt x="215" y="534"/>
                  </a:lnTo>
                  <a:lnTo>
                    <a:pt x="202" y="531"/>
                  </a:lnTo>
                  <a:lnTo>
                    <a:pt x="189" y="528"/>
                  </a:lnTo>
                  <a:lnTo>
                    <a:pt x="177" y="523"/>
                  </a:lnTo>
                  <a:lnTo>
                    <a:pt x="165" y="518"/>
                  </a:lnTo>
                  <a:lnTo>
                    <a:pt x="153" y="513"/>
                  </a:lnTo>
                  <a:lnTo>
                    <a:pt x="141" y="507"/>
                  </a:lnTo>
                  <a:lnTo>
                    <a:pt x="130" y="501"/>
                  </a:lnTo>
                  <a:lnTo>
                    <a:pt x="119" y="494"/>
                  </a:lnTo>
                  <a:lnTo>
                    <a:pt x="108" y="486"/>
                  </a:lnTo>
                  <a:lnTo>
                    <a:pt x="98" y="478"/>
                  </a:lnTo>
                  <a:lnTo>
                    <a:pt x="88" y="470"/>
                  </a:lnTo>
                  <a:lnTo>
                    <a:pt x="79" y="461"/>
                  </a:lnTo>
                  <a:lnTo>
                    <a:pt x="70" y="451"/>
                  </a:lnTo>
                  <a:lnTo>
                    <a:pt x="62" y="442"/>
                  </a:lnTo>
                  <a:lnTo>
                    <a:pt x="54" y="431"/>
                  </a:lnTo>
                  <a:lnTo>
                    <a:pt x="46" y="421"/>
                  </a:lnTo>
                  <a:lnTo>
                    <a:pt x="39" y="410"/>
                  </a:lnTo>
                  <a:lnTo>
                    <a:pt x="33" y="399"/>
                  </a:lnTo>
                  <a:lnTo>
                    <a:pt x="27" y="387"/>
                  </a:lnTo>
                  <a:lnTo>
                    <a:pt x="21" y="375"/>
                  </a:lnTo>
                  <a:lnTo>
                    <a:pt x="16" y="363"/>
                  </a:lnTo>
                  <a:lnTo>
                    <a:pt x="12" y="350"/>
                  </a:lnTo>
                  <a:lnTo>
                    <a:pt x="9" y="338"/>
                  </a:lnTo>
                  <a:lnTo>
                    <a:pt x="6" y="325"/>
                  </a:lnTo>
                  <a:lnTo>
                    <a:pt x="3" y="311"/>
                  </a:lnTo>
                  <a:lnTo>
                    <a:pt x="2" y="298"/>
                  </a:lnTo>
                  <a:lnTo>
                    <a:pt x="0" y="284"/>
                  </a:lnTo>
                  <a:lnTo>
                    <a:pt x="0" y="269"/>
                  </a:lnTo>
                  <a:close/>
                  <a:moveTo>
                    <a:pt x="2" y="269"/>
                  </a:moveTo>
                  <a:lnTo>
                    <a:pt x="2" y="255"/>
                  </a:lnTo>
                  <a:lnTo>
                    <a:pt x="3" y="242"/>
                  </a:lnTo>
                  <a:lnTo>
                    <a:pt x="5" y="228"/>
                  </a:lnTo>
                  <a:lnTo>
                    <a:pt x="7" y="215"/>
                  </a:lnTo>
                  <a:lnTo>
                    <a:pt x="10" y="202"/>
                  </a:lnTo>
                  <a:lnTo>
                    <a:pt x="14" y="190"/>
                  </a:lnTo>
                  <a:lnTo>
                    <a:pt x="18" y="177"/>
                  </a:lnTo>
                  <a:lnTo>
                    <a:pt x="23" y="165"/>
                  </a:lnTo>
                  <a:lnTo>
                    <a:pt x="28" y="153"/>
                  </a:lnTo>
                  <a:lnTo>
                    <a:pt x="34" y="141"/>
                  </a:lnTo>
                  <a:lnTo>
                    <a:pt x="40" y="130"/>
                  </a:lnTo>
                  <a:lnTo>
                    <a:pt x="47" y="119"/>
                  </a:lnTo>
                  <a:lnTo>
                    <a:pt x="55" y="109"/>
                  </a:lnTo>
                  <a:lnTo>
                    <a:pt x="63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89" y="71"/>
                  </a:lnTo>
                  <a:lnTo>
                    <a:pt x="99" y="62"/>
                  </a:lnTo>
                  <a:lnTo>
                    <a:pt x="109" y="54"/>
                  </a:lnTo>
                  <a:lnTo>
                    <a:pt x="120" y="47"/>
                  </a:lnTo>
                  <a:lnTo>
                    <a:pt x="131" y="40"/>
                  </a:lnTo>
                  <a:lnTo>
                    <a:pt x="142" y="34"/>
                  </a:lnTo>
                  <a:lnTo>
                    <a:pt x="153" y="28"/>
                  </a:lnTo>
                  <a:lnTo>
                    <a:pt x="165" y="22"/>
                  </a:lnTo>
                  <a:lnTo>
                    <a:pt x="177" y="18"/>
                  </a:lnTo>
                  <a:lnTo>
                    <a:pt x="190" y="13"/>
                  </a:lnTo>
                  <a:lnTo>
                    <a:pt x="203" y="10"/>
                  </a:lnTo>
                  <a:lnTo>
                    <a:pt x="216" y="7"/>
                  </a:lnTo>
                  <a:lnTo>
                    <a:pt x="222" y="5"/>
                  </a:lnTo>
                  <a:lnTo>
                    <a:pt x="229" y="4"/>
                  </a:lnTo>
                  <a:lnTo>
                    <a:pt x="242" y="3"/>
                  </a:lnTo>
                  <a:lnTo>
                    <a:pt x="256" y="2"/>
                  </a:lnTo>
                  <a:lnTo>
                    <a:pt x="271" y="1"/>
                  </a:lnTo>
                  <a:lnTo>
                    <a:pt x="284" y="2"/>
                  </a:lnTo>
                  <a:lnTo>
                    <a:pt x="298" y="3"/>
                  </a:lnTo>
                  <a:lnTo>
                    <a:pt x="311" y="4"/>
                  </a:lnTo>
                  <a:lnTo>
                    <a:pt x="325" y="7"/>
                  </a:lnTo>
                  <a:lnTo>
                    <a:pt x="338" y="10"/>
                  </a:lnTo>
                  <a:lnTo>
                    <a:pt x="350" y="13"/>
                  </a:lnTo>
                  <a:lnTo>
                    <a:pt x="363" y="18"/>
                  </a:lnTo>
                  <a:lnTo>
                    <a:pt x="375" y="22"/>
                  </a:lnTo>
                  <a:lnTo>
                    <a:pt x="387" y="28"/>
                  </a:lnTo>
                  <a:lnTo>
                    <a:pt x="398" y="34"/>
                  </a:lnTo>
                  <a:lnTo>
                    <a:pt x="409" y="40"/>
                  </a:lnTo>
                  <a:lnTo>
                    <a:pt x="420" y="47"/>
                  </a:lnTo>
                  <a:lnTo>
                    <a:pt x="431" y="54"/>
                  </a:lnTo>
                  <a:lnTo>
                    <a:pt x="441" y="62"/>
                  </a:lnTo>
                  <a:lnTo>
                    <a:pt x="451" y="71"/>
                  </a:lnTo>
                  <a:lnTo>
                    <a:pt x="460" y="80"/>
                  </a:lnTo>
                  <a:lnTo>
                    <a:pt x="469" y="89"/>
                  </a:lnTo>
                  <a:lnTo>
                    <a:pt x="477" y="99"/>
                  </a:lnTo>
                  <a:lnTo>
                    <a:pt x="485" y="109"/>
                  </a:lnTo>
                  <a:lnTo>
                    <a:pt x="493" y="119"/>
                  </a:lnTo>
                  <a:lnTo>
                    <a:pt x="500" y="130"/>
                  </a:lnTo>
                  <a:lnTo>
                    <a:pt x="506" y="141"/>
                  </a:lnTo>
                  <a:lnTo>
                    <a:pt x="512" y="153"/>
                  </a:lnTo>
                  <a:lnTo>
                    <a:pt x="517" y="165"/>
                  </a:lnTo>
                  <a:lnTo>
                    <a:pt x="522" y="177"/>
                  </a:lnTo>
                  <a:lnTo>
                    <a:pt x="526" y="190"/>
                  </a:lnTo>
                  <a:lnTo>
                    <a:pt x="530" y="202"/>
                  </a:lnTo>
                  <a:lnTo>
                    <a:pt x="533" y="215"/>
                  </a:lnTo>
                  <a:lnTo>
                    <a:pt x="534" y="222"/>
                  </a:lnTo>
                  <a:lnTo>
                    <a:pt x="535" y="228"/>
                  </a:lnTo>
                  <a:lnTo>
                    <a:pt x="537" y="242"/>
                  </a:lnTo>
                  <a:lnTo>
                    <a:pt x="538" y="255"/>
                  </a:lnTo>
                  <a:lnTo>
                    <a:pt x="539" y="269"/>
                  </a:lnTo>
                  <a:lnTo>
                    <a:pt x="538" y="284"/>
                  </a:lnTo>
                  <a:lnTo>
                    <a:pt x="537" y="298"/>
                  </a:lnTo>
                  <a:lnTo>
                    <a:pt x="535" y="311"/>
                  </a:lnTo>
                  <a:lnTo>
                    <a:pt x="533" y="324"/>
                  </a:lnTo>
                  <a:lnTo>
                    <a:pt x="530" y="337"/>
                  </a:lnTo>
                  <a:lnTo>
                    <a:pt x="526" y="350"/>
                  </a:lnTo>
                  <a:lnTo>
                    <a:pt x="522" y="362"/>
                  </a:lnTo>
                  <a:lnTo>
                    <a:pt x="517" y="375"/>
                  </a:lnTo>
                  <a:lnTo>
                    <a:pt x="512" y="386"/>
                  </a:lnTo>
                  <a:lnTo>
                    <a:pt x="506" y="398"/>
                  </a:lnTo>
                  <a:lnTo>
                    <a:pt x="500" y="409"/>
                  </a:lnTo>
                  <a:lnTo>
                    <a:pt x="493" y="420"/>
                  </a:lnTo>
                  <a:lnTo>
                    <a:pt x="485" y="431"/>
                  </a:lnTo>
                  <a:lnTo>
                    <a:pt x="477" y="441"/>
                  </a:lnTo>
                  <a:lnTo>
                    <a:pt x="469" y="450"/>
                  </a:lnTo>
                  <a:lnTo>
                    <a:pt x="460" y="460"/>
                  </a:lnTo>
                  <a:lnTo>
                    <a:pt x="451" y="469"/>
                  </a:lnTo>
                  <a:lnTo>
                    <a:pt x="441" y="477"/>
                  </a:lnTo>
                  <a:lnTo>
                    <a:pt x="431" y="485"/>
                  </a:lnTo>
                  <a:lnTo>
                    <a:pt x="420" y="492"/>
                  </a:lnTo>
                  <a:lnTo>
                    <a:pt x="409" y="499"/>
                  </a:lnTo>
                  <a:lnTo>
                    <a:pt x="398" y="506"/>
                  </a:lnTo>
                  <a:lnTo>
                    <a:pt x="387" y="512"/>
                  </a:lnTo>
                  <a:lnTo>
                    <a:pt x="375" y="517"/>
                  </a:lnTo>
                  <a:lnTo>
                    <a:pt x="363" y="522"/>
                  </a:lnTo>
                  <a:lnTo>
                    <a:pt x="350" y="526"/>
                  </a:lnTo>
                  <a:lnTo>
                    <a:pt x="338" y="530"/>
                  </a:lnTo>
                  <a:lnTo>
                    <a:pt x="325" y="533"/>
                  </a:lnTo>
                  <a:lnTo>
                    <a:pt x="318" y="534"/>
                  </a:lnTo>
                  <a:lnTo>
                    <a:pt x="311" y="535"/>
                  </a:lnTo>
                  <a:lnTo>
                    <a:pt x="298" y="537"/>
                  </a:lnTo>
                  <a:lnTo>
                    <a:pt x="284" y="538"/>
                  </a:lnTo>
                  <a:lnTo>
                    <a:pt x="271" y="538"/>
                  </a:lnTo>
                  <a:lnTo>
                    <a:pt x="256" y="538"/>
                  </a:lnTo>
                  <a:lnTo>
                    <a:pt x="242" y="537"/>
                  </a:lnTo>
                  <a:lnTo>
                    <a:pt x="229" y="535"/>
                  </a:lnTo>
                  <a:lnTo>
                    <a:pt x="216" y="533"/>
                  </a:lnTo>
                  <a:lnTo>
                    <a:pt x="203" y="530"/>
                  </a:lnTo>
                  <a:lnTo>
                    <a:pt x="190" y="526"/>
                  </a:lnTo>
                  <a:lnTo>
                    <a:pt x="177" y="522"/>
                  </a:lnTo>
                  <a:lnTo>
                    <a:pt x="165" y="517"/>
                  </a:lnTo>
                  <a:lnTo>
                    <a:pt x="153" y="512"/>
                  </a:lnTo>
                  <a:lnTo>
                    <a:pt x="142" y="506"/>
                  </a:lnTo>
                  <a:lnTo>
                    <a:pt x="131" y="499"/>
                  </a:lnTo>
                  <a:lnTo>
                    <a:pt x="120" y="492"/>
                  </a:lnTo>
                  <a:lnTo>
                    <a:pt x="109" y="485"/>
                  </a:lnTo>
                  <a:lnTo>
                    <a:pt x="99" y="477"/>
                  </a:lnTo>
                  <a:lnTo>
                    <a:pt x="89" y="469"/>
                  </a:lnTo>
                  <a:lnTo>
                    <a:pt x="80" y="460"/>
                  </a:lnTo>
                  <a:lnTo>
                    <a:pt x="71" y="450"/>
                  </a:lnTo>
                  <a:lnTo>
                    <a:pt x="63" y="441"/>
                  </a:lnTo>
                  <a:lnTo>
                    <a:pt x="55" y="431"/>
                  </a:lnTo>
                  <a:lnTo>
                    <a:pt x="47" y="420"/>
                  </a:lnTo>
                  <a:lnTo>
                    <a:pt x="40" y="409"/>
                  </a:lnTo>
                  <a:lnTo>
                    <a:pt x="34" y="398"/>
                  </a:lnTo>
                  <a:lnTo>
                    <a:pt x="28" y="386"/>
                  </a:lnTo>
                  <a:lnTo>
                    <a:pt x="23" y="375"/>
                  </a:lnTo>
                  <a:lnTo>
                    <a:pt x="18" y="362"/>
                  </a:lnTo>
                  <a:lnTo>
                    <a:pt x="14" y="350"/>
                  </a:lnTo>
                  <a:lnTo>
                    <a:pt x="10" y="337"/>
                  </a:lnTo>
                  <a:lnTo>
                    <a:pt x="7" y="324"/>
                  </a:lnTo>
                  <a:lnTo>
                    <a:pt x="6" y="318"/>
                  </a:lnTo>
                  <a:lnTo>
                    <a:pt x="5" y="311"/>
                  </a:lnTo>
                  <a:lnTo>
                    <a:pt x="3" y="298"/>
                  </a:lnTo>
                  <a:lnTo>
                    <a:pt x="2" y="284"/>
                  </a:lnTo>
                  <a:lnTo>
                    <a:pt x="2" y="2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3" name="Freeform 135"/>
            <p:cNvSpPr>
              <a:spLocks noEditPoints="1"/>
            </p:cNvSpPr>
            <p:nvPr/>
          </p:nvSpPr>
          <p:spPr bwMode="auto">
            <a:xfrm rot="1413173">
              <a:off x="1319" y="803"/>
              <a:ext cx="3085" cy="3085"/>
            </a:xfrm>
            <a:custGeom>
              <a:avLst/>
              <a:gdLst>
                <a:gd name="T0" fmla="*/ 959 w 537"/>
                <a:gd name="T1" fmla="*/ 40559 h 537"/>
                <a:gd name="T2" fmla="*/ 4918 w 537"/>
                <a:gd name="T3" fmla="*/ 28811 h 537"/>
                <a:gd name="T4" fmla="*/ 11553 w 537"/>
                <a:gd name="T5" fmla="*/ 18579 h 537"/>
                <a:gd name="T6" fmla="*/ 20297 w 537"/>
                <a:gd name="T7" fmla="*/ 10031 h 537"/>
                <a:gd name="T8" fmla="*/ 30890 w 537"/>
                <a:gd name="T9" fmla="*/ 3993 h 537"/>
                <a:gd name="T10" fmla="*/ 41719 w 537"/>
                <a:gd name="T11" fmla="*/ 758 h 537"/>
                <a:gd name="T12" fmla="*/ 53468 w 537"/>
                <a:gd name="T13" fmla="*/ 195 h 537"/>
                <a:gd name="T14" fmla="*/ 65974 w 537"/>
                <a:gd name="T15" fmla="*/ 2275 h 537"/>
                <a:gd name="T16" fmla="*/ 77165 w 537"/>
                <a:gd name="T17" fmla="*/ 7394 h 537"/>
                <a:gd name="T18" fmla="*/ 86834 w 537"/>
                <a:gd name="T19" fmla="*/ 14983 h 537"/>
                <a:gd name="T20" fmla="*/ 94423 w 537"/>
                <a:gd name="T21" fmla="*/ 24456 h 537"/>
                <a:gd name="T22" fmla="*/ 99340 w 537"/>
                <a:gd name="T23" fmla="*/ 35842 h 537"/>
                <a:gd name="T24" fmla="*/ 101455 w 537"/>
                <a:gd name="T25" fmla="*/ 45712 h 537"/>
                <a:gd name="T26" fmla="*/ 101058 w 537"/>
                <a:gd name="T27" fmla="*/ 58782 h 537"/>
                <a:gd name="T28" fmla="*/ 97657 w 537"/>
                <a:gd name="T29" fmla="*/ 70926 h 537"/>
                <a:gd name="T30" fmla="*/ 91585 w 537"/>
                <a:gd name="T31" fmla="*/ 81520 h 537"/>
                <a:gd name="T32" fmla="*/ 83238 w 537"/>
                <a:gd name="T33" fmla="*/ 90264 h 537"/>
                <a:gd name="T34" fmla="*/ 73006 w 537"/>
                <a:gd name="T35" fmla="*/ 96899 h 537"/>
                <a:gd name="T36" fmla="*/ 61252 w 537"/>
                <a:gd name="T37" fmla="*/ 100857 h 537"/>
                <a:gd name="T38" fmla="*/ 50992 w 537"/>
                <a:gd name="T39" fmla="*/ 101816 h 537"/>
                <a:gd name="T40" fmla="*/ 38117 w 537"/>
                <a:gd name="T41" fmla="*/ 100300 h 537"/>
                <a:gd name="T42" fmla="*/ 26536 w 537"/>
                <a:gd name="T43" fmla="*/ 95744 h 537"/>
                <a:gd name="T44" fmla="*/ 16499 w 537"/>
                <a:gd name="T45" fmla="*/ 88747 h 537"/>
                <a:gd name="T46" fmla="*/ 8548 w 537"/>
                <a:gd name="T47" fmla="*/ 79440 h 537"/>
                <a:gd name="T48" fmla="*/ 3039 w 537"/>
                <a:gd name="T49" fmla="*/ 68450 h 537"/>
                <a:gd name="T50" fmla="*/ 563 w 537"/>
                <a:gd name="T51" fmla="*/ 58782 h 537"/>
                <a:gd name="T52" fmla="*/ 195 w 537"/>
                <a:gd name="T53" fmla="*/ 48349 h 537"/>
                <a:gd name="T54" fmla="*/ 2476 w 537"/>
                <a:gd name="T55" fmla="*/ 35842 h 537"/>
                <a:gd name="T56" fmla="*/ 6273 w 537"/>
                <a:gd name="T57" fmla="*/ 26731 h 537"/>
                <a:gd name="T58" fmla="*/ 13265 w 537"/>
                <a:gd name="T59" fmla="*/ 16867 h 537"/>
                <a:gd name="T60" fmla="*/ 22376 w 537"/>
                <a:gd name="T61" fmla="*/ 8910 h 537"/>
                <a:gd name="T62" fmla="*/ 33366 w 537"/>
                <a:gd name="T63" fmla="*/ 3401 h 537"/>
                <a:gd name="T64" fmla="*/ 43035 w 537"/>
                <a:gd name="T65" fmla="*/ 959 h 537"/>
                <a:gd name="T66" fmla="*/ 56104 w 537"/>
                <a:gd name="T67" fmla="*/ 563 h 537"/>
                <a:gd name="T68" fmla="*/ 68249 w 537"/>
                <a:gd name="T69" fmla="*/ 3401 h 537"/>
                <a:gd name="T70" fmla="*/ 77165 w 537"/>
                <a:gd name="T71" fmla="*/ 7589 h 537"/>
                <a:gd name="T72" fmla="*/ 86633 w 537"/>
                <a:gd name="T73" fmla="*/ 15184 h 537"/>
                <a:gd name="T74" fmla="*/ 94228 w 537"/>
                <a:gd name="T75" fmla="*/ 24651 h 537"/>
                <a:gd name="T76" fmla="*/ 99174 w 537"/>
                <a:gd name="T77" fmla="*/ 35842 h 537"/>
                <a:gd name="T78" fmla="*/ 101253 w 537"/>
                <a:gd name="T79" fmla="*/ 45712 h 537"/>
                <a:gd name="T80" fmla="*/ 100857 w 537"/>
                <a:gd name="T81" fmla="*/ 58782 h 537"/>
                <a:gd name="T82" fmla="*/ 97462 w 537"/>
                <a:gd name="T83" fmla="*/ 70725 h 537"/>
                <a:gd name="T84" fmla="*/ 92906 w 537"/>
                <a:gd name="T85" fmla="*/ 79239 h 537"/>
                <a:gd name="T86" fmla="*/ 84950 w 537"/>
                <a:gd name="T87" fmla="*/ 88552 h 537"/>
                <a:gd name="T88" fmla="*/ 75086 w 537"/>
                <a:gd name="T89" fmla="*/ 95543 h 537"/>
                <a:gd name="T90" fmla="*/ 63533 w 537"/>
                <a:gd name="T91" fmla="*/ 99932 h 537"/>
                <a:gd name="T92" fmla="*/ 53468 w 537"/>
                <a:gd name="T93" fmla="*/ 101455 h 537"/>
                <a:gd name="T94" fmla="*/ 40559 w 537"/>
                <a:gd name="T95" fmla="*/ 100495 h 537"/>
                <a:gd name="T96" fmla="*/ 28811 w 537"/>
                <a:gd name="T97" fmla="*/ 96698 h 537"/>
                <a:gd name="T98" fmla="*/ 20463 w 537"/>
                <a:gd name="T99" fmla="*/ 91585 h 537"/>
                <a:gd name="T100" fmla="*/ 11748 w 537"/>
                <a:gd name="T101" fmla="*/ 83238 h 537"/>
                <a:gd name="T102" fmla="*/ 5113 w 537"/>
                <a:gd name="T103" fmla="*/ 73006 h 537"/>
                <a:gd name="T104" fmla="*/ 1120 w 537"/>
                <a:gd name="T105" fmla="*/ 61252 h 537"/>
                <a:gd name="T106" fmla="*/ 195 w 537"/>
                <a:gd name="T107" fmla="*/ 50825 h 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7"/>
                <a:gd name="T163" fmla="*/ 0 h 537"/>
                <a:gd name="T164" fmla="*/ 537 w 537"/>
                <a:gd name="T165" fmla="*/ 537 h 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7" h="537">
                  <a:moveTo>
                    <a:pt x="0" y="268"/>
                  </a:moveTo>
                  <a:lnTo>
                    <a:pt x="0" y="254"/>
                  </a:lnTo>
                  <a:lnTo>
                    <a:pt x="1" y="241"/>
                  </a:lnTo>
                  <a:lnTo>
                    <a:pt x="3" y="227"/>
                  </a:lnTo>
                  <a:lnTo>
                    <a:pt x="5" y="214"/>
                  </a:lnTo>
                  <a:lnTo>
                    <a:pt x="8" y="201"/>
                  </a:lnTo>
                  <a:lnTo>
                    <a:pt x="12" y="189"/>
                  </a:lnTo>
                  <a:lnTo>
                    <a:pt x="16" y="176"/>
                  </a:lnTo>
                  <a:lnTo>
                    <a:pt x="21" y="164"/>
                  </a:lnTo>
                  <a:lnTo>
                    <a:pt x="26" y="152"/>
                  </a:lnTo>
                  <a:lnTo>
                    <a:pt x="32" y="140"/>
                  </a:lnTo>
                  <a:lnTo>
                    <a:pt x="38" y="129"/>
                  </a:lnTo>
                  <a:lnTo>
                    <a:pt x="45" y="118"/>
                  </a:lnTo>
                  <a:lnTo>
                    <a:pt x="53" y="108"/>
                  </a:lnTo>
                  <a:lnTo>
                    <a:pt x="61" y="98"/>
                  </a:lnTo>
                  <a:lnTo>
                    <a:pt x="69" y="88"/>
                  </a:lnTo>
                  <a:lnTo>
                    <a:pt x="78" y="79"/>
                  </a:lnTo>
                  <a:lnTo>
                    <a:pt x="87" y="70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0" y="33"/>
                  </a:lnTo>
                  <a:lnTo>
                    <a:pt x="151" y="27"/>
                  </a:lnTo>
                  <a:lnTo>
                    <a:pt x="163" y="21"/>
                  </a:lnTo>
                  <a:lnTo>
                    <a:pt x="175" y="17"/>
                  </a:lnTo>
                  <a:lnTo>
                    <a:pt x="188" y="12"/>
                  </a:lnTo>
                  <a:lnTo>
                    <a:pt x="201" y="9"/>
                  </a:lnTo>
                  <a:lnTo>
                    <a:pt x="214" y="6"/>
                  </a:lnTo>
                  <a:lnTo>
                    <a:pt x="220" y="4"/>
                  </a:lnTo>
                  <a:lnTo>
                    <a:pt x="227" y="3"/>
                  </a:lnTo>
                  <a:lnTo>
                    <a:pt x="240" y="2"/>
                  </a:lnTo>
                  <a:lnTo>
                    <a:pt x="254" y="1"/>
                  </a:lnTo>
                  <a:lnTo>
                    <a:pt x="269" y="0"/>
                  </a:lnTo>
                  <a:lnTo>
                    <a:pt x="282" y="1"/>
                  </a:lnTo>
                  <a:lnTo>
                    <a:pt x="296" y="2"/>
                  </a:lnTo>
                  <a:lnTo>
                    <a:pt x="309" y="3"/>
                  </a:lnTo>
                  <a:lnTo>
                    <a:pt x="323" y="6"/>
                  </a:lnTo>
                  <a:lnTo>
                    <a:pt x="336" y="9"/>
                  </a:lnTo>
                  <a:lnTo>
                    <a:pt x="348" y="12"/>
                  </a:lnTo>
                  <a:lnTo>
                    <a:pt x="361" y="17"/>
                  </a:lnTo>
                  <a:lnTo>
                    <a:pt x="373" y="21"/>
                  </a:lnTo>
                  <a:lnTo>
                    <a:pt x="385" y="27"/>
                  </a:lnTo>
                  <a:lnTo>
                    <a:pt x="396" y="33"/>
                  </a:lnTo>
                  <a:lnTo>
                    <a:pt x="407" y="39"/>
                  </a:lnTo>
                  <a:lnTo>
                    <a:pt x="418" y="46"/>
                  </a:lnTo>
                  <a:lnTo>
                    <a:pt x="429" y="53"/>
                  </a:lnTo>
                  <a:lnTo>
                    <a:pt x="439" y="61"/>
                  </a:lnTo>
                  <a:lnTo>
                    <a:pt x="449" y="70"/>
                  </a:lnTo>
                  <a:lnTo>
                    <a:pt x="458" y="79"/>
                  </a:lnTo>
                  <a:lnTo>
                    <a:pt x="467" y="88"/>
                  </a:lnTo>
                  <a:lnTo>
                    <a:pt x="475" y="98"/>
                  </a:lnTo>
                  <a:lnTo>
                    <a:pt x="483" y="108"/>
                  </a:lnTo>
                  <a:lnTo>
                    <a:pt x="491" y="118"/>
                  </a:lnTo>
                  <a:lnTo>
                    <a:pt x="498" y="129"/>
                  </a:lnTo>
                  <a:lnTo>
                    <a:pt x="504" y="140"/>
                  </a:lnTo>
                  <a:lnTo>
                    <a:pt x="510" y="152"/>
                  </a:lnTo>
                  <a:lnTo>
                    <a:pt x="515" y="164"/>
                  </a:lnTo>
                  <a:lnTo>
                    <a:pt x="520" y="176"/>
                  </a:lnTo>
                  <a:lnTo>
                    <a:pt x="524" y="189"/>
                  </a:lnTo>
                  <a:lnTo>
                    <a:pt x="528" y="201"/>
                  </a:lnTo>
                  <a:lnTo>
                    <a:pt x="531" y="214"/>
                  </a:lnTo>
                  <a:lnTo>
                    <a:pt x="532" y="221"/>
                  </a:lnTo>
                  <a:lnTo>
                    <a:pt x="533" y="227"/>
                  </a:lnTo>
                  <a:lnTo>
                    <a:pt x="535" y="241"/>
                  </a:lnTo>
                  <a:lnTo>
                    <a:pt x="536" y="254"/>
                  </a:lnTo>
                  <a:lnTo>
                    <a:pt x="537" y="268"/>
                  </a:lnTo>
                  <a:lnTo>
                    <a:pt x="536" y="283"/>
                  </a:lnTo>
                  <a:lnTo>
                    <a:pt x="535" y="297"/>
                  </a:lnTo>
                  <a:lnTo>
                    <a:pt x="533" y="310"/>
                  </a:lnTo>
                  <a:lnTo>
                    <a:pt x="531" y="323"/>
                  </a:lnTo>
                  <a:lnTo>
                    <a:pt x="528" y="336"/>
                  </a:lnTo>
                  <a:lnTo>
                    <a:pt x="524" y="349"/>
                  </a:lnTo>
                  <a:lnTo>
                    <a:pt x="520" y="361"/>
                  </a:lnTo>
                  <a:lnTo>
                    <a:pt x="515" y="374"/>
                  </a:lnTo>
                  <a:lnTo>
                    <a:pt x="510" y="385"/>
                  </a:lnTo>
                  <a:lnTo>
                    <a:pt x="504" y="397"/>
                  </a:lnTo>
                  <a:lnTo>
                    <a:pt x="498" y="408"/>
                  </a:lnTo>
                  <a:lnTo>
                    <a:pt x="491" y="419"/>
                  </a:lnTo>
                  <a:lnTo>
                    <a:pt x="483" y="430"/>
                  </a:lnTo>
                  <a:lnTo>
                    <a:pt x="475" y="440"/>
                  </a:lnTo>
                  <a:lnTo>
                    <a:pt x="467" y="449"/>
                  </a:lnTo>
                  <a:lnTo>
                    <a:pt x="458" y="459"/>
                  </a:lnTo>
                  <a:lnTo>
                    <a:pt x="449" y="468"/>
                  </a:lnTo>
                  <a:lnTo>
                    <a:pt x="439" y="476"/>
                  </a:lnTo>
                  <a:lnTo>
                    <a:pt x="429" y="484"/>
                  </a:lnTo>
                  <a:lnTo>
                    <a:pt x="418" y="491"/>
                  </a:lnTo>
                  <a:lnTo>
                    <a:pt x="407" y="498"/>
                  </a:lnTo>
                  <a:lnTo>
                    <a:pt x="396" y="505"/>
                  </a:lnTo>
                  <a:lnTo>
                    <a:pt x="385" y="511"/>
                  </a:lnTo>
                  <a:lnTo>
                    <a:pt x="373" y="516"/>
                  </a:lnTo>
                  <a:lnTo>
                    <a:pt x="361" y="521"/>
                  </a:lnTo>
                  <a:lnTo>
                    <a:pt x="348" y="525"/>
                  </a:lnTo>
                  <a:lnTo>
                    <a:pt x="336" y="529"/>
                  </a:lnTo>
                  <a:lnTo>
                    <a:pt x="323" y="532"/>
                  </a:lnTo>
                  <a:lnTo>
                    <a:pt x="316" y="533"/>
                  </a:lnTo>
                  <a:lnTo>
                    <a:pt x="309" y="534"/>
                  </a:lnTo>
                  <a:lnTo>
                    <a:pt x="296" y="536"/>
                  </a:lnTo>
                  <a:lnTo>
                    <a:pt x="282" y="537"/>
                  </a:lnTo>
                  <a:lnTo>
                    <a:pt x="269" y="537"/>
                  </a:lnTo>
                  <a:lnTo>
                    <a:pt x="254" y="537"/>
                  </a:lnTo>
                  <a:lnTo>
                    <a:pt x="240" y="536"/>
                  </a:lnTo>
                  <a:lnTo>
                    <a:pt x="227" y="534"/>
                  </a:lnTo>
                  <a:lnTo>
                    <a:pt x="214" y="532"/>
                  </a:lnTo>
                  <a:lnTo>
                    <a:pt x="201" y="529"/>
                  </a:lnTo>
                  <a:lnTo>
                    <a:pt x="188" y="525"/>
                  </a:lnTo>
                  <a:lnTo>
                    <a:pt x="175" y="521"/>
                  </a:lnTo>
                  <a:lnTo>
                    <a:pt x="163" y="516"/>
                  </a:lnTo>
                  <a:lnTo>
                    <a:pt x="151" y="511"/>
                  </a:lnTo>
                  <a:lnTo>
                    <a:pt x="140" y="505"/>
                  </a:lnTo>
                  <a:lnTo>
                    <a:pt x="129" y="498"/>
                  </a:lnTo>
                  <a:lnTo>
                    <a:pt x="118" y="491"/>
                  </a:lnTo>
                  <a:lnTo>
                    <a:pt x="107" y="484"/>
                  </a:lnTo>
                  <a:lnTo>
                    <a:pt x="97" y="476"/>
                  </a:lnTo>
                  <a:lnTo>
                    <a:pt x="87" y="468"/>
                  </a:lnTo>
                  <a:lnTo>
                    <a:pt x="78" y="459"/>
                  </a:lnTo>
                  <a:lnTo>
                    <a:pt x="69" y="449"/>
                  </a:lnTo>
                  <a:lnTo>
                    <a:pt x="61" y="440"/>
                  </a:lnTo>
                  <a:lnTo>
                    <a:pt x="53" y="430"/>
                  </a:lnTo>
                  <a:lnTo>
                    <a:pt x="45" y="419"/>
                  </a:lnTo>
                  <a:lnTo>
                    <a:pt x="38" y="408"/>
                  </a:lnTo>
                  <a:lnTo>
                    <a:pt x="32" y="397"/>
                  </a:lnTo>
                  <a:lnTo>
                    <a:pt x="26" y="385"/>
                  </a:lnTo>
                  <a:lnTo>
                    <a:pt x="21" y="374"/>
                  </a:lnTo>
                  <a:lnTo>
                    <a:pt x="16" y="361"/>
                  </a:lnTo>
                  <a:lnTo>
                    <a:pt x="12" y="349"/>
                  </a:lnTo>
                  <a:lnTo>
                    <a:pt x="8" y="336"/>
                  </a:lnTo>
                  <a:lnTo>
                    <a:pt x="5" y="323"/>
                  </a:lnTo>
                  <a:lnTo>
                    <a:pt x="4" y="317"/>
                  </a:lnTo>
                  <a:lnTo>
                    <a:pt x="3" y="310"/>
                  </a:lnTo>
                  <a:lnTo>
                    <a:pt x="1" y="297"/>
                  </a:lnTo>
                  <a:lnTo>
                    <a:pt x="0" y="283"/>
                  </a:lnTo>
                  <a:lnTo>
                    <a:pt x="0" y="268"/>
                  </a:lnTo>
                  <a:close/>
                  <a:moveTo>
                    <a:pt x="1" y="268"/>
                  </a:moveTo>
                  <a:lnTo>
                    <a:pt x="1" y="255"/>
                  </a:lnTo>
                  <a:lnTo>
                    <a:pt x="2" y="241"/>
                  </a:lnTo>
                  <a:lnTo>
                    <a:pt x="4" y="228"/>
                  </a:lnTo>
                  <a:lnTo>
                    <a:pt x="6" y="215"/>
                  </a:lnTo>
                  <a:lnTo>
                    <a:pt x="9" y="202"/>
                  </a:lnTo>
                  <a:lnTo>
                    <a:pt x="13" y="189"/>
                  </a:lnTo>
                  <a:lnTo>
                    <a:pt x="17" y="177"/>
                  </a:lnTo>
                  <a:lnTo>
                    <a:pt x="22" y="164"/>
                  </a:lnTo>
                  <a:lnTo>
                    <a:pt x="27" y="153"/>
                  </a:lnTo>
                  <a:lnTo>
                    <a:pt x="30" y="147"/>
                  </a:lnTo>
                  <a:lnTo>
                    <a:pt x="33" y="141"/>
                  </a:lnTo>
                  <a:lnTo>
                    <a:pt x="40" y="130"/>
                  </a:lnTo>
                  <a:lnTo>
                    <a:pt x="46" y="119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0" y="89"/>
                  </a:lnTo>
                  <a:lnTo>
                    <a:pt x="79" y="80"/>
                  </a:lnTo>
                  <a:lnTo>
                    <a:pt x="88" y="71"/>
                  </a:lnTo>
                  <a:lnTo>
                    <a:pt x="98" y="63"/>
                  </a:lnTo>
                  <a:lnTo>
                    <a:pt x="108" y="55"/>
                  </a:lnTo>
                  <a:lnTo>
                    <a:pt x="118" y="47"/>
                  </a:lnTo>
                  <a:lnTo>
                    <a:pt x="129" y="40"/>
                  </a:lnTo>
                  <a:lnTo>
                    <a:pt x="140" y="34"/>
                  </a:lnTo>
                  <a:lnTo>
                    <a:pt x="152" y="28"/>
                  </a:lnTo>
                  <a:lnTo>
                    <a:pt x="164" y="23"/>
                  </a:lnTo>
                  <a:lnTo>
                    <a:pt x="176" y="18"/>
                  </a:lnTo>
                  <a:lnTo>
                    <a:pt x="188" y="14"/>
                  </a:lnTo>
                  <a:lnTo>
                    <a:pt x="201" y="10"/>
                  </a:lnTo>
                  <a:lnTo>
                    <a:pt x="214" y="7"/>
                  </a:lnTo>
                  <a:lnTo>
                    <a:pt x="220" y="6"/>
                  </a:lnTo>
                  <a:lnTo>
                    <a:pt x="227" y="5"/>
                  </a:lnTo>
                  <a:lnTo>
                    <a:pt x="240" y="3"/>
                  </a:lnTo>
                  <a:lnTo>
                    <a:pt x="254" y="2"/>
                  </a:lnTo>
                  <a:lnTo>
                    <a:pt x="269" y="2"/>
                  </a:lnTo>
                  <a:lnTo>
                    <a:pt x="282" y="2"/>
                  </a:lnTo>
                  <a:lnTo>
                    <a:pt x="296" y="3"/>
                  </a:lnTo>
                  <a:lnTo>
                    <a:pt x="309" y="5"/>
                  </a:lnTo>
                  <a:lnTo>
                    <a:pt x="322" y="7"/>
                  </a:lnTo>
                  <a:lnTo>
                    <a:pt x="335" y="10"/>
                  </a:lnTo>
                  <a:lnTo>
                    <a:pt x="348" y="14"/>
                  </a:lnTo>
                  <a:lnTo>
                    <a:pt x="360" y="18"/>
                  </a:lnTo>
                  <a:lnTo>
                    <a:pt x="372" y="23"/>
                  </a:lnTo>
                  <a:lnTo>
                    <a:pt x="384" y="28"/>
                  </a:lnTo>
                  <a:lnTo>
                    <a:pt x="390" y="31"/>
                  </a:lnTo>
                  <a:lnTo>
                    <a:pt x="396" y="34"/>
                  </a:lnTo>
                  <a:lnTo>
                    <a:pt x="407" y="40"/>
                  </a:lnTo>
                  <a:lnTo>
                    <a:pt x="418" y="47"/>
                  </a:lnTo>
                  <a:lnTo>
                    <a:pt x="428" y="55"/>
                  </a:lnTo>
                  <a:lnTo>
                    <a:pt x="438" y="63"/>
                  </a:lnTo>
                  <a:lnTo>
                    <a:pt x="448" y="71"/>
                  </a:lnTo>
                  <a:lnTo>
                    <a:pt x="457" y="80"/>
                  </a:lnTo>
                  <a:lnTo>
                    <a:pt x="466" y="89"/>
                  </a:lnTo>
                  <a:lnTo>
                    <a:pt x="474" y="99"/>
                  </a:lnTo>
                  <a:lnTo>
                    <a:pt x="482" y="109"/>
                  </a:lnTo>
                  <a:lnTo>
                    <a:pt x="490" y="119"/>
                  </a:lnTo>
                  <a:lnTo>
                    <a:pt x="497" y="130"/>
                  </a:lnTo>
                  <a:lnTo>
                    <a:pt x="503" y="141"/>
                  </a:lnTo>
                  <a:lnTo>
                    <a:pt x="509" y="153"/>
                  </a:lnTo>
                  <a:lnTo>
                    <a:pt x="514" y="164"/>
                  </a:lnTo>
                  <a:lnTo>
                    <a:pt x="519" y="177"/>
                  </a:lnTo>
                  <a:lnTo>
                    <a:pt x="523" y="189"/>
                  </a:lnTo>
                  <a:lnTo>
                    <a:pt x="527" y="202"/>
                  </a:lnTo>
                  <a:lnTo>
                    <a:pt x="530" y="215"/>
                  </a:lnTo>
                  <a:lnTo>
                    <a:pt x="531" y="221"/>
                  </a:lnTo>
                  <a:lnTo>
                    <a:pt x="532" y="228"/>
                  </a:lnTo>
                  <a:lnTo>
                    <a:pt x="534" y="241"/>
                  </a:lnTo>
                  <a:lnTo>
                    <a:pt x="535" y="255"/>
                  </a:lnTo>
                  <a:lnTo>
                    <a:pt x="535" y="268"/>
                  </a:lnTo>
                  <a:lnTo>
                    <a:pt x="535" y="283"/>
                  </a:lnTo>
                  <a:lnTo>
                    <a:pt x="534" y="296"/>
                  </a:lnTo>
                  <a:lnTo>
                    <a:pt x="532" y="310"/>
                  </a:lnTo>
                  <a:lnTo>
                    <a:pt x="530" y="323"/>
                  </a:lnTo>
                  <a:lnTo>
                    <a:pt x="527" y="336"/>
                  </a:lnTo>
                  <a:lnTo>
                    <a:pt x="523" y="349"/>
                  </a:lnTo>
                  <a:lnTo>
                    <a:pt x="519" y="361"/>
                  </a:lnTo>
                  <a:lnTo>
                    <a:pt x="514" y="373"/>
                  </a:lnTo>
                  <a:lnTo>
                    <a:pt x="509" y="385"/>
                  </a:lnTo>
                  <a:lnTo>
                    <a:pt x="506" y="391"/>
                  </a:lnTo>
                  <a:lnTo>
                    <a:pt x="503" y="396"/>
                  </a:lnTo>
                  <a:lnTo>
                    <a:pt x="497" y="407"/>
                  </a:lnTo>
                  <a:lnTo>
                    <a:pt x="490" y="418"/>
                  </a:lnTo>
                  <a:lnTo>
                    <a:pt x="482" y="429"/>
                  </a:lnTo>
                  <a:lnTo>
                    <a:pt x="474" y="439"/>
                  </a:lnTo>
                  <a:lnTo>
                    <a:pt x="466" y="448"/>
                  </a:lnTo>
                  <a:lnTo>
                    <a:pt x="457" y="458"/>
                  </a:lnTo>
                  <a:lnTo>
                    <a:pt x="448" y="467"/>
                  </a:lnTo>
                  <a:lnTo>
                    <a:pt x="438" y="475"/>
                  </a:lnTo>
                  <a:lnTo>
                    <a:pt x="428" y="483"/>
                  </a:lnTo>
                  <a:lnTo>
                    <a:pt x="418" y="490"/>
                  </a:lnTo>
                  <a:lnTo>
                    <a:pt x="407" y="497"/>
                  </a:lnTo>
                  <a:lnTo>
                    <a:pt x="396" y="504"/>
                  </a:lnTo>
                  <a:lnTo>
                    <a:pt x="384" y="510"/>
                  </a:lnTo>
                  <a:lnTo>
                    <a:pt x="372" y="515"/>
                  </a:lnTo>
                  <a:lnTo>
                    <a:pt x="360" y="520"/>
                  </a:lnTo>
                  <a:lnTo>
                    <a:pt x="348" y="524"/>
                  </a:lnTo>
                  <a:lnTo>
                    <a:pt x="335" y="527"/>
                  </a:lnTo>
                  <a:lnTo>
                    <a:pt x="322" y="530"/>
                  </a:lnTo>
                  <a:lnTo>
                    <a:pt x="316" y="532"/>
                  </a:lnTo>
                  <a:lnTo>
                    <a:pt x="309" y="533"/>
                  </a:lnTo>
                  <a:lnTo>
                    <a:pt x="296" y="534"/>
                  </a:lnTo>
                  <a:lnTo>
                    <a:pt x="282" y="535"/>
                  </a:lnTo>
                  <a:lnTo>
                    <a:pt x="269" y="536"/>
                  </a:lnTo>
                  <a:lnTo>
                    <a:pt x="254" y="535"/>
                  </a:lnTo>
                  <a:lnTo>
                    <a:pt x="240" y="534"/>
                  </a:lnTo>
                  <a:lnTo>
                    <a:pt x="227" y="533"/>
                  </a:lnTo>
                  <a:lnTo>
                    <a:pt x="214" y="530"/>
                  </a:lnTo>
                  <a:lnTo>
                    <a:pt x="201" y="527"/>
                  </a:lnTo>
                  <a:lnTo>
                    <a:pt x="188" y="524"/>
                  </a:lnTo>
                  <a:lnTo>
                    <a:pt x="176" y="520"/>
                  </a:lnTo>
                  <a:lnTo>
                    <a:pt x="164" y="515"/>
                  </a:lnTo>
                  <a:lnTo>
                    <a:pt x="152" y="510"/>
                  </a:lnTo>
                  <a:lnTo>
                    <a:pt x="146" y="507"/>
                  </a:lnTo>
                  <a:lnTo>
                    <a:pt x="140" y="504"/>
                  </a:lnTo>
                  <a:lnTo>
                    <a:pt x="129" y="497"/>
                  </a:lnTo>
                  <a:lnTo>
                    <a:pt x="118" y="490"/>
                  </a:lnTo>
                  <a:lnTo>
                    <a:pt x="108" y="483"/>
                  </a:lnTo>
                  <a:lnTo>
                    <a:pt x="98" y="475"/>
                  </a:lnTo>
                  <a:lnTo>
                    <a:pt x="88" y="467"/>
                  </a:lnTo>
                  <a:lnTo>
                    <a:pt x="79" y="458"/>
                  </a:lnTo>
                  <a:lnTo>
                    <a:pt x="70" y="448"/>
                  </a:lnTo>
                  <a:lnTo>
                    <a:pt x="62" y="439"/>
                  </a:lnTo>
                  <a:lnTo>
                    <a:pt x="54" y="429"/>
                  </a:lnTo>
                  <a:lnTo>
                    <a:pt x="46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7" y="385"/>
                  </a:lnTo>
                  <a:lnTo>
                    <a:pt x="22" y="373"/>
                  </a:lnTo>
                  <a:lnTo>
                    <a:pt x="17" y="361"/>
                  </a:lnTo>
                  <a:lnTo>
                    <a:pt x="13" y="349"/>
                  </a:lnTo>
                  <a:lnTo>
                    <a:pt x="9" y="336"/>
                  </a:lnTo>
                  <a:lnTo>
                    <a:pt x="6" y="323"/>
                  </a:lnTo>
                  <a:lnTo>
                    <a:pt x="5" y="316"/>
                  </a:lnTo>
                  <a:lnTo>
                    <a:pt x="4" y="310"/>
                  </a:lnTo>
                  <a:lnTo>
                    <a:pt x="2" y="296"/>
                  </a:lnTo>
                  <a:lnTo>
                    <a:pt x="1" y="283"/>
                  </a:lnTo>
                  <a:lnTo>
                    <a:pt x="1" y="2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4" name="Freeform 136"/>
            <p:cNvSpPr>
              <a:spLocks noEditPoints="1"/>
            </p:cNvSpPr>
            <p:nvPr/>
          </p:nvSpPr>
          <p:spPr bwMode="auto">
            <a:xfrm rot="1413173">
              <a:off x="1325" y="813"/>
              <a:ext cx="3068" cy="3068"/>
            </a:xfrm>
            <a:custGeom>
              <a:avLst/>
              <a:gdLst>
                <a:gd name="T0" fmla="*/ 959 w 534"/>
                <a:gd name="T1" fmla="*/ 40401 h 534"/>
                <a:gd name="T2" fmla="*/ 4918 w 534"/>
                <a:gd name="T3" fmla="*/ 28652 h 534"/>
                <a:gd name="T4" fmla="*/ 10066 w 534"/>
                <a:gd name="T5" fmla="*/ 20298 h 534"/>
                <a:gd name="T6" fmla="*/ 18385 w 534"/>
                <a:gd name="T7" fmla="*/ 11554 h 534"/>
                <a:gd name="T8" fmla="*/ 28652 w 534"/>
                <a:gd name="T9" fmla="*/ 4918 h 534"/>
                <a:gd name="T10" fmla="*/ 40401 w 534"/>
                <a:gd name="T11" fmla="*/ 959 h 534"/>
                <a:gd name="T12" fmla="*/ 50835 w 534"/>
                <a:gd name="T13" fmla="*/ 0 h 534"/>
                <a:gd name="T14" fmla="*/ 63342 w 534"/>
                <a:gd name="T15" fmla="*/ 1517 h 534"/>
                <a:gd name="T16" fmla="*/ 73776 w 534"/>
                <a:gd name="T17" fmla="*/ 5510 h 534"/>
                <a:gd name="T18" fmla="*/ 82882 w 534"/>
                <a:gd name="T19" fmla="*/ 11554 h 534"/>
                <a:gd name="T20" fmla="*/ 91201 w 534"/>
                <a:gd name="T21" fmla="*/ 20298 h 534"/>
                <a:gd name="T22" fmla="*/ 97274 w 534"/>
                <a:gd name="T23" fmla="*/ 30732 h 534"/>
                <a:gd name="T24" fmla="*/ 100509 w 534"/>
                <a:gd name="T25" fmla="*/ 41527 h 534"/>
                <a:gd name="T26" fmla="*/ 101273 w 534"/>
                <a:gd name="T27" fmla="*/ 53276 h 534"/>
                <a:gd name="T28" fmla="*/ 98992 w 534"/>
                <a:gd name="T29" fmla="*/ 65818 h 534"/>
                <a:gd name="T30" fmla="*/ 95194 w 534"/>
                <a:gd name="T31" fmla="*/ 74729 h 534"/>
                <a:gd name="T32" fmla="*/ 88196 w 534"/>
                <a:gd name="T33" fmla="*/ 84571 h 534"/>
                <a:gd name="T34" fmla="*/ 79090 w 534"/>
                <a:gd name="T35" fmla="*/ 92557 h 534"/>
                <a:gd name="T36" fmla="*/ 68099 w 534"/>
                <a:gd name="T37" fmla="*/ 98233 h 534"/>
                <a:gd name="T38" fmla="*/ 58424 w 534"/>
                <a:gd name="T39" fmla="*/ 100710 h 534"/>
                <a:gd name="T40" fmla="*/ 45319 w 534"/>
                <a:gd name="T41" fmla="*/ 100905 h 534"/>
                <a:gd name="T42" fmla="*/ 33173 w 534"/>
                <a:gd name="T43" fmla="*/ 98233 h 534"/>
                <a:gd name="T44" fmla="*/ 24262 w 534"/>
                <a:gd name="T45" fmla="*/ 93879 h 534"/>
                <a:gd name="T46" fmla="*/ 14788 w 534"/>
                <a:gd name="T47" fmla="*/ 86484 h 534"/>
                <a:gd name="T48" fmla="*/ 7394 w 534"/>
                <a:gd name="T49" fmla="*/ 76809 h 534"/>
                <a:gd name="T50" fmla="*/ 2275 w 534"/>
                <a:gd name="T51" fmla="*/ 65818 h 534"/>
                <a:gd name="T52" fmla="*/ 195 w 534"/>
                <a:gd name="T53" fmla="*/ 55753 h 534"/>
                <a:gd name="T54" fmla="*/ 563 w 534"/>
                <a:gd name="T55" fmla="*/ 45319 h 534"/>
                <a:gd name="T56" fmla="*/ 3235 w 534"/>
                <a:gd name="T57" fmla="*/ 33173 h 534"/>
                <a:gd name="T58" fmla="*/ 8911 w 534"/>
                <a:gd name="T59" fmla="*/ 22378 h 534"/>
                <a:gd name="T60" fmla="*/ 16702 w 534"/>
                <a:gd name="T61" fmla="*/ 13272 h 534"/>
                <a:gd name="T62" fmla="*/ 26538 w 534"/>
                <a:gd name="T63" fmla="*/ 6274 h 534"/>
                <a:gd name="T64" fmla="*/ 37925 w 534"/>
                <a:gd name="T65" fmla="*/ 1718 h 534"/>
                <a:gd name="T66" fmla="*/ 50835 w 534"/>
                <a:gd name="T67" fmla="*/ 195 h 534"/>
                <a:gd name="T68" fmla="*/ 63342 w 534"/>
                <a:gd name="T69" fmla="*/ 1718 h 534"/>
                <a:gd name="T70" fmla="*/ 74729 w 534"/>
                <a:gd name="T71" fmla="*/ 6274 h 534"/>
                <a:gd name="T72" fmla="*/ 84571 w 534"/>
                <a:gd name="T73" fmla="*/ 13272 h 534"/>
                <a:gd name="T74" fmla="*/ 92356 w 534"/>
                <a:gd name="T75" fmla="*/ 22378 h 534"/>
                <a:gd name="T76" fmla="*/ 98038 w 534"/>
                <a:gd name="T77" fmla="*/ 33173 h 534"/>
                <a:gd name="T78" fmla="*/ 100710 w 534"/>
                <a:gd name="T79" fmla="*/ 45319 h 534"/>
                <a:gd name="T80" fmla="*/ 100509 w 534"/>
                <a:gd name="T81" fmla="*/ 58424 h 534"/>
                <a:gd name="T82" fmla="*/ 97113 w 534"/>
                <a:gd name="T83" fmla="*/ 70179 h 534"/>
                <a:gd name="T84" fmla="*/ 91040 w 534"/>
                <a:gd name="T85" fmla="*/ 80808 h 534"/>
                <a:gd name="T86" fmla="*/ 82687 w 534"/>
                <a:gd name="T87" fmla="*/ 89518 h 534"/>
                <a:gd name="T88" fmla="*/ 72454 w 534"/>
                <a:gd name="T89" fmla="*/ 95958 h 534"/>
                <a:gd name="T90" fmla="*/ 60866 w 534"/>
                <a:gd name="T91" fmla="*/ 99951 h 534"/>
                <a:gd name="T92" fmla="*/ 47996 w 534"/>
                <a:gd name="T93" fmla="*/ 100905 h 534"/>
                <a:gd name="T94" fmla="*/ 35650 w 534"/>
                <a:gd name="T95" fmla="*/ 98630 h 534"/>
                <a:gd name="T96" fmla="*/ 24458 w 534"/>
                <a:gd name="T97" fmla="*/ 93677 h 534"/>
                <a:gd name="T98" fmla="*/ 14984 w 534"/>
                <a:gd name="T99" fmla="*/ 86283 h 534"/>
                <a:gd name="T100" fmla="*/ 7590 w 534"/>
                <a:gd name="T101" fmla="*/ 76809 h 534"/>
                <a:gd name="T102" fmla="*/ 2476 w 534"/>
                <a:gd name="T103" fmla="*/ 65623 h 534"/>
                <a:gd name="T104" fmla="*/ 362 w 534"/>
                <a:gd name="T105" fmla="*/ 53276 h 5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4"/>
                <a:gd name="T160" fmla="*/ 0 h 534"/>
                <a:gd name="T161" fmla="*/ 534 w 534"/>
                <a:gd name="T162" fmla="*/ 534 h 5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4" h="534">
                  <a:moveTo>
                    <a:pt x="0" y="266"/>
                  </a:moveTo>
                  <a:lnTo>
                    <a:pt x="0" y="253"/>
                  </a:lnTo>
                  <a:lnTo>
                    <a:pt x="1" y="239"/>
                  </a:lnTo>
                  <a:lnTo>
                    <a:pt x="3" y="226"/>
                  </a:lnTo>
                  <a:lnTo>
                    <a:pt x="5" y="213"/>
                  </a:lnTo>
                  <a:lnTo>
                    <a:pt x="8" y="200"/>
                  </a:lnTo>
                  <a:lnTo>
                    <a:pt x="12" y="187"/>
                  </a:lnTo>
                  <a:lnTo>
                    <a:pt x="16" y="175"/>
                  </a:lnTo>
                  <a:lnTo>
                    <a:pt x="21" y="162"/>
                  </a:lnTo>
                  <a:lnTo>
                    <a:pt x="26" y="151"/>
                  </a:lnTo>
                  <a:lnTo>
                    <a:pt x="29" y="145"/>
                  </a:lnTo>
                  <a:lnTo>
                    <a:pt x="32" y="139"/>
                  </a:lnTo>
                  <a:lnTo>
                    <a:pt x="39" y="128"/>
                  </a:lnTo>
                  <a:lnTo>
                    <a:pt x="45" y="117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7" y="45"/>
                  </a:lnTo>
                  <a:lnTo>
                    <a:pt x="128" y="38"/>
                  </a:lnTo>
                  <a:lnTo>
                    <a:pt x="139" y="32"/>
                  </a:lnTo>
                  <a:lnTo>
                    <a:pt x="151" y="26"/>
                  </a:lnTo>
                  <a:lnTo>
                    <a:pt x="163" y="21"/>
                  </a:lnTo>
                  <a:lnTo>
                    <a:pt x="175" y="16"/>
                  </a:lnTo>
                  <a:lnTo>
                    <a:pt x="187" y="12"/>
                  </a:lnTo>
                  <a:lnTo>
                    <a:pt x="200" y="8"/>
                  </a:lnTo>
                  <a:lnTo>
                    <a:pt x="213" y="5"/>
                  </a:lnTo>
                  <a:lnTo>
                    <a:pt x="219" y="4"/>
                  </a:lnTo>
                  <a:lnTo>
                    <a:pt x="226" y="3"/>
                  </a:lnTo>
                  <a:lnTo>
                    <a:pt x="239" y="1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1" y="0"/>
                  </a:lnTo>
                  <a:lnTo>
                    <a:pt x="295" y="1"/>
                  </a:lnTo>
                  <a:lnTo>
                    <a:pt x="308" y="3"/>
                  </a:lnTo>
                  <a:lnTo>
                    <a:pt x="321" y="5"/>
                  </a:lnTo>
                  <a:lnTo>
                    <a:pt x="334" y="8"/>
                  </a:lnTo>
                  <a:lnTo>
                    <a:pt x="347" y="12"/>
                  </a:lnTo>
                  <a:lnTo>
                    <a:pt x="359" y="16"/>
                  </a:lnTo>
                  <a:lnTo>
                    <a:pt x="371" y="21"/>
                  </a:lnTo>
                  <a:lnTo>
                    <a:pt x="383" y="26"/>
                  </a:lnTo>
                  <a:lnTo>
                    <a:pt x="389" y="29"/>
                  </a:lnTo>
                  <a:lnTo>
                    <a:pt x="395" y="32"/>
                  </a:lnTo>
                  <a:lnTo>
                    <a:pt x="406" y="38"/>
                  </a:lnTo>
                  <a:lnTo>
                    <a:pt x="417" y="45"/>
                  </a:lnTo>
                  <a:lnTo>
                    <a:pt x="427" y="53"/>
                  </a:lnTo>
                  <a:lnTo>
                    <a:pt x="437" y="61"/>
                  </a:lnTo>
                  <a:lnTo>
                    <a:pt x="447" y="69"/>
                  </a:lnTo>
                  <a:lnTo>
                    <a:pt x="456" y="78"/>
                  </a:lnTo>
                  <a:lnTo>
                    <a:pt x="465" y="87"/>
                  </a:lnTo>
                  <a:lnTo>
                    <a:pt x="473" y="97"/>
                  </a:lnTo>
                  <a:lnTo>
                    <a:pt x="481" y="107"/>
                  </a:lnTo>
                  <a:lnTo>
                    <a:pt x="489" y="117"/>
                  </a:lnTo>
                  <a:lnTo>
                    <a:pt x="496" y="128"/>
                  </a:lnTo>
                  <a:lnTo>
                    <a:pt x="502" y="139"/>
                  </a:lnTo>
                  <a:lnTo>
                    <a:pt x="508" y="151"/>
                  </a:lnTo>
                  <a:lnTo>
                    <a:pt x="513" y="162"/>
                  </a:lnTo>
                  <a:lnTo>
                    <a:pt x="518" y="175"/>
                  </a:lnTo>
                  <a:lnTo>
                    <a:pt x="522" y="187"/>
                  </a:lnTo>
                  <a:lnTo>
                    <a:pt x="526" y="200"/>
                  </a:lnTo>
                  <a:lnTo>
                    <a:pt x="529" y="213"/>
                  </a:lnTo>
                  <a:lnTo>
                    <a:pt x="530" y="219"/>
                  </a:lnTo>
                  <a:lnTo>
                    <a:pt x="531" y="226"/>
                  </a:lnTo>
                  <a:lnTo>
                    <a:pt x="533" y="239"/>
                  </a:lnTo>
                  <a:lnTo>
                    <a:pt x="534" y="253"/>
                  </a:lnTo>
                  <a:lnTo>
                    <a:pt x="534" y="266"/>
                  </a:lnTo>
                  <a:lnTo>
                    <a:pt x="534" y="281"/>
                  </a:lnTo>
                  <a:lnTo>
                    <a:pt x="533" y="294"/>
                  </a:lnTo>
                  <a:lnTo>
                    <a:pt x="531" y="308"/>
                  </a:lnTo>
                  <a:lnTo>
                    <a:pt x="529" y="321"/>
                  </a:lnTo>
                  <a:lnTo>
                    <a:pt x="526" y="334"/>
                  </a:lnTo>
                  <a:lnTo>
                    <a:pt x="522" y="347"/>
                  </a:lnTo>
                  <a:lnTo>
                    <a:pt x="518" y="359"/>
                  </a:lnTo>
                  <a:lnTo>
                    <a:pt x="513" y="371"/>
                  </a:lnTo>
                  <a:lnTo>
                    <a:pt x="508" y="383"/>
                  </a:lnTo>
                  <a:lnTo>
                    <a:pt x="505" y="389"/>
                  </a:lnTo>
                  <a:lnTo>
                    <a:pt x="502" y="394"/>
                  </a:lnTo>
                  <a:lnTo>
                    <a:pt x="496" y="405"/>
                  </a:lnTo>
                  <a:lnTo>
                    <a:pt x="489" y="416"/>
                  </a:lnTo>
                  <a:lnTo>
                    <a:pt x="481" y="427"/>
                  </a:lnTo>
                  <a:lnTo>
                    <a:pt x="473" y="437"/>
                  </a:lnTo>
                  <a:lnTo>
                    <a:pt x="465" y="446"/>
                  </a:lnTo>
                  <a:lnTo>
                    <a:pt x="456" y="456"/>
                  </a:lnTo>
                  <a:lnTo>
                    <a:pt x="447" y="465"/>
                  </a:lnTo>
                  <a:lnTo>
                    <a:pt x="437" y="473"/>
                  </a:lnTo>
                  <a:lnTo>
                    <a:pt x="427" y="481"/>
                  </a:lnTo>
                  <a:lnTo>
                    <a:pt x="417" y="488"/>
                  </a:lnTo>
                  <a:lnTo>
                    <a:pt x="406" y="495"/>
                  </a:lnTo>
                  <a:lnTo>
                    <a:pt x="395" y="502"/>
                  </a:lnTo>
                  <a:lnTo>
                    <a:pt x="383" y="508"/>
                  </a:lnTo>
                  <a:lnTo>
                    <a:pt x="371" y="513"/>
                  </a:lnTo>
                  <a:lnTo>
                    <a:pt x="359" y="518"/>
                  </a:lnTo>
                  <a:lnTo>
                    <a:pt x="347" y="522"/>
                  </a:lnTo>
                  <a:lnTo>
                    <a:pt x="334" y="525"/>
                  </a:lnTo>
                  <a:lnTo>
                    <a:pt x="321" y="528"/>
                  </a:lnTo>
                  <a:lnTo>
                    <a:pt x="315" y="530"/>
                  </a:lnTo>
                  <a:lnTo>
                    <a:pt x="308" y="531"/>
                  </a:lnTo>
                  <a:lnTo>
                    <a:pt x="295" y="532"/>
                  </a:lnTo>
                  <a:lnTo>
                    <a:pt x="281" y="533"/>
                  </a:lnTo>
                  <a:lnTo>
                    <a:pt x="268" y="534"/>
                  </a:lnTo>
                  <a:lnTo>
                    <a:pt x="253" y="533"/>
                  </a:lnTo>
                  <a:lnTo>
                    <a:pt x="239" y="532"/>
                  </a:lnTo>
                  <a:lnTo>
                    <a:pt x="226" y="531"/>
                  </a:lnTo>
                  <a:lnTo>
                    <a:pt x="213" y="528"/>
                  </a:lnTo>
                  <a:lnTo>
                    <a:pt x="200" y="525"/>
                  </a:lnTo>
                  <a:lnTo>
                    <a:pt x="187" y="522"/>
                  </a:lnTo>
                  <a:lnTo>
                    <a:pt x="175" y="518"/>
                  </a:lnTo>
                  <a:lnTo>
                    <a:pt x="163" y="513"/>
                  </a:lnTo>
                  <a:lnTo>
                    <a:pt x="151" y="508"/>
                  </a:lnTo>
                  <a:lnTo>
                    <a:pt x="145" y="505"/>
                  </a:lnTo>
                  <a:lnTo>
                    <a:pt x="139" y="502"/>
                  </a:lnTo>
                  <a:lnTo>
                    <a:pt x="128" y="495"/>
                  </a:lnTo>
                  <a:lnTo>
                    <a:pt x="117" y="488"/>
                  </a:lnTo>
                  <a:lnTo>
                    <a:pt x="107" y="481"/>
                  </a:lnTo>
                  <a:lnTo>
                    <a:pt x="97" y="473"/>
                  </a:lnTo>
                  <a:lnTo>
                    <a:pt x="87" y="465"/>
                  </a:lnTo>
                  <a:lnTo>
                    <a:pt x="78" y="456"/>
                  </a:lnTo>
                  <a:lnTo>
                    <a:pt x="69" y="446"/>
                  </a:lnTo>
                  <a:lnTo>
                    <a:pt x="61" y="437"/>
                  </a:lnTo>
                  <a:lnTo>
                    <a:pt x="53" y="427"/>
                  </a:lnTo>
                  <a:lnTo>
                    <a:pt x="45" y="416"/>
                  </a:lnTo>
                  <a:lnTo>
                    <a:pt x="39" y="405"/>
                  </a:lnTo>
                  <a:lnTo>
                    <a:pt x="32" y="394"/>
                  </a:lnTo>
                  <a:lnTo>
                    <a:pt x="26" y="383"/>
                  </a:lnTo>
                  <a:lnTo>
                    <a:pt x="21" y="371"/>
                  </a:lnTo>
                  <a:lnTo>
                    <a:pt x="16" y="359"/>
                  </a:lnTo>
                  <a:lnTo>
                    <a:pt x="12" y="347"/>
                  </a:lnTo>
                  <a:lnTo>
                    <a:pt x="8" y="334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1" y="294"/>
                  </a:lnTo>
                  <a:lnTo>
                    <a:pt x="0" y="281"/>
                  </a:lnTo>
                  <a:lnTo>
                    <a:pt x="0" y="266"/>
                  </a:lnTo>
                  <a:close/>
                  <a:moveTo>
                    <a:pt x="1" y="266"/>
                  </a:moveTo>
                  <a:lnTo>
                    <a:pt x="2" y="253"/>
                  </a:lnTo>
                  <a:lnTo>
                    <a:pt x="3" y="239"/>
                  </a:lnTo>
                  <a:lnTo>
                    <a:pt x="4" y="226"/>
                  </a:lnTo>
                  <a:lnTo>
                    <a:pt x="7" y="213"/>
                  </a:lnTo>
                  <a:lnTo>
                    <a:pt x="10" y="200"/>
                  </a:lnTo>
                  <a:lnTo>
                    <a:pt x="13" y="187"/>
                  </a:lnTo>
                  <a:lnTo>
                    <a:pt x="17" y="175"/>
                  </a:lnTo>
                  <a:lnTo>
                    <a:pt x="22" y="163"/>
                  </a:lnTo>
                  <a:lnTo>
                    <a:pt x="28" y="151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8"/>
                  </a:lnTo>
                  <a:lnTo>
                    <a:pt x="54" y="108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2"/>
                  </a:lnTo>
                  <a:lnTo>
                    <a:pt x="108" y="54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0" y="33"/>
                  </a:lnTo>
                  <a:lnTo>
                    <a:pt x="152" y="27"/>
                  </a:lnTo>
                  <a:lnTo>
                    <a:pt x="163" y="22"/>
                  </a:lnTo>
                  <a:lnTo>
                    <a:pt x="175" y="17"/>
                  </a:lnTo>
                  <a:lnTo>
                    <a:pt x="188" y="13"/>
                  </a:lnTo>
                  <a:lnTo>
                    <a:pt x="200" y="9"/>
                  </a:lnTo>
                  <a:lnTo>
                    <a:pt x="213" y="6"/>
                  </a:lnTo>
                  <a:lnTo>
                    <a:pt x="226" y="4"/>
                  </a:lnTo>
                  <a:lnTo>
                    <a:pt x="239" y="2"/>
                  </a:lnTo>
                  <a:lnTo>
                    <a:pt x="253" y="1"/>
                  </a:lnTo>
                  <a:lnTo>
                    <a:pt x="268" y="1"/>
                  </a:lnTo>
                  <a:lnTo>
                    <a:pt x="281" y="1"/>
                  </a:lnTo>
                  <a:lnTo>
                    <a:pt x="295" y="2"/>
                  </a:lnTo>
                  <a:lnTo>
                    <a:pt x="308" y="4"/>
                  </a:lnTo>
                  <a:lnTo>
                    <a:pt x="321" y="6"/>
                  </a:lnTo>
                  <a:lnTo>
                    <a:pt x="334" y="9"/>
                  </a:lnTo>
                  <a:lnTo>
                    <a:pt x="346" y="13"/>
                  </a:lnTo>
                  <a:lnTo>
                    <a:pt x="359" y="17"/>
                  </a:lnTo>
                  <a:lnTo>
                    <a:pt x="371" y="22"/>
                  </a:lnTo>
                  <a:lnTo>
                    <a:pt x="382" y="27"/>
                  </a:lnTo>
                  <a:lnTo>
                    <a:pt x="394" y="33"/>
                  </a:lnTo>
                  <a:lnTo>
                    <a:pt x="405" y="39"/>
                  </a:lnTo>
                  <a:lnTo>
                    <a:pt x="416" y="46"/>
                  </a:lnTo>
                  <a:lnTo>
                    <a:pt x="426" y="54"/>
                  </a:lnTo>
                  <a:lnTo>
                    <a:pt x="436" y="62"/>
                  </a:lnTo>
                  <a:lnTo>
                    <a:pt x="446" y="70"/>
                  </a:lnTo>
                  <a:lnTo>
                    <a:pt x="455" y="79"/>
                  </a:lnTo>
                  <a:lnTo>
                    <a:pt x="464" y="88"/>
                  </a:lnTo>
                  <a:lnTo>
                    <a:pt x="472" y="98"/>
                  </a:lnTo>
                  <a:lnTo>
                    <a:pt x="480" y="108"/>
                  </a:lnTo>
                  <a:lnTo>
                    <a:pt x="487" y="118"/>
                  </a:lnTo>
                  <a:lnTo>
                    <a:pt x="494" y="129"/>
                  </a:lnTo>
                  <a:lnTo>
                    <a:pt x="501" y="140"/>
                  </a:lnTo>
                  <a:lnTo>
                    <a:pt x="507" y="151"/>
                  </a:lnTo>
                  <a:lnTo>
                    <a:pt x="512" y="163"/>
                  </a:lnTo>
                  <a:lnTo>
                    <a:pt x="517" y="175"/>
                  </a:lnTo>
                  <a:lnTo>
                    <a:pt x="521" y="187"/>
                  </a:lnTo>
                  <a:lnTo>
                    <a:pt x="524" y="200"/>
                  </a:lnTo>
                  <a:lnTo>
                    <a:pt x="527" y="213"/>
                  </a:lnTo>
                  <a:lnTo>
                    <a:pt x="530" y="226"/>
                  </a:lnTo>
                  <a:lnTo>
                    <a:pt x="531" y="239"/>
                  </a:lnTo>
                  <a:lnTo>
                    <a:pt x="532" y="253"/>
                  </a:lnTo>
                  <a:lnTo>
                    <a:pt x="533" y="266"/>
                  </a:lnTo>
                  <a:lnTo>
                    <a:pt x="532" y="281"/>
                  </a:lnTo>
                  <a:lnTo>
                    <a:pt x="531" y="294"/>
                  </a:lnTo>
                  <a:lnTo>
                    <a:pt x="530" y="308"/>
                  </a:lnTo>
                  <a:lnTo>
                    <a:pt x="527" y="321"/>
                  </a:lnTo>
                  <a:lnTo>
                    <a:pt x="524" y="333"/>
                  </a:lnTo>
                  <a:lnTo>
                    <a:pt x="521" y="346"/>
                  </a:lnTo>
                  <a:lnTo>
                    <a:pt x="517" y="358"/>
                  </a:lnTo>
                  <a:lnTo>
                    <a:pt x="512" y="370"/>
                  </a:lnTo>
                  <a:lnTo>
                    <a:pt x="507" y="382"/>
                  </a:lnTo>
                  <a:lnTo>
                    <a:pt x="501" y="394"/>
                  </a:lnTo>
                  <a:lnTo>
                    <a:pt x="494" y="405"/>
                  </a:lnTo>
                  <a:lnTo>
                    <a:pt x="487" y="415"/>
                  </a:lnTo>
                  <a:lnTo>
                    <a:pt x="480" y="426"/>
                  </a:lnTo>
                  <a:lnTo>
                    <a:pt x="472" y="436"/>
                  </a:lnTo>
                  <a:lnTo>
                    <a:pt x="464" y="446"/>
                  </a:lnTo>
                  <a:lnTo>
                    <a:pt x="455" y="455"/>
                  </a:lnTo>
                  <a:lnTo>
                    <a:pt x="446" y="464"/>
                  </a:lnTo>
                  <a:lnTo>
                    <a:pt x="436" y="472"/>
                  </a:lnTo>
                  <a:lnTo>
                    <a:pt x="426" y="480"/>
                  </a:lnTo>
                  <a:lnTo>
                    <a:pt x="416" y="487"/>
                  </a:lnTo>
                  <a:lnTo>
                    <a:pt x="405" y="494"/>
                  </a:lnTo>
                  <a:lnTo>
                    <a:pt x="394" y="500"/>
                  </a:lnTo>
                  <a:lnTo>
                    <a:pt x="382" y="506"/>
                  </a:lnTo>
                  <a:lnTo>
                    <a:pt x="371" y="512"/>
                  </a:lnTo>
                  <a:lnTo>
                    <a:pt x="359" y="516"/>
                  </a:lnTo>
                  <a:lnTo>
                    <a:pt x="346" y="520"/>
                  </a:lnTo>
                  <a:lnTo>
                    <a:pt x="334" y="524"/>
                  </a:lnTo>
                  <a:lnTo>
                    <a:pt x="321" y="527"/>
                  </a:lnTo>
                  <a:lnTo>
                    <a:pt x="308" y="529"/>
                  </a:lnTo>
                  <a:lnTo>
                    <a:pt x="295" y="531"/>
                  </a:lnTo>
                  <a:lnTo>
                    <a:pt x="281" y="532"/>
                  </a:lnTo>
                  <a:lnTo>
                    <a:pt x="268" y="532"/>
                  </a:lnTo>
                  <a:lnTo>
                    <a:pt x="253" y="532"/>
                  </a:lnTo>
                  <a:lnTo>
                    <a:pt x="239" y="531"/>
                  </a:lnTo>
                  <a:lnTo>
                    <a:pt x="226" y="529"/>
                  </a:lnTo>
                  <a:lnTo>
                    <a:pt x="213" y="527"/>
                  </a:lnTo>
                  <a:lnTo>
                    <a:pt x="200" y="524"/>
                  </a:lnTo>
                  <a:lnTo>
                    <a:pt x="188" y="520"/>
                  </a:lnTo>
                  <a:lnTo>
                    <a:pt x="175" y="516"/>
                  </a:lnTo>
                  <a:lnTo>
                    <a:pt x="163" y="512"/>
                  </a:lnTo>
                  <a:lnTo>
                    <a:pt x="152" y="506"/>
                  </a:lnTo>
                  <a:lnTo>
                    <a:pt x="140" y="500"/>
                  </a:lnTo>
                  <a:lnTo>
                    <a:pt x="129" y="494"/>
                  </a:lnTo>
                  <a:lnTo>
                    <a:pt x="118" y="487"/>
                  </a:lnTo>
                  <a:lnTo>
                    <a:pt x="108" y="480"/>
                  </a:lnTo>
                  <a:lnTo>
                    <a:pt x="98" y="472"/>
                  </a:lnTo>
                  <a:lnTo>
                    <a:pt x="88" y="464"/>
                  </a:lnTo>
                  <a:lnTo>
                    <a:pt x="79" y="455"/>
                  </a:lnTo>
                  <a:lnTo>
                    <a:pt x="70" y="446"/>
                  </a:lnTo>
                  <a:lnTo>
                    <a:pt x="62" y="436"/>
                  </a:lnTo>
                  <a:lnTo>
                    <a:pt x="54" y="426"/>
                  </a:lnTo>
                  <a:lnTo>
                    <a:pt x="47" y="415"/>
                  </a:lnTo>
                  <a:lnTo>
                    <a:pt x="40" y="405"/>
                  </a:lnTo>
                  <a:lnTo>
                    <a:pt x="33" y="394"/>
                  </a:lnTo>
                  <a:lnTo>
                    <a:pt x="28" y="382"/>
                  </a:lnTo>
                  <a:lnTo>
                    <a:pt x="22" y="370"/>
                  </a:lnTo>
                  <a:lnTo>
                    <a:pt x="17" y="358"/>
                  </a:lnTo>
                  <a:lnTo>
                    <a:pt x="13" y="346"/>
                  </a:lnTo>
                  <a:lnTo>
                    <a:pt x="10" y="333"/>
                  </a:lnTo>
                  <a:lnTo>
                    <a:pt x="7" y="321"/>
                  </a:lnTo>
                  <a:lnTo>
                    <a:pt x="4" y="308"/>
                  </a:lnTo>
                  <a:lnTo>
                    <a:pt x="3" y="294"/>
                  </a:lnTo>
                  <a:lnTo>
                    <a:pt x="2" y="281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5" name="Freeform 137"/>
            <p:cNvSpPr>
              <a:spLocks noEditPoints="1"/>
            </p:cNvSpPr>
            <p:nvPr/>
          </p:nvSpPr>
          <p:spPr bwMode="auto">
            <a:xfrm rot="1413173">
              <a:off x="1332" y="819"/>
              <a:ext cx="3056" cy="3050"/>
            </a:xfrm>
            <a:custGeom>
              <a:avLst/>
              <a:gdLst>
                <a:gd name="T0" fmla="*/ 1120 w 532"/>
                <a:gd name="T1" fmla="*/ 40184 h 531"/>
                <a:gd name="T2" fmla="*/ 5112 w 532"/>
                <a:gd name="T3" fmla="*/ 28438 h 531"/>
                <a:gd name="T4" fmla="*/ 11552 w 532"/>
                <a:gd name="T5" fmla="*/ 18375 h 531"/>
                <a:gd name="T6" fmla="*/ 20295 w 532"/>
                <a:gd name="T7" fmla="*/ 10029 h 531"/>
                <a:gd name="T8" fmla="*/ 30721 w 532"/>
                <a:gd name="T9" fmla="*/ 3992 h 531"/>
                <a:gd name="T10" fmla="*/ 42635 w 532"/>
                <a:gd name="T11" fmla="*/ 563 h 531"/>
                <a:gd name="T12" fmla="*/ 55732 w 532"/>
                <a:gd name="T13" fmla="*/ 195 h 531"/>
                <a:gd name="T14" fmla="*/ 67841 w 532"/>
                <a:gd name="T15" fmla="*/ 3033 h 531"/>
                <a:gd name="T16" fmla="*/ 78669 w 532"/>
                <a:gd name="T17" fmla="*/ 8512 h 531"/>
                <a:gd name="T18" fmla="*/ 87774 w 532"/>
                <a:gd name="T19" fmla="*/ 16496 h 531"/>
                <a:gd name="T20" fmla="*/ 94770 w 532"/>
                <a:gd name="T21" fmla="*/ 26330 h 531"/>
                <a:gd name="T22" fmla="*/ 99125 w 532"/>
                <a:gd name="T23" fmla="*/ 37709 h 531"/>
                <a:gd name="T24" fmla="*/ 100842 w 532"/>
                <a:gd name="T25" fmla="*/ 50213 h 531"/>
                <a:gd name="T26" fmla="*/ 99125 w 532"/>
                <a:gd name="T27" fmla="*/ 62918 h 531"/>
                <a:gd name="T28" fmla="*/ 94770 w 532"/>
                <a:gd name="T29" fmla="*/ 74464 h 531"/>
                <a:gd name="T30" fmla="*/ 87774 w 532"/>
                <a:gd name="T31" fmla="*/ 84326 h 531"/>
                <a:gd name="T32" fmla="*/ 78669 w 532"/>
                <a:gd name="T33" fmla="*/ 92115 h 531"/>
                <a:gd name="T34" fmla="*/ 67841 w 532"/>
                <a:gd name="T35" fmla="*/ 97589 h 531"/>
                <a:gd name="T36" fmla="*/ 55732 w 532"/>
                <a:gd name="T37" fmla="*/ 100426 h 531"/>
                <a:gd name="T38" fmla="*/ 42635 w 532"/>
                <a:gd name="T39" fmla="*/ 100064 h 531"/>
                <a:gd name="T40" fmla="*/ 30721 w 532"/>
                <a:gd name="T41" fmla="*/ 96830 h 531"/>
                <a:gd name="T42" fmla="*/ 20295 w 532"/>
                <a:gd name="T43" fmla="*/ 90759 h 531"/>
                <a:gd name="T44" fmla="*/ 11552 w 532"/>
                <a:gd name="T45" fmla="*/ 82448 h 531"/>
                <a:gd name="T46" fmla="*/ 5112 w 532"/>
                <a:gd name="T47" fmla="*/ 72189 h 531"/>
                <a:gd name="T48" fmla="*/ 1120 w 532"/>
                <a:gd name="T49" fmla="*/ 60638 h 531"/>
                <a:gd name="T50" fmla="*/ 362 w 532"/>
                <a:gd name="T51" fmla="*/ 50213 h 531"/>
                <a:gd name="T52" fmla="*/ 1878 w 532"/>
                <a:gd name="T53" fmla="*/ 37709 h 531"/>
                <a:gd name="T54" fmla="*/ 6434 w 532"/>
                <a:gd name="T55" fmla="*/ 26525 h 531"/>
                <a:gd name="T56" fmla="*/ 13264 w 532"/>
                <a:gd name="T57" fmla="*/ 16663 h 531"/>
                <a:gd name="T58" fmla="*/ 22374 w 532"/>
                <a:gd name="T59" fmla="*/ 8909 h 531"/>
                <a:gd name="T60" fmla="*/ 30887 w 532"/>
                <a:gd name="T61" fmla="*/ 4159 h 531"/>
                <a:gd name="T62" fmla="*/ 41509 w 532"/>
                <a:gd name="T63" fmla="*/ 1120 h 531"/>
                <a:gd name="T64" fmla="*/ 53061 w 532"/>
                <a:gd name="T65" fmla="*/ 362 h 531"/>
                <a:gd name="T66" fmla="*/ 65400 w 532"/>
                <a:gd name="T67" fmla="*/ 2476 h 531"/>
                <a:gd name="T68" fmla="*/ 76389 w 532"/>
                <a:gd name="T69" fmla="*/ 7588 h 531"/>
                <a:gd name="T70" fmla="*/ 85861 w 532"/>
                <a:gd name="T71" fmla="*/ 14980 h 531"/>
                <a:gd name="T72" fmla="*/ 92691 w 532"/>
                <a:gd name="T73" fmla="*/ 23291 h 531"/>
                <a:gd name="T74" fmla="*/ 97442 w 532"/>
                <a:gd name="T75" fmla="*/ 33159 h 531"/>
                <a:gd name="T76" fmla="*/ 99883 w 532"/>
                <a:gd name="T77" fmla="*/ 42625 h 531"/>
                <a:gd name="T78" fmla="*/ 100279 w 532"/>
                <a:gd name="T79" fmla="*/ 55526 h 531"/>
                <a:gd name="T80" fmla="*/ 97442 w 532"/>
                <a:gd name="T81" fmla="*/ 67669 h 531"/>
                <a:gd name="T82" fmla="*/ 91933 w 532"/>
                <a:gd name="T83" fmla="*/ 78456 h 531"/>
                <a:gd name="T84" fmla="*/ 84143 w 532"/>
                <a:gd name="T85" fmla="*/ 87364 h 531"/>
                <a:gd name="T86" fmla="*/ 76389 w 532"/>
                <a:gd name="T87" fmla="*/ 93235 h 531"/>
                <a:gd name="T88" fmla="*/ 65400 w 532"/>
                <a:gd name="T89" fmla="*/ 98151 h 531"/>
                <a:gd name="T90" fmla="*/ 55732 w 532"/>
                <a:gd name="T91" fmla="*/ 100265 h 531"/>
                <a:gd name="T92" fmla="*/ 42635 w 532"/>
                <a:gd name="T93" fmla="*/ 99869 h 531"/>
                <a:gd name="T94" fmla="*/ 30887 w 532"/>
                <a:gd name="T95" fmla="*/ 96468 h 531"/>
                <a:gd name="T96" fmla="*/ 20461 w 532"/>
                <a:gd name="T97" fmla="*/ 90598 h 531"/>
                <a:gd name="T98" fmla="*/ 11747 w 532"/>
                <a:gd name="T99" fmla="*/ 82247 h 531"/>
                <a:gd name="T100" fmla="*/ 6434 w 532"/>
                <a:gd name="T101" fmla="*/ 74297 h 531"/>
                <a:gd name="T102" fmla="*/ 1878 w 532"/>
                <a:gd name="T103" fmla="*/ 62918 h 531"/>
                <a:gd name="T104" fmla="*/ 362 w 532"/>
                <a:gd name="T105" fmla="*/ 53050 h 5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531"/>
                <a:gd name="T161" fmla="*/ 532 w 532"/>
                <a:gd name="T162" fmla="*/ 531 h 5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531">
                  <a:moveTo>
                    <a:pt x="0" y="265"/>
                  </a:moveTo>
                  <a:lnTo>
                    <a:pt x="1" y="252"/>
                  </a:lnTo>
                  <a:lnTo>
                    <a:pt x="2" y="238"/>
                  </a:lnTo>
                  <a:lnTo>
                    <a:pt x="3" y="225"/>
                  </a:lnTo>
                  <a:lnTo>
                    <a:pt x="6" y="212"/>
                  </a:lnTo>
                  <a:lnTo>
                    <a:pt x="9" y="199"/>
                  </a:lnTo>
                  <a:lnTo>
                    <a:pt x="12" y="186"/>
                  </a:lnTo>
                  <a:lnTo>
                    <a:pt x="16" y="174"/>
                  </a:lnTo>
                  <a:lnTo>
                    <a:pt x="21" y="162"/>
                  </a:lnTo>
                  <a:lnTo>
                    <a:pt x="27" y="150"/>
                  </a:lnTo>
                  <a:lnTo>
                    <a:pt x="32" y="139"/>
                  </a:lnTo>
                  <a:lnTo>
                    <a:pt x="39" y="128"/>
                  </a:lnTo>
                  <a:lnTo>
                    <a:pt x="46" y="117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7" y="45"/>
                  </a:lnTo>
                  <a:lnTo>
                    <a:pt x="128" y="38"/>
                  </a:lnTo>
                  <a:lnTo>
                    <a:pt x="139" y="32"/>
                  </a:lnTo>
                  <a:lnTo>
                    <a:pt x="151" y="26"/>
                  </a:lnTo>
                  <a:lnTo>
                    <a:pt x="162" y="21"/>
                  </a:lnTo>
                  <a:lnTo>
                    <a:pt x="174" y="16"/>
                  </a:lnTo>
                  <a:lnTo>
                    <a:pt x="187" y="12"/>
                  </a:lnTo>
                  <a:lnTo>
                    <a:pt x="199" y="8"/>
                  </a:lnTo>
                  <a:lnTo>
                    <a:pt x="212" y="5"/>
                  </a:lnTo>
                  <a:lnTo>
                    <a:pt x="225" y="3"/>
                  </a:lnTo>
                  <a:lnTo>
                    <a:pt x="238" y="1"/>
                  </a:lnTo>
                  <a:lnTo>
                    <a:pt x="252" y="0"/>
                  </a:lnTo>
                  <a:lnTo>
                    <a:pt x="267" y="0"/>
                  </a:lnTo>
                  <a:lnTo>
                    <a:pt x="280" y="0"/>
                  </a:lnTo>
                  <a:lnTo>
                    <a:pt x="294" y="1"/>
                  </a:lnTo>
                  <a:lnTo>
                    <a:pt x="307" y="3"/>
                  </a:lnTo>
                  <a:lnTo>
                    <a:pt x="320" y="5"/>
                  </a:lnTo>
                  <a:lnTo>
                    <a:pt x="333" y="8"/>
                  </a:lnTo>
                  <a:lnTo>
                    <a:pt x="345" y="12"/>
                  </a:lnTo>
                  <a:lnTo>
                    <a:pt x="358" y="16"/>
                  </a:lnTo>
                  <a:lnTo>
                    <a:pt x="370" y="21"/>
                  </a:lnTo>
                  <a:lnTo>
                    <a:pt x="381" y="26"/>
                  </a:lnTo>
                  <a:lnTo>
                    <a:pt x="393" y="32"/>
                  </a:lnTo>
                  <a:lnTo>
                    <a:pt x="404" y="38"/>
                  </a:lnTo>
                  <a:lnTo>
                    <a:pt x="415" y="45"/>
                  </a:lnTo>
                  <a:lnTo>
                    <a:pt x="425" y="53"/>
                  </a:lnTo>
                  <a:lnTo>
                    <a:pt x="435" y="61"/>
                  </a:lnTo>
                  <a:lnTo>
                    <a:pt x="445" y="69"/>
                  </a:lnTo>
                  <a:lnTo>
                    <a:pt x="454" y="78"/>
                  </a:lnTo>
                  <a:lnTo>
                    <a:pt x="463" y="87"/>
                  </a:lnTo>
                  <a:lnTo>
                    <a:pt x="471" y="97"/>
                  </a:lnTo>
                  <a:lnTo>
                    <a:pt x="479" y="107"/>
                  </a:lnTo>
                  <a:lnTo>
                    <a:pt x="486" y="117"/>
                  </a:lnTo>
                  <a:lnTo>
                    <a:pt x="493" y="128"/>
                  </a:lnTo>
                  <a:lnTo>
                    <a:pt x="500" y="139"/>
                  </a:lnTo>
                  <a:lnTo>
                    <a:pt x="506" y="150"/>
                  </a:lnTo>
                  <a:lnTo>
                    <a:pt x="511" y="162"/>
                  </a:lnTo>
                  <a:lnTo>
                    <a:pt x="516" y="174"/>
                  </a:lnTo>
                  <a:lnTo>
                    <a:pt x="520" y="186"/>
                  </a:lnTo>
                  <a:lnTo>
                    <a:pt x="523" y="199"/>
                  </a:lnTo>
                  <a:lnTo>
                    <a:pt x="526" y="212"/>
                  </a:lnTo>
                  <a:lnTo>
                    <a:pt x="529" y="225"/>
                  </a:lnTo>
                  <a:lnTo>
                    <a:pt x="530" y="238"/>
                  </a:lnTo>
                  <a:lnTo>
                    <a:pt x="531" y="252"/>
                  </a:lnTo>
                  <a:lnTo>
                    <a:pt x="532" y="265"/>
                  </a:lnTo>
                  <a:lnTo>
                    <a:pt x="531" y="280"/>
                  </a:lnTo>
                  <a:lnTo>
                    <a:pt x="530" y="293"/>
                  </a:lnTo>
                  <a:lnTo>
                    <a:pt x="529" y="307"/>
                  </a:lnTo>
                  <a:lnTo>
                    <a:pt x="526" y="320"/>
                  </a:lnTo>
                  <a:lnTo>
                    <a:pt x="523" y="332"/>
                  </a:lnTo>
                  <a:lnTo>
                    <a:pt x="520" y="345"/>
                  </a:lnTo>
                  <a:lnTo>
                    <a:pt x="516" y="357"/>
                  </a:lnTo>
                  <a:lnTo>
                    <a:pt x="511" y="369"/>
                  </a:lnTo>
                  <a:lnTo>
                    <a:pt x="506" y="381"/>
                  </a:lnTo>
                  <a:lnTo>
                    <a:pt x="500" y="393"/>
                  </a:lnTo>
                  <a:lnTo>
                    <a:pt x="493" y="404"/>
                  </a:lnTo>
                  <a:lnTo>
                    <a:pt x="486" y="414"/>
                  </a:lnTo>
                  <a:lnTo>
                    <a:pt x="479" y="425"/>
                  </a:lnTo>
                  <a:lnTo>
                    <a:pt x="471" y="435"/>
                  </a:lnTo>
                  <a:lnTo>
                    <a:pt x="463" y="445"/>
                  </a:lnTo>
                  <a:lnTo>
                    <a:pt x="454" y="454"/>
                  </a:lnTo>
                  <a:lnTo>
                    <a:pt x="445" y="463"/>
                  </a:lnTo>
                  <a:lnTo>
                    <a:pt x="435" y="471"/>
                  </a:lnTo>
                  <a:lnTo>
                    <a:pt x="425" y="479"/>
                  </a:lnTo>
                  <a:lnTo>
                    <a:pt x="415" y="486"/>
                  </a:lnTo>
                  <a:lnTo>
                    <a:pt x="404" y="493"/>
                  </a:lnTo>
                  <a:lnTo>
                    <a:pt x="393" y="499"/>
                  </a:lnTo>
                  <a:lnTo>
                    <a:pt x="381" y="505"/>
                  </a:lnTo>
                  <a:lnTo>
                    <a:pt x="370" y="511"/>
                  </a:lnTo>
                  <a:lnTo>
                    <a:pt x="358" y="515"/>
                  </a:lnTo>
                  <a:lnTo>
                    <a:pt x="345" y="519"/>
                  </a:lnTo>
                  <a:lnTo>
                    <a:pt x="333" y="523"/>
                  </a:lnTo>
                  <a:lnTo>
                    <a:pt x="320" y="526"/>
                  </a:lnTo>
                  <a:lnTo>
                    <a:pt x="307" y="528"/>
                  </a:lnTo>
                  <a:lnTo>
                    <a:pt x="294" y="530"/>
                  </a:lnTo>
                  <a:lnTo>
                    <a:pt x="280" y="531"/>
                  </a:lnTo>
                  <a:lnTo>
                    <a:pt x="267" y="531"/>
                  </a:lnTo>
                  <a:lnTo>
                    <a:pt x="252" y="531"/>
                  </a:lnTo>
                  <a:lnTo>
                    <a:pt x="238" y="530"/>
                  </a:lnTo>
                  <a:lnTo>
                    <a:pt x="225" y="528"/>
                  </a:lnTo>
                  <a:lnTo>
                    <a:pt x="212" y="526"/>
                  </a:lnTo>
                  <a:lnTo>
                    <a:pt x="199" y="523"/>
                  </a:lnTo>
                  <a:lnTo>
                    <a:pt x="187" y="519"/>
                  </a:lnTo>
                  <a:lnTo>
                    <a:pt x="174" y="515"/>
                  </a:lnTo>
                  <a:lnTo>
                    <a:pt x="162" y="511"/>
                  </a:lnTo>
                  <a:lnTo>
                    <a:pt x="151" y="505"/>
                  </a:lnTo>
                  <a:lnTo>
                    <a:pt x="139" y="499"/>
                  </a:lnTo>
                  <a:lnTo>
                    <a:pt x="128" y="493"/>
                  </a:lnTo>
                  <a:lnTo>
                    <a:pt x="117" y="486"/>
                  </a:lnTo>
                  <a:lnTo>
                    <a:pt x="107" y="479"/>
                  </a:lnTo>
                  <a:lnTo>
                    <a:pt x="97" y="471"/>
                  </a:lnTo>
                  <a:lnTo>
                    <a:pt x="87" y="463"/>
                  </a:lnTo>
                  <a:lnTo>
                    <a:pt x="78" y="454"/>
                  </a:lnTo>
                  <a:lnTo>
                    <a:pt x="69" y="445"/>
                  </a:lnTo>
                  <a:lnTo>
                    <a:pt x="61" y="435"/>
                  </a:lnTo>
                  <a:lnTo>
                    <a:pt x="53" y="425"/>
                  </a:lnTo>
                  <a:lnTo>
                    <a:pt x="46" y="414"/>
                  </a:lnTo>
                  <a:lnTo>
                    <a:pt x="39" y="404"/>
                  </a:lnTo>
                  <a:lnTo>
                    <a:pt x="32" y="393"/>
                  </a:lnTo>
                  <a:lnTo>
                    <a:pt x="27" y="381"/>
                  </a:lnTo>
                  <a:lnTo>
                    <a:pt x="21" y="369"/>
                  </a:lnTo>
                  <a:lnTo>
                    <a:pt x="16" y="357"/>
                  </a:lnTo>
                  <a:lnTo>
                    <a:pt x="12" y="345"/>
                  </a:lnTo>
                  <a:lnTo>
                    <a:pt x="9" y="332"/>
                  </a:lnTo>
                  <a:lnTo>
                    <a:pt x="6" y="320"/>
                  </a:lnTo>
                  <a:lnTo>
                    <a:pt x="3" y="307"/>
                  </a:lnTo>
                  <a:lnTo>
                    <a:pt x="2" y="293"/>
                  </a:lnTo>
                  <a:lnTo>
                    <a:pt x="1" y="280"/>
                  </a:lnTo>
                  <a:lnTo>
                    <a:pt x="0" y="265"/>
                  </a:lnTo>
                  <a:close/>
                  <a:moveTo>
                    <a:pt x="2" y="265"/>
                  </a:moveTo>
                  <a:lnTo>
                    <a:pt x="2" y="252"/>
                  </a:lnTo>
                  <a:lnTo>
                    <a:pt x="3" y="238"/>
                  </a:lnTo>
                  <a:lnTo>
                    <a:pt x="5" y="225"/>
                  </a:lnTo>
                  <a:lnTo>
                    <a:pt x="7" y="212"/>
                  </a:lnTo>
                  <a:lnTo>
                    <a:pt x="10" y="199"/>
                  </a:lnTo>
                  <a:lnTo>
                    <a:pt x="14" y="187"/>
                  </a:lnTo>
                  <a:lnTo>
                    <a:pt x="18" y="175"/>
                  </a:lnTo>
                  <a:lnTo>
                    <a:pt x="23" y="163"/>
                  </a:lnTo>
                  <a:lnTo>
                    <a:pt x="28" y="151"/>
                  </a:lnTo>
                  <a:lnTo>
                    <a:pt x="34" y="140"/>
                  </a:lnTo>
                  <a:lnTo>
                    <a:pt x="40" y="128"/>
                  </a:lnTo>
                  <a:lnTo>
                    <a:pt x="47" y="118"/>
                  </a:lnTo>
                  <a:lnTo>
                    <a:pt x="54" y="107"/>
                  </a:lnTo>
                  <a:lnTo>
                    <a:pt x="62" y="97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2"/>
                  </a:lnTo>
                  <a:lnTo>
                    <a:pt x="108" y="54"/>
                  </a:lnTo>
                  <a:lnTo>
                    <a:pt x="118" y="47"/>
                  </a:lnTo>
                  <a:lnTo>
                    <a:pt x="123" y="43"/>
                  </a:lnTo>
                  <a:lnTo>
                    <a:pt x="129" y="40"/>
                  </a:lnTo>
                  <a:lnTo>
                    <a:pt x="140" y="33"/>
                  </a:lnTo>
                  <a:lnTo>
                    <a:pt x="151" y="27"/>
                  </a:lnTo>
                  <a:lnTo>
                    <a:pt x="163" y="22"/>
                  </a:lnTo>
                  <a:lnTo>
                    <a:pt x="175" y="17"/>
                  </a:lnTo>
                  <a:lnTo>
                    <a:pt x="187" y="13"/>
                  </a:lnTo>
                  <a:lnTo>
                    <a:pt x="200" y="10"/>
                  </a:lnTo>
                  <a:lnTo>
                    <a:pt x="212" y="7"/>
                  </a:lnTo>
                  <a:lnTo>
                    <a:pt x="219" y="6"/>
                  </a:lnTo>
                  <a:lnTo>
                    <a:pt x="225" y="5"/>
                  </a:lnTo>
                  <a:lnTo>
                    <a:pt x="239" y="3"/>
                  </a:lnTo>
                  <a:lnTo>
                    <a:pt x="252" y="2"/>
                  </a:lnTo>
                  <a:lnTo>
                    <a:pt x="267" y="1"/>
                  </a:lnTo>
                  <a:lnTo>
                    <a:pt x="280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20" y="7"/>
                  </a:lnTo>
                  <a:lnTo>
                    <a:pt x="332" y="10"/>
                  </a:lnTo>
                  <a:lnTo>
                    <a:pt x="345" y="13"/>
                  </a:lnTo>
                  <a:lnTo>
                    <a:pt x="357" y="17"/>
                  </a:lnTo>
                  <a:lnTo>
                    <a:pt x="369" y="22"/>
                  </a:lnTo>
                  <a:lnTo>
                    <a:pt x="381" y="27"/>
                  </a:lnTo>
                  <a:lnTo>
                    <a:pt x="392" y="33"/>
                  </a:lnTo>
                  <a:lnTo>
                    <a:pt x="403" y="40"/>
                  </a:lnTo>
                  <a:lnTo>
                    <a:pt x="414" y="47"/>
                  </a:lnTo>
                  <a:lnTo>
                    <a:pt x="424" y="54"/>
                  </a:lnTo>
                  <a:lnTo>
                    <a:pt x="434" y="62"/>
                  </a:lnTo>
                  <a:lnTo>
                    <a:pt x="444" y="70"/>
                  </a:lnTo>
                  <a:lnTo>
                    <a:pt x="453" y="79"/>
                  </a:lnTo>
                  <a:lnTo>
                    <a:pt x="462" y="88"/>
                  </a:lnTo>
                  <a:lnTo>
                    <a:pt x="470" y="97"/>
                  </a:lnTo>
                  <a:lnTo>
                    <a:pt x="478" y="107"/>
                  </a:lnTo>
                  <a:lnTo>
                    <a:pt x="485" y="118"/>
                  </a:lnTo>
                  <a:lnTo>
                    <a:pt x="489" y="123"/>
                  </a:lnTo>
                  <a:lnTo>
                    <a:pt x="492" y="128"/>
                  </a:lnTo>
                  <a:lnTo>
                    <a:pt x="498" y="140"/>
                  </a:lnTo>
                  <a:lnTo>
                    <a:pt x="504" y="151"/>
                  </a:lnTo>
                  <a:lnTo>
                    <a:pt x="510" y="163"/>
                  </a:lnTo>
                  <a:lnTo>
                    <a:pt x="514" y="175"/>
                  </a:lnTo>
                  <a:lnTo>
                    <a:pt x="518" y="187"/>
                  </a:lnTo>
                  <a:lnTo>
                    <a:pt x="522" y="199"/>
                  </a:lnTo>
                  <a:lnTo>
                    <a:pt x="525" y="212"/>
                  </a:lnTo>
                  <a:lnTo>
                    <a:pt x="526" y="219"/>
                  </a:lnTo>
                  <a:lnTo>
                    <a:pt x="527" y="225"/>
                  </a:lnTo>
                  <a:lnTo>
                    <a:pt x="529" y="238"/>
                  </a:lnTo>
                  <a:lnTo>
                    <a:pt x="530" y="252"/>
                  </a:lnTo>
                  <a:lnTo>
                    <a:pt x="530" y="265"/>
                  </a:lnTo>
                  <a:lnTo>
                    <a:pt x="530" y="280"/>
                  </a:lnTo>
                  <a:lnTo>
                    <a:pt x="529" y="293"/>
                  </a:lnTo>
                  <a:lnTo>
                    <a:pt x="527" y="306"/>
                  </a:lnTo>
                  <a:lnTo>
                    <a:pt x="525" y="319"/>
                  </a:lnTo>
                  <a:lnTo>
                    <a:pt x="522" y="332"/>
                  </a:lnTo>
                  <a:lnTo>
                    <a:pt x="518" y="345"/>
                  </a:lnTo>
                  <a:lnTo>
                    <a:pt x="514" y="357"/>
                  </a:lnTo>
                  <a:lnTo>
                    <a:pt x="510" y="369"/>
                  </a:lnTo>
                  <a:lnTo>
                    <a:pt x="504" y="381"/>
                  </a:lnTo>
                  <a:lnTo>
                    <a:pt x="498" y="392"/>
                  </a:lnTo>
                  <a:lnTo>
                    <a:pt x="492" y="403"/>
                  </a:lnTo>
                  <a:lnTo>
                    <a:pt x="485" y="414"/>
                  </a:lnTo>
                  <a:lnTo>
                    <a:pt x="478" y="424"/>
                  </a:lnTo>
                  <a:lnTo>
                    <a:pt x="470" y="434"/>
                  </a:lnTo>
                  <a:lnTo>
                    <a:pt x="462" y="444"/>
                  </a:lnTo>
                  <a:lnTo>
                    <a:pt x="453" y="453"/>
                  </a:lnTo>
                  <a:lnTo>
                    <a:pt x="444" y="461"/>
                  </a:lnTo>
                  <a:lnTo>
                    <a:pt x="434" y="470"/>
                  </a:lnTo>
                  <a:lnTo>
                    <a:pt x="424" y="478"/>
                  </a:lnTo>
                  <a:lnTo>
                    <a:pt x="414" y="485"/>
                  </a:lnTo>
                  <a:lnTo>
                    <a:pt x="409" y="488"/>
                  </a:lnTo>
                  <a:lnTo>
                    <a:pt x="403" y="492"/>
                  </a:lnTo>
                  <a:lnTo>
                    <a:pt x="392" y="498"/>
                  </a:lnTo>
                  <a:lnTo>
                    <a:pt x="381" y="504"/>
                  </a:lnTo>
                  <a:lnTo>
                    <a:pt x="369" y="509"/>
                  </a:lnTo>
                  <a:lnTo>
                    <a:pt x="357" y="514"/>
                  </a:lnTo>
                  <a:lnTo>
                    <a:pt x="345" y="518"/>
                  </a:lnTo>
                  <a:lnTo>
                    <a:pt x="332" y="522"/>
                  </a:lnTo>
                  <a:lnTo>
                    <a:pt x="320" y="525"/>
                  </a:lnTo>
                  <a:lnTo>
                    <a:pt x="313" y="526"/>
                  </a:lnTo>
                  <a:lnTo>
                    <a:pt x="307" y="527"/>
                  </a:lnTo>
                  <a:lnTo>
                    <a:pt x="294" y="529"/>
                  </a:lnTo>
                  <a:lnTo>
                    <a:pt x="280" y="530"/>
                  </a:lnTo>
                  <a:lnTo>
                    <a:pt x="267" y="530"/>
                  </a:lnTo>
                  <a:lnTo>
                    <a:pt x="252" y="530"/>
                  </a:lnTo>
                  <a:lnTo>
                    <a:pt x="239" y="529"/>
                  </a:lnTo>
                  <a:lnTo>
                    <a:pt x="225" y="527"/>
                  </a:lnTo>
                  <a:lnTo>
                    <a:pt x="212" y="525"/>
                  </a:lnTo>
                  <a:lnTo>
                    <a:pt x="200" y="522"/>
                  </a:lnTo>
                  <a:lnTo>
                    <a:pt x="187" y="518"/>
                  </a:lnTo>
                  <a:lnTo>
                    <a:pt x="175" y="514"/>
                  </a:lnTo>
                  <a:lnTo>
                    <a:pt x="163" y="509"/>
                  </a:lnTo>
                  <a:lnTo>
                    <a:pt x="151" y="504"/>
                  </a:lnTo>
                  <a:lnTo>
                    <a:pt x="140" y="498"/>
                  </a:lnTo>
                  <a:lnTo>
                    <a:pt x="129" y="492"/>
                  </a:lnTo>
                  <a:lnTo>
                    <a:pt x="118" y="485"/>
                  </a:lnTo>
                  <a:lnTo>
                    <a:pt x="108" y="478"/>
                  </a:lnTo>
                  <a:lnTo>
                    <a:pt x="98" y="470"/>
                  </a:lnTo>
                  <a:lnTo>
                    <a:pt x="88" y="461"/>
                  </a:lnTo>
                  <a:lnTo>
                    <a:pt x="79" y="453"/>
                  </a:lnTo>
                  <a:lnTo>
                    <a:pt x="70" y="444"/>
                  </a:lnTo>
                  <a:lnTo>
                    <a:pt x="62" y="434"/>
                  </a:lnTo>
                  <a:lnTo>
                    <a:pt x="54" y="424"/>
                  </a:lnTo>
                  <a:lnTo>
                    <a:pt x="47" y="414"/>
                  </a:lnTo>
                  <a:lnTo>
                    <a:pt x="43" y="408"/>
                  </a:lnTo>
                  <a:lnTo>
                    <a:pt x="40" y="403"/>
                  </a:lnTo>
                  <a:lnTo>
                    <a:pt x="34" y="392"/>
                  </a:lnTo>
                  <a:lnTo>
                    <a:pt x="28" y="381"/>
                  </a:lnTo>
                  <a:lnTo>
                    <a:pt x="23" y="369"/>
                  </a:lnTo>
                  <a:lnTo>
                    <a:pt x="18" y="357"/>
                  </a:lnTo>
                  <a:lnTo>
                    <a:pt x="14" y="345"/>
                  </a:lnTo>
                  <a:lnTo>
                    <a:pt x="10" y="332"/>
                  </a:lnTo>
                  <a:lnTo>
                    <a:pt x="7" y="319"/>
                  </a:lnTo>
                  <a:lnTo>
                    <a:pt x="6" y="313"/>
                  </a:lnTo>
                  <a:lnTo>
                    <a:pt x="5" y="306"/>
                  </a:lnTo>
                  <a:lnTo>
                    <a:pt x="3" y="293"/>
                  </a:lnTo>
                  <a:lnTo>
                    <a:pt x="2" y="280"/>
                  </a:lnTo>
                  <a:lnTo>
                    <a:pt x="2" y="2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6" name="Freeform 138"/>
            <p:cNvSpPr>
              <a:spLocks noEditPoints="1"/>
            </p:cNvSpPr>
            <p:nvPr/>
          </p:nvSpPr>
          <p:spPr bwMode="auto">
            <a:xfrm rot="1413173">
              <a:off x="1342" y="825"/>
              <a:ext cx="3034" cy="3039"/>
            </a:xfrm>
            <a:custGeom>
              <a:avLst/>
              <a:gdLst>
                <a:gd name="T0" fmla="*/ 960 w 528"/>
                <a:gd name="T1" fmla="*/ 40001 h 529"/>
                <a:gd name="T2" fmla="*/ 4919 w 528"/>
                <a:gd name="T3" fmla="*/ 28448 h 529"/>
                <a:gd name="T4" fmla="*/ 11389 w 528"/>
                <a:gd name="T5" fmla="*/ 18217 h 529"/>
                <a:gd name="T6" fmla="*/ 20106 w 528"/>
                <a:gd name="T7" fmla="*/ 10030 h 529"/>
                <a:gd name="T8" fmla="*/ 28266 w 528"/>
                <a:gd name="T9" fmla="*/ 4918 h 529"/>
                <a:gd name="T10" fmla="*/ 39856 w 528"/>
                <a:gd name="T11" fmla="*/ 1120 h 529"/>
                <a:gd name="T12" fmla="*/ 50285 w 528"/>
                <a:gd name="T13" fmla="*/ 0 h 529"/>
                <a:gd name="T14" fmla="*/ 62605 w 528"/>
                <a:gd name="T15" fmla="*/ 1718 h 529"/>
                <a:gd name="T16" fmla="*/ 73994 w 528"/>
                <a:gd name="T17" fmla="*/ 6072 h 529"/>
                <a:gd name="T18" fmla="*/ 83866 w 528"/>
                <a:gd name="T19" fmla="*/ 13069 h 529"/>
                <a:gd name="T20" fmla="*/ 91629 w 528"/>
                <a:gd name="T21" fmla="*/ 22181 h 529"/>
                <a:gd name="T22" fmla="*/ 96381 w 528"/>
                <a:gd name="T23" fmla="*/ 30723 h 529"/>
                <a:gd name="T24" fmla="*/ 99421 w 528"/>
                <a:gd name="T25" fmla="*/ 41317 h 529"/>
                <a:gd name="T26" fmla="*/ 100179 w 528"/>
                <a:gd name="T27" fmla="*/ 52904 h 529"/>
                <a:gd name="T28" fmla="*/ 97904 w 528"/>
                <a:gd name="T29" fmla="*/ 65215 h 529"/>
                <a:gd name="T30" fmla="*/ 92979 w 528"/>
                <a:gd name="T31" fmla="*/ 76205 h 529"/>
                <a:gd name="T32" fmla="*/ 85584 w 528"/>
                <a:gd name="T33" fmla="*/ 85707 h 529"/>
                <a:gd name="T34" fmla="*/ 77229 w 528"/>
                <a:gd name="T35" fmla="*/ 92342 h 529"/>
                <a:gd name="T36" fmla="*/ 67357 w 528"/>
                <a:gd name="T37" fmla="*/ 97259 h 529"/>
                <a:gd name="T38" fmla="*/ 57882 w 528"/>
                <a:gd name="T39" fmla="*/ 99735 h 529"/>
                <a:gd name="T40" fmla="*/ 44970 w 528"/>
                <a:gd name="T41" fmla="*/ 100097 h 529"/>
                <a:gd name="T42" fmla="*/ 32822 w 528"/>
                <a:gd name="T43" fmla="*/ 97259 h 529"/>
                <a:gd name="T44" fmla="*/ 22025 w 528"/>
                <a:gd name="T45" fmla="*/ 91750 h 529"/>
                <a:gd name="T46" fmla="*/ 12912 w 528"/>
                <a:gd name="T47" fmla="*/ 83995 h 529"/>
                <a:gd name="T48" fmla="*/ 7200 w 528"/>
                <a:gd name="T49" fmla="*/ 76205 h 529"/>
                <a:gd name="T50" fmla="*/ 2276 w 528"/>
                <a:gd name="T51" fmla="*/ 65215 h 529"/>
                <a:gd name="T52" fmla="*/ 195 w 528"/>
                <a:gd name="T53" fmla="*/ 55345 h 529"/>
                <a:gd name="T54" fmla="*/ 563 w 528"/>
                <a:gd name="T55" fmla="*/ 44947 h 529"/>
                <a:gd name="T56" fmla="*/ 3235 w 528"/>
                <a:gd name="T57" fmla="*/ 33004 h 529"/>
                <a:gd name="T58" fmla="*/ 8717 w 528"/>
                <a:gd name="T59" fmla="*/ 22376 h 529"/>
                <a:gd name="T60" fmla="*/ 16509 w 528"/>
                <a:gd name="T61" fmla="*/ 13265 h 529"/>
                <a:gd name="T62" fmla="*/ 24105 w 528"/>
                <a:gd name="T63" fmla="*/ 7589 h 529"/>
                <a:gd name="T64" fmla="*/ 35299 w 528"/>
                <a:gd name="T65" fmla="*/ 2643 h 529"/>
                <a:gd name="T66" fmla="*/ 44970 w 528"/>
                <a:gd name="T67" fmla="*/ 563 h 529"/>
                <a:gd name="T68" fmla="*/ 57686 w 528"/>
                <a:gd name="T69" fmla="*/ 959 h 529"/>
                <a:gd name="T70" fmla="*/ 69638 w 528"/>
                <a:gd name="T71" fmla="*/ 4159 h 529"/>
                <a:gd name="T72" fmla="*/ 80073 w 528"/>
                <a:gd name="T73" fmla="*/ 10231 h 529"/>
                <a:gd name="T74" fmla="*/ 88589 w 528"/>
                <a:gd name="T75" fmla="*/ 18383 h 529"/>
                <a:gd name="T76" fmla="*/ 93905 w 528"/>
                <a:gd name="T77" fmla="*/ 26369 h 529"/>
                <a:gd name="T78" fmla="*/ 98461 w 528"/>
                <a:gd name="T79" fmla="*/ 37720 h 529"/>
                <a:gd name="T80" fmla="*/ 99984 w 528"/>
                <a:gd name="T81" fmla="*/ 47590 h 529"/>
                <a:gd name="T82" fmla="*/ 99059 w 528"/>
                <a:gd name="T83" fmla="*/ 60297 h 529"/>
                <a:gd name="T84" fmla="*/ 95060 w 528"/>
                <a:gd name="T85" fmla="*/ 71844 h 529"/>
                <a:gd name="T86" fmla="*/ 88589 w 528"/>
                <a:gd name="T87" fmla="*/ 81915 h 529"/>
                <a:gd name="T88" fmla="*/ 80073 w 528"/>
                <a:gd name="T89" fmla="*/ 90067 h 529"/>
                <a:gd name="T90" fmla="*/ 71718 w 528"/>
                <a:gd name="T91" fmla="*/ 95180 h 529"/>
                <a:gd name="T92" fmla="*/ 60163 w 528"/>
                <a:gd name="T93" fmla="*/ 98977 h 529"/>
                <a:gd name="T94" fmla="*/ 50285 w 528"/>
                <a:gd name="T95" fmla="*/ 100097 h 529"/>
                <a:gd name="T96" fmla="*/ 37574 w 528"/>
                <a:gd name="T97" fmla="*/ 98414 h 529"/>
                <a:gd name="T98" fmla="*/ 26185 w 528"/>
                <a:gd name="T99" fmla="*/ 94025 h 529"/>
                <a:gd name="T100" fmla="*/ 16509 w 528"/>
                <a:gd name="T101" fmla="*/ 87028 h 529"/>
                <a:gd name="T102" fmla="*/ 8717 w 528"/>
                <a:gd name="T103" fmla="*/ 78118 h 529"/>
                <a:gd name="T104" fmla="*/ 4160 w 528"/>
                <a:gd name="T105" fmla="*/ 69570 h 529"/>
                <a:gd name="T106" fmla="*/ 960 w 528"/>
                <a:gd name="T107" fmla="*/ 59143 h 5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529"/>
                <a:gd name="T164" fmla="*/ 528 w 528"/>
                <a:gd name="T165" fmla="*/ 529 h 5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529">
                  <a:moveTo>
                    <a:pt x="0" y="264"/>
                  </a:moveTo>
                  <a:lnTo>
                    <a:pt x="0" y="251"/>
                  </a:lnTo>
                  <a:lnTo>
                    <a:pt x="1" y="237"/>
                  </a:lnTo>
                  <a:lnTo>
                    <a:pt x="3" y="224"/>
                  </a:lnTo>
                  <a:lnTo>
                    <a:pt x="5" y="211"/>
                  </a:lnTo>
                  <a:lnTo>
                    <a:pt x="8" y="198"/>
                  </a:lnTo>
                  <a:lnTo>
                    <a:pt x="12" y="186"/>
                  </a:lnTo>
                  <a:lnTo>
                    <a:pt x="16" y="174"/>
                  </a:lnTo>
                  <a:lnTo>
                    <a:pt x="21" y="162"/>
                  </a:lnTo>
                  <a:lnTo>
                    <a:pt x="26" y="150"/>
                  </a:lnTo>
                  <a:lnTo>
                    <a:pt x="32" y="139"/>
                  </a:lnTo>
                  <a:lnTo>
                    <a:pt x="38" y="127"/>
                  </a:lnTo>
                  <a:lnTo>
                    <a:pt x="45" y="117"/>
                  </a:lnTo>
                  <a:lnTo>
                    <a:pt x="52" y="106"/>
                  </a:lnTo>
                  <a:lnTo>
                    <a:pt x="60" y="96"/>
                  </a:lnTo>
                  <a:lnTo>
                    <a:pt x="68" y="87"/>
                  </a:lnTo>
                  <a:lnTo>
                    <a:pt x="77" y="78"/>
                  </a:lnTo>
                  <a:lnTo>
                    <a:pt x="86" y="69"/>
                  </a:lnTo>
                  <a:lnTo>
                    <a:pt x="96" y="61"/>
                  </a:lnTo>
                  <a:lnTo>
                    <a:pt x="106" y="53"/>
                  </a:lnTo>
                  <a:lnTo>
                    <a:pt x="116" y="46"/>
                  </a:lnTo>
                  <a:lnTo>
                    <a:pt x="121" y="42"/>
                  </a:lnTo>
                  <a:lnTo>
                    <a:pt x="127" y="39"/>
                  </a:lnTo>
                  <a:lnTo>
                    <a:pt x="138" y="32"/>
                  </a:lnTo>
                  <a:lnTo>
                    <a:pt x="149" y="26"/>
                  </a:lnTo>
                  <a:lnTo>
                    <a:pt x="161" y="21"/>
                  </a:lnTo>
                  <a:lnTo>
                    <a:pt x="173" y="16"/>
                  </a:lnTo>
                  <a:lnTo>
                    <a:pt x="185" y="12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17" y="5"/>
                  </a:lnTo>
                  <a:lnTo>
                    <a:pt x="223" y="4"/>
                  </a:lnTo>
                  <a:lnTo>
                    <a:pt x="237" y="2"/>
                  </a:lnTo>
                  <a:lnTo>
                    <a:pt x="250" y="1"/>
                  </a:lnTo>
                  <a:lnTo>
                    <a:pt x="265" y="0"/>
                  </a:lnTo>
                  <a:lnTo>
                    <a:pt x="278" y="1"/>
                  </a:lnTo>
                  <a:lnTo>
                    <a:pt x="292" y="2"/>
                  </a:lnTo>
                  <a:lnTo>
                    <a:pt x="305" y="4"/>
                  </a:lnTo>
                  <a:lnTo>
                    <a:pt x="318" y="6"/>
                  </a:lnTo>
                  <a:lnTo>
                    <a:pt x="330" y="9"/>
                  </a:lnTo>
                  <a:lnTo>
                    <a:pt x="343" y="12"/>
                  </a:lnTo>
                  <a:lnTo>
                    <a:pt x="355" y="16"/>
                  </a:lnTo>
                  <a:lnTo>
                    <a:pt x="367" y="21"/>
                  </a:lnTo>
                  <a:lnTo>
                    <a:pt x="379" y="26"/>
                  </a:lnTo>
                  <a:lnTo>
                    <a:pt x="390" y="32"/>
                  </a:lnTo>
                  <a:lnTo>
                    <a:pt x="401" y="39"/>
                  </a:lnTo>
                  <a:lnTo>
                    <a:pt x="412" y="46"/>
                  </a:lnTo>
                  <a:lnTo>
                    <a:pt x="422" y="53"/>
                  </a:lnTo>
                  <a:lnTo>
                    <a:pt x="432" y="61"/>
                  </a:lnTo>
                  <a:lnTo>
                    <a:pt x="442" y="69"/>
                  </a:lnTo>
                  <a:lnTo>
                    <a:pt x="451" y="78"/>
                  </a:lnTo>
                  <a:lnTo>
                    <a:pt x="460" y="87"/>
                  </a:lnTo>
                  <a:lnTo>
                    <a:pt x="468" y="96"/>
                  </a:lnTo>
                  <a:lnTo>
                    <a:pt x="476" y="106"/>
                  </a:lnTo>
                  <a:lnTo>
                    <a:pt x="483" y="117"/>
                  </a:lnTo>
                  <a:lnTo>
                    <a:pt x="487" y="122"/>
                  </a:lnTo>
                  <a:lnTo>
                    <a:pt x="490" y="127"/>
                  </a:lnTo>
                  <a:lnTo>
                    <a:pt x="496" y="139"/>
                  </a:lnTo>
                  <a:lnTo>
                    <a:pt x="502" y="150"/>
                  </a:lnTo>
                  <a:lnTo>
                    <a:pt x="508" y="162"/>
                  </a:lnTo>
                  <a:lnTo>
                    <a:pt x="512" y="174"/>
                  </a:lnTo>
                  <a:lnTo>
                    <a:pt x="516" y="186"/>
                  </a:lnTo>
                  <a:lnTo>
                    <a:pt x="520" y="198"/>
                  </a:lnTo>
                  <a:lnTo>
                    <a:pt x="523" y="211"/>
                  </a:lnTo>
                  <a:lnTo>
                    <a:pt x="524" y="218"/>
                  </a:lnTo>
                  <a:lnTo>
                    <a:pt x="525" y="224"/>
                  </a:lnTo>
                  <a:lnTo>
                    <a:pt x="527" y="237"/>
                  </a:lnTo>
                  <a:lnTo>
                    <a:pt x="528" y="251"/>
                  </a:lnTo>
                  <a:lnTo>
                    <a:pt x="528" y="264"/>
                  </a:lnTo>
                  <a:lnTo>
                    <a:pt x="528" y="279"/>
                  </a:lnTo>
                  <a:lnTo>
                    <a:pt x="527" y="292"/>
                  </a:lnTo>
                  <a:lnTo>
                    <a:pt x="525" y="305"/>
                  </a:lnTo>
                  <a:lnTo>
                    <a:pt x="523" y="318"/>
                  </a:lnTo>
                  <a:lnTo>
                    <a:pt x="520" y="331"/>
                  </a:lnTo>
                  <a:lnTo>
                    <a:pt x="516" y="344"/>
                  </a:lnTo>
                  <a:lnTo>
                    <a:pt x="512" y="356"/>
                  </a:lnTo>
                  <a:lnTo>
                    <a:pt x="508" y="368"/>
                  </a:lnTo>
                  <a:lnTo>
                    <a:pt x="502" y="380"/>
                  </a:lnTo>
                  <a:lnTo>
                    <a:pt x="496" y="391"/>
                  </a:lnTo>
                  <a:lnTo>
                    <a:pt x="490" y="402"/>
                  </a:lnTo>
                  <a:lnTo>
                    <a:pt x="483" y="413"/>
                  </a:lnTo>
                  <a:lnTo>
                    <a:pt x="476" y="423"/>
                  </a:lnTo>
                  <a:lnTo>
                    <a:pt x="468" y="433"/>
                  </a:lnTo>
                  <a:lnTo>
                    <a:pt x="460" y="443"/>
                  </a:lnTo>
                  <a:lnTo>
                    <a:pt x="451" y="452"/>
                  </a:lnTo>
                  <a:lnTo>
                    <a:pt x="442" y="460"/>
                  </a:lnTo>
                  <a:lnTo>
                    <a:pt x="432" y="469"/>
                  </a:lnTo>
                  <a:lnTo>
                    <a:pt x="422" y="477"/>
                  </a:lnTo>
                  <a:lnTo>
                    <a:pt x="412" y="484"/>
                  </a:lnTo>
                  <a:lnTo>
                    <a:pt x="407" y="487"/>
                  </a:lnTo>
                  <a:lnTo>
                    <a:pt x="401" y="491"/>
                  </a:lnTo>
                  <a:lnTo>
                    <a:pt x="390" y="497"/>
                  </a:lnTo>
                  <a:lnTo>
                    <a:pt x="379" y="503"/>
                  </a:lnTo>
                  <a:lnTo>
                    <a:pt x="367" y="508"/>
                  </a:lnTo>
                  <a:lnTo>
                    <a:pt x="355" y="513"/>
                  </a:lnTo>
                  <a:lnTo>
                    <a:pt x="343" y="517"/>
                  </a:lnTo>
                  <a:lnTo>
                    <a:pt x="330" y="521"/>
                  </a:lnTo>
                  <a:lnTo>
                    <a:pt x="318" y="524"/>
                  </a:lnTo>
                  <a:lnTo>
                    <a:pt x="311" y="525"/>
                  </a:lnTo>
                  <a:lnTo>
                    <a:pt x="305" y="526"/>
                  </a:lnTo>
                  <a:lnTo>
                    <a:pt x="292" y="528"/>
                  </a:lnTo>
                  <a:lnTo>
                    <a:pt x="278" y="529"/>
                  </a:lnTo>
                  <a:lnTo>
                    <a:pt x="265" y="529"/>
                  </a:lnTo>
                  <a:lnTo>
                    <a:pt x="250" y="529"/>
                  </a:lnTo>
                  <a:lnTo>
                    <a:pt x="237" y="528"/>
                  </a:lnTo>
                  <a:lnTo>
                    <a:pt x="223" y="526"/>
                  </a:lnTo>
                  <a:lnTo>
                    <a:pt x="210" y="524"/>
                  </a:lnTo>
                  <a:lnTo>
                    <a:pt x="198" y="521"/>
                  </a:lnTo>
                  <a:lnTo>
                    <a:pt x="185" y="517"/>
                  </a:lnTo>
                  <a:lnTo>
                    <a:pt x="173" y="513"/>
                  </a:lnTo>
                  <a:lnTo>
                    <a:pt x="161" y="508"/>
                  </a:lnTo>
                  <a:lnTo>
                    <a:pt x="149" y="503"/>
                  </a:lnTo>
                  <a:lnTo>
                    <a:pt x="138" y="497"/>
                  </a:lnTo>
                  <a:lnTo>
                    <a:pt x="127" y="491"/>
                  </a:lnTo>
                  <a:lnTo>
                    <a:pt x="116" y="484"/>
                  </a:lnTo>
                  <a:lnTo>
                    <a:pt x="106" y="477"/>
                  </a:lnTo>
                  <a:lnTo>
                    <a:pt x="96" y="469"/>
                  </a:lnTo>
                  <a:lnTo>
                    <a:pt x="86" y="460"/>
                  </a:lnTo>
                  <a:lnTo>
                    <a:pt x="77" y="452"/>
                  </a:lnTo>
                  <a:lnTo>
                    <a:pt x="68" y="443"/>
                  </a:lnTo>
                  <a:lnTo>
                    <a:pt x="60" y="433"/>
                  </a:lnTo>
                  <a:lnTo>
                    <a:pt x="52" y="423"/>
                  </a:lnTo>
                  <a:lnTo>
                    <a:pt x="45" y="413"/>
                  </a:lnTo>
                  <a:lnTo>
                    <a:pt x="41" y="407"/>
                  </a:lnTo>
                  <a:lnTo>
                    <a:pt x="38" y="402"/>
                  </a:lnTo>
                  <a:lnTo>
                    <a:pt x="32" y="391"/>
                  </a:lnTo>
                  <a:lnTo>
                    <a:pt x="26" y="380"/>
                  </a:lnTo>
                  <a:lnTo>
                    <a:pt x="21" y="368"/>
                  </a:lnTo>
                  <a:lnTo>
                    <a:pt x="16" y="356"/>
                  </a:lnTo>
                  <a:lnTo>
                    <a:pt x="12" y="344"/>
                  </a:lnTo>
                  <a:lnTo>
                    <a:pt x="8" y="331"/>
                  </a:lnTo>
                  <a:lnTo>
                    <a:pt x="5" y="318"/>
                  </a:lnTo>
                  <a:lnTo>
                    <a:pt x="4" y="312"/>
                  </a:lnTo>
                  <a:lnTo>
                    <a:pt x="3" y="305"/>
                  </a:lnTo>
                  <a:lnTo>
                    <a:pt x="1" y="292"/>
                  </a:lnTo>
                  <a:lnTo>
                    <a:pt x="0" y="279"/>
                  </a:lnTo>
                  <a:lnTo>
                    <a:pt x="0" y="264"/>
                  </a:lnTo>
                  <a:close/>
                  <a:moveTo>
                    <a:pt x="1" y="264"/>
                  </a:moveTo>
                  <a:lnTo>
                    <a:pt x="2" y="251"/>
                  </a:lnTo>
                  <a:lnTo>
                    <a:pt x="3" y="237"/>
                  </a:lnTo>
                  <a:lnTo>
                    <a:pt x="4" y="224"/>
                  </a:lnTo>
                  <a:lnTo>
                    <a:pt x="7" y="211"/>
                  </a:lnTo>
                  <a:lnTo>
                    <a:pt x="9" y="199"/>
                  </a:lnTo>
                  <a:lnTo>
                    <a:pt x="13" y="186"/>
                  </a:lnTo>
                  <a:lnTo>
                    <a:pt x="17" y="174"/>
                  </a:lnTo>
                  <a:lnTo>
                    <a:pt x="22" y="162"/>
                  </a:lnTo>
                  <a:lnTo>
                    <a:pt x="27" y="150"/>
                  </a:lnTo>
                  <a:lnTo>
                    <a:pt x="33" y="139"/>
                  </a:lnTo>
                  <a:lnTo>
                    <a:pt x="39" y="128"/>
                  </a:lnTo>
                  <a:lnTo>
                    <a:pt x="46" y="118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8"/>
                  </a:lnTo>
                  <a:lnTo>
                    <a:pt x="78" y="79"/>
                  </a:lnTo>
                  <a:lnTo>
                    <a:pt x="87" y="70"/>
                  </a:lnTo>
                  <a:lnTo>
                    <a:pt x="97" y="62"/>
                  </a:lnTo>
                  <a:lnTo>
                    <a:pt x="107" y="54"/>
                  </a:lnTo>
                  <a:lnTo>
                    <a:pt x="117" y="47"/>
                  </a:lnTo>
                  <a:lnTo>
                    <a:pt x="122" y="43"/>
                  </a:lnTo>
                  <a:lnTo>
                    <a:pt x="127" y="40"/>
                  </a:lnTo>
                  <a:lnTo>
                    <a:pt x="138" y="34"/>
                  </a:lnTo>
                  <a:lnTo>
                    <a:pt x="150" y="28"/>
                  </a:lnTo>
                  <a:lnTo>
                    <a:pt x="161" y="22"/>
                  </a:lnTo>
                  <a:lnTo>
                    <a:pt x="173" y="18"/>
                  </a:lnTo>
                  <a:lnTo>
                    <a:pt x="186" y="14"/>
                  </a:lnTo>
                  <a:lnTo>
                    <a:pt x="198" y="10"/>
                  </a:lnTo>
                  <a:lnTo>
                    <a:pt x="211" y="7"/>
                  </a:lnTo>
                  <a:lnTo>
                    <a:pt x="217" y="6"/>
                  </a:lnTo>
                  <a:lnTo>
                    <a:pt x="224" y="5"/>
                  </a:lnTo>
                  <a:lnTo>
                    <a:pt x="237" y="3"/>
                  </a:lnTo>
                  <a:lnTo>
                    <a:pt x="250" y="2"/>
                  </a:lnTo>
                  <a:lnTo>
                    <a:pt x="265" y="2"/>
                  </a:lnTo>
                  <a:lnTo>
                    <a:pt x="278" y="2"/>
                  </a:lnTo>
                  <a:lnTo>
                    <a:pt x="291" y="3"/>
                  </a:lnTo>
                  <a:lnTo>
                    <a:pt x="304" y="5"/>
                  </a:lnTo>
                  <a:lnTo>
                    <a:pt x="317" y="7"/>
                  </a:lnTo>
                  <a:lnTo>
                    <a:pt x="330" y="10"/>
                  </a:lnTo>
                  <a:lnTo>
                    <a:pt x="343" y="14"/>
                  </a:lnTo>
                  <a:lnTo>
                    <a:pt x="355" y="18"/>
                  </a:lnTo>
                  <a:lnTo>
                    <a:pt x="367" y="22"/>
                  </a:lnTo>
                  <a:lnTo>
                    <a:pt x="378" y="28"/>
                  </a:lnTo>
                  <a:lnTo>
                    <a:pt x="390" y="34"/>
                  </a:lnTo>
                  <a:lnTo>
                    <a:pt x="401" y="40"/>
                  </a:lnTo>
                  <a:lnTo>
                    <a:pt x="411" y="47"/>
                  </a:lnTo>
                  <a:lnTo>
                    <a:pt x="422" y="54"/>
                  </a:lnTo>
                  <a:lnTo>
                    <a:pt x="431" y="62"/>
                  </a:lnTo>
                  <a:lnTo>
                    <a:pt x="441" y="70"/>
                  </a:lnTo>
                  <a:lnTo>
                    <a:pt x="450" y="79"/>
                  </a:lnTo>
                  <a:lnTo>
                    <a:pt x="459" y="88"/>
                  </a:lnTo>
                  <a:lnTo>
                    <a:pt x="467" y="97"/>
                  </a:lnTo>
                  <a:lnTo>
                    <a:pt x="475" y="107"/>
                  </a:lnTo>
                  <a:lnTo>
                    <a:pt x="482" y="118"/>
                  </a:lnTo>
                  <a:lnTo>
                    <a:pt x="486" y="123"/>
                  </a:lnTo>
                  <a:lnTo>
                    <a:pt x="489" y="128"/>
                  </a:lnTo>
                  <a:lnTo>
                    <a:pt x="495" y="139"/>
                  </a:lnTo>
                  <a:lnTo>
                    <a:pt x="501" y="150"/>
                  </a:lnTo>
                  <a:lnTo>
                    <a:pt x="506" y="162"/>
                  </a:lnTo>
                  <a:lnTo>
                    <a:pt x="511" y="174"/>
                  </a:lnTo>
                  <a:lnTo>
                    <a:pt x="515" y="186"/>
                  </a:lnTo>
                  <a:lnTo>
                    <a:pt x="519" y="199"/>
                  </a:lnTo>
                  <a:lnTo>
                    <a:pt x="522" y="211"/>
                  </a:lnTo>
                  <a:lnTo>
                    <a:pt x="523" y="218"/>
                  </a:lnTo>
                  <a:lnTo>
                    <a:pt x="524" y="224"/>
                  </a:lnTo>
                  <a:lnTo>
                    <a:pt x="526" y="237"/>
                  </a:lnTo>
                  <a:lnTo>
                    <a:pt x="527" y="251"/>
                  </a:lnTo>
                  <a:lnTo>
                    <a:pt x="527" y="264"/>
                  </a:lnTo>
                  <a:lnTo>
                    <a:pt x="527" y="279"/>
                  </a:lnTo>
                  <a:lnTo>
                    <a:pt x="526" y="292"/>
                  </a:lnTo>
                  <a:lnTo>
                    <a:pt x="524" y="305"/>
                  </a:lnTo>
                  <a:lnTo>
                    <a:pt x="522" y="318"/>
                  </a:lnTo>
                  <a:lnTo>
                    <a:pt x="519" y="331"/>
                  </a:lnTo>
                  <a:lnTo>
                    <a:pt x="515" y="343"/>
                  </a:lnTo>
                  <a:lnTo>
                    <a:pt x="511" y="355"/>
                  </a:lnTo>
                  <a:lnTo>
                    <a:pt x="506" y="367"/>
                  </a:lnTo>
                  <a:lnTo>
                    <a:pt x="501" y="379"/>
                  </a:lnTo>
                  <a:lnTo>
                    <a:pt x="495" y="390"/>
                  </a:lnTo>
                  <a:lnTo>
                    <a:pt x="489" y="401"/>
                  </a:lnTo>
                  <a:lnTo>
                    <a:pt x="482" y="412"/>
                  </a:lnTo>
                  <a:lnTo>
                    <a:pt x="475" y="422"/>
                  </a:lnTo>
                  <a:lnTo>
                    <a:pt x="467" y="432"/>
                  </a:lnTo>
                  <a:lnTo>
                    <a:pt x="459" y="442"/>
                  </a:lnTo>
                  <a:lnTo>
                    <a:pt x="450" y="451"/>
                  </a:lnTo>
                  <a:lnTo>
                    <a:pt x="441" y="459"/>
                  </a:lnTo>
                  <a:lnTo>
                    <a:pt x="431" y="468"/>
                  </a:lnTo>
                  <a:lnTo>
                    <a:pt x="422" y="475"/>
                  </a:lnTo>
                  <a:lnTo>
                    <a:pt x="411" y="483"/>
                  </a:lnTo>
                  <a:lnTo>
                    <a:pt x="406" y="486"/>
                  </a:lnTo>
                  <a:lnTo>
                    <a:pt x="401" y="490"/>
                  </a:lnTo>
                  <a:lnTo>
                    <a:pt x="390" y="496"/>
                  </a:lnTo>
                  <a:lnTo>
                    <a:pt x="378" y="502"/>
                  </a:lnTo>
                  <a:lnTo>
                    <a:pt x="367" y="507"/>
                  </a:lnTo>
                  <a:lnTo>
                    <a:pt x="355" y="512"/>
                  </a:lnTo>
                  <a:lnTo>
                    <a:pt x="343" y="516"/>
                  </a:lnTo>
                  <a:lnTo>
                    <a:pt x="330" y="519"/>
                  </a:lnTo>
                  <a:lnTo>
                    <a:pt x="317" y="522"/>
                  </a:lnTo>
                  <a:lnTo>
                    <a:pt x="311" y="523"/>
                  </a:lnTo>
                  <a:lnTo>
                    <a:pt x="304" y="525"/>
                  </a:lnTo>
                  <a:lnTo>
                    <a:pt x="291" y="526"/>
                  </a:lnTo>
                  <a:lnTo>
                    <a:pt x="278" y="527"/>
                  </a:lnTo>
                  <a:lnTo>
                    <a:pt x="265" y="528"/>
                  </a:lnTo>
                  <a:lnTo>
                    <a:pt x="250" y="527"/>
                  </a:lnTo>
                  <a:lnTo>
                    <a:pt x="237" y="526"/>
                  </a:lnTo>
                  <a:lnTo>
                    <a:pt x="224" y="525"/>
                  </a:lnTo>
                  <a:lnTo>
                    <a:pt x="211" y="522"/>
                  </a:lnTo>
                  <a:lnTo>
                    <a:pt x="198" y="519"/>
                  </a:lnTo>
                  <a:lnTo>
                    <a:pt x="186" y="516"/>
                  </a:lnTo>
                  <a:lnTo>
                    <a:pt x="173" y="512"/>
                  </a:lnTo>
                  <a:lnTo>
                    <a:pt x="161" y="507"/>
                  </a:lnTo>
                  <a:lnTo>
                    <a:pt x="150" y="502"/>
                  </a:lnTo>
                  <a:lnTo>
                    <a:pt x="138" y="496"/>
                  </a:lnTo>
                  <a:lnTo>
                    <a:pt x="127" y="490"/>
                  </a:lnTo>
                  <a:lnTo>
                    <a:pt x="117" y="483"/>
                  </a:lnTo>
                  <a:lnTo>
                    <a:pt x="107" y="475"/>
                  </a:lnTo>
                  <a:lnTo>
                    <a:pt x="97" y="468"/>
                  </a:lnTo>
                  <a:lnTo>
                    <a:pt x="87" y="459"/>
                  </a:lnTo>
                  <a:lnTo>
                    <a:pt x="78" y="451"/>
                  </a:lnTo>
                  <a:lnTo>
                    <a:pt x="69" y="442"/>
                  </a:lnTo>
                  <a:lnTo>
                    <a:pt x="61" y="432"/>
                  </a:lnTo>
                  <a:lnTo>
                    <a:pt x="53" y="422"/>
                  </a:lnTo>
                  <a:lnTo>
                    <a:pt x="46" y="412"/>
                  </a:lnTo>
                  <a:lnTo>
                    <a:pt x="43" y="407"/>
                  </a:lnTo>
                  <a:lnTo>
                    <a:pt x="39" y="401"/>
                  </a:lnTo>
                  <a:lnTo>
                    <a:pt x="33" y="390"/>
                  </a:lnTo>
                  <a:lnTo>
                    <a:pt x="27" y="379"/>
                  </a:lnTo>
                  <a:lnTo>
                    <a:pt x="22" y="367"/>
                  </a:lnTo>
                  <a:lnTo>
                    <a:pt x="17" y="355"/>
                  </a:lnTo>
                  <a:lnTo>
                    <a:pt x="13" y="343"/>
                  </a:lnTo>
                  <a:lnTo>
                    <a:pt x="9" y="331"/>
                  </a:lnTo>
                  <a:lnTo>
                    <a:pt x="7" y="318"/>
                  </a:lnTo>
                  <a:lnTo>
                    <a:pt x="5" y="312"/>
                  </a:lnTo>
                  <a:lnTo>
                    <a:pt x="4" y="305"/>
                  </a:lnTo>
                  <a:lnTo>
                    <a:pt x="3" y="292"/>
                  </a:lnTo>
                  <a:lnTo>
                    <a:pt x="2" y="279"/>
                  </a:lnTo>
                  <a:lnTo>
                    <a:pt x="1" y="26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7" name="Freeform 139"/>
            <p:cNvSpPr>
              <a:spLocks noEditPoints="1"/>
            </p:cNvSpPr>
            <p:nvPr/>
          </p:nvSpPr>
          <p:spPr bwMode="auto">
            <a:xfrm rot="1413173">
              <a:off x="1348" y="836"/>
              <a:ext cx="3022" cy="3022"/>
            </a:xfrm>
            <a:custGeom>
              <a:avLst/>
              <a:gdLst>
                <a:gd name="T0" fmla="*/ 1120 w 526"/>
                <a:gd name="T1" fmla="*/ 39642 h 526"/>
                <a:gd name="T2" fmla="*/ 4918 w 526"/>
                <a:gd name="T3" fmla="*/ 28054 h 526"/>
                <a:gd name="T4" fmla="*/ 11387 w 526"/>
                <a:gd name="T5" fmla="*/ 18023 h 526"/>
                <a:gd name="T6" fmla="*/ 20103 w 526"/>
                <a:gd name="T7" fmla="*/ 9870 h 526"/>
                <a:gd name="T8" fmla="*/ 28255 w 526"/>
                <a:gd name="T9" fmla="*/ 4918 h 526"/>
                <a:gd name="T10" fmla="*/ 39843 w 526"/>
                <a:gd name="T11" fmla="*/ 959 h 526"/>
                <a:gd name="T12" fmla="*/ 50076 w 526"/>
                <a:gd name="T13" fmla="*/ 0 h 526"/>
                <a:gd name="T14" fmla="*/ 62388 w 526"/>
                <a:gd name="T15" fmla="*/ 1517 h 526"/>
                <a:gd name="T16" fmla="*/ 73775 w 526"/>
                <a:gd name="T17" fmla="*/ 6073 h 526"/>
                <a:gd name="T18" fmla="*/ 83444 w 526"/>
                <a:gd name="T19" fmla="*/ 12904 h 526"/>
                <a:gd name="T20" fmla="*/ 91200 w 526"/>
                <a:gd name="T21" fmla="*/ 21981 h 526"/>
                <a:gd name="T22" fmla="*/ 95756 w 526"/>
                <a:gd name="T23" fmla="*/ 30335 h 526"/>
                <a:gd name="T24" fmla="*/ 98991 w 526"/>
                <a:gd name="T25" fmla="*/ 40964 h 526"/>
                <a:gd name="T26" fmla="*/ 99749 w 526"/>
                <a:gd name="T27" fmla="*/ 52517 h 526"/>
                <a:gd name="T28" fmla="*/ 97474 w 526"/>
                <a:gd name="T29" fmla="*/ 64663 h 526"/>
                <a:gd name="T30" fmla="*/ 92556 w 526"/>
                <a:gd name="T31" fmla="*/ 75653 h 526"/>
                <a:gd name="T32" fmla="*/ 85162 w 526"/>
                <a:gd name="T33" fmla="*/ 85162 h 526"/>
                <a:gd name="T34" fmla="*/ 76808 w 526"/>
                <a:gd name="T35" fmla="*/ 91798 h 526"/>
                <a:gd name="T36" fmla="*/ 67139 w 526"/>
                <a:gd name="T37" fmla="*/ 96715 h 526"/>
                <a:gd name="T38" fmla="*/ 57464 w 526"/>
                <a:gd name="T39" fmla="*/ 99186 h 526"/>
                <a:gd name="T40" fmla="*/ 44761 w 526"/>
                <a:gd name="T41" fmla="*/ 99387 h 526"/>
                <a:gd name="T42" fmla="*/ 32610 w 526"/>
                <a:gd name="T43" fmla="*/ 96715 h 526"/>
                <a:gd name="T44" fmla="*/ 21981 w 526"/>
                <a:gd name="T45" fmla="*/ 91200 h 526"/>
                <a:gd name="T46" fmla="*/ 12904 w 526"/>
                <a:gd name="T47" fmla="*/ 83444 h 526"/>
                <a:gd name="T48" fmla="*/ 7193 w 526"/>
                <a:gd name="T49" fmla="*/ 75653 h 526"/>
                <a:gd name="T50" fmla="*/ 2275 w 526"/>
                <a:gd name="T51" fmla="*/ 64663 h 526"/>
                <a:gd name="T52" fmla="*/ 362 w 526"/>
                <a:gd name="T53" fmla="*/ 54994 h 526"/>
                <a:gd name="T54" fmla="*/ 563 w 526"/>
                <a:gd name="T55" fmla="*/ 44761 h 526"/>
                <a:gd name="T56" fmla="*/ 2476 w 526"/>
                <a:gd name="T57" fmla="*/ 35086 h 526"/>
                <a:gd name="T58" fmla="*/ 7394 w 526"/>
                <a:gd name="T59" fmla="*/ 24096 h 526"/>
                <a:gd name="T60" fmla="*/ 13070 w 526"/>
                <a:gd name="T61" fmla="*/ 16506 h 526"/>
                <a:gd name="T62" fmla="*/ 22182 w 526"/>
                <a:gd name="T63" fmla="*/ 8716 h 526"/>
                <a:gd name="T64" fmla="*/ 32811 w 526"/>
                <a:gd name="T65" fmla="*/ 3235 h 526"/>
                <a:gd name="T66" fmla="*/ 44761 w 526"/>
                <a:gd name="T67" fmla="*/ 563 h 526"/>
                <a:gd name="T68" fmla="*/ 57464 w 526"/>
                <a:gd name="T69" fmla="*/ 758 h 526"/>
                <a:gd name="T70" fmla="*/ 66938 w 526"/>
                <a:gd name="T71" fmla="*/ 3235 h 526"/>
                <a:gd name="T72" fmla="*/ 77567 w 526"/>
                <a:gd name="T73" fmla="*/ 8716 h 526"/>
                <a:gd name="T74" fmla="*/ 84961 w 526"/>
                <a:gd name="T75" fmla="*/ 14788 h 526"/>
                <a:gd name="T76" fmla="*/ 92355 w 526"/>
                <a:gd name="T77" fmla="*/ 24096 h 526"/>
                <a:gd name="T78" fmla="*/ 97273 w 526"/>
                <a:gd name="T79" fmla="*/ 35086 h 526"/>
                <a:gd name="T80" fmla="*/ 99387 w 526"/>
                <a:gd name="T81" fmla="*/ 47232 h 526"/>
                <a:gd name="T82" fmla="*/ 98428 w 526"/>
                <a:gd name="T83" fmla="*/ 59911 h 526"/>
                <a:gd name="T84" fmla="*/ 95589 w 526"/>
                <a:gd name="T85" fmla="*/ 69219 h 526"/>
                <a:gd name="T86" fmla="*/ 89718 w 526"/>
                <a:gd name="T87" fmla="*/ 79451 h 526"/>
                <a:gd name="T88" fmla="*/ 83249 w 526"/>
                <a:gd name="T89" fmla="*/ 86483 h 526"/>
                <a:gd name="T90" fmla="*/ 73574 w 526"/>
                <a:gd name="T91" fmla="*/ 93481 h 526"/>
                <a:gd name="T92" fmla="*/ 62388 w 526"/>
                <a:gd name="T93" fmla="*/ 97870 h 526"/>
                <a:gd name="T94" fmla="*/ 50076 w 526"/>
                <a:gd name="T95" fmla="*/ 99387 h 526"/>
                <a:gd name="T96" fmla="*/ 38683 w 526"/>
                <a:gd name="T97" fmla="*/ 98031 h 526"/>
                <a:gd name="T98" fmla="*/ 28255 w 526"/>
                <a:gd name="T99" fmla="*/ 94435 h 526"/>
                <a:gd name="T100" fmla="*/ 19143 w 526"/>
                <a:gd name="T101" fmla="*/ 88954 h 526"/>
                <a:gd name="T102" fmla="*/ 11554 w 526"/>
                <a:gd name="T103" fmla="*/ 81364 h 526"/>
                <a:gd name="T104" fmla="*/ 5119 w 526"/>
                <a:gd name="T105" fmla="*/ 71299 h 526"/>
                <a:gd name="T106" fmla="*/ 1321 w 526"/>
                <a:gd name="T107" fmla="*/ 59911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6"/>
                <a:gd name="T163" fmla="*/ 0 h 526"/>
                <a:gd name="T164" fmla="*/ 526 w 52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6" h="526">
                  <a:moveTo>
                    <a:pt x="0" y="262"/>
                  </a:moveTo>
                  <a:lnTo>
                    <a:pt x="1" y="249"/>
                  </a:lnTo>
                  <a:lnTo>
                    <a:pt x="2" y="235"/>
                  </a:lnTo>
                  <a:lnTo>
                    <a:pt x="3" y="222"/>
                  </a:lnTo>
                  <a:lnTo>
                    <a:pt x="6" y="209"/>
                  </a:lnTo>
                  <a:lnTo>
                    <a:pt x="8" y="197"/>
                  </a:lnTo>
                  <a:lnTo>
                    <a:pt x="12" y="184"/>
                  </a:lnTo>
                  <a:lnTo>
                    <a:pt x="16" y="172"/>
                  </a:lnTo>
                  <a:lnTo>
                    <a:pt x="21" y="160"/>
                  </a:lnTo>
                  <a:lnTo>
                    <a:pt x="26" y="148"/>
                  </a:lnTo>
                  <a:lnTo>
                    <a:pt x="32" y="137"/>
                  </a:lnTo>
                  <a:lnTo>
                    <a:pt x="38" y="126"/>
                  </a:lnTo>
                  <a:lnTo>
                    <a:pt x="45" y="116"/>
                  </a:lnTo>
                  <a:lnTo>
                    <a:pt x="52" y="105"/>
                  </a:lnTo>
                  <a:lnTo>
                    <a:pt x="60" y="95"/>
                  </a:lnTo>
                  <a:lnTo>
                    <a:pt x="68" y="86"/>
                  </a:lnTo>
                  <a:lnTo>
                    <a:pt x="77" y="77"/>
                  </a:lnTo>
                  <a:lnTo>
                    <a:pt x="86" y="68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5"/>
                  </a:lnTo>
                  <a:lnTo>
                    <a:pt x="121" y="41"/>
                  </a:lnTo>
                  <a:lnTo>
                    <a:pt x="126" y="38"/>
                  </a:lnTo>
                  <a:lnTo>
                    <a:pt x="137" y="32"/>
                  </a:lnTo>
                  <a:lnTo>
                    <a:pt x="149" y="26"/>
                  </a:lnTo>
                  <a:lnTo>
                    <a:pt x="160" y="20"/>
                  </a:lnTo>
                  <a:lnTo>
                    <a:pt x="172" y="16"/>
                  </a:lnTo>
                  <a:lnTo>
                    <a:pt x="185" y="12"/>
                  </a:lnTo>
                  <a:lnTo>
                    <a:pt x="197" y="8"/>
                  </a:lnTo>
                  <a:lnTo>
                    <a:pt x="210" y="5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6" y="1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77" y="0"/>
                  </a:lnTo>
                  <a:lnTo>
                    <a:pt x="290" y="1"/>
                  </a:lnTo>
                  <a:lnTo>
                    <a:pt x="303" y="3"/>
                  </a:lnTo>
                  <a:lnTo>
                    <a:pt x="316" y="5"/>
                  </a:lnTo>
                  <a:lnTo>
                    <a:pt x="329" y="8"/>
                  </a:lnTo>
                  <a:lnTo>
                    <a:pt x="342" y="12"/>
                  </a:lnTo>
                  <a:lnTo>
                    <a:pt x="354" y="16"/>
                  </a:lnTo>
                  <a:lnTo>
                    <a:pt x="366" y="20"/>
                  </a:lnTo>
                  <a:lnTo>
                    <a:pt x="377" y="26"/>
                  </a:lnTo>
                  <a:lnTo>
                    <a:pt x="389" y="32"/>
                  </a:lnTo>
                  <a:lnTo>
                    <a:pt x="400" y="38"/>
                  </a:lnTo>
                  <a:lnTo>
                    <a:pt x="410" y="45"/>
                  </a:lnTo>
                  <a:lnTo>
                    <a:pt x="421" y="52"/>
                  </a:lnTo>
                  <a:lnTo>
                    <a:pt x="430" y="60"/>
                  </a:lnTo>
                  <a:lnTo>
                    <a:pt x="440" y="68"/>
                  </a:lnTo>
                  <a:lnTo>
                    <a:pt x="449" y="77"/>
                  </a:lnTo>
                  <a:lnTo>
                    <a:pt x="458" y="86"/>
                  </a:lnTo>
                  <a:lnTo>
                    <a:pt x="466" y="95"/>
                  </a:lnTo>
                  <a:lnTo>
                    <a:pt x="474" y="105"/>
                  </a:lnTo>
                  <a:lnTo>
                    <a:pt x="481" y="116"/>
                  </a:lnTo>
                  <a:lnTo>
                    <a:pt x="485" y="121"/>
                  </a:lnTo>
                  <a:lnTo>
                    <a:pt x="488" y="126"/>
                  </a:lnTo>
                  <a:lnTo>
                    <a:pt x="494" y="137"/>
                  </a:lnTo>
                  <a:lnTo>
                    <a:pt x="500" y="148"/>
                  </a:lnTo>
                  <a:lnTo>
                    <a:pt x="505" y="160"/>
                  </a:lnTo>
                  <a:lnTo>
                    <a:pt x="510" y="172"/>
                  </a:lnTo>
                  <a:lnTo>
                    <a:pt x="514" y="184"/>
                  </a:lnTo>
                  <a:lnTo>
                    <a:pt x="518" y="197"/>
                  </a:lnTo>
                  <a:lnTo>
                    <a:pt x="521" y="209"/>
                  </a:lnTo>
                  <a:lnTo>
                    <a:pt x="522" y="216"/>
                  </a:lnTo>
                  <a:lnTo>
                    <a:pt x="523" y="222"/>
                  </a:lnTo>
                  <a:lnTo>
                    <a:pt x="525" y="235"/>
                  </a:lnTo>
                  <a:lnTo>
                    <a:pt x="526" y="249"/>
                  </a:lnTo>
                  <a:lnTo>
                    <a:pt x="526" y="262"/>
                  </a:lnTo>
                  <a:lnTo>
                    <a:pt x="526" y="277"/>
                  </a:lnTo>
                  <a:lnTo>
                    <a:pt x="525" y="290"/>
                  </a:lnTo>
                  <a:lnTo>
                    <a:pt x="523" y="303"/>
                  </a:lnTo>
                  <a:lnTo>
                    <a:pt x="521" y="316"/>
                  </a:lnTo>
                  <a:lnTo>
                    <a:pt x="518" y="329"/>
                  </a:lnTo>
                  <a:lnTo>
                    <a:pt x="514" y="341"/>
                  </a:lnTo>
                  <a:lnTo>
                    <a:pt x="510" y="353"/>
                  </a:lnTo>
                  <a:lnTo>
                    <a:pt x="505" y="365"/>
                  </a:lnTo>
                  <a:lnTo>
                    <a:pt x="500" y="377"/>
                  </a:lnTo>
                  <a:lnTo>
                    <a:pt x="494" y="388"/>
                  </a:lnTo>
                  <a:lnTo>
                    <a:pt x="488" y="399"/>
                  </a:lnTo>
                  <a:lnTo>
                    <a:pt x="481" y="410"/>
                  </a:lnTo>
                  <a:lnTo>
                    <a:pt x="474" y="420"/>
                  </a:lnTo>
                  <a:lnTo>
                    <a:pt x="466" y="430"/>
                  </a:lnTo>
                  <a:lnTo>
                    <a:pt x="458" y="440"/>
                  </a:lnTo>
                  <a:lnTo>
                    <a:pt x="449" y="449"/>
                  </a:lnTo>
                  <a:lnTo>
                    <a:pt x="440" y="457"/>
                  </a:lnTo>
                  <a:lnTo>
                    <a:pt x="430" y="466"/>
                  </a:lnTo>
                  <a:lnTo>
                    <a:pt x="421" y="473"/>
                  </a:lnTo>
                  <a:lnTo>
                    <a:pt x="410" y="481"/>
                  </a:lnTo>
                  <a:lnTo>
                    <a:pt x="405" y="484"/>
                  </a:lnTo>
                  <a:lnTo>
                    <a:pt x="400" y="488"/>
                  </a:lnTo>
                  <a:lnTo>
                    <a:pt x="389" y="494"/>
                  </a:lnTo>
                  <a:lnTo>
                    <a:pt x="377" y="500"/>
                  </a:lnTo>
                  <a:lnTo>
                    <a:pt x="366" y="505"/>
                  </a:lnTo>
                  <a:lnTo>
                    <a:pt x="354" y="510"/>
                  </a:lnTo>
                  <a:lnTo>
                    <a:pt x="342" y="514"/>
                  </a:lnTo>
                  <a:lnTo>
                    <a:pt x="329" y="517"/>
                  </a:lnTo>
                  <a:lnTo>
                    <a:pt x="316" y="520"/>
                  </a:lnTo>
                  <a:lnTo>
                    <a:pt x="310" y="521"/>
                  </a:lnTo>
                  <a:lnTo>
                    <a:pt x="303" y="523"/>
                  </a:lnTo>
                  <a:lnTo>
                    <a:pt x="290" y="524"/>
                  </a:lnTo>
                  <a:lnTo>
                    <a:pt x="277" y="525"/>
                  </a:lnTo>
                  <a:lnTo>
                    <a:pt x="264" y="526"/>
                  </a:lnTo>
                  <a:lnTo>
                    <a:pt x="249" y="525"/>
                  </a:lnTo>
                  <a:lnTo>
                    <a:pt x="236" y="524"/>
                  </a:lnTo>
                  <a:lnTo>
                    <a:pt x="223" y="523"/>
                  </a:lnTo>
                  <a:lnTo>
                    <a:pt x="210" y="520"/>
                  </a:lnTo>
                  <a:lnTo>
                    <a:pt x="197" y="517"/>
                  </a:lnTo>
                  <a:lnTo>
                    <a:pt x="185" y="514"/>
                  </a:lnTo>
                  <a:lnTo>
                    <a:pt x="172" y="510"/>
                  </a:lnTo>
                  <a:lnTo>
                    <a:pt x="160" y="505"/>
                  </a:lnTo>
                  <a:lnTo>
                    <a:pt x="149" y="500"/>
                  </a:lnTo>
                  <a:lnTo>
                    <a:pt x="137" y="494"/>
                  </a:lnTo>
                  <a:lnTo>
                    <a:pt x="126" y="488"/>
                  </a:lnTo>
                  <a:lnTo>
                    <a:pt x="116" y="481"/>
                  </a:lnTo>
                  <a:lnTo>
                    <a:pt x="106" y="473"/>
                  </a:lnTo>
                  <a:lnTo>
                    <a:pt x="96" y="466"/>
                  </a:lnTo>
                  <a:lnTo>
                    <a:pt x="86" y="457"/>
                  </a:lnTo>
                  <a:lnTo>
                    <a:pt x="77" y="449"/>
                  </a:lnTo>
                  <a:lnTo>
                    <a:pt x="68" y="440"/>
                  </a:lnTo>
                  <a:lnTo>
                    <a:pt x="60" y="430"/>
                  </a:lnTo>
                  <a:lnTo>
                    <a:pt x="52" y="420"/>
                  </a:lnTo>
                  <a:lnTo>
                    <a:pt x="45" y="410"/>
                  </a:lnTo>
                  <a:lnTo>
                    <a:pt x="42" y="405"/>
                  </a:lnTo>
                  <a:lnTo>
                    <a:pt x="38" y="399"/>
                  </a:lnTo>
                  <a:lnTo>
                    <a:pt x="32" y="388"/>
                  </a:lnTo>
                  <a:lnTo>
                    <a:pt x="26" y="377"/>
                  </a:lnTo>
                  <a:lnTo>
                    <a:pt x="21" y="365"/>
                  </a:lnTo>
                  <a:lnTo>
                    <a:pt x="16" y="353"/>
                  </a:lnTo>
                  <a:lnTo>
                    <a:pt x="12" y="341"/>
                  </a:lnTo>
                  <a:lnTo>
                    <a:pt x="8" y="329"/>
                  </a:lnTo>
                  <a:lnTo>
                    <a:pt x="6" y="316"/>
                  </a:lnTo>
                  <a:lnTo>
                    <a:pt x="4" y="310"/>
                  </a:lnTo>
                  <a:lnTo>
                    <a:pt x="3" y="303"/>
                  </a:lnTo>
                  <a:lnTo>
                    <a:pt x="2" y="290"/>
                  </a:lnTo>
                  <a:lnTo>
                    <a:pt x="1" y="277"/>
                  </a:lnTo>
                  <a:lnTo>
                    <a:pt x="0" y="262"/>
                  </a:lnTo>
                  <a:close/>
                  <a:moveTo>
                    <a:pt x="2" y="262"/>
                  </a:moveTo>
                  <a:lnTo>
                    <a:pt x="2" y="249"/>
                  </a:lnTo>
                  <a:lnTo>
                    <a:pt x="3" y="236"/>
                  </a:lnTo>
                  <a:lnTo>
                    <a:pt x="5" y="222"/>
                  </a:lnTo>
                  <a:lnTo>
                    <a:pt x="7" y="210"/>
                  </a:lnTo>
                  <a:lnTo>
                    <a:pt x="8" y="203"/>
                  </a:lnTo>
                  <a:lnTo>
                    <a:pt x="10" y="197"/>
                  </a:lnTo>
                  <a:lnTo>
                    <a:pt x="13" y="185"/>
                  </a:lnTo>
                  <a:lnTo>
                    <a:pt x="17" y="173"/>
                  </a:lnTo>
                  <a:lnTo>
                    <a:pt x="22" y="161"/>
                  </a:lnTo>
                  <a:lnTo>
                    <a:pt x="27" y="149"/>
                  </a:lnTo>
                  <a:lnTo>
                    <a:pt x="33" y="138"/>
                  </a:lnTo>
                  <a:lnTo>
                    <a:pt x="39" y="127"/>
                  </a:lnTo>
                  <a:lnTo>
                    <a:pt x="46" y="116"/>
                  </a:lnTo>
                  <a:lnTo>
                    <a:pt x="53" y="106"/>
                  </a:lnTo>
                  <a:lnTo>
                    <a:pt x="57" y="101"/>
                  </a:lnTo>
                  <a:lnTo>
                    <a:pt x="61" y="96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6" y="53"/>
                  </a:lnTo>
                  <a:lnTo>
                    <a:pt x="117" y="46"/>
                  </a:lnTo>
                  <a:lnTo>
                    <a:pt x="127" y="39"/>
                  </a:lnTo>
                  <a:lnTo>
                    <a:pt x="138" y="33"/>
                  </a:lnTo>
                  <a:lnTo>
                    <a:pt x="149" y="27"/>
                  </a:lnTo>
                  <a:lnTo>
                    <a:pt x="161" y="22"/>
                  </a:lnTo>
                  <a:lnTo>
                    <a:pt x="173" y="17"/>
                  </a:lnTo>
                  <a:lnTo>
                    <a:pt x="185" y="13"/>
                  </a:lnTo>
                  <a:lnTo>
                    <a:pt x="197" y="10"/>
                  </a:lnTo>
                  <a:lnTo>
                    <a:pt x="210" y="7"/>
                  </a:lnTo>
                  <a:lnTo>
                    <a:pt x="223" y="4"/>
                  </a:lnTo>
                  <a:lnTo>
                    <a:pt x="236" y="3"/>
                  </a:lnTo>
                  <a:lnTo>
                    <a:pt x="249" y="2"/>
                  </a:lnTo>
                  <a:lnTo>
                    <a:pt x="264" y="1"/>
                  </a:lnTo>
                  <a:lnTo>
                    <a:pt x="277" y="2"/>
                  </a:lnTo>
                  <a:lnTo>
                    <a:pt x="290" y="3"/>
                  </a:lnTo>
                  <a:lnTo>
                    <a:pt x="303" y="4"/>
                  </a:lnTo>
                  <a:lnTo>
                    <a:pt x="316" y="7"/>
                  </a:lnTo>
                  <a:lnTo>
                    <a:pt x="322" y="8"/>
                  </a:lnTo>
                  <a:lnTo>
                    <a:pt x="329" y="10"/>
                  </a:lnTo>
                  <a:lnTo>
                    <a:pt x="341" y="13"/>
                  </a:lnTo>
                  <a:lnTo>
                    <a:pt x="353" y="17"/>
                  </a:lnTo>
                  <a:lnTo>
                    <a:pt x="365" y="22"/>
                  </a:lnTo>
                  <a:lnTo>
                    <a:pt x="377" y="27"/>
                  </a:lnTo>
                  <a:lnTo>
                    <a:pt x="388" y="33"/>
                  </a:lnTo>
                  <a:lnTo>
                    <a:pt x="399" y="39"/>
                  </a:lnTo>
                  <a:lnTo>
                    <a:pt x="409" y="46"/>
                  </a:lnTo>
                  <a:lnTo>
                    <a:pt x="420" y="53"/>
                  </a:lnTo>
                  <a:lnTo>
                    <a:pt x="425" y="57"/>
                  </a:lnTo>
                  <a:lnTo>
                    <a:pt x="430" y="61"/>
                  </a:lnTo>
                  <a:lnTo>
                    <a:pt x="439" y="69"/>
                  </a:lnTo>
                  <a:lnTo>
                    <a:pt x="448" y="78"/>
                  </a:lnTo>
                  <a:lnTo>
                    <a:pt x="457" y="87"/>
                  </a:lnTo>
                  <a:lnTo>
                    <a:pt x="465" y="96"/>
                  </a:lnTo>
                  <a:lnTo>
                    <a:pt x="473" y="106"/>
                  </a:lnTo>
                  <a:lnTo>
                    <a:pt x="480" y="116"/>
                  </a:lnTo>
                  <a:lnTo>
                    <a:pt x="487" y="127"/>
                  </a:lnTo>
                  <a:lnTo>
                    <a:pt x="493" y="138"/>
                  </a:lnTo>
                  <a:lnTo>
                    <a:pt x="499" y="149"/>
                  </a:lnTo>
                  <a:lnTo>
                    <a:pt x="504" y="161"/>
                  </a:lnTo>
                  <a:lnTo>
                    <a:pt x="509" y="173"/>
                  </a:lnTo>
                  <a:lnTo>
                    <a:pt x="513" y="185"/>
                  </a:lnTo>
                  <a:lnTo>
                    <a:pt x="516" y="197"/>
                  </a:lnTo>
                  <a:lnTo>
                    <a:pt x="519" y="210"/>
                  </a:lnTo>
                  <a:lnTo>
                    <a:pt x="521" y="222"/>
                  </a:lnTo>
                  <a:lnTo>
                    <a:pt x="523" y="236"/>
                  </a:lnTo>
                  <a:lnTo>
                    <a:pt x="524" y="249"/>
                  </a:lnTo>
                  <a:lnTo>
                    <a:pt x="524" y="262"/>
                  </a:lnTo>
                  <a:lnTo>
                    <a:pt x="524" y="277"/>
                  </a:lnTo>
                  <a:lnTo>
                    <a:pt x="523" y="290"/>
                  </a:lnTo>
                  <a:lnTo>
                    <a:pt x="521" y="303"/>
                  </a:lnTo>
                  <a:lnTo>
                    <a:pt x="519" y="316"/>
                  </a:lnTo>
                  <a:lnTo>
                    <a:pt x="518" y="322"/>
                  </a:lnTo>
                  <a:lnTo>
                    <a:pt x="516" y="328"/>
                  </a:lnTo>
                  <a:lnTo>
                    <a:pt x="513" y="341"/>
                  </a:lnTo>
                  <a:lnTo>
                    <a:pt x="509" y="353"/>
                  </a:lnTo>
                  <a:lnTo>
                    <a:pt x="504" y="365"/>
                  </a:lnTo>
                  <a:lnTo>
                    <a:pt x="499" y="376"/>
                  </a:lnTo>
                  <a:lnTo>
                    <a:pt x="493" y="388"/>
                  </a:lnTo>
                  <a:lnTo>
                    <a:pt x="487" y="399"/>
                  </a:lnTo>
                  <a:lnTo>
                    <a:pt x="480" y="409"/>
                  </a:lnTo>
                  <a:lnTo>
                    <a:pt x="473" y="419"/>
                  </a:lnTo>
                  <a:lnTo>
                    <a:pt x="469" y="424"/>
                  </a:lnTo>
                  <a:lnTo>
                    <a:pt x="465" y="429"/>
                  </a:lnTo>
                  <a:lnTo>
                    <a:pt x="457" y="439"/>
                  </a:lnTo>
                  <a:lnTo>
                    <a:pt x="448" y="448"/>
                  </a:lnTo>
                  <a:lnTo>
                    <a:pt x="439" y="456"/>
                  </a:lnTo>
                  <a:lnTo>
                    <a:pt x="430" y="465"/>
                  </a:lnTo>
                  <a:lnTo>
                    <a:pt x="420" y="472"/>
                  </a:lnTo>
                  <a:lnTo>
                    <a:pt x="409" y="480"/>
                  </a:lnTo>
                  <a:lnTo>
                    <a:pt x="399" y="486"/>
                  </a:lnTo>
                  <a:lnTo>
                    <a:pt x="388" y="493"/>
                  </a:lnTo>
                  <a:lnTo>
                    <a:pt x="377" y="498"/>
                  </a:lnTo>
                  <a:lnTo>
                    <a:pt x="365" y="504"/>
                  </a:lnTo>
                  <a:lnTo>
                    <a:pt x="353" y="508"/>
                  </a:lnTo>
                  <a:lnTo>
                    <a:pt x="341" y="512"/>
                  </a:lnTo>
                  <a:lnTo>
                    <a:pt x="329" y="516"/>
                  </a:lnTo>
                  <a:lnTo>
                    <a:pt x="316" y="519"/>
                  </a:lnTo>
                  <a:lnTo>
                    <a:pt x="303" y="521"/>
                  </a:lnTo>
                  <a:lnTo>
                    <a:pt x="290" y="523"/>
                  </a:lnTo>
                  <a:lnTo>
                    <a:pt x="277" y="524"/>
                  </a:lnTo>
                  <a:lnTo>
                    <a:pt x="264" y="524"/>
                  </a:lnTo>
                  <a:lnTo>
                    <a:pt x="249" y="524"/>
                  </a:lnTo>
                  <a:lnTo>
                    <a:pt x="236" y="523"/>
                  </a:lnTo>
                  <a:lnTo>
                    <a:pt x="223" y="521"/>
                  </a:lnTo>
                  <a:lnTo>
                    <a:pt x="210" y="519"/>
                  </a:lnTo>
                  <a:lnTo>
                    <a:pt x="204" y="517"/>
                  </a:lnTo>
                  <a:lnTo>
                    <a:pt x="197" y="516"/>
                  </a:lnTo>
                  <a:lnTo>
                    <a:pt x="185" y="512"/>
                  </a:lnTo>
                  <a:lnTo>
                    <a:pt x="173" y="508"/>
                  </a:lnTo>
                  <a:lnTo>
                    <a:pt x="161" y="504"/>
                  </a:lnTo>
                  <a:lnTo>
                    <a:pt x="149" y="498"/>
                  </a:lnTo>
                  <a:lnTo>
                    <a:pt x="138" y="493"/>
                  </a:lnTo>
                  <a:lnTo>
                    <a:pt x="127" y="486"/>
                  </a:lnTo>
                  <a:lnTo>
                    <a:pt x="117" y="480"/>
                  </a:lnTo>
                  <a:lnTo>
                    <a:pt x="106" y="472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87" y="456"/>
                  </a:lnTo>
                  <a:lnTo>
                    <a:pt x="78" y="448"/>
                  </a:lnTo>
                  <a:lnTo>
                    <a:pt x="69" y="439"/>
                  </a:lnTo>
                  <a:lnTo>
                    <a:pt x="61" y="429"/>
                  </a:lnTo>
                  <a:lnTo>
                    <a:pt x="53" y="419"/>
                  </a:lnTo>
                  <a:lnTo>
                    <a:pt x="46" y="409"/>
                  </a:lnTo>
                  <a:lnTo>
                    <a:pt x="39" y="399"/>
                  </a:lnTo>
                  <a:lnTo>
                    <a:pt x="33" y="388"/>
                  </a:lnTo>
                  <a:lnTo>
                    <a:pt x="27" y="376"/>
                  </a:lnTo>
                  <a:lnTo>
                    <a:pt x="22" y="365"/>
                  </a:lnTo>
                  <a:lnTo>
                    <a:pt x="17" y="353"/>
                  </a:lnTo>
                  <a:lnTo>
                    <a:pt x="13" y="341"/>
                  </a:lnTo>
                  <a:lnTo>
                    <a:pt x="10" y="328"/>
                  </a:lnTo>
                  <a:lnTo>
                    <a:pt x="7" y="316"/>
                  </a:lnTo>
                  <a:lnTo>
                    <a:pt x="5" y="303"/>
                  </a:lnTo>
                  <a:lnTo>
                    <a:pt x="3" y="290"/>
                  </a:lnTo>
                  <a:lnTo>
                    <a:pt x="2" y="277"/>
                  </a:lnTo>
                  <a:lnTo>
                    <a:pt x="2" y="2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8" name="Freeform 140"/>
            <p:cNvSpPr>
              <a:spLocks noEditPoints="1"/>
            </p:cNvSpPr>
            <p:nvPr/>
          </p:nvSpPr>
          <p:spPr bwMode="auto">
            <a:xfrm rot="1413173">
              <a:off x="1361" y="842"/>
              <a:ext cx="2998" cy="3004"/>
            </a:xfrm>
            <a:custGeom>
              <a:avLst/>
              <a:gdLst>
                <a:gd name="T0" fmla="*/ 959 w 522"/>
                <a:gd name="T1" fmla="*/ 39592 h 523"/>
                <a:gd name="T2" fmla="*/ 3791 w 522"/>
                <a:gd name="T3" fmla="*/ 30321 h 523"/>
                <a:gd name="T4" fmla="*/ 9666 w 522"/>
                <a:gd name="T5" fmla="*/ 19896 h 523"/>
                <a:gd name="T6" fmla="*/ 16098 w 522"/>
                <a:gd name="T7" fmla="*/ 12901 h 523"/>
                <a:gd name="T8" fmla="*/ 25764 w 522"/>
                <a:gd name="T9" fmla="*/ 6071 h 523"/>
                <a:gd name="T10" fmla="*/ 36941 w 522"/>
                <a:gd name="T11" fmla="*/ 1717 h 523"/>
                <a:gd name="T12" fmla="*/ 49645 w 522"/>
                <a:gd name="T13" fmla="*/ 0 h 523"/>
                <a:gd name="T14" fmla="*/ 60626 w 522"/>
                <a:gd name="T15" fmla="*/ 1321 h 523"/>
                <a:gd name="T16" fmla="*/ 71050 w 522"/>
                <a:gd name="T17" fmla="*/ 4917 h 523"/>
                <a:gd name="T18" fmla="*/ 80119 w 522"/>
                <a:gd name="T19" fmla="*/ 10620 h 523"/>
                <a:gd name="T20" fmla="*/ 87706 w 522"/>
                <a:gd name="T21" fmla="*/ 18013 h 523"/>
                <a:gd name="T22" fmla="*/ 94138 w 522"/>
                <a:gd name="T23" fmla="*/ 28041 h 523"/>
                <a:gd name="T24" fmla="*/ 97935 w 522"/>
                <a:gd name="T25" fmla="*/ 39592 h 523"/>
                <a:gd name="T26" fmla="*/ 98888 w 522"/>
                <a:gd name="T27" fmla="*/ 52291 h 523"/>
                <a:gd name="T28" fmla="*/ 97372 w 522"/>
                <a:gd name="T29" fmla="*/ 61958 h 523"/>
                <a:gd name="T30" fmla="*/ 93018 w 522"/>
                <a:gd name="T31" fmla="*/ 73337 h 523"/>
                <a:gd name="T32" fmla="*/ 87706 w 522"/>
                <a:gd name="T33" fmla="*/ 81091 h 523"/>
                <a:gd name="T34" fmla="*/ 79200 w 522"/>
                <a:gd name="T35" fmla="*/ 89241 h 523"/>
                <a:gd name="T36" fmla="*/ 68776 w 522"/>
                <a:gd name="T37" fmla="*/ 95312 h 523"/>
                <a:gd name="T38" fmla="*/ 57031 w 522"/>
                <a:gd name="T39" fmla="*/ 98546 h 523"/>
                <a:gd name="T40" fmla="*/ 44332 w 522"/>
                <a:gd name="T41" fmla="*/ 98908 h 523"/>
                <a:gd name="T42" fmla="*/ 34667 w 522"/>
                <a:gd name="T43" fmla="*/ 96829 h 523"/>
                <a:gd name="T44" fmla="*/ 23685 w 522"/>
                <a:gd name="T45" fmla="*/ 91912 h 523"/>
                <a:gd name="T46" fmla="*/ 16098 w 522"/>
                <a:gd name="T47" fmla="*/ 86208 h 523"/>
                <a:gd name="T48" fmla="*/ 8345 w 522"/>
                <a:gd name="T49" fmla="*/ 77300 h 523"/>
                <a:gd name="T50" fmla="*/ 2837 w 522"/>
                <a:gd name="T51" fmla="*/ 66708 h 523"/>
                <a:gd name="T52" fmla="*/ 195 w 522"/>
                <a:gd name="T53" fmla="*/ 54767 h 523"/>
                <a:gd name="T54" fmla="*/ 362 w 522"/>
                <a:gd name="T55" fmla="*/ 44537 h 523"/>
                <a:gd name="T56" fmla="*/ 2475 w 522"/>
                <a:gd name="T57" fmla="*/ 34871 h 523"/>
                <a:gd name="T58" fmla="*/ 7386 w 522"/>
                <a:gd name="T59" fmla="*/ 24049 h 523"/>
                <a:gd name="T60" fmla="*/ 14582 w 522"/>
                <a:gd name="T61" fmla="*/ 14779 h 523"/>
                <a:gd name="T62" fmla="*/ 23881 w 522"/>
                <a:gd name="T63" fmla="*/ 7392 h 523"/>
                <a:gd name="T64" fmla="*/ 34667 w 522"/>
                <a:gd name="T65" fmla="*/ 2476 h 523"/>
                <a:gd name="T66" fmla="*/ 46808 w 522"/>
                <a:gd name="T67" fmla="*/ 362 h 523"/>
                <a:gd name="T68" fmla="*/ 59472 w 522"/>
                <a:gd name="T69" fmla="*/ 1321 h 523"/>
                <a:gd name="T70" fmla="*/ 68776 w 522"/>
                <a:gd name="T71" fmla="*/ 4159 h 523"/>
                <a:gd name="T72" fmla="*/ 78999 w 522"/>
                <a:gd name="T73" fmla="*/ 10029 h 523"/>
                <a:gd name="T74" fmla="*/ 87511 w 522"/>
                <a:gd name="T75" fmla="*/ 18179 h 523"/>
                <a:gd name="T76" fmla="*/ 93777 w 522"/>
                <a:gd name="T77" fmla="*/ 28242 h 523"/>
                <a:gd name="T78" fmla="*/ 97768 w 522"/>
                <a:gd name="T79" fmla="*/ 39592 h 523"/>
                <a:gd name="T80" fmla="*/ 98693 w 522"/>
                <a:gd name="T81" fmla="*/ 52291 h 523"/>
                <a:gd name="T82" fmla="*/ 97177 w 522"/>
                <a:gd name="T83" fmla="*/ 61958 h 523"/>
                <a:gd name="T84" fmla="*/ 92823 w 522"/>
                <a:gd name="T85" fmla="*/ 73141 h 523"/>
                <a:gd name="T86" fmla="*/ 85994 w 522"/>
                <a:gd name="T87" fmla="*/ 82808 h 523"/>
                <a:gd name="T88" fmla="*/ 77121 w 522"/>
                <a:gd name="T89" fmla="*/ 90396 h 523"/>
                <a:gd name="T90" fmla="*/ 66496 w 522"/>
                <a:gd name="T91" fmla="*/ 95870 h 523"/>
                <a:gd name="T92" fmla="*/ 54556 w 522"/>
                <a:gd name="T93" fmla="*/ 98546 h 523"/>
                <a:gd name="T94" fmla="*/ 41857 w 522"/>
                <a:gd name="T95" fmla="*/ 98345 h 523"/>
                <a:gd name="T96" fmla="*/ 32392 w 522"/>
                <a:gd name="T97" fmla="*/ 95870 h 523"/>
                <a:gd name="T98" fmla="*/ 21773 w 522"/>
                <a:gd name="T99" fmla="*/ 90396 h 523"/>
                <a:gd name="T100" fmla="*/ 12899 w 522"/>
                <a:gd name="T101" fmla="*/ 82808 h 523"/>
                <a:gd name="T102" fmla="*/ 6071 w 522"/>
                <a:gd name="T103" fmla="*/ 73141 h 523"/>
                <a:gd name="T104" fmla="*/ 1717 w 522"/>
                <a:gd name="T105" fmla="*/ 61958 h 523"/>
                <a:gd name="T106" fmla="*/ 195 w 522"/>
                <a:gd name="T107" fmla="*/ 49454 h 5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2"/>
                <a:gd name="T163" fmla="*/ 0 h 523"/>
                <a:gd name="T164" fmla="*/ 522 w 522"/>
                <a:gd name="T165" fmla="*/ 523 h 5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2" h="523">
                  <a:moveTo>
                    <a:pt x="0" y="261"/>
                  </a:moveTo>
                  <a:lnTo>
                    <a:pt x="0" y="248"/>
                  </a:lnTo>
                  <a:lnTo>
                    <a:pt x="1" y="235"/>
                  </a:lnTo>
                  <a:lnTo>
                    <a:pt x="3" y="221"/>
                  </a:lnTo>
                  <a:lnTo>
                    <a:pt x="5" y="209"/>
                  </a:lnTo>
                  <a:lnTo>
                    <a:pt x="6" y="202"/>
                  </a:lnTo>
                  <a:lnTo>
                    <a:pt x="8" y="196"/>
                  </a:lnTo>
                  <a:lnTo>
                    <a:pt x="11" y="184"/>
                  </a:lnTo>
                  <a:lnTo>
                    <a:pt x="15" y="172"/>
                  </a:lnTo>
                  <a:lnTo>
                    <a:pt x="20" y="160"/>
                  </a:lnTo>
                  <a:lnTo>
                    <a:pt x="25" y="148"/>
                  </a:lnTo>
                  <a:lnTo>
                    <a:pt x="31" y="137"/>
                  </a:lnTo>
                  <a:lnTo>
                    <a:pt x="37" y="126"/>
                  </a:lnTo>
                  <a:lnTo>
                    <a:pt x="44" y="115"/>
                  </a:lnTo>
                  <a:lnTo>
                    <a:pt x="51" y="105"/>
                  </a:lnTo>
                  <a:lnTo>
                    <a:pt x="55" y="100"/>
                  </a:lnTo>
                  <a:lnTo>
                    <a:pt x="59" y="95"/>
                  </a:lnTo>
                  <a:lnTo>
                    <a:pt x="67" y="86"/>
                  </a:lnTo>
                  <a:lnTo>
                    <a:pt x="76" y="77"/>
                  </a:lnTo>
                  <a:lnTo>
                    <a:pt x="85" y="68"/>
                  </a:lnTo>
                  <a:lnTo>
                    <a:pt x="95" y="60"/>
                  </a:lnTo>
                  <a:lnTo>
                    <a:pt x="104" y="52"/>
                  </a:lnTo>
                  <a:lnTo>
                    <a:pt x="115" y="45"/>
                  </a:lnTo>
                  <a:lnTo>
                    <a:pt x="125" y="38"/>
                  </a:lnTo>
                  <a:lnTo>
                    <a:pt x="136" y="32"/>
                  </a:lnTo>
                  <a:lnTo>
                    <a:pt x="147" y="26"/>
                  </a:lnTo>
                  <a:lnTo>
                    <a:pt x="159" y="21"/>
                  </a:lnTo>
                  <a:lnTo>
                    <a:pt x="171" y="16"/>
                  </a:lnTo>
                  <a:lnTo>
                    <a:pt x="183" y="12"/>
                  </a:lnTo>
                  <a:lnTo>
                    <a:pt x="195" y="9"/>
                  </a:lnTo>
                  <a:lnTo>
                    <a:pt x="208" y="6"/>
                  </a:lnTo>
                  <a:lnTo>
                    <a:pt x="221" y="3"/>
                  </a:lnTo>
                  <a:lnTo>
                    <a:pt x="234" y="2"/>
                  </a:lnTo>
                  <a:lnTo>
                    <a:pt x="247" y="1"/>
                  </a:lnTo>
                  <a:lnTo>
                    <a:pt x="262" y="0"/>
                  </a:lnTo>
                  <a:lnTo>
                    <a:pt x="275" y="1"/>
                  </a:lnTo>
                  <a:lnTo>
                    <a:pt x="288" y="2"/>
                  </a:lnTo>
                  <a:lnTo>
                    <a:pt x="301" y="3"/>
                  </a:lnTo>
                  <a:lnTo>
                    <a:pt x="314" y="6"/>
                  </a:lnTo>
                  <a:lnTo>
                    <a:pt x="320" y="7"/>
                  </a:lnTo>
                  <a:lnTo>
                    <a:pt x="327" y="9"/>
                  </a:lnTo>
                  <a:lnTo>
                    <a:pt x="339" y="12"/>
                  </a:lnTo>
                  <a:lnTo>
                    <a:pt x="351" y="16"/>
                  </a:lnTo>
                  <a:lnTo>
                    <a:pt x="363" y="21"/>
                  </a:lnTo>
                  <a:lnTo>
                    <a:pt x="375" y="26"/>
                  </a:lnTo>
                  <a:lnTo>
                    <a:pt x="386" y="32"/>
                  </a:lnTo>
                  <a:lnTo>
                    <a:pt x="397" y="38"/>
                  </a:lnTo>
                  <a:lnTo>
                    <a:pt x="407" y="45"/>
                  </a:lnTo>
                  <a:lnTo>
                    <a:pt x="418" y="52"/>
                  </a:lnTo>
                  <a:lnTo>
                    <a:pt x="423" y="56"/>
                  </a:lnTo>
                  <a:lnTo>
                    <a:pt x="428" y="60"/>
                  </a:lnTo>
                  <a:lnTo>
                    <a:pt x="437" y="68"/>
                  </a:lnTo>
                  <a:lnTo>
                    <a:pt x="446" y="77"/>
                  </a:lnTo>
                  <a:lnTo>
                    <a:pt x="455" y="86"/>
                  </a:lnTo>
                  <a:lnTo>
                    <a:pt x="463" y="95"/>
                  </a:lnTo>
                  <a:lnTo>
                    <a:pt x="471" y="105"/>
                  </a:lnTo>
                  <a:lnTo>
                    <a:pt x="478" y="115"/>
                  </a:lnTo>
                  <a:lnTo>
                    <a:pt x="485" y="126"/>
                  </a:lnTo>
                  <a:lnTo>
                    <a:pt x="491" y="137"/>
                  </a:lnTo>
                  <a:lnTo>
                    <a:pt x="497" y="148"/>
                  </a:lnTo>
                  <a:lnTo>
                    <a:pt x="502" y="160"/>
                  </a:lnTo>
                  <a:lnTo>
                    <a:pt x="507" y="172"/>
                  </a:lnTo>
                  <a:lnTo>
                    <a:pt x="511" y="184"/>
                  </a:lnTo>
                  <a:lnTo>
                    <a:pt x="514" y="196"/>
                  </a:lnTo>
                  <a:lnTo>
                    <a:pt x="517" y="209"/>
                  </a:lnTo>
                  <a:lnTo>
                    <a:pt x="519" y="221"/>
                  </a:lnTo>
                  <a:lnTo>
                    <a:pt x="521" y="235"/>
                  </a:lnTo>
                  <a:lnTo>
                    <a:pt x="522" y="248"/>
                  </a:lnTo>
                  <a:lnTo>
                    <a:pt x="522" y="261"/>
                  </a:lnTo>
                  <a:lnTo>
                    <a:pt x="522" y="276"/>
                  </a:lnTo>
                  <a:lnTo>
                    <a:pt x="521" y="289"/>
                  </a:lnTo>
                  <a:lnTo>
                    <a:pt x="519" y="302"/>
                  </a:lnTo>
                  <a:lnTo>
                    <a:pt x="517" y="315"/>
                  </a:lnTo>
                  <a:lnTo>
                    <a:pt x="516" y="321"/>
                  </a:lnTo>
                  <a:lnTo>
                    <a:pt x="514" y="327"/>
                  </a:lnTo>
                  <a:lnTo>
                    <a:pt x="511" y="340"/>
                  </a:lnTo>
                  <a:lnTo>
                    <a:pt x="507" y="352"/>
                  </a:lnTo>
                  <a:lnTo>
                    <a:pt x="502" y="364"/>
                  </a:lnTo>
                  <a:lnTo>
                    <a:pt x="497" y="375"/>
                  </a:lnTo>
                  <a:lnTo>
                    <a:pt x="491" y="387"/>
                  </a:lnTo>
                  <a:lnTo>
                    <a:pt x="485" y="398"/>
                  </a:lnTo>
                  <a:lnTo>
                    <a:pt x="478" y="408"/>
                  </a:lnTo>
                  <a:lnTo>
                    <a:pt x="471" y="418"/>
                  </a:lnTo>
                  <a:lnTo>
                    <a:pt x="467" y="423"/>
                  </a:lnTo>
                  <a:lnTo>
                    <a:pt x="463" y="428"/>
                  </a:lnTo>
                  <a:lnTo>
                    <a:pt x="455" y="438"/>
                  </a:lnTo>
                  <a:lnTo>
                    <a:pt x="446" y="447"/>
                  </a:lnTo>
                  <a:lnTo>
                    <a:pt x="437" y="455"/>
                  </a:lnTo>
                  <a:lnTo>
                    <a:pt x="428" y="464"/>
                  </a:lnTo>
                  <a:lnTo>
                    <a:pt x="418" y="471"/>
                  </a:lnTo>
                  <a:lnTo>
                    <a:pt x="407" y="479"/>
                  </a:lnTo>
                  <a:lnTo>
                    <a:pt x="397" y="485"/>
                  </a:lnTo>
                  <a:lnTo>
                    <a:pt x="386" y="492"/>
                  </a:lnTo>
                  <a:lnTo>
                    <a:pt x="375" y="497"/>
                  </a:lnTo>
                  <a:lnTo>
                    <a:pt x="363" y="503"/>
                  </a:lnTo>
                  <a:lnTo>
                    <a:pt x="351" y="507"/>
                  </a:lnTo>
                  <a:lnTo>
                    <a:pt x="339" y="511"/>
                  </a:lnTo>
                  <a:lnTo>
                    <a:pt x="327" y="515"/>
                  </a:lnTo>
                  <a:lnTo>
                    <a:pt x="314" y="518"/>
                  </a:lnTo>
                  <a:lnTo>
                    <a:pt x="301" y="520"/>
                  </a:lnTo>
                  <a:lnTo>
                    <a:pt x="288" y="522"/>
                  </a:lnTo>
                  <a:lnTo>
                    <a:pt x="275" y="523"/>
                  </a:lnTo>
                  <a:lnTo>
                    <a:pt x="262" y="523"/>
                  </a:lnTo>
                  <a:lnTo>
                    <a:pt x="247" y="523"/>
                  </a:lnTo>
                  <a:lnTo>
                    <a:pt x="234" y="522"/>
                  </a:lnTo>
                  <a:lnTo>
                    <a:pt x="221" y="520"/>
                  </a:lnTo>
                  <a:lnTo>
                    <a:pt x="208" y="518"/>
                  </a:lnTo>
                  <a:lnTo>
                    <a:pt x="202" y="516"/>
                  </a:lnTo>
                  <a:lnTo>
                    <a:pt x="195" y="515"/>
                  </a:lnTo>
                  <a:lnTo>
                    <a:pt x="183" y="511"/>
                  </a:lnTo>
                  <a:lnTo>
                    <a:pt x="171" y="507"/>
                  </a:lnTo>
                  <a:lnTo>
                    <a:pt x="159" y="503"/>
                  </a:lnTo>
                  <a:lnTo>
                    <a:pt x="147" y="497"/>
                  </a:lnTo>
                  <a:lnTo>
                    <a:pt x="136" y="492"/>
                  </a:lnTo>
                  <a:lnTo>
                    <a:pt x="125" y="485"/>
                  </a:lnTo>
                  <a:lnTo>
                    <a:pt x="115" y="479"/>
                  </a:lnTo>
                  <a:lnTo>
                    <a:pt x="104" y="471"/>
                  </a:lnTo>
                  <a:lnTo>
                    <a:pt x="99" y="468"/>
                  </a:lnTo>
                  <a:lnTo>
                    <a:pt x="95" y="464"/>
                  </a:lnTo>
                  <a:lnTo>
                    <a:pt x="85" y="455"/>
                  </a:lnTo>
                  <a:lnTo>
                    <a:pt x="76" y="447"/>
                  </a:lnTo>
                  <a:lnTo>
                    <a:pt x="67" y="438"/>
                  </a:lnTo>
                  <a:lnTo>
                    <a:pt x="59" y="428"/>
                  </a:lnTo>
                  <a:lnTo>
                    <a:pt x="51" y="418"/>
                  </a:lnTo>
                  <a:lnTo>
                    <a:pt x="44" y="408"/>
                  </a:lnTo>
                  <a:lnTo>
                    <a:pt x="37" y="398"/>
                  </a:lnTo>
                  <a:lnTo>
                    <a:pt x="31" y="387"/>
                  </a:lnTo>
                  <a:lnTo>
                    <a:pt x="25" y="375"/>
                  </a:lnTo>
                  <a:lnTo>
                    <a:pt x="20" y="364"/>
                  </a:lnTo>
                  <a:lnTo>
                    <a:pt x="15" y="352"/>
                  </a:lnTo>
                  <a:lnTo>
                    <a:pt x="11" y="340"/>
                  </a:lnTo>
                  <a:lnTo>
                    <a:pt x="8" y="327"/>
                  </a:lnTo>
                  <a:lnTo>
                    <a:pt x="5" y="315"/>
                  </a:lnTo>
                  <a:lnTo>
                    <a:pt x="3" y="302"/>
                  </a:lnTo>
                  <a:lnTo>
                    <a:pt x="1" y="289"/>
                  </a:lnTo>
                  <a:lnTo>
                    <a:pt x="0" y="276"/>
                  </a:lnTo>
                  <a:lnTo>
                    <a:pt x="0" y="261"/>
                  </a:lnTo>
                  <a:close/>
                  <a:moveTo>
                    <a:pt x="1" y="261"/>
                  </a:moveTo>
                  <a:lnTo>
                    <a:pt x="1" y="248"/>
                  </a:lnTo>
                  <a:lnTo>
                    <a:pt x="2" y="235"/>
                  </a:lnTo>
                  <a:lnTo>
                    <a:pt x="4" y="222"/>
                  </a:lnTo>
                  <a:lnTo>
                    <a:pt x="6" y="209"/>
                  </a:lnTo>
                  <a:lnTo>
                    <a:pt x="8" y="203"/>
                  </a:lnTo>
                  <a:lnTo>
                    <a:pt x="9" y="196"/>
                  </a:lnTo>
                  <a:lnTo>
                    <a:pt x="13" y="184"/>
                  </a:lnTo>
                  <a:lnTo>
                    <a:pt x="17" y="172"/>
                  </a:lnTo>
                  <a:lnTo>
                    <a:pt x="21" y="160"/>
                  </a:lnTo>
                  <a:lnTo>
                    <a:pt x="27" y="149"/>
                  </a:lnTo>
                  <a:lnTo>
                    <a:pt x="32" y="138"/>
                  </a:lnTo>
                  <a:lnTo>
                    <a:pt x="39" y="127"/>
                  </a:lnTo>
                  <a:lnTo>
                    <a:pt x="45" y="116"/>
                  </a:lnTo>
                  <a:lnTo>
                    <a:pt x="53" y="106"/>
                  </a:lnTo>
                  <a:lnTo>
                    <a:pt x="60" y="96"/>
                  </a:lnTo>
                  <a:lnTo>
                    <a:pt x="68" y="87"/>
                  </a:lnTo>
                  <a:lnTo>
                    <a:pt x="77" y="78"/>
                  </a:lnTo>
                  <a:lnTo>
                    <a:pt x="86" y="69"/>
                  </a:lnTo>
                  <a:lnTo>
                    <a:pt x="95" y="61"/>
                  </a:lnTo>
                  <a:lnTo>
                    <a:pt x="105" y="53"/>
                  </a:lnTo>
                  <a:lnTo>
                    <a:pt x="115" y="46"/>
                  </a:lnTo>
                  <a:lnTo>
                    <a:pt x="126" y="39"/>
                  </a:lnTo>
                  <a:lnTo>
                    <a:pt x="137" y="33"/>
                  </a:lnTo>
                  <a:lnTo>
                    <a:pt x="148" y="27"/>
                  </a:lnTo>
                  <a:lnTo>
                    <a:pt x="160" y="22"/>
                  </a:lnTo>
                  <a:lnTo>
                    <a:pt x="171" y="17"/>
                  </a:lnTo>
                  <a:lnTo>
                    <a:pt x="183" y="13"/>
                  </a:lnTo>
                  <a:lnTo>
                    <a:pt x="196" y="10"/>
                  </a:lnTo>
                  <a:lnTo>
                    <a:pt x="208" y="7"/>
                  </a:lnTo>
                  <a:lnTo>
                    <a:pt x="221" y="5"/>
                  </a:lnTo>
                  <a:lnTo>
                    <a:pt x="234" y="3"/>
                  </a:lnTo>
                  <a:lnTo>
                    <a:pt x="247" y="2"/>
                  </a:lnTo>
                  <a:lnTo>
                    <a:pt x="262" y="2"/>
                  </a:lnTo>
                  <a:lnTo>
                    <a:pt x="275" y="2"/>
                  </a:lnTo>
                  <a:lnTo>
                    <a:pt x="288" y="3"/>
                  </a:lnTo>
                  <a:lnTo>
                    <a:pt x="301" y="5"/>
                  </a:lnTo>
                  <a:lnTo>
                    <a:pt x="314" y="7"/>
                  </a:lnTo>
                  <a:lnTo>
                    <a:pt x="320" y="8"/>
                  </a:lnTo>
                  <a:lnTo>
                    <a:pt x="326" y="10"/>
                  </a:lnTo>
                  <a:lnTo>
                    <a:pt x="339" y="13"/>
                  </a:lnTo>
                  <a:lnTo>
                    <a:pt x="351" y="17"/>
                  </a:lnTo>
                  <a:lnTo>
                    <a:pt x="363" y="22"/>
                  </a:lnTo>
                  <a:lnTo>
                    <a:pt x="374" y="27"/>
                  </a:lnTo>
                  <a:lnTo>
                    <a:pt x="385" y="33"/>
                  </a:lnTo>
                  <a:lnTo>
                    <a:pt x="396" y="39"/>
                  </a:lnTo>
                  <a:lnTo>
                    <a:pt x="407" y="46"/>
                  </a:lnTo>
                  <a:lnTo>
                    <a:pt x="417" y="53"/>
                  </a:lnTo>
                  <a:lnTo>
                    <a:pt x="427" y="61"/>
                  </a:lnTo>
                  <a:lnTo>
                    <a:pt x="436" y="69"/>
                  </a:lnTo>
                  <a:lnTo>
                    <a:pt x="445" y="78"/>
                  </a:lnTo>
                  <a:lnTo>
                    <a:pt x="454" y="87"/>
                  </a:lnTo>
                  <a:lnTo>
                    <a:pt x="462" y="96"/>
                  </a:lnTo>
                  <a:lnTo>
                    <a:pt x="470" y="106"/>
                  </a:lnTo>
                  <a:lnTo>
                    <a:pt x="477" y="116"/>
                  </a:lnTo>
                  <a:lnTo>
                    <a:pt x="483" y="127"/>
                  </a:lnTo>
                  <a:lnTo>
                    <a:pt x="490" y="138"/>
                  </a:lnTo>
                  <a:lnTo>
                    <a:pt x="495" y="149"/>
                  </a:lnTo>
                  <a:lnTo>
                    <a:pt x="501" y="160"/>
                  </a:lnTo>
                  <a:lnTo>
                    <a:pt x="505" y="172"/>
                  </a:lnTo>
                  <a:lnTo>
                    <a:pt x="509" y="184"/>
                  </a:lnTo>
                  <a:lnTo>
                    <a:pt x="513" y="196"/>
                  </a:lnTo>
                  <a:lnTo>
                    <a:pt x="516" y="209"/>
                  </a:lnTo>
                  <a:lnTo>
                    <a:pt x="518" y="222"/>
                  </a:lnTo>
                  <a:lnTo>
                    <a:pt x="520" y="235"/>
                  </a:lnTo>
                  <a:lnTo>
                    <a:pt x="521" y="248"/>
                  </a:lnTo>
                  <a:lnTo>
                    <a:pt x="521" y="261"/>
                  </a:lnTo>
                  <a:lnTo>
                    <a:pt x="521" y="276"/>
                  </a:lnTo>
                  <a:lnTo>
                    <a:pt x="520" y="289"/>
                  </a:lnTo>
                  <a:lnTo>
                    <a:pt x="518" y="302"/>
                  </a:lnTo>
                  <a:lnTo>
                    <a:pt x="516" y="315"/>
                  </a:lnTo>
                  <a:lnTo>
                    <a:pt x="514" y="321"/>
                  </a:lnTo>
                  <a:lnTo>
                    <a:pt x="513" y="327"/>
                  </a:lnTo>
                  <a:lnTo>
                    <a:pt x="509" y="339"/>
                  </a:lnTo>
                  <a:lnTo>
                    <a:pt x="505" y="351"/>
                  </a:lnTo>
                  <a:lnTo>
                    <a:pt x="501" y="363"/>
                  </a:lnTo>
                  <a:lnTo>
                    <a:pt x="495" y="375"/>
                  </a:lnTo>
                  <a:lnTo>
                    <a:pt x="490" y="386"/>
                  </a:lnTo>
                  <a:lnTo>
                    <a:pt x="483" y="397"/>
                  </a:lnTo>
                  <a:lnTo>
                    <a:pt x="477" y="407"/>
                  </a:lnTo>
                  <a:lnTo>
                    <a:pt x="470" y="418"/>
                  </a:lnTo>
                  <a:lnTo>
                    <a:pt x="462" y="427"/>
                  </a:lnTo>
                  <a:lnTo>
                    <a:pt x="454" y="437"/>
                  </a:lnTo>
                  <a:lnTo>
                    <a:pt x="445" y="446"/>
                  </a:lnTo>
                  <a:lnTo>
                    <a:pt x="436" y="454"/>
                  </a:lnTo>
                  <a:lnTo>
                    <a:pt x="427" y="462"/>
                  </a:lnTo>
                  <a:lnTo>
                    <a:pt x="417" y="470"/>
                  </a:lnTo>
                  <a:lnTo>
                    <a:pt x="407" y="477"/>
                  </a:lnTo>
                  <a:lnTo>
                    <a:pt x="396" y="484"/>
                  </a:lnTo>
                  <a:lnTo>
                    <a:pt x="385" y="490"/>
                  </a:lnTo>
                  <a:lnTo>
                    <a:pt x="374" y="496"/>
                  </a:lnTo>
                  <a:lnTo>
                    <a:pt x="363" y="501"/>
                  </a:lnTo>
                  <a:lnTo>
                    <a:pt x="351" y="506"/>
                  </a:lnTo>
                  <a:lnTo>
                    <a:pt x="339" y="510"/>
                  </a:lnTo>
                  <a:lnTo>
                    <a:pt x="326" y="514"/>
                  </a:lnTo>
                  <a:lnTo>
                    <a:pt x="314" y="516"/>
                  </a:lnTo>
                  <a:lnTo>
                    <a:pt x="301" y="519"/>
                  </a:lnTo>
                  <a:lnTo>
                    <a:pt x="288" y="520"/>
                  </a:lnTo>
                  <a:lnTo>
                    <a:pt x="275" y="521"/>
                  </a:lnTo>
                  <a:lnTo>
                    <a:pt x="262" y="522"/>
                  </a:lnTo>
                  <a:lnTo>
                    <a:pt x="247" y="521"/>
                  </a:lnTo>
                  <a:lnTo>
                    <a:pt x="234" y="520"/>
                  </a:lnTo>
                  <a:lnTo>
                    <a:pt x="221" y="519"/>
                  </a:lnTo>
                  <a:lnTo>
                    <a:pt x="208" y="516"/>
                  </a:lnTo>
                  <a:lnTo>
                    <a:pt x="202" y="515"/>
                  </a:lnTo>
                  <a:lnTo>
                    <a:pt x="196" y="514"/>
                  </a:lnTo>
                  <a:lnTo>
                    <a:pt x="183" y="510"/>
                  </a:lnTo>
                  <a:lnTo>
                    <a:pt x="171" y="506"/>
                  </a:lnTo>
                  <a:lnTo>
                    <a:pt x="160" y="501"/>
                  </a:lnTo>
                  <a:lnTo>
                    <a:pt x="148" y="496"/>
                  </a:lnTo>
                  <a:lnTo>
                    <a:pt x="137" y="490"/>
                  </a:lnTo>
                  <a:lnTo>
                    <a:pt x="126" y="484"/>
                  </a:lnTo>
                  <a:lnTo>
                    <a:pt x="115" y="477"/>
                  </a:lnTo>
                  <a:lnTo>
                    <a:pt x="105" y="470"/>
                  </a:lnTo>
                  <a:lnTo>
                    <a:pt x="95" y="462"/>
                  </a:lnTo>
                  <a:lnTo>
                    <a:pt x="86" y="454"/>
                  </a:lnTo>
                  <a:lnTo>
                    <a:pt x="77" y="446"/>
                  </a:lnTo>
                  <a:lnTo>
                    <a:pt x="68" y="437"/>
                  </a:lnTo>
                  <a:lnTo>
                    <a:pt x="60" y="427"/>
                  </a:lnTo>
                  <a:lnTo>
                    <a:pt x="53" y="418"/>
                  </a:lnTo>
                  <a:lnTo>
                    <a:pt x="45" y="407"/>
                  </a:lnTo>
                  <a:lnTo>
                    <a:pt x="39" y="397"/>
                  </a:lnTo>
                  <a:lnTo>
                    <a:pt x="32" y="386"/>
                  </a:lnTo>
                  <a:lnTo>
                    <a:pt x="27" y="375"/>
                  </a:lnTo>
                  <a:lnTo>
                    <a:pt x="21" y="363"/>
                  </a:lnTo>
                  <a:lnTo>
                    <a:pt x="17" y="351"/>
                  </a:lnTo>
                  <a:lnTo>
                    <a:pt x="13" y="339"/>
                  </a:lnTo>
                  <a:lnTo>
                    <a:pt x="9" y="327"/>
                  </a:lnTo>
                  <a:lnTo>
                    <a:pt x="6" y="315"/>
                  </a:lnTo>
                  <a:lnTo>
                    <a:pt x="4" y="302"/>
                  </a:lnTo>
                  <a:lnTo>
                    <a:pt x="2" y="289"/>
                  </a:lnTo>
                  <a:lnTo>
                    <a:pt x="1" y="276"/>
                  </a:lnTo>
                  <a:lnTo>
                    <a:pt x="1" y="26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9" name="Freeform 141"/>
            <p:cNvSpPr>
              <a:spLocks noEditPoints="1"/>
            </p:cNvSpPr>
            <p:nvPr/>
          </p:nvSpPr>
          <p:spPr bwMode="auto">
            <a:xfrm rot="1413173">
              <a:off x="1372" y="859"/>
              <a:ext cx="2976" cy="2970"/>
            </a:xfrm>
            <a:custGeom>
              <a:avLst/>
              <a:gdLst>
                <a:gd name="T0" fmla="*/ 1120 w 518"/>
                <a:gd name="T1" fmla="*/ 39041 h 517"/>
                <a:gd name="T2" fmla="*/ 4918 w 518"/>
                <a:gd name="T3" fmla="*/ 27689 h 517"/>
                <a:gd name="T4" fmla="*/ 11192 w 518"/>
                <a:gd name="T5" fmla="*/ 17820 h 517"/>
                <a:gd name="T6" fmla="*/ 19706 w 518"/>
                <a:gd name="T7" fmla="*/ 9668 h 517"/>
                <a:gd name="T8" fmla="*/ 29973 w 518"/>
                <a:gd name="T9" fmla="*/ 3797 h 517"/>
                <a:gd name="T10" fmla="*/ 39245 w 518"/>
                <a:gd name="T11" fmla="*/ 959 h 517"/>
                <a:gd name="T12" fmla="*/ 51753 w 518"/>
                <a:gd name="T13" fmla="*/ 0 h 517"/>
                <a:gd name="T14" fmla="*/ 63702 w 518"/>
                <a:gd name="T15" fmla="*/ 2275 h 517"/>
                <a:gd name="T16" fmla="*/ 74532 w 518"/>
                <a:gd name="T17" fmla="*/ 7031 h 517"/>
                <a:gd name="T18" fmla="*/ 83805 w 518"/>
                <a:gd name="T19" fmla="*/ 14419 h 517"/>
                <a:gd name="T20" fmla="*/ 91032 w 518"/>
                <a:gd name="T21" fmla="*/ 23496 h 517"/>
                <a:gd name="T22" fmla="*/ 95192 w 518"/>
                <a:gd name="T23" fmla="*/ 32044 h 517"/>
                <a:gd name="T24" fmla="*/ 97863 w 518"/>
                <a:gd name="T25" fmla="*/ 43993 h 517"/>
                <a:gd name="T26" fmla="*/ 97668 w 518"/>
                <a:gd name="T27" fmla="*/ 56694 h 517"/>
                <a:gd name="T28" fmla="*/ 94232 w 518"/>
                <a:gd name="T29" fmla="*/ 68247 h 517"/>
                <a:gd name="T30" fmla="*/ 88361 w 518"/>
                <a:gd name="T31" fmla="*/ 78478 h 517"/>
                <a:gd name="T32" fmla="*/ 80404 w 518"/>
                <a:gd name="T33" fmla="*/ 86825 h 517"/>
                <a:gd name="T34" fmla="*/ 70338 w 518"/>
                <a:gd name="T35" fmla="*/ 93259 h 517"/>
                <a:gd name="T36" fmla="*/ 61427 w 518"/>
                <a:gd name="T37" fmla="*/ 96493 h 517"/>
                <a:gd name="T38" fmla="*/ 49311 w 518"/>
                <a:gd name="T39" fmla="*/ 98016 h 517"/>
                <a:gd name="T40" fmla="*/ 36804 w 518"/>
                <a:gd name="T41" fmla="*/ 96493 h 517"/>
                <a:gd name="T42" fmla="*/ 25612 w 518"/>
                <a:gd name="T43" fmla="*/ 92139 h 517"/>
                <a:gd name="T44" fmla="*/ 16109 w 518"/>
                <a:gd name="T45" fmla="*/ 85309 h 517"/>
                <a:gd name="T46" fmla="*/ 8353 w 518"/>
                <a:gd name="T47" fmla="*/ 76594 h 517"/>
                <a:gd name="T48" fmla="*/ 3401 w 518"/>
                <a:gd name="T49" fmla="*/ 67127 h 517"/>
                <a:gd name="T50" fmla="*/ 563 w 518"/>
                <a:gd name="T51" fmla="*/ 56694 h 517"/>
                <a:gd name="T52" fmla="*/ 362 w 518"/>
                <a:gd name="T53" fmla="*/ 46434 h 517"/>
                <a:gd name="T54" fmla="*/ 2476 w 518"/>
                <a:gd name="T55" fmla="*/ 34520 h 517"/>
                <a:gd name="T56" fmla="*/ 6274 w 518"/>
                <a:gd name="T57" fmla="*/ 25776 h 517"/>
                <a:gd name="T58" fmla="*/ 13070 w 518"/>
                <a:gd name="T59" fmla="*/ 16303 h 517"/>
                <a:gd name="T60" fmla="*/ 21820 w 518"/>
                <a:gd name="T61" fmla="*/ 8548 h 517"/>
                <a:gd name="T62" fmla="*/ 32248 w 518"/>
                <a:gd name="T63" fmla="*/ 3234 h 517"/>
                <a:gd name="T64" fmla="*/ 43997 w 518"/>
                <a:gd name="T65" fmla="*/ 563 h 517"/>
                <a:gd name="T66" fmla="*/ 56705 w 518"/>
                <a:gd name="T67" fmla="*/ 758 h 517"/>
                <a:gd name="T68" fmla="*/ 68092 w 518"/>
                <a:gd name="T69" fmla="*/ 4159 h 517"/>
                <a:gd name="T70" fmla="*/ 76411 w 518"/>
                <a:gd name="T71" fmla="*/ 8548 h 517"/>
                <a:gd name="T72" fmla="*/ 85322 w 518"/>
                <a:gd name="T73" fmla="*/ 16303 h 517"/>
                <a:gd name="T74" fmla="*/ 91957 w 518"/>
                <a:gd name="T75" fmla="*/ 25776 h 517"/>
                <a:gd name="T76" fmla="*/ 96347 w 518"/>
                <a:gd name="T77" fmla="*/ 36766 h 517"/>
                <a:gd name="T78" fmla="*/ 97863 w 518"/>
                <a:gd name="T79" fmla="*/ 48910 h 517"/>
                <a:gd name="T80" fmla="*/ 96347 w 518"/>
                <a:gd name="T81" fmla="*/ 61250 h 517"/>
                <a:gd name="T82" fmla="*/ 93112 w 518"/>
                <a:gd name="T83" fmla="*/ 70326 h 517"/>
                <a:gd name="T84" fmla="*/ 86844 w 518"/>
                <a:gd name="T85" fmla="*/ 80196 h 517"/>
                <a:gd name="T86" fmla="*/ 78324 w 518"/>
                <a:gd name="T87" fmla="*/ 88146 h 517"/>
                <a:gd name="T88" fmla="*/ 68092 w 518"/>
                <a:gd name="T89" fmla="*/ 94023 h 517"/>
                <a:gd name="T90" fmla="*/ 56705 w 518"/>
                <a:gd name="T91" fmla="*/ 97257 h 517"/>
                <a:gd name="T92" fmla="*/ 43997 w 518"/>
                <a:gd name="T93" fmla="*/ 97654 h 517"/>
                <a:gd name="T94" fmla="*/ 32248 w 518"/>
                <a:gd name="T95" fmla="*/ 94781 h 517"/>
                <a:gd name="T96" fmla="*/ 23699 w 518"/>
                <a:gd name="T97" fmla="*/ 90818 h 517"/>
                <a:gd name="T98" fmla="*/ 14587 w 518"/>
                <a:gd name="T99" fmla="*/ 83591 h 517"/>
                <a:gd name="T100" fmla="*/ 7394 w 518"/>
                <a:gd name="T101" fmla="*/ 74319 h 517"/>
                <a:gd name="T102" fmla="*/ 2476 w 518"/>
                <a:gd name="T103" fmla="*/ 63691 h 517"/>
                <a:gd name="T104" fmla="*/ 362 w 518"/>
                <a:gd name="T105" fmla="*/ 51581 h 5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17"/>
                <a:gd name="T161" fmla="*/ 518 w 518"/>
                <a:gd name="T162" fmla="*/ 517 h 5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17">
                  <a:moveTo>
                    <a:pt x="0" y="258"/>
                  </a:moveTo>
                  <a:lnTo>
                    <a:pt x="1" y="245"/>
                  </a:lnTo>
                  <a:lnTo>
                    <a:pt x="2" y="232"/>
                  </a:lnTo>
                  <a:lnTo>
                    <a:pt x="3" y="219"/>
                  </a:lnTo>
                  <a:lnTo>
                    <a:pt x="6" y="206"/>
                  </a:lnTo>
                  <a:lnTo>
                    <a:pt x="9" y="194"/>
                  </a:lnTo>
                  <a:lnTo>
                    <a:pt x="12" y="181"/>
                  </a:lnTo>
                  <a:lnTo>
                    <a:pt x="16" y="169"/>
                  </a:lnTo>
                  <a:lnTo>
                    <a:pt x="21" y="158"/>
                  </a:lnTo>
                  <a:lnTo>
                    <a:pt x="26" y="146"/>
                  </a:lnTo>
                  <a:lnTo>
                    <a:pt x="32" y="135"/>
                  </a:lnTo>
                  <a:lnTo>
                    <a:pt x="38" y="124"/>
                  </a:lnTo>
                  <a:lnTo>
                    <a:pt x="44" y="114"/>
                  </a:lnTo>
                  <a:lnTo>
                    <a:pt x="52" y="104"/>
                  </a:lnTo>
                  <a:lnTo>
                    <a:pt x="59" y="94"/>
                  </a:lnTo>
                  <a:lnTo>
                    <a:pt x="67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104" y="51"/>
                  </a:lnTo>
                  <a:lnTo>
                    <a:pt x="114" y="44"/>
                  </a:lnTo>
                  <a:lnTo>
                    <a:pt x="125" y="37"/>
                  </a:lnTo>
                  <a:lnTo>
                    <a:pt x="135" y="31"/>
                  </a:lnTo>
                  <a:lnTo>
                    <a:pt x="147" y="26"/>
                  </a:lnTo>
                  <a:lnTo>
                    <a:pt x="158" y="20"/>
                  </a:lnTo>
                  <a:lnTo>
                    <a:pt x="164" y="18"/>
                  </a:lnTo>
                  <a:lnTo>
                    <a:pt x="170" y="16"/>
                  </a:lnTo>
                  <a:lnTo>
                    <a:pt x="182" y="12"/>
                  </a:lnTo>
                  <a:lnTo>
                    <a:pt x="194" y="8"/>
                  </a:lnTo>
                  <a:lnTo>
                    <a:pt x="207" y="5"/>
                  </a:lnTo>
                  <a:lnTo>
                    <a:pt x="219" y="3"/>
                  </a:lnTo>
                  <a:lnTo>
                    <a:pt x="232" y="1"/>
                  </a:lnTo>
                  <a:lnTo>
                    <a:pt x="245" y="0"/>
                  </a:lnTo>
                  <a:lnTo>
                    <a:pt x="260" y="0"/>
                  </a:lnTo>
                  <a:lnTo>
                    <a:pt x="273" y="0"/>
                  </a:lnTo>
                  <a:lnTo>
                    <a:pt x="286" y="1"/>
                  </a:lnTo>
                  <a:lnTo>
                    <a:pt x="299" y="3"/>
                  </a:lnTo>
                  <a:lnTo>
                    <a:pt x="312" y="5"/>
                  </a:lnTo>
                  <a:lnTo>
                    <a:pt x="324" y="8"/>
                  </a:lnTo>
                  <a:lnTo>
                    <a:pt x="336" y="12"/>
                  </a:lnTo>
                  <a:lnTo>
                    <a:pt x="348" y="16"/>
                  </a:lnTo>
                  <a:lnTo>
                    <a:pt x="360" y="20"/>
                  </a:lnTo>
                  <a:lnTo>
                    <a:pt x="371" y="26"/>
                  </a:lnTo>
                  <a:lnTo>
                    <a:pt x="383" y="31"/>
                  </a:lnTo>
                  <a:lnTo>
                    <a:pt x="393" y="37"/>
                  </a:lnTo>
                  <a:lnTo>
                    <a:pt x="404" y="44"/>
                  </a:lnTo>
                  <a:lnTo>
                    <a:pt x="414" y="51"/>
                  </a:lnTo>
                  <a:lnTo>
                    <a:pt x="424" y="59"/>
                  </a:lnTo>
                  <a:lnTo>
                    <a:pt x="433" y="67"/>
                  </a:lnTo>
                  <a:lnTo>
                    <a:pt x="442" y="76"/>
                  </a:lnTo>
                  <a:lnTo>
                    <a:pt x="451" y="85"/>
                  </a:lnTo>
                  <a:lnTo>
                    <a:pt x="459" y="94"/>
                  </a:lnTo>
                  <a:lnTo>
                    <a:pt x="466" y="104"/>
                  </a:lnTo>
                  <a:lnTo>
                    <a:pt x="474" y="114"/>
                  </a:lnTo>
                  <a:lnTo>
                    <a:pt x="480" y="124"/>
                  </a:lnTo>
                  <a:lnTo>
                    <a:pt x="487" y="135"/>
                  </a:lnTo>
                  <a:lnTo>
                    <a:pt x="492" y="146"/>
                  </a:lnTo>
                  <a:lnTo>
                    <a:pt x="497" y="158"/>
                  </a:lnTo>
                  <a:lnTo>
                    <a:pt x="500" y="164"/>
                  </a:lnTo>
                  <a:lnTo>
                    <a:pt x="502" y="169"/>
                  </a:lnTo>
                  <a:lnTo>
                    <a:pt x="506" y="181"/>
                  </a:lnTo>
                  <a:lnTo>
                    <a:pt x="510" y="194"/>
                  </a:lnTo>
                  <a:lnTo>
                    <a:pt x="512" y="206"/>
                  </a:lnTo>
                  <a:lnTo>
                    <a:pt x="515" y="219"/>
                  </a:lnTo>
                  <a:lnTo>
                    <a:pt x="516" y="232"/>
                  </a:lnTo>
                  <a:lnTo>
                    <a:pt x="517" y="245"/>
                  </a:lnTo>
                  <a:lnTo>
                    <a:pt x="518" y="258"/>
                  </a:lnTo>
                  <a:lnTo>
                    <a:pt x="517" y="273"/>
                  </a:lnTo>
                  <a:lnTo>
                    <a:pt x="516" y="286"/>
                  </a:lnTo>
                  <a:lnTo>
                    <a:pt x="515" y="299"/>
                  </a:lnTo>
                  <a:lnTo>
                    <a:pt x="512" y="311"/>
                  </a:lnTo>
                  <a:lnTo>
                    <a:pt x="510" y="324"/>
                  </a:lnTo>
                  <a:lnTo>
                    <a:pt x="506" y="336"/>
                  </a:lnTo>
                  <a:lnTo>
                    <a:pt x="502" y="348"/>
                  </a:lnTo>
                  <a:lnTo>
                    <a:pt x="497" y="360"/>
                  </a:lnTo>
                  <a:lnTo>
                    <a:pt x="492" y="371"/>
                  </a:lnTo>
                  <a:lnTo>
                    <a:pt x="487" y="382"/>
                  </a:lnTo>
                  <a:lnTo>
                    <a:pt x="480" y="393"/>
                  </a:lnTo>
                  <a:lnTo>
                    <a:pt x="474" y="404"/>
                  </a:lnTo>
                  <a:lnTo>
                    <a:pt x="466" y="414"/>
                  </a:lnTo>
                  <a:lnTo>
                    <a:pt x="459" y="423"/>
                  </a:lnTo>
                  <a:lnTo>
                    <a:pt x="451" y="433"/>
                  </a:lnTo>
                  <a:lnTo>
                    <a:pt x="442" y="442"/>
                  </a:lnTo>
                  <a:lnTo>
                    <a:pt x="433" y="450"/>
                  </a:lnTo>
                  <a:lnTo>
                    <a:pt x="424" y="458"/>
                  </a:lnTo>
                  <a:lnTo>
                    <a:pt x="414" y="466"/>
                  </a:lnTo>
                  <a:lnTo>
                    <a:pt x="404" y="473"/>
                  </a:lnTo>
                  <a:lnTo>
                    <a:pt x="393" y="480"/>
                  </a:lnTo>
                  <a:lnTo>
                    <a:pt x="383" y="486"/>
                  </a:lnTo>
                  <a:lnTo>
                    <a:pt x="371" y="492"/>
                  </a:lnTo>
                  <a:lnTo>
                    <a:pt x="360" y="497"/>
                  </a:lnTo>
                  <a:lnTo>
                    <a:pt x="354" y="499"/>
                  </a:lnTo>
                  <a:lnTo>
                    <a:pt x="348" y="502"/>
                  </a:lnTo>
                  <a:lnTo>
                    <a:pt x="336" y="506"/>
                  </a:lnTo>
                  <a:lnTo>
                    <a:pt x="324" y="509"/>
                  </a:lnTo>
                  <a:lnTo>
                    <a:pt x="312" y="512"/>
                  </a:lnTo>
                  <a:lnTo>
                    <a:pt x="299" y="514"/>
                  </a:lnTo>
                  <a:lnTo>
                    <a:pt x="286" y="516"/>
                  </a:lnTo>
                  <a:lnTo>
                    <a:pt x="273" y="517"/>
                  </a:lnTo>
                  <a:lnTo>
                    <a:pt x="260" y="517"/>
                  </a:lnTo>
                  <a:lnTo>
                    <a:pt x="245" y="517"/>
                  </a:lnTo>
                  <a:lnTo>
                    <a:pt x="232" y="516"/>
                  </a:lnTo>
                  <a:lnTo>
                    <a:pt x="219" y="514"/>
                  </a:lnTo>
                  <a:lnTo>
                    <a:pt x="207" y="512"/>
                  </a:lnTo>
                  <a:lnTo>
                    <a:pt x="194" y="509"/>
                  </a:lnTo>
                  <a:lnTo>
                    <a:pt x="182" y="506"/>
                  </a:lnTo>
                  <a:lnTo>
                    <a:pt x="170" y="502"/>
                  </a:lnTo>
                  <a:lnTo>
                    <a:pt x="158" y="497"/>
                  </a:lnTo>
                  <a:lnTo>
                    <a:pt x="147" y="492"/>
                  </a:lnTo>
                  <a:lnTo>
                    <a:pt x="135" y="486"/>
                  </a:lnTo>
                  <a:lnTo>
                    <a:pt x="125" y="480"/>
                  </a:lnTo>
                  <a:lnTo>
                    <a:pt x="114" y="473"/>
                  </a:lnTo>
                  <a:lnTo>
                    <a:pt x="104" y="466"/>
                  </a:lnTo>
                  <a:lnTo>
                    <a:pt x="94" y="458"/>
                  </a:lnTo>
                  <a:lnTo>
                    <a:pt x="85" y="450"/>
                  </a:lnTo>
                  <a:lnTo>
                    <a:pt x="76" y="442"/>
                  </a:lnTo>
                  <a:lnTo>
                    <a:pt x="67" y="433"/>
                  </a:lnTo>
                  <a:lnTo>
                    <a:pt x="59" y="423"/>
                  </a:lnTo>
                  <a:lnTo>
                    <a:pt x="52" y="414"/>
                  </a:lnTo>
                  <a:lnTo>
                    <a:pt x="44" y="404"/>
                  </a:lnTo>
                  <a:lnTo>
                    <a:pt x="38" y="393"/>
                  </a:lnTo>
                  <a:lnTo>
                    <a:pt x="32" y="382"/>
                  </a:lnTo>
                  <a:lnTo>
                    <a:pt x="26" y="371"/>
                  </a:lnTo>
                  <a:lnTo>
                    <a:pt x="21" y="360"/>
                  </a:lnTo>
                  <a:lnTo>
                    <a:pt x="18" y="354"/>
                  </a:lnTo>
                  <a:lnTo>
                    <a:pt x="16" y="348"/>
                  </a:lnTo>
                  <a:lnTo>
                    <a:pt x="12" y="336"/>
                  </a:lnTo>
                  <a:lnTo>
                    <a:pt x="9" y="324"/>
                  </a:lnTo>
                  <a:lnTo>
                    <a:pt x="6" y="311"/>
                  </a:lnTo>
                  <a:lnTo>
                    <a:pt x="3" y="299"/>
                  </a:lnTo>
                  <a:lnTo>
                    <a:pt x="2" y="286"/>
                  </a:lnTo>
                  <a:lnTo>
                    <a:pt x="1" y="273"/>
                  </a:lnTo>
                  <a:lnTo>
                    <a:pt x="0" y="258"/>
                  </a:lnTo>
                  <a:close/>
                  <a:moveTo>
                    <a:pt x="2" y="258"/>
                  </a:moveTo>
                  <a:lnTo>
                    <a:pt x="2" y="245"/>
                  </a:lnTo>
                  <a:lnTo>
                    <a:pt x="3" y="232"/>
                  </a:lnTo>
                  <a:lnTo>
                    <a:pt x="5" y="219"/>
                  </a:lnTo>
                  <a:lnTo>
                    <a:pt x="7" y="206"/>
                  </a:lnTo>
                  <a:lnTo>
                    <a:pt x="10" y="194"/>
                  </a:lnTo>
                  <a:lnTo>
                    <a:pt x="13" y="182"/>
                  </a:lnTo>
                  <a:lnTo>
                    <a:pt x="17" y="170"/>
                  </a:lnTo>
                  <a:lnTo>
                    <a:pt x="22" y="158"/>
                  </a:lnTo>
                  <a:lnTo>
                    <a:pt x="25" y="153"/>
                  </a:lnTo>
                  <a:lnTo>
                    <a:pt x="27" y="147"/>
                  </a:lnTo>
                  <a:lnTo>
                    <a:pt x="33" y="136"/>
                  </a:lnTo>
                  <a:lnTo>
                    <a:pt x="39" y="125"/>
                  </a:lnTo>
                  <a:lnTo>
                    <a:pt x="46" y="115"/>
                  </a:lnTo>
                  <a:lnTo>
                    <a:pt x="53" y="105"/>
                  </a:lnTo>
                  <a:lnTo>
                    <a:pt x="60" y="95"/>
                  </a:lnTo>
                  <a:lnTo>
                    <a:pt x="69" y="86"/>
                  </a:lnTo>
                  <a:lnTo>
                    <a:pt x="77" y="77"/>
                  </a:lnTo>
                  <a:lnTo>
                    <a:pt x="86" y="68"/>
                  </a:lnTo>
                  <a:lnTo>
                    <a:pt x="95" y="60"/>
                  </a:lnTo>
                  <a:lnTo>
                    <a:pt x="105" y="53"/>
                  </a:lnTo>
                  <a:lnTo>
                    <a:pt x="115" y="45"/>
                  </a:lnTo>
                  <a:lnTo>
                    <a:pt x="125" y="39"/>
                  </a:lnTo>
                  <a:lnTo>
                    <a:pt x="136" y="32"/>
                  </a:lnTo>
                  <a:lnTo>
                    <a:pt x="147" y="27"/>
                  </a:lnTo>
                  <a:lnTo>
                    <a:pt x="159" y="22"/>
                  </a:lnTo>
                  <a:lnTo>
                    <a:pt x="170" y="17"/>
                  </a:lnTo>
                  <a:lnTo>
                    <a:pt x="182" y="13"/>
                  </a:lnTo>
                  <a:lnTo>
                    <a:pt x="194" y="10"/>
                  </a:lnTo>
                  <a:lnTo>
                    <a:pt x="207" y="7"/>
                  </a:lnTo>
                  <a:lnTo>
                    <a:pt x="219" y="4"/>
                  </a:lnTo>
                  <a:lnTo>
                    <a:pt x="232" y="3"/>
                  </a:lnTo>
                  <a:lnTo>
                    <a:pt x="245" y="2"/>
                  </a:lnTo>
                  <a:lnTo>
                    <a:pt x="260" y="2"/>
                  </a:lnTo>
                  <a:lnTo>
                    <a:pt x="273" y="2"/>
                  </a:lnTo>
                  <a:lnTo>
                    <a:pt x="286" y="3"/>
                  </a:lnTo>
                  <a:lnTo>
                    <a:pt x="299" y="4"/>
                  </a:lnTo>
                  <a:lnTo>
                    <a:pt x="311" y="7"/>
                  </a:lnTo>
                  <a:lnTo>
                    <a:pt x="324" y="10"/>
                  </a:lnTo>
                  <a:lnTo>
                    <a:pt x="336" y="13"/>
                  </a:lnTo>
                  <a:lnTo>
                    <a:pt x="348" y="17"/>
                  </a:lnTo>
                  <a:lnTo>
                    <a:pt x="359" y="22"/>
                  </a:lnTo>
                  <a:lnTo>
                    <a:pt x="365" y="24"/>
                  </a:lnTo>
                  <a:lnTo>
                    <a:pt x="371" y="27"/>
                  </a:lnTo>
                  <a:lnTo>
                    <a:pt x="382" y="32"/>
                  </a:lnTo>
                  <a:lnTo>
                    <a:pt x="393" y="39"/>
                  </a:lnTo>
                  <a:lnTo>
                    <a:pt x="403" y="45"/>
                  </a:lnTo>
                  <a:lnTo>
                    <a:pt x="413" y="53"/>
                  </a:lnTo>
                  <a:lnTo>
                    <a:pt x="423" y="60"/>
                  </a:lnTo>
                  <a:lnTo>
                    <a:pt x="432" y="68"/>
                  </a:lnTo>
                  <a:lnTo>
                    <a:pt x="441" y="77"/>
                  </a:lnTo>
                  <a:lnTo>
                    <a:pt x="450" y="86"/>
                  </a:lnTo>
                  <a:lnTo>
                    <a:pt x="458" y="95"/>
                  </a:lnTo>
                  <a:lnTo>
                    <a:pt x="465" y="105"/>
                  </a:lnTo>
                  <a:lnTo>
                    <a:pt x="472" y="115"/>
                  </a:lnTo>
                  <a:lnTo>
                    <a:pt x="479" y="125"/>
                  </a:lnTo>
                  <a:lnTo>
                    <a:pt x="485" y="136"/>
                  </a:lnTo>
                  <a:lnTo>
                    <a:pt x="491" y="147"/>
                  </a:lnTo>
                  <a:lnTo>
                    <a:pt x="496" y="158"/>
                  </a:lnTo>
                  <a:lnTo>
                    <a:pt x="501" y="170"/>
                  </a:lnTo>
                  <a:lnTo>
                    <a:pt x="505" y="182"/>
                  </a:lnTo>
                  <a:lnTo>
                    <a:pt x="508" y="194"/>
                  </a:lnTo>
                  <a:lnTo>
                    <a:pt x="511" y="206"/>
                  </a:lnTo>
                  <a:lnTo>
                    <a:pt x="513" y="219"/>
                  </a:lnTo>
                  <a:lnTo>
                    <a:pt x="515" y="232"/>
                  </a:lnTo>
                  <a:lnTo>
                    <a:pt x="516" y="245"/>
                  </a:lnTo>
                  <a:lnTo>
                    <a:pt x="516" y="258"/>
                  </a:lnTo>
                  <a:lnTo>
                    <a:pt x="516" y="272"/>
                  </a:lnTo>
                  <a:lnTo>
                    <a:pt x="515" y="285"/>
                  </a:lnTo>
                  <a:lnTo>
                    <a:pt x="513" y="298"/>
                  </a:lnTo>
                  <a:lnTo>
                    <a:pt x="511" y="311"/>
                  </a:lnTo>
                  <a:lnTo>
                    <a:pt x="508" y="323"/>
                  </a:lnTo>
                  <a:lnTo>
                    <a:pt x="505" y="336"/>
                  </a:lnTo>
                  <a:lnTo>
                    <a:pt x="501" y="347"/>
                  </a:lnTo>
                  <a:lnTo>
                    <a:pt x="496" y="359"/>
                  </a:lnTo>
                  <a:lnTo>
                    <a:pt x="494" y="365"/>
                  </a:lnTo>
                  <a:lnTo>
                    <a:pt x="491" y="371"/>
                  </a:lnTo>
                  <a:lnTo>
                    <a:pt x="485" y="382"/>
                  </a:lnTo>
                  <a:lnTo>
                    <a:pt x="479" y="392"/>
                  </a:lnTo>
                  <a:lnTo>
                    <a:pt x="472" y="403"/>
                  </a:lnTo>
                  <a:lnTo>
                    <a:pt x="465" y="413"/>
                  </a:lnTo>
                  <a:lnTo>
                    <a:pt x="458" y="423"/>
                  </a:lnTo>
                  <a:lnTo>
                    <a:pt x="450" y="432"/>
                  </a:lnTo>
                  <a:lnTo>
                    <a:pt x="441" y="441"/>
                  </a:lnTo>
                  <a:lnTo>
                    <a:pt x="432" y="449"/>
                  </a:lnTo>
                  <a:lnTo>
                    <a:pt x="423" y="457"/>
                  </a:lnTo>
                  <a:lnTo>
                    <a:pt x="413" y="465"/>
                  </a:lnTo>
                  <a:lnTo>
                    <a:pt x="403" y="472"/>
                  </a:lnTo>
                  <a:lnTo>
                    <a:pt x="393" y="479"/>
                  </a:lnTo>
                  <a:lnTo>
                    <a:pt x="382" y="485"/>
                  </a:lnTo>
                  <a:lnTo>
                    <a:pt x="371" y="491"/>
                  </a:lnTo>
                  <a:lnTo>
                    <a:pt x="359" y="496"/>
                  </a:lnTo>
                  <a:lnTo>
                    <a:pt x="348" y="500"/>
                  </a:lnTo>
                  <a:lnTo>
                    <a:pt x="336" y="504"/>
                  </a:lnTo>
                  <a:lnTo>
                    <a:pt x="324" y="508"/>
                  </a:lnTo>
                  <a:lnTo>
                    <a:pt x="311" y="511"/>
                  </a:lnTo>
                  <a:lnTo>
                    <a:pt x="299" y="513"/>
                  </a:lnTo>
                  <a:lnTo>
                    <a:pt x="286" y="515"/>
                  </a:lnTo>
                  <a:lnTo>
                    <a:pt x="273" y="516"/>
                  </a:lnTo>
                  <a:lnTo>
                    <a:pt x="260" y="516"/>
                  </a:lnTo>
                  <a:lnTo>
                    <a:pt x="245" y="516"/>
                  </a:lnTo>
                  <a:lnTo>
                    <a:pt x="232" y="515"/>
                  </a:lnTo>
                  <a:lnTo>
                    <a:pt x="219" y="513"/>
                  </a:lnTo>
                  <a:lnTo>
                    <a:pt x="207" y="511"/>
                  </a:lnTo>
                  <a:lnTo>
                    <a:pt x="194" y="508"/>
                  </a:lnTo>
                  <a:lnTo>
                    <a:pt x="182" y="504"/>
                  </a:lnTo>
                  <a:lnTo>
                    <a:pt x="170" y="500"/>
                  </a:lnTo>
                  <a:lnTo>
                    <a:pt x="159" y="496"/>
                  </a:lnTo>
                  <a:lnTo>
                    <a:pt x="153" y="493"/>
                  </a:lnTo>
                  <a:lnTo>
                    <a:pt x="147" y="491"/>
                  </a:lnTo>
                  <a:lnTo>
                    <a:pt x="136" y="485"/>
                  </a:lnTo>
                  <a:lnTo>
                    <a:pt x="125" y="479"/>
                  </a:lnTo>
                  <a:lnTo>
                    <a:pt x="115" y="472"/>
                  </a:lnTo>
                  <a:lnTo>
                    <a:pt x="105" y="465"/>
                  </a:lnTo>
                  <a:lnTo>
                    <a:pt x="95" y="457"/>
                  </a:lnTo>
                  <a:lnTo>
                    <a:pt x="86" y="449"/>
                  </a:lnTo>
                  <a:lnTo>
                    <a:pt x="77" y="441"/>
                  </a:lnTo>
                  <a:lnTo>
                    <a:pt x="69" y="432"/>
                  </a:lnTo>
                  <a:lnTo>
                    <a:pt x="60" y="423"/>
                  </a:lnTo>
                  <a:lnTo>
                    <a:pt x="53" y="413"/>
                  </a:lnTo>
                  <a:lnTo>
                    <a:pt x="46" y="403"/>
                  </a:lnTo>
                  <a:lnTo>
                    <a:pt x="39" y="392"/>
                  </a:lnTo>
                  <a:lnTo>
                    <a:pt x="33" y="382"/>
                  </a:lnTo>
                  <a:lnTo>
                    <a:pt x="27" y="371"/>
                  </a:lnTo>
                  <a:lnTo>
                    <a:pt x="22" y="359"/>
                  </a:lnTo>
                  <a:lnTo>
                    <a:pt x="17" y="347"/>
                  </a:lnTo>
                  <a:lnTo>
                    <a:pt x="13" y="336"/>
                  </a:lnTo>
                  <a:lnTo>
                    <a:pt x="10" y="323"/>
                  </a:lnTo>
                  <a:lnTo>
                    <a:pt x="7" y="311"/>
                  </a:lnTo>
                  <a:lnTo>
                    <a:pt x="5" y="298"/>
                  </a:lnTo>
                  <a:lnTo>
                    <a:pt x="3" y="285"/>
                  </a:lnTo>
                  <a:lnTo>
                    <a:pt x="2" y="272"/>
                  </a:lnTo>
                  <a:lnTo>
                    <a:pt x="2" y="25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0" name="Freeform 142"/>
            <p:cNvSpPr>
              <a:spLocks noEditPoints="1"/>
            </p:cNvSpPr>
            <p:nvPr/>
          </p:nvSpPr>
          <p:spPr bwMode="auto">
            <a:xfrm rot="1413173">
              <a:off x="1383" y="871"/>
              <a:ext cx="2952" cy="2952"/>
            </a:xfrm>
            <a:custGeom>
              <a:avLst/>
              <a:gdLst>
                <a:gd name="T0" fmla="*/ 959 w 514"/>
                <a:gd name="T1" fmla="*/ 38657 h 514"/>
                <a:gd name="T2" fmla="*/ 4353 w 514"/>
                <a:gd name="T3" fmla="*/ 28595 h 514"/>
                <a:gd name="T4" fmla="*/ 9666 w 514"/>
                <a:gd name="T5" fmla="*/ 19527 h 514"/>
                <a:gd name="T6" fmla="*/ 17614 w 514"/>
                <a:gd name="T7" fmla="*/ 10981 h 514"/>
                <a:gd name="T8" fmla="*/ 27475 w 514"/>
                <a:gd name="T9" fmla="*/ 4750 h 514"/>
                <a:gd name="T10" fmla="*/ 38824 w 514"/>
                <a:gd name="T11" fmla="*/ 959 h 514"/>
                <a:gd name="T12" fmla="*/ 51321 w 514"/>
                <a:gd name="T13" fmla="*/ 0 h 514"/>
                <a:gd name="T14" fmla="*/ 63261 w 514"/>
                <a:gd name="T15" fmla="*/ 2079 h 514"/>
                <a:gd name="T16" fmla="*/ 71974 w 514"/>
                <a:gd name="T17" fmla="*/ 5674 h 514"/>
                <a:gd name="T18" fmla="*/ 81473 w 514"/>
                <a:gd name="T19" fmla="*/ 12503 h 514"/>
                <a:gd name="T20" fmla="*/ 89025 w 514"/>
                <a:gd name="T21" fmla="*/ 21405 h 514"/>
                <a:gd name="T22" fmla="*/ 94533 w 514"/>
                <a:gd name="T23" fmla="*/ 31829 h 514"/>
                <a:gd name="T24" fmla="*/ 97169 w 514"/>
                <a:gd name="T25" fmla="*/ 43574 h 514"/>
                <a:gd name="T26" fmla="*/ 96807 w 514"/>
                <a:gd name="T27" fmla="*/ 56071 h 514"/>
                <a:gd name="T28" fmla="*/ 93574 w 514"/>
                <a:gd name="T29" fmla="*/ 67620 h 514"/>
                <a:gd name="T30" fmla="*/ 89025 w 514"/>
                <a:gd name="T31" fmla="*/ 75965 h 514"/>
                <a:gd name="T32" fmla="*/ 81473 w 514"/>
                <a:gd name="T33" fmla="*/ 84672 h 514"/>
                <a:gd name="T34" fmla="*/ 71974 w 514"/>
                <a:gd name="T35" fmla="*/ 91501 h 514"/>
                <a:gd name="T36" fmla="*/ 60987 w 514"/>
                <a:gd name="T37" fmla="*/ 95854 h 514"/>
                <a:gd name="T38" fmla="*/ 48880 w 514"/>
                <a:gd name="T39" fmla="*/ 97370 h 514"/>
                <a:gd name="T40" fmla="*/ 36383 w 514"/>
                <a:gd name="T41" fmla="*/ 95854 h 514"/>
                <a:gd name="T42" fmla="*/ 27475 w 514"/>
                <a:gd name="T43" fmla="*/ 92620 h 514"/>
                <a:gd name="T44" fmla="*/ 17614 w 514"/>
                <a:gd name="T45" fmla="*/ 86188 h 514"/>
                <a:gd name="T46" fmla="*/ 9666 w 514"/>
                <a:gd name="T47" fmla="*/ 77843 h 514"/>
                <a:gd name="T48" fmla="*/ 3791 w 514"/>
                <a:gd name="T49" fmla="*/ 67620 h 514"/>
                <a:gd name="T50" fmla="*/ 563 w 514"/>
                <a:gd name="T51" fmla="*/ 56071 h 514"/>
                <a:gd name="T52" fmla="*/ 362 w 514"/>
                <a:gd name="T53" fmla="*/ 46043 h 514"/>
                <a:gd name="T54" fmla="*/ 2475 w 514"/>
                <a:gd name="T55" fmla="*/ 34103 h 514"/>
                <a:gd name="T56" fmla="*/ 7190 w 514"/>
                <a:gd name="T57" fmla="*/ 23484 h 514"/>
                <a:gd name="T58" fmla="*/ 12899 w 514"/>
                <a:gd name="T59" fmla="*/ 16098 h 514"/>
                <a:gd name="T60" fmla="*/ 19693 w 514"/>
                <a:gd name="T61" fmla="*/ 9861 h 514"/>
                <a:gd name="T62" fmla="*/ 29750 w 514"/>
                <a:gd name="T63" fmla="*/ 3992 h 514"/>
                <a:gd name="T64" fmla="*/ 41294 w 514"/>
                <a:gd name="T65" fmla="*/ 758 h 514"/>
                <a:gd name="T66" fmla="*/ 53796 w 514"/>
                <a:gd name="T67" fmla="*/ 362 h 514"/>
                <a:gd name="T68" fmla="*/ 65340 w 514"/>
                <a:gd name="T69" fmla="*/ 3032 h 514"/>
                <a:gd name="T70" fmla="*/ 74840 w 514"/>
                <a:gd name="T71" fmla="*/ 7753 h 514"/>
                <a:gd name="T72" fmla="*/ 82989 w 514"/>
                <a:gd name="T73" fmla="*/ 14381 h 514"/>
                <a:gd name="T74" fmla="*/ 88859 w 514"/>
                <a:gd name="T75" fmla="*/ 21405 h 514"/>
                <a:gd name="T76" fmla="*/ 94137 w 514"/>
                <a:gd name="T77" fmla="*/ 31829 h 514"/>
                <a:gd name="T78" fmla="*/ 97008 w 514"/>
                <a:gd name="T79" fmla="*/ 43574 h 514"/>
                <a:gd name="T80" fmla="*/ 96612 w 514"/>
                <a:gd name="T81" fmla="*/ 56071 h 514"/>
                <a:gd name="T82" fmla="*/ 93379 w 514"/>
                <a:gd name="T83" fmla="*/ 67620 h 514"/>
                <a:gd name="T84" fmla="*/ 88859 w 514"/>
                <a:gd name="T85" fmla="*/ 75764 h 514"/>
                <a:gd name="T86" fmla="*/ 81272 w 514"/>
                <a:gd name="T87" fmla="*/ 84471 h 514"/>
                <a:gd name="T88" fmla="*/ 73886 w 514"/>
                <a:gd name="T89" fmla="*/ 90180 h 514"/>
                <a:gd name="T90" fmla="*/ 63066 w 514"/>
                <a:gd name="T91" fmla="*/ 94895 h 514"/>
                <a:gd name="T92" fmla="*/ 51321 w 514"/>
                <a:gd name="T93" fmla="*/ 97008 h 514"/>
                <a:gd name="T94" fmla="*/ 38824 w 514"/>
                <a:gd name="T95" fmla="*/ 96049 h 514"/>
                <a:gd name="T96" fmla="*/ 27676 w 514"/>
                <a:gd name="T97" fmla="*/ 92259 h 514"/>
                <a:gd name="T98" fmla="*/ 19693 w 514"/>
                <a:gd name="T99" fmla="*/ 87509 h 514"/>
                <a:gd name="T100" fmla="*/ 11377 w 514"/>
                <a:gd name="T101" fmla="*/ 79560 h 514"/>
                <a:gd name="T102" fmla="*/ 6071 w 514"/>
                <a:gd name="T103" fmla="*/ 71807 h 514"/>
                <a:gd name="T104" fmla="*/ 1717 w 514"/>
                <a:gd name="T105" fmla="*/ 60820 h 514"/>
                <a:gd name="T106" fmla="*/ 195 w 514"/>
                <a:gd name="T107" fmla="*/ 48484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4"/>
                <a:gd name="T163" fmla="*/ 0 h 514"/>
                <a:gd name="T164" fmla="*/ 514 w 514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4" h="514">
                  <a:moveTo>
                    <a:pt x="0" y="256"/>
                  </a:moveTo>
                  <a:lnTo>
                    <a:pt x="0" y="243"/>
                  </a:lnTo>
                  <a:lnTo>
                    <a:pt x="1" y="230"/>
                  </a:lnTo>
                  <a:lnTo>
                    <a:pt x="3" y="217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20" y="156"/>
                  </a:lnTo>
                  <a:lnTo>
                    <a:pt x="23" y="151"/>
                  </a:lnTo>
                  <a:lnTo>
                    <a:pt x="25" y="145"/>
                  </a:lnTo>
                  <a:lnTo>
                    <a:pt x="31" y="134"/>
                  </a:lnTo>
                  <a:lnTo>
                    <a:pt x="37" y="123"/>
                  </a:lnTo>
                  <a:lnTo>
                    <a:pt x="44" y="113"/>
                  </a:lnTo>
                  <a:lnTo>
                    <a:pt x="51" y="103"/>
                  </a:lnTo>
                  <a:lnTo>
                    <a:pt x="58" y="93"/>
                  </a:lnTo>
                  <a:lnTo>
                    <a:pt x="67" y="84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103" y="51"/>
                  </a:lnTo>
                  <a:lnTo>
                    <a:pt x="113" y="43"/>
                  </a:lnTo>
                  <a:lnTo>
                    <a:pt x="123" y="37"/>
                  </a:lnTo>
                  <a:lnTo>
                    <a:pt x="134" y="30"/>
                  </a:lnTo>
                  <a:lnTo>
                    <a:pt x="145" y="25"/>
                  </a:lnTo>
                  <a:lnTo>
                    <a:pt x="157" y="20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5" y="5"/>
                  </a:lnTo>
                  <a:lnTo>
                    <a:pt x="217" y="2"/>
                  </a:lnTo>
                  <a:lnTo>
                    <a:pt x="230" y="1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1" y="0"/>
                  </a:lnTo>
                  <a:lnTo>
                    <a:pt x="284" y="1"/>
                  </a:lnTo>
                  <a:lnTo>
                    <a:pt x="297" y="2"/>
                  </a:lnTo>
                  <a:lnTo>
                    <a:pt x="309" y="5"/>
                  </a:lnTo>
                  <a:lnTo>
                    <a:pt x="322" y="8"/>
                  </a:lnTo>
                  <a:lnTo>
                    <a:pt x="334" y="11"/>
                  </a:lnTo>
                  <a:lnTo>
                    <a:pt x="346" y="15"/>
                  </a:lnTo>
                  <a:lnTo>
                    <a:pt x="357" y="20"/>
                  </a:lnTo>
                  <a:lnTo>
                    <a:pt x="363" y="22"/>
                  </a:lnTo>
                  <a:lnTo>
                    <a:pt x="369" y="25"/>
                  </a:lnTo>
                  <a:lnTo>
                    <a:pt x="380" y="30"/>
                  </a:lnTo>
                  <a:lnTo>
                    <a:pt x="391" y="37"/>
                  </a:lnTo>
                  <a:lnTo>
                    <a:pt x="401" y="43"/>
                  </a:lnTo>
                  <a:lnTo>
                    <a:pt x="411" y="51"/>
                  </a:lnTo>
                  <a:lnTo>
                    <a:pt x="421" y="58"/>
                  </a:lnTo>
                  <a:lnTo>
                    <a:pt x="430" y="66"/>
                  </a:lnTo>
                  <a:lnTo>
                    <a:pt x="439" y="75"/>
                  </a:lnTo>
                  <a:lnTo>
                    <a:pt x="448" y="84"/>
                  </a:lnTo>
                  <a:lnTo>
                    <a:pt x="456" y="93"/>
                  </a:lnTo>
                  <a:lnTo>
                    <a:pt x="463" y="103"/>
                  </a:lnTo>
                  <a:lnTo>
                    <a:pt x="470" y="113"/>
                  </a:lnTo>
                  <a:lnTo>
                    <a:pt x="477" y="123"/>
                  </a:lnTo>
                  <a:lnTo>
                    <a:pt x="483" y="134"/>
                  </a:lnTo>
                  <a:lnTo>
                    <a:pt x="489" y="145"/>
                  </a:lnTo>
                  <a:lnTo>
                    <a:pt x="494" y="156"/>
                  </a:lnTo>
                  <a:lnTo>
                    <a:pt x="499" y="168"/>
                  </a:lnTo>
                  <a:lnTo>
                    <a:pt x="503" y="180"/>
                  </a:lnTo>
                  <a:lnTo>
                    <a:pt x="506" y="192"/>
                  </a:lnTo>
                  <a:lnTo>
                    <a:pt x="509" y="204"/>
                  </a:lnTo>
                  <a:lnTo>
                    <a:pt x="511" y="217"/>
                  </a:lnTo>
                  <a:lnTo>
                    <a:pt x="513" y="230"/>
                  </a:lnTo>
                  <a:lnTo>
                    <a:pt x="514" y="243"/>
                  </a:lnTo>
                  <a:lnTo>
                    <a:pt x="514" y="256"/>
                  </a:lnTo>
                  <a:lnTo>
                    <a:pt x="514" y="270"/>
                  </a:lnTo>
                  <a:lnTo>
                    <a:pt x="513" y="283"/>
                  </a:lnTo>
                  <a:lnTo>
                    <a:pt x="511" y="296"/>
                  </a:lnTo>
                  <a:lnTo>
                    <a:pt x="509" y="309"/>
                  </a:lnTo>
                  <a:lnTo>
                    <a:pt x="506" y="321"/>
                  </a:lnTo>
                  <a:lnTo>
                    <a:pt x="503" y="334"/>
                  </a:lnTo>
                  <a:lnTo>
                    <a:pt x="499" y="345"/>
                  </a:lnTo>
                  <a:lnTo>
                    <a:pt x="494" y="357"/>
                  </a:lnTo>
                  <a:lnTo>
                    <a:pt x="492" y="363"/>
                  </a:lnTo>
                  <a:lnTo>
                    <a:pt x="489" y="369"/>
                  </a:lnTo>
                  <a:lnTo>
                    <a:pt x="483" y="380"/>
                  </a:lnTo>
                  <a:lnTo>
                    <a:pt x="477" y="390"/>
                  </a:lnTo>
                  <a:lnTo>
                    <a:pt x="470" y="401"/>
                  </a:lnTo>
                  <a:lnTo>
                    <a:pt x="463" y="411"/>
                  </a:lnTo>
                  <a:lnTo>
                    <a:pt x="456" y="421"/>
                  </a:lnTo>
                  <a:lnTo>
                    <a:pt x="448" y="430"/>
                  </a:lnTo>
                  <a:lnTo>
                    <a:pt x="439" y="439"/>
                  </a:lnTo>
                  <a:lnTo>
                    <a:pt x="430" y="447"/>
                  </a:lnTo>
                  <a:lnTo>
                    <a:pt x="421" y="455"/>
                  </a:lnTo>
                  <a:lnTo>
                    <a:pt x="411" y="463"/>
                  </a:lnTo>
                  <a:lnTo>
                    <a:pt x="401" y="470"/>
                  </a:lnTo>
                  <a:lnTo>
                    <a:pt x="391" y="477"/>
                  </a:lnTo>
                  <a:lnTo>
                    <a:pt x="380" y="483"/>
                  </a:lnTo>
                  <a:lnTo>
                    <a:pt x="369" y="489"/>
                  </a:lnTo>
                  <a:lnTo>
                    <a:pt x="357" y="494"/>
                  </a:lnTo>
                  <a:lnTo>
                    <a:pt x="346" y="498"/>
                  </a:lnTo>
                  <a:lnTo>
                    <a:pt x="334" y="502"/>
                  </a:lnTo>
                  <a:lnTo>
                    <a:pt x="322" y="506"/>
                  </a:lnTo>
                  <a:lnTo>
                    <a:pt x="309" y="509"/>
                  </a:lnTo>
                  <a:lnTo>
                    <a:pt x="297" y="511"/>
                  </a:lnTo>
                  <a:lnTo>
                    <a:pt x="284" y="513"/>
                  </a:lnTo>
                  <a:lnTo>
                    <a:pt x="271" y="514"/>
                  </a:lnTo>
                  <a:lnTo>
                    <a:pt x="258" y="514"/>
                  </a:lnTo>
                  <a:lnTo>
                    <a:pt x="243" y="514"/>
                  </a:lnTo>
                  <a:lnTo>
                    <a:pt x="230" y="513"/>
                  </a:lnTo>
                  <a:lnTo>
                    <a:pt x="217" y="511"/>
                  </a:lnTo>
                  <a:lnTo>
                    <a:pt x="205" y="509"/>
                  </a:lnTo>
                  <a:lnTo>
                    <a:pt x="192" y="506"/>
                  </a:lnTo>
                  <a:lnTo>
                    <a:pt x="180" y="502"/>
                  </a:lnTo>
                  <a:lnTo>
                    <a:pt x="168" y="498"/>
                  </a:lnTo>
                  <a:lnTo>
                    <a:pt x="157" y="494"/>
                  </a:lnTo>
                  <a:lnTo>
                    <a:pt x="151" y="491"/>
                  </a:lnTo>
                  <a:lnTo>
                    <a:pt x="145" y="489"/>
                  </a:lnTo>
                  <a:lnTo>
                    <a:pt x="134" y="483"/>
                  </a:lnTo>
                  <a:lnTo>
                    <a:pt x="123" y="477"/>
                  </a:lnTo>
                  <a:lnTo>
                    <a:pt x="113" y="470"/>
                  </a:lnTo>
                  <a:lnTo>
                    <a:pt x="103" y="463"/>
                  </a:lnTo>
                  <a:lnTo>
                    <a:pt x="93" y="455"/>
                  </a:lnTo>
                  <a:lnTo>
                    <a:pt x="84" y="447"/>
                  </a:lnTo>
                  <a:lnTo>
                    <a:pt x="75" y="439"/>
                  </a:lnTo>
                  <a:lnTo>
                    <a:pt x="67" y="430"/>
                  </a:lnTo>
                  <a:lnTo>
                    <a:pt x="58" y="421"/>
                  </a:lnTo>
                  <a:lnTo>
                    <a:pt x="51" y="411"/>
                  </a:lnTo>
                  <a:lnTo>
                    <a:pt x="44" y="401"/>
                  </a:lnTo>
                  <a:lnTo>
                    <a:pt x="37" y="390"/>
                  </a:lnTo>
                  <a:lnTo>
                    <a:pt x="31" y="380"/>
                  </a:lnTo>
                  <a:lnTo>
                    <a:pt x="25" y="369"/>
                  </a:lnTo>
                  <a:lnTo>
                    <a:pt x="20" y="357"/>
                  </a:lnTo>
                  <a:lnTo>
                    <a:pt x="15" y="345"/>
                  </a:lnTo>
                  <a:lnTo>
                    <a:pt x="11" y="334"/>
                  </a:lnTo>
                  <a:lnTo>
                    <a:pt x="8" y="321"/>
                  </a:lnTo>
                  <a:lnTo>
                    <a:pt x="5" y="309"/>
                  </a:lnTo>
                  <a:lnTo>
                    <a:pt x="3" y="296"/>
                  </a:lnTo>
                  <a:lnTo>
                    <a:pt x="1" y="283"/>
                  </a:lnTo>
                  <a:lnTo>
                    <a:pt x="0" y="270"/>
                  </a:lnTo>
                  <a:lnTo>
                    <a:pt x="0" y="256"/>
                  </a:lnTo>
                  <a:close/>
                  <a:moveTo>
                    <a:pt x="1" y="256"/>
                  </a:moveTo>
                  <a:lnTo>
                    <a:pt x="2" y="243"/>
                  </a:lnTo>
                  <a:lnTo>
                    <a:pt x="3" y="230"/>
                  </a:lnTo>
                  <a:lnTo>
                    <a:pt x="4" y="217"/>
                  </a:lnTo>
                  <a:lnTo>
                    <a:pt x="6" y="205"/>
                  </a:lnTo>
                  <a:lnTo>
                    <a:pt x="9" y="192"/>
                  </a:lnTo>
                  <a:lnTo>
                    <a:pt x="13" y="180"/>
                  </a:lnTo>
                  <a:lnTo>
                    <a:pt x="17" y="168"/>
                  </a:lnTo>
                  <a:lnTo>
                    <a:pt x="21" y="157"/>
                  </a:lnTo>
                  <a:lnTo>
                    <a:pt x="26" y="146"/>
                  </a:lnTo>
                  <a:lnTo>
                    <a:pt x="32" y="135"/>
                  </a:lnTo>
                  <a:lnTo>
                    <a:pt x="38" y="124"/>
                  </a:lnTo>
                  <a:lnTo>
                    <a:pt x="41" y="119"/>
                  </a:lnTo>
                  <a:lnTo>
                    <a:pt x="45" y="113"/>
                  </a:lnTo>
                  <a:lnTo>
                    <a:pt x="52" y="103"/>
                  </a:lnTo>
                  <a:lnTo>
                    <a:pt x="60" y="94"/>
                  </a:lnTo>
                  <a:lnTo>
                    <a:pt x="68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99" y="55"/>
                  </a:lnTo>
                  <a:lnTo>
                    <a:pt x="104" y="52"/>
                  </a:lnTo>
                  <a:lnTo>
                    <a:pt x="114" y="45"/>
                  </a:lnTo>
                  <a:lnTo>
                    <a:pt x="124" y="38"/>
                  </a:lnTo>
                  <a:lnTo>
                    <a:pt x="135" y="32"/>
                  </a:lnTo>
                  <a:lnTo>
                    <a:pt x="146" y="26"/>
                  </a:lnTo>
                  <a:lnTo>
                    <a:pt x="157" y="21"/>
                  </a:lnTo>
                  <a:lnTo>
                    <a:pt x="169" y="16"/>
                  </a:lnTo>
                  <a:lnTo>
                    <a:pt x="181" y="12"/>
                  </a:lnTo>
                  <a:lnTo>
                    <a:pt x="193" y="9"/>
                  </a:lnTo>
                  <a:lnTo>
                    <a:pt x="205" y="6"/>
                  </a:lnTo>
                  <a:lnTo>
                    <a:pt x="218" y="4"/>
                  </a:lnTo>
                  <a:lnTo>
                    <a:pt x="230" y="2"/>
                  </a:lnTo>
                  <a:lnTo>
                    <a:pt x="243" y="1"/>
                  </a:lnTo>
                  <a:lnTo>
                    <a:pt x="258" y="1"/>
                  </a:lnTo>
                  <a:lnTo>
                    <a:pt x="271" y="1"/>
                  </a:lnTo>
                  <a:lnTo>
                    <a:pt x="284" y="2"/>
                  </a:lnTo>
                  <a:lnTo>
                    <a:pt x="296" y="4"/>
                  </a:lnTo>
                  <a:lnTo>
                    <a:pt x="309" y="6"/>
                  </a:lnTo>
                  <a:lnTo>
                    <a:pt x="321" y="9"/>
                  </a:lnTo>
                  <a:lnTo>
                    <a:pt x="333" y="12"/>
                  </a:lnTo>
                  <a:lnTo>
                    <a:pt x="345" y="16"/>
                  </a:lnTo>
                  <a:lnTo>
                    <a:pt x="357" y="21"/>
                  </a:lnTo>
                  <a:lnTo>
                    <a:pt x="368" y="26"/>
                  </a:lnTo>
                  <a:lnTo>
                    <a:pt x="379" y="32"/>
                  </a:lnTo>
                  <a:lnTo>
                    <a:pt x="390" y="38"/>
                  </a:lnTo>
                  <a:lnTo>
                    <a:pt x="395" y="41"/>
                  </a:lnTo>
                  <a:lnTo>
                    <a:pt x="400" y="45"/>
                  </a:lnTo>
                  <a:lnTo>
                    <a:pt x="410" y="52"/>
                  </a:lnTo>
                  <a:lnTo>
                    <a:pt x="420" y="59"/>
                  </a:lnTo>
                  <a:lnTo>
                    <a:pt x="429" y="67"/>
                  </a:lnTo>
                  <a:lnTo>
                    <a:pt x="438" y="76"/>
                  </a:lnTo>
                  <a:lnTo>
                    <a:pt x="447" y="85"/>
                  </a:lnTo>
                  <a:lnTo>
                    <a:pt x="455" y="94"/>
                  </a:lnTo>
                  <a:lnTo>
                    <a:pt x="458" y="99"/>
                  </a:lnTo>
                  <a:lnTo>
                    <a:pt x="462" y="103"/>
                  </a:lnTo>
                  <a:lnTo>
                    <a:pt x="469" y="113"/>
                  </a:lnTo>
                  <a:lnTo>
                    <a:pt x="476" y="124"/>
                  </a:lnTo>
                  <a:lnTo>
                    <a:pt x="482" y="135"/>
                  </a:lnTo>
                  <a:lnTo>
                    <a:pt x="488" y="146"/>
                  </a:lnTo>
                  <a:lnTo>
                    <a:pt x="493" y="157"/>
                  </a:lnTo>
                  <a:lnTo>
                    <a:pt x="497" y="168"/>
                  </a:lnTo>
                  <a:lnTo>
                    <a:pt x="501" y="180"/>
                  </a:lnTo>
                  <a:lnTo>
                    <a:pt x="505" y="192"/>
                  </a:lnTo>
                  <a:lnTo>
                    <a:pt x="508" y="205"/>
                  </a:lnTo>
                  <a:lnTo>
                    <a:pt x="510" y="217"/>
                  </a:lnTo>
                  <a:lnTo>
                    <a:pt x="512" y="230"/>
                  </a:lnTo>
                  <a:lnTo>
                    <a:pt x="513" y="243"/>
                  </a:lnTo>
                  <a:lnTo>
                    <a:pt x="513" y="256"/>
                  </a:lnTo>
                  <a:lnTo>
                    <a:pt x="513" y="270"/>
                  </a:lnTo>
                  <a:lnTo>
                    <a:pt x="512" y="283"/>
                  </a:lnTo>
                  <a:lnTo>
                    <a:pt x="510" y="296"/>
                  </a:lnTo>
                  <a:lnTo>
                    <a:pt x="508" y="309"/>
                  </a:lnTo>
                  <a:lnTo>
                    <a:pt x="505" y="321"/>
                  </a:lnTo>
                  <a:lnTo>
                    <a:pt x="501" y="333"/>
                  </a:lnTo>
                  <a:lnTo>
                    <a:pt x="497" y="345"/>
                  </a:lnTo>
                  <a:lnTo>
                    <a:pt x="493" y="357"/>
                  </a:lnTo>
                  <a:lnTo>
                    <a:pt x="488" y="368"/>
                  </a:lnTo>
                  <a:lnTo>
                    <a:pt x="482" y="379"/>
                  </a:lnTo>
                  <a:lnTo>
                    <a:pt x="476" y="390"/>
                  </a:lnTo>
                  <a:lnTo>
                    <a:pt x="473" y="395"/>
                  </a:lnTo>
                  <a:lnTo>
                    <a:pt x="469" y="400"/>
                  </a:lnTo>
                  <a:lnTo>
                    <a:pt x="462" y="410"/>
                  </a:lnTo>
                  <a:lnTo>
                    <a:pt x="455" y="420"/>
                  </a:lnTo>
                  <a:lnTo>
                    <a:pt x="447" y="429"/>
                  </a:lnTo>
                  <a:lnTo>
                    <a:pt x="438" y="438"/>
                  </a:lnTo>
                  <a:lnTo>
                    <a:pt x="429" y="446"/>
                  </a:lnTo>
                  <a:lnTo>
                    <a:pt x="420" y="454"/>
                  </a:lnTo>
                  <a:lnTo>
                    <a:pt x="415" y="458"/>
                  </a:lnTo>
                  <a:lnTo>
                    <a:pt x="410" y="462"/>
                  </a:lnTo>
                  <a:lnTo>
                    <a:pt x="400" y="469"/>
                  </a:lnTo>
                  <a:lnTo>
                    <a:pt x="390" y="476"/>
                  </a:lnTo>
                  <a:lnTo>
                    <a:pt x="379" y="482"/>
                  </a:lnTo>
                  <a:lnTo>
                    <a:pt x="368" y="487"/>
                  </a:lnTo>
                  <a:lnTo>
                    <a:pt x="357" y="492"/>
                  </a:lnTo>
                  <a:lnTo>
                    <a:pt x="345" y="497"/>
                  </a:lnTo>
                  <a:lnTo>
                    <a:pt x="333" y="501"/>
                  </a:lnTo>
                  <a:lnTo>
                    <a:pt x="321" y="504"/>
                  </a:lnTo>
                  <a:lnTo>
                    <a:pt x="309" y="507"/>
                  </a:lnTo>
                  <a:lnTo>
                    <a:pt x="296" y="510"/>
                  </a:lnTo>
                  <a:lnTo>
                    <a:pt x="284" y="511"/>
                  </a:lnTo>
                  <a:lnTo>
                    <a:pt x="271" y="512"/>
                  </a:lnTo>
                  <a:lnTo>
                    <a:pt x="258" y="513"/>
                  </a:lnTo>
                  <a:lnTo>
                    <a:pt x="243" y="512"/>
                  </a:lnTo>
                  <a:lnTo>
                    <a:pt x="230" y="511"/>
                  </a:lnTo>
                  <a:lnTo>
                    <a:pt x="218" y="510"/>
                  </a:lnTo>
                  <a:lnTo>
                    <a:pt x="205" y="507"/>
                  </a:lnTo>
                  <a:lnTo>
                    <a:pt x="193" y="504"/>
                  </a:lnTo>
                  <a:lnTo>
                    <a:pt x="181" y="501"/>
                  </a:lnTo>
                  <a:lnTo>
                    <a:pt x="169" y="497"/>
                  </a:lnTo>
                  <a:lnTo>
                    <a:pt x="157" y="492"/>
                  </a:lnTo>
                  <a:lnTo>
                    <a:pt x="146" y="487"/>
                  </a:lnTo>
                  <a:lnTo>
                    <a:pt x="135" y="482"/>
                  </a:lnTo>
                  <a:lnTo>
                    <a:pt x="124" y="476"/>
                  </a:lnTo>
                  <a:lnTo>
                    <a:pt x="119" y="472"/>
                  </a:lnTo>
                  <a:lnTo>
                    <a:pt x="114" y="469"/>
                  </a:lnTo>
                  <a:lnTo>
                    <a:pt x="104" y="462"/>
                  </a:lnTo>
                  <a:lnTo>
                    <a:pt x="94" y="454"/>
                  </a:lnTo>
                  <a:lnTo>
                    <a:pt x="85" y="446"/>
                  </a:lnTo>
                  <a:lnTo>
                    <a:pt x="76" y="438"/>
                  </a:lnTo>
                  <a:lnTo>
                    <a:pt x="68" y="429"/>
                  </a:lnTo>
                  <a:lnTo>
                    <a:pt x="60" y="420"/>
                  </a:lnTo>
                  <a:lnTo>
                    <a:pt x="56" y="415"/>
                  </a:lnTo>
                  <a:lnTo>
                    <a:pt x="52" y="410"/>
                  </a:lnTo>
                  <a:lnTo>
                    <a:pt x="45" y="400"/>
                  </a:lnTo>
                  <a:lnTo>
                    <a:pt x="38" y="390"/>
                  </a:lnTo>
                  <a:lnTo>
                    <a:pt x="32" y="379"/>
                  </a:lnTo>
                  <a:lnTo>
                    <a:pt x="26" y="368"/>
                  </a:lnTo>
                  <a:lnTo>
                    <a:pt x="21" y="357"/>
                  </a:lnTo>
                  <a:lnTo>
                    <a:pt x="17" y="345"/>
                  </a:lnTo>
                  <a:lnTo>
                    <a:pt x="13" y="333"/>
                  </a:lnTo>
                  <a:lnTo>
                    <a:pt x="9" y="321"/>
                  </a:lnTo>
                  <a:lnTo>
                    <a:pt x="6" y="309"/>
                  </a:lnTo>
                  <a:lnTo>
                    <a:pt x="4" y="296"/>
                  </a:lnTo>
                  <a:lnTo>
                    <a:pt x="3" y="283"/>
                  </a:lnTo>
                  <a:lnTo>
                    <a:pt x="2" y="270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1" name="Freeform 143"/>
            <p:cNvSpPr>
              <a:spLocks noEditPoints="1"/>
            </p:cNvSpPr>
            <p:nvPr/>
          </p:nvSpPr>
          <p:spPr bwMode="auto">
            <a:xfrm rot="1413173">
              <a:off x="1388" y="876"/>
              <a:ext cx="2942" cy="2942"/>
            </a:xfrm>
            <a:custGeom>
              <a:avLst/>
              <a:gdLst>
                <a:gd name="T0" fmla="*/ 960 w 512"/>
                <a:gd name="T1" fmla="*/ 38694 h 512"/>
                <a:gd name="T2" fmla="*/ 4752 w 512"/>
                <a:gd name="T3" fmla="*/ 27501 h 512"/>
                <a:gd name="T4" fmla="*/ 9676 w 512"/>
                <a:gd name="T5" fmla="*/ 19347 h 512"/>
                <a:gd name="T6" fmla="*/ 17629 w 512"/>
                <a:gd name="T7" fmla="*/ 10992 h 512"/>
                <a:gd name="T8" fmla="*/ 25421 w 512"/>
                <a:gd name="T9" fmla="*/ 5878 h 512"/>
                <a:gd name="T10" fmla="*/ 36419 w 512"/>
                <a:gd name="T11" fmla="*/ 1517 h 512"/>
                <a:gd name="T12" fmla="*/ 48767 w 512"/>
                <a:gd name="T13" fmla="*/ 0 h 512"/>
                <a:gd name="T14" fmla="*/ 60719 w 512"/>
                <a:gd name="T15" fmla="*/ 1517 h 512"/>
                <a:gd name="T16" fmla="*/ 71717 w 512"/>
                <a:gd name="T17" fmla="*/ 5878 h 512"/>
                <a:gd name="T18" fmla="*/ 79509 w 512"/>
                <a:gd name="T19" fmla="*/ 10992 h 512"/>
                <a:gd name="T20" fmla="*/ 86703 w 512"/>
                <a:gd name="T21" fmla="*/ 18589 h 512"/>
                <a:gd name="T22" fmla="*/ 92386 w 512"/>
                <a:gd name="T23" fmla="*/ 27501 h 512"/>
                <a:gd name="T24" fmla="*/ 96178 w 512"/>
                <a:gd name="T25" fmla="*/ 38694 h 512"/>
                <a:gd name="T26" fmla="*/ 97138 w 512"/>
                <a:gd name="T27" fmla="*/ 51043 h 512"/>
                <a:gd name="T28" fmla="*/ 94862 w 512"/>
                <a:gd name="T29" fmla="*/ 63000 h 512"/>
                <a:gd name="T30" fmla="*/ 90104 w 512"/>
                <a:gd name="T31" fmla="*/ 73797 h 512"/>
                <a:gd name="T32" fmla="*/ 84623 w 512"/>
                <a:gd name="T33" fmla="*/ 81192 h 512"/>
                <a:gd name="T34" fmla="*/ 77590 w 512"/>
                <a:gd name="T35" fmla="*/ 87461 h 512"/>
                <a:gd name="T36" fmla="*/ 67557 w 512"/>
                <a:gd name="T37" fmla="*/ 93144 h 512"/>
                <a:gd name="T38" fmla="*/ 55967 w 512"/>
                <a:gd name="T39" fmla="*/ 96575 h 512"/>
                <a:gd name="T40" fmla="*/ 43452 w 512"/>
                <a:gd name="T41" fmla="*/ 96776 h 512"/>
                <a:gd name="T42" fmla="*/ 31862 w 512"/>
                <a:gd name="T43" fmla="*/ 94098 h 512"/>
                <a:gd name="T44" fmla="*/ 22387 w 512"/>
                <a:gd name="T45" fmla="*/ 89346 h 512"/>
                <a:gd name="T46" fmla="*/ 14233 w 512"/>
                <a:gd name="T47" fmla="*/ 82905 h 512"/>
                <a:gd name="T48" fmla="*/ 8355 w 512"/>
                <a:gd name="T49" fmla="*/ 75711 h 512"/>
                <a:gd name="T50" fmla="*/ 3040 w 512"/>
                <a:gd name="T51" fmla="*/ 65276 h 512"/>
                <a:gd name="T52" fmla="*/ 362 w 512"/>
                <a:gd name="T53" fmla="*/ 53490 h 512"/>
                <a:gd name="T54" fmla="*/ 563 w 512"/>
                <a:gd name="T55" fmla="*/ 43452 h 512"/>
                <a:gd name="T56" fmla="*/ 3235 w 512"/>
                <a:gd name="T57" fmla="*/ 31862 h 512"/>
                <a:gd name="T58" fmla="*/ 8550 w 512"/>
                <a:gd name="T59" fmla="*/ 21427 h 512"/>
                <a:gd name="T60" fmla="*/ 16112 w 512"/>
                <a:gd name="T61" fmla="*/ 12710 h 512"/>
                <a:gd name="T62" fmla="*/ 24467 w 512"/>
                <a:gd name="T63" fmla="*/ 6637 h 512"/>
                <a:gd name="T64" fmla="*/ 34138 w 512"/>
                <a:gd name="T65" fmla="*/ 2477 h 512"/>
                <a:gd name="T66" fmla="*/ 45929 w 512"/>
                <a:gd name="T67" fmla="*/ 362 h 512"/>
                <a:gd name="T68" fmla="*/ 58444 w 512"/>
                <a:gd name="T69" fmla="*/ 1120 h 512"/>
                <a:gd name="T70" fmla="*/ 69637 w 512"/>
                <a:gd name="T71" fmla="*/ 4919 h 512"/>
                <a:gd name="T72" fmla="*/ 79308 w 512"/>
                <a:gd name="T73" fmla="*/ 11193 h 512"/>
                <a:gd name="T74" fmla="*/ 87266 w 512"/>
                <a:gd name="T75" fmla="*/ 19548 h 512"/>
                <a:gd name="T76" fmla="*/ 92018 w 512"/>
                <a:gd name="T77" fmla="*/ 27501 h 512"/>
                <a:gd name="T78" fmla="*/ 95816 w 512"/>
                <a:gd name="T79" fmla="*/ 38694 h 512"/>
                <a:gd name="T80" fmla="*/ 96776 w 512"/>
                <a:gd name="T81" fmla="*/ 51043 h 512"/>
                <a:gd name="T82" fmla="*/ 94661 w 512"/>
                <a:gd name="T83" fmla="*/ 63000 h 512"/>
                <a:gd name="T84" fmla="*/ 89938 w 512"/>
                <a:gd name="T85" fmla="*/ 73596 h 512"/>
                <a:gd name="T86" fmla="*/ 82709 w 512"/>
                <a:gd name="T87" fmla="*/ 82709 h 512"/>
                <a:gd name="T88" fmla="*/ 73596 w 512"/>
                <a:gd name="T89" fmla="*/ 89742 h 512"/>
                <a:gd name="T90" fmla="*/ 65276 w 512"/>
                <a:gd name="T91" fmla="*/ 93903 h 512"/>
                <a:gd name="T92" fmla="*/ 53490 w 512"/>
                <a:gd name="T93" fmla="*/ 96575 h 512"/>
                <a:gd name="T94" fmla="*/ 41171 w 512"/>
                <a:gd name="T95" fmla="*/ 96178 h 512"/>
                <a:gd name="T96" fmla="*/ 29782 w 512"/>
                <a:gd name="T97" fmla="*/ 92978 h 512"/>
                <a:gd name="T98" fmla="*/ 19744 w 512"/>
                <a:gd name="T99" fmla="*/ 87266 h 512"/>
                <a:gd name="T100" fmla="*/ 11389 w 512"/>
                <a:gd name="T101" fmla="*/ 79308 h 512"/>
                <a:gd name="T102" fmla="*/ 6074 w 512"/>
                <a:gd name="T103" fmla="*/ 71516 h 512"/>
                <a:gd name="T104" fmla="*/ 1885 w 512"/>
                <a:gd name="T105" fmla="*/ 60719 h 512"/>
                <a:gd name="T106" fmla="*/ 362 w 512"/>
                <a:gd name="T107" fmla="*/ 48371 h 5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2"/>
                <a:gd name="T163" fmla="*/ 0 h 512"/>
                <a:gd name="T164" fmla="*/ 512 w 512"/>
                <a:gd name="T165" fmla="*/ 512 h 5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2" h="512">
                  <a:moveTo>
                    <a:pt x="0" y="255"/>
                  </a:moveTo>
                  <a:lnTo>
                    <a:pt x="1" y="242"/>
                  </a:lnTo>
                  <a:lnTo>
                    <a:pt x="2" y="229"/>
                  </a:lnTo>
                  <a:lnTo>
                    <a:pt x="3" y="216"/>
                  </a:lnTo>
                  <a:lnTo>
                    <a:pt x="5" y="204"/>
                  </a:lnTo>
                  <a:lnTo>
                    <a:pt x="8" y="191"/>
                  </a:lnTo>
                  <a:lnTo>
                    <a:pt x="12" y="179"/>
                  </a:lnTo>
                  <a:lnTo>
                    <a:pt x="16" y="167"/>
                  </a:lnTo>
                  <a:lnTo>
                    <a:pt x="20" y="156"/>
                  </a:lnTo>
                  <a:lnTo>
                    <a:pt x="25" y="145"/>
                  </a:lnTo>
                  <a:lnTo>
                    <a:pt x="31" y="134"/>
                  </a:lnTo>
                  <a:lnTo>
                    <a:pt x="37" y="123"/>
                  </a:lnTo>
                  <a:lnTo>
                    <a:pt x="40" y="118"/>
                  </a:lnTo>
                  <a:lnTo>
                    <a:pt x="44" y="112"/>
                  </a:lnTo>
                  <a:lnTo>
                    <a:pt x="51" y="102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98" y="54"/>
                  </a:lnTo>
                  <a:lnTo>
                    <a:pt x="103" y="51"/>
                  </a:lnTo>
                  <a:lnTo>
                    <a:pt x="113" y="44"/>
                  </a:lnTo>
                  <a:lnTo>
                    <a:pt x="123" y="37"/>
                  </a:lnTo>
                  <a:lnTo>
                    <a:pt x="134" y="31"/>
                  </a:lnTo>
                  <a:lnTo>
                    <a:pt x="145" y="25"/>
                  </a:lnTo>
                  <a:lnTo>
                    <a:pt x="156" y="20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4" y="5"/>
                  </a:lnTo>
                  <a:lnTo>
                    <a:pt x="217" y="3"/>
                  </a:lnTo>
                  <a:lnTo>
                    <a:pt x="229" y="1"/>
                  </a:lnTo>
                  <a:lnTo>
                    <a:pt x="242" y="0"/>
                  </a:lnTo>
                  <a:lnTo>
                    <a:pt x="257" y="0"/>
                  </a:lnTo>
                  <a:lnTo>
                    <a:pt x="270" y="0"/>
                  </a:lnTo>
                  <a:lnTo>
                    <a:pt x="283" y="1"/>
                  </a:lnTo>
                  <a:lnTo>
                    <a:pt x="295" y="3"/>
                  </a:lnTo>
                  <a:lnTo>
                    <a:pt x="308" y="5"/>
                  </a:lnTo>
                  <a:lnTo>
                    <a:pt x="320" y="8"/>
                  </a:lnTo>
                  <a:lnTo>
                    <a:pt x="332" y="11"/>
                  </a:lnTo>
                  <a:lnTo>
                    <a:pt x="344" y="15"/>
                  </a:lnTo>
                  <a:lnTo>
                    <a:pt x="356" y="20"/>
                  </a:lnTo>
                  <a:lnTo>
                    <a:pt x="367" y="25"/>
                  </a:lnTo>
                  <a:lnTo>
                    <a:pt x="378" y="31"/>
                  </a:lnTo>
                  <a:lnTo>
                    <a:pt x="389" y="37"/>
                  </a:lnTo>
                  <a:lnTo>
                    <a:pt x="394" y="40"/>
                  </a:lnTo>
                  <a:lnTo>
                    <a:pt x="399" y="44"/>
                  </a:lnTo>
                  <a:lnTo>
                    <a:pt x="409" y="51"/>
                  </a:lnTo>
                  <a:lnTo>
                    <a:pt x="419" y="58"/>
                  </a:lnTo>
                  <a:lnTo>
                    <a:pt x="428" y="66"/>
                  </a:lnTo>
                  <a:lnTo>
                    <a:pt x="437" y="75"/>
                  </a:lnTo>
                  <a:lnTo>
                    <a:pt x="446" y="84"/>
                  </a:lnTo>
                  <a:lnTo>
                    <a:pt x="454" y="93"/>
                  </a:lnTo>
                  <a:lnTo>
                    <a:pt x="457" y="98"/>
                  </a:lnTo>
                  <a:lnTo>
                    <a:pt x="461" y="102"/>
                  </a:lnTo>
                  <a:lnTo>
                    <a:pt x="468" y="112"/>
                  </a:lnTo>
                  <a:lnTo>
                    <a:pt x="475" y="123"/>
                  </a:lnTo>
                  <a:lnTo>
                    <a:pt x="481" y="134"/>
                  </a:lnTo>
                  <a:lnTo>
                    <a:pt x="487" y="145"/>
                  </a:lnTo>
                  <a:lnTo>
                    <a:pt x="492" y="156"/>
                  </a:lnTo>
                  <a:lnTo>
                    <a:pt x="496" y="167"/>
                  </a:lnTo>
                  <a:lnTo>
                    <a:pt x="500" y="179"/>
                  </a:lnTo>
                  <a:lnTo>
                    <a:pt x="504" y="191"/>
                  </a:lnTo>
                  <a:lnTo>
                    <a:pt x="507" y="204"/>
                  </a:lnTo>
                  <a:lnTo>
                    <a:pt x="509" y="216"/>
                  </a:lnTo>
                  <a:lnTo>
                    <a:pt x="511" y="229"/>
                  </a:lnTo>
                  <a:lnTo>
                    <a:pt x="512" y="242"/>
                  </a:lnTo>
                  <a:lnTo>
                    <a:pt x="512" y="255"/>
                  </a:lnTo>
                  <a:lnTo>
                    <a:pt x="512" y="269"/>
                  </a:lnTo>
                  <a:lnTo>
                    <a:pt x="511" y="282"/>
                  </a:lnTo>
                  <a:lnTo>
                    <a:pt x="509" y="295"/>
                  </a:lnTo>
                  <a:lnTo>
                    <a:pt x="507" y="308"/>
                  </a:lnTo>
                  <a:lnTo>
                    <a:pt x="504" y="320"/>
                  </a:lnTo>
                  <a:lnTo>
                    <a:pt x="500" y="332"/>
                  </a:lnTo>
                  <a:lnTo>
                    <a:pt x="496" y="344"/>
                  </a:lnTo>
                  <a:lnTo>
                    <a:pt x="492" y="356"/>
                  </a:lnTo>
                  <a:lnTo>
                    <a:pt x="487" y="367"/>
                  </a:lnTo>
                  <a:lnTo>
                    <a:pt x="481" y="378"/>
                  </a:lnTo>
                  <a:lnTo>
                    <a:pt x="475" y="389"/>
                  </a:lnTo>
                  <a:lnTo>
                    <a:pt x="472" y="394"/>
                  </a:lnTo>
                  <a:lnTo>
                    <a:pt x="468" y="399"/>
                  </a:lnTo>
                  <a:lnTo>
                    <a:pt x="461" y="409"/>
                  </a:lnTo>
                  <a:lnTo>
                    <a:pt x="454" y="419"/>
                  </a:lnTo>
                  <a:lnTo>
                    <a:pt x="446" y="428"/>
                  </a:lnTo>
                  <a:lnTo>
                    <a:pt x="437" y="437"/>
                  </a:lnTo>
                  <a:lnTo>
                    <a:pt x="428" y="445"/>
                  </a:lnTo>
                  <a:lnTo>
                    <a:pt x="419" y="453"/>
                  </a:lnTo>
                  <a:lnTo>
                    <a:pt x="414" y="457"/>
                  </a:lnTo>
                  <a:lnTo>
                    <a:pt x="409" y="461"/>
                  </a:lnTo>
                  <a:lnTo>
                    <a:pt x="399" y="468"/>
                  </a:lnTo>
                  <a:lnTo>
                    <a:pt x="389" y="475"/>
                  </a:lnTo>
                  <a:lnTo>
                    <a:pt x="378" y="481"/>
                  </a:lnTo>
                  <a:lnTo>
                    <a:pt x="367" y="486"/>
                  </a:lnTo>
                  <a:lnTo>
                    <a:pt x="356" y="491"/>
                  </a:lnTo>
                  <a:lnTo>
                    <a:pt x="344" y="496"/>
                  </a:lnTo>
                  <a:lnTo>
                    <a:pt x="332" y="500"/>
                  </a:lnTo>
                  <a:lnTo>
                    <a:pt x="320" y="503"/>
                  </a:lnTo>
                  <a:lnTo>
                    <a:pt x="308" y="506"/>
                  </a:lnTo>
                  <a:lnTo>
                    <a:pt x="295" y="509"/>
                  </a:lnTo>
                  <a:lnTo>
                    <a:pt x="283" y="510"/>
                  </a:lnTo>
                  <a:lnTo>
                    <a:pt x="270" y="511"/>
                  </a:lnTo>
                  <a:lnTo>
                    <a:pt x="257" y="512"/>
                  </a:lnTo>
                  <a:lnTo>
                    <a:pt x="242" y="511"/>
                  </a:lnTo>
                  <a:lnTo>
                    <a:pt x="229" y="510"/>
                  </a:lnTo>
                  <a:lnTo>
                    <a:pt x="217" y="509"/>
                  </a:lnTo>
                  <a:lnTo>
                    <a:pt x="204" y="506"/>
                  </a:lnTo>
                  <a:lnTo>
                    <a:pt x="192" y="503"/>
                  </a:lnTo>
                  <a:lnTo>
                    <a:pt x="180" y="500"/>
                  </a:lnTo>
                  <a:lnTo>
                    <a:pt x="168" y="496"/>
                  </a:lnTo>
                  <a:lnTo>
                    <a:pt x="156" y="491"/>
                  </a:lnTo>
                  <a:lnTo>
                    <a:pt x="145" y="486"/>
                  </a:lnTo>
                  <a:lnTo>
                    <a:pt x="134" y="481"/>
                  </a:lnTo>
                  <a:lnTo>
                    <a:pt x="123" y="475"/>
                  </a:lnTo>
                  <a:lnTo>
                    <a:pt x="118" y="471"/>
                  </a:lnTo>
                  <a:lnTo>
                    <a:pt x="113" y="468"/>
                  </a:lnTo>
                  <a:lnTo>
                    <a:pt x="103" y="461"/>
                  </a:lnTo>
                  <a:lnTo>
                    <a:pt x="93" y="453"/>
                  </a:lnTo>
                  <a:lnTo>
                    <a:pt x="84" y="445"/>
                  </a:lnTo>
                  <a:lnTo>
                    <a:pt x="75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5" y="414"/>
                  </a:lnTo>
                  <a:lnTo>
                    <a:pt x="51" y="409"/>
                  </a:lnTo>
                  <a:lnTo>
                    <a:pt x="44" y="399"/>
                  </a:lnTo>
                  <a:lnTo>
                    <a:pt x="37" y="389"/>
                  </a:lnTo>
                  <a:lnTo>
                    <a:pt x="31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4"/>
                  </a:lnTo>
                  <a:lnTo>
                    <a:pt x="12" y="332"/>
                  </a:lnTo>
                  <a:lnTo>
                    <a:pt x="8" y="320"/>
                  </a:lnTo>
                  <a:lnTo>
                    <a:pt x="5" y="308"/>
                  </a:lnTo>
                  <a:lnTo>
                    <a:pt x="3" y="295"/>
                  </a:lnTo>
                  <a:lnTo>
                    <a:pt x="2" y="282"/>
                  </a:lnTo>
                  <a:lnTo>
                    <a:pt x="1" y="269"/>
                  </a:lnTo>
                  <a:lnTo>
                    <a:pt x="0" y="255"/>
                  </a:lnTo>
                  <a:close/>
                  <a:moveTo>
                    <a:pt x="2" y="255"/>
                  </a:moveTo>
                  <a:lnTo>
                    <a:pt x="2" y="242"/>
                  </a:lnTo>
                  <a:lnTo>
                    <a:pt x="3" y="229"/>
                  </a:lnTo>
                  <a:lnTo>
                    <a:pt x="5" y="217"/>
                  </a:lnTo>
                  <a:lnTo>
                    <a:pt x="7" y="204"/>
                  </a:lnTo>
                  <a:lnTo>
                    <a:pt x="10" y="192"/>
                  </a:lnTo>
                  <a:lnTo>
                    <a:pt x="13" y="180"/>
                  </a:lnTo>
                  <a:lnTo>
                    <a:pt x="17" y="168"/>
                  </a:lnTo>
                  <a:lnTo>
                    <a:pt x="22" y="156"/>
                  </a:lnTo>
                  <a:lnTo>
                    <a:pt x="27" y="145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5" y="113"/>
                  </a:lnTo>
                  <a:lnTo>
                    <a:pt x="52" y="103"/>
                  </a:lnTo>
                  <a:lnTo>
                    <a:pt x="60" y="94"/>
                  </a:lnTo>
                  <a:lnTo>
                    <a:pt x="68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104" y="52"/>
                  </a:lnTo>
                  <a:lnTo>
                    <a:pt x="114" y="45"/>
                  </a:lnTo>
                  <a:lnTo>
                    <a:pt x="124" y="38"/>
                  </a:lnTo>
                  <a:lnTo>
                    <a:pt x="129" y="35"/>
                  </a:lnTo>
                  <a:lnTo>
                    <a:pt x="135" y="32"/>
                  </a:lnTo>
                  <a:lnTo>
                    <a:pt x="145" y="26"/>
                  </a:lnTo>
                  <a:lnTo>
                    <a:pt x="157" y="21"/>
                  </a:lnTo>
                  <a:lnTo>
                    <a:pt x="168" y="17"/>
                  </a:lnTo>
                  <a:lnTo>
                    <a:pt x="180" y="13"/>
                  </a:lnTo>
                  <a:lnTo>
                    <a:pt x="192" y="9"/>
                  </a:lnTo>
                  <a:lnTo>
                    <a:pt x="204" y="6"/>
                  </a:lnTo>
                  <a:lnTo>
                    <a:pt x="217" y="4"/>
                  </a:lnTo>
                  <a:lnTo>
                    <a:pt x="230" y="3"/>
                  </a:lnTo>
                  <a:lnTo>
                    <a:pt x="242" y="2"/>
                  </a:lnTo>
                  <a:lnTo>
                    <a:pt x="257" y="1"/>
                  </a:lnTo>
                  <a:lnTo>
                    <a:pt x="270" y="2"/>
                  </a:lnTo>
                  <a:lnTo>
                    <a:pt x="282" y="3"/>
                  </a:lnTo>
                  <a:lnTo>
                    <a:pt x="295" y="4"/>
                  </a:lnTo>
                  <a:lnTo>
                    <a:pt x="308" y="6"/>
                  </a:lnTo>
                  <a:lnTo>
                    <a:pt x="320" y="9"/>
                  </a:lnTo>
                  <a:lnTo>
                    <a:pt x="332" y="13"/>
                  </a:lnTo>
                  <a:lnTo>
                    <a:pt x="344" y="17"/>
                  </a:lnTo>
                  <a:lnTo>
                    <a:pt x="355" y="21"/>
                  </a:lnTo>
                  <a:lnTo>
                    <a:pt x="367" y="26"/>
                  </a:lnTo>
                  <a:lnTo>
                    <a:pt x="378" y="32"/>
                  </a:lnTo>
                  <a:lnTo>
                    <a:pt x="388" y="38"/>
                  </a:lnTo>
                  <a:lnTo>
                    <a:pt x="398" y="45"/>
                  </a:lnTo>
                  <a:lnTo>
                    <a:pt x="408" y="52"/>
                  </a:lnTo>
                  <a:lnTo>
                    <a:pt x="418" y="59"/>
                  </a:lnTo>
                  <a:lnTo>
                    <a:pt x="427" y="67"/>
                  </a:lnTo>
                  <a:lnTo>
                    <a:pt x="436" y="76"/>
                  </a:lnTo>
                  <a:lnTo>
                    <a:pt x="444" y="85"/>
                  </a:lnTo>
                  <a:lnTo>
                    <a:pt x="452" y="94"/>
                  </a:lnTo>
                  <a:lnTo>
                    <a:pt x="460" y="103"/>
                  </a:lnTo>
                  <a:lnTo>
                    <a:pt x="467" y="113"/>
                  </a:lnTo>
                  <a:lnTo>
                    <a:pt x="474" y="124"/>
                  </a:lnTo>
                  <a:lnTo>
                    <a:pt x="477" y="129"/>
                  </a:lnTo>
                  <a:lnTo>
                    <a:pt x="480" y="134"/>
                  </a:lnTo>
                  <a:lnTo>
                    <a:pt x="485" y="145"/>
                  </a:lnTo>
                  <a:lnTo>
                    <a:pt x="490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2" y="192"/>
                  </a:lnTo>
                  <a:lnTo>
                    <a:pt x="505" y="204"/>
                  </a:lnTo>
                  <a:lnTo>
                    <a:pt x="508" y="217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0" y="255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5"/>
                  </a:lnTo>
                  <a:lnTo>
                    <a:pt x="505" y="307"/>
                  </a:lnTo>
                  <a:lnTo>
                    <a:pt x="502" y="320"/>
                  </a:lnTo>
                  <a:lnTo>
                    <a:pt x="499" y="332"/>
                  </a:lnTo>
                  <a:lnTo>
                    <a:pt x="495" y="344"/>
                  </a:lnTo>
                  <a:lnTo>
                    <a:pt x="490" y="355"/>
                  </a:lnTo>
                  <a:lnTo>
                    <a:pt x="485" y="366"/>
                  </a:lnTo>
                  <a:lnTo>
                    <a:pt x="480" y="377"/>
                  </a:lnTo>
                  <a:lnTo>
                    <a:pt x="474" y="388"/>
                  </a:lnTo>
                  <a:lnTo>
                    <a:pt x="467" y="398"/>
                  </a:lnTo>
                  <a:lnTo>
                    <a:pt x="460" y="408"/>
                  </a:lnTo>
                  <a:lnTo>
                    <a:pt x="452" y="418"/>
                  </a:lnTo>
                  <a:lnTo>
                    <a:pt x="444" y="427"/>
                  </a:lnTo>
                  <a:lnTo>
                    <a:pt x="436" y="436"/>
                  </a:lnTo>
                  <a:lnTo>
                    <a:pt x="427" y="444"/>
                  </a:lnTo>
                  <a:lnTo>
                    <a:pt x="418" y="452"/>
                  </a:lnTo>
                  <a:lnTo>
                    <a:pt x="408" y="460"/>
                  </a:lnTo>
                  <a:lnTo>
                    <a:pt x="398" y="467"/>
                  </a:lnTo>
                  <a:lnTo>
                    <a:pt x="388" y="473"/>
                  </a:lnTo>
                  <a:lnTo>
                    <a:pt x="383" y="476"/>
                  </a:lnTo>
                  <a:lnTo>
                    <a:pt x="378" y="479"/>
                  </a:lnTo>
                  <a:lnTo>
                    <a:pt x="367" y="485"/>
                  </a:lnTo>
                  <a:lnTo>
                    <a:pt x="355" y="490"/>
                  </a:lnTo>
                  <a:lnTo>
                    <a:pt x="344" y="495"/>
                  </a:lnTo>
                  <a:lnTo>
                    <a:pt x="332" y="499"/>
                  </a:lnTo>
                  <a:lnTo>
                    <a:pt x="320" y="502"/>
                  </a:lnTo>
                  <a:lnTo>
                    <a:pt x="308" y="505"/>
                  </a:lnTo>
                  <a:lnTo>
                    <a:pt x="295" y="507"/>
                  </a:lnTo>
                  <a:lnTo>
                    <a:pt x="282" y="509"/>
                  </a:lnTo>
                  <a:lnTo>
                    <a:pt x="270" y="510"/>
                  </a:lnTo>
                  <a:lnTo>
                    <a:pt x="257" y="510"/>
                  </a:lnTo>
                  <a:lnTo>
                    <a:pt x="242" y="510"/>
                  </a:lnTo>
                  <a:lnTo>
                    <a:pt x="230" y="509"/>
                  </a:lnTo>
                  <a:lnTo>
                    <a:pt x="217" y="507"/>
                  </a:lnTo>
                  <a:lnTo>
                    <a:pt x="204" y="505"/>
                  </a:lnTo>
                  <a:lnTo>
                    <a:pt x="192" y="502"/>
                  </a:lnTo>
                  <a:lnTo>
                    <a:pt x="180" y="499"/>
                  </a:lnTo>
                  <a:lnTo>
                    <a:pt x="168" y="495"/>
                  </a:lnTo>
                  <a:lnTo>
                    <a:pt x="157" y="490"/>
                  </a:lnTo>
                  <a:lnTo>
                    <a:pt x="145" y="485"/>
                  </a:lnTo>
                  <a:lnTo>
                    <a:pt x="135" y="479"/>
                  </a:lnTo>
                  <a:lnTo>
                    <a:pt x="124" y="473"/>
                  </a:lnTo>
                  <a:lnTo>
                    <a:pt x="114" y="467"/>
                  </a:lnTo>
                  <a:lnTo>
                    <a:pt x="104" y="460"/>
                  </a:lnTo>
                  <a:lnTo>
                    <a:pt x="94" y="452"/>
                  </a:lnTo>
                  <a:lnTo>
                    <a:pt x="85" y="444"/>
                  </a:lnTo>
                  <a:lnTo>
                    <a:pt x="76" y="436"/>
                  </a:lnTo>
                  <a:lnTo>
                    <a:pt x="68" y="427"/>
                  </a:lnTo>
                  <a:lnTo>
                    <a:pt x="60" y="418"/>
                  </a:lnTo>
                  <a:lnTo>
                    <a:pt x="52" y="408"/>
                  </a:lnTo>
                  <a:lnTo>
                    <a:pt x="45" y="398"/>
                  </a:lnTo>
                  <a:lnTo>
                    <a:pt x="38" y="388"/>
                  </a:lnTo>
                  <a:lnTo>
                    <a:pt x="35" y="383"/>
                  </a:lnTo>
                  <a:lnTo>
                    <a:pt x="32" y="377"/>
                  </a:lnTo>
                  <a:lnTo>
                    <a:pt x="27" y="366"/>
                  </a:lnTo>
                  <a:lnTo>
                    <a:pt x="22" y="355"/>
                  </a:lnTo>
                  <a:lnTo>
                    <a:pt x="17" y="344"/>
                  </a:lnTo>
                  <a:lnTo>
                    <a:pt x="13" y="332"/>
                  </a:lnTo>
                  <a:lnTo>
                    <a:pt x="10" y="320"/>
                  </a:lnTo>
                  <a:lnTo>
                    <a:pt x="7" y="307"/>
                  </a:lnTo>
                  <a:lnTo>
                    <a:pt x="5" y="295"/>
                  </a:lnTo>
                  <a:lnTo>
                    <a:pt x="3" y="282"/>
                  </a:lnTo>
                  <a:lnTo>
                    <a:pt x="2" y="269"/>
                  </a:lnTo>
                  <a:lnTo>
                    <a:pt x="2" y="2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2" name="Freeform 144"/>
            <p:cNvSpPr>
              <a:spLocks noEditPoints="1"/>
            </p:cNvSpPr>
            <p:nvPr/>
          </p:nvSpPr>
          <p:spPr bwMode="auto">
            <a:xfrm rot="1413173">
              <a:off x="1401" y="882"/>
              <a:ext cx="2918" cy="2924"/>
            </a:xfrm>
            <a:custGeom>
              <a:avLst/>
              <a:gdLst>
                <a:gd name="T0" fmla="*/ 959 w 508"/>
                <a:gd name="T1" fmla="*/ 38477 h 509"/>
                <a:gd name="T2" fmla="*/ 4750 w 508"/>
                <a:gd name="T3" fmla="*/ 27293 h 509"/>
                <a:gd name="T4" fmla="*/ 10988 w 508"/>
                <a:gd name="T5" fmla="*/ 17624 h 509"/>
                <a:gd name="T6" fmla="*/ 19335 w 508"/>
                <a:gd name="T7" fmla="*/ 9668 h 509"/>
                <a:gd name="T8" fmla="*/ 27089 w 508"/>
                <a:gd name="T9" fmla="*/ 4751 h 509"/>
                <a:gd name="T10" fmla="*/ 38273 w 508"/>
                <a:gd name="T11" fmla="*/ 959 h 509"/>
                <a:gd name="T12" fmla="*/ 50778 w 508"/>
                <a:gd name="T13" fmla="*/ 195 h 509"/>
                <a:gd name="T14" fmla="*/ 62559 w 508"/>
                <a:gd name="T15" fmla="*/ 2275 h 509"/>
                <a:gd name="T16" fmla="*/ 73151 w 508"/>
                <a:gd name="T17" fmla="*/ 7031 h 509"/>
                <a:gd name="T18" fmla="*/ 82255 w 508"/>
                <a:gd name="T19" fmla="*/ 14224 h 509"/>
                <a:gd name="T20" fmla="*/ 89447 w 508"/>
                <a:gd name="T21" fmla="*/ 23329 h 509"/>
                <a:gd name="T22" fmla="*/ 93439 w 508"/>
                <a:gd name="T23" fmla="*/ 31647 h 509"/>
                <a:gd name="T24" fmla="*/ 96081 w 508"/>
                <a:gd name="T25" fmla="*/ 43228 h 509"/>
                <a:gd name="T26" fmla="*/ 95915 w 508"/>
                <a:gd name="T27" fmla="*/ 55740 h 509"/>
                <a:gd name="T28" fmla="*/ 92486 w 508"/>
                <a:gd name="T29" fmla="*/ 67126 h 509"/>
                <a:gd name="T30" fmla="*/ 86811 w 508"/>
                <a:gd name="T31" fmla="*/ 77156 h 509"/>
                <a:gd name="T32" fmla="*/ 78855 w 508"/>
                <a:gd name="T33" fmla="*/ 85503 h 509"/>
                <a:gd name="T34" fmla="*/ 71267 w 508"/>
                <a:gd name="T35" fmla="*/ 90621 h 509"/>
                <a:gd name="T36" fmla="*/ 60279 w 508"/>
                <a:gd name="T37" fmla="*/ 94975 h 509"/>
                <a:gd name="T38" fmla="*/ 48337 w 508"/>
                <a:gd name="T39" fmla="*/ 96492 h 509"/>
                <a:gd name="T40" fmla="*/ 35998 w 508"/>
                <a:gd name="T41" fmla="*/ 94975 h 509"/>
                <a:gd name="T42" fmla="*/ 25205 w 508"/>
                <a:gd name="T43" fmla="*/ 90621 h 509"/>
                <a:gd name="T44" fmla="*/ 15739 w 508"/>
                <a:gd name="T45" fmla="*/ 83986 h 509"/>
                <a:gd name="T46" fmla="*/ 8151 w 508"/>
                <a:gd name="T47" fmla="*/ 75271 h 509"/>
                <a:gd name="T48" fmla="*/ 3797 w 508"/>
                <a:gd name="T49" fmla="*/ 67126 h 509"/>
                <a:gd name="T50" fmla="*/ 563 w 508"/>
                <a:gd name="T51" fmla="*/ 55740 h 509"/>
                <a:gd name="T52" fmla="*/ 195 w 508"/>
                <a:gd name="T53" fmla="*/ 45675 h 509"/>
                <a:gd name="T54" fmla="*/ 2275 w 508"/>
                <a:gd name="T55" fmla="*/ 33922 h 509"/>
                <a:gd name="T56" fmla="*/ 7192 w 508"/>
                <a:gd name="T57" fmla="*/ 23329 h 509"/>
                <a:gd name="T58" fmla="*/ 14222 w 508"/>
                <a:gd name="T59" fmla="*/ 14419 h 509"/>
                <a:gd name="T60" fmla="*/ 23327 w 508"/>
                <a:gd name="T61" fmla="*/ 7192 h 509"/>
                <a:gd name="T62" fmla="*/ 33718 w 508"/>
                <a:gd name="T63" fmla="*/ 2476 h 509"/>
                <a:gd name="T64" fmla="*/ 45666 w 508"/>
                <a:gd name="T65" fmla="*/ 362 h 509"/>
                <a:gd name="T66" fmla="*/ 57809 w 508"/>
                <a:gd name="T67" fmla="*/ 1321 h 509"/>
                <a:gd name="T68" fmla="*/ 68992 w 508"/>
                <a:gd name="T69" fmla="*/ 5113 h 509"/>
                <a:gd name="T70" fmla="*/ 78660 w 508"/>
                <a:gd name="T71" fmla="*/ 11185 h 509"/>
                <a:gd name="T72" fmla="*/ 86609 w 508"/>
                <a:gd name="T73" fmla="*/ 19537 h 509"/>
                <a:gd name="T74" fmla="*/ 92285 w 508"/>
                <a:gd name="T75" fmla="*/ 29567 h 509"/>
                <a:gd name="T76" fmla="*/ 95519 w 508"/>
                <a:gd name="T77" fmla="*/ 40953 h 509"/>
                <a:gd name="T78" fmla="*/ 95915 w 508"/>
                <a:gd name="T79" fmla="*/ 53264 h 509"/>
                <a:gd name="T80" fmla="*/ 93244 w 508"/>
                <a:gd name="T81" fmla="*/ 64845 h 509"/>
                <a:gd name="T82" fmla="*/ 87931 w 508"/>
                <a:gd name="T83" fmla="*/ 75076 h 509"/>
                <a:gd name="T84" fmla="*/ 80343 w 508"/>
                <a:gd name="T85" fmla="*/ 83791 h 509"/>
                <a:gd name="T86" fmla="*/ 71072 w 508"/>
                <a:gd name="T87" fmla="*/ 90420 h 509"/>
                <a:gd name="T88" fmla="*/ 60279 w 508"/>
                <a:gd name="T89" fmla="*/ 94774 h 509"/>
                <a:gd name="T90" fmla="*/ 48337 w 508"/>
                <a:gd name="T91" fmla="*/ 96297 h 509"/>
                <a:gd name="T92" fmla="*/ 35998 w 508"/>
                <a:gd name="T93" fmla="*/ 94774 h 509"/>
                <a:gd name="T94" fmla="*/ 25205 w 508"/>
                <a:gd name="T95" fmla="*/ 90420 h 509"/>
                <a:gd name="T96" fmla="*/ 15934 w 508"/>
                <a:gd name="T97" fmla="*/ 83791 h 509"/>
                <a:gd name="T98" fmla="*/ 8346 w 508"/>
                <a:gd name="T99" fmla="*/ 75076 h 509"/>
                <a:gd name="T100" fmla="*/ 3033 w 508"/>
                <a:gd name="T101" fmla="*/ 64845 h 509"/>
                <a:gd name="T102" fmla="*/ 362 w 508"/>
                <a:gd name="T103" fmla="*/ 53264 h 5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8"/>
                <a:gd name="T157" fmla="*/ 0 h 509"/>
                <a:gd name="T158" fmla="*/ 508 w 508"/>
                <a:gd name="T159" fmla="*/ 509 h 5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8" h="509">
                  <a:moveTo>
                    <a:pt x="0" y="254"/>
                  </a:moveTo>
                  <a:lnTo>
                    <a:pt x="0" y="241"/>
                  </a:lnTo>
                  <a:lnTo>
                    <a:pt x="1" y="228"/>
                  </a:lnTo>
                  <a:lnTo>
                    <a:pt x="3" y="216"/>
                  </a:lnTo>
                  <a:lnTo>
                    <a:pt x="5" y="203"/>
                  </a:lnTo>
                  <a:lnTo>
                    <a:pt x="8" y="191"/>
                  </a:lnTo>
                  <a:lnTo>
                    <a:pt x="11" y="179"/>
                  </a:lnTo>
                  <a:lnTo>
                    <a:pt x="15" y="167"/>
                  </a:lnTo>
                  <a:lnTo>
                    <a:pt x="20" y="155"/>
                  </a:lnTo>
                  <a:lnTo>
                    <a:pt x="25" y="144"/>
                  </a:lnTo>
                  <a:lnTo>
                    <a:pt x="30" y="133"/>
                  </a:lnTo>
                  <a:lnTo>
                    <a:pt x="36" y="123"/>
                  </a:lnTo>
                  <a:lnTo>
                    <a:pt x="43" y="112"/>
                  </a:lnTo>
                  <a:lnTo>
                    <a:pt x="50" y="102"/>
                  </a:lnTo>
                  <a:lnTo>
                    <a:pt x="58" y="93"/>
                  </a:lnTo>
                  <a:lnTo>
                    <a:pt x="66" y="84"/>
                  </a:lnTo>
                  <a:lnTo>
                    <a:pt x="74" y="75"/>
                  </a:lnTo>
                  <a:lnTo>
                    <a:pt x="83" y="66"/>
                  </a:lnTo>
                  <a:lnTo>
                    <a:pt x="92" y="58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7"/>
                  </a:lnTo>
                  <a:lnTo>
                    <a:pt x="127" y="34"/>
                  </a:lnTo>
                  <a:lnTo>
                    <a:pt x="133" y="31"/>
                  </a:lnTo>
                  <a:lnTo>
                    <a:pt x="143" y="25"/>
                  </a:lnTo>
                  <a:lnTo>
                    <a:pt x="155" y="20"/>
                  </a:lnTo>
                  <a:lnTo>
                    <a:pt x="166" y="16"/>
                  </a:lnTo>
                  <a:lnTo>
                    <a:pt x="178" y="12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5" y="3"/>
                  </a:lnTo>
                  <a:lnTo>
                    <a:pt x="228" y="2"/>
                  </a:lnTo>
                  <a:lnTo>
                    <a:pt x="240" y="1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0" y="2"/>
                  </a:lnTo>
                  <a:lnTo>
                    <a:pt x="293" y="3"/>
                  </a:lnTo>
                  <a:lnTo>
                    <a:pt x="306" y="5"/>
                  </a:lnTo>
                  <a:lnTo>
                    <a:pt x="318" y="8"/>
                  </a:lnTo>
                  <a:lnTo>
                    <a:pt x="330" y="12"/>
                  </a:lnTo>
                  <a:lnTo>
                    <a:pt x="342" y="16"/>
                  </a:lnTo>
                  <a:lnTo>
                    <a:pt x="353" y="20"/>
                  </a:lnTo>
                  <a:lnTo>
                    <a:pt x="365" y="25"/>
                  </a:lnTo>
                  <a:lnTo>
                    <a:pt x="376" y="31"/>
                  </a:lnTo>
                  <a:lnTo>
                    <a:pt x="386" y="37"/>
                  </a:lnTo>
                  <a:lnTo>
                    <a:pt x="396" y="44"/>
                  </a:lnTo>
                  <a:lnTo>
                    <a:pt x="406" y="51"/>
                  </a:lnTo>
                  <a:lnTo>
                    <a:pt x="416" y="58"/>
                  </a:lnTo>
                  <a:lnTo>
                    <a:pt x="425" y="66"/>
                  </a:lnTo>
                  <a:lnTo>
                    <a:pt x="434" y="75"/>
                  </a:lnTo>
                  <a:lnTo>
                    <a:pt x="442" y="84"/>
                  </a:lnTo>
                  <a:lnTo>
                    <a:pt x="450" y="93"/>
                  </a:lnTo>
                  <a:lnTo>
                    <a:pt x="458" y="102"/>
                  </a:lnTo>
                  <a:lnTo>
                    <a:pt x="465" y="112"/>
                  </a:lnTo>
                  <a:lnTo>
                    <a:pt x="472" y="123"/>
                  </a:lnTo>
                  <a:lnTo>
                    <a:pt x="475" y="128"/>
                  </a:lnTo>
                  <a:lnTo>
                    <a:pt x="478" y="133"/>
                  </a:lnTo>
                  <a:lnTo>
                    <a:pt x="483" y="144"/>
                  </a:lnTo>
                  <a:lnTo>
                    <a:pt x="488" y="155"/>
                  </a:lnTo>
                  <a:lnTo>
                    <a:pt x="493" y="167"/>
                  </a:lnTo>
                  <a:lnTo>
                    <a:pt x="497" y="179"/>
                  </a:lnTo>
                  <a:lnTo>
                    <a:pt x="500" y="191"/>
                  </a:lnTo>
                  <a:lnTo>
                    <a:pt x="503" y="203"/>
                  </a:lnTo>
                  <a:lnTo>
                    <a:pt x="506" y="216"/>
                  </a:lnTo>
                  <a:lnTo>
                    <a:pt x="507" y="228"/>
                  </a:lnTo>
                  <a:lnTo>
                    <a:pt x="508" y="241"/>
                  </a:lnTo>
                  <a:lnTo>
                    <a:pt x="508" y="254"/>
                  </a:lnTo>
                  <a:lnTo>
                    <a:pt x="508" y="268"/>
                  </a:lnTo>
                  <a:lnTo>
                    <a:pt x="507" y="281"/>
                  </a:lnTo>
                  <a:lnTo>
                    <a:pt x="506" y="294"/>
                  </a:lnTo>
                  <a:lnTo>
                    <a:pt x="503" y="306"/>
                  </a:lnTo>
                  <a:lnTo>
                    <a:pt x="500" y="319"/>
                  </a:lnTo>
                  <a:lnTo>
                    <a:pt x="497" y="331"/>
                  </a:lnTo>
                  <a:lnTo>
                    <a:pt x="493" y="343"/>
                  </a:lnTo>
                  <a:lnTo>
                    <a:pt x="488" y="354"/>
                  </a:lnTo>
                  <a:lnTo>
                    <a:pt x="483" y="365"/>
                  </a:lnTo>
                  <a:lnTo>
                    <a:pt x="478" y="376"/>
                  </a:lnTo>
                  <a:lnTo>
                    <a:pt x="472" y="387"/>
                  </a:lnTo>
                  <a:lnTo>
                    <a:pt x="465" y="397"/>
                  </a:lnTo>
                  <a:lnTo>
                    <a:pt x="458" y="407"/>
                  </a:lnTo>
                  <a:lnTo>
                    <a:pt x="450" y="417"/>
                  </a:lnTo>
                  <a:lnTo>
                    <a:pt x="442" y="426"/>
                  </a:lnTo>
                  <a:lnTo>
                    <a:pt x="434" y="435"/>
                  </a:lnTo>
                  <a:lnTo>
                    <a:pt x="425" y="443"/>
                  </a:lnTo>
                  <a:lnTo>
                    <a:pt x="416" y="451"/>
                  </a:lnTo>
                  <a:lnTo>
                    <a:pt x="406" y="459"/>
                  </a:lnTo>
                  <a:lnTo>
                    <a:pt x="396" y="466"/>
                  </a:lnTo>
                  <a:lnTo>
                    <a:pt x="386" y="472"/>
                  </a:lnTo>
                  <a:lnTo>
                    <a:pt x="381" y="475"/>
                  </a:lnTo>
                  <a:lnTo>
                    <a:pt x="376" y="478"/>
                  </a:lnTo>
                  <a:lnTo>
                    <a:pt x="365" y="484"/>
                  </a:lnTo>
                  <a:lnTo>
                    <a:pt x="353" y="489"/>
                  </a:lnTo>
                  <a:lnTo>
                    <a:pt x="342" y="494"/>
                  </a:lnTo>
                  <a:lnTo>
                    <a:pt x="330" y="498"/>
                  </a:lnTo>
                  <a:lnTo>
                    <a:pt x="318" y="501"/>
                  </a:lnTo>
                  <a:lnTo>
                    <a:pt x="306" y="504"/>
                  </a:lnTo>
                  <a:lnTo>
                    <a:pt x="293" y="506"/>
                  </a:lnTo>
                  <a:lnTo>
                    <a:pt x="280" y="508"/>
                  </a:lnTo>
                  <a:lnTo>
                    <a:pt x="268" y="509"/>
                  </a:lnTo>
                  <a:lnTo>
                    <a:pt x="255" y="509"/>
                  </a:lnTo>
                  <a:lnTo>
                    <a:pt x="240" y="509"/>
                  </a:lnTo>
                  <a:lnTo>
                    <a:pt x="228" y="508"/>
                  </a:lnTo>
                  <a:lnTo>
                    <a:pt x="215" y="506"/>
                  </a:lnTo>
                  <a:lnTo>
                    <a:pt x="202" y="504"/>
                  </a:lnTo>
                  <a:lnTo>
                    <a:pt x="190" y="501"/>
                  </a:lnTo>
                  <a:lnTo>
                    <a:pt x="178" y="498"/>
                  </a:lnTo>
                  <a:lnTo>
                    <a:pt x="166" y="494"/>
                  </a:lnTo>
                  <a:lnTo>
                    <a:pt x="155" y="489"/>
                  </a:lnTo>
                  <a:lnTo>
                    <a:pt x="143" y="484"/>
                  </a:lnTo>
                  <a:lnTo>
                    <a:pt x="133" y="478"/>
                  </a:lnTo>
                  <a:lnTo>
                    <a:pt x="122" y="472"/>
                  </a:lnTo>
                  <a:lnTo>
                    <a:pt x="112" y="466"/>
                  </a:lnTo>
                  <a:lnTo>
                    <a:pt x="102" y="459"/>
                  </a:lnTo>
                  <a:lnTo>
                    <a:pt x="92" y="451"/>
                  </a:lnTo>
                  <a:lnTo>
                    <a:pt x="83" y="443"/>
                  </a:lnTo>
                  <a:lnTo>
                    <a:pt x="74" y="435"/>
                  </a:lnTo>
                  <a:lnTo>
                    <a:pt x="66" y="426"/>
                  </a:lnTo>
                  <a:lnTo>
                    <a:pt x="58" y="417"/>
                  </a:lnTo>
                  <a:lnTo>
                    <a:pt x="50" y="407"/>
                  </a:lnTo>
                  <a:lnTo>
                    <a:pt x="43" y="397"/>
                  </a:lnTo>
                  <a:lnTo>
                    <a:pt x="36" y="387"/>
                  </a:lnTo>
                  <a:lnTo>
                    <a:pt x="33" y="382"/>
                  </a:lnTo>
                  <a:lnTo>
                    <a:pt x="30" y="376"/>
                  </a:lnTo>
                  <a:lnTo>
                    <a:pt x="25" y="365"/>
                  </a:lnTo>
                  <a:lnTo>
                    <a:pt x="20" y="354"/>
                  </a:lnTo>
                  <a:lnTo>
                    <a:pt x="15" y="343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6"/>
                  </a:lnTo>
                  <a:lnTo>
                    <a:pt x="3" y="294"/>
                  </a:lnTo>
                  <a:lnTo>
                    <a:pt x="1" y="281"/>
                  </a:lnTo>
                  <a:lnTo>
                    <a:pt x="0" y="268"/>
                  </a:lnTo>
                  <a:lnTo>
                    <a:pt x="0" y="254"/>
                  </a:lnTo>
                  <a:close/>
                  <a:moveTo>
                    <a:pt x="1" y="254"/>
                  </a:moveTo>
                  <a:lnTo>
                    <a:pt x="1" y="241"/>
                  </a:lnTo>
                  <a:lnTo>
                    <a:pt x="2" y="228"/>
                  </a:lnTo>
                  <a:lnTo>
                    <a:pt x="4" y="216"/>
                  </a:lnTo>
                  <a:lnTo>
                    <a:pt x="6" y="203"/>
                  </a:lnTo>
                  <a:lnTo>
                    <a:pt x="9" y="191"/>
                  </a:lnTo>
                  <a:lnTo>
                    <a:pt x="12" y="179"/>
                  </a:lnTo>
                  <a:lnTo>
                    <a:pt x="16" y="167"/>
                  </a:lnTo>
                  <a:lnTo>
                    <a:pt x="21" y="156"/>
                  </a:lnTo>
                  <a:lnTo>
                    <a:pt x="26" y="145"/>
                  </a:lnTo>
                  <a:lnTo>
                    <a:pt x="32" y="134"/>
                  </a:lnTo>
                  <a:lnTo>
                    <a:pt x="38" y="123"/>
                  </a:lnTo>
                  <a:lnTo>
                    <a:pt x="44" y="113"/>
                  </a:lnTo>
                  <a:lnTo>
                    <a:pt x="51" y="103"/>
                  </a:lnTo>
                  <a:lnTo>
                    <a:pt x="59" y="94"/>
                  </a:lnTo>
                  <a:lnTo>
                    <a:pt x="67" y="84"/>
                  </a:lnTo>
                  <a:lnTo>
                    <a:pt x="75" y="76"/>
                  </a:lnTo>
                  <a:lnTo>
                    <a:pt x="84" y="67"/>
                  </a:lnTo>
                  <a:lnTo>
                    <a:pt x="93" y="59"/>
                  </a:lnTo>
                  <a:lnTo>
                    <a:pt x="102" y="52"/>
                  </a:lnTo>
                  <a:lnTo>
                    <a:pt x="112" y="45"/>
                  </a:lnTo>
                  <a:lnTo>
                    <a:pt x="123" y="38"/>
                  </a:lnTo>
                  <a:lnTo>
                    <a:pt x="133" y="32"/>
                  </a:lnTo>
                  <a:lnTo>
                    <a:pt x="144" y="27"/>
                  </a:lnTo>
                  <a:lnTo>
                    <a:pt x="155" y="22"/>
                  </a:lnTo>
                  <a:lnTo>
                    <a:pt x="167" y="17"/>
                  </a:lnTo>
                  <a:lnTo>
                    <a:pt x="178" y="13"/>
                  </a:lnTo>
                  <a:lnTo>
                    <a:pt x="190" y="10"/>
                  </a:lnTo>
                  <a:lnTo>
                    <a:pt x="203" y="7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1" y="2"/>
                  </a:lnTo>
                  <a:lnTo>
                    <a:pt x="255" y="2"/>
                  </a:lnTo>
                  <a:lnTo>
                    <a:pt x="268" y="2"/>
                  </a:lnTo>
                  <a:lnTo>
                    <a:pt x="280" y="3"/>
                  </a:lnTo>
                  <a:lnTo>
                    <a:pt x="293" y="5"/>
                  </a:lnTo>
                  <a:lnTo>
                    <a:pt x="305" y="7"/>
                  </a:lnTo>
                  <a:lnTo>
                    <a:pt x="318" y="10"/>
                  </a:lnTo>
                  <a:lnTo>
                    <a:pt x="330" y="13"/>
                  </a:lnTo>
                  <a:lnTo>
                    <a:pt x="341" y="17"/>
                  </a:lnTo>
                  <a:lnTo>
                    <a:pt x="353" y="22"/>
                  </a:lnTo>
                  <a:lnTo>
                    <a:pt x="364" y="27"/>
                  </a:lnTo>
                  <a:lnTo>
                    <a:pt x="375" y="32"/>
                  </a:lnTo>
                  <a:lnTo>
                    <a:pt x="385" y="38"/>
                  </a:lnTo>
                  <a:lnTo>
                    <a:pt x="396" y="45"/>
                  </a:lnTo>
                  <a:lnTo>
                    <a:pt x="406" y="52"/>
                  </a:lnTo>
                  <a:lnTo>
                    <a:pt x="415" y="59"/>
                  </a:lnTo>
                  <a:lnTo>
                    <a:pt x="424" y="67"/>
                  </a:lnTo>
                  <a:lnTo>
                    <a:pt x="433" y="76"/>
                  </a:lnTo>
                  <a:lnTo>
                    <a:pt x="441" y="84"/>
                  </a:lnTo>
                  <a:lnTo>
                    <a:pt x="449" y="94"/>
                  </a:lnTo>
                  <a:lnTo>
                    <a:pt x="457" y="103"/>
                  </a:lnTo>
                  <a:lnTo>
                    <a:pt x="464" y="113"/>
                  </a:lnTo>
                  <a:lnTo>
                    <a:pt x="470" y="123"/>
                  </a:lnTo>
                  <a:lnTo>
                    <a:pt x="477" y="134"/>
                  </a:lnTo>
                  <a:lnTo>
                    <a:pt x="482" y="145"/>
                  </a:lnTo>
                  <a:lnTo>
                    <a:pt x="487" y="156"/>
                  </a:lnTo>
                  <a:lnTo>
                    <a:pt x="492" y="167"/>
                  </a:lnTo>
                  <a:lnTo>
                    <a:pt x="496" y="179"/>
                  </a:lnTo>
                  <a:lnTo>
                    <a:pt x="499" y="191"/>
                  </a:lnTo>
                  <a:lnTo>
                    <a:pt x="502" y="203"/>
                  </a:lnTo>
                  <a:lnTo>
                    <a:pt x="504" y="216"/>
                  </a:lnTo>
                  <a:lnTo>
                    <a:pt x="506" y="228"/>
                  </a:lnTo>
                  <a:lnTo>
                    <a:pt x="507" y="241"/>
                  </a:lnTo>
                  <a:lnTo>
                    <a:pt x="507" y="254"/>
                  </a:lnTo>
                  <a:lnTo>
                    <a:pt x="507" y="268"/>
                  </a:lnTo>
                  <a:lnTo>
                    <a:pt x="506" y="281"/>
                  </a:lnTo>
                  <a:lnTo>
                    <a:pt x="504" y="294"/>
                  </a:lnTo>
                  <a:lnTo>
                    <a:pt x="502" y="306"/>
                  </a:lnTo>
                  <a:lnTo>
                    <a:pt x="499" y="318"/>
                  </a:lnTo>
                  <a:lnTo>
                    <a:pt x="496" y="330"/>
                  </a:lnTo>
                  <a:lnTo>
                    <a:pt x="492" y="342"/>
                  </a:lnTo>
                  <a:lnTo>
                    <a:pt x="487" y="354"/>
                  </a:lnTo>
                  <a:lnTo>
                    <a:pt x="482" y="365"/>
                  </a:lnTo>
                  <a:lnTo>
                    <a:pt x="477" y="376"/>
                  </a:lnTo>
                  <a:lnTo>
                    <a:pt x="470" y="386"/>
                  </a:lnTo>
                  <a:lnTo>
                    <a:pt x="464" y="396"/>
                  </a:lnTo>
                  <a:lnTo>
                    <a:pt x="457" y="406"/>
                  </a:lnTo>
                  <a:lnTo>
                    <a:pt x="449" y="416"/>
                  </a:lnTo>
                  <a:lnTo>
                    <a:pt x="441" y="425"/>
                  </a:lnTo>
                  <a:lnTo>
                    <a:pt x="433" y="434"/>
                  </a:lnTo>
                  <a:lnTo>
                    <a:pt x="424" y="442"/>
                  </a:lnTo>
                  <a:lnTo>
                    <a:pt x="415" y="450"/>
                  </a:lnTo>
                  <a:lnTo>
                    <a:pt x="406" y="458"/>
                  </a:lnTo>
                  <a:lnTo>
                    <a:pt x="396" y="465"/>
                  </a:lnTo>
                  <a:lnTo>
                    <a:pt x="385" y="471"/>
                  </a:lnTo>
                  <a:lnTo>
                    <a:pt x="375" y="477"/>
                  </a:lnTo>
                  <a:lnTo>
                    <a:pt x="364" y="483"/>
                  </a:lnTo>
                  <a:lnTo>
                    <a:pt x="353" y="488"/>
                  </a:lnTo>
                  <a:lnTo>
                    <a:pt x="341" y="492"/>
                  </a:lnTo>
                  <a:lnTo>
                    <a:pt x="330" y="496"/>
                  </a:lnTo>
                  <a:lnTo>
                    <a:pt x="318" y="500"/>
                  </a:lnTo>
                  <a:lnTo>
                    <a:pt x="305" y="503"/>
                  </a:lnTo>
                  <a:lnTo>
                    <a:pt x="293" y="505"/>
                  </a:lnTo>
                  <a:lnTo>
                    <a:pt x="280" y="506"/>
                  </a:lnTo>
                  <a:lnTo>
                    <a:pt x="268" y="507"/>
                  </a:lnTo>
                  <a:lnTo>
                    <a:pt x="255" y="508"/>
                  </a:lnTo>
                  <a:lnTo>
                    <a:pt x="241" y="507"/>
                  </a:lnTo>
                  <a:lnTo>
                    <a:pt x="228" y="506"/>
                  </a:lnTo>
                  <a:lnTo>
                    <a:pt x="215" y="505"/>
                  </a:lnTo>
                  <a:lnTo>
                    <a:pt x="203" y="503"/>
                  </a:lnTo>
                  <a:lnTo>
                    <a:pt x="190" y="500"/>
                  </a:lnTo>
                  <a:lnTo>
                    <a:pt x="178" y="496"/>
                  </a:lnTo>
                  <a:lnTo>
                    <a:pt x="167" y="492"/>
                  </a:lnTo>
                  <a:lnTo>
                    <a:pt x="155" y="488"/>
                  </a:lnTo>
                  <a:lnTo>
                    <a:pt x="144" y="483"/>
                  </a:lnTo>
                  <a:lnTo>
                    <a:pt x="133" y="477"/>
                  </a:lnTo>
                  <a:lnTo>
                    <a:pt x="123" y="471"/>
                  </a:lnTo>
                  <a:lnTo>
                    <a:pt x="112" y="465"/>
                  </a:lnTo>
                  <a:lnTo>
                    <a:pt x="102" y="458"/>
                  </a:lnTo>
                  <a:lnTo>
                    <a:pt x="93" y="450"/>
                  </a:lnTo>
                  <a:lnTo>
                    <a:pt x="84" y="442"/>
                  </a:lnTo>
                  <a:lnTo>
                    <a:pt x="75" y="434"/>
                  </a:lnTo>
                  <a:lnTo>
                    <a:pt x="67" y="425"/>
                  </a:lnTo>
                  <a:lnTo>
                    <a:pt x="59" y="416"/>
                  </a:lnTo>
                  <a:lnTo>
                    <a:pt x="51" y="406"/>
                  </a:lnTo>
                  <a:lnTo>
                    <a:pt x="44" y="396"/>
                  </a:lnTo>
                  <a:lnTo>
                    <a:pt x="38" y="386"/>
                  </a:lnTo>
                  <a:lnTo>
                    <a:pt x="32" y="376"/>
                  </a:lnTo>
                  <a:lnTo>
                    <a:pt x="26" y="365"/>
                  </a:lnTo>
                  <a:lnTo>
                    <a:pt x="21" y="354"/>
                  </a:lnTo>
                  <a:lnTo>
                    <a:pt x="16" y="342"/>
                  </a:lnTo>
                  <a:lnTo>
                    <a:pt x="12" y="330"/>
                  </a:lnTo>
                  <a:lnTo>
                    <a:pt x="9" y="318"/>
                  </a:lnTo>
                  <a:lnTo>
                    <a:pt x="6" y="306"/>
                  </a:lnTo>
                  <a:lnTo>
                    <a:pt x="4" y="294"/>
                  </a:lnTo>
                  <a:lnTo>
                    <a:pt x="2" y="281"/>
                  </a:lnTo>
                  <a:lnTo>
                    <a:pt x="1" y="268"/>
                  </a:lnTo>
                  <a:lnTo>
                    <a:pt x="1" y="2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3" name="Freeform 145"/>
            <p:cNvSpPr>
              <a:spLocks noEditPoints="1"/>
            </p:cNvSpPr>
            <p:nvPr/>
          </p:nvSpPr>
          <p:spPr bwMode="auto">
            <a:xfrm rot="1413173">
              <a:off x="1406" y="894"/>
              <a:ext cx="2906" cy="2906"/>
            </a:xfrm>
            <a:custGeom>
              <a:avLst/>
              <a:gdLst>
                <a:gd name="T0" fmla="*/ 959 w 506"/>
                <a:gd name="T1" fmla="*/ 38065 h 506"/>
                <a:gd name="T2" fmla="*/ 4750 w 506"/>
                <a:gd name="T3" fmla="*/ 27079 h 506"/>
                <a:gd name="T4" fmla="*/ 10981 w 506"/>
                <a:gd name="T5" fmla="*/ 17413 h 506"/>
                <a:gd name="T6" fmla="*/ 19130 w 506"/>
                <a:gd name="T7" fmla="*/ 9465 h 506"/>
                <a:gd name="T8" fmla="*/ 29158 w 506"/>
                <a:gd name="T9" fmla="*/ 3790 h 506"/>
                <a:gd name="T10" fmla="*/ 40535 w 506"/>
                <a:gd name="T11" fmla="*/ 563 h 506"/>
                <a:gd name="T12" fmla="*/ 52836 w 506"/>
                <a:gd name="T13" fmla="*/ 195 h 506"/>
                <a:gd name="T14" fmla="*/ 64414 w 506"/>
                <a:gd name="T15" fmla="*/ 2837 h 506"/>
                <a:gd name="T16" fmla="*/ 74838 w 506"/>
                <a:gd name="T17" fmla="*/ 8149 h 506"/>
                <a:gd name="T18" fmla="*/ 83349 w 506"/>
                <a:gd name="T19" fmla="*/ 15535 h 506"/>
                <a:gd name="T20" fmla="*/ 90178 w 506"/>
                <a:gd name="T21" fmla="*/ 25000 h 506"/>
                <a:gd name="T22" fmla="*/ 94330 w 506"/>
                <a:gd name="T23" fmla="*/ 35785 h 506"/>
                <a:gd name="T24" fmla="*/ 95846 w 506"/>
                <a:gd name="T25" fmla="*/ 47725 h 506"/>
                <a:gd name="T26" fmla="*/ 94330 w 506"/>
                <a:gd name="T27" fmla="*/ 59866 h 506"/>
                <a:gd name="T28" fmla="*/ 90178 w 506"/>
                <a:gd name="T29" fmla="*/ 70847 h 506"/>
                <a:gd name="T30" fmla="*/ 83349 w 506"/>
                <a:gd name="T31" fmla="*/ 80116 h 506"/>
                <a:gd name="T32" fmla="*/ 74838 w 506"/>
                <a:gd name="T33" fmla="*/ 87703 h 506"/>
                <a:gd name="T34" fmla="*/ 64414 w 506"/>
                <a:gd name="T35" fmla="*/ 92814 h 506"/>
                <a:gd name="T36" fmla="*/ 52836 w 506"/>
                <a:gd name="T37" fmla="*/ 95484 h 506"/>
                <a:gd name="T38" fmla="*/ 40535 w 506"/>
                <a:gd name="T39" fmla="*/ 95289 h 506"/>
                <a:gd name="T40" fmla="*/ 29158 w 506"/>
                <a:gd name="T41" fmla="*/ 92056 h 506"/>
                <a:gd name="T42" fmla="*/ 19130 w 506"/>
                <a:gd name="T43" fmla="*/ 86382 h 506"/>
                <a:gd name="T44" fmla="*/ 10981 w 506"/>
                <a:gd name="T45" fmla="*/ 78433 h 506"/>
                <a:gd name="T46" fmla="*/ 4750 w 506"/>
                <a:gd name="T47" fmla="*/ 68768 h 506"/>
                <a:gd name="T48" fmla="*/ 959 w 506"/>
                <a:gd name="T49" fmla="*/ 57586 h 506"/>
                <a:gd name="T50" fmla="*/ 195 w 506"/>
                <a:gd name="T51" fmla="*/ 47725 h 506"/>
                <a:gd name="T52" fmla="*/ 1717 w 506"/>
                <a:gd name="T53" fmla="*/ 35785 h 506"/>
                <a:gd name="T54" fmla="*/ 6070 w 506"/>
                <a:gd name="T55" fmla="*/ 25201 h 506"/>
                <a:gd name="T56" fmla="*/ 12698 w 506"/>
                <a:gd name="T57" fmla="*/ 15730 h 506"/>
                <a:gd name="T58" fmla="*/ 21209 w 506"/>
                <a:gd name="T59" fmla="*/ 8345 h 506"/>
                <a:gd name="T60" fmla="*/ 31432 w 506"/>
                <a:gd name="T61" fmla="*/ 3032 h 506"/>
                <a:gd name="T62" fmla="*/ 43010 w 506"/>
                <a:gd name="T63" fmla="*/ 362 h 506"/>
                <a:gd name="T64" fmla="*/ 55312 w 506"/>
                <a:gd name="T65" fmla="*/ 758 h 506"/>
                <a:gd name="T66" fmla="*/ 66493 w 506"/>
                <a:gd name="T67" fmla="*/ 3991 h 506"/>
                <a:gd name="T68" fmla="*/ 76521 w 506"/>
                <a:gd name="T69" fmla="*/ 9666 h 506"/>
                <a:gd name="T70" fmla="*/ 84665 w 506"/>
                <a:gd name="T71" fmla="*/ 17614 h 506"/>
                <a:gd name="T72" fmla="*/ 90936 w 506"/>
                <a:gd name="T73" fmla="*/ 27079 h 506"/>
                <a:gd name="T74" fmla="*/ 94726 w 506"/>
                <a:gd name="T75" fmla="*/ 38260 h 506"/>
                <a:gd name="T76" fmla="*/ 95484 w 506"/>
                <a:gd name="T77" fmla="*/ 50396 h 506"/>
                <a:gd name="T78" fmla="*/ 93377 w 506"/>
                <a:gd name="T79" fmla="*/ 62140 h 506"/>
                <a:gd name="T80" fmla="*/ 88656 w 506"/>
                <a:gd name="T81" fmla="*/ 72564 h 506"/>
                <a:gd name="T82" fmla="*/ 81632 w 506"/>
                <a:gd name="T83" fmla="*/ 81632 h 506"/>
                <a:gd name="T84" fmla="*/ 72725 w 506"/>
                <a:gd name="T85" fmla="*/ 88656 h 506"/>
                <a:gd name="T86" fmla="*/ 62140 w 506"/>
                <a:gd name="T87" fmla="*/ 93377 h 506"/>
                <a:gd name="T88" fmla="*/ 50396 w 506"/>
                <a:gd name="T89" fmla="*/ 95484 h 506"/>
                <a:gd name="T90" fmla="*/ 38260 w 506"/>
                <a:gd name="T91" fmla="*/ 94531 h 506"/>
                <a:gd name="T92" fmla="*/ 27280 w 506"/>
                <a:gd name="T93" fmla="*/ 90936 h 506"/>
                <a:gd name="T94" fmla="*/ 17614 w 506"/>
                <a:gd name="T95" fmla="*/ 84665 h 506"/>
                <a:gd name="T96" fmla="*/ 9666 w 506"/>
                <a:gd name="T97" fmla="*/ 76320 h 506"/>
                <a:gd name="T98" fmla="*/ 3991 w 506"/>
                <a:gd name="T99" fmla="*/ 66493 h 506"/>
                <a:gd name="T100" fmla="*/ 758 w 506"/>
                <a:gd name="T101" fmla="*/ 55116 h 5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6"/>
                <a:gd name="T154" fmla="*/ 0 h 506"/>
                <a:gd name="T155" fmla="*/ 506 w 506"/>
                <a:gd name="T156" fmla="*/ 506 h 5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6" h="506">
                  <a:moveTo>
                    <a:pt x="0" y="252"/>
                  </a:move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1" y="132"/>
                  </a:lnTo>
                  <a:lnTo>
                    <a:pt x="37" y="121"/>
                  </a:lnTo>
                  <a:lnTo>
                    <a:pt x="43" y="111"/>
                  </a:lnTo>
                  <a:lnTo>
                    <a:pt x="50" y="101"/>
                  </a:lnTo>
                  <a:lnTo>
                    <a:pt x="58" y="92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7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2" y="36"/>
                  </a:lnTo>
                  <a:lnTo>
                    <a:pt x="132" y="30"/>
                  </a:lnTo>
                  <a:lnTo>
                    <a:pt x="143" y="25"/>
                  </a:lnTo>
                  <a:lnTo>
                    <a:pt x="154" y="20"/>
                  </a:lnTo>
                  <a:lnTo>
                    <a:pt x="166" y="15"/>
                  </a:lnTo>
                  <a:lnTo>
                    <a:pt x="177" y="11"/>
                  </a:lnTo>
                  <a:lnTo>
                    <a:pt x="189" y="8"/>
                  </a:lnTo>
                  <a:lnTo>
                    <a:pt x="202" y="5"/>
                  </a:lnTo>
                  <a:lnTo>
                    <a:pt x="214" y="3"/>
                  </a:lnTo>
                  <a:lnTo>
                    <a:pt x="227" y="1"/>
                  </a:lnTo>
                  <a:lnTo>
                    <a:pt x="240" y="0"/>
                  </a:lnTo>
                  <a:lnTo>
                    <a:pt x="254" y="0"/>
                  </a:lnTo>
                  <a:lnTo>
                    <a:pt x="267" y="0"/>
                  </a:lnTo>
                  <a:lnTo>
                    <a:pt x="279" y="1"/>
                  </a:lnTo>
                  <a:lnTo>
                    <a:pt x="292" y="3"/>
                  </a:lnTo>
                  <a:lnTo>
                    <a:pt x="304" y="5"/>
                  </a:lnTo>
                  <a:lnTo>
                    <a:pt x="317" y="8"/>
                  </a:lnTo>
                  <a:lnTo>
                    <a:pt x="329" y="11"/>
                  </a:lnTo>
                  <a:lnTo>
                    <a:pt x="340" y="15"/>
                  </a:lnTo>
                  <a:lnTo>
                    <a:pt x="352" y="20"/>
                  </a:lnTo>
                  <a:lnTo>
                    <a:pt x="363" y="25"/>
                  </a:lnTo>
                  <a:lnTo>
                    <a:pt x="374" y="30"/>
                  </a:lnTo>
                  <a:lnTo>
                    <a:pt x="384" y="36"/>
                  </a:lnTo>
                  <a:lnTo>
                    <a:pt x="395" y="43"/>
                  </a:lnTo>
                  <a:lnTo>
                    <a:pt x="405" y="50"/>
                  </a:lnTo>
                  <a:lnTo>
                    <a:pt x="414" y="57"/>
                  </a:lnTo>
                  <a:lnTo>
                    <a:pt x="423" y="65"/>
                  </a:lnTo>
                  <a:lnTo>
                    <a:pt x="432" y="74"/>
                  </a:lnTo>
                  <a:lnTo>
                    <a:pt x="440" y="82"/>
                  </a:lnTo>
                  <a:lnTo>
                    <a:pt x="448" y="92"/>
                  </a:lnTo>
                  <a:lnTo>
                    <a:pt x="456" y="101"/>
                  </a:lnTo>
                  <a:lnTo>
                    <a:pt x="463" y="111"/>
                  </a:lnTo>
                  <a:lnTo>
                    <a:pt x="469" y="121"/>
                  </a:lnTo>
                  <a:lnTo>
                    <a:pt x="476" y="132"/>
                  </a:lnTo>
                  <a:lnTo>
                    <a:pt x="481" y="143"/>
                  </a:lnTo>
                  <a:lnTo>
                    <a:pt x="486" y="154"/>
                  </a:lnTo>
                  <a:lnTo>
                    <a:pt x="491" y="165"/>
                  </a:lnTo>
                  <a:lnTo>
                    <a:pt x="495" y="177"/>
                  </a:lnTo>
                  <a:lnTo>
                    <a:pt x="498" y="189"/>
                  </a:lnTo>
                  <a:lnTo>
                    <a:pt x="501" y="201"/>
                  </a:lnTo>
                  <a:lnTo>
                    <a:pt x="503" y="214"/>
                  </a:lnTo>
                  <a:lnTo>
                    <a:pt x="505" y="226"/>
                  </a:lnTo>
                  <a:lnTo>
                    <a:pt x="506" y="239"/>
                  </a:lnTo>
                  <a:lnTo>
                    <a:pt x="506" y="252"/>
                  </a:lnTo>
                  <a:lnTo>
                    <a:pt x="506" y="266"/>
                  </a:lnTo>
                  <a:lnTo>
                    <a:pt x="505" y="279"/>
                  </a:lnTo>
                  <a:lnTo>
                    <a:pt x="503" y="292"/>
                  </a:lnTo>
                  <a:lnTo>
                    <a:pt x="501" y="304"/>
                  </a:lnTo>
                  <a:lnTo>
                    <a:pt x="498" y="316"/>
                  </a:lnTo>
                  <a:lnTo>
                    <a:pt x="495" y="328"/>
                  </a:lnTo>
                  <a:lnTo>
                    <a:pt x="491" y="340"/>
                  </a:lnTo>
                  <a:lnTo>
                    <a:pt x="486" y="352"/>
                  </a:lnTo>
                  <a:lnTo>
                    <a:pt x="481" y="363"/>
                  </a:lnTo>
                  <a:lnTo>
                    <a:pt x="476" y="374"/>
                  </a:lnTo>
                  <a:lnTo>
                    <a:pt x="469" y="384"/>
                  </a:lnTo>
                  <a:lnTo>
                    <a:pt x="463" y="394"/>
                  </a:lnTo>
                  <a:lnTo>
                    <a:pt x="456" y="404"/>
                  </a:lnTo>
                  <a:lnTo>
                    <a:pt x="448" y="414"/>
                  </a:lnTo>
                  <a:lnTo>
                    <a:pt x="440" y="423"/>
                  </a:lnTo>
                  <a:lnTo>
                    <a:pt x="432" y="432"/>
                  </a:lnTo>
                  <a:lnTo>
                    <a:pt x="423" y="440"/>
                  </a:lnTo>
                  <a:lnTo>
                    <a:pt x="414" y="448"/>
                  </a:lnTo>
                  <a:lnTo>
                    <a:pt x="405" y="456"/>
                  </a:lnTo>
                  <a:lnTo>
                    <a:pt x="395" y="463"/>
                  </a:lnTo>
                  <a:lnTo>
                    <a:pt x="384" y="469"/>
                  </a:lnTo>
                  <a:lnTo>
                    <a:pt x="374" y="475"/>
                  </a:lnTo>
                  <a:lnTo>
                    <a:pt x="363" y="481"/>
                  </a:lnTo>
                  <a:lnTo>
                    <a:pt x="352" y="486"/>
                  </a:lnTo>
                  <a:lnTo>
                    <a:pt x="340" y="490"/>
                  </a:lnTo>
                  <a:lnTo>
                    <a:pt x="329" y="494"/>
                  </a:lnTo>
                  <a:lnTo>
                    <a:pt x="317" y="498"/>
                  </a:lnTo>
                  <a:lnTo>
                    <a:pt x="304" y="501"/>
                  </a:lnTo>
                  <a:lnTo>
                    <a:pt x="292" y="503"/>
                  </a:lnTo>
                  <a:lnTo>
                    <a:pt x="279" y="504"/>
                  </a:lnTo>
                  <a:lnTo>
                    <a:pt x="267" y="505"/>
                  </a:lnTo>
                  <a:lnTo>
                    <a:pt x="254" y="506"/>
                  </a:lnTo>
                  <a:lnTo>
                    <a:pt x="240" y="505"/>
                  </a:lnTo>
                  <a:lnTo>
                    <a:pt x="227" y="504"/>
                  </a:lnTo>
                  <a:lnTo>
                    <a:pt x="214" y="503"/>
                  </a:lnTo>
                  <a:lnTo>
                    <a:pt x="202" y="501"/>
                  </a:lnTo>
                  <a:lnTo>
                    <a:pt x="189" y="498"/>
                  </a:lnTo>
                  <a:lnTo>
                    <a:pt x="177" y="494"/>
                  </a:lnTo>
                  <a:lnTo>
                    <a:pt x="166" y="490"/>
                  </a:lnTo>
                  <a:lnTo>
                    <a:pt x="154" y="486"/>
                  </a:lnTo>
                  <a:lnTo>
                    <a:pt x="143" y="481"/>
                  </a:lnTo>
                  <a:lnTo>
                    <a:pt x="132" y="475"/>
                  </a:lnTo>
                  <a:lnTo>
                    <a:pt x="122" y="469"/>
                  </a:lnTo>
                  <a:lnTo>
                    <a:pt x="111" y="463"/>
                  </a:lnTo>
                  <a:lnTo>
                    <a:pt x="101" y="456"/>
                  </a:lnTo>
                  <a:lnTo>
                    <a:pt x="92" y="448"/>
                  </a:lnTo>
                  <a:lnTo>
                    <a:pt x="83" y="440"/>
                  </a:lnTo>
                  <a:lnTo>
                    <a:pt x="74" y="432"/>
                  </a:lnTo>
                  <a:lnTo>
                    <a:pt x="66" y="423"/>
                  </a:lnTo>
                  <a:lnTo>
                    <a:pt x="58" y="414"/>
                  </a:lnTo>
                  <a:lnTo>
                    <a:pt x="50" y="404"/>
                  </a:lnTo>
                  <a:lnTo>
                    <a:pt x="43" y="394"/>
                  </a:lnTo>
                  <a:lnTo>
                    <a:pt x="37" y="384"/>
                  </a:lnTo>
                  <a:lnTo>
                    <a:pt x="31" y="374"/>
                  </a:lnTo>
                  <a:lnTo>
                    <a:pt x="25" y="363"/>
                  </a:lnTo>
                  <a:lnTo>
                    <a:pt x="20" y="352"/>
                  </a:lnTo>
                  <a:lnTo>
                    <a:pt x="15" y="340"/>
                  </a:lnTo>
                  <a:lnTo>
                    <a:pt x="11" y="328"/>
                  </a:lnTo>
                  <a:lnTo>
                    <a:pt x="8" y="316"/>
                  </a:lnTo>
                  <a:lnTo>
                    <a:pt x="5" y="304"/>
                  </a:lnTo>
                  <a:lnTo>
                    <a:pt x="3" y="292"/>
                  </a:lnTo>
                  <a:lnTo>
                    <a:pt x="1" y="279"/>
                  </a:lnTo>
                  <a:lnTo>
                    <a:pt x="0" y="266"/>
                  </a:lnTo>
                  <a:lnTo>
                    <a:pt x="0" y="252"/>
                  </a:lnTo>
                  <a:close/>
                  <a:moveTo>
                    <a:pt x="1" y="252"/>
                  </a:moveTo>
                  <a:lnTo>
                    <a:pt x="2" y="239"/>
                  </a:lnTo>
                  <a:lnTo>
                    <a:pt x="3" y="227"/>
                  </a:lnTo>
                  <a:lnTo>
                    <a:pt x="4" y="214"/>
                  </a:lnTo>
                  <a:lnTo>
                    <a:pt x="7" y="202"/>
                  </a:lnTo>
                  <a:lnTo>
                    <a:pt x="9" y="189"/>
                  </a:lnTo>
                  <a:lnTo>
                    <a:pt x="13" y="178"/>
                  </a:lnTo>
                  <a:lnTo>
                    <a:pt x="17" y="166"/>
                  </a:lnTo>
                  <a:lnTo>
                    <a:pt x="21" y="154"/>
                  </a:lnTo>
                  <a:lnTo>
                    <a:pt x="26" y="143"/>
                  </a:lnTo>
                  <a:lnTo>
                    <a:pt x="32" y="133"/>
                  </a:lnTo>
                  <a:lnTo>
                    <a:pt x="38" y="122"/>
                  </a:lnTo>
                  <a:lnTo>
                    <a:pt x="44" y="112"/>
                  </a:lnTo>
                  <a:lnTo>
                    <a:pt x="51" y="102"/>
                  </a:lnTo>
                  <a:lnTo>
                    <a:pt x="59" y="93"/>
                  </a:lnTo>
                  <a:lnTo>
                    <a:pt x="67" y="83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1"/>
                  </a:lnTo>
                  <a:lnTo>
                    <a:pt x="144" y="26"/>
                  </a:lnTo>
                  <a:lnTo>
                    <a:pt x="155" y="21"/>
                  </a:lnTo>
                  <a:lnTo>
                    <a:pt x="166" y="16"/>
                  </a:lnTo>
                  <a:lnTo>
                    <a:pt x="178" y="12"/>
                  </a:lnTo>
                  <a:lnTo>
                    <a:pt x="190" y="9"/>
                  </a:lnTo>
                  <a:lnTo>
                    <a:pt x="202" y="6"/>
                  </a:lnTo>
                  <a:lnTo>
                    <a:pt x="214" y="4"/>
                  </a:lnTo>
                  <a:lnTo>
                    <a:pt x="227" y="2"/>
                  </a:lnTo>
                  <a:lnTo>
                    <a:pt x="240" y="1"/>
                  </a:lnTo>
                  <a:lnTo>
                    <a:pt x="254" y="1"/>
                  </a:lnTo>
                  <a:lnTo>
                    <a:pt x="266" y="1"/>
                  </a:lnTo>
                  <a:lnTo>
                    <a:pt x="279" y="2"/>
                  </a:lnTo>
                  <a:lnTo>
                    <a:pt x="292" y="4"/>
                  </a:lnTo>
                  <a:lnTo>
                    <a:pt x="304" y="6"/>
                  </a:lnTo>
                  <a:lnTo>
                    <a:pt x="316" y="9"/>
                  </a:lnTo>
                  <a:lnTo>
                    <a:pt x="328" y="12"/>
                  </a:lnTo>
                  <a:lnTo>
                    <a:pt x="340" y="16"/>
                  </a:lnTo>
                  <a:lnTo>
                    <a:pt x="351" y="21"/>
                  </a:lnTo>
                  <a:lnTo>
                    <a:pt x="362" y="26"/>
                  </a:lnTo>
                  <a:lnTo>
                    <a:pt x="373" y="31"/>
                  </a:lnTo>
                  <a:lnTo>
                    <a:pt x="384" y="38"/>
                  </a:lnTo>
                  <a:lnTo>
                    <a:pt x="394" y="44"/>
                  </a:lnTo>
                  <a:lnTo>
                    <a:pt x="404" y="51"/>
                  </a:lnTo>
                  <a:lnTo>
                    <a:pt x="413" y="58"/>
                  </a:lnTo>
                  <a:lnTo>
                    <a:pt x="422" y="66"/>
                  </a:lnTo>
                  <a:lnTo>
                    <a:pt x="431" y="75"/>
                  </a:lnTo>
                  <a:lnTo>
                    <a:pt x="439" y="83"/>
                  </a:lnTo>
                  <a:lnTo>
                    <a:pt x="447" y="93"/>
                  </a:lnTo>
                  <a:lnTo>
                    <a:pt x="455" y="102"/>
                  </a:lnTo>
                  <a:lnTo>
                    <a:pt x="462" y="112"/>
                  </a:lnTo>
                  <a:lnTo>
                    <a:pt x="468" y="122"/>
                  </a:lnTo>
                  <a:lnTo>
                    <a:pt x="474" y="133"/>
                  </a:lnTo>
                  <a:lnTo>
                    <a:pt x="480" y="143"/>
                  </a:lnTo>
                  <a:lnTo>
                    <a:pt x="485" y="154"/>
                  </a:lnTo>
                  <a:lnTo>
                    <a:pt x="489" y="166"/>
                  </a:lnTo>
                  <a:lnTo>
                    <a:pt x="493" y="178"/>
                  </a:lnTo>
                  <a:lnTo>
                    <a:pt x="497" y="189"/>
                  </a:lnTo>
                  <a:lnTo>
                    <a:pt x="500" y="202"/>
                  </a:lnTo>
                  <a:lnTo>
                    <a:pt x="502" y="214"/>
                  </a:lnTo>
                  <a:lnTo>
                    <a:pt x="503" y="227"/>
                  </a:lnTo>
                  <a:lnTo>
                    <a:pt x="504" y="239"/>
                  </a:lnTo>
                  <a:lnTo>
                    <a:pt x="505" y="252"/>
                  </a:lnTo>
                  <a:lnTo>
                    <a:pt x="504" y="266"/>
                  </a:lnTo>
                  <a:lnTo>
                    <a:pt x="503" y="279"/>
                  </a:lnTo>
                  <a:lnTo>
                    <a:pt x="502" y="291"/>
                  </a:lnTo>
                  <a:lnTo>
                    <a:pt x="500" y="304"/>
                  </a:lnTo>
                  <a:lnTo>
                    <a:pt x="497" y="316"/>
                  </a:lnTo>
                  <a:lnTo>
                    <a:pt x="493" y="328"/>
                  </a:lnTo>
                  <a:lnTo>
                    <a:pt x="489" y="340"/>
                  </a:lnTo>
                  <a:lnTo>
                    <a:pt x="485" y="351"/>
                  </a:lnTo>
                  <a:lnTo>
                    <a:pt x="480" y="362"/>
                  </a:lnTo>
                  <a:lnTo>
                    <a:pt x="474" y="373"/>
                  </a:lnTo>
                  <a:lnTo>
                    <a:pt x="468" y="383"/>
                  </a:lnTo>
                  <a:lnTo>
                    <a:pt x="462" y="394"/>
                  </a:lnTo>
                  <a:lnTo>
                    <a:pt x="455" y="403"/>
                  </a:lnTo>
                  <a:lnTo>
                    <a:pt x="447" y="413"/>
                  </a:lnTo>
                  <a:lnTo>
                    <a:pt x="439" y="422"/>
                  </a:lnTo>
                  <a:lnTo>
                    <a:pt x="431" y="431"/>
                  </a:lnTo>
                  <a:lnTo>
                    <a:pt x="422" y="439"/>
                  </a:lnTo>
                  <a:lnTo>
                    <a:pt x="413" y="447"/>
                  </a:lnTo>
                  <a:lnTo>
                    <a:pt x="404" y="454"/>
                  </a:lnTo>
                  <a:lnTo>
                    <a:pt x="394" y="461"/>
                  </a:lnTo>
                  <a:lnTo>
                    <a:pt x="384" y="468"/>
                  </a:lnTo>
                  <a:lnTo>
                    <a:pt x="373" y="474"/>
                  </a:lnTo>
                  <a:lnTo>
                    <a:pt x="362" y="480"/>
                  </a:lnTo>
                  <a:lnTo>
                    <a:pt x="351" y="485"/>
                  </a:lnTo>
                  <a:lnTo>
                    <a:pt x="340" y="489"/>
                  </a:lnTo>
                  <a:lnTo>
                    <a:pt x="328" y="493"/>
                  </a:lnTo>
                  <a:lnTo>
                    <a:pt x="316" y="496"/>
                  </a:lnTo>
                  <a:lnTo>
                    <a:pt x="304" y="499"/>
                  </a:lnTo>
                  <a:lnTo>
                    <a:pt x="292" y="501"/>
                  </a:lnTo>
                  <a:lnTo>
                    <a:pt x="279" y="503"/>
                  </a:lnTo>
                  <a:lnTo>
                    <a:pt x="266" y="504"/>
                  </a:lnTo>
                  <a:lnTo>
                    <a:pt x="254" y="504"/>
                  </a:lnTo>
                  <a:lnTo>
                    <a:pt x="240" y="504"/>
                  </a:lnTo>
                  <a:lnTo>
                    <a:pt x="227" y="503"/>
                  </a:lnTo>
                  <a:lnTo>
                    <a:pt x="214" y="501"/>
                  </a:lnTo>
                  <a:lnTo>
                    <a:pt x="202" y="499"/>
                  </a:lnTo>
                  <a:lnTo>
                    <a:pt x="190" y="496"/>
                  </a:lnTo>
                  <a:lnTo>
                    <a:pt x="178" y="493"/>
                  </a:lnTo>
                  <a:lnTo>
                    <a:pt x="166" y="489"/>
                  </a:lnTo>
                  <a:lnTo>
                    <a:pt x="155" y="485"/>
                  </a:lnTo>
                  <a:lnTo>
                    <a:pt x="144" y="480"/>
                  </a:lnTo>
                  <a:lnTo>
                    <a:pt x="133" y="474"/>
                  </a:lnTo>
                  <a:lnTo>
                    <a:pt x="122" y="468"/>
                  </a:lnTo>
                  <a:lnTo>
                    <a:pt x="112" y="461"/>
                  </a:lnTo>
                  <a:lnTo>
                    <a:pt x="102" y="454"/>
                  </a:lnTo>
                  <a:lnTo>
                    <a:pt x="93" y="447"/>
                  </a:lnTo>
                  <a:lnTo>
                    <a:pt x="84" y="439"/>
                  </a:lnTo>
                  <a:lnTo>
                    <a:pt x="75" y="431"/>
                  </a:lnTo>
                  <a:lnTo>
                    <a:pt x="67" y="422"/>
                  </a:lnTo>
                  <a:lnTo>
                    <a:pt x="59" y="413"/>
                  </a:lnTo>
                  <a:lnTo>
                    <a:pt x="51" y="403"/>
                  </a:lnTo>
                  <a:lnTo>
                    <a:pt x="44" y="394"/>
                  </a:lnTo>
                  <a:lnTo>
                    <a:pt x="38" y="383"/>
                  </a:lnTo>
                  <a:lnTo>
                    <a:pt x="32" y="373"/>
                  </a:lnTo>
                  <a:lnTo>
                    <a:pt x="26" y="362"/>
                  </a:lnTo>
                  <a:lnTo>
                    <a:pt x="21" y="351"/>
                  </a:lnTo>
                  <a:lnTo>
                    <a:pt x="17" y="340"/>
                  </a:lnTo>
                  <a:lnTo>
                    <a:pt x="13" y="328"/>
                  </a:lnTo>
                  <a:lnTo>
                    <a:pt x="9" y="316"/>
                  </a:lnTo>
                  <a:lnTo>
                    <a:pt x="7" y="304"/>
                  </a:lnTo>
                  <a:lnTo>
                    <a:pt x="4" y="291"/>
                  </a:lnTo>
                  <a:lnTo>
                    <a:pt x="3" y="279"/>
                  </a:lnTo>
                  <a:lnTo>
                    <a:pt x="2" y="266"/>
                  </a:lnTo>
                  <a:lnTo>
                    <a:pt x="1" y="2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4" name="Freeform 146"/>
            <p:cNvSpPr>
              <a:spLocks noEditPoints="1"/>
            </p:cNvSpPr>
            <p:nvPr/>
          </p:nvSpPr>
          <p:spPr bwMode="auto">
            <a:xfrm rot="1413173">
              <a:off x="1412" y="899"/>
              <a:ext cx="2896" cy="2890"/>
            </a:xfrm>
            <a:custGeom>
              <a:avLst/>
              <a:gdLst>
                <a:gd name="T0" fmla="*/ 1120 w 504"/>
                <a:gd name="T1" fmla="*/ 38127 h 503"/>
                <a:gd name="T2" fmla="*/ 4752 w 504"/>
                <a:gd name="T3" fmla="*/ 26935 h 503"/>
                <a:gd name="T4" fmla="*/ 10992 w 504"/>
                <a:gd name="T5" fmla="*/ 17461 h 503"/>
                <a:gd name="T6" fmla="*/ 19152 w 504"/>
                <a:gd name="T7" fmla="*/ 9474 h 503"/>
                <a:gd name="T8" fmla="*/ 29219 w 504"/>
                <a:gd name="T9" fmla="*/ 3798 h 503"/>
                <a:gd name="T10" fmla="*/ 40412 w 504"/>
                <a:gd name="T11" fmla="*/ 563 h 503"/>
                <a:gd name="T12" fmla="*/ 52726 w 504"/>
                <a:gd name="T13" fmla="*/ 195 h 503"/>
                <a:gd name="T14" fmla="*/ 64315 w 504"/>
                <a:gd name="T15" fmla="*/ 2838 h 503"/>
                <a:gd name="T16" fmla="*/ 74555 w 504"/>
                <a:gd name="T17" fmla="*/ 8153 h 503"/>
                <a:gd name="T18" fmla="*/ 83105 w 504"/>
                <a:gd name="T19" fmla="*/ 15547 h 503"/>
                <a:gd name="T20" fmla="*/ 89742 w 504"/>
                <a:gd name="T21" fmla="*/ 25022 h 503"/>
                <a:gd name="T22" fmla="*/ 94097 w 504"/>
                <a:gd name="T23" fmla="*/ 35651 h 503"/>
                <a:gd name="T24" fmla="*/ 95620 w 504"/>
                <a:gd name="T25" fmla="*/ 47602 h 503"/>
                <a:gd name="T26" fmla="*/ 94097 w 504"/>
                <a:gd name="T27" fmla="*/ 59748 h 503"/>
                <a:gd name="T28" fmla="*/ 89742 w 504"/>
                <a:gd name="T29" fmla="*/ 70544 h 503"/>
                <a:gd name="T30" fmla="*/ 83105 w 504"/>
                <a:gd name="T31" fmla="*/ 79851 h 503"/>
                <a:gd name="T32" fmla="*/ 74555 w 504"/>
                <a:gd name="T33" fmla="*/ 87246 h 503"/>
                <a:gd name="T34" fmla="*/ 64315 w 504"/>
                <a:gd name="T35" fmla="*/ 92560 h 503"/>
                <a:gd name="T36" fmla="*/ 52726 w 504"/>
                <a:gd name="T37" fmla="*/ 95203 h 503"/>
                <a:gd name="T38" fmla="*/ 40412 w 504"/>
                <a:gd name="T39" fmla="*/ 94841 h 503"/>
                <a:gd name="T40" fmla="*/ 29219 w 504"/>
                <a:gd name="T41" fmla="*/ 91802 h 503"/>
                <a:gd name="T42" fmla="*/ 19152 w 504"/>
                <a:gd name="T43" fmla="*/ 85930 h 503"/>
                <a:gd name="T44" fmla="*/ 10992 w 504"/>
                <a:gd name="T45" fmla="*/ 78139 h 503"/>
                <a:gd name="T46" fmla="*/ 4752 w 504"/>
                <a:gd name="T47" fmla="*/ 68464 h 503"/>
                <a:gd name="T48" fmla="*/ 1120 w 504"/>
                <a:gd name="T49" fmla="*/ 57473 h 503"/>
                <a:gd name="T50" fmla="*/ 362 w 504"/>
                <a:gd name="T51" fmla="*/ 47602 h 503"/>
                <a:gd name="T52" fmla="*/ 1885 w 504"/>
                <a:gd name="T53" fmla="*/ 35852 h 503"/>
                <a:gd name="T54" fmla="*/ 6074 w 504"/>
                <a:gd name="T55" fmla="*/ 25022 h 503"/>
                <a:gd name="T56" fmla="*/ 12710 w 504"/>
                <a:gd name="T57" fmla="*/ 15748 h 503"/>
                <a:gd name="T58" fmla="*/ 21260 w 504"/>
                <a:gd name="T59" fmla="*/ 8354 h 503"/>
                <a:gd name="T60" fmla="*/ 31500 w 504"/>
                <a:gd name="T61" fmla="*/ 3235 h 503"/>
                <a:gd name="T62" fmla="*/ 42888 w 504"/>
                <a:gd name="T63" fmla="*/ 563 h 503"/>
                <a:gd name="T64" fmla="*/ 55202 w 504"/>
                <a:gd name="T65" fmla="*/ 758 h 503"/>
                <a:gd name="T66" fmla="*/ 66395 w 504"/>
                <a:gd name="T67" fmla="*/ 3993 h 503"/>
                <a:gd name="T68" fmla="*/ 76267 w 504"/>
                <a:gd name="T69" fmla="*/ 9670 h 503"/>
                <a:gd name="T70" fmla="*/ 84426 w 504"/>
                <a:gd name="T71" fmla="*/ 17461 h 503"/>
                <a:gd name="T72" fmla="*/ 90695 w 504"/>
                <a:gd name="T73" fmla="*/ 27136 h 503"/>
                <a:gd name="T74" fmla="*/ 94298 w 504"/>
                <a:gd name="T75" fmla="*/ 38127 h 503"/>
                <a:gd name="T76" fmla="*/ 95252 w 504"/>
                <a:gd name="T77" fmla="*/ 50273 h 503"/>
                <a:gd name="T78" fmla="*/ 93143 w 504"/>
                <a:gd name="T79" fmla="*/ 61828 h 503"/>
                <a:gd name="T80" fmla="*/ 88420 w 504"/>
                <a:gd name="T81" fmla="*/ 72457 h 503"/>
                <a:gd name="T82" fmla="*/ 81387 w 504"/>
                <a:gd name="T83" fmla="*/ 81374 h 503"/>
                <a:gd name="T84" fmla="*/ 72475 w 504"/>
                <a:gd name="T85" fmla="*/ 88372 h 503"/>
                <a:gd name="T86" fmla="*/ 62040 w 504"/>
                <a:gd name="T87" fmla="*/ 93123 h 503"/>
                <a:gd name="T88" fmla="*/ 50284 w 504"/>
                <a:gd name="T89" fmla="*/ 95203 h 503"/>
                <a:gd name="T90" fmla="*/ 38136 w 504"/>
                <a:gd name="T91" fmla="*/ 94278 h 503"/>
                <a:gd name="T92" fmla="*/ 27139 w 504"/>
                <a:gd name="T93" fmla="*/ 90481 h 503"/>
                <a:gd name="T94" fmla="*/ 17629 w 504"/>
                <a:gd name="T95" fmla="*/ 84408 h 503"/>
                <a:gd name="T96" fmla="*/ 9676 w 504"/>
                <a:gd name="T97" fmla="*/ 76255 h 503"/>
                <a:gd name="T98" fmla="*/ 3993 w 504"/>
                <a:gd name="T99" fmla="*/ 66188 h 503"/>
                <a:gd name="T100" fmla="*/ 960 w 504"/>
                <a:gd name="T101" fmla="*/ 54996 h 5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503"/>
                <a:gd name="T155" fmla="*/ 504 w 504"/>
                <a:gd name="T156" fmla="*/ 503 h 5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503">
                  <a:moveTo>
                    <a:pt x="0" y="251"/>
                  </a:moveTo>
                  <a:lnTo>
                    <a:pt x="1" y="238"/>
                  </a:lnTo>
                  <a:lnTo>
                    <a:pt x="2" y="226"/>
                  </a:lnTo>
                  <a:lnTo>
                    <a:pt x="3" y="213"/>
                  </a:lnTo>
                  <a:lnTo>
                    <a:pt x="6" y="201"/>
                  </a:lnTo>
                  <a:lnTo>
                    <a:pt x="8" y="188"/>
                  </a:lnTo>
                  <a:lnTo>
                    <a:pt x="12" y="177"/>
                  </a:lnTo>
                  <a:lnTo>
                    <a:pt x="16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1" y="132"/>
                  </a:lnTo>
                  <a:lnTo>
                    <a:pt x="37" y="121"/>
                  </a:lnTo>
                  <a:lnTo>
                    <a:pt x="43" y="111"/>
                  </a:lnTo>
                  <a:lnTo>
                    <a:pt x="50" y="101"/>
                  </a:lnTo>
                  <a:lnTo>
                    <a:pt x="58" y="92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7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2" y="30"/>
                  </a:lnTo>
                  <a:lnTo>
                    <a:pt x="143" y="25"/>
                  </a:lnTo>
                  <a:lnTo>
                    <a:pt x="154" y="20"/>
                  </a:lnTo>
                  <a:lnTo>
                    <a:pt x="165" y="15"/>
                  </a:lnTo>
                  <a:lnTo>
                    <a:pt x="177" y="11"/>
                  </a:lnTo>
                  <a:lnTo>
                    <a:pt x="189" y="8"/>
                  </a:lnTo>
                  <a:lnTo>
                    <a:pt x="201" y="5"/>
                  </a:lnTo>
                  <a:lnTo>
                    <a:pt x="213" y="3"/>
                  </a:lnTo>
                  <a:lnTo>
                    <a:pt x="226" y="1"/>
                  </a:lnTo>
                  <a:lnTo>
                    <a:pt x="239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8" y="1"/>
                  </a:lnTo>
                  <a:lnTo>
                    <a:pt x="291" y="3"/>
                  </a:lnTo>
                  <a:lnTo>
                    <a:pt x="303" y="5"/>
                  </a:lnTo>
                  <a:lnTo>
                    <a:pt x="315" y="8"/>
                  </a:lnTo>
                  <a:lnTo>
                    <a:pt x="327" y="11"/>
                  </a:lnTo>
                  <a:lnTo>
                    <a:pt x="339" y="15"/>
                  </a:lnTo>
                  <a:lnTo>
                    <a:pt x="350" y="20"/>
                  </a:lnTo>
                  <a:lnTo>
                    <a:pt x="361" y="25"/>
                  </a:lnTo>
                  <a:lnTo>
                    <a:pt x="372" y="30"/>
                  </a:lnTo>
                  <a:lnTo>
                    <a:pt x="383" y="37"/>
                  </a:lnTo>
                  <a:lnTo>
                    <a:pt x="393" y="43"/>
                  </a:lnTo>
                  <a:lnTo>
                    <a:pt x="403" y="50"/>
                  </a:lnTo>
                  <a:lnTo>
                    <a:pt x="412" y="57"/>
                  </a:lnTo>
                  <a:lnTo>
                    <a:pt x="421" y="65"/>
                  </a:lnTo>
                  <a:lnTo>
                    <a:pt x="430" y="74"/>
                  </a:lnTo>
                  <a:lnTo>
                    <a:pt x="438" y="82"/>
                  </a:lnTo>
                  <a:lnTo>
                    <a:pt x="446" y="92"/>
                  </a:lnTo>
                  <a:lnTo>
                    <a:pt x="454" y="101"/>
                  </a:lnTo>
                  <a:lnTo>
                    <a:pt x="461" y="111"/>
                  </a:lnTo>
                  <a:lnTo>
                    <a:pt x="467" y="121"/>
                  </a:lnTo>
                  <a:lnTo>
                    <a:pt x="473" y="132"/>
                  </a:lnTo>
                  <a:lnTo>
                    <a:pt x="479" y="142"/>
                  </a:lnTo>
                  <a:lnTo>
                    <a:pt x="484" y="153"/>
                  </a:lnTo>
                  <a:lnTo>
                    <a:pt x="488" y="165"/>
                  </a:lnTo>
                  <a:lnTo>
                    <a:pt x="492" y="177"/>
                  </a:lnTo>
                  <a:lnTo>
                    <a:pt x="496" y="188"/>
                  </a:lnTo>
                  <a:lnTo>
                    <a:pt x="499" y="201"/>
                  </a:lnTo>
                  <a:lnTo>
                    <a:pt x="501" y="213"/>
                  </a:lnTo>
                  <a:lnTo>
                    <a:pt x="502" y="226"/>
                  </a:lnTo>
                  <a:lnTo>
                    <a:pt x="503" y="238"/>
                  </a:lnTo>
                  <a:lnTo>
                    <a:pt x="504" y="251"/>
                  </a:lnTo>
                  <a:lnTo>
                    <a:pt x="503" y="265"/>
                  </a:lnTo>
                  <a:lnTo>
                    <a:pt x="502" y="278"/>
                  </a:lnTo>
                  <a:lnTo>
                    <a:pt x="501" y="290"/>
                  </a:lnTo>
                  <a:lnTo>
                    <a:pt x="499" y="303"/>
                  </a:lnTo>
                  <a:lnTo>
                    <a:pt x="496" y="315"/>
                  </a:lnTo>
                  <a:lnTo>
                    <a:pt x="492" y="327"/>
                  </a:lnTo>
                  <a:lnTo>
                    <a:pt x="488" y="339"/>
                  </a:lnTo>
                  <a:lnTo>
                    <a:pt x="484" y="350"/>
                  </a:lnTo>
                  <a:lnTo>
                    <a:pt x="479" y="361"/>
                  </a:lnTo>
                  <a:lnTo>
                    <a:pt x="473" y="372"/>
                  </a:lnTo>
                  <a:lnTo>
                    <a:pt x="467" y="382"/>
                  </a:lnTo>
                  <a:lnTo>
                    <a:pt x="461" y="393"/>
                  </a:lnTo>
                  <a:lnTo>
                    <a:pt x="454" y="402"/>
                  </a:lnTo>
                  <a:lnTo>
                    <a:pt x="446" y="412"/>
                  </a:lnTo>
                  <a:lnTo>
                    <a:pt x="438" y="421"/>
                  </a:lnTo>
                  <a:lnTo>
                    <a:pt x="430" y="430"/>
                  </a:lnTo>
                  <a:lnTo>
                    <a:pt x="421" y="438"/>
                  </a:lnTo>
                  <a:lnTo>
                    <a:pt x="412" y="446"/>
                  </a:lnTo>
                  <a:lnTo>
                    <a:pt x="403" y="453"/>
                  </a:lnTo>
                  <a:lnTo>
                    <a:pt x="393" y="460"/>
                  </a:lnTo>
                  <a:lnTo>
                    <a:pt x="383" y="467"/>
                  </a:lnTo>
                  <a:lnTo>
                    <a:pt x="372" y="473"/>
                  </a:lnTo>
                  <a:lnTo>
                    <a:pt x="361" y="479"/>
                  </a:lnTo>
                  <a:lnTo>
                    <a:pt x="350" y="484"/>
                  </a:lnTo>
                  <a:lnTo>
                    <a:pt x="339" y="488"/>
                  </a:lnTo>
                  <a:lnTo>
                    <a:pt x="327" y="492"/>
                  </a:lnTo>
                  <a:lnTo>
                    <a:pt x="315" y="495"/>
                  </a:lnTo>
                  <a:lnTo>
                    <a:pt x="303" y="498"/>
                  </a:lnTo>
                  <a:lnTo>
                    <a:pt x="291" y="500"/>
                  </a:lnTo>
                  <a:lnTo>
                    <a:pt x="278" y="502"/>
                  </a:lnTo>
                  <a:lnTo>
                    <a:pt x="265" y="503"/>
                  </a:lnTo>
                  <a:lnTo>
                    <a:pt x="253" y="503"/>
                  </a:lnTo>
                  <a:lnTo>
                    <a:pt x="239" y="503"/>
                  </a:lnTo>
                  <a:lnTo>
                    <a:pt x="226" y="502"/>
                  </a:lnTo>
                  <a:lnTo>
                    <a:pt x="213" y="500"/>
                  </a:lnTo>
                  <a:lnTo>
                    <a:pt x="201" y="498"/>
                  </a:lnTo>
                  <a:lnTo>
                    <a:pt x="189" y="495"/>
                  </a:lnTo>
                  <a:lnTo>
                    <a:pt x="177" y="492"/>
                  </a:lnTo>
                  <a:lnTo>
                    <a:pt x="165" y="488"/>
                  </a:lnTo>
                  <a:lnTo>
                    <a:pt x="154" y="484"/>
                  </a:lnTo>
                  <a:lnTo>
                    <a:pt x="143" y="479"/>
                  </a:lnTo>
                  <a:lnTo>
                    <a:pt x="132" y="473"/>
                  </a:lnTo>
                  <a:lnTo>
                    <a:pt x="121" y="467"/>
                  </a:lnTo>
                  <a:lnTo>
                    <a:pt x="111" y="460"/>
                  </a:lnTo>
                  <a:lnTo>
                    <a:pt x="101" y="453"/>
                  </a:lnTo>
                  <a:lnTo>
                    <a:pt x="92" y="446"/>
                  </a:lnTo>
                  <a:lnTo>
                    <a:pt x="83" y="438"/>
                  </a:lnTo>
                  <a:lnTo>
                    <a:pt x="74" y="430"/>
                  </a:lnTo>
                  <a:lnTo>
                    <a:pt x="66" y="421"/>
                  </a:lnTo>
                  <a:lnTo>
                    <a:pt x="58" y="412"/>
                  </a:lnTo>
                  <a:lnTo>
                    <a:pt x="50" y="402"/>
                  </a:lnTo>
                  <a:lnTo>
                    <a:pt x="43" y="393"/>
                  </a:lnTo>
                  <a:lnTo>
                    <a:pt x="37" y="382"/>
                  </a:lnTo>
                  <a:lnTo>
                    <a:pt x="31" y="372"/>
                  </a:lnTo>
                  <a:lnTo>
                    <a:pt x="25" y="361"/>
                  </a:lnTo>
                  <a:lnTo>
                    <a:pt x="20" y="350"/>
                  </a:lnTo>
                  <a:lnTo>
                    <a:pt x="16" y="339"/>
                  </a:lnTo>
                  <a:lnTo>
                    <a:pt x="12" y="327"/>
                  </a:lnTo>
                  <a:lnTo>
                    <a:pt x="8" y="315"/>
                  </a:lnTo>
                  <a:lnTo>
                    <a:pt x="6" y="303"/>
                  </a:lnTo>
                  <a:lnTo>
                    <a:pt x="3" y="290"/>
                  </a:lnTo>
                  <a:lnTo>
                    <a:pt x="2" y="278"/>
                  </a:lnTo>
                  <a:lnTo>
                    <a:pt x="1" y="265"/>
                  </a:lnTo>
                  <a:lnTo>
                    <a:pt x="0" y="251"/>
                  </a:lnTo>
                  <a:close/>
                  <a:moveTo>
                    <a:pt x="2" y="251"/>
                  </a:moveTo>
                  <a:lnTo>
                    <a:pt x="2" y="238"/>
                  </a:lnTo>
                  <a:lnTo>
                    <a:pt x="3" y="226"/>
                  </a:lnTo>
                  <a:lnTo>
                    <a:pt x="5" y="213"/>
                  </a:lnTo>
                  <a:lnTo>
                    <a:pt x="7" y="201"/>
                  </a:lnTo>
                  <a:lnTo>
                    <a:pt x="10" y="189"/>
                  </a:lnTo>
                  <a:lnTo>
                    <a:pt x="13" y="177"/>
                  </a:lnTo>
                  <a:lnTo>
                    <a:pt x="17" y="165"/>
                  </a:lnTo>
                  <a:lnTo>
                    <a:pt x="21" y="154"/>
                  </a:lnTo>
                  <a:lnTo>
                    <a:pt x="26" y="143"/>
                  </a:lnTo>
                  <a:lnTo>
                    <a:pt x="32" y="132"/>
                  </a:lnTo>
                  <a:lnTo>
                    <a:pt x="38" y="122"/>
                  </a:lnTo>
                  <a:lnTo>
                    <a:pt x="45" y="112"/>
                  </a:lnTo>
                  <a:lnTo>
                    <a:pt x="51" y="102"/>
                  </a:lnTo>
                  <a:lnTo>
                    <a:pt x="59" y="92"/>
                  </a:lnTo>
                  <a:lnTo>
                    <a:pt x="67" y="83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2"/>
                  </a:lnTo>
                  <a:lnTo>
                    <a:pt x="143" y="26"/>
                  </a:lnTo>
                  <a:lnTo>
                    <a:pt x="154" y="21"/>
                  </a:lnTo>
                  <a:lnTo>
                    <a:pt x="166" y="17"/>
                  </a:lnTo>
                  <a:lnTo>
                    <a:pt x="177" y="13"/>
                  </a:lnTo>
                  <a:lnTo>
                    <a:pt x="189" y="9"/>
                  </a:lnTo>
                  <a:lnTo>
                    <a:pt x="201" y="7"/>
                  </a:lnTo>
                  <a:lnTo>
                    <a:pt x="214" y="4"/>
                  </a:lnTo>
                  <a:lnTo>
                    <a:pt x="226" y="3"/>
                  </a:lnTo>
                  <a:lnTo>
                    <a:pt x="239" y="2"/>
                  </a:lnTo>
                  <a:lnTo>
                    <a:pt x="253" y="2"/>
                  </a:lnTo>
                  <a:lnTo>
                    <a:pt x="265" y="2"/>
                  </a:lnTo>
                  <a:lnTo>
                    <a:pt x="278" y="3"/>
                  </a:lnTo>
                  <a:lnTo>
                    <a:pt x="291" y="4"/>
                  </a:lnTo>
                  <a:lnTo>
                    <a:pt x="303" y="7"/>
                  </a:lnTo>
                  <a:lnTo>
                    <a:pt x="315" y="9"/>
                  </a:lnTo>
                  <a:lnTo>
                    <a:pt x="327" y="13"/>
                  </a:lnTo>
                  <a:lnTo>
                    <a:pt x="338" y="17"/>
                  </a:lnTo>
                  <a:lnTo>
                    <a:pt x="350" y="21"/>
                  </a:lnTo>
                  <a:lnTo>
                    <a:pt x="361" y="26"/>
                  </a:lnTo>
                  <a:lnTo>
                    <a:pt x="372" y="32"/>
                  </a:lnTo>
                  <a:lnTo>
                    <a:pt x="382" y="38"/>
                  </a:lnTo>
                  <a:lnTo>
                    <a:pt x="392" y="44"/>
                  </a:lnTo>
                  <a:lnTo>
                    <a:pt x="402" y="51"/>
                  </a:lnTo>
                  <a:lnTo>
                    <a:pt x="411" y="59"/>
                  </a:lnTo>
                  <a:lnTo>
                    <a:pt x="420" y="66"/>
                  </a:lnTo>
                  <a:lnTo>
                    <a:pt x="429" y="75"/>
                  </a:lnTo>
                  <a:lnTo>
                    <a:pt x="437" y="83"/>
                  </a:lnTo>
                  <a:lnTo>
                    <a:pt x="445" y="92"/>
                  </a:lnTo>
                  <a:lnTo>
                    <a:pt x="453" y="102"/>
                  </a:lnTo>
                  <a:lnTo>
                    <a:pt x="460" y="112"/>
                  </a:lnTo>
                  <a:lnTo>
                    <a:pt x="466" y="122"/>
                  </a:lnTo>
                  <a:lnTo>
                    <a:pt x="472" y="132"/>
                  </a:lnTo>
                  <a:lnTo>
                    <a:pt x="478" y="143"/>
                  </a:lnTo>
                  <a:lnTo>
                    <a:pt x="483" y="154"/>
                  </a:lnTo>
                  <a:lnTo>
                    <a:pt x="487" y="165"/>
                  </a:lnTo>
                  <a:lnTo>
                    <a:pt x="491" y="177"/>
                  </a:lnTo>
                  <a:lnTo>
                    <a:pt x="494" y="189"/>
                  </a:lnTo>
                  <a:lnTo>
                    <a:pt x="497" y="201"/>
                  </a:lnTo>
                  <a:lnTo>
                    <a:pt x="499" y="213"/>
                  </a:lnTo>
                  <a:lnTo>
                    <a:pt x="501" y="226"/>
                  </a:lnTo>
                  <a:lnTo>
                    <a:pt x="502" y="238"/>
                  </a:lnTo>
                  <a:lnTo>
                    <a:pt x="502" y="251"/>
                  </a:lnTo>
                  <a:lnTo>
                    <a:pt x="502" y="265"/>
                  </a:lnTo>
                  <a:lnTo>
                    <a:pt x="501" y="278"/>
                  </a:lnTo>
                  <a:lnTo>
                    <a:pt x="499" y="290"/>
                  </a:lnTo>
                  <a:lnTo>
                    <a:pt x="497" y="303"/>
                  </a:lnTo>
                  <a:lnTo>
                    <a:pt x="494" y="315"/>
                  </a:lnTo>
                  <a:lnTo>
                    <a:pt x="491" y="326"/>
                  </a:lnTo>
                  <a:lnTo>
                    <a:pt x="487" y="338"/>
                  </a:lnTo>
                  <a:lnTo>
                    <a:pt x="483" y="349"/>
                  </a:lnTo>
                  <a:lnTo>
                    <a:pt x="478" y="360"/>
                  </a:lnTo>
                  <a:lnTo>
                    <a:pt x="472" y="371"/>
                  </a:lnTo>
                  <a:lnTo>
                    <a:pt x="466" y="382"/>
                  </a:lnTo>
                  <a:lnTo>
                    <a:pt x="460" y="392"/>
                  </a:lnTo>
                  <a:lnTo>
                    <a:pt x="453" y="402"/>
                  </a:lnTo>
                  <a:lnTo>
                    <a:pt x="445" y="411"/>
                  </a:lnTo>
                  <a:lnTo>
                    <a:pt x="437" y="420"/>
                  </a:lnTo>
                  <a:lnTo>
                    <a:pt x="429" y="429"/>
                  </a:lnTo>
                  <a:lnTo>
                    <a:pt x="420" y="437"/>
                  </a:lnTo>
                  <a:lnTo>
                    <a:pt x="411" y="445"/>
                  </a:lnTo>
                  <a:lnTo>
                    <a:pt x="402" y="452"/>
                  </a:lnTo>
                  <a:lnTo>
                    <a:pt x="392" y="459"/>
                  </a:lnTo>
                  <a:lnTo>
                    <a:pt x="382" y="466"/>
                  </a:lnTo>
                  <a:lnTo>
                    <a:pt x="372" y="472"/>
                  </a:lnTo>
                  <a:lnTo>
                    <a:pt x="361" y="477"/>
                  </a:lnTo>
                  <a:lnTo>
                    <a:pt x="350" y="482"/>
                  </a:lnTo>
                  <a:lnTo>
                    <a:pt x="338" y="487"/>
                  </a:lnTo>
                  <a:lnTo>
                    <a:pt x="327" y="491"/>
                  </a:lnTo>
                  <a:lnTo>
                    <a:pt x="315" y="494"/>
                  </a:lnTo>
                  <a:lnTo>
                    <a:pt x="303" y="497"/>
                  </a:lnTo>
                  <a:lnTo>
                    <a:pt x="291" y="499"/>
                  </a:lnTo>
                  <a:lnTo>
                    <a:pt x="278" y="501"/>
                  </a:lnTo>
                  <a:lnTo>
                    <a:pt x="265" y="502"/>
                  </a:lnTo>
                  <a:lnTo>
                    <a:pt x="253" y="502"/>
                  </a:lnTo>
                  <a:lnTo>
                    <a:pt x="239" y="502"/>
                  </a:lnTo>
                  <a:lnTo>
                    <a:pt x="226" y="501"/>
                  </a:lnTo>
                  <a:lnTo>
                    <a:pt x="214" y="499"/>
                  </a:lnTo>
                  <a:lnTo>
                    <a:pt x="201" y="497"/>
                  </a:lnTo>
                  <a:lnTo>
                    <a:pt x="189" y="494"/>
                  </a:lnTo>
                  <a:lnTo>
                    <a:pt x="177" y="491"/>
                  </a:lnTo>
                  <a:lnTo>
                    <a:pt x="166" y="487"/>
                  </a:lnTo>
                  <a:lnTo>
                    <a:pt x="154" y="482"/>
                  </a:lnTo>
                  <a:lnTo>
                    <a:pt x="143" y="477"/>
                  </a:lnTo>
                  <a:lnTo>
                    <a:pt x="133" y="472"/>
                  </a:lnTo>
                  <a:lnTo>
                    <a:pt x="122" y="466"/>
                  </a:lnTo>
                  <a:lnTo>
                    <a:pt x="112" y="459"/>
                  </a:lnTo>
                  <a:lnTo>
                    <a:pt x="102" y="452"/>
                  </a:lnTo>
                  <a:lnTo>
                    <a:pt x="93" y="445"/>
                  </a:lnTo>
                  <a:lnTo>
                    <a:pt x="84" y="437"/>
                  </a:lnTo>
                  <a:lnTo>
                    <a:pt x="75" y="429"/>
                  </a:lnTo>
                  <a:lnTo>
                    <a:pt x="67" y="420"/>
                  </a:lnTo>
                  <a:lnTo>
                    <a:pt x="59" y="411"/>
                  </a:lnTo>
                  <a:lnTo>
                    <a:pt x="51" y="402"/>
                  </a:lnTo>
                  <a:lnTo>
                    <a:pt x="45" y="392"/>
                  </a:lnTo>
                  <a:lnTo>
                    <a:pt x="38" y="382"/>
                  </a:lnTo>
                  <a:lnTo>
                    <a:pt x="32" y="371"/>
                  </a:lnTo>
                  <a:lnTo>
                    <a:pt x="26" y="360"/>
                  </a:lnTo>
                  <a:lnTo>
                    <a:pt x="21" y="349"/>
                  </a:lnTo>
                  <a:lnTo>
                    <a:pt x="17" y="338"/>
                  </a:lnTo>
                  <a:lnTo>
                    <a:pt x="13" y="326"/>
                  </a:lnTo>
                  <a:lnTo>
                    <a:pt x="10" y="315"/>
                  </a:lnTo>
                  <a:lnTo>
                    <a:pt x="7" y="303"/>
                  </a:lnTo>
                  <a:lnTo>
                    <a:pt x="5" y="290"/>
                  </a:lnTo>
                  <a:lnTo>
                    <a:pt x="3" y="278"/>
                  </a:lnTo>
                  <a:lnTo>
                    <a:pt x="2" y="265"/>
                  </a:lnTo>
                  <a:lnTo>
                    <a:pt x="2" y="2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5" name="Freeform 147"/>
            <p:cNvSpPr>
              <a:spLocks noEditPoints="1"/>
            </p:cNvSpPr>
            <p:nvPr/>
          </p:nvSpPr>
          <p:spPr bwMode="auto">
            <a:xfrm rot="1413173">
              <a:off x="1423" y="911"/>
              <a:ext cx="2872" cy="2872"/>
            </a:xfrm>
            <a:custGeom>
              <a:avLst/>
              <a:gdLst>
                <a:gd name="T0" fmla="*/ 959 w 500"/>
                <a:gd name="T1" fmla="*/ 37709 h 500"/>
                <a:gd name="T2" fmla="*/ 4555 w 500"/>
                <a:gd name="T3" fmla="*/ 26727 h 500"/>
                <a:gd name="T4" fmla="*/ 10787 w 500"/>
                <a:gd name="T5" fmla="*/ 17060 h 500"/>
                <a:gd name="T6" fmla="*/ 18938 w 500"/>
                <a:gd name="T7" fmla="*/ 9271 h 500"/>
                <a:gd name="T8" fmla="*/ 28806 w 500"/>
                <a:gd name="T9" fmla="*/ 3596 h 500"/>
                <a:gd name="T10" fmla="*/ 40185 w 500"/>
                <a:gd name="T11" fmla="*/ 362 h 500"/>
                <a:gd name="T12" fmla="*/ 52293 w 500"/>
                <a:gd name="T13" fmla="*/ 195 h 500"/>
                <a:gd name="T14" fmla="*/ 63678 w 500"/>
                <a:gd name="T15" fmla="*/ 2838 h 500"/>
                <a:gd name="T16" fmla="*/ 73908 w 500"/>
                <a:gd name="T17" fmla="*/ 7950 h 500"/>
                <a:gd name="T18" fmla="*/ 82449 w 500"/>
                <a:gd name="T19" fmla="*/ 15342 h 500"/>
                <a:gd name="T20" fmla="*/ 89084 w 500"/>
                <a:gd name="T21" fmla="*/ 24648 h 500"/>
                <a:gd name="T22" fmla="*/ 93242 w 500"/>
                <a:gd name="T23" fmla="*/ 35435 h 500"/>
                <a:gd name="T24" fmla="*/ 94759 w 500"/>
                <a:gd name="T25" fmla="*/ 47181 h 500"/>
                <a:gd name="T26" fmla="*/ 93242 w 500"/>
                <a:gd name="T27" fmla="*/ 59324 h 500"/>
                <a:gd name="T28" fmla="*/ 89084 w 500"/>
                <a:gd name="T29" fmla="*/ 69945 h 500"/>
                <a:gd name="T30" fmla="*/ 82449 w 500"/>
                <a:gd name="T31" fmla="*/ 79216 h 500"/>
                <a:gd name="T32" fmla="*/ 73908 w 500"/>
                <a:gd name="T33" fmla="*/ 86608 h 500"/>
                <a:gd name="T34" fmla="*/ 63678 w 500"/>
                <a:gd name="T35" fmla="*/ 91921 h 500"/>
                <a:gd name="T36" fmla="*/ 52293 w 500"/>
                <a:gd name="T37" fmla="*/ 94558 h 500"/>
                <a:gd name="T38" fmla="*/ 40185 w 500"/>
                <a:gd name="T39" fmla="*/ 94196 h 500"/>
                <a:gd name="T40" fmla="*/ 28806 w 500"/>
                <a:gd name="T41" fmla="*/ 90962 h 500"/>
                <a:gd name="T42" fmla="*/ 18938 w 500"/>
                <a:gd name="T43" fmla="*/ 85287 h 500"/>
                <a:gd name="T44" fmla="*/ 10787 w 500"/>
                <a:gd name="T45" fmla="*/ 77504 h 500"/>
                <a:gd name="T46" fmla="*/ 4555 w 500"/>
                <a:gd name="T47" fmla="*/ 67837 h 500"/>
                <a:gd name="T48" fmla="*/ 959 w 500"/>
                <a:gd name="T49" fmla="*/ 57044 h 500"/>
                <a:gd name="T50" fmla="*/ 195 w 500"/>
                <a:gd name="T51" fmla="*/ 47181 h 500"/>
                <a:gd name="T52" fmla="*/ 1717 w 500"/>
                <a:gd name="T53" fmla="*/ 35435 h 500"/>
                <a:gd name="T54" fmla="*/ 5870 w 500"/>
                <a:gd name="T55" fmla="*/ 24808 h 500"/>
                <a:gd name="T56" fmla="*/ 12505 w 500"/>
                <a:gd name="T57" fmla="*/ 15538 h 500"/>
                <a:gd name="T58" fmla="*/ 21052 w 500"/>
                <a:gd name="T59" fmla="*/ 8151 h 500"/>
                <a:gd name="T60" fmla="*/ 31081 w 500"/>
                <a:gd name="T61" fmla="*/ 3033 h 500"/>
                <a:gd name="T62" fmla="*/ 41305 w 500"/>
                <a:gd name="T63" fmla="*/ 563 h 500"/>
                <a:gd name="T64" fmla="*/ 52293 w 500"/>
                <a:gd name="T65" fmla="*/ 362 h 500"/>
                <a:gd name="T66" fmla="*/ 63678 w 500"/>
                <a:gd name="T67" fmla="*/ 3033 h 500"/>
                <a:gd name="T68" fmla="*/ 73707 w 500"/>
                <a:gd name="T69" fmla="*/ 8151 h 500"/>
                <a:gd name="T70" fmla="*/ 82254 w 500"/>
                <a:gd name="T71" fmla="*/ 15538 h 500"/>
                <a:gd name="T72" fmla="*/ 88883 w 500"/>
                <a:gd name="T73" fmla="*/ 24808 h 500"/>
                <a:gd name="T74" fmla="*/ 93041 w 500"/>
                <a:gd name="T75" fmla="*/ 35435 h 500"/>
                <a:gd name="T76" fmla="*/ 94397 w 500"/>
                <a:gd name="T77" fmla="*/ 44740 h 500"/>
                <a:gd name="T78" fmla="*/ 93633 w 500"/>
                <a:gd name="T79" fmla="*/ 56848 h 500"/>
                <a:gd name="T80" fmla="*/ 89842 w 500"/>
                <a:gd name="T81" fmla="*/ 67837 h 500"/>
                <a:gd name="T82" fmla="*/ 83770 w 500"/>
                <a:gd name="T83" fmla="*/ 77337 h 500"/>
                <a:gd name="T84" fmla="*/ 75620 w 500"/>
                <a:gd name="T85" fmla="*/ 85092 h 500"/>
                <a:gd name="T86" fmla="*/ 65757 w 500"/>
                <a:gd name="T87" fmla="*/ 90767 h 500"/>
                <a:gd name="T88" fmla="*/ 54574 w 500"/>
                <a:gd name="T89" fmla="*/ 94001 h 500"/>
                <a:gd name="T90" fmla="*/ 44907 w 500"/>
                <a:gd name="T91" fmla="*/ 94397 h 500"/>
                <a:gd name="T92" fmla="*/ 33355 w 500"/>
                <a:gd name="T93" fmla="*/ 92283 h 500"/>
                <a:gd name="T94" fmla="*/ 22930 w 500"/>
                <a:gd name="T95" fmla="*/ 87728 h 500"/>
                <a:gd name="T96" fmla="*/ 14021 w 500"/>
                <a:gd name="T97" fmla="*/ 80738 h 500"/>
                <a:gd name="T98" fmla="*/ 7025 w 500"/>
                <a:gd name="T99" fmla="*/ 71829 h 500"/>
                <a:gd name="T100" fmla="*/ 2275 w 500"/>
                <a:gd name="T101" fmla="*/ 61403 h 500"/>
                <a:gd name="T102" fmla="*/ 563 w 500"/>
                <a:gd name="T103" fmla="*/ 52293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0"/>
                <a:gd name="T157" fmla="*/ 0 h 500"/>
                <a:gd name="T158" fmla="*/ 500 w 500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0" h="500">
                  <a:moveTo>
                    <a:pt x="0" y="249"/>
                  </a:moveTo>
                  <a:lnTo>
                    <a:pt x="0" y="236"/>
                  </a:lnTo>
                  <a:lnTo>
                    <a:pt x="1" y="224"/>
                  </a:lnTo>
                  <a:lnTo>
                    <a:pt x="3" y="211"/>
                  </a:lnTo>
                  <a:lnTo>
                    <a:pt x="5" y="199"/>
                  </a:lnTo>
                  <a:lnTo>
                    <a:pt x="8" y="187"/>
                  </a:lnTo>
                  <a:lnTo>
                    <a:pt x="11" y="175"/>
                  </a:lnTo>
                  <a:lnTo>
                    <a:pt x="15" y="163"/>
                  </a:lnTo>
                  <a:lnTo>
                    <a:pt x="19" y="152"/>
                  </a:lnTo>
                  <a:lnTo>
                    <a:pt x="24" y="141"/>
                  </a:lnTo>
                  <a:lnTo>
                    <a:pt x="30" y="130"/>
                  </a:lnTo>
                  <a:lnTo>
                    <a:pt x="36" y="120"/>
                  </a:lnTo>
                  <a:lnTo>
                    <a:pt x="43" y="110"/>
                  </a:lnTo>
                  <a:lnTo>
                    <a:pt x="49" y="100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2" y="64"/>
                  </a:lnTo>
                  <a:lnTo>
                    <a:pt x="91" y="57"/>
                  </a:lnTo>
                  <a:lnTo>
                    <a:pt x="100" y="49"/>
                  </a:lnTo>
                  <a:lnTo>
                    <a:pt x="110" y="42"/>
                  </a:lnTo>
                  <a:lnTo>
                    <a:pt x="120" y="36"/>
                  </a:lnTo>
                  <a:lnTo>
                    <a:pt x="131" y="30"/>
                  </a:lnTo>
                  <a:lnTo>
                    <a:pt x="141" y="24"/>
                  </a:lnTo>
                  <a:lnTo>
                    <a:pt x="152" y="19"/>
                  </a:lnTo>
                  <a:lnTo>
                    <a:pt x="164" y="15"/>
                  </a:lnTo>
                  <a:lnTo>
                    <a:pt x="175" y="11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51" y="0"/>
                  </a:lnTo>
                  <a:lnTo>
                    <a:pt x="263" y="0"/>
                  </a:lnTo>
                  <a:lnTo>
                    <a:pt x="276" y="1"/>
                  </a:lnTo>
                  <a:lnTo>
                    <a:pt x="289" y="2"/>
                  </a:lnTo>
                  <a:lnTo>
                    <a:pt x="301" y="5"/>
                  </a:lnTo>
                  <a:lnTo>
                    <a:pt x="313" y="7"/>
                  </a:lnTo>
                  <a:lnTo>
                    <a:pt x="325" y="11"/>
                  </a:lnTo>
                  <a:lnTo>
                    <a:pt x="336" y="15"/>
                  </a:lnTo>
                  <a:lnTo>
                    <a:pt x="348" y="19"/>
                  </a:lnTo>
                  <a:lnTo>
                    <a:pt x="359" y="24"/>
                  </a:lnTo>
                  <a:lnTo>
                    <a:pt x="370" y="30"/>
                  </a:lnTo>
                  <a:lnTo>
                    <a:pt x="380" y="36"/>
                  </a:lnTo>
                  <a:lnTo>
                    <a:pt x="390" y="42"/>
                  </a:lnTo>
                  <a:lnTo>
                    <a:pt x="400" y="49"/>
                  </a:lnTo>
                  <a:lnTo>
                    <a:pt x="409" y="57"/>
                  </a:lnTo>
                  <a:lnTo>
                    <a:pt x="418" y="64"/>
                  </a:lnTo>
                  <a:lnTo>
                    <a:pt x="427" y="73"/>
                  </a:lnTo>
                  <a:lnTo>
                    <a:pt x="435" y="81"/>
                  </a:lnTo>
                  <a:lnTo>
                    <a:pt x="443" y="90"/>
                  </a:lnTo>
                  <a:lnTo>
                    <a:pt x="451" y="100"/>
                  </a:lnTo>
                  <a:lnTo>
                    <a:pt x="458" y="110"/>
                  </a:lnTo>
                  <a:lnTo>
                    <a:pt x="464" y="120"/>
                  </a:lnTo>
                  <a:lnTo>
                    <a:pt x="470" y="130"/>
                  </a:lnTo>
                  <a:lnTo>
                    <a:pt x="476" y="141"/>
                  </a:lnTo>
                  <a:lnTo>
                    <a:pt x="481" y="152"/>
                  </a:lnTo>
                  <a:lnTo>
                    <a:pt x="485" y="163"/>
                  </a:lnTo>
                  <a:lnTo>
                    <a:pt x="489" y="175"/>
                  </a:lnTo>
                  <a:lnTo>
                    <a:pt x="492" y="187"/>
                  </a:lnTo>
                  <a:lnTo>
                    <a:pt x="495" y="199"/>
                  </a:lnTo>
                  <a:lnTo>
                    <a:pt x="497" y="211"/>
                  </a:lnTo>
                  <a:lnTo>
                    <a:pt x="499" y="224"/>
                  </a:lnTo>
                  <a:lnTo>
                    <a:pt x="500" y="236"/>
                  </a:lnTo>
                  <a:lnTo>
                    <a:pt x="500" y="249"/>
                  </a:lnTo>
                  <a:lnTo>
                    <a:pt x="500" y="263"/>
                  </a:lnTo>
                  <a:lnTo>
                    <a:pt x="499" y="276"/>
                  </a:lnTo>
                  <a:lnTo>
                    <a:pt x="497" y="288"/>
                  </a:lnTo>
                  <a:lnTo>
                    <a:pt x="495" y="301"/>
                  </a:lnTo>
                  <a:lnTo>
                    <a:pt x="492" y="313"/>
                  </a:lnTo>
                  <a:lnTo>
                    <a:pt x="489" y="324"/>
                  </a:lnTo>
                  <a:lnTo>
                    <a:pt x="485" y="336"/>
                  </a:lnTo>
                  <a:lnTo>
                    <a:pt x="481" y="347"/>
                  </a:lnTo>
                  <a:lnTo>
                    <a:pt x="476" y="358"/>
                  </a:lnTo>
                  <a:lnTo>
                    <a:pt x="470" y="369"/>
                  </a:lnTo>
                  <a:lnTo>
                    <a:pt x="464" y="380"/>
                  </a:lnTo>
                  <a:lnTo>
                    <a:pt x="458" y="390"/>
                  </a:lnTo>
                  <a:lnTo>
                    <a:pt x="451" y="400"/>
                  </a:lnTo>
                  <a:lnTo>
                    <a:pt x="443" y="409"/>
                  </a:lnTo>
                  <a:lnTo>
                    <a:pt x="435" y="418"/>
                  </a:lnTo>
                  <a:lnTo>
                    <a:pt x="427" y="427"/>
                  </a:lnTo>
                  <a:lnTo>
                    <a:pt x="418" y="435"/>
                  </a:lnTo>
                  <a:lnTo>
                    <a:pt x="409" y="443"/>
                  </a:lnTo>
                  <a:lnTo>
                    <a:pt x="400" y="450"/>
                  </a:lnTo>
                  <a:lnTo>
                    <a:pt x="390" y="457"/>
                  </a:lnTo>
                  <a:lnTo>
                    <a:pt x="380" y="464"/>
                  </a:lnTo>
                  <a:lnTo>
                    <a:pt x="370" y="470"/>
                  </a:lnTo>
                  <a:lnTo>
                    <a:pt x="359" y="475"/>
                  </a:lnTo>
                  <a:lnTo>
                    <a:pt x="348" y="480"/>
                  </a:lnTo>
                  <a:lnTo>
                    <a:pt x="336" y="485"/>
                  </a:lnTo>
                  <a:lnTo>
                    <a:pt x="325" y="489"/>
                  </a:lnTo>
                  <a:lnTo>
                    <a:pt x="313" y="492"/>
                  </a:lnTo>
                  <a:lnTo>
                    <a:pt x="301" y="495"/>
                  </a:lnTo>
                  <a:lnTo>
                    <a:pt x="289" y="497"/>
                  </a:lnTo>
                  <a:lnTo>
                    <a:pt x="276" y="499"/>
                  </a:lnTo>
                  <a:lnTo>
                    <a:pt x="263" y="500"/>
                  </a:lnTo>
                  <a:lnTo>
                    <a:pt x="251" y="500"/>
                  </a:lnTo>
                  <a:lnTo>
                    <a:pt x="237" y="500"/>
                  </a:lnTo>
                  <a:lnTo>
                    <a:pt x="224" y="499"/>
                  </a:lnTo>
                  <a:lnTo>
                    <a:pt x="212" y="497"/>
                  </a:lnTo>
                  <a:lnTo>
                    <a:pt x="199" y="495"/>
                  </a:lnTo>
                  <a:lnTo>
                    <a:pt x="187" y="492"/>
                  </a:lnTo>
                  <a:lnTo>
                    <a:pt x="175" y="489"/>
                  </a:lnTo>
                  <a:lnTo>
                    <a:pt x="164" y="485"/>
                  </a:lnTo>
                  <a:lnTo>
                    <a:pt x="152" y="480"/>
                  </a:lnTo>
                  <a:lnTo>
                    <a:pt x="141" y="475"/>
                  </a:lnTo>
                  <a:lnTo>
                    <a:pt x="131" y="470"/>
                  </a:lnTo>
                  <a:lnTo>
                    <a:pt x="120" y="464"/>
                  </a:lnTo>
                  <a:lnTo>
                    <a:pt x="110" y="457"/>
                  </a:lnTo>
                  <a:lnTo>
                    <a:pt x="100" y="450"/>
                  </a:lnTo>
                  <a:lnTo>
                    <a:pt x="91" y="443"/>
                  </a:lnTo>
                  <a:lnTo>
                    <a:pt x="82" y="435"/>
                  </a:lnTo>
                  <a:lnTo>
                    <a:pt x="73" y="427"/>
                  </a:lnTo>
                  <a:lnTo>
                    <a:pt x="65" y="418"/>
                  </a:lnTo>
                  <a:lnTo>
                    <a:pt x="57" y="409"/>
                  </a:lnTo>
                  <a:lnTo>
                    <a:pt x="49" y="400"/>
                  </a:lnTo>
                  <a:lnTo>
                    <a:pt x="43" y="390"/>
                  </a:lnTo>
                  <a:lnTo>
                    <a:pt x="36" y="380"/>
                  </a:lnTo>
                  <a:lnTo>
                    <a:pt x="30" y="369"/>
                  </a:lnTo>
                  <a:lnTo>
                    <a:pt x="24" y="358"/>
                  </a:lnTo>
                  <a:lnTo>
                    <a:pt x="19" y="347"/>
                  </a:lnTo>
                  <a:lnTo>
                    <a:pt x="15" y="336"/>
                  </a:lnTo>
                  <a:lnTo>
                    <a:pt x="11" y="324"/>
                  </a:lnTo>
                  <a:lnTo>
                    <a:pt x="8" y="313"/>
                  </a:lnTo>
                  <a:lnTo>
                    <a:pt x="5" y="301"/>
                  </a:lnTo>
                  <a:lnTo>
                    <a:pt x="3" y="288"/>
                  </a:lnTo>
                  <a:lnTo>
                    <a:pt x="1" y="276"/>
                  </a:lnTo>
                  <a:lnTo>
                    <a:pt x="0" y="263"/>
                  </a:lnTo>
                  <a:lnTo>
                    <a:pt x="0" y="249"/>
                  </a:lnTo>
                  <a:close/>
                  <a:moveTo>
                    <a:pt x="1" y="249"/>
                  </a:moveTo>
                  <a:lnTo>
                    <a:pt x="2" y="236"/>
                  </a:lnTo>
                  <a:lnTo>
                    <a:pt x="3" y="224"/>
                  </a:lnTo>
                  <a:lnTo>
                    <a:pt x="4" y="211"/>
                  </a:lnTo>
                  <a:lnTo>
                    <a:pt x="6" y="199"/>
                  </a:lnTo>
                  <a:lnTo>
                    <a:pt x="9" y="187"/>
                  </a:lnTo>
                  <a:lnTo>
                    <a:pt x="12" y="175"/>
                  </a:lnTo>
                  <a:lnTo>
                    <a:pt x="16" y="164"/>
                  </a:lnTo>
                  <a:lnTo>
                    <a:pt x="21" y="153"/>
                  </a:lnTo>
                  <a:lnTo>
                    <a:pt x="26" y="142"/>
                  </a:lnTo>
                  <a:lnTo>
                    <a:pt x="31" y="131"/>
                  </a:lnTo>
                  <a:lnTo>
                    <a:pt x="37" y="120"/>
                  </a:lnTo>
                  <a:lnTo>
                    <a:pt x="44" y="110"/>
                  </a:lnTo>
                  <a:lnTo>
                    <a:pt x="51" y="101"/>
                  </a:lnTo>
                  <a:lnTo>
                    <a:pt x="58" y="91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8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1" y="31"/>
                  </a:lnTo>
                  <a:lnTo>
                    <a:pt x="142" y="25"/>
                  </a:lnTo>
                  <a:lnTo>
                    <a:pt x="153" y="20"/>
                  </a:lnTo>
                  <a:lnTo>
                    <a:pt x="164" y="16"/>
                  </a:lnTo>
                  <a:lnTo>
                    <a:pt x="176" y="12"/>
                  </a:lnTo>
                  <a:lnTo>
                    <a:pt x="187" y="9"/>
                  </a:lnTo>
                  <a:lnTo>
                    <a:pt x="200" y="6"/>
                  </a:lnTo>
                  <a:lnTo>
                    <a:pt x="212" y="4"/>
                  </a:lnTo>
                  <a:lnTo>
                    <a:pt x="218" y="3"/>
                  </a:lnTo>
                  <a:lnTo>
                    <a:pt x="224" y="2"/>
                  </a:lnTo>
                  <a:lnTo>
                    <a:pt x="237" y="1"/>
                  </a:lnTo>
                  <a:lnTo>
                    <a:pt x="251" y="1"/>
                  </a:lnTo>
                  <a:lnTo>
                    <a:pt x="263" y="1"/>
                  </a:lnTo>
                  <a:lnTo>
                    <a:pt x="276" y="2"/>
                  </a:lnTo>
                  <a:lnTo>
                    <a:pt x="288" y="4"/>
                  </a:lnTo>
                  <a:lnTo>
                    <a:pt x="301" y="6"/>
                  </a:lnTo>
                  <a:lnTo>
                    <a:pt x="313" y="9"/>
                  </a:lnTo>
                  <a:lnTo>
                    <a:pt x="324" y="12"/>
                  </a:lnTo>
                  <a:lnTo>
                    <a:pt x="336" y="16"/>
                  </a:lnTo>
                  <a:lnTo>
                    <a:pt x="347" y="20"/>
                  </a:lnTo>
                  <a:lnTo>
                    <a:pt x="358" y="25"/>
                  </a:lnTo>
                  <a:lnTo>
                    <a:pt x="369" y="31"/>
                  </a:lnTo>
                  <a:lnTo>
                    <a:pt x="379" y="37"/>
                  </a:lnTo>
                  <a:lnTo>
                    <a:pt x="389" y="43"/>
                  </a:lnTo>
                  <a:lnTo>
                    <a:pt x="399" y="50"/>
                  </a:lnTo>
                  <a:lnTo>
                    <a:pt x="408" y="58"/>
                  </a:lnTo>
                  <a:lnTo>
                    <a:pt x="417" y="65"/>
                  </a:lnTo>
                  <a:lnTo>
                    <a:pt x="426" y="74"/>
                  </a:lnTo>
                  <a:lnTo>
                    <a:pt x="434" y="82"/>
                  </a:lnTo>
                  <a:lnTo>
                    <a:pt x="442" y="91"/>
                  </a:lnTo>
                  <a:lnTo>
                    <a:pt x="449" y="101"/>
                  </a:lnTo>
                  <a:lnTo>
                    <a:pt x="456" y="110"/>
                  </a:lnTo>
                  <a:lnTo>
                    <a:pt x="463" y="120"/>
                  </a:lnTo>
                  <a:lnTo>
                    <a:pt x="469" y="131"/>
                  </a:lnTo>
                  <a:lnTo>
                    <a:pt x="474" y="142"/>
                  </a:lnTo>
                  <a:lnTo>
                    <a:pt x="479" y="153"/>
                  </a:lnTo>
                  <a:lnTo>
                    <a:pt x="484" y="164"/>
                  </a:lnTo>
                  <a:lnTo>
                    <a:pt x="488" y="175"/>
                  </a:lnTo>
                  <a:lnTo>
                    <a:pt x="491" y="187"/>
                  </a:lnTo>
                  <a:lnTo>
                    <a:pt x="494" y="199"/>
                  </a:lnTo>
                  <a:lnTo>
                    <a:pt x="496" y="211"/>
                  </a:lnTo>
                  <a:lnTo>
                    <a:pt x="497" y="218"/>
                  </a:lnTo>
                  <a:lnTo>
                    <a:pt x="498" y="224"/>
                  </a:lnTo>
                  <a:lnTo>
                    <a:pt x="498" y="236"/>
                  </a:lnTo>
                  <a:lnTo>
                    <a:pt x="499" y="249"/>
                  </a:lnTo>
                  <a:lnTo>
                    <a:pt x="498" y="263"/>
                  </a:lnTo>
                  <a:lnTo>
                    <a:pt x="498" y="276"/>
                  </a:lnTo>
                  <a:lnTo>
                    <a:pt x="496" y="288"/>
                  </a:lnTo>
                  <a:lnTo>
                    <a:pt x="494" y="300"/>
                  </a:lnTo>
                  <a:lnTo>
                    <a:pt x="491" y="312"/>
                  </a:lnTo>
                  <a:lnTo>
                    <a:pt x="488" y="324"/>
                  </a:lnTo>
                  <a:lnTo>
                    <a:pt x="484" y="336"/>
                  </a:lnTo>
                  <a:lnTo>
                    <a:pt x="479" y="347"/>
                  </a:lnTo>
                  <a:lnTo>
                    <a:pt x="474" y="358"/>
                  </a:lnTo>
                  <a:lnTo>
                    <a:pt x="469" y="369"/>
                  </a:lnTo>
                  <a:lnTo>
                    <a:pt x="463" y="379"/>
                  </a:lnTo>
                  <a:lnTo>
                    <a:pt x="456" y="389"/>
                  </a:lnTo>
                  <a:lnTo>
                    <a:pt x="449" y="399"/>
                  </a:lnTo>
                  <a:lnTo>
                    <a:pt x="442" y="408"/>
                  </a:lnTo>
                  <a:lnTo>
                    <a:pt x="434" y="417"/>
                  </a:lnTo>
                  <a:lnTo>
                    <a:pt x="426" y="426"/>
                  </a:lnTo>
                  <a:lnTo>
                    <a:pt x="417" y="434"/>
                  </a:lnTo>
                  <a:lnTo>
                    <a:pt x="408" y="442"/>
                  </a:lnTo>
                  <a:lnTo>
                    <a:pt x="399" y="449"/>
                  </a:lnTo>
                  <a:lnTo>
                    <a:pt x="389" y="456"/>
                  </a:lnTo>
                  <a:lnTo>
                    <a:pt x="379" y="463"/>
                  </a:lnTo>
                  <a:lnTo>
                    <a:pt x="369" y="469"/>
                  </a:lnTo>
                  <a:lnTo>
                    <a:pt x="358" y="474"/>
                  </a:lnTo>
                  <a:lnTo>
                    <a:pt x="347" y="479"/>
                  </a:lnTo>
                  <a:lnTo>
                    <a:pt x="336" y="483"/>
                  </a:lnTo>
                  <a:lnTo>
                    <a:pt x="324" y="487"/>
                  </a:lnTo>
                  <a:lnTo>
                    <a:pt x="313" y="491"/>
                  </a:lnTo>
                  <a:lnTo>
                    <a:pt x="301" y="493"/>
                  </a:lnTo>
                  <a:lnTo>
                    <a:pt x="288" y="496"/>
                  </a:lnTo>
                  <a:lnTo>
                    <a:pt x="282" y="496"/>
                  </a:lnTo>
                  <a:lnTo>
                    <a:pt x="276" y="497"/>
                  </a:lnTo>
                  <a:lnTo>
                    <a:pt x="263" y="498"/>
                  </a:lnTo>
                  <a:lnTo>
                    <a:pt x="251" y="498"/>
                  </a:lnTo>
                  <a:lnTo>
                    <a:pt x="237" y="498"/>
                  </a:lnTo>
                  <a:lnTo>
                    <a:pt x="224" y="497"/>
                  </a:lnTo>
                  <a:lnTo>
                    <a:pt x="212" y="496"/>
                  </a:lnTo>
                  <a:lnTo>
                    <a:pt x="200" y="493"/>
                  </a:lnTo>
                  <a:lnTo>
                    <a:pt x="187" y="491"/>
                  </a:lnTo>
                  <a:lnTo>
                    <a:pt x="176" y="487"/>
                  </a:lnTo>
                  <a:lnTo>
                    <a:pt x="164" y="483"/>
                  </a:lnTo>
                  <a:lnTo>
                    <a:pt x="153" y="479"/>
                  </a:lnTo>
                  <a:lnTo>
                    <a:pt x="142" y="474"/>
                  </a:lnTo>
                  <a:lnTo>
                    <a:pt x="131" y="469"/>
                  </a:lnTo>
                  <a:lnTo>
                    <a:pt x="121" y="463"/>
                  </a:lnTo>
                  <a:lnTo>
                    <a:pt x="111" y="456"/>
                  </a:lnTo>
                  <a:lnTo>
                    <a:pt x="101" y="449"/>
                  </a:lnTo>
                  <a:lnTo>
                    <a:pt x="92" y="442"/>
                  </a:lnTo>
                  <a:lnTo>
                    <a:pt x="83" y="434"/>
                  </a:lnTo>
                  <a:lnTo>
                    <a:pt x="74" y="426"/>
                  </a:lnTo>
                  <a:lnTo>
                    <a:pt x="66" y="417"/>
                  </a:lnTo>
                  <a:lnTo>
                    <a:pt x="58" y="408"/>
                  </a:lnTo>
                  <a:lnTo>
                    <a:pt x="51" y="399"/>
                  </a:lnTo>
                  <a:lnTo>
                    <a:pt x="44" y="389"/>
                  </a:lnTo>
                  <a:lnTo>
                    <a:pt x="37" y="379"/>
                  </a:lnTo>
                  <a:lnTo>
                    <a:pt x="31" y="369"/>
                  </a:lnTo>
                  <a:lnTo>
                    <a:pt x="26" y="358"/>
                  </a:lnTo>
                  <a:lnTo>
                    <a:pt x="21" y="347"/>
                  </a:lnTo>
                  <a:lnTo>
                    <a:pt x="16" y="336"/>
                  </a:lnTo>
                  <a:lnTo>
                    <a:pt x="12" y="324"/>
                  </a:lnTo>
                  <a:lnTo>
                    <a:pt x="9" y="312"/>
                  </a:lnTo>
                  <a:lnTo>
                    <a:pt x="6" y="300"/>
                  </a:lnTo>
                  <a:lnTo>
                    <a:pt x="4" y="288"/>
                  </a:lnTo>
                  <a:lnTo>
                    <a:pt x="3" y="282"/>
                  </a:lnTo>
                  <a:lnTo>
                    <a:pt x="3" y="276"/>
                  </a:lnTo>
                  <a:lnTo>
                    <a:pt x="2" y="263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6" name="Freeform 148"/>
            <p:cNvSpPr>
              <a:spLocks noEditPoints="1"/>
            </p:cNvSpPr>
            <p:nvPr/>
          </p:nvSpPr>
          <p:spPr bwMode="auto">
            <a:xfrm rot="1413173">
              <a:off x="1429" y="917"/>
              <a:ext cx="2860" cy="2855"/>
            </a:xfrm>
            <a:custGeom>
              <a:avLst/>
              <a:gdLst>
                <a:gd name="T0" fmla="*/ 959 w 498"/>
                <a:gd name="T1" fmla="*/ 37517 h 497"/>
                <a:gd name="T2" fmla="*/ 4749 w 498"/>
                <a:gd name="T3" fmla="*/ 26729 h 497"/>
                <a:gd name="T4" fmla="*/ 10785 w 498"/>
                <a:gd name="T5" fmla="*/ 17061 h 497"/>
                <a:gd name="T6" fmla="*/ 18929 w 498"/>
                <a:gd name="T7" fmla="*/ 9272 h 497"/>
                <a:gd name="T8" fmla="*/ 28795 w 498"/>
                <a:gd name="T9" fmla="*/ 3596 h 497"/>
                <a:gd name="T10" fmla="*/ 39971 w 498"/>
                <a:gd name="T11" fmla="*/ 563 h 497"/>
                <a:gd name="T12" fmla="*/ 49637 w 498"/>
                <a:gd name="T13" fmla="*/ 0 h 497"/>
                <a:gd name="T14" fmla="*/ 61180 w 498"/>
                <a:gd name="T15" fmla="*/ 2079 h 497"/>
                <a:gd name="T16" fmla="*/ 71603 w 498"/>
                <a:gd name="T17" fmla="*/ 6830 h 497"/>
                <a:gd name="T18" fmla="*/ 80511 w 498"/>
                <a:gd name="T19" fmla="*/ 13827 h 497"/>
                <a:gd name="T20" fmla="*/ 87500 w 498"/>
                <a:gd name="T21" fmla="*/ 22570 h 497"/>
                <a:gd name="T22" fmla="*/ 92249 w 498"/>
                <a:gd name="T23" fmla="*/ 32996 h 497"/>
                <a:gd name="T24" fmla="*/ 94127 w 498"/>
                <a:gd name="T25" fmla="*/ 42274 h 497"/>
                <a:gd name="T26" fmla="*/ 93766 w 498"/>
                <a:gd name="T27" fmla="*/ 54417 h 497"/>
                <a:gd name="T28" fmla="*/ 90532 w 498"/>
                <a:gd name="T29" fmla="*/ 65602 h 497"/>
                <a:gd name="T30" fmla="*/ 84864 w 498"/>
                <a:gd name="T31" fmla="*/ 75436 h 497"/>
                <a:gd name="T32" fmla="*/ 77076 w 498"/>
                <a:gd name="T33" fmla="*/ 83588 h 497"/>
                <a:gd name="T34" fmla="*/ 67612 w 498"/>
                <a:gd name="T35" fmla="*/ 89660 h 497"/>
                <a:gd name="T36" fmla="*/ 56827 w 498"/>
                <a:gd name="T37" fmla="*/ 93256 h 497"/>
                <a:gd name="T38" fmla="*/ 47362 w 498"/>
                <a:gd name="T39" fmla="*/ 94209 h 497"/>
                <a:gd name="T40" fmla="*/ 35222 w 498"/>
                <a:gd name="T41" fmla="*/ 92894 h 497"/>
                <a:gd name="T42" fmla="*/ 24637 w 498"/>
                <a:gd name="T43" fmla="*/ 88700 h 497"/>
                <a:gd name="T44" fmla="*/ 15535 w 498"/>
                <a:gd name="T45" fmla="*/ 82065 h 497"/>
                <a:gd name="T46" fmla="*/ 8149 w 498"/>
                <a:gd name="T47" fmla="*/ 73552 h 497"/>
                <a:gd name="T48" fmla="*/ 2837 w 498"/>
                <a:gd name="T49" fmla="*/ 63488 h 497"/>
                <a:gd name="T50" fmla="*/ 362 w 498"/>
                <a:gd name="T51" fmla="*/ 53263 h 497"/>
                <a:gd name="T52" fmla="*/ 362 w 498"/>
                <a:gd name="T53" fmla="*/ 44744 h 497"/>
                <a:gd name="T54" fmla="*/ 2475 w 498"/>
                <a:gd name="T55" fmla="*/ 33163 h 497"/>
                <a:gd name="T56" fmla="*/ 6995 w 498"/>
                <a:gd name="T57" fmla="*/ 22737 h 497"/>
                <a:gd name="T58" fmla="*/ 14019 w 498"/>
                <a:gd name="T59" fmla="*/ 14022 h 497"/>
                <a:gd name="T60" fmla="*/ 22920 w 498"/>
                <a:gd name="T61" fmla="*/ 7031 h 497"/>
                <a:gd name="T62" fmla="*/ 33148 w 498"/>
                <a:gd name="T63" fmla="*/ 2275 h 497"/>
                <a:gd name="T64" fmla="*/ 44692 w 498"/>
                <a:gd name="T65" fmla="*/ 362 h 497"/>
                <a:gd name="T66" fmla="*/ 56631 w 498"/>
                <a:gd name="T67" fmla="*/ 1120 h 497"/>
                <a:gd name="T68" fmla="*/ 67612 w 498"/>
                <a:gd name="T69" fmla="*/ 4917 h 497"/>
                <a:gd name="T70" fmla="*/ 77076 w 498"/>
                <a:gd name="T71" fmla="*/ 10989 h 497"/>
                <a:gd name="T72" fmla="*/ 84663 w 498"/>
                <a:gd name="T73" fmla="*/ 19141 h 497"/>
                <a:gd name="T74" fmla="*/ 90337 w 498"/>
                <a:gd name="T75" fmla="*/ 28809 h 497"/>
                <a:gd name="T76" fmla="*/ 93570 w 498"/>
                <a:gd name="T77" fmla="*/ 39993 h 497"/>
                <a:gd name="T78" fmla="*/ 93766 w 498"/>
                <a:gd name="T79" fmla="*/ 51941 h 497"/>
                <a:gd name="T80" fmla="*/ 91095 w 498"/>
                <a:gd name="T81" fmla="*/ 63327 h 497"/>
                <a:gd name="T82" fmla="*/ 85984 w 498"/>
                <a:gd name="T83" fmla="*/ 73357 h 497"/>
                <a:gd name="T84" fmla="*/ 78794 w 498"/>
                <a:gd name="T85" fmla="*/ 81905 h 497"/>
                <a:gd name="T86" fmla="*/ 69524 w 498"/>
                <a:gd name="T87" fmla="*/ 88338 h 497"/>
                <a:gd name="T88" fmla="*/ 58906 w 498"/>
                <a:gd name="T89" fmla="*/ 92497 h 497"/>
                <a:gd name="T90" fmla="*/ 47362 w 498"/>
                <a:gd name="T91" fmla="*/ 94014 h 497"/>
                <a:gd name="T92" fmla="*/ 35423 w 498"/>
                <a:gd name="T93" fmla="*/ 92497 h 497"/>
                <a:gd name="T94" fmla="*/ 24804 w 498"/>
                <a:gd name="T95" fmla="*/ 88338 h 497"/>
                <a:gd name="T96" fmla="*/ 15730 w 498"/>
                <a:gd name="T97" fmla="*/ 81905 h 497"/>
                <a:gd name="T98" fmla="*/ 8345 w 498"/>
                <a:gd name="T99" fmla="*/ 73357 h 497"/>
                <a:gd name="T100" fmla="*/ 3233 w 498"/>
                <a:gd name="T101" fmla="*/ 63327 h 497"/>
                <a:gd name="T102" fmla="*/ 563 w 498"/>
                <a:gd name="T103" fmla="*/ 51941 h 4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8"/>
                <a:gd name="T157" fmla="*/ 0 h 497"/>
                <a:gd name="T158" fmla="*/ 498 w 498"/>
                <a:gd name="T159" fmla="*/ 497 h 4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8" h="497">
                  <a:moveTo>
                    <a:pt x="0" y="248"/>
                  </a:moveTo>
                  <a:lnTo>
                    <a:pt x="1" y="235"/>
                  </a:lnTo>
                  <a:lnTo>
                    <a:pt x="2" y="223"/>
                  </a:lnTo>
                  <a:lnTo>
                    <a:pt x="3" y="210"/>
                  </a:lnTo>
                  <a:lnTo>
                    <a:pt x="5" y="198"/>
                  </a:lnTo>
                  <a:lnTo>
                    <a:pt x="8" y="186"/>
                  </a:lnTo>
                  <a:lnTo>
                    <a:pt x="11" y="174"/>
                  </a:lnTo>
                  <a:lnTo>
                    <a:pt x="15" y="163"/>
                  </a:lnTo>
                  <a:lnTo>
                    <a:pt x="20" y="152"/>
                  </a:lnTo>
                  <a:lnTo>
                    <a:pt x="25" y="141"/>
                  </a:lnTo>
                  <a:lnTo>
                    <a:pt x="30" y="130"/>
                  </a:lnTo>
                  <a:lnTo>
                    <a:pt x="36" y="119"/>
                  </a:lnTo>
                  <a:lnTo>
                    <a:pt x="43" y="109"/>
                  </a:lnTo>
                  <a:lnTo>
                    <a:pt x="50" y="100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2" y="64"/>
                  </a:lnTo>
                  <a:lnTo>
                    <a:pt x="91" y="57"/>
                  </a:lnTo>
                  <a:lnTo>
                    <a:pt x="100" y="49"/>
                  </a:lnTo>
                  <a:lnTo>
                    <a:pt x="110" y="42"/>
                  </a:lnTo>
                  <a:lnTo>
                    <a:pt x="120" y="36"/>
                  </a:lnTo>
                  <a:lnTo>
                    <a:pt x="130" y="30"/>
                  </a:lnTo>
                  <a:lnTo>
                    <a:pt x="141" y="24"/>
                  </a:lnTo>
                  <a:lnTo>
                    <a:pt x="152" y="19"/>
                  </a:lnTo>
                  <a:lnTo>
                    <a:pt x="163" y="15"/>
                  </a:lnTo>
                  <a:lnTo>
                    <a:pt x="175" y="11"/>
                  </a:lnTo>
                  <a:lnTo>
                    <a:pt x="186" y="8"/>
                  </a:lnTo>
                  <a:lnTo>
                    <a:pt x="199" y="5"/>
                  </a:lnTo>
                  <a:lnTo>
                    <a:pt x="211" y="3"/>
                  </a:lnTo>
                  <a:lnTo>
                    <a:pt x="217" y="2"/>
                  </a:lnTo>
                  <a:lnTo>
                    <a:pt x="223" y="1"/>
                  </a:lnTo>
                  <a:lnTo>
                    <a:pt x="236" y="0"/>
                  </a:lnTo>
                  <a:lnTo>
                    <a:pt x="250" y="0"/>
                  </a:lnTo>
                  <a:lnTo>
                    <a:pt x="262" y="0"/>
                  </a:lnTo>
                  <a:lnTo>
                    <a:pt x="275" y="1"/>
                  </a:lnTo>
                  <a:lnTo>
                    <a:pt x="287" y="3"/>
                  </a:lnTo>
                  <a:lnTo>
                    <a:pt x="300" y="5"/>
                  </a:lnTo>
                  <a:lnTo>
                    <a:pt x="312" y="8"/>
                  </a:lnTo>
                  <a:lnTo>
                    <a:pt x="323" y="11"/>
                  </a:lnTo>
                  <a:lnTo>
                    <a:pt x="335" y="15"/>
                  </a:lnTo>
                  <a:lnTo>
                    <a:pt x="346" y="19"/>
                  </a:lnTo>
                  <a:lnTo>
                    <a:pt x="357" y="24"/>
                  </a:lnTo>
                  <a:lnTo>
                    <a:pt x="368" y="30"/>
                  </a:lnTo>
                  <a:lnTo>
                    <a:pt x="378" y="36"/>
                  </a:lnTo>
                  <a:lnTo>
                    <a:pt x="388" y="42"/>
                  </a:lnTo>
                  <a:lnTo>
                    <a:pt x="398" y="49"/>
                  </a:lnTo>
                  <a:lnTo>
                    <a:pt x="407" y="57"/>
                  </a:lnTo>
                  <a:lnTo>
                    <a:pt x="416" y="64"/>
                  </a:lnTo>
                  <a:lnTo>
                    <a:pt x="425" y="73"/>
                  </a:lnTo>
                  <a:lnTo>
                    <a:pt x="433" y="81"/>
                  </a:lnTo>
                  <a:lnTo>
                    <a:pt x="441" y="90"/>
                  </a:lnTo>
                  <a:lnTo>
                    <a:pt x="448" y="100"/>
                  </a:lnTo>
                  <a:lnTo>
                    <a:pt x="455" y="109"/>
                  </a:lnTo>
                  <a:lnTo>
                    <a:pt x="462" y="119"/>
                  </a:lnTo>
                  <a:lnTo>
                    <a:pt x="468" y="130"/>
                  </a:lnTo>
                  <a:lnTo>
                    <a:pt x="473" y="141"/>
                  </a:lnTo>
                  <a:lnTo>
                    <a:pt x="478" y="152"/>
                  </a:lnTo>
                  <a:lnTo>
                    <a:pt x="483" y="163"/>
                  </a:lnTo>
                  <a:lnTo>
                    <a:pt x="487" y="174"/>
                  </a:lnTo>
                  <a:lnTo>
                    <a:pt x="490" y="186"/>
                  </a:lnTo>
                  <a:lnTo>
                    <a:pt x="493" y="198"/>
                  </a:lnTo>
                  <a:lnTo>
                    <a:pt x="495" y="210"/>
                  </a:lnTo>
                  <a:lnTo>
                    <a:pt x="496" y="217"/>
                  </a:lnTo>
                  <a:lnTo>
                    <a:pt x="497" y="223"/>
                  </a:lnTo>
                  <a:lnTo>
                    <a:pt x="497" y="235"/>
                  </a:lnTo>
                  <a:lnTo>
                    <a:pt x="498" y="248"/>
                  </a:lnTo>
                  <a:lnTo>
                    <a:pt x="497" y="262"/>
                  </a:lnTo>
                  <a:lnTo>
                    <a:pt x="497" y="275"/>
                  </a:lnTo>
                  <a:lnTo>
                    <a:pt x="495" y="287"/>
                  </a:lnTo>
                  <a:lnTo>
                    <a:pt x="493" y="299"/>
                  </a:lnTo>
                  <a:lnTo>
                    <a:pt x="490" y="311"/>
                  </a:lnTo>
                  <a:lnTo>
                    <a:pt x="487" y="323"/>
                  </a:lnTo>
                  <a:lnTo>
                    <a:pt x="483" y="335"/>
                  </a:lnTo>
                  <a:lnTo>
                    <a:pt x="478" y="346"/>
                  </a:lnTo>
                  <a:lnTo>
                    <a:pt x="473" y="357"/>
                  </a:lnTo>
                  <a:lnTo>
                    <a:pt x="468" y="368"/>
                  </a:lnTo>
                  <a:lnTo>
                    <a:pt x="462" y="378"/>
                  </a:lnTo>
                  <a:lnTo>
                    <a:pt x="455" y="388"/>
                  </a:lnTo>
                  <a:lnTo>
                    <a:pt x="448" y="398"/>
                  </a:lnTo>
                  <a:lnTo>
                    <a:pt x="441" y="407"/>
                  </a:lnTo>
                  <a:lnTo>
                    <a:pt x="433" y="416"/>
                  </a:lnTo>
                  <a:lnTo>
                    <a:pt x="425" y="425"/>
                  </a:lnTo>
                  <a:lnTo>
                    <a:pt x="416" y="433"/>
                  </a:lnTo>
                  <a:lnTo>
                    <a:pt x="407" y="441"/>
                  </a:lnTo>
                  <a:lnTo>
                    <a:pt x="398" y="448"/>
                  </a:lnTo>
                  <a:lnTo>
                    <a:pt x="388" y="455"/>
                  </a:lnTo>
                  <a:lnTo>
                    <a:pt x="378" y="462"/>
                  </a:lnTo>
                  <a:lnTo>
                    <a:pt x="368" y="468"/>
                  </a:lnTo>
                  <a:lnTo>
                    <a:pt x="357" y="473"/>
                  </a:lnTo>
                  <a:lnTo>
                    <a:pt x="346" y="478"/>
                  </a:lnTo>
                  <a:lnTo>
                    <a:pt x="335" y="482"/>
                  </a:lnTo>
                  <a:lnTo>
                    <a:pt x="323" y="486"/>
                  </a:lnTo>
                  <a:lnTo>
                    <a:pt x="312" y="490"/>
                  </a:lnTo>
                  <a:lnTo>
                    <a:pt x="300" y="492"/>
                  </a:lnTo>
                  <a:lnTo>
                    <a:pt x="287" y="495"/>
                  </a:lnTo>
                  <a:lnTo>
                    <a:pt x="281" y="495"/>
                  </a:lnTo>
                  <a:lnTo>
                    <a:pt x="275" y="496"/>
                  </a:lnTo>
                  <a:lnTo>
                    <a:pt x="262" y="497"/>
                  </a:lnTo>
                  <a:lnTo>
                    <a:pt x="250" y="497"/>
                  </a:lnTo>
                  <a:lnTo>
                    <a:pt x="236" y="497"/>
                  </a:lnTo>
                  <a:lnTo>
                    <a:pt x="223" y="496"/>
                  </a:lnTo>
                  <a:lnTo>
                    <a:pt x="211" y="495"/>
                  </a:lnTo>
                  <a:lnTo>
                    <a:pt x="199" y="492"/>
                  </a:lnTo>
                  <a:lnTo>
                    <a:pt x="186" y="490"/>
                  </a:lnTo>
                  <a:lnTo>
                    <a:pt x="175" y="486"/>
                  </a:lnTo>
                  <a:lnTo>
                    <a:pt x="163" y="482"/>
                  </a:lnTo>
                  <a:lnTo>
                    <a:pt x="152" y="478"/>
                  </a:lnTo>
                  <a:lnTo>
                    <a:pt x="141" y="473"/>
                  </a:lnTo>
                  <a:lnTo>
                    <a:pt x="130" y="468"/>
                  </a:lnTo>
                  <a:lnTo>
                    <a:pt x="120" y="462"/>
                  </a:lnTo>
                  <a:lnTo>
                    <a:pt x="110" y="455"/>
                  </a:lnTo>
                  <a:lnTo>
                    <a:pt x="100" y="448"/>
                  </a:lnTo>
                  <a:lnTo>
                    <a:pt x="91" y="441"/>
                  </a:lnTo>
                  <a:lnTo>
                    <a:pt x="82" y="433"/>
                  </a:lnTo>
                  <a:lnTo>
                    <a:pt x="73" y="425"/>
                  </a:lnTo>
                  <a:lnTo>
                    <a:pt x="65" y="416"/>
                  </a:lnTo>
                  <a:lnTo>
                    <a:pt x="57" y="407"/>
                  </a:lnTo>
                  <a:lnTo>
                    <a:pt x="50" y="398"/>
                  </a:lnTo>
                  <a:lnTo>
                    <a:pt x="43" y="388"/>
                  </a:lnTo>
                  <a:lnTo>
                    <a:pt x="36" y="378"/>
                  </a:lnTo>
                  <a:lnTo>
                    <a:pt x="30" y="368"/>
                  </a:lnTo>
                  <a:lnTo>
                    <a:pt x="25" y="357"/>
                  </a:lnTo>
                  <a:lnTo>
                    <a:pt x="20" y="346"/>
                  </a:lnTo>
                  <a:lnTo>
                    <a:pt x="15" y="335"/>
                  </a:lnTo>
                  <a:lnTo>
                    <a:pt x="11" y="323"/>
                  </a:lnTo>
                  <a:lnTo>
                    <a:pt x="8" y="311"/>
                  </a:lnTo>
                  <a:lnTo>
                    <a:pt x="5" y="299"/>
                  </a:lnTo>
                  <a:lnTo>
                    <a:pt x="3" y="287"/>
                  </a:lnTo>
                  <a:lnTo>
                    <a:pt x="2" y="281"/>
                  </a:lnTo>
                  <a:lnTo>
                    <a:pt x="2" y="275"/>
                  </a:lnTo>
                  <a:lnTo>
                    <a:pt x="1" y="262"/>
                  </a:lnTo>
                  <a:lnTo>
                    <a:pt x="0" y="248"/>
                  </a:lnTo>
                  <a:close/>
                  <a:moveTo>
                    <a:pt x="2" y="248"/>
                  </a:moveTo>
                  <a:lnTo>
                    <a:pt x="2" y="236"/>
                  </a:lnTo>
                  <a:lnTo>
                    <a:pt x="3" y="223"/>
                  </a:lnTo>
                  <a:lnTo>
                    <a:pt x="5" y="211"/>
                  </a:lnTo>
                  <a:lnTo>
                    <a:pt x="7" y="198"/>
                  </a:lnTo>
                  <a:lnTo>
                    <a:pt x="9" y="187"/>
                  </a:lnTo>
                  <a:lnTo>
                    <a:pt x="13" y="175"/>
                  </a:lnTo>
                  <a:lnTo>
                    <a:pt x="17" y="163"/>
                  </a:lnTo>
                  <a:lnTo>
                    <a:pt x="21" y="152"/>
                  </a:lnTo>
                  <a:lnTo>
                    <a:pt x="26" y="141"/>
                  </a:lnTo>
                  <a:lnTo>
                    <a:pt x="31" y="131"/>
                  </a:lnTo>
                  <a:lnTo>
                    <a:pt x="37" y="120"/>
                  </a:lnTo>
                  <a:lnTo>
                    <a:pt x="44" y="110"/>
                  </a:lnTo>
                  <a:lnTo>
                    <a:pt x="51" y="101"/>
                  </a:lnTo>
                  <a:lnTo>
                    <a:pt x="58" y="91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6"/>
                  </a:lnTo>
                  <a:lnTo>
                    <a:pt x="92" y="58"/>
                  </a:lnTo>
                  <a:lnTo>
                    <a:pt x="101" y="50"/>
                  </a:lnTo>
                  <a:lnTo>
                    <a:pt x="111" y="44"/>
                  </a:lnTo>
                  <a:lnTo>
                    <a:pt x="121" y="37"/>
                  </a:lnTo>
                  <a:lnTo>
                    <a:pt x="131" y="31"/>
                  </a:lnTo>
                  <a:lnTo>
                    <a:pt x="142" y="26"/>
                  </a:lnTo>
                  <a:lnTo>
                    <a:pt x="152" y="21"/>
                  </a:lnTo>
                  <a:lnTo>
                    <a:pt x="164" y="16"/>
                  </a:lnTo>
                  <a:lnTo>
                    <a:pt x="175" y="12"/>
                  </a:lnTo>
                  <a:lnTo>
                    <a:pt x="187" y="9"/>
                  </a:lnTo>
                  <a:lnTo>
                    <a:pt x="199" y="6"/>
                  </a:lnTo>
                  <a:lnTo>
                    <a:pt x="211" y="4"/>
                  </a:lnTo>
                  <a:lnTo>
                    <a:pt x="223" y="3"/>
                  </a:lnTo>
                  <a:lnTo>
                    <a:pt x="236" y="2"/>
                  </a:lnTo>
                  <a:lnTo>
                    <a:pt x="250" y="1"/>
                  </a:lnTo>
                  <a:lnTo>
                    <a:pt x="262" y="2"/>
                  </a:lnTo>
                  <a:lnTo>
                    <a:pt x="275" y="3"/>
                  </a:lnTo>
                  <a:lnTo>
                    <a:pt x="287" y="4"/>
                  </a:lnTo>
                  <a:lnTo>
                    <a:pt x="299" y="6"/>
                  </a:lnTo>
                  <a:lnTo>
                    <a:pt x="311" y="9"/>
                  </a:lnTo>
                  <a:lnTo>
                    <a:pt x="323" y="12"/>
                  </a:lnTo>
                  <a:lnTo>
                    <a:pt x="334" y="16"/>
                  </a:lnTo>
                  <a:lnTo>
                    <a:pt x="346" y="21"/>
                  </a:lnTo>
                  <a:lnTo>
                    <a:pt x="357" y="26"/>
                  </a:lnTo>
                  <a:lnTo>
                    <a:pt x="367" y="31"/>
                  </a:lnTo>
                  <a:lnTo>
                    <a:pt x="378" y="37"/>
                  </a:lnTo>
                  <a:lnTo>
                    <a:pt x="388" y="44"/>
                  </a:lnTo>
                  <a:lnTo>
                    <a:pt x="397" y="50"/>
                  </a:lnTo>
                  <a:lnTo>
                    <a:pt x="407" y="58"/>
                  </a:lnTo>
                  <a:lnTo>
                    <a:pt x="416" y="66"/>
                  </a:lnTo>
                  <a:lnTo>
                    <a:pt x="424" y="74"/>
                  </a:lnTo>
                  <a:lnTo>
                    <a:pt x="432" y="82"/>
                  </a:lnTo>
                  <a:lnTo>
                    <a:pt x="440" y="91"/>
                  </a:lnTo>
                  <a:lnTo>
                    <a:pt x="447" y="101"/>
                  </a:lnTo>
                  <a:lnTo>
                    <a:pt x="454" y="110"/>
                  </a:lnTo>
                  <a:lnTo>
                    <a:pt x="461" y="120"/>
                  </a:lnTo>
                  <a:lnTo>
                    <a:pt x="467" y="131"/>
                  </a:lnTo>
                  <a:lnTo>
                    <a:pt x="472" y="141"/>
                  </a:lnTo>
                  <a:lnTo>
                    <a:pt x="477" y="152"/>
                  </a:lnTo>
                  <a:lnTo>
                    <a:pt x="481" y="163"/>
                  </a:lnTo>
                  <a:lnTo>
                    <a:pt x="485" y="175"/>
                  </a:lnTo>
                  <a:lnTo>
                    <a:pt x="489" y="187"/>
                  </a:lnTo>
                  <a:lnTo>
                    <a:pt x="491" y="198"/>
                  </a:lnTo>
                  <a:lnTo>
                    <a:pt x="494" y="211"/>
                  </a:lnTo>
                  <a:lnTo>
                    <a:pt x="495" y="223"/>
                  </a:lnTo>
                  <a:lnTo>
                    <a:pt x="496" y="236"/>
                  </a:lnTo>
                  <a:lnTo>
                    <a:pt x="496" y="248"/>
                  </a:lnTo>
                  <a:lnTo>
                    <a:pt x="496" y="262"/>
                  </a:lnTo>
                  <a:lnTo>
                    <a:pt x="495" y="274"/>
                  </a:lnTo>
                  <a:lnTo>
                    <a:pt x="494" y="287"/>
                  </a:lnTo>
                  <a:lnTo>
                    <a:pt x="491" y="299"/>
                  </a:lnTo>
                  <a:lnTo>
                    <a:pt x="489" y="311"/>
                  </a:lnTo>
                  <a:lnTo>
                    <a:pt x="485" y="323"/>
                  </a:lnTo>
                  <a:lnTo>
                    <a:pt x="481" y="334"/>
                  </a:lnTo>
                  <a:lnTo>
                    <a:pt x="477" y="345"/>
                  </a:lnTo>
                  <a:lnTo>
                    <a:pt x="472" y="356"/>
                  </a:lnTo>
                  <a:lnTo>
                    <a:pt x="467" y="367"/>
                  </a:lnTo>
                  <a:lnTo>
                    <a:pt x="461" y="377"/>
                  </a:lnTo>
                  <a:lnTo>
                    <a:pt x="454" y="387"/>
                  </a:lnTo>
                  <a:lnTo>
                    <a:pt x="447" y="397"/>
                  </a:lnTo>
                  <a:lnTo>
                    <a:pt x="440" y="406"/>
                  </a:lnTo>
                  <a:lnTo>
                    <a:pt x="432" y="415"/>
                  </a:lnTo>
                  <a:lnTo>
                    <a:pt x="424" y="424"/>
                  </a:lnTo>
                  <a:lnTo>
                    <a:pt x="416" y="432"/>
                  </a:lnTo>
                  <a:lnTo>
                    <a:pt x="407" y="440"/>
                  </a:lnTo>
                  <a:lnTo>
                    <a:pt x="397" y="447"/>
                  </a:lnTo>
                  <a:lnTo>
                    <a:pt x="388" y="454"/>
                  </a:lnTo>
                  <a:lnTo>
                    <a:pt x="378" y="460"/>
                  </a:lnTo>
                  <a:lnTo>
                    <a:pt x="367" y="466"/>
                  </a:lnTo>
                  <a:lnTo>
                    <a:pt x="357" y="472"/>
                  </a:lnTo>
                  <a:lnTo>
                    <a:pt x="346" y="477"/>
                  </a:lnTo>
                  <a:lnTo>
                    <a:pt x="334" y="481"/>
                  </a:lnTo>
                  <a:lnTo>
                    <a:pt x="323" y="485"/>
                  </a:lnTo>
                  <a:lnTo>
                    <a:pt x="311" y="488"/>
                  </a:lnTo>
                  <a:lnTo>
                    <a:pt x="299" y="491"/>
                  </a:lnTo>
                  <a:lnTo>
                    <a:pt x="287" y="493"/>
                  </a:lnTo>
                  <a:lnTo>
                    <a:pt x="275" y="495"/>
                  </a:lnTo>
                  <a:lnTo>
                    <a:pt x="262" y="496"/>
                  </a:lnTo>
                  <a:lnTo>
                    <a:pt x="250" y="496"/>
                  </a:lnTo>
                  <a:lnTo>
                    <a:pt x="236" y="496"/>
                  </a:lnTo>
                  <a:lnTo>
                    <a:pt x="223" y="495"/>
                  </a:lnTo>
                  <a:lnTo>
                    <a:pt x="211" y="493"/>
                  </a:lnTo>
                  <a:lnTo>
                    <a:pt x="199" y="491"/>
                  </a:lnTo>
                  <a:lnTo>
                    <a:pt x="187" y="488"/>
                  </a:lnTo>
                  <a:lnTo>
                    <a:pt x="175" y="485"/>
                  </a:lnTo>
                  <a:lnTo>
                    <a:pt x="164" y="481"/>
                  </a:lnTo>
                  <a:lnTo>
                    <a:pt x="152" y="477"/>
                  </a:lnTo>
                  <a:lnTo>
                    <a:pt x="142" y="472"/>
                  </a:lnTo>
                  <a:lnTo>
                    <a:pt x="131" y="466"/>
                  </a:lnTo>
                  <a:lnTo>
                    <a:pt x="121" y="460"/>
                  </a:lnTo>
                  <a:lnTo>
                    <a:pt x="111" y="454"/>
                  </a:lnTo>
                  <a:lnTo>
                    <a:pt x="101" y="447"/>
                  </a:lnTo>
                  <a:lnTo>
                    <a:pt x="92" y="440"/>
                  </a:lnTo>
                  <a:lnTo>
                    <a:pt x="83" y="432"/>
                  </a:lnTo>
                  <a:lnTo>
                    <a:pt x="74" y="424"/>
                  </a:lnTo>
                  <a:lnTo>
                    <a:pt x="66" y="415"/>
                  </a:lnTo>
                  <a:lnTo>
                    <a:pt x="58" y="406"/>
                  </a:lnTo>
                  <a:lnTo>
                    <a:pt x="51" y="397"/>
                  </a:lnTo>
                  <a:lnTo>
                    <a:pt x="44" y="387"/>
                  </a:lnTo>
                  <a:lnTo>
                    <a:pt x="37" y="377"/>
                  </a:lnTo>
                  <a:lnTo>
                    <a:pt x="31" y="367"/>
                  </a:lnTo>
                  <a:lnTo>
                    <a:pt x="26" y="356"/>
                  </a:lnTo>
                  <a:lnTo>
                    <a:pt x="21" y="345"/>
                  </a:lnTo>
                  <a:lnTo>
                    <a:pt x="17" y="334"/>
                  </a:lnTo>
                  <a:lnTo>
                    <a:pt x="13" y="323"/>
                  </a:lnTo>
                  <a:lnTo>
                    <a:pt x="9" y="311"/>
                  </a:lnTo>
                  <a:lnTo>
                    <a:pt x="7" y="299"/>
                  </a:lnTo>
                  <a:lnTo>
                    <a:pt x="5" y="287"/>
                  </a:lnTo>
                  <a:lnTo>
                    <a:pt x="3" y="274"/>
                  </a:lnTo>
                  <a:lnTo>
                    <a:pt x="2" y="262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7" name="Freeform 149"/>
            <p:cNvSpPr>
              <a:spLocks noEditPoints="1"/>
            </p:cNvSpPr>
            <p:nvPr/>
          </p:nvSpPr>
          <p:spPr bwMode="auto">
            <a:xfrm rot="1413173">
              <a:off x="1441" y="922"/>
              <a:ext cx="2838" cy="2844"/>
            </a:xfrm>
            <a:custGeom>
              <a:avLst/>
              <a:gdLst>
                <a:gd name="T0" fmla="*/ 959 w 494"/>
                <a:gd name="T1" fmla="*/ 37368 h 495"/>
                <a:gd name="T2" fmla="*/ 4556 w 494"/>
                <a:gd name="T3" fmla="*/ 26538 h 495"/>
                <a:gd name="T4" fmla="*/ 10628 w 494"/>
                <a:gd name="T5" fmla="*/ 17064 h 495"/>
                <a:gd name="T6" fmla="*/ 18780 w 494"/>
                <a:gd name="T7" fmla="*/ 9308 h 495"/>
                <a:gd name="T8" fmla="*/ 28449 w 494"/>
                <a:gd name="T9" fmla="*/ 3798 h 495"/>
                <a:gd name="T10" fmla="*/ 39640 w 494"/>
                <a:gd name="T11" fmla="*/ 563 h 495"/>
                <a:gd name="T12" fmla="*/ 51750 w 494"/>
                <a:gd name="T13" fmla="*/ 362 h 495"/>
                <a:gd name="T14" fmla="*/ 62942 w 494"/>
                <a:gd name="T15" fmla="*/ 2838 h 495"/>
                <a:gd name="T16" fmla="*/ 73202 w 494"/>
                <a:gd name="T17" fmla="*/ 8153 h 495"/>
                <a:gd name="T18" fmla="*/ 81521 w 494"/>
                <a:gd name="T19" fmla="*/ 15352 h 495"/>
                <a:gd name="T20" fmla="*/ 88156 w 494"/>
                <a:gd name="T21" fmla="*/ 24659 h 495"/>
                <a:gd name="T22" fmla="*/ 92344 w 494"/>
                <a:gd name="T23" fmla="*/ 35289 h 495"/>
                <a:gd name="T24" fmla="*/ 93665 w 494"/>
                <a:gd name="T25" fmla="*/ 46843 h 495"/>
                <a:gd name="T26" fmla="*/ 92344 w 494"/>
                <a:gd name="T27" fmla="*/ 58793 h 495"/>
                <a:gd name="T28" fmla="*/ 88156 w 494"/>
                <a:gd name="T29" fmla="*/ 69422 h 495"/>
                <a:gd name="T30" fmla="*/ 81521 w 494"/>
                <a:gd name="T31" fmla="*/ 78529 h 495"/>
                <a:gd name="T32" fmla="*/ 73202 w 494"/>
                <a:gd name="T33" fmla="*/ 85923 h 495"/>
                <a:gd name="T34" fmla="*/ 62942 w 494"/>
                <a:gd name="T35" fmla="*/ 91042 h 495"/>
                <a:gd name="T36" fmla="*/ 51750 w 494"/>
                <a:gd name="T37" fmla="*/ 93685 h 495"/>
                <a:gd name="T38" fmla="*/ 39640 w 494"/>
                <a:gd name="T39" fmla="*/ 93318 h 495"/>
                <a:gd name="T40" fmla="*/ 28449 w 494"/>
                <a:gd name="T41" fmla="*/ 90284 h 495"/>
                <a:gd name="T42" fmla="*/ 18780 w 494"/>
                <a:gd name="T43" fmla="*/ 84573 h 495"/>
                <a:gd name="T44" fmla="*/ 10628 w 494"/>
                <a:gd name="T45" fmla="*/ 76817 h 495"/>
                <a:gd name="T46" fmla="*/ 4556 w 494"/>
                <a:gd name="T47" fmla="*/ 67342 h 495"/>
                <a:gd name="T48" fmla="*/ 959 w 494"/>
                <a:gd name="T49" fmla="*/ 56512 h 495"/>
                <a:gd name="T50" fmla="*/ 195 w 494"/>
                <a:gd name="T51" fmla="*/ 46843 h 495"/>
                <a:gd name="T52" fmla="*/ 1718 w 494"/>
                <a:gd name="T53" fmla="*/ 35289 h 495"/>
                <a:gd name="T54" fmla="*/ 5877 w 494"/>
                <a:gd name="T55" fmla="*/ 24659 h 495"/>
                <a:gd name="T56" fmla="*/ 10795 w 494"/>
                <a:gd name="T57" fmla="*/ 17265 h 495"/>
                <a:gd name="T58" fmla="*/ 18947 w 494"/>
                <a:gd name="T59" fmla="*/ 9670 h 495"/>
                <a:gd name="T60" fmla="*/ 28616 w 494"/>
                <a:gd name="T61" fmla="*/ 3993 h 495"/>
                <a:gd name="T62" fmla="*/ 37359 w 494"/>
                <a:gd name="T63" fmla="*/ 1321 h 495"/>
                <a:gd name="T64" fmla="*/ 49309 w 494"/>
                <a:gd name="T65" fmla="*/ 362 h 495"/>
                <a:gd name="T66" fmla="*/ 60862 w 494"/>
                <a:gd name="T67" fmla="*/ 2476 h 495"/>
                <a:gd name="T68" fmla="*/ 70169 w 494"/>
                <a:gd name="T69" fmla="*/ 6435 h 495"/>
                <a:gd name="T70" fmla="*/ 78321 w 494"/>
                <a:gd name="T71" fmla="*/ 12514 h 495"/>
                <a:gd name="T72" fmla="*/ 85513 w 494"/>
                <a:gd name="T73" fmla="*/ 20862 h 495"/>
                <a:gd name="T74" fmla="*/ 90632 w 494"/>
                <a:gd name="T75" fmla="*/ 30928 h 495"/>
                <a:gd name="T76" fmla="*/ 92907 w 494"/>
                <a:gd name="T77" fmla="*/ 39845 h 495"/>
                <a:gd name="T78" fmla="*/ 93304 w 494"/>
                <a:gd name="T79" fmla="*/ 51795 h 495"/>
                <a:gd name="T80" fmla="*/ 90632 w 494"/>
                <a:gd name="T81" fmla="*/ 63148 h 495"/>
                <a:gd name="T82" fmla="*/ 86634 w 494"/>
                <a:gd name="T83" fmla="*/ 71134 h 495"/>
                <a:gd name="T84" fmla="*/ 79837 w 494"/>
                <a:gd name="T85" fmla="*/ 80051 h 495"/>
                <a:gd name="T86" fmla="*/ 71094 w 494"/>
                <a:gd name="T87" fmla="*/ 86848 h 495"/>
                <a:gd name="T88" fmla="*/ 61816 w 494"/>
                <a:gd name="T89" fmla="*/ 91238 h 495"/>
                <a:gd name="T90" fmla="*/ 51750 w 494"/>
                <a:gd name="T91" fmla="*/ 93318 h 495"/>
                <a:gd name="T92" fmla="*/ 39640 w 494"/>
                <a:gd name="T93" fmla="*/ 93122 h 495"/>
                <a:gd name="T94" fmla="*/ 28616 w 494"/>
                <a:gd name="T95" fmla="*/ 89888 h 495"/>
                <a:gd name="T96" fmla="*/ 20659 w 494"/>
                <a:gd name="T97" fmla="*/ 85728 h 495"/>
                <a:gd name="T98" fmla="*/ 12311 w 494"/>
                <a:gd name="T99" fmla="*/ 78334 h 495"/>
                <a:gd name="T100" fmla="*/ 5877 w 494"/>
                <a:gd name="T101" fmla="*/ 69221 h 495"/>
                <a:gd name="T102" fmla="*/ 2275 w 494"/>
                <a:gd name="T103" fmla="*/ 60873 h 495"/>
                <a:gd name="T104" fmla="*/ 195 w 494"/>
                <a:gd name="T105" fmla="*/ 49514 h 4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4"/>
                <a:gd name="T160" fmla="*/ 0 h 495"/>
                <a:gd name="T161" fmla="*/ 494 w 494"/>
                <a:gd name="T162" fmla="*/ 495 h 4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4" h="495">
                  <a:moveTo>
                    <a:pt x="0" y="247"/>
                  </a:moveTo>
                  <a:lnTo>
                    <a:pt x="0" y="235"/>
                  </a:lnTo>
                  <a:lnTo>
                    <a:pt x="1" y="222"/>
                  </a:lnTo>
                  <a:lnTo>
                    <a:pt x="3" y="210"/>
                  </a:lnTo>
                  <a:lnTo>
                    <a:pt x="5" y="197"/>
                  </a:lnTo>
                  <a:lnTo>
                    <a:pt x="7" y="186"/>
                  </a:lnTo>
                  <a:lnTo>
                    <a:pt x="11" y="174"/>
                  </a:lnTo>
                  <a:lnTo>
                    <a:pt x="15" y="162"/>
                  </a:lnTo>
                  <a:lnTo>
                    <a:pt x="19" y="151"/>
                  </a:lnTo>
                  <a:lnTo>
                    <a:pt x="24" y="140"/>
                  </a:lnTo>
                  <a:lnTo>
                    <a:pt x="29" y="130"/>
                  </a:lnTo>
                  <a:lnTo>
                    <a:pt x="35" y="119"/>
                  </a:lnTo>
                  <a:lnTo>
                    <a:pt x="42" y="109"/>
                  </a:lnTo>
                  <a:lnTo>
                    <a:pt x="49" y="100"/>
                  </a:lnTo>
                  <a:lnTo>
                    <a:pt x="56" y="90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1" y="65"/>
                  </a:lnTo>
                  <a:lnTo>
                    <a:pt x="90" y="57"/>
                  </a:lnTo>
                  <a:lnTo>
                    <a:pt x="99" y="49"/>
                  </a:lnTo>
                  <a:lnTo>
                    <a:pt x="109" y="43"/>
                  </a:lnTo>
                  <a:lnTo>
                    <a:pt x="119" y="36"/>
                  </a:lnTo>
                  <a:lnTo>
                    <a:pt x="129" y="30"/>
                  </a:lnTo>
                  <a:lnTo>
                    <a:pt x="140" y="25"/>
                  </a:lnTo>
                  <a:lnTo>
                    <a:pt x="150" y="20"/>
                  </a:lnTo>
                  <a:lnTo>
                    <a:pt x="162" y="15"/>
                  </a:lnTo>
                  <a:lnTo>
                    <a:pt x="173" y="11"/>
                  </a:lnTo>
                  <a:lnTo>
                    <a:pt x="185" y="8"/>
                  </a:lnTo>
                  <a:lnTo>
                    <a:pt x="197" y="5"/>
                  </a:lnTo>
                  <a:lnTo>
                    <a:pt x="209" y="3"/>
                  </a:lnTo>
                  <a:lnTo>
                    <a:pt x="221" y="2"/>
                  </a:lnTo>
                  <a:lnTo>
                    <a:pt x="234" y="1"/>
                  </a:lnTo>
                  <a:lnTo>
                    <a:pt x="248" y="0"/>
                  </a:lnTo>
                  <a:lnTo>
                    <a:pt x="260" y="1"/>
                  </a:lnTo>
                  <a:lnTo>
                    <a:pt x="273" y="2"/>
                  </a:lnTo>
                  <a:lnTo>
                    <a:pt x="285" y="3"/>
                  </a:lnTo>
                  <a:lnTo>
                    <a:pt x="297" y="5"/>
                  </a:lnTo>
                  <a:lnTo>
                    <a:pt x="309" y="8"/>
                  </a:lnTo>
                  <a:lnTo>
                    <a:pt x="321" y="11"/>
                  </a:lnTo>
                  <a:lnTo>
                    <a:pt x="332" y="15"/>
                  </a:lnTo>
                  <a:lnTo>
                    <a:pt x="344" y="20"/>
                  </a:lnTo>
                  <a:lnTo>
                    <a:pt x="355" y="25"/>
                  </a:lnTo>
                  <a:lnTo>
                    <a:pt x="365" y="30"/>
                  </a:lnTo>
                  <a:lnTo>
                    <a:pt x="376" y="36"/>
                  </a:lnTo>
                  <a:lnTo>
                    <a:pt x="386" y="43"/>
                  </a:lnTo>
                  <a:lnTo>
                    <a:pt x="395" y="49"/>
                  </a:lnTo>
                  <a:lnTo>
                    <a:pt x="405" y="57"/>
                  </a:lnTo>
                  <a:lnTo>
                    <a:pt x="414" y="65"/>
                  </a:lnTo>
                  <a:lnTo>
                    <a:pt x="422" y="73"/>
                  </a:lnTo>
                  <a:lnTo>
                    <a:pt x="430" y="81"/>
                  </a:lnTo>
                  <a:lnTo>
                    <a:pt x="438" y="90"/>
                  </a:lnTo>
                  <a:lnTo>
                    <a:pt x="445" y="100"/>
                  </a:lnTo>
                  <a:lnTo>
                    <a:pt x="452" y="109"/>
                  </a:lnTo>
                  <a:lnTo>
                    <a:pt x="459" y="119"/>
                  </a:lnTo>
                  <a:lnTo>
                    <a:pt x="465" y="130"/>
                  </a:lnTo>
                  <a:lnTo>
                    <a:pt x="470" y="140"/>
                  </a:lnTo>
                  <a:lnTo>
                    <a:pt x="475" y="151"/>
                  </a:lnTo>
                  <a:lnTo>
                    <a:pt x="479" y="162"/>
                  </a:lnTo>
                  <a:lnTo>
                    <a:pt x="483" y="174"/>
                  </a:lnTo>
                  <a:lnTo>
                    <a:pt x="487" y="186"/>
                  </a:lnTo>
                  <a:lnTo>
                    <a:pt x="489" y="197"/>
                  </a:lnTo>
                  <a:lnTo>
                    <a:pt x="492" y="210"/>
                  </a:lnTo>
                  <a:lnTo>
                    <a:pt x="493" y="222"/>
                  </a:lnTo>
                  <a:lnTo>
                    <a:pt x="494" y="235"/>
                  </a:lnTo>
                  <a:lnTo>
                    <a:pt x="494" y="247"/>
                  </a:lnTo>
                  <a:lnTo>
                    <a:pt x="494" y="261"/>
                  </a:lnTo>
                  <a:lnTo>
                    <a:pt x="493" y="273"/>
                  </a:lnTo>
                  <a:lnTo>
                    <a:pt x="492" y="286"/>
                  </a:lnTo>
                  <a:lnTo>
                    <a:pt x="489" y="298"/>
                  </a:lnTo>
                  <a:lnTo>
                    <a:pt x="487" y="310"/>
                  </a:lnTo>
                  <a:lnTo>
                    <a:pt x="483" y="322"/>
                  </a:lnTo>
                  <a:lnTo>
                    <a:pt x="479" y="333"/>
                  </a:lnTo>
                  <a:lnTo>
                    <a:pt x="475" y="344"/>
                  </a:lnTo>
                  <a:lnTo>
                    <a:pt x="470" y="355"/>
                  </a:lnTo>
                  <a:lnTo>
                    <a:pt x="465" y="366"/>
                  </a:lnTo>
                  <a:lnTo>
                    <a:pt x="459" y="376"/>
                  </a:lnTo>
                  <a:lnTo>
                    <a:pt x="452" y="386"/>
                  </a:lnTo>
                  <a:lnTo>
                    <a:pt x="445" y="396"/>
                  </a:lnTo>
                  <a:lnTo>
                    <a:pt x="438" y="405"/>
                  </a:lnTo>
                  <a:lnTo>
                    <a:pt x="430" y="414"/>
                  </a:lnTo>
                  <a:lnTo>
                    <a:pt x="422" y="423"/>
                  </a:lnTo>
                  <a:lnTo>
                    <a:pt x="414" y="431"/>
                  </a:lnTo>
                  <a:lnTo>
                    <a:pt x="405" y="439"/>
                  </a:lnTo>
                  <a:lnTo>
                    <a:pt x="395" y="446"/>
                  </a:lnTo>
                  <a:lnTo>
                    <a:pt x="386" y="453"/>
                  </a:lnTo>
                  <a:lnTo>
                    <a:pt x="376" y="459"/>
                  </a:lnTo>
                  <a:lnTo>
                    <a:pt x="365" y="465"/>
                  </a:lnTo>
                  <a:lnTo>
                    <a:pt x="355" y="471"/>
                  </a:lnTo>
                  <a:lnTo>
                    <a:pt x="344" y="476"/>
                  </a:lnTo>
                  <a:lnTo>
                    <a:pt x="332" y="480"/>
                  </a:lnTo>
                  <a:lnTo>
                    <a:pt x="321" y="484"/>
                  </a:lnTo>
                  <a:lnTo>
                    <a:pt x="309" y="487"/>
                  </a:lnTo>
                  <a:lnTo>
                    <a:pt x="297" y="490"/>
                  </a:lnTo>
                  <a:lnTo>
                    <a:pt x="285" y="492"/>
                  </a:lnTo>
                  <a:lnTo>
                    <a:pt x="273" y="494"/>
                  </a:lnTo>
                  <a:lnTo>
                    <a:pt x="260" y="495"/>
                  </a:lnTo>
                  <a:lnTo>
                    <a:pt x="248" y="495"/>
                  </a:lnTo>
                  <a:lnTo>
                    <a:pt x="234" y="495"/>
                  </a:lnTo>
                  <a:lnTo>
                    <a:pt x="221" y="494"/>
                  </a:lnTo>
                  <a:lnTo>
                    <a:pt x="209" y="492"/>
                  </a:lnTo>
                  <a:lnTo>
                    <a:pt x="197" y="490"/>
                  </a:lnTo>
                  <a:lnTo>
                    <a:pt x="185" y="487"/>
                  </a:lnTo>
                  <a:lnTo>
                    <a:pt x="173" y="484"/>
                  </a:lnTo>
                  <a:lnTo>
                    <a:pt x="162" y="480"/>
                  </a:lnTo>
                  <a:lnTo>
                    <a:pt x="150" y="476"/>
                  </a:lnTo>
                  <a:lnTo>
                    <a:pt x="140" y="471"/>
                  </a:lnTo>
                  <a:lnTo>
                    <a:pt x="129" y="465"/>
                  </a:lnTo>
                  <a:lnTo>
                    <a:pt x="119" y="459"/>
                  </a:lnTo>
                  <a:lnTo>
                    <a:pt x="109" y="453"/>
                  </a:lnTo>
                  <a:lnTo>
                    <a:pt x="99" y="446"/>
                  </a:lnTo>
                  <a:lnTo>
                    <a:pt x="90" y="439"/>
                  </a:lnTo>
                  <a:lnTo>
                    <a:pt x="81" y="431"/>
                  </a:lnTo>
                  <a:lnTo>
                    <a:pt x="72" y="423"/>
                  </a:lnTo>
                  <a:lnTo>
                    <a:pt x="64" y="414"/>
                  </a:lnTo>
                  <a:lnTo>
                    <a:pt x="56" y="405"/>
                  </a:lnTo>
                  <a:lnTo>
                    <a:pt x="49" y="396"/>
                  </a:lnTo>
                  <a:lnTo>
                    <a:pt x="42" y="386"/>
                  </a:lnTo>
                  <a:lnTo>
                    <a:pt x="35" y="376"/>
                  </a:lnTo>
                  <a:lnTo>
                    <a:pt x="29" y="366"/>
                  </a:lnTo>
                  <a:lnTo>
                    <a:pt x="24" y="355"/>
                  </a:lnTo>
                  <a:lnTo>
                    <a:pt x="19" y="344"/>
                  </a:lnTo>
                  <a:lnTo>
                    <a:pt x="15" y="333"/>
                  </a:lnTo>
                  <a:lnTo>
                    <a:pt x="11" y="322"/>
                  </a:lnTo>
                  <a:lnTo>
                    <a:pt x="7" y="310"/>
                  </a:lnTo>
                  <a:lnTo>
                    <a:pt x="5" y="298"/>
                  </a:lnTo>
                  <a:lnTo>
                    <a:pt x="3" y="286"/>
                  </a:lnTo>
                  <a:lnTo>
                    <a:pt x="1" y="273"/>
                  </a:lnTo>
                  <a:lnTo>
                    <a:pt x="0" y="261"/>
                  </a:lnTo>
                  <a:lnTo>
                    <a:pt x="0" y="247"/>
                  </a:lnTo>
                  <a:close/>
                  <a:moveTo>
                    <a:pt x="1" y="247"/>
                  </a:moveTo>
                  <a:lnTo>
                    <a:pt x="1" y="235"/>
                  </a:lnTo>
                  <a:lnTo>
                    <a:pt x="2" y="222"/>
                  </a:lnTo>
                  <a:lnTo>
                    <a:pt x="4" y="210"/>
                  </a:lnTo>
                  <a:lnTo>
                    <a:pt x="6" y="198"/>
                  </a:lnTo>
                  <a:lnTo>
                    <a:pt x="9" y="186"/>
                  </a:lnTo>
                  <a:lnTo>
                    <a:pt x="12" y="174"/>
                  </a:lnTo>
                  <a:lnTo>
                    <a:pt x="16" y="163"/>
                  </a:lnTo>
                  <a:lnTo>
                    <a:pt x="20" y="152"/>
                  </a:lnTo>
                  <a:lnTo>
                    <a:pt x="25" y="141"/>
                  </a:lnTo>
                  <a:lnTo>
                    <a:pt x="31" y="130"/>
                  </a:lnTo>
                  <a:lnTo>
                    <a:pt x="34" y="125"/>
                  </a:lnTo>
                  <a:lnTo>
                    <a:pt x="37" y="120"/>
                  </a:lnTo>
                  <a:lnTo>
                    <a:pt x="43" y="110"/>
                  </a:lnTo>
                  <a:lnTo>
                    <a:pt x="50" y="100"/>
                  </a:lnTo>
                  <a:lnTo>
                    <a:pt x="57" y="91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0" y="58"/>
                  </a:lnTo>
                  <a:lnTo>
                    <a:pt x="100" y="51"/>
                  </a:lnTo>
                  <a:lnTo>
                    <a:pt x="109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0" y="26"/>
                  </a:lnTo>
                  <a:lnTo>
                    <a:pt x="151" y="21"/>
                  </a:lnTo>
                  <a:lnTo>
                    <a:pt x="162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5" y="10"/>
                  </a:lnTo>
                  <a:lnTo>
                    <a:pt x="197" y="7"/>
                  </a:lnTo>
                  <a:lnTo>
                    <a:pt x="209" y="5"/>
                  </a:lnTo>
                  <a:lnTo>
                    <a:pt x="221" y="3"/>
                  </a:lnTo>
                  <a:lnTo>
                    <a:pt x="234" y="2"/>
                  </a:lnTo>
                  <a:lnTo>
                    <a:pt x="248" y="2"/>
                  </a:lnTo>
                  <a:lnTo>
                    <a:pt x="260" y="2"/>
                  </a:lnTo>
                  <a:lnTo>
                    <a:pt x="273" y="3"/>
                  </a:lnTo>
                  <a:lnTo>
                    <a:pt x="285" y="5"/>
                  </a:lnTo>
                  <a:lnTo>
                    <a:pt x="297" y="7"/>
                  </a:lnTo>
                  <a:lnTo>
                    <a:pt x="309" y="10"/>
                  </a:lnTo>
                  <a:lnTo>
                    <a:pt x="321" y="13"/>
                  </a:lnTo>
                  <a:lnTo>
                    <a:pt x="332" y="17"/>
                  </a:lnTo>
                  <a:lnTo>
                    <a:pt x="343" y="21"/>
                  </a:lnTo>
                  <a:lnTo>
                    <a:pt x="354" y="26"/>
                  </a:lnTo>
                  <a:lnTo>
                    <a:pt x="365" y="31"/>
                  </a:lnTo>
                  <a:lnTo>
                    <a:pt x="370" y="34"/>
                  </a:lnTo>
                  <a:lnTo>
                    <a:pt x="375" y="37"/>
                  </a:lnTo>
                  <a:lnTo>
                    <a:pt x="385" y="44"/>
                  </a:lnTo>
                  <a:lnTo>
                    <a:pt x="394" y="51"/>
                  </a:lnTo>
                  <a:lnTo>
                    <a:pt x="404" y="58"/>
                  </a:lnTo>
                  <a:lnTo>
                    <a:pt x="413" y="66"/>
                  </a:lnTo>
                  <a:lnTo>
                    <a:pt x="421" y="74"/>
                  </a:lnTo>
                  <a:lnTo>
                    <a:pt x="429" y="82"/>
                  </a:lnTo>
                  <a:lnTo>
                    <a:pt x="437" y="91"/>
                  </a:lnTo>
                  <a:lnTo>
                    <a:pt x="444" y="100"/>
                  </a:lnTo>
                  <a:lnTo>
                    <a:pt x="451" y="110"/>
                  </a:lnTo>
                  <a:lnTo>
                    <a:pt x="457" y="120"/>
                  </a:lnTo>
                  <a:lnTo>
                    <a:pt x="463" y="130"/>
                  </a:lnTo>
                  <a:lnTo>
                    <a:pt x="469" y="141"/>
                  </a:lnTo>
                  <a:lnTo>
                    <a:pt x="474" y="152"/>
                  </a:lnTo>
                  <a:lnTo>
                    <a:pt x="478" y="163"/>
                  </a:lnTo>
                  <a:lnTo>
                    <a:pt x="480" y="169"/>
                  </a:lnTo>
                  <a:lnTo>
                    <a:pt x="482" y="174"/>
                  </a:lnTo>
                  <a:lnTo>
                    <a:pt x="485" y="186"/>
                  </a:lnTo>
                  <a:lnTo>
                    <a:pt x="488" y="198"/>
                  </a:lnTo>
                  <a:lnTo>
                    <a:pt x="490" y="210"/>
                  </a:lnTo>
                  <a:lnTo>
                    <a:pt x="492" y="222"/>
                  </a:lnTo>
                  <a:lnTo>
                    <a:pt x="493" y="235"/>
                  </a:lnTo>
                  <a:lnTo>
                    <a:pt x="493" y="247"/>
                  </a:lnTo>
                  <a:lnTo>
                    <a:pt x="493" y="261"/>
                  </a:lnTo>
                  <a:lnTo>
                    <a:pt x="492" y="273"/>
                  </a:lnTo>
                  <a:lnTo>
                    <a:pt x="490" y="286"/>
                  </a:lnTo>
                  <a:lnTo>
                    <a:pt x="488" y="298"/>
                  </a:lnTo>
                  <a:lnTo>
                    <a:pt x="485" y="310"/>
                  </a:lnTo>
                  <a:lnTo>
                    <a:pt x="482" y="321"/>
                  </a:lnTo>
                  <a:lnTo>
                    <a:pt x="478" y="333"/>
                  </a:lnTo>
                  <a:lnTo>
                    <a:pt x="474" y="344"/>
                  </a:lnTo>
                  <a:lnTo>
                    <a:pt x="469" y="355"/>
                  </a:lnTo>
                  <a:lnTo>
                    <a:pt x="463" y="365"/>
                  </a:lnTo>
                  <a:lnTo>
                    <a:pt x="460" y="370"/>
                  </a:lnTo>
                  <a:lnTo>
                    <a:pt x="457" y="375"/>
                  </a:lnTo>
                  <a:lnTo>
                    <a:pt x="451" y="385"/>
                  </a:lnTo>
                  <a:lnTo>
                    <a:pt x="444" y="395"/>
                  </a:lnTo>
                  <a:lnTo>
                    <a:pt x="437" y="404"/>
                  </a:lnTo>
                  <a:lnTo>
                    <a:pt x="429" y="413"/>
                  </a:lnTo>
                  <a:lnTo>
                    <a:pt x="421" y="422"/>
                  </a:lnTo>
                  <a:lnTo>
                    <a:pt x="413" y="430"/>
                  </a:lnTo>
                  <a:lnTo>
                    <a:pt x="404" y="438"/>
                  </a:lnTo>
                  <a:lnTo>
                    <a:pt x="394" y="445"/>
                  </a:lnTo>
                  <a:lnTo>
                    <a:pt x="385" y="452"/>
                  </a:lnTo>
                  <a:lnTo>
                    <a:pt x="375" y="458"/>
                  </a:lnTo>
                  <a:lnTo>
                    <a:pt x="365" y="464"/>
                  </a:lnTo>
                  <a:lnTo>
                    <a:pt x="354" y="469"/>
                  </a:lnTo>
                  <a:lnTo>
                    <a:pt x="343" y="474"/>
                  </a:lnTo>
                  <a:lnTo>
                    <a:pt x="332" y="479"/>
                  </a:lnTo>
                  <a:lnTo>
                    <a:pt x="326" y="481"/>
                  </a:lnTo>
                  <a:lnTo>
                    <a:pt x="321" y="483"/>
                  </a:lnTo>
                  <a:lnTo>
                    <a:pt x="309" y="486"/>
                  </a:lnTo>
                  <a:lnTo>
                    <a:pt x="297" y="489"/>
                  </a:lnTo>
                  <a:lnTo>
                    <a:pt x="285" y="491"/>
                  </a:lnTo>
                  <a:lnTo>
                    <a:pt x="273" y="492"/>
                  </a:lnTo>
                  <a:lnTo>
                    <a:pt x="260" y="493"/>
                  </a:lnTo>
                  <a:lnTo>
                    <a:pt x="248" y="494"/>
                  </a:lnTo>
                  <a:lnTo>
                    <a:pt x="234" y="493"/>
                  </a:lnTo>
                  <a:lnTo>
                    <a:pt x="221" y="492"/>
                  </a:lnTo>
                  <a:lnTo>
                    <a:pt x="209" y="491"/>
                  </a:lnTo>
                  <a:lnTo>
                    <a:pt x="197" y="489"/>
                  </a:lnTo>
                  <a:lnTo>
                    <a:pt x="185" y="486"/>
                  </a:lnTo>
                  <a:lnTo>
                    <a:pt x="174" y="483"/>
                  </a:lnTo>
                  <a:lnTo>
                    <a:pt x="162" y="479"/>
                  </a:lnTo>
                  <a:lnTo>
                    <a:pt x="151" y="474"/>
                  </a:lnTo>
                  <a:lnTo>
                    <a:pt x="140" y="469"/>
                  </a:lnTo>
                  <a:lnTo>
                    <a:pt x="130" y="464"/>
                  </a:lnTo>
                  <a:lnTo>
                    <a:pt x="124" y="461"/>
                  </a:lnTo>
                  <a:lnTo>
                    <a:pt x="119" y="458"/>
                  </a:lnTo>
                  <a:lnTo>
                    <a:pt x="109" y="452"/>
                  </a:lnTo>
                  <a:lnTo>
                    <a:pt x="100" y="445"/>
                  </a:lnTo>
                  <a:lnTo>
                    <a:pt x="90" y="438"/>
                  </a:lnTo>
                  <a:lnTo>
                    <a:pt x="82" y="430"/>
                  </a:lnTo>
                  <a:lnTo>
                    <a:pt x="73" y="422"/>
                  </a:lnTo>
                  <a:lnTo>
                    <a:pt x="65" y="413"/>
                  </a:lnTo>
                  <a:lnTo>
                    <a:pt x="57" y="404"/>
                  </a:lnTo>
                  <a:lnTo>
                    <a:pt x="50" y="395"/>
                  </a:lnTo>
                  <a:lnTo>
                    <a:pt x="43" y="385"/>
                  </a:lnTo>
                  <a:lnTo>
                    <a:pt x="37" y="375"/>
                  </a:lnTo>
                  <a:lnTo>
                    <a:pt x="31" y="365"/>
                  </a:lnTo>
                  <a:lnTo>
                    <a:pt x="25" y="355"/>
                  </a:lnTo>
                  <a:lnTo>
                    <a:pt x="20" y="344"/>
                  </a:lnTo>
                  <a:lnTo>
                    <a:pt x="16" y="333"/>
                  </a:lnTo>
                  <a:lnTo>
                    <a:pt x="14" y="327"/>
                  </a:lnTo>
                  <a:lnTo>
                    <a:pt x="12" y="321"/>
                  </a:lnTo>
                  <a:lnTo>
                    <a:pt x="9" y="310"/>
                  </a:lnTo>
                  <a:lnTo>
                    <a:pt x="6" y="298"/>
                  </a:lnTo>
                  <a:lnTo>
                    <a:pt x="4" y="286"/>
                  </a:lnTo>
                  <a:lnTo>
                    <a:pt x="2" y="273"/>
                  </a:lnTo>
                  <a:lnTo>
                    <a:pt x="1" y="261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8" name="Freeform 150"/>
            <p:cNvSpPr>
              <a:spLocks noEditPoints="1"/>
            </p:cNvSpPr>
            <p:nvPr/>
          </p:nvSpPr>
          <p:spPr bwMode="auto">
            <a:xfrm rot="1413173">
              <a:off x="1446" y="934"/>
              <a:ext cx="2826" cy="2826"/>
            </a:xfrm>
            <a:custGeom>
              <a:avLst/>
              <a:gdLst>
                <a:gd name="T0" fmla="*/ 959 w 492"/>
                <a:gd name="T1" fmla="*/ 37152 h 492"/>
                <a:gd name="T2" fmla="*/ 4555 w 492"/>
                <a:gd name="T3" fmla="*/ 26330 h 492"/>
                <a:gd name="T4" fmla="*/ 9271 w 492"/>
                <a:gd name="T5" fmla="*/ 18576 h 492"/>
                <a:gd name="T6" fmla="*/ 16858 w 492"/>
                <a:gd name="T7" fmla="*/ 10626 h 492"/>
                <a:gd name="T8" fmla="*/ 26330 w 492"/>
                <a:gd name="T9" fmla="*/ 4555 h 492"/>
                <a:gd name="T10" fmla="*/ 34871 w 492"/>
                <a:gd name="T11" fmla="*/ 1516 h 492"/>
                <a:gd name="T12" fmla="*/ 46819 w 492"/>
                <a:gd name="T13" fmla="*/ 0 h 492"/>
                <a:gd name="T14" fmla="*/ 58364 w 492"/>
                <a:gd name="T15" fmla="*/ 1516 h 492"/>
                <a:gd name="T16" fmla="*/ 68990 w 492"/>
                <a:gd name="T17" fmla="*/ 5508 h 492"/>
                <a:gd name="T18" fmla="*/ 76377 w 492"/>
                <a:gd name="T19" fmla="*/ 10626 h 492"/>
                <a:gd name="T20" fmla="*/ 83964 w 492"/>
                <a:gd name="T21" fmla="*/ 18576 h 492"/>
                <a:gd name="T22" fmla="*/ 89639 w 492"/>
                <a:gd name="T23" fmla="*/ 28438 h 492"/>
                <a:gd name="T24" fmla="*/ 92282 w 492"/>
                <a:gd name="T25" fmla="*/ 37152 h 492"/>
                <a:gd name="T26" fmla="*/ 93235 w 492"/>
                <a:gd name="T27" fmla="*/ 49093 h 492"/>
                <a:gd name="T28" fmla="*/ 91156 w 492"/>
                <a:gd name="T29" fmla="*/ 60443 h 492"/>
                <a:gd name="T30" fmla="*/ 86968 w 492"/>
                <a:gd name="T31" fmla="*/ 69748 h 492"/>
                <a:gd name="T32" fmla="*/ 81098 w 492"/>
                <a:gd name="T33" fmla="*/ 77893 h 492"/>
                <a:gd name="T34" fmla="*/ 72781 w 492"/>
                <a:gd name="T35" fmla="*/ 85285 h 492"/>
                <a:gd name="T36" fmla="*/ 62718 w 492"/>
                <a:gd name="T37" fmla="*/ 90398 h 492"/>
                <a:gd name="T38" fmla="*/ 53809 w 492"/>
                <a:gd name="T39" fmla="*/ 92678 h 492"/>
                <a:gd name="T40" fmla="*/ 41701 w 492"/>
                <a:gd name="T41" fmla="*/ 92873 h 492"/>
                <a:gd name="T42" fmla="*/ 30517 w 492"/>
                <a:gd name="T43" fmla="*/ 90398 h 492"/>
                <a:gd name="T44" fmla="*/ 22367 w 492"/>
                <a:gd name="T45" fmla="*/ 86406 h 492"/>
                <a:gd name="T46" fmla="*/ 13659 w 492"/>
                <a:gd name="T47" fmla="*/ 79576 h 492"/>
                <a:gd name="T48" fmla="*/ 6830 w 492"/>
                <a:gd name="T49" fmla="*/ 70667 h 492"/>
                <a:gd name="T50" fmla="*/ 2476 w 492"/>
                <a:gd name="T51" fmla="*/ 61598 h 492"/>
                <a:gd name="T52" fmla="*/ 195 w 492"/>
                <a:gd name="T53" fmla="*/ 51368 h 492"/>
                <a:gd name="T54" fmla="*/ 563 w 492"/>
                <a:gd name="T55" fmla="*/ 41701 h 492"/>
                <a:gd name="T56" fmla="*/ 3033 w 492"/>
                <a:gd name="T57" fmla="*/ 30517 h 492"/>
                <a:gd name="T58" fmla="*/ 8151 w 492"/>
                <a:gd name="T59" fmla="*/ 20655 h 492"/>
                <a:gd name="T60" fmla="*/ 15342 w 492"/>
                <a:gd name="T61" fmla="*/ 12303 h 492"/>
                <a:gd name="T62" fmla="*/ 24446 w 492"/>
                <a:gd name="T63" fmla="*/ 5870 h 492"/>
                <a:gd name="T64" fmla="*/ 35072 w 492"/>
                <a:gd name="T65" fmla="*/ 1717 h 492"/>
                <a:gd name="T66" fmla="*/ 44142 w 492"/>
                <a:gd name="T67" fmla="*/ 362 h 492"/>
                <a:gd name="T68" fmla="*/ 56089 w 492"/>
                <a:gd name="T69" fmla="*/ 1120 h 492"/>
                <a:gd name="T70" fmla="*/ 66710 w 492"/>
                <a:gd name="T71" fmla="*/ 4750 h 492"/>
                <a:gd name="T72" fmla="*/ 76181 w 492"/>
                <a:gd name="T73" fmla="*/ 10787 h 492"/>
                <a:gd name="T74" fmla="*/ 83769 w 492"/>
                <a:gd name="T75" fmla="*/ 18771 h 492"/>
                <a:gd name="T76" fmla="*/ 89243 w 492"/>
                <a:gd name="T77" fmla="*/ 28438 h 492"/>
                <a:gd name="T78" fmla="*/ 92477 w 492"/>
                <a:gd name="T79" fmla="*/ 39426 h 492"/>
                <a:gd name="T80" fmla="*/ 92873 w 492"/>
                <a:gd name="T81" fmla="*/ 49093 h 492"/>
                <a:gd name="T82" fmla="*/ 90960 w 492"/>
                <a:gd name="T83" fmla="*/ 60443 h 492"/>
                <a:gd name="T84" fmla="*/ 86210 w 492"/>
                <a:gd name="T85" fmla="*/ 70667 h 492"/>
                <a:gd name="T86" fmla="*/ 79415 w 492"/>
                <a:gd name="T87" fmla="*/ 79415 h 492"/>
                <a:gd name="T88" fmla="*/ 70667 w 492"/>
                <a:gd name="T89" fmla="*/ 86210 h 492"/>
                <a:gd name="T90" fmla="*/ 60443 w 492"/>
                <a:gd name="T91" fmla="*/ 90759 h 492"/>
                <a:gd name="T92" fmla="*/ 51368 w 492"/>
                <a:gd name="T93" fmla="*/ 92678 h 492"/>
                <a:gd name="T94" fmla="*/ 39426 w 492"/>
                <a:gd name="T95" fmla="*/ 92282 h 492"/>
                <a:gd name="T96" fmla="*/ 28605 w 492"/>
                <a:gd name="T97" fmla="*/ 89243 h 492"/>
                <a:gd name="T98" fmla="*/ 18938 w 492"/>
                <a:gd name="T99" fmla="*/ 83769 h 492"/>
                <a:gd name="T100" fmla="*/ 10787 w 492"/>
                <a:gd name="T101" fmla="*/ 75980 h 492"/>
                <a:gd name="T102" fmla="*/ 4917 w 492"/>
                <a:gd name="T103" fmla="*/ 66710 h 492"/>
                <a:gd name="T104" fmla="*/ 1120 w 492"/>
                <a:gd name="T105" fmla="*/ 55888 h 492"/>
                <a:gd name="T106" fmla="*/ 362 w 492"/>
                <a:gd name="T107" fmla="*/ 46422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2"/>
                <a:gd name="T163" fmla="*/ 0 h 492"/>
                <a:gd name="T164" fmla="*/ 492 w 492"/>
                <a:gd name="T165" fmla="*/ 492 h 4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2" h="492">
                  <a:moveTo>
                    <a:pt x="0" y="245"/>
                  </a:moveTo>
                  <a:lnTo>
                    <a:pt x="0" y="233"/>
                  </a:lnTo>
                  <a:lnTo>
                    <a:pt x="1" y="220"/>
                  </a:lnTo>
                  <a:lnTo>
                    <a:pt x="3" y="208"/>
                  </a:lnTo>
                  <a:lnTo>
                    <a:pt x="5" y="196"/>
                  </a:lnTo>
                  <a:lnTo>
                    <a:pt x="8" y="184"/>
                  </a:lnTo>
                  <a:lnTo>
                    <a:pt x="11" y="172"/>
                  </a:lnTo>
                  <a:lnTo>
                    <a:pt x="15" y="161"/>
                  </a:lnTo>
                  <a:lnTo>
                    <a:pt x="19" y="150"/>
                  </a:lnTo>
                  <a:lnTo>
                    <a:pt x="24" y="139"/>
                  </a:lnTo>
                  <a:lnTo>
                    <a:pt x="30" y="128"/>
                  </a:lnTo>
                  <a:lnTo>
                    <a:pt x="33" y="123"/>
                  </a:lnTo>
                  <a:lnTo>
                    <a:pt x="36" y="118"/>
                  </a:lnTo>
                  <a:lnTo>
                    <a:pt x="42" y="108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1" y="64"/>
                  </a:lnTo>
                  <a:lnTo>
                    <a:pt x="89" y="56"/>
                  </a:lnTo>
                  <a:lnTo>
                    <a:pt x="99" y="49"/>
                  </a:lnTo>
                  <a:lnTo>
                    <a:pt x="108" y="42"/>
                  </a:lnTo>
                  <a:lnTo>
                    <a:pt x="118" y="35"/>
                  </a:lnTo>
                  <a:lnTo>
                    <a:pt x="129" y="29"/>
                  </a:lnTo>
                  <a:lnTo>
                    <a:pt x="139" y="24"/>
                  </a:lnTo>
                  <a:lnTo>
                    <a:pt x="150" y="19"/>
                  </a:lnTo>
                  <a:lnTo>
                    <a:pt x="161" y="15"/>
                  </a:lnTo>
                  <a:lnTo>
                    <a:pt x="167" y="13"/>
                  </a:lnTo>
                  <a:lnTo>
                    <a:pt x="173" y="11"/>
                  </a:lnTo>
                  <a:lnTo>
                    <a:pt x="184" y="8"/>
                  </a:lnTo>
                  <a:lnTo>
                    <a:pt x="196" y="5"/>
                  </a:lnTo>
                  <a:lnTo>
                    <a:pt x="208" y="3"/>
                  </a:lnTo>
                  <a:lnTo>
                    <a:pt x="220" y="1"/>
                  </a:lnTo>
                  <a:lnTo>
                    <a:pt x="233" y="0"/>
                  </a:lnTo>
                  <a:lnTo>
                    <a:pt x="247" y="0"/>
                  </a:lnTo>
                  <a:lnTo>
                    <a:pt x="259" y="0"/>
                  </a:lnTo>
                  <a:lnTo>
                    <a:pt x="272" y="1"/>
                  </a:lnTo>
                  <a:lnTo>
                    <a:pt x="284" y="3"/>
                  </a:lnTo>
                  <a:lnTo>
                    <a:pt x="296" y="5"/>
                  </a:lnTo>
                  <a:lnTo>
                    <a:pt x="308" y="8"/>
                  </a:lnTo>
                  <a:lnTo>
                    <a:pt x="320" y="11"/>
                  </a:lnTo>
                  <a:lnTo>
                    <a:pt x="331" y="15"/>
                  </a:lnTo>
                  <a:lnTo>
                    <a:pt x="342" y="19"/>
                  </a:lnTo>
                  <a:lnTo>
                    <a:pt x="353" y="24"/>
                  </a:lnTo>
                  <a:lnTo>
                    <a:pt x="364" y="29"/>
                  </a:lnTo>
                  <a:lnTo>
                    <a:pt x="369" y="32"/>
                  </a:lnTo>
                  <a:lnTo>
                    <a:pt x="374" y="35"/>
                  </a:lnTo>
                  <a:lnTo>
                    <a:pt x="384" y="42"/>
                  </a:lnTo>
                  <a:lnTo>
                    <a:pt x="393" y="49"/>
                  </a:lnTo>
                  <a:lnTo>
                    <a:pt x="403" y="56"/>
                  </a:lnTo>
                  <a:lnTo>
                    <a:pt x="412" y="64"/>
                  </a:lnTo>
                  <a:lnTo>
                    <a:pt x="420" y="72"/>
                  </a:lnTo>
                  <a:lnTo>
                    <a:pt x="428" y="80"/>
                  </a:lnTo>
                  <a:lnTo>
                    <a:pt x="436" y="89"/>
                  </a:lnTo>
                  <a:lnTo>
                    <a:pt x="443" y="98"/>
                  </a:lnTo>
                  <a:lnTo>
                    <a:pt x="450" y="108"/>
                  </a:lnTo>
                  <a:lnTo>
                    <a:pt x="456" y="118"/>
                  </a:lnTo>
                  <a:lnTo>
                    <a:pt x="462" y="128"/>
                  </a:lnTo>
                  <a:lnTo>
                    <a:pt x="468" y="139"/>
                  </a:lnTo>
                  <a:lnTo>
                    <a:pt x="473" y="150"/>
                  </a:lnTo>
                  <a:lnTo>
                    <a:pt x="477" y="161"/>
                  </a:lnTo>
                  <a:lnTo>
                    <a:pt x="479" y="167"/>
                  </a:lnTo>
                  <a:lnTo>
                    <a:pt x="481" y="172"/>
                  </a:lnTo>
                  <a:lnTo>
                    <a:pt x="484" y="184"/>
                  </a:lnTo>
                  <a:lnTo>
                    <a:pt x="487" y="196"/>
                  </a:lnTo>
                  <a:lnTo>
                    <a:pt x="489" y="208"/>
                  </a:lnTo>
                  <a:lnTo>
                    <a:pt x="491" y="220"/>
                  </a:lnTo>
                  <a:lnTo>
                    <a:pt x="492" y="233"/>
                  </a:lnTo>
                  <a:lnTo>
                    <a:pt x="492" y="245"/>
                  </a:lnTo>
                  <a:lnTo>
                    <a:pt x="492" y="259"/>
                  </a:lnTo>
                  <a:lnTo>
                    <a:pt x="491" y="271"/>
                  </a:lnTo>
                  <a:lnTo>
                    <a:pt x="489" y="284"/>
                  </a:lnTo>
                  <a:lnTo>
                    <a:pt x="487" y="296"/>
                  </a:lnTo>
                  <a:lnTo>
                    <a:pt x="484" y="308"/>
                  </a:lnTo>
                  <a:lnTo>
                    <a:pt x="481" y="319"/>
                  </a:lnTo>
                  <a:lnTo>
                    <a:pt x="477" y="331"/>
                  </a:lnTo>
                  <a:lnTo>
                    <a:pt x="473" y="342"/>
                  </a:lnTo>
                  <a:lnTo>
                    <a:pt x="468" y="353"/>
                  </a:lnTo>
                  <a:lnTo>
                    <a:pt x="462" y="363"/>
                  </a:lnTo>
                  <a:lnTo>
                    <a:pt x="459" y="368"/>
                  </a:lnTo>
                  <a:lnTo>
                    <a:pt x="456" y="373"/>
                  </a:lnTo>
                  <a:lnTo>
                    <a:pt x="450" y="383"/>
                  </a:lnTo>
                  <a:lnTo>
                    <a:pt x="443" y="393"/>
                  </a:lnTo>
                  <a:lnTo>
                    <a:pt x="436" y="402"/>
                  </a:lnTo>
                  <a:lnTo>
                    <a:pt x="428" y="411"/>
                  </a:lnTo>
                  <a:lnTo>
                    <a:pt x="420" y="420"/>
                  </a:lnTo>
                  <a:lnTo>
                    <a:pt x="412" y="428"/>
                  </a:lnTo>
                  <a:lnTo>
                    <a:pt x="403" y="436"/>
                  </a:lnTo>
                  <a:lnTo>
                    <a:pt x="393" y="443"/>
                  </a:lnTo>
                  <a:lnTo>
                    <a:pt x="384" y="450"/>
                  </a:lnTo>
                  <a:lnTo>
                    <a:pt x="374" y="456"/>
                  </a:lnTo>
                  <a:lnTo>
                    <a:pt x="364" y="462"/>
                  </a:lnTo>
                  <a:lnTo>
                    <a:pt x="353" y="467"/>
                  </a:lnTo>
                  <a:lnTo>
                    <a:pt x="342" y="472"/>
                  </a:lnTo>
                  <a:lnTo>
                    <a:pt x="331" y="477"/>
                  </a:lnTo>
                  <a:lnTo>
                    <a:pt x="325" y="479"/>
                  </a:lnTo>
                  <a:lnTo>
                    <a:pt x="320" y="481"/>
                  </a:lnTo>
                  <a:lnTo>
                    <a:pt x="308" y="484"/>
                  </a:lnTo>
                  <a:lnTo>
                    <a:pt x="296" y="487"/>
                  </a:lnTo>
                  <a:lnTo>
                    <a:pt x="284" y="489"/>
                  </a:lnTo>
                  <a:lnTo>
                    <a:pt x="272" y="490"/>
                  </a:lnTo>
                  <a:lnTo>
                    <a:pt x="259" y="491"/>
                  </a:lnTo>
                  <a:lnTo>
                    <a:pt x="247" y="492"/>
                  </a:lnTo>
                  <a:lnTo>
                    <a:pt x="233" y="491"/>
                  </a:lnTo>
                  <a:lnTo>
                    <a:pt x="220" y="490"/>
                  </a:lnTo>
                  <a:lnTo>
                    <a:pt x="208" y="489"/>
                  </a:lnTo>
                  <a:lnTo>
                    <a:pt x="196" y="487"/>
                  </a:lnTo>
                  <a:lnTo>
                    <a:pt x="184" y="484"/>
                  </a:lnTo>
                  <a:lnTo>
                    <a:pt x="173" y="481"/>
                  </a:lnTo>
                  <a:lnTo>
                    <a:pt x="161" y="477"/>
                  </a:lnTo>
                  <a:lnTo>
                    <a:pt x="150" y="472"/>
                  </a:lnTo>
                  <a:lnTo>
                    <a:pt x="139" y="467"/>
                  </a:lnTo>
                  <a:lnTo>
                    <a:pt x="129" y="462"/>
                  </a:lnTo>
                  <a:lnTo>
                    <a:pt x="123" y="459"/>
                  </a:lnTo>
                  <a:lnTo>
                    <a:pt x="118" y="456"/>
                  </a:lnTo>
                  <a:lnTo>
                    <a:pt x="108" y="450"/>
                  </a:lnTo>
                  <a:lnTo>
                    <a:pt x="99" y="443"/>
                  </a:lnTo>
                  <a:lnTo>
                    <a:pt x="89" y="436"/>
                  </a:lnTo>
                  <a:lnTo>
                    <a:pt x="81" y="428"/>
                  </a:lnTo>
                  <a:lnTo>
                    <a:pt x="72" y="420"/>
                  </a:lnTo>
                  <a:lnTo>
                    <a:pt x="64" y="411"/>
                  </a:lnTo>
                  <a:lnTo>
                    <a:pt x="56" y="402"/>
                  </a:lnTo>
                  <a:lnTo>
                    <a:pt x="49" y="393"/>
                  </a:lnTo>
                  <a:lnTo>
                    <a:pt x="42" y="383"/>
                  </a:lnTo>
                  <a:lnTo>
                    <a:pt x="36" y="373"/>
                  </a:lnTo>
                  <a:lnTo>
                    <a:pt x="30" y="363"/>
                  </a:lnTo>
                  <a:lnTo>
                    <a:pt x="24" y="353"/>
                  </a:lnTo>
                  <a:lnTo>
                    <a:pt x="19" y="342"/>
                  </a:lnTo>
                  <a:lnTo>
                    <a:pt x="15" y="331"/>
                  </a:lnTo>
                  <a:lnTo>
                    <a:pt x="13" y="325"/>
                  </a:lnTo>
                  <a:lnTo>
                    <a:pt x="11" y="319"/>
                  </a:lnTo>
                  <a:lnTo>
                    <a:pt x="8" y="308"/>
                  </a:lnTo>
                  <a:lnTo>
                    <a:pt x="5" y="296"/>
                  </a:lnTo>
                  <a:lnTo>
                    <a:pt x="3" y="284"/>
                  </a:lnTo>
                  <a:lnTo>
                    <a:pt x="1" y="271"/>
                  </a:lnTo>
                  <a:lnTo>
                    <a:pt x="0" y="259"/>
                  </a:lnTo>
                  <a:lnTo>
                    <a:pt x="0" y="245"/>
                  </a:lnTo>
                  <a:close/>
                  <a:moveTo>
                    <a:pt x="2" y="245"/>
                  </a:moveTo>
                  <a:lnTo>
                    <a:pt x="2" y="233"/>
                  </a:lnTo>
                  <a:lnTo>
                    <a:pt x="3" y="220"/>
                  </a:lnTo>
                  <a:lnTo>
                    <a:pt x="4" y="208"/>
                  </a:lnTo>
                  <a:lnTo>
                    <a:pt x="6" y="196"/>
                  </a:lnTo>
                  <a:lnTo>
                    <a:pt x="9" y="184"/>
                  </a:lnTo>
                  <a:lnTo>
                    <a:pt x="12" y="173"/>
                  </a:lnTo>
                  <a:lnTo>
                    <a:pt x="16" y="161"/>
                  </a:lnTo>
                  <a:lnTo>
                    <a:pt x="21" y="150"/>
                  </a:lnTo>
                  <a:lnTo>
                    <a:pt x="26" y="139"/>
                  </a:lnTo>
                  <a:lnTo>
                    <a:pt x="31" y="129"/>
                  </a:lnTo>
                  <a:lnTo>
                    <a:pt x="37" y="119"/>
                  </a:lnTo>
                  <a:lnTo>
                    <a:pt x="43" y="109"/>
                  </a:lnTo>
                  <a:lnTo>
                    <a:pt x="50" y="99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1" y="65"/>
                  </a:lnTo>
                  <a:lnTo>
                    <a:pt x="90" y="57"/>
                  </a:lnTo>
                  <a:lnTo>
                    <a:pt x="100" y="50"/>
                  </a:lnTo>
                  <a:lnTo>
                    <a:pt x="109" y="43"/>
                  </a:lnTo>
                  <a:lnTo>
                    <a:pt x="119" y="37"/>
                  </a:lnTo>
                  <a:lnTo>
                    <a:pt x="129" y="31"/>
                  </a:lnTo>
                  <a:lnTo>
                    <a:pt x="140" y="25"/>
                  </a:lnTo>
                  <a:lnTo>
                    <a:pt x="151" y="20"/>
                  </a:lnTo>
                  <a:lnTo>
                    <a:pt x="162" y="16"/>
                  </a:lnTo>
                  <a:lnTo>
                    <a:pt x="173" y="12"/>
                  </a:lnTo>
                  <a:lnTo>
                    <a:pt x="185" y="9"/>
                  </a:lnTo>
                  <a:lnTo>
                    <a:pt x="196" y="6"/>
                  </a:lnTo>
                  <a:lnTo>
                    <a:pt x="208" y="4"/>
                  </a:lnTo>
                  <a:lnTo>
                    <a:pt x="214" y="3"/>
                  </a:lnTo>
                  <a:lnTo>
                    <a:pt x="221" y="2"/>
                  </a:lnTo>
                  <a:lnTo>
                    <a:pt x="233" y="2"/>
                  </a:lnTo>
                  <a:lnTo>
                    <a:pt x="247" y="1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4" y="4"/>
                  </a:lnTo>
                  <a:lnTo>
                    <a:pt x="296" y="6"/>
                  </a:lnTo>
                  <a:lnTo>
                    <a:pt x="308" y="9"/>
                  </a:lnTo>
                  <a:lnTo>
                    <a:pt x="319" y="12"/>
                  </a:lnTo>
                  <a:lnTo>
                    <a:pt x="330" y="16"/>
                  </a:lnTo>
                  <a:lnTo>
                    <a:pt x="342" y="20"/>
                  </a:lnTo>
                  <a:lnTo>
                    <a:pt x="352" y="25"/>
                  </a:lnTo>
                  <a:lnTo>
                    <a:pt x="363" y="31"/>
                  </a:lnTo>
                  <a:lnTo>
                    <a:pt x="373" y="37"/>
                  </a:lnTo>
                  <a:lnTo>
                    <a:pt x="383" y="43"/>
                  </a:lnTo>
                  <a:lnTo>
                    <a:pt x="393" y="50"/>
                  </a:lnTo>
                  <a:lnTo>
                    <a:pt x="402" y="57"/>
                  </a:lnTo>
                  <a:lnTo>
                    <a:pt x="411" y="65"/>
                  </a:lnTo>
                  <a:lnTo>
                    <a:pt x="419" y="73"/>
                  </a:lnTo>
                  <a:lnTo>
                    <a:pt x="427" y="81"/>
                  </a:lnTo>
                  <a:lnTo>
                    <a:pt x="435" y="90"/>
                  </a:lnTo>
                  <a:lnTo>
                    <a:pt x="442" y="99"/>
                  </a:lnTo>
                  <a:lnTo>
                    <a:pt x="449" y="109"/>
                  </a:lnTo>
                  <a:lnTo>
                    <a:pt x="455" y="119"/>
                  </a:lnTo>
                  <a:lnTo>
                    <a:pt x="461" y="129"/>
                  </a:lnTo>
                  <a:lnTo>
                    <a:pt x="466" y="139"/>
                  </a:lnTo>
                  <a:lnTo>
                    <a:pt x="471" y="150"/>
                  </a:lnTo>
                  <a:lnTo>
                    <a:pt x="476" y="161"/>
                  </a:lnTo>
                  <a:lnTo>
                    <a:pt x="480" y="173"/>
                  </a:lnTo>
                  <a:lnTo>
                    <a:pt x="483" y="184"/>
                  </a:lnTo>
                  <a:lnTo>
                    <a:pt x="486" y="196"/>
                  </a:lnTo>
                  <a:lnTo>
                    <a:pt x="488" y="208"/>
                  </a:lnTo>
                  <a:lnTo>
                    <a:pt x="489" y="214"/>
                  </a:lnTo>
                  <a:lnTo>
                    <a:pt x="489" y="220"/>
                  </a:lnTo>
                  <a:lnTo>
                    <a:pt x="490" y="233"/>
                  </a:lnTo>
                  <a:lnTo>
                    <a:pt x="491" y="245"/>
                  </a:lnTo>
                  <a:lnTo>
                    <a:pt x="490" y="259"/>
                  </a:lnTo>
                  <a:lnTo>
                    <a:pt x="489" y="271"/>
                  </a:lnTo>
                  <a:lnTo>
                    <a:pt x="488" y="283"/>
                  </a:lnTo>
                  <a:lnTo>
                    <a:pt x="486" y="295"/>
                  </a:lnTo>
                  <a:lnTo>
                    <a:pt x="483" y="307"/>
                  </a:lnTo>
                  <a:lnTo>
                    <a:pt x="480" y="319"/>
                  </a:lnTo>
                  <a:lnTo>
                    <a:pt x="476" y="330"/>
                  </a:lnTo>
                  <a:lnTo>
                    <a:pt x="471" y="341"/>
                  </a:lnTo>
                  <a:lnTo>
                    <a:pt x="466" y="352"/>
                  </a:lnTo>
                  <a:lnTo>
                    <a:pt x="461" y="363"/>
                  </a:lnTo>
                  <a:lnTo>
                    <a:pt x="455" y="373"/>
                  </a:lnTo>
                  <a:lnTo>
                    <a:pt x="449" y="383"/>
                  </a:lnTo>
                  <a:lnTo>
                    <a:pt x="442" y="392"/>
                  </a:lnTo>
                  <a:lnTo>
                    <a:pt x="435" y="401"/>
                  </a:lnTo>
                  <a:lnTo>
                    <a:pt x="427" y="410"/>
                  </a:lnTo>
                  <a:lnTo>
                    <a:pt x="419" y="419"/>
                  </a:lnTo>
                  <a:lnTo>
                    <a:pt x="411" y="427"/>
                  </a:lnTo>
                  <a:lnTo>
                    <a:pt x="402" y="435"/>
                  </a:lnTo>
                  <a:lnTo>
                    <a:pt x="393" y="442"/>
                  </a:lnTo>
                  <a:lnTo>
                    <a:pt x="383" y="449"/>
                  </a:lnTo>
                  <a:lnTo>
                    <a:pt x="373" y="455"/>
                  </a:lnTo>
                  <a:lnTo>
                    <a:pt x="363" y="461"/>
                  </a:lnTo>
                  <a:lnTo>
                    <a:pt x="352" y="466"/>
                  </a:lnTo>
                  <a:lnTo>
                    <a:pt x="342" y="471"/>
                  </a:lnTo>
                  <a:lnTo>
                    <a:pt x="330" y="475"/>
                  </a:lnTo>
                  <a:lnTo>
                    <a:pt x="319" y="479"/>
                  </a:lnTo>
                  <a:lnTo>
                    <a:pt x="308" y="483"/>
                  </a:lnTo>
                  <a:lnTo>
                    <a:pt x="296" y="485"/>
                  </a:lnTo>
                  <a:lnTo>
                    <a:pt x="284" y="487"/>
                  </a:lnTo>
                  <a:lnTo>
                    <a:pt x="278" y="488"/>
                  </a:lnTo>
                  <a:lnTo>
                    <a:pt x="271" y="489"/>
                  </a:lnTo>
                  <a:lnTo>
                    <a:pt x="259" y="490"/>
                  </a:lnTo>
                  <a:lnTo>
                    <a:pt x="247" y="490"/>
                  </a:lnTo>
                  <a:lnTo>
                    <a:pt x="233" y="490"/>
                  </a:lnTo>
                  <a:lnTo>
                    <a:pt x="221" y="489"/>
                  </a:lnTo>
                  <a:lnTo>
                    <a:pt x="208" y="487"/>
                  </a:lnTo>
                  <a:lnTo>
                    <a:pt x="196" y="485"/>
                  </a:lnTo>
                  <a:lnTo>
                    <a:pt x="185" y="483"/>
                  </a:lnTo>
                  <a:lnTo>
                    <a:pt x="173" y="479"/>
                  </a:lnTo>
                  <a:lnTo>
                    <a:pt x="162" y="475"/>
                  </a:lnTo>
                  <a:lnTo>
                    <a:pt x="151" y="471"/>
                  </a:lnTo>
                  <a:lnTo>
                    <a:pt x="140" y="466"/>
                  </a:lnTo>
                  <a:lnTo>
                    <a:pt x="129" y="461"/>
                  </a:lnTo>
                  <a:lnTo>
                    <a:pt x="119" y="455"/>
                  </a:lnTo>
                  <a:lnTo>
                    <a:pt x="109" y="449"/>
                  </a:lnTo>
                  <a:lnTo>
                    <a:pt x="100" y="442"/>
                  </a:lnTo>
                  <a:lnTo>
                    <a:pt x="90" y="435"/>
                  </a:lnTo>
                  <a:lnTo>
                    <a:pt x="81" y="427"/>
                  </a:lnTo>
                  <a:lnTo>
                    <a:pt x="73" y="419"/>
                  </a:lnTo>
                  <a:lnTo>
                    <a:pt x="65" y="410"/>
                  </a:lnTo>
                  <a:lnTo>
                    <a:pt x="57" y="401"/>
                  </a:lnTo>
                  <a:lnTo>
                    <a:pt x="50" y="392"/>
                  </a:lnTo>
                  <a:lnTo>
                    <a:pt x="43" y="383"/>
                  </a:lnTo>
                  <a:lnTo>
                    <a:pt x="37" y="373"/>
                  </a:lnTo>
                  <a:lnTo>
                    <a:pt x="31" y="363"/>
                  </a:lnTo>
                  <a:lnTo>
                    <a:pt x="26" y="352"/>
                  </a:lnTo>
                  <a:lnTo>
                    <a:pt x="21" y="341"/>
                  </a:lnTo>
                  <a:lnTo>
                    <a:pt x="16" y="330"/>
                  </a:lnTo>
                  <a:lnTo>
                    <a:pt x="12" y="319"/>
                  </a:lnTo>
                  <a:lnTo>
                    <a:pt x="9" y="307"/>
                  </a:lnTo>
                  <a:lnTo>
                    <a:pt x="6" y="295"/>
                  </a:lnTo>
                  <a:lnTo>
                    <a:pt x="4" y="283"/>
                  </a:lnTo>
                  <a:lnTo>
                    <a:pt x="3" y="277"/>
                  </a:lnTo>
                  <a:lnTo>
                    <a:pt x="3" y="271"/>
                  </a:lnTo>
                  <a:lnTo>
                    <a:pt x="2" y="259"/>
                  </a:lnTo>
                  <a:lnTo>
                    <a:pt x="2" y="2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9" name="Freeform 151"/>
            <p:cNvSpPr>
              <a:spLocks noEditPoints="1"/>
            </p:cNvSpPr>
            <p:nvPr/>
          </p:nvSpPr>
          <p:spPr bwMode="auto">
            <a:xfrm rot="1413173">
              <a:off x="1457" y="941"/>
              <a:ext cx="2809" cy="2809"/>
            </a:xfrm>
            <a:custGeom>
              <a:avLst/>
              <a:gdLst>
                <a:gd name="T0" fmla="*/ 758 w 489"/>
                <a:gd name="T1" fmla="*/ 36959 h 489"/>
                <a:gd name="T2" fmla="*/ 4555 w 489"/>
                <a:gd name="T3" fmla="*/ 26166 h 489"/>
                <a:gd name="T4" fmla="*/ 10426 w 489"/>
                <a:gd name="T5" fmla="*/ 16860 h 489"/>
                <a:gd name="T6" fmla="*/ 18577 w 489"/>
                <a:gd name="T7" fmla="*/ 9271 h 489"/>
                <a:gd name="T8" fmla="*/ 28245 w 489"/>
                <a:gd name="T9" fmla="*/ 3596 h 489"/>
                <a:gd name="T10" fmla="*/ 39039 w 489"/>
                <a:gd name="T11" fmla="*/ 563 h 489"/>
                <a:gd name="T12" fmla="*/ 48707 w 489"/>
                <a:gd name="T13" fmla="*/ 195 h 489"/>
                <a:gd name="T14" fmla="*/ 60092 w 489"/>
                <a:gd name="T15" fmla="*/ 2079 h 489"/>
                <a:gd name="T16" fmla="*/ 70317 w 489"/>
                <a:gd name="T17" fmla="*/ 6830 h 489"/>
                <a:gd name="T18" fmla="*/ 79031 w 489"/>
                <a:gd name="T19" fmla="*/ 13660 h 489"/>
                <a:gd name="T20" fmla="*/ 85861 w 489"/>
                <a:gd name="T21" fmla="*/ 22374 h 489"/>
                <a:gd name="T22" fmla="*/ 90612 w 489"/>
                <a:gd name="T23" fmla="*/ 32599 h 489"/>
                <a:gd name="T24" fmla="*/ 92329 w 489"/>
                <a:gd name="T25" fmla="*/ 41509 h 489"/>
                <a:gd name="T26" fmla="*/ 92128 w 489"/>
                <a:gd name="T27" fmla="*/ 53457 h 489"/>
                <a:gd name="T28" fmla="*/ 88894 w 489"/>
                <a:gd name="T29" fmla="*/ 64446 h 489"/>
                <a:gd name="T30" fmla="*/ 83420 w 489"/>
                <a:gd name="T31" fmla="*/ 74114 h 489"/>
                <a:gd name="T32" fmla="*/ 75832 w 489"/>
                <a:gd name="T33" fmla="*/ 82265 h 489"/>
                <a:gd name="T34" fmla="*/ 66359 w 489"/>
                <a:gd name="T35" fmla="*/ 88136 h 489"/>
                <a:gd name="T36" fmla="*/ 55732 w 489"/>
                <a:gd name="T37" fmla="*/ 91732 h 489"/>
                <a:gd name="T38" fmla="*/ 46426 w 489"/>
                <a:gd name="T39" fmla="*/ 92691 h 489"/>
                <a:gd name="T40" fmla="*/ 34679 w 489"/>
                <a:gd name="T41" fmla="*/ 91370 h 489"/>
                <a:gd name="T42" fmla="*/ 24086 w 489"/>
                <a:gd name="T43" fmla="*/ 87182 h 489"/>
                <a:gd name="T44" fmla="*/ 14981 w 489"/>
                <a:gd name="T45" fmla="*/ 80743 h 489"/>
                <a:gd name="T46" fmla="*/ 7789 w 489"/>
                <a:gd name="T47" fmla="*/ 72396 h 489"/>
                <a:gd name="T48" fmla="*/ 2642 w 489"/>
                <a:gd name="T49" fmla="*/ 62367 h 489"/>
                <a:gd name="T50" fmla="*/ 195 w 489"/>
                <a:gd name="T51" fmla="*/ 52303 h 489"/>
                <a:gd name="T52" fmla="*/ 195 w 489"/>
                <a:gd name="T53" fmla="*/ 43985 h 489"/>
                <a:gd name="T54" fmla="*/ 2275 w 489"/>
                <a:gd name="T55" fmla="*/ 32599 h 489"/>
                <a:gd name="T56" fmla="*/ 6830 w 489"/>
                <a:gd name="T57" fmla="*/ 22374 h 489"/>
                <a:gd name="T58" fmla="*/ 13660 w 489"/>
                <a:gd name="T59" fmla="*/ 13827 h 489"/>
                <a:gd name="T60" fmla="*/ 22374 w 489"/>
                <a:gd name="T61" fmla="*/ 7031 h 489"/>
                <a:gd name="T62" fmla="*/ 32404 w 489"/>
                <a:gd name="T63" fmla="*/ 2476 h 489"/>
                <a:gd name="T64" fmla="*/ 46426 w 489"/>
                <a:gd name="T65" fmla="*/ 362 h 489"/>
                <a:gd name="T66" fmla="*/ 57811 w 489"/>
                <a:gd name="T67" fmla="*/ 1718 h 489"/>
                <a:gd name="T68" fmla="*/ 68237 w 489"/>
                <a:gd name="T69" fmla="*/ 5871 h 489"/>
                <a:gd name="T70" fmla="*/ 77348 w 489"/>
                <a:gd name="T71" fmla="*/ 12310 h 489"/>
                <a:gd name="T72" fmla="*/ 84540 w 489"/>
                <a:gd name="T73" fmla="*/ 20657 h 489"/>
                <a:gd name="T74" fmla="*/ 89457 w 489"/>
                <a:gd name="T75" fmla="*/ 30526 h 489"/>
                <a:gd name="T76" fmla="*/ 92329 w 489"/>
                <a:gd name="T77" fmla="*/ 43985 h 489"/>
                <a:gd name="T78" fmla="*/ 91370 w 489"/>
                <a:gd name="T79" fmla="*/ 55732 h 489"/>
                <a:gd name="T80" fmla="*/ 87774 w 489"/>
                <a:gd name="T81" fmla="*/ 66359 h 489"/>
                <a:gd name="T82" fmla="*/ 81903 w 489"/>
                <a:gd name="T83" fmla="*/ 75832 h 489"/>
                <a:gd name="T84" fmla="*/ 73913 w 489"/>
                <a:gd name="T85" fmla="*/ 83420 h 489"/>
                <a:gd name="T86" fmla="*/ 64245 w 489"/>
                <a:gd name="T87" fmla="*/ 88894 h 489"/>
                <a:gd name="T88" fmla="*/ 50981 w 489"/>
                <a:gd name="T89" fmla="*/ 92329 h 489"/>
                <a:gd name="T90" fmla="*/ 39234 w 489"/>
                <a:gd name="T91" fmla="*/ 91933 h 489"/>
                <a:gd name="T92" fmla="*/ 28245 w 489"/>
                <a:gd name="T93" fmla="*/ 88894 h 489"/>
                <a:gd name="T94" fmla="*/ 18577 w 489"/>
                <a:gd name="T95" fmla="*/ 83420 h 489"/>
                <a:gd name="T96" fmla="*/ 10627 w 489"/>
                <a:gd name="T97" fmla="*/ 75832 h 489"/>
                <a:gd name="T98" fmla="*/ 4751 w 489"/>
                <a:gd name="T99" fmla="*/ 66359 h 489"/>
                <a:gd name="T100" fmla="*/ 1120 w 489"/>
                <a:gd name="T101" fmla="*/ 55732 h 4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9"/>
                <a:gd name="T154" fmla="*/ 0 h 489"/>
                <a:gd name="T155" fmla="*/ 489 w 489"/>
                <a:gd name="T156" fmla="*/ 489 h 4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9" h="489">
                  <a:moveTo>
                    <a:pt x="0" y="244"/>
                  </a:moveTo>
                  <a:lnTo>
                    <a:pt x="0" y="232"/>
                  </a:lnTo>
                  <a:lnTo>
                    <a:pt x="1" y="219"/>
                  </a:lnTo>
                  <a:lnTo>
                    <a:pt x="2" y="207"/>
                  </a:lnTo>
                  <a:lnTo>
                    <a:pt x="4" y="195"/>
                  </a:lnTo>
                  <a:lnTo>
                    <a:pt x="7" y="183"/>
                  </a:lnTo>
                  <a:lnTo>
                    <a:pt x="10" y="172"/>
                  </a:lnTo>
                  <a:lnTo>
                    <a:pt x="14" y="160"/>
                  </a:lnTo>
                  <a:lnTo>
                    <a:pt x="19" y="149"/>
                  </a:lnTo>
                  <a:lnTo>
                    <a:pt x="24" y="138"/>
                  </a:lnTo>
                  <a:lnTo>
                    <a:pt x="29" y="128"/>
                  </a:lnTo>
                  <a:lnTo>
                    <a:pt x="35" y="118"/>
                  </a:lnTo>
                  <a:lnTo>
                    <a:pt x="41" y="108"/>
                  </a:lnTo>
                  <a:lnTo>
                    <a:pt x="48" y="98"/>
                  </a:lnTo>
                  <a:lnTo>
                    <a:pt x="55" y="89"/>
                  </a:lnTo>
                  <a:lnTo>
                    <a:pt x="63" y="80"/>
                  </a:lnTo>
                  <a:lnTo>
                    <a:pt x="71" y="72"/>
                  </a:lnTo>
                  <a:lnTo>
                    <a:pt x="79" y="64"/>
                  </a:lnTo>
                  <a:lnTo>
                    <a:pt x="88" y="56"/>
                  </a:lnTo>
                  <a:lnTo>
                    <a:pt x="98" y="49"/>
                  </a:lnTo>
                  <a:lnTo>
                    <a:pt x="107" y="42"/>
                  </a:lnTo>
                  <a:lnTo>
                    <a:pt x="117" y="36"/>
                  </a:lnTo>
                  <a:lnTo>
                    <a:pt x="127" y="30"/>
                  </a:lnTo>
                  <a:lnTo>
                    <a:pt x="138" y="24"/>
                  </a:lnTo>
                  <a:lnTo>
                    <a:pt x="149" y="19"/>
                  </a:lnTo>
                  <a:lnTo>
                    <a:pt x="160" y="15"/>
                  </a:lnTo>
                  <a:lnTo>
                    <a:pt x="171" y="11"/>
                  </a:lnTo>
                  <a:lnTo>
                    <a:pt x="183" y="8"/>
                  </a:lnTo>
                  <a:lnTo>
                    <a:pt x="194" y="5"/>
                  </a:lnTo>
                  <a:lnTo>
                    <a:pt x="206" y="3"/>
                  </a:lnTo>
                  <a:lnTo>
                    <a:pt x="212" y="2"/>
                  </a:lnTo>
                  <a:lnTo>
                    <a:pt x="219" y="1"/>
                  </a:lnTo>
                  <a:lnTo>
                    <a:pt x="231" y="1"/>
                  </a:lnTo>
                  <a:lnTo>
                    <a:pt x="245" y="0"/>
                  </a:lnTo>
                  <a:lnTo>
                    <a:pt x="257" y="1"/>
                  </a:lnTo>
                  <a:lnTo>
                    <a:pt x="269" y="1"/>
                  </a:lnTo>
                  <a:lnTo>
                    <a:pt x="282" y="3"/>
                  </a:lnTo>
                  <a:lnTo>
                    <a:pt x="294" y="5"/>
                  </a:lnTo>
                  <a:lnTo>
                    <a:pt x="306" y="8"/>
                  </a:lnTo>
                  <a:lnTo>
                    <a:pt x="317" y="11"/>
                  </a:lnTo>
                  <a:lnTo>
                    <a:pt x="328" y="15"/>
                  </a:lnTo>
                  <a:lnTo>
                    <a:pt x="340" y="19"/>
                  </a:lnTo>
                  <a:lnTo>
                    <a:pt x="350" y="24"/>
                  </a:lnTo>
                  <a:lnTo>
                    <a:pt x="361" y="30"/>
                  </a:lnTo>
                  <a:lnTo>
                    <a:pt x="371" y="36"/>
                  </a:lnTo>
                  <a:lnTo>
                    <a:pt x="381" y="42"/>
                  </a:lnTo>
                  <a:lnTo>
                    <a:pt x="391" y="49"/>
                  </a:lnTo>
                  <a:lnTo>
                    <a:pt x="400" y="56"/>
                  </a:lnTo>
                  <a:lnTo>
                    <a:pt x="409" y="64"/>
                  </a:lnTo>
                  <a:lnTo>
                    <a:pt x="417" y="72"/>
                  </a:lnTo>
                  <a:lnTo>
                    <a:pt x="425" y="80"/>
                  </a:lnTo>
                  <a:lnTo>
                    <a:pt x="433" y="89"/>
                  </a:lnTo>
                  <a:lnTo>
                    <a:pt x="440" y="98"/>
                  </a:lnTo>
                  <a:lnTo>
                    <a:pt x="447" y="108"/>
                  </a:lnTo>
                  <a:lnTo>
                    <a:pt x="453" y="118"/>
                  </a:lnTo>
                  <a:lnTo>
                    <a:pt x="459" y="128"/>
                  </a:lnTo>
                  <a:lnTo>
                    <a:pt x="464" y="138"/>
                  </a:lnTo>
                  <a:lnTo>
                    <a:pt x="469" y="149"/>
                  </a:lnTo>
                  <a:lnTo>
                    <a:pt x="474" y="160"/>
                  </a:lnTo>
                  <a:lnTo>
                    <a:pt x="478" y="172"/>
                  </a:lnTo>
                  <a:lnTo>
                    <a:pt x="481" y="183"/>
                  </a:lnTo>
                  <a:lnTo>
                    <a:pt x="484" y="195"/>
                  </a:lnTo>
                  <a:lnTo>
                    <a:pt x="486" y="207"/>
                  </a:lnTo>
                  <a:lnTo>
                    <a:pt x="487" y="213"/>
                  </a:lnTo>
                  <a:lnTo>
                    <a:pt x="487" y="219"/>
                  </a:lnTo>
                  <a:lnTo>
                    <a:pt x="488" y="232"/>
                  </a:lnTo>
                  <a:lnTo>
                    <a:pt x="489" y="244"/>
                  </a:lnTo>
                  <a:lnTo>
                    <a:pt x="488" y="258"/>
                  </a:lnTo>
                  <a:lnTo>
                    <a:pt x="487" y="270"/>
                  </a:lnTo>
                  <a:lnTo>
                    <a:pt x="486" y="282"/>
                  </a:lnTo>
                  <a:lnTo>
                    <a:pt x="484" y="294"/>
                  </a:lnTo>
                  <a:lnTo>
                    <a:pt x="481" y="306"/>
                  </a:lnTo>
                  <a:lnTo>
                    <a:pt x="478" y="318"/>
                  </a:lnTo>
                  <a:lnTo>
                    <a:pt x="474" y="329"/>
                  </a:lnTo>
                  <a:lnTo>
                    <a:pt x="469" y="340"/>
                  </a:lnTo>
                  <a:lnTo>
                    <a:pt x="464" y="351"/>
                  </a:lnTo>
                  <a:lnTo>
                    <a:pt x="459" y="362"/>
                  </a:lnTo>
                  <a:lnTo>
                    <a:pt x="453" y="372"/>
                  </a:lnTo>
                  <a:lnTo>
                    <a:pt x="447" y="382"/>
                  </a:lnTo>
                  <a:lnTo>
                    <a:pt x="440" y="391"/>
                  </a:lnTo>
                  <a:lnTo>
                    <a:pt x="433" y="400"/>
                  </a:lnTo>
                  <a:lnTo>
                    <a:pt x="425" y="409"/>
                  </a:lnTo>
                  <a:lnTo>
                    <a:pt x="417" y="418"/>
                  </a:lnTo>
                  <a:lnTo>
                    <a:pt x="409" y="426"/>
                  </a:lnTo>
                  <a:lnTo>
                    <a:pt x="400" y="434"/>
                  </a:lnTo>
                  <a:lnTo>
                    <a:pt x="391" y="441"/>
                  </a:lnTo>
                  <a:lnTo>
                    <a:pt x="381" y="448"/>
                  </a:lnTo>
                  <a:lnTo>
                    <a:pt x="371" y="454"/>
                  </a:lnTo>
                  <a:lnTo>
                    <a:pt x="361" y="460"/>
                  </a:lnTo>
                  <a:lnTo>
                    <a:pt x="350" y="465"/>
                  </a:lnTo>
                  <a:lnTo>
                    <a:pt x="340" y="470"/>
                  </a:lnTo>
                  <a:lnTo>
                    <a:pt x="328" y="474"/>
                  </a:lnTo>
                  <a:lnTo>
                    <a:pt x="317" y="478"/>
                  </a:lnTo>
                  <a:lnTo>
                    <a:pt x="306" y="482"/>
                  </a:lnTo>
                  <a:lnTo>
                    <a:pt x="294" y="484"/>
                  </a:lnTo>
                  <a:lnTo>
                    <a:pt x="282" y="486"/>
                  </a:lnTo>
                  <a:lnTo>
                    <a:pt x="276" y="487"/>
                  </a:lnTo>
                  <a:lnTo>
                    <a:pt x="269" y="488"/>
                  </a:lnTo>
                  <a:lnTo>
                    <a:pt x="257" y="489"/>
                  </a:lnTo>
                  <a:lnTo>
                    <a:pt x="245" y="489"/>
                  </a:lnTo>
                  <a:lnTo>
                    <a:pt x="231" y="489"/>
                  </a:lnTo>
                  <a:lnTo>
                    <a:pt x="219" y="488"/>
                  </a:lnTo>
                  <a:lnTo>
                    <a:pt x="206" y="486"/>
                  </a:lnTo>
                  <a:lnTo>
                    <a:pt x="194" y="484"/>
                  </a:lnTo>
                  <a:lnTo>
                    <a:pt x="183" y="482"/>
                  </a:lnTo>
                  <a:lnTo>
                    <a:pt x="171" y="478"/>
                  </a:lnTo>
                  <a:lnTo>
                    <a:pt x="160" y="474"/>
                  </a:lnTo>
                  <a:lnTo>
                    <a:pt x="149" y="470"/>
                  </a:lnTo>
                  <a:lnTo>
                    <a:pt x="138" y="465"/>
                  </a:lnTo>
                  <a:lnTo>
                    <a:pt x="127" y="460"/>
                  </a:lnTo>
                  <a:lnTo>
                    <a:pt x="117" y="454"/>
                  </a:lnTo>
                  <a:lnTo>
                    <a:pt x="107" y="448"/>
                  </a:lnTo>
                  <a:lnTo>
                    <a:pt x="98" y="441"/>
                  </a:lnTo>
                  <a:lnTo>
                    <a:pt x="88" y="434"/>
                  </a:lnTo>
                  <a:lnTo>
                    <a:pt x="79" y="426"/>
                  </a:lnTo>
                  <a:lnTo>
                    <a:pt x="71" y="418"/>
                  </a:lnTo>
                  <a:lnTo>
                    <a:pt x="63" y="409"/>
                  </a:lnTo>
                  <a:lnTo>
                    <a:pt x="55" y="400"/>
                  </a:lnTo>
                  <a:lnTo>
                    <a:pt x="48" y="391"/>
                  </a:lnTo>
                  <a:lnTo>
                    <a:pt x="41" y="382"/>
                  </a:lnTo>
                  <a:lnTo>
                    <a:pt x="35" y="372"/>
                  </a:lnTo>
                  <a:lnTo>
                    <a:pt x="29" y="362"/>
                  </a:lnTo>
                  <a:lnTo>
                    <a:pt x="24" y="351"/>
                  </a:lnTo>
                  <a:lnTo>
                    <a:pt x="19" y="340"/>
                  </a:lnTo>
                  <a:lnTo>
                    <a:pt x="14" y="329"/>
                  </a:lnTo>
                  <a:lnTo>
                    <a:pt x="10" y="318"/>
                  </a:lnTo>
                  <a:lnTo>
                    <a:pt x="7" y="306"/>
                  </a:lnTo>
                  <a:lnTo>
                    <a:pt x="4" y="294"/>
                  </a:lnTo>
                  <a:lnTo>
                    <a:pt x="2" y="282"/>
                  </a:lnTo>
                  <a:lnTo>
                    <a:pt x="1" y="276"/>
                  </a:lnTo>
                  <a:lnTo>
                    <a:pt x="1" y="270"/>
                  </a:lnTo>
                  <a:lnTo>
                    <a:pt x="0" y="258"/>
                  </a:lnTo>
                  <a:lnTo>
                    <a:pt x="0" y="244"/>
                  </a:lnTo>
                  <a:close/>
                  <a:moveTo>
                    <a:pt x="1" y="244"/>
                  </a:moveTo>
                  <a:lnTo>
                    <a:pt x="1" y="232"/>
                  </a:lnTo>
                  <a:lnTo>
                    <a:pt x="2" y="219"/>
                  </a:lnTo>
                  <a:lnTo>
                    <a:pt x="4" y="207"/>
                  </a:lnTo>
                  <a:lnTo>
                    <a:pt x="6" y="195"/>
                  </a:lnTo>
                  <a:lnTo>
                    <a:pt x="9" y="184"/>
                  </a:lnTo>
                  <a:lnTo>
                    <a:pt x="12" y="172"/>
                  </a:lnTo>
                  <a:lnTo>
                    <a:pt x="16" y="161"/>
                  </a:lnTo>
                  <a:lnTo>
                    <a:pt x="20" y="150"/>
                  </a:lnTo>
                  <a:lnTo>
                    <a:pt x="25" y="139"/>
                  </a:lnTo>
                  <a:lnTo>
                    <a:pt x="30" y="129"/>
                  </a:lnTo>
                  <a:lnTo>
                    <a:pt x="36" y="118"/>
                  </a:lnTo>
                  <a:lnTo>
                    <a:pt x="42" y="109"/>
                  </a:lnTo>
                  <a:lnTo>
                    <a:pt x="49" y="99"/>
                  </a:lnTo>
                  <a:lnTo>
                    <a:pt x="56" y="90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0" y="65"/>
                  </a:lnTo>
                  <a:lnTo>
                    <a:pt x="89" y="57"/>
                  </a:lnTo>
                  <a:lnTo>
                    <a:pt x="98" y="50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8" y="31"/>
                  </a:lnTo>
                  <a:lnTo>
                    <a:pt x="138" y="26"/>
                  </a:lnTo>
                  <a:lnTo>
                    <a:pt x="149" y="21"/>
                  </a:lnTo>
                  <a:lnTo>
                    <a:pt x="160" y="16"/>
                  </a:lnTo>
                  <a:lnTo>
                    <a:pt x="171" y="13"/>
                  </a:lnTo>
                  <a:lnTo>
                    <a:pt x="183" y="9"/>
                  </a:lnTo>
                  <a:lnTo>
                    <a:pt x="195" y="7"/>
                  </a:lnTo>
                  <a:lnTo>
                    <a:pt x="219" y="3"/>
                  </a:lnTo>
                  <a:lnTo>
                    <a:pt x="231" y="2"/>
                  </a:lnTo>
                  <a:lnTo>
                    <a:pt x="245" y="2"/>
                  </a:lnTo>
                  <a:lnTo>
                    <a:pt x="257" y="2"/>
                  </a:lnTo>
                  <a:lnTo>
                    <a:pt x="269" y="3"/>
                  </a:lnTo>
                  <a:lnTo>
                    <a:pt x="281" y="4"/>
                  </a:lnTo>
                  <a:lnTo>
                    <a:pt x="293" y="7"/>
                  </a:lnTo>
                  <a:lnTo>
                    <a:pt x="305" y="9"/>
                  </a:lnTo>
                  <a:lnTo>
                    <a:pt x="317" y="13"/>
                  </a:lnTo>
                  <a:lnTo>
                    <a:pt x="328" y="16"/>
                  </a:lnTo>
                  <a:lnTo>
                    <a:pt x="339" y="21"/>
                  </a:lnTo>
                  <a:lnTo>
                    <a:pt x="350" y="26"/>
                  </a:lnTo>
                  <a:lnTo>
                    <a:pt x="360" y="31"/>
                  </a:lnTo>
                  <a:lnTo>
                    <a:pt x="370" y="37"/>
                  </a:lnTo>
                  <a:lnTo>
                    <a:pt x="380" y="43"/>
                  </a:lnTo>
                  <a:lnTo>
                    <a:pt x="390" y="50"/>
                  </a:lnTo>
                  <a:lnTo>
                    <a:pt x="399" y="57"/>
                  </a:lnTo>
                  <a:lnTo>
                    <a:pt x="408" y="65"/>
                  </a:lnTo>
                  <a:lnTo>
                    <a:pt x="416" y="73"/>
                  </a:lnTo>
                  <a:lnTo>
                    <a:pt x="424" y="81"/>
                  </a:lnTo>
                  <a:lnTo>
                    <a:pt x="432" y="90"/>
                  </a:lnTo>
                  <a:lnTo>
                    <a:pt x="439" y="99"/>
                  </a:lnTo>
                  <a:lnTo>
                    <a:pt x="446" y="109"/>
                  </a:lnTo>
                  <a:lnTo>
                    <a:pt x="452" y="118"/>
                  </a:lnTo>
                  <a:lnTo>
                    <a:pt x="458" y="129"/>
                  </a:lnTo>
                  <a:lnTo>
                    <a:pt x="463" y="139"/>
                  </a:lnTo>
                  <a:lnTo>
                    <a:pt x="468" y="150"/>
                  </a:lnTo>
                  <a:lnTo>
                    <a:pt x="472" y="161"/>
                  </a:lnTo>
                  <a:lnTo>
                    <a:pt x="476" y="172"/>
                  </a:lnTo>
                  <a:lnTo>
                    <a:pt x="480" y="184"/>
                  </a:lnTo>
                  <a:lnTo>
                    <a:pt x="482" y="195"/>
                  </a:lnTo>
                  <a:lnTo>
                    <a:pt x="486" y="219"/>
                  </a:lnTo>
                  <a:lnTo>
                    <a:pt x="487" y="232"/>
                  </a:lnTo>
                  <a:lnTo>
                    <a:pt x="487" y="244"/>
                  </a:lnTo>
                  <a:lnTo>
                    <a:pt x="487" y="258"/>
                  </a:lnTo>
                  <a:lnTo>
                    <a:pt x="486" y="270"/>
                  </a:lnTo>
                  <a:lnTo>
                    <a:pt x="484" y="282"/>
                  </a:lnTo>
                  <a:lnTo>
                    <a:pt x="482" y="294"/>
                  </a:lnTo>
                  <a:lnTo>
                    <a:pt x="480" y="306"/>
                  </a:lnTo>
                  <a:lnTo>
                    <a:pt x="476" y="317"/>
                  </a:lnTo>
                  <a:lnTo>
                    <a:pt x="472" y="329"/>
                  </a:lnTo>
                  <a:lnTo>
                    <a:pt x="468" y="340"/>
                  </a:lnTo>
                  <a:lnTo>
                    <a:pt x="463" y="350"/>
                  </a:lnTo>
                  <a:lnTo>
                    <a:pt x="458" y="361"/>
                  </a:lnTo>
                  <a:lnTo>
                    <a:pt x="452" y="371"/>
                  </a:lnTo>
                  <a:lnTo>
                    <a:pt x="446" y="381"/>
                  </a:lnTo>
                  <a:lnTo>
                    <a:pt x="439" y="390"/>
                  </a:lnTo>
                  <a:lnTo>
                    <a:pt x="432" y="400"/>
                  </a:lnTo>
                  <a:lnTo>
                    <a:pt x="424" y="408"/>
                  </a:lnTo>
                  <a:lnTo>
                    <a:pt x="416" y="417"/>
                  </a:lnTo>
                  <a:lnTo>
                    <a:pt x="408" y="425"/>
                  </a:lnTo>
                  <a:lnTo>
                    <a:pt x="399" y="432"/>
                  </a:lnTo>
                  <a:lnTo>
                    <a:pt x="390" y="440"/>
                  </a:lnTo>
                  <a:lnTo>
                    <a:pt x="380" y="446"/>
                  </a:lnTo>
                  <a:lnTo>
                    <a:pt x="370" y="453"/>
                  </a:lnTo>
                  <a:lnTo>
                    <a:pt x="360" y="459"/>
                  </a:lnTo>
                  <a:lnTo>
                    <a:pt x="350" y="464"/>
                  </a:lnTo>
                  <a:lnTo>
                    <a:pt x="339" y="469"/>
                  </a:lnTo>
                  <a:lnTo>
                    <a:pt x="328" y="473"/>
                  </a:lnTo>
                  <a:lnTo>
                    <a:pt x="317" y="477"/>
                  </a:lnTo>
                  <a:lnTo>
                    <a:pt x="305" y="480"/>
                  </a:lnTo>
                  <a:lnTo>
                    <a:pt x="293" y="483"/>
                  </a:lnTo>
                  <a:lnTo>
                    <a:pt x="269" y="487"/>
                  </a:lnTo>
                  <a:lnTo>
                    <a:pt x="257" y="488"/>
                  </a:lnTo>
                  <a:lnTo>
                    <a:pt x="245" y="488"/>
                  </a:lnTo>
                  <a:lnTo>
                    <a:pt x="231" y="488"/>
                  </a:lnTo>
                  <a:lnTo>
                    <a:pt x="219" y="487"/>
                  </a:lnTo>
                  <a:lnTo>
                    <a:pt x="207" y="485"/>
                  </a:lnTo>
                  <a:lnTo>
                    <a:pt x="195" y="483"/>
                  </a:lnTo>
                  <a:lnTo>
                    <a:pt x="183" y="480"/>
                  </a:lnTo>
                  <a:lnTo>
                    <a:pt x="171" y="477"/>
                  </a:lnTo>
                  <a:lnTo>
                    <a:pt x="160" y="473"/>
                  </a:lnTo>
                  <a:lnTo>
                    <a:pt x="149" y="469"/>
                  </a:lnTo>
                  <a:lnTo>
                    <a:pt x="138" y="464"/>
                  </a:lnTo>
                  <a:lnTo>
                    <a:pt x="128" y="459"/>
                  </a:lnTo>
                  <a:lnTo>
                    <a:pt x="118" y="453"/>
                  </a:lnTo>
                  <a:lnTo>
                    <a:pt x="108" y="446"/>
                  </a:lnTo>
                  <a:lnTo>
                    <a:pt x="98" y="440"/>
                  </a:lnTo>
                  <a:lnTo>
                    <a:pt x="89" y="432"/>
                  </a:lnTo>
                  <a:lnTo>
                    <a:pt x="80" y="425"/>
                  </a:lnTo>
                  <a:lnTo>
                    <a:pt x="72" y="417"/>
                  </a:lnTo>
                  <a:lnTo>
                    <a:pt x="64" y="408"/>
                  </a:lnTo>
                  <a:lnTo>
                    <a:pt x="56" y="400"/>
                  </a:lnTo>
                  <a:lnTo>
                    <a:pt x="49" y="390"/>
                  </a:lnTo>
                  <a:lnTo>
                    <a:pt x="42" y="381"/>
                  </a:lnTo>
                  <a:lnTo>
                    <a:pt x="36" y="371"/>
                  </a:lnTo>
                  <a:lnTo>
                    <a:pt x="30" y="361"/>
                  </a:lnTo>
                  <a:lnTo>
                    <a:pt x="25" y="350"/>
                  </a:lnTo>
                  <a:lnTo>
                    <a:pt x="20" y="340"/>
                  </a:lnTo>
                  <a:lnTo>
                    <a:pt x="16" y="329"/>
                  </a:lnTo>
                  <a:lnTo>
                    <a:pt x="12" y="317"/>
                  </a:lnTo>
                  <a:lnTo>
                    <a:pt x="9" y="306"/>
                  </a:lnTo>
                  <a:lnTo>
                    <a:pt x="6" y="294"/>
                  </a:lnTo>
                  <a:lnTo>
                    <a:pt x="2" y="270"/>
                  </a:lnTo>
                  <a:lnTo>
                    <a:pt x="1" y="258"/>
                  </a:lnTo>
                  <a:lnTo>
                    <a:pt x="1" y="2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0" name="Freeform 152"/>
            <p:cNvSpPr>
              <a:spLocks noEditPoints="1"/>
            </p:cNvSpPr>
            <p:nvPr/>
          </p:nvSpPr>
          <p:spPr bwMode="auto">
            <a:xfrm rot="1413173">
              <a:off x="1463" y="951"/>
              <a:ext cx="2792" cy="2792"/>
            </a:xfrm>
            <a:custGeom>
              <a:avLst/>
              <a:gdLst>
                <a:gd name="T0" fmla="*/ 563 w 486"/>
                <a:gd name="T1" fmla="*/ 38875 h 486"/>
                <a:gd name="T2" fmla="*/ 2838 w 486"/>
                <a:gd name="T3" fmla="*/ 30132 h 486"/>
                <a:gd name="T4" fmla="*/ 6635 w 486"/>
                <a:gd name="T5" fmla="*/ 21980 h 486"/>
                <a:gd name="T6" fmla="*/ 11949 w 486"/>
                <a:gd name="T7" fmla="*/ 14983 h 486"/>
                <a:gd name="T8" fmla="*/ 18384 w 486"/>
                <a:gd name="T9" fmla="*/ 9111 h 486"/>
                <a:gd name="T10" fmla="*/ 25972 w 486"/>
                <a:gd name="T11" fmla="*/ 4556 h 486"/>
                <a:gd name="T12" fmla="*/ 34521 w 486"/>
                <a:gd name="T13" fmla="*/ 1321 h 486"/>
                <a:gd name="T14" fmla="*/ 46269 w 486"/>
                <a:gd name="T15" fmla="*/ 0 h 486"/>
                <a:gd name="T16" fmla="*/ 55346 w 486"/>
                <a:gd name="T17" fmla="*/ 959 h 486"/>
                <a:gd name="T18" fmla="*/ 64095 w 486"/>
                <a:gd name="T19" fmla="*/ 3596 h 486"/>
                <a:gd name="T20" fmla="*/ 71851 w 486"/>
                <a:gd name="T21" fmla="*/ 7790 h 486"/>
                <a:gd name="T22" fmla="*/ 78682 w 486"/>
                <a:gd name="T23" fmla="*/ 13466 h 486"/>
                <a:gd name="T24" fmla="*/ 84357 w 486"/>
                <a:gd name="T25" fmla="*/ 20297 h 486"/>
                <a:gd name="T26" fmla="*/ 88545 w 486"/>
                <a:gd name="T27" fmla="*/ 28052 h 486"/>
                <a:gd name="T28" fmla="*/ 91188 w 486"/>
                <a:gd name="T29" fmla="*/ 36600 h 486"/>
                <a:gd name="T30" fmla="*/ 92147 w 486"/>
                <a:gd name="T31" fmla="*/ 48550 h 486"/>
                <a:gd name="T32" fmla="*/ 90826 w 486"/>
                <a:gd name="T33" fmla="*/ 57627 h 486"/>
                <a:gd name="T34" fmla="*/ 87592 w 486"/>
                <a:gd name="T35" fmla="*/ 65974 h 486"/>
                <a:gd name="T36" fmla="*/ 83036 w 486"/>
                <a:gd name="T37" fmla="*/ 73563 h 486"/>
                <a:gd name="T38" fmla="*/ 77159 w 486"/>
                <a:gd name="T39" fmla="*/ 80198 h 486"/>
                <a:gd name="T40" fmla="*/ 69967 w 486"/>
                <a:gd name="T41" fmla="*/ 85512 h 486"/>
                <a:gd name="T42" fmla="*/ 62016 w 486"/>
                <a:gd name="T43" fmla="*/ 89310 h 486"/>
                <a:gd name="T44" fmla="*/ 50825 w 486"/>
                <a:gd name="T45" fmla="*/ 91946 h 486"/>
                <a:gd name="T46" fmla="*/ 41323 w 486"/>
                <a:gd name="T47" fmla="*/ 91946 h 486"/>
                <a:gd name="T48" fmla="*/ 32246 w 486"/>
                <a:gd name="T49" fmla="*/ 90068 h 486"/>
                <a:gd name="T50" fmla="*/ 24094 w 486"/>
                <a:gd name="T51" fmla="*/ 86632 h 486"/>
                <a:gd name="T52" fmla="*/ 16700 w 486"/>
                <a:gd name="T53" fmla="*/ 81520 h 486"/>
                <a:gd name="T54" fmla="*/ 10427 w 486"/>
                <a:gd name="T55" fmla="*/ 75447 h 486"/>
                <a:gd name="T56" fmla="*/ 5509 w 486"/>
                <a:gd name="T57" fmla="*/ 68054 h 486"/>
                <a:gd name="T58" fmla="*/ 2080 w 486"/>
                <a:gd name="T59" fmla="*/ 59735 h 486"/>
                <a:gd name="T60" fmla="*/ 0 w 486"/>
                <a:gd name="T61" fmla="*/ 48550 h 486"/>
                <a:gd name="T62" fmla="*/ 563 w 486"/>
                <a:gd name="T63" fmla="*/ 41323 h 486"/>
                <a:gd name="T64" fmla="*/ 2275 w 486"/>
                <a:gd name="T65" fmla="*/ 32407 h 486"/>
                <a:gd name="T66" fmla="*/ 5676 w 486"/>
                <a:gd name="T67" fmla="*/ 24094 h 486"/>
                <a:gd name="T68" fmla="*/ 10628 w 486"/>
                <a:gd name="T69" fmla="*/ 16867 h 486"/>
                <a:gd name="T70" fmla="*/ 16867 w 486"/>
                <a:gd name="T71" fmla="*/ 10628 h 486"/>
                <a:gd name="T72" fmla="*/ 24255 w 486"/>
                <a:gd name="T73" fmla="*/ 5676 h 486"/>
                <a:gd name="T74" fmla="*/ 32407 w 486"/>
                <a:gd name="T75" fmla="*/ 2275 h 486"/>
                <a:gd name="T76" fmla="*/ 41323 w 486"/>
                <a:gd name="T77" fmla="*/ 362 h 486"/>
                <a:gd name="T78" fmla="*/ 50825 w 486"/>
                <a:gd name="T79" fmla="*/ 362 h 486"/>
                <a:gd name="T80" fmla="*/ 59735 w 486"/>
                <a:gd name="T81" fmla="*/ 2275 h 486"/>
                <a:gd name="T82" fmla="*/ 68054 w 486"/>
                <a:gd name="T83" fmla="*/ 5676 h 486"/>
                <a:gd name="T84" fmla="*/ 75281 w 486"/>
                <a:gd name="T85" fmla="*/ 10628 h 486"/>
                <a:gd name="T86" fmla="*/ 81520 w 486"/>
                <a:gd name="T87" fmla="*/ 16867 h 486"/>
                <a:gd name="T88" fmla="*/ 86472 w 486"/>
                <a:gd name="T89" fmla="*/ 24094 h 486"/>
                <a:gd name="T90" fmla="*/ 89867 w 486"/>
                <a:gd name="T91" fmla="*/ 32407 h 486"/>
                <a:gd name="T92" fmla="*/ 91584 w 486"/>
                <a:gd name="T93" fmla="*/ 41323 h 486"/>
                <a:gd name="T94" fmla="*/ 91584 w 486"/>
                <a:gd name="T95" fmla="*/ 50825 h 486"/>
                <a:gd name="T96" fmla="*/ 89867 w 486"/>
                <a:gd name="T97" fmla="*/ 59735 h 486"/>
                <a:gd name="T98" fmla="*/ 86472 w 486"/>
                <a:gd name="T99" fmla="*/ 67887 h 486"/>
                <a:gd name="T100" fmla="*/ 81520 w 486"/>
                <a:gd name="T101" fmla="*/ 75281 h 486"/>
                <a:gd name="T102" fmla="*/ 75281 w 486"/>
                <a:gd name="T103" fmla="*/ 81353 h 486"/>
                <a:gd name="T104" fmla="*/ 68054 w 486"/>
                <a:gd name="T105" fmla="*/ 86271 h 486"/>
                <a:gd name="T106" fmla="*/ 59735 w 486"/>
                <a:gd name="T107" fmla="*/ 89867 h 486"/>
                <a:gd name="T108" fmla="*/ 50825 w 486"/>
                <a:gd name="T109" fmla="*/ 91584 h 486"/>
                <a:gd name="T110" fmla="*/ 41323 w 486"/>
                <a:gd name="T111" fmla="*/ 91584 h 486"/>
                <a:gd name="T112" fmla="*/ 32407 w 486"/>
                <a:gd name="T113" fmla="*/ 89867 h 486"/>
                <a:gd name="T114" fmla="*/ 24255 w 486"/>
                <a:gd name="T115" fmla="*/ 86271 h 486"/>
                <a:gd name="T116" fmla="*/ 16867 w 486"/>
                <a:gd name="T117" fmla="*/ 81353 h 486"/>
                <a:gd name="T118" fmla="*/ 10628 w 486"/>
                <a:gd name="T119" fmla="*/ 75281 h 486"/>
                <a:gd name="T120" fmla="*/ 5676 w 486"/>
                <a:gd name="T121" fmla="*/ 67887 h 486"/>
                <a:gd name="T122" fmla="*/ 2275 w 486"/>
                <a:gd name="T123" fmla="*/ 59735 h 486"/>
                <a:gd name="T124" fmla="*/ 563 w 486"/>
                <a:gd name="T125" fmla="*/ 50825 h 4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6"/>
                <a:gd name="T190" fmla="*/ 0 h 486"/>
                <a:gd name="T191" fmla="*/ 486 w 486"/>
                <a:gd name="T192" fmla="*/ 486 h 4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6" h="486">
                  <a:moveTo>
                    <a:pt x="0" y="242"/>
                  </a:moveTo>
                  <a:lnTo>
                    <a:pt x="0" y="230"/>
                  </a:lnTo>
                  <a:lnTo>
                    <a:pt x="1" y="217"/>
                  </a:lnTo>
                  <a:lnTo>
                    <a:pt x="3" y="205"/>
                  </a:lnTo>
                  <a:lnTo>
                    <a:pt x="5" y="193"/>
                  </a:lnTo>
                  <a:lnTo>
                    <a:pt x="8" y="182"/>
                  </a:lnTo>
                  <a:lnTo>
                    <a:pt x="11" y="170"/>
                  </a:lnTo>
                  <a:lnTo>
                    <a:pt x="15" y="159"/>
                  </a:lnTo>
                  <a:lnTo>
                    <a:pt x="19" y="148"/>
                  </a:lnTo>
                  <a:lnTo>
                    <a:pt x="24" y="137"/>
                  </a:lnTo>
                  <a:lnTo>
                    <a:pt x="29" y="127"/>
                  </a:lnTo>
                  <a:lnTo>
                    <a:pt x="35" y="116"/>
                  </a:lnTo>
                  <a:lnTo>
                    <a:pt x="41" y="107"/>
                  </a:lnTo>
                  <a:lnTo>
                    <a:pt x="48" y="97"/>
                  </a:lnTo>
                  <a:lnTo>
                    <a:pt x="55" y="88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7" y="41"/>
                  </a:lnTo>
                  <a:lnTo>
                    <a:pt x="117" y="35"/>
                  </a:lnTo>
                  <a:lnTo>
                    <a:pt x="127" y="29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9" y="14"/>
                  </a:lnTo>
                  <a:lnTo>
                    <a:pt x="170" y="11"/>
                  </a:lnTo>
                  <a:lnTo>
                    <a:pt x="182" y="7"/>
                  </a:lnTo>
                  <a:lnTo>
                    <a:pt x="194" y="5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8" y="1"/>
                  </a:lnTo>
                  <a:lnTo>
                    <a:pt x="280" y="2"/>
                  </a:lnTo>
                  <a:lnTo>
                    <a:pt x="292" y="5"/>
                  </a:lnTo>
                  <a:lnTo>
                    <a:pt x="304" y="7"/>
                  </a:lnTo>
                  <a:lnTo>
                    <a:pt x="316" y="11"/>
                  </a:lnTo>
                  <a:lnTo>
                    <a:pt x="327" y="14"/>
                  </a:lnTo>
                  <a:lnTo>
                    <a:pt x="338" y="19"/>
                  </a:lnTo>
                  <a:lnTo>
                    <a:pt x="349" y="24"/>
                  </a:lnTo>
                  <a:lnTo>
                    <a:pt x="359" y="29"/>
                  </a:lnTo>
                  <a:lnTo>
                    <a:pt x="369" y="35"/>
                  </a:lnTo>
                  <a:lnTo>
                    <a:pt x="379" y="41"/>
                  </a:lnTo>
                  <a:lnTo>
                    <a:pt x="389" y="48"/>
                  </a:lnTo>
                  <a:lnTo>
                    <a:pt x="398" y="55"/>
                  </a:lnTo>
                  <a:lnTo>
                    <a:pt x="407" y="63"/>
                  </a:lnTo>
                  <a:lnTo>
                    <a:pt x="415" y="71"/>
                  </a:lnTo>
                  <a:lnTo>
                    <a:pt x="423" y="79"/>
                  </a:lnTo>
                  <a:lnTo>
                    <a:pt x="431" y="88"/>
                  </a:lnTo>
                  <a:lnTo>
                    <a:pt x="438" y="97"/>
                  </a:lnTo>
                  <a:lnTo>
                    <a:pt x="445" y="107"/>
                  </a:lnTo>
                  <a:lnTo>
                    <a:pt x="451" y="116"/>
                  </a:lnTo>
                  <a:lnTo>
                    <a:pt x="457" y="127"/>
                  </a:lnTo>
                  <a:lnTo>
                    <a:pt x="462" y="137"/>
                  </a:lnTo>
                  <a:lnTo>
                    <a:pt x="467" y="148"/>
                  </a:lnTo>
                  <a:lnTo>
                    <a:pt x="471" y="159"/>
                  </a:lnTo>
                  <a:lnTo>
                    <a:pt x="475" y="170"/>
                  </a:lnTo>
                  <a:lnTo>
                    <a:pt x="479" y="182"/>
                  </a:lnTo>
                  <a:lnTo>
                    <a:pt x="481" y="193"/>
                  </a:lnTo>
                  <a:lnTo>
                    <a:pt x="485" y="217"/>
                  </a:lnTo>
                  <a:lnTo>
                    <a:pt x="486" y="230"/>
                  </a:lnTo>
                  <a:lnTo>
                    <a:pt x="486" y="242"/>
                  </a:lnTo>
                  <a:lnTo>
                    <a:pt x="486" y="256"/>
                  </a:lnTo>
                  <a:lnTo>
                    <a:pt x="485" y="268"/>
                  </a:lnTo>
                  <a:lnTo>
                    <a:pt x="483" y="280"/>
                  </a:lnTo>
                  <a:lnTo>
                    <a:pt x="481" y="292"/>
                  </a:lnTo>
                  <a:lnTo>
                    <a:pt x="479" y="304"/>
                  </a:lnTo>
                  <a:lnTo>
                    <a:pt x="475" y="315"/>
                  </a:lnTo>
                  <a:lnTo>
                    <a:pt x="471" y="327"/>
                  </a:lnTo>
                  <a:lnTo>
                    <a:pt x="467" y="338"/>
                  </a:lnTo>
                  <a:lnTo>
                    <a:pt x="462" y="348"/>
                  </a:lnTo>
                  <a:lnTo>
                    <a:pt x="457" y="359"/>
                  </a:lnTo>
                  <a:lnTo>
                    <a:pt x="451" y="369"/>
                  </a:lnTo>
                  <a:lnTo>
                    <a:pt x="445" y="379"/>
                  </a:lnTo>
                  <a:lnTo>
                    <a:pt x="438" y="388"/>
                  </a:lnTo>
                  <a:lnTo>
                    <a:pt x="431" y="398"/>
                  </a:lnTo>
                  <a:lnTo>
                    <a:pt x="423" y="406"/>
                  </a:lnTo>
                  <a:lnTo>
                    <a:pt x="415" y="415"/>
                  </a:lnTo>
                  <a:lnTo>
                    <a:pt x="407" y="423"/>
                  </a:lnTo>
                  <a:lnTo>
                    <a:pt x="398" y="430"/>
                  </a:lnTo>
                  <a:lnTo>
                    <a:pt x="389" y="438"/>
                  </a:lnTo>
                  <a:lnTo>
                    <a:pt x="379" y="444"/>
                  </a:lnTo>
                  <a:lnTo>
                    <a:pt x="369" y="451"/>
                  </a:lnTo>
                  <a:lnTo>
                    <a:pt x="359" y="457"/>
                  </a:lnTo>
                  <a:lnTo>
                    <a:pt x="349" y="462"/>
                  </a:lnTo>
                  <a:lnTo>
                    <a:pt x="338" y="467"/>
                  </a:lnTo>
                  <a:lnTo>
                    <a:pt x="327" y="471"/>
                  </a:lnTo>
                  <a:lnTo>
                    <a:pt x="316" y="475"/>
                  </a:lnTo>
                  <a:lnTo>
                    <a:pt x="304" y="478"/>
                  </a:lnTo>
                  <a:lnTo>
                    <a:pt x="292" y="481"/>
                  </a:lnTo>
                  <a:lnTo>
                    <a:pt x="268" y="485"/>
                  </a:lnTo>
                  <a:lnTo>
                    <a:pt x="256" y="486"/>
                  </a:lnTo>
                  <a:lnTo>
                    <a:pt x="244" y="486"/>
                  </a:lnTo>
                  <a:lnTo>
                    <a:pt x="230" y="486"/>
                  </a:lnTo>
                  <a:lnTo>
                    <a:pt x="218" y="485"/>
                  </a:lnTo>
                  <a:lnTo>
                    <a:pt x="206" y="483"/>
                  </a:lnTo>
                  <a:lnTo>
                    <a:pt x="194" y="481"/>
                  </a:lnTo>
                  <a:lnTo>
                    <a:pt x="182" y="478"/>
                  </a:lnTo>
                  <a:lnTo>
                    <a:pt x="170" y="475"/>
                  </a:lnTo>
                  <a:lnTo>
                    <a:pt x="159" y="471"/>
                  </a:lnTo>
                  <a:lnTo>
                    <a:pt x="148" y="467"/>
                  </a:lnTo>
                  <a:lnTo>
                    <a:pt x="137" y="462"/>
                  </a:lnTo>
                  <a:lnTo>
                    <a:pt x="127" y="457"/>
                  </a:lnTo>
                  <a:lnTo>
                    <a:pt x="117" y="451"/>
                  </a:lnTo>
                  <a:lnTo>
                    <a:pt x="107" y="444"/>
                  </a:lnTo>
                  <a:lnTo>
                    <a:pt x="97" y="438"/>
                  </a:lnTo>
                  <a:lnTo>
                    <a:pt x="88" y="430"/>
                  </a:lnTo>
                  <a:lnTo>
                    <a:pt x="79" y="423"/>
                  </a:lnTo>
                  <a:lnTo>
                    <a:pt x="71" y="415"/>
                  </a:lnTo>
                  <a:lnTo>
                    <a:pt x="63" y="406"/>
                  </a:lnTo>
                  <a:lnTo>
                    <a:pt x="55" y="398"/>
                  </a:lnTo>
                  <a:lnTo>
                    <a:pt x="48" y="388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9" y="359"/>
                  </a:lnTo>
                  <a:lnTo>
                    <a:pt x="24" y="348"/>
                  </a:lnTo>
                  <a:lnTo>
                    <a:pt x="19" y="338"/>
                  </a:lnTo>
                  <a:lnTo>
                    <a:pt x="15" y="327"/>
                  </a:lnTo>
                  <a:lnTo>
                    <a:pt x="11" y="315"/>
                  </a:lnTo>
                  <a:lnTo>
                    <a:pt x="8" y="304"/>
                  </a:lnTo>
                  <a:lnTo>
                    <a:pt x="5" y="292"/>
                  </a:lnTo>
                  <a:lnTo>
                    <a:pt x="1" y="268"/>
                  </a:lnTo>
                  <a:lnTo>
                    <a:pt x="0" y="256"/>
                  </a:lnTo>
                  <a:lnTo>
                    <a:pt x="0" y="242"/>
                  </a:lnTo>
                  <a:close/>
                  <a:moveTo>
                    <a:pt x="1" y="242"/>
                  </a:moveTo>
                  <a:lnTo>
                    <a:pt x="2" y="230"/>
                  </a:lnTo>
                  <a:lnTo>
                    <a:pt x="3" y="218"/>
                  </a:lnTo>
                  <a:lnTo>
                    <a:pt x="4" y="205"/>
                  </a:lnTo>
                  <a:lnTo>
                    <a:pt x="6" y="194"/>
                  </a:lnTo>
                  <a:lnTo>
                    <a:pt x="9" y="182"/>
                  </a:lnTo>
                  <a:lnTo>
                    <a:pt x="12" y="171"/>
                  </a:lnTo>
                  <a:lnTo>
                    <a:pt x="16" y="159"/>
                  </a:lnTo>
                  <a:lnTo>
                    <a:pt x="20" y="148"/>
                  </a:lnTo>
                  <a:lnTo>
                    <a:pt x="25" y="138"/>
                  </a:lnTo>
                  <a:lnTo>
                    <a:pt x="30" y="127"/>
                  </a:lnTo>
                  <a:lnTo>
                    <a:pt x="36" y="117"/>
                  </a:lnTo>
                  <a:lnTo>
                    <a:pt x="43" y="107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89" y="56"/>
                  </a:lnTo>
                  <a:lnTo>
                    <a:pt x="98" y="49"/>
                  </a:lnTo>
                  <a:lnTo>
                    <a:pt x="108" y="42"/>
                  </a:lnTo>
                  <a:lnTo>
                    <a:pt x="117" y="36"/>
                  </a:lnTo>
                  <a:lnTo>
                    <a:pt x="128" y="30"/>
                  </a:lnTo>
                  <a:lnTo>
                    <a:pt x="138" y="25"/>
                  </a:lnTo>
                  <a:lnTo>
                    <a:pt x="149" y="20"/>
                  </a:lnTo>
                  <a:lnTo>
                    <a:pt x="160" y="16"/>
                  </a:lnTo>
                  <a:lnTo>
                    <a:pt x="171" y="12"/>
                  </a:lnTo>
                  <a:lnTo>
                    <a:pt x="182" y="9"/>
                  </a:lnTo>
                  <a:lnTo>
                    <a:pt x="194" y="6"/>
                  </a:lnTo>
                  <a:lnTo>
                    <a:pt x="206" y="4"/>
                  </a:lnTo>
                  <a:lnTo>
                    <a:pt x="218" y="2"/>
                  </a:lnTo>
                  <a:lnTo>
                    <a:pt x="230" y="1"/>
                  </a:lnTo>
                  <a:lnTo>
                    <a:pt x="244" y="1"/>
                  </a:lnTo>
                  <a:lnTo>
                    <a:pt x="256" y="1"/>
                  </a:lnTo>
                  <a:lnTo>
                    <a:pt x="268" y="2"/>
                  </a:lnTo>
                  <a:lnTo>
                    <a:pt x="280" y="4"/>
                  </a:lnTo>
                  <a:lnTo>
                    <a:pt x="292" y="6"/>
                  </a:lnTo>
                  <a:lnTo>
                    <a:pt x="304" y="9"/>
                  </a:lnTo>
                  <a:lnTo>
                    <a:pt x="315" y="12"/>
                  </a:lnTo>
                  <a:lnTo>
                    <a:pt x="326" y="16"/>
                  </a:lnTo>
                  <a:lnTo>
                    <a:pt x="337" y="20"/>
                  </a:lnTo>
                  <a:lnTo>
                    <a:pt x="348" y="25"/>
                  </a:lnTo>
                  <a:lnTo>
                    <a:pt x="359" y="30"/>
                  </a:lnTo>
                  <a:lnTo>
                    <a:pt x="369" y="36"/>
                  </a:lnTo>
                  <a:lnTo>
                    <a:pt x="378" y="42"/>
                  </a:lnTo>
                  <a:lnTo>
                    <a:pt x="388" y="49"/>
                  </a:lnTo>
                  <a:lnTo>
                    <a:pt x="397" y="56"/>
                  </a:lnTo>
                  <a:lnTo>
                    <a:pt x="406" y="64"/>
                  </a:lnTo>
                  <a:lnTo>
                    <a:pt x="414" y="72"/>
                  </a:lnTo>
                  <a:lnTo>
                    <a:pt x="422" y="80"/>
                  </a:lnTo>
                  <a:lnTo>
                    <a:pt x="430" y="89"/>
                  </a:lnTo>
                  <a:lnTo>
                    <a:pt x="437" y="98"/>
                  </a:lnTo>
                  <a:lnTo>
                    <a:pt x="444" y="107"/>
                  </a:lnTo>
                  <a:lnTo>
                    <a:pt x="450" y="117"/>
                  </a:lnTo>
                  <a:lnTo>
                    <a:pt x="456" y="127"/>
                  </a:lnTo>
                  <a:lnTo>
                    <a:pt x="461" y="138"/>
                  </a:lnTo>
                  <a:lnTo>
                    <a:pt x="466" y="148"/>
                  </a:lnTo>
                  <a:lnTo>
                    <a:pt x="470" y="159"/>
                  </a:lnTo>
                  <a:lnTo>
                    <a:pt x="474" y="171"/>
                  </a:lnTo>
                  <a:lnTo>
                    <a:pt x="477" y="182"/>
                  </a:lnTo>
                  <a:lnTo>
                    <a:pt x="480" y="194"/>
                  </a:lnTo>
                  <a:lnTo>
                    <a:pt x="482" y="205"/>
                  </a:lnTo>
                  <a:lnTo>
                    <a:pt x="483" y="218"/>
                  </a:lnTo>
                  <a:lnTo>
                    <a:pt x="484" y="230"/>
                  </a:lnTo>
                  <a:lnTo>
                    <a:pt x="485" y="242"/>
                  </a:lnTo>
                  <a:lnTo>
                    <a:pt x="484" y="256"/>
                  </a:lnTo>
                  <a:lnTo>
                    <a:pt x="483" y="268"/>
                  </a:lnTo>
                  <a:lnTo>
                    <a:pt x="482" y="280"/>
                  </a:lnTo>
                  <a:lnTo>
                    <a:pt x="480" y="292"/>
                  </a:lnTo>
                  <a:lnTo>
                    <a:pt x="477" y="304"/>
                  </a:lnTo>
                  <a:lnTo>
                    <a:pt x="474" y="315"/>
                  </a:lnTo>
                  <a:lnTo>
                    <a:pt x="470" y="326"/>
                  </a:lnTo>
                  <a:lnTo>
                    <a:pt x="466" y="337"/>
                  </a:lnTo>
                  <a:lnTo>
                    <a:pt x="461" y="348"/>
                  </a:lnTo>
                  <a:lnTo>
                    <a:pt x="456" y="358"/>
                  </a:lnTo>
                  <a:lnTo>
                    <a:pt x="450" y="368"/>
                  </a:lnTo>
                  <a:lnTo>
                    <a:pt x="444" y="378"/>
                  </a:lnTo>
                  <a:lnTo>
                    <a:pt x="437" y="388"/>
                  </a:lnTo>
                  <a:lnTo>
                    <a:pt x="430" y="397"/>
                  </a:lnTo>
                  <a:lnTo>
                    <a:pt x="422" y="405"/>
                  </a:lnTo>
                  <a:lnTo>
                    <a:pt x="414" y="414"/>
                  </a:lnTo>
                  <a:lnTo>
                    <a:pt x="406" y="422"/>
                  </a:lnTo>
                  <a:lnTo>
                    <a:pt x="397" y="429"/>
                  </a:lnTo>
                  <a:lnTo>
                    <a:pt x="388" y="437"/>
                  </a:lnTo>
                  <a:lnTo>
                    <a:pt x="378" y="443"/>
                  </a:lnTo>
                  <a:lnTo>
                    <a:pt x="369" y="450"/>
                  </a:lnTo>
                  <a:lnTo>
                    <a:pt x="359" y="455"/>
                  </a:lnTo>
                  <a:lnTo>
                    <a:pt x="348" y="461"/>
                  </a:lnTo>
                  <a:lnTo>
                    <a:pt x="337" y="465"/>
                  </a:lnTo>
                  <a:lnTo>
                    <a:pt x="326" y="470"/>
                  </a:lnTo>
                  <a:lnTo>
                    <a:pt x="315" y="474"/>
                  </a:lnTo>
                  <a:lnTo>
                    <a:pt x="304" y="477"/>
                  </a:lnTo>
                  <a:lnTo>
                    <a:pt x="292" y="480"/>
                  </a:lnTo>
                  <a:lnTo>
                    <a:pt x="280" y="482"/>
                  </a:lnTo>
                  <a:lnTo>
                    <a:pt x="268" y="483"/>
                  </a:lnTo>
                  <a:lnTo>
                    <a:pt x="256" y="484"/>
                  </a:lnTo>
                  <a:lnTo>
                    <a:pt x="244" y="484"/>
                  </a:lnTo>
                  <a:lnTo>
                    <a:pt x="230" y="484"/>
                  </a:lnTo>
                  <a:lnTo>
                    <a:pt x="218" y="483"/>
                  </a:lnTo>
                  <a:lnTo>
                    <a:pt x="206" y="482"/>
                  </a:lnTo>
                  <a:lnTo>
                    <a:pt x="194" y="480"/>
                  </a:lnTo>
                  <a:lnTo>
                    <a:pt x="182" y="477"/>
                  </a:lnTo>
                  <a:lnTo>
                    <a:pt x="171" y="474"/>
                  </a:lnTo>
                  <a:lnTo>
                    <a:pt x="160" y="470"/>
                  </a:lnTo>
                  <a:lnTo>
                    <a:pt x="149" y="465"/>
                  </a:lnTo>
                  <a:lnTo>
                    <a:pt x="138" y="461"/>
                  </a:lnTo>
                  <a:lnTo>
                    <a:pt x="128" y="455"/>
                  </a:lnTo>
                  <a:lnTo>
                    <a:pt x="117" y="450"/>
                  </a:lnTo>
                  <a:lnTo>
                    <a:pt x="108" y="443"/>
                  </a:lnTo>
                  <a:lnTo>
                    <a:pt x="98" y="437"/>
                  </a:lnTo>
                  <a:lnTo>
                    <a:pt x="89" y="429"/>
                  </a:lnTo>
                  <a:lnTo>
                    <a:pt x="80" y="422"/>
                  </a:lnTo>
                  <a:lnTo>
                    <a:pt x="72" y="414"/>
                  </a:lnTo>
                  <a:lnTo>
                    <a:pt x="64" y="405"/>
                  </a:lnTo>
                  <a:lnTo>
                    <a:pt x="56" y="397"/>
                  </a:lnTo>
                  <a:lnTo>
                    <a:pt x="49" y="388"/>
                  </a:lnTo>
                  <a:lnTo>
                    <a:pt x="43" y="378"/>
                  </a:lnTo>
                  <a:lnTo>
                    <a:pt x="36" y="368"/>
                  </a:lnTo>
                  <a:lnTo>
                    <a:pt x="30" y="358"/>
                  </a:lnTo>
                  <a:lnTo>
                    <a:pt x="25" y="348"/>
                  </a:lnTo>
                  <a:lnTo>
                    <a:pt x="20" y="337"/>
                  </a:lnTo>
                  <a:lnTo>
                    <a:pt x="16" y="326"/>
                  </a:lnTo>
                  <a:lnTo>
                    <a:pt x="12" y="315"/>
                  </a:lnTo>
                  <a:lnTo>
                    <a:pt x="9" y="304"/>
                  </a:lnTo>
                  <a:lnTo>
                    <a:pt x="6" y="292"/>
                  </a:lnTo>
                  <a:lnTo>
                    <a:pt x="4" y="280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1" y="2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1" name="Freeform 153"/>
            <p:cNvSpPr>
              <a:spLocks noEditPoints="1"/>
            </p:cNvSpPr>
            <p:nvPr/>
          </p:nvSpPr>
          <p:spPr bwMode="auto">
            <a:xfrm rot="1413173">
              <a:off x="1470" y="957"/>
              <a:ext cx="2780" cy="2774"/>
            </a:xfrm>
            <a:custGeom>
              <a:avLst/>
              <a:gdLst>
                <a:gd name="T0" fmla="*/ 959 w 484"/>
                <a:gd name="T1" fmla="*/ 36550 h 483"/>
                <a:gd name="T2" fmla="*/ 4555 w 484"/>
                <a:gd name="T3" fmla="*/ 25960 h 483"/>
                <a:gd name="T4" fmla="*/ 10425 w 484"/>
                <a:gd name="T5" fmla="*/ 16655 h 483"/>
                <a:gd name="T6" fmla="*/ 18374 w 484"/>
                <a:gd name="T7" fmla="*/ 9103 h 483"/>
                <a:gd name="T8" fmla="*/ 28041 w 484"/>
                <a:gd name="T9" fmla="*/ 3595 h 483"/>
                <a:gd name="T10" fmla="*/ 38828 w 484"/>
                <a:gd name="T11" fmla="*/ 563 h 483"/>
                <a:gd name="T12" fmla="*/ 50609 w 484"/>
                <a:gd name="T13" fmla="*/ 195 h 483"/>
                <a:gd name="T14" fmla="*/ 61597 w 484"/>
                <a:gd name="T15" fmla="*/ 2837 h 483"/>
                <a:gd name="T16" fmla="*/ 71424 w 484"/>
                <a:gd name="T17" fmla="*/ 7753 h 483"/>
                <a:gd name="T18" fmla="*/ 79776 w 484"/>
                <a:gd name="T19" fmla="*/ 14973 h 483"/>
                <a:gd name="T20" fmla="*/ 86209 w 484"/>
                <a:gd name="T21" fmla="*/ 23881 h 483"/>
                <a:gd name="T22" fmla="*/ 90201 w 484"/>
                <a:gd name="T23" fmla="*/ 34305 h 483"/>
                <a:gd name="T24" fmla="*/ 91717 w 484"/>
                <a:gd name="T25" fmla="*/ 45653 h 483"/>
                <a:gd name="T26" fmla="*/ 90201 w 484"/>
                <a:gd name="T27" fmla="*/ 57393 h 483"/>
                <a:gd name="T28" fmla="*/ 86209 w 484"/>
                <a:gd name="T29" fmla="*/ 67621 h 483"/>
                <a:gd name="T30" fmla="*/ 79776 w 484"/>
                <a:gd name="T31" fmla="*/ 76523 h 483"/>
                <a:gd name="T32" fmla="*/ 71424 w 484"/>
                <a:gd name="T33" fmla="*/ 83748 h 483"/>
                <a:gd name="T34" fmla="*/ 61597 w 484"/>
                <a:gd name="T35" fmla="*/ 88860 h 483"/>
                <a:gd name="T36" fmla="*/ 50609 w 484"/>
                <a:gd name="T37" fmla="*/ 91301 h 483"/>
                <a:gd name="T38" fmla="*/ 38828 w 484"/>
                <a:gd name="T39" fmla="*/ 91140 h 483"/>
                <a:gd name="T40" fmla="*/ 28041 w 484"/>
                <a:gd name="T41" fmla="*/ 87907 h 483"/>
                <a:gd name="T42" fmla="*/ 18374 w 484"/>
                <a:gd name="T43" fmla="*/ 82594 h 483"/>
                <a:gd name="T44" fmla="*/ 10425 w 484"/>
                <a:gd name="T45" fmla="*/ 75007 h 483"/>
                <a:gd name="T46" fmla="*/ 4555 w 484"/>
                <a:gd name="T47" fmla="*/ 65737 h 483"/>
                <a:gd name="T48" fmla="*/ 959 w 484"/>
                <a:gd name="T49" fmla="*/ 55118 h 483"/>
                <a:gd name="T50" fmla="*/ 362 w 484"/>
                <a:gd name="T51" fmla="*/ 45653 h 483"/>
                <a:gd name="T52" fmla="*/ 1717 w 484"/>
                <a:gd name="T53" fmla="*/ 34305 h 483"/>
                <a:gd name="T54" fmla="*/ 5870 w 484"/>
                <a:gd name="T55" fmla="*/ 24047 h 483"/>
                <a:gd name="T56" fmla="*/ 12142 w 484"/>
                <a:gd name="T57" fmla="*/ 15139 h 483"/>
                <a:gd name="T58" fmla="*/ 20287 w 484"/>
                <a:gd name="T59" fmla="*/ 7949 h 483"/>
                <a:gd name="T60" fmla="*/ 30120 w 484"/>
                <a:gd name="T61" fmla="*/ 3032 h 483"/>
                <a:gd name="T62" fmla="*/ 41108 w 484"/>
                <a:gd name="T63" fmla="*/ 563 h 483"/>
                <a:gd name="T64" fmla="*/ 52883 w 484"/>
                <a:gd name="T65" fmla="*/ 758 h 483"/>
                <a:gd name="T66" fmla="*/ 63676 w 484"/>
                <a:gd name="T67" fmla="*/ 3791 h 483"/>
                <a:gd name="T68" fmla="*/ 73142 w 484"/>
                <a:gd name="T69" fmla="*/ 9270 h 483"/>
                <a:gd name="T70" fmla="*/ 81091 w 484"/>
                <a:gd name="T71" fmla="*/ 16857 h 483"/>
                <a:gd name="T72" fmla="*/ 86967 w 484"/>
                <a:gd name="T73" fmla="*/ 25960 h 483"/>
                <a:gd name="T74" fmla="*/ 90396 w 484"/>
                <a:gd name="T75" fmla="*/ 36550 h 483"/>
                <a:gd name="T76" fmla="*/ 91355 w 484"/>
                <a:gd name="T77" fmla="*/ 48324 h 483"/>
                <a:gd name="T78" fmla="*/ 89437 w 484"/>
                <a:gd name="T79" fmla="*/ 59472 h 483"/>
                <a:gd name="T80" fmla="*/ 84888 w 484"/>
                <a:gd name="T81" fmla="*/ 69534 h 483"/>
                <a:gd name="T82" fmla="*/ 78058 w 484"/>
                <a:gd name="T83" fmla="*/ 78045 h 483"/>
                <a:gd name="T84" fmla="*/ 69546 w 484"/>
                <a:gd name="T85" fmla="*/ 84673 h 483"/>
                <a:gd name="T86" fmla="*/ 59517 w 484"/>
                <a:gd name="T87" fmla="*/ 89227 h 483"/>
                <a:gd name="T88" fmla="*/ 48334 w 484"/>
                <a:gd name="T89" fmla="*/ 91301 h 483"/>
                <a:gd name="T90" fmla="*/ 36588 w 484"/>
                <a:gd name="T91" fmla="*/ 90382 h 483"/>
                <a:gd name="T92" fmla="*/ 26163 w 484"/>
                <a:gd name="T93" fmla="*/ 86752 h 483"/>
                <a:gd name="T94" fmla="*/ 16858 w 484"/>
                <a:gd name="T95" fmla="*/ 80882 h 483"/>
                <a:gd name="T96" fmla="*/ 9270 w 484"/>
                <a:gd name="T97" fmla="*/ 73129 h 483"/>
                <a:gd name="T98" fmla="*/ 3992 w 484"/>
                <a:gd name="T99" fmla="*/ 63664 h 483"/>
                <a:gd name="T100" fmla="*/ 959 w 484"/>
                <a:gd name="T101" fmla="*/ 52844 h 4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4"/>
                <a:gd name="T154" fmla="*/ 0 h 483"/>
                <a:gd name="T155" fmla="*/ 484 w 484"/>
                <a:gd name="T156" fmla="*/ 483 h 4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4" h="483">
                  <a:moveTo>
                    <a:pt x="0" y="241"/>
                  </a:moveTo>
                  <a:lnTo>
                    <a:pt x="1" y="229"/>
                  </a:lnTo>
                  <a:lnTo>
                    <a:pt x="2" y="217"/>
                  </a:lnTo>
                  <a:lnTo>
                    <a:pt x="3" y="204"/>
                  </a:lnTo>
                  <a:lnTo>
                    <a:pt x="5" y="193"/>
                  </a:lnTo>
                  <a:lnTo>
                    <a:pt x="8" y="181"/>
                  </a:lnTo>
                  <a:lnTo>
                    <a:pt x="11" y="170"/>
                  </a:lnTo>
                  <a:lnTo>
                    <a:pt x="15" y="158"/>
                  </a:lnTo>
                  <a:lnTo>
                    <a:pt x="19" y="147"/>
                  </a:lnTo>
                  <a:lnTo>
                    <a:pt x="24" y="137"/>
                  </a:lnTo>
                  <a:lnTo>
                    <a:pt x="29" y="126"/>
                  </a:lnTo>
                  <a:lnTo>
                    <a:pt x="35" y="116"/>
                  </a:lnTo>
                  <a:lnTo>
                    <a:pt x="42" y="106"/>
                  </a:lnTo>
                  <a:lnTo>
                    <a:pt x="48" y="97"/>
                  </a:lnTo>
                  <a:lnTo>
                    <a:pt x="55" y="88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7" y="41"/>
                  </a:lnTo>
                  <a:lnTo>
                    <a:pt x="116" y="35"/>
                  </a:lnTo>
                  <a:lnTo>
                    <a:pt x="127" y="29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9" y="15"/>
                  </a:lnTo>
                  <a:lnTo>
                    <a:pt x="170" y="11"/>
                  </a:lnTo>
                  <a:lnTo>
                    <a:pt x="181" y="8"/>
                  </a:lnTo>
                  <a:lnTo>
                    <a:pt x="193" y="5"/>
                  </a:lnTo>
                  <a:lnTo>
                    <a:pt x="205" y="3"/>
                  </a:lnTo>
                  <a:lnTo>
                    <a:pt x="217" y="1"/>
                  </a:lnTo>
                  <a:lnTo>
                    <a:pt x="229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7" y="1"/>
                  </a:lnTo>
                  <a:lnTo>
                    <a:pt x="279" y="3"/>
                  </a:lnTo>
                  <a:lnTo>
                    <a:pt x="291" y="5"/>
                  </a:lnTo>
                  <a:lnTo>
                    <a:pt x="303" y="8"/>
                  </a:lnTo>
                  <a:lnTo>
                    <a:pt x="314" y="11"/>
                  </a:lnTo>
                  <a:lnTo>
                    <a:pt x="325" y="15"/>
                  </a:lnTo>
                  <a:lnTo>
                    <a:pt x="336" y="19"/>
                  </a:lnTo>
                  <a:lnTo>
                    <a:pt x="347" y="24"/>
                  </a:lnTo>
                  <a:lnTo>
                    <a:pt x="358" y="29"/>
                  </a:lnTo>
                  <a:lnTo>
                    <a:pt x="368" y="35"/>
                  </a:lnTo>
                  <a:lnTo>
                    <a:pt x="377" y="41"/>
                  </a:lnTo>
                  <a:lnTo>
                    <a:pt x="387" y="48"/>
                  </a:lnTo>
                  <a:lnTo>
                    <a:pt x="396" y="55"/>
                  </a:lnTo>
                  <a:lnTo>
                    <a:pt x="405" y="63"/>
                  </a:lnTo>
                  <a:lnTo>
                    <a:pt x="413" y="71"/>
                  </a:lnTo>
                  <a:lnTo>
                    <a:pt x="421" y="79"/>
                  </a:lnTo>
                  <a:lnTo>
                    <a:pt x="429" y="88"/>
                  </a:lnTo>
                  <a:lnTo>
                    <a:pt x="436" y="97"/>
                  </a:lnTo>
                  <a:lnTo>
                    <a:pt x="443" y="106"/>
                  </a:lnTo>
                  <a:lnTo>
                    <a:pt x="449" y="116"/>
                  </a:lnTo>
                  <a:lnTo>
                    <a:pt x="455" y="126"/>
                  </a:lnTo>
                  <a:lnTo>
                    <a:pt x="460" y="137"/>
                  </a:lnTo>
                  <a:lnTo>
                    <a:pt x="465" y="147"/>
                  </a:lnTo>
                  <a:lnTo>
                    <a:pt x="469" y="158"/>
                  </a:lnTo>
                  <a:lnTo>
                    <a:pt x="473" y="170"/>
                  </a:lnTo>
                  <a:lnTo>
                    <a:pt x="476" y="181"/>
                  </a:lnTo>
                  <a:lnTo>
                    <a:pt x="479" y="193"/>
                  </a:lnTo>
                  <a:lnTo>
                    <a:pt x="481" y="204"/>
                  </a:lnTo>
                  <a:lnTo>
                    <a:pt x="482" y="217"/>
                  </a:lnTo>
                  <a:lnTo>
                    <a:pt x="483" y="229"/>
                  </a:lnTo>
                  <a:lnTo>
                    <a:pt x="484" y="241"/>
                  </a:lnTo>
                  <a:lnTo>
                    <a:pt x="483" y="255"/>
                  </a:lnTo>
                  <a:lnTo>
                    <a:pt x="482" y="267"/>
                  </a:lnTo>
                  <a:lnTo>
                    <a:pt x="481" y="279"/>
                  </a:lnTo>
                  <a:lnTo>
                    <a:pt x="479" y="291"/>
                  </a:lnTo>
                  <a:lnTo>
                    <a:pt x="476" y="303"/>
                  </a:lnTo>
                  <a:lnTo>
                    <a:pt x="473" y="314"/>
                  </a:lnTo>
                  <a:lnTo>
                    <a:pt x="469" y="325"/>
                  </a:lnTo>
                  <a:lnTo>
                    <a:pt x="465" y="336"/>
                  </a:lnTo>
                  <a:lnTo>
                    <a:pt x="460" y="347"/>
                  </a:lnTo>
                  <a:lnTo>
                    <a:pt x="455" y="357"/>
                  </a:lnTo>
                  <a:lnTo>
                    <a:pt x="449" y="367"/>
                  </a:lnTo>
                  <a:lnTo>
                    <a:pt x="443" y="377"/>
                  </a:lnTo>
                  <a:lnTo>
                    <a:pt x="436" y="387"/>
                  </a:lnTo>
                  <a:lnTo>
                    <a:pt x="429" y="396"/>
                  </a:lnTo>
                  <a:lnTo>
                    <a:pt x="421" y="404"/>
                  </a:lnTo>
                  <a:lnTo>
                    <a:pt x="413" y="413"/>
                  </a:lnTo>
                  <a:lnTo>
                    <a:pt x="405" y="421"/>
                  </a:lnTo>
                  <a:lnTo>
                    <a:pt x="396" y="428"/>
                  </a:lnTo>
                  <a:lnTo>
                    <a:pt x="387" y="436"/>
                  </a:lnTo>
                  <a:lnTo>
                    <a:pt x="377" y="442"/>
                  </a:lnTo>
                  <a:lnTo>
                    <a:pt x="368" y="449"/>
                  </a:lnTo>
                  <a:lnTo>
                    <a:pt x="358" y="454"/>
                  </a:lnTo>
                  <a:lnTo>
                    <a:pt x="347" y="460"/>
                  </a:lnTo>
                  <a:lnTo>
                    <a:pt x="336" y="464"/>
                  </a:lnTo>
                  <a:lnTo>
                    <a:pt x="325" y="469"/>
                  </a:lnTo>
                  <a:lnTo>
                    <a:pt x="314" y="473"/>
                  </a:lnTo>
                  <a:lnTo>
                    <a:pt x="303" y="476"/>
                  </a:lnTo>
                  <a:lnTo>
                    <a:pt x="291" y="479"/>
                  </a:lnTo>
                  <a:lnTo>
                    <a:pt x="279" y="481"/>
                  </a:lnTo>
                  <a:lnTo>
                    <a:pt x="267" y="482"/>
                  </a:lnTo>
                  <a:lnTo>
                    <a:pt x="255" y="483"/>
                  </a:lnTo>
                  <a:lnTo>
                    <a:pt x="243" y="483"/>
                  </a:lnTo>
                  <a:lnTo>
                    <a:pt x="229" y="483"/>
                  </a:lnTo>
                  <a:lnTo>
                    <a:pt x="217" y="482"/>
                  </a:lnTo>
                  <a:lnTo>
                    <a:pt x="205" y="481"/>
                  </a:lnTo>
                  <a:lnTo>
                    <a:pt x="193" y="479"/>
                  </a:lnTo>
                  <a:lnTo>
                    <a:pt x="181" y="476"/>
                  </a:lnTo>
                  <a:lnTo>
                    <a:pt x="170" y="473"/>
                  </a:lnTo>
                  <a:lnTo>
                    <a:pt x="159" y="469"/>
                  </a:lnTo>
                  <a:lnTo>
                    <a:pt x="148" y="464"/>
                  </a:lnTo>
                  <a:lnTo>
                    <a:pt x="137" y="460"/>
                  </a:lnTo>
                  <a:lnTo>
                    <a:pt x="127" y="454"/>
                  </a:lnTo>
                  <a:lnTo>
                    <a:pt x="116" y="449"/>
                  </a:lnTo>
                  <a:lnTo>
                    <a:pt x="107" y="442"/>
                  </a:lnTo>
                  <a:lnTo>
                    <a:pt x="97" y="436"/>
                  </a:lnTo>
                  <a:lnTo>
                    <a:pt x="88" y="428"/>
                  </a:lnTo>
                  <a:lnTo>
                    <a:pt x="79" y="421"/>
                  </a:lnTo>
                  <a:lnTo>
                    <a:pt x="71" y="413"/>
                  </a:lnTo>
                  <a:lnTo>
                    <a:pt x="63" y="404"/>
                  </a:lnTo>
                  <a:lnTo>
                    <a:pt x="55" y="396"/>
                  </a:lnTo>
                  <a:lnTo>
                    <a:pt x="48" y="387"/>
                  </a:lnTo>
                  <a:lnTo>
                    <a:pt x="42" y="377"/>
                  </a:lnTo>
                  <a:lnTo>
                    <a:pt x="35" y="367"/>
                  </a:lnTo>
                  <a:lnTo>
                    <a:pt x="29" y="357"/>
                  </a:lnTo>
                  <a:lnTo>
                    <a:pt x="24" y="347"/>
                  </a:lnTo>
                  <a:lnTo>
                    <a:pt x="19" y="336"/>
                  </a:lnTo>
                  <a:lnTo>
                    <a:pt x="15" y="325"/>
                  </a:lnTo>
                  <a:lnTo>
                    <a:pt x="11" y="314"/>
                  </a:lnTo>
                  <a:lnTo>
                    <a:pt x="8" y="303"/>
                  </a:lnTo>
                  <a:lnTo>
                    <a:pt x="5" y="291"/>
                  </a:lnTo>
                  <a:lnTo>
                    <a:pt x="3" y="279"/>
                  </a:lnTo>
                  <a:lnTo>
                    <a:pt x="2" y="267"/>
                  </a:lnTo>
                  <a:lnTo>
                    <a:pt x="1" y="255"/>
                  </a:lnTo>
                  <a:lnTo>
                    <a:pt x="0" y="241"/>
                  </a:lnTo>
                  <a:close/>
                  <a:moveTo>
                    <a:pt x="2" y="241"/>
                  </a:moveTo>
                  <a:lnTo>
                    <a:pt x="2" y="229"/>
                  </a:lnTo>
                  <a:lnTo>
                    <a:pt x="3" y="217"/>
                  </a:lnTo>
                  <a:lnTo>
                    <a:pt x="5" y="205"/>
                  </a:lnTo>
                  <a:lnTo>
                    <a:pt x="7" y="193"/>
                  </a:lnTo>
                  <a:lnTo>
                    <a:pt x="9" y="181"/>
                  </a:lnTo>
                  <a:lnTo>
                    <a:pt x="13" y="170"/>
                  </a:lnTo>
                  <a:lnTo>
                    <a:pt x="16" y="159"/>
                  </a:lnTo>
                  <a:lnTo>
                    <a:pt x="21" y="148"/>
                  </a:lnTo>
                  <a:lnTo>
                    <a:pt x="25" y="137"/>
                  </a:lnTo>
                  <a:lnTo>
                    <a:pt x="31" y="127"/>
                  </a:lnTo>
                  <a:lnTo>
                    <a:pt x="36" y="117"/>
                  </a:lnTo>
                  <a:lnTo>
                    <a:pt x="43" y="107"/>
                  </a:lnTo>
                  <a:lnTo>
                    <a:pt x="49" y="98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89" y="56"/>
                  </a:lnTo>
                  <a:lnTo>
                    <a:pt x="98" y="49"/>
                  </a:lnTo>
                  <a:lnTo>
                    <a:pt x="107" y="42"/>
                  </a:lnTo>
                  <a:lnTo>
                    <a:pt x="117" y="36"/>
                  </a:lnTo>
                  <a:lnTo>
                    <a:pt x="127" y="30"/>
                  </a:lnTo>
                  <a:lnTo>
                    <a:pt x="138" y="25"/>
                  </a:lnTo>
                  <a:lnTo>
                    <a:pt x="148" y="20"/>
                  </a:lnTo>
                  <a:lnTo>
                    <a:pt x="159" y="16"/>
                  </a:lnTo>
                  <a:lnTo>
                    <a:pt x="170" y="12"/>
                  </a:lnTo>
                  <a:lnTo>
                    <a:pt x="182" y="9"/>
                  </a:lnTo>
                  <a:lnTo>
                    <a:pt x="193" y="6"/>
                  </a:lnTo>
                  <a:lnTo>
                    <a:pt x="205" y="4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3" y="1"/>
                  </a:lnTo>
                  <a:lnTo>
                    <a:pt x="255" y="2"/>
                  </a:lnTo>
                  <a:lnTo>
                    <a:pt x="267" y="3"/>
                  </a:lnTo>
                  <a:lnTo>
                    <a:pt x="279" y="4"/>
                  </a:lnTo>
                  <a:lnTo>
                    <a:pt x="291" y="6"/>
                  </a:lnTo>
                  <a:lnTo>
                    <a:pt x="302" y="9"/>
                  </a:lnTo>
                  <a:lnTo>
                    <a:pt x="314" y="12"/>
                  </a:lnTo>
                  <a:lnTo>
                    <a:pt x="325" y="16"/>
                  </a:lnTo>
                  <a:lnTo>
                    <a:pt x="336" y="20"/>
                  </a:lnTo>
                  <a:lnTo>
                    <a:pt x="346" y="25"/>
                  </a:lnTo>
                  <a:lnTo>
                    <a:pt x="357" y="30"/>
                  </a:lnTo>
                  <a:lnTo>
                    <a:pt x="367" y="36"/>
                  </a:lnTo>
                  <a:lnTo>
                    <a:pt x="377" y="42"/>
                  </a:lnTo>
                  <a:lnTo>
                    <a:pt x="386" y="49"/>
                  </a:lnTo>
                  <a:lnTo>
                    <a:pt x="395" y="56"/>
                  </a:lnTo>
                  <a:lnTo>
                    <a:pt x="404" y="64"/>
                  </a:lnTo>
                  <a:lnTo>
                    <a:pt x="412" y="72"/>
                  </a:lnTo>
                  <a:lnTo>
                    <a:pt x="420" y="80"/>
                  </a:lnTo>
                  <a:lnTo>
                    <a:pt x="428" y="89"/>
                  </a:lnTo>
                  <a:lnTo>
                    <a:pt x="435" y="98"/>
                  </a:lnTo>
                  <a:lnTo>
                    <a:pt x="441" y="107"/>
                  </a:lnTo>
                  <a:lnTo>
                    <a:pt x="448" y="117"/>
                  </a:lnTo>
                  <a:lnTo>
                    <a:pt x="453" y="127"/>
                  </a:lnTo>
                  <a:lnTo>
                    <a:pt x="459" y="137"/>
                  </a:lnTo>
                  <a:lnTo>
                    <a:pt x="463" y="148"/>
                  </a:lnTo>
                  <a:lnTo>
                    <a:pt x="468" y="159"/>
                  </a:lnTo>
                  <a:lnTo>
                    <a:pt x="472" y="170"/>
                  </a:lnTo>
                  <a:lnTo>
                    <a:pt x="475" y="181"/>
                  </a:lnTo>
                  <a:lnTo>
                    <a:pt x="477" y="193"/>
                  </a:lnTo>
                  <a:lnTo>
                    <a:pt x="480" y="205"/>
                  </a:lnTo>
                  <a:lnTo>
                    <a:pt x="481" y="217"/>
                  </a:lnTo>
                  <a:lnTo>
                    <a:pt x="482" y="229"/>
                  </a:lnTo>
                  <a:lnTo>
                    <a:pt x="482" y="241"/>
                  </a:lnTo>
                  <a:lnTo>
                    <a:pt x="482" y="255"/>
                  </a:lnTo>
                  <a:lnTo>
                    <a:pt x="481" y="267"/>
                  </a:lnTo>
                  <a:lnTo>
                    <a:pt x="480" y="279"/>
                  </a:lnTo>
                  <a:lnTo>
                    <a:pt x="477" y="291"/>
                  </a:lnTo>
                  <a:lnTo>
                    <a:pt x="475" y="302"/>
                  </a:lnTo>
                  <a:lnTo>
                    <a:pt x="472" y="314"/>
                  </a:lnTo>
                  <a:lnTo>
                    <a:pt x="468" y="325"/>
                  </a:lnTo>
                  <a:lnTo>
                    <a:pt x="463" y="336"/>
                  </a:lnTo>
                  <a:lnTo>
                    <a:pt x="459" y="346"/>
                  </a:lnTo>
                  <a:lnTo>
                    <a:pt x="453" y="357"/>
                  </a:lnTo>
                  <a:lnTo>
                    <a:pt x="448" y="367"/>
                  </a:lnTo>
                  <a:lnTo>
                    <a:pt x="441" y="376"/>
                  </a:lnTo>
                  <a:lnTo>
                    <a:pt x="435" y="386"/>
                  </a:lnTo>
                  <a:lnTo>
                    <a:pt x="428" y="395"/>
                  </a:lnTo>
                  <a:lnTo>
                    <a:pt x="420" y="403"/>
                  </a:lnTo>
                  <a:lnTo>
                    <a:pt x="412" y="412"/>
                  </a:lnTo>
                  <a:lnTo>
                    <a:pt x="404" y="420"/>
                  </a:lnTo>
                  <a:lnTo>
                    <a:pt x="395" y="427"/>
                  </a:lnTo>
                  <a:lnTo>
                    <a:pt x="386" y="434"/>
                  </a:lnTo>
                  <a:lnTo>
                    <a:pt x="377" y="441"/>
                  </a:lnTo>
                  <a:lnTo>
                    <a:pt x="367" y="447"/>
                  </a:lnTo>
                  <a:lnTo>
                    <a:pt x="357" y="453"/>
                  </a:lnTo>
                  <a:lnTo>
                    <a:pt x="346" y="458"/>
                  </a:lnTo>
                  <a:lnTo>
                    <a:pt x="336" y="463"/>
                  </a:lnTo>
                  <a:lnTo>
                    <a:pt x="325" y="467"/>
                  </a:lnTo>
                  <a:lnTo>
                    <a:pt x="314" y="471"/>
                  </a:lnTo>
                  <a:lnTo>
                    <a:pt x="302" y="474"/>
                  </a:lnTo>
                  <a:lnTo>
                    <a:pt x="291" y="477"/>
                  </a:lnTo>
                  <a:lnTo>
                    <a:pt x="279" y="479"/>
                  </a:lnTo>
                  <a:lnTo>
                    <a:pt x="267" y="481"/>
                  </a:lnTo>
                  <a:lnTo>
                    <a:pt x="255" y="482"/>
                  </a:lnTo>
                  <a:lnTo>
                    <a:pt x="243" y="482"/>
                  </a:lnTo>
                  <a:lnTo>
                    <a:pt x="229" y="482"/>
                  </a:lnTo>
                  <a:lnTo>
                    <a:pt x="217" y="481"/>
                  </a:lnTo>
                  <a:lnTo>
                    <a:pt x="205" y="479"/>
                  </a:lnTo>
                  <a:lnTo>
                    <a:pt x="193" y="477"/>
                  </a:lnTo>
                  <a:lnTo>
                    <a:pt x="182" y="474"/>
                  </a:lnTo>
                  <a:lnTo>
                    <a:pt x="170" y="471"/>
                  </a:lnTo>
                  <a:lnTo>
                    <a:pt x="159" y="467"/>
                  </a:lnTo>
                  <a:lnTo>
                    <a:pt x="148" y="463"/>
                  </a:lnTo>
                  <a:lnTo>
                    <a:pt x="138" y="458"/>
                  </a:lnTo>
                  <a:lnTo>
                    <a:pt x="127" y="453"/>
                  </a:lnTo>
                  <a:lnTo>
                    <a:pt x="117" y="447"/>
                  </a:lnTo>
                  <a:lnTo>
                    <a:pt x="107" y="441"/>
                  </a:lnTo>
                  <a:lnTo>
                    <a:pt x="98" y="434"/>
                  </a:lnTo>
                  <a:lnTo>
                    <a:pt x="89" y="427"/>
                  </a:lnTo>
                  <a:lnTo>
                    <a:pt x="80" y="420"/>
                  </a:lnTo>
                  <a:lnTo>
                    <a:pt x="72" y="412"/>
                  </a:lnTo>
                  <a:lnTo>
                    <a:pt x="64" y="403"/>
                  </a:lnTo>
                  <a:lnTo>
                    <a:pt x="57" y="395"/>
                  </a:lnTo>
                  <a:lnTo>
                    <a:pt x="49" y="386"/>
                  </a:lnTo>
                  <a:lnTo>
                    <a:pt x="43" y="376"/>
                  </a:lnTo>
                  <a:lnTo>
                    <a:pt x="36" y="367"/>
                  </a:lnTo>
                  <a:lnTo>
                    <a:pt x="31" y="357"/>
                  </a:lnTo>
                  <a:lnTo>
                    <a:pt x="25" y="346"/>
                  </a:lnTo>
                  <a:lnTo>
                    <a:pt x="21" y="336"/>
                  </a:lnTo>
                  <a:lnTo>
                    <a:pt x="16" y="325"/>
                  </a:lnTo>
                  <a:lnTo>
                    <a:pt x="13" y="314"/>
                  </a:lnTo>
                  <a:lnTo>
                    <a:pt x="9" y="302"/>
                  </a:lnTo>
                  <a:lnTo>
                    <a:pt x="7" y="291"/>
                  </a:lnTo>
                  <a:lnTo>
                    <a:pt x="5" y="279"/>
                  </a:lnTo>
                  <a:lnTo>
                    <a:pt x="3" y="267"/>
                  </a:lnTo>
                  <a:lnTo>
                    <a:pt x="2" y="255"/>
                  </a:lnTo>
                  <a:lnTo>
                    <a:pt x="2" y="2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2" name="Freeform 154"/>
            <p:cNvSpPr>
              <a:spLocks noEditPoints="1"/>
            </p:cNvSpPr>
            <p:nvPr/>
          </p:nvSpPr>
          <p:spPr bwMode="auto">
            <a:xfrm rot="1413173">
              <a:off x="1480" y="963"/>
              <a:ext cx="2758" cy="2763"/>
            </a:xfrm>
            <a:custGeom>
              <a:avLst/>
              <a:gdLst>
                <a:gd name="T0" fmla="*/ 960 w 480"/>
                <a:gd name="T1" fmla="*/ 36396 h 481"/>
                <a:gd name="T2" fmla="*/ 4355 w 480"/>
                <a:gd name="T3" fmla="*/ 25769 h 481"/>
                <a:gd name="T4" fmla="*/ 10434 w 480"/>
                <a:gd name="T5" fmla="*/ 16664 h 481"/>
                <a:gd name="T6" fmla="*/ 18226 w 480"/>
                <a:gd name="T7" fmla="*/ 9105 h 481"/>
                <a:gd name="T8" fmla="*/ 27701 w 480"/>
                <a:gd name="T9" fmla="*/ 3596 h 481"/>
                <a:gd name="T10" fmla="*/ 38497 w 480"/>
                <a:gd name="T11" fmla="*/ 563 h 481"/>
                <a:gd name="T12" fmla="*/ 50282 w 480"/>
                <a:gd name="T13" fmla="*/ 362 h 481"/>
                <a:gd name="T14" fmla="*/ 61274 w 480"/>
                <a:gd name="T15" fmla="*/ 2838 h 481"/>
                <a:gd name="T16" fmla="*/ 71145 w 480"/>
                <a:gd name="T17" fmla="*/ 7789 h 481"/>
                <a:gd name="T18" fmla="*/ 79298 w 480"/>
                <a:gd name="T19" fmla="*/ 14981 h 481"/>
                <a:gd name="T20" fmla="*/ 85538 w 480"/>
                <a:gd name="T21" fmla="*/ 23890 h 481"/>
                <a:gd name="T22" fmla="*/ 89733 w 480"/>
                <a:gd name="T23" fmla="*/ 34121 h 481"/>
                <a:gd name="T24" fmla="*/ 91054 w 480"/>
                <a:gd name="T25" fmla="*/ 45500 h 481"/>
                <a:gd name="T26" fmla="*/ 89733 w 480"/>
                <a:gd name="T27" fmla="*/ 57052 h 481"/>
                <a:gd name="T28" fmla="*/ 85538 w 480"/>
                <a:gd name="T29" fmla="*/ 67478 h 481"/>
                <a:gd name="T30" fmla="*/ 79298 w 480"/>
                <a:gd name="T31" fmla="*/ 76192 h 481"/>
                <a:gd name="T32" fmla="*/ 71145 w 480"/>
                <a:gd name="T33" fmla="*/ 83384 h 481"/>
                <a:gd name="T34" fmla="*/ 61274 w 480"/>
                <a:gd name="T35" fmla="*/ 88330 h 481"/>
                <a:gd name="T36" fmla="*/ 50282 w 480"/>
                <a:gd name="T37" fmla="*/ 90972 h 481"/>
                <a:gd name="T38" fmla="*/ 38497 w 480"/>
                <a:gd name="T39" fmla="*/ 90610 h 481"/>
                <a:gd name="T40" fmla="*/ 27701 w 480"/>
                <a:gd name="T41" fmla="*/ 87572 h 481"/>
                <a:gd name="T42" fmla="*/ 18226 w 480"/>
                <a:gd name="T43" fmla="*/ 82063 h 481"/>
                <a:gd name="T44" fmla="*/ 10434 w 480"/>
                <a:gd name="T45" fmla="*/ 74670 h 481"/>
                <a:gd name="T46" fmla="*/ 4355 w 480"/>
                <a:gd name="T47" fmla="*/ 65399 h 481"/>
                <a:gd name="T48" fmla="*/ 960 w 480"/>
                <a:gd name="T49" fmla="*/ 54973 h 481"/>
                <a:gd name="T50" fmla="*/ 195 w 480"/>
                <a:gd name="T51" fmla="*/ 45500 h 481"/>
                <a:gd name="T52" fmla="*/ 1718 w 480"/>
                <a:gd name="T53" fmla="*/ 34316 h 481"/>
                <a:gd name="T54" fmla="*/ 5677 w 480"/>
                <a:gd name="T55" fmla="*/ 24086 h 481"/>
                <a:gd name="T56" fmla="*/ 11951 w 480"/>
                <a:gd name="T57" fmla="*/ 15176 h 481"/>
                <a:gd name="T58" fmla="*/ 20105 w 480"/>
                <a:gd name="T59" fmla="*/ 8151 h 481"/>
                <a:gd name="T60" fmla="*/ 29976 w 480"/>
                <a:gd name="T61" fmla="*/ 3033 h 481"/>
                <a:gd name="T62" fmla="*/ 40772 w 480"/>
                <a:gd name="T63" fmla="*/ 563 h 481"/>
                <a:gd name="T64" fmla="*/ 52557 w 480"/>
                <a:gd name="T65" fmla="*/ 959 h 481"/>
                <a:gd name="T66" fmla="*/ 63158 w 480"/>
                <a:gd name="T67" fmla="*/ 3992 h 481"/>
                <a:gd name="T68" fmla="*/ 72668 w 480"/>
                <a:gd name="T69" fmla="*/ 9271 h 481"/>
                <a:gd name="T70" fmla="*/ 80424 w 480"/>
                <a:gd name="T71" fmla="*/ 16859 h 481"/>
                <a:gd name="T72" fmla="*/ 86302 w 480"/>
                <a:gd name="T73" fmla="*/ 25970 h 481"/>
                <a:gd name="T74" fmla="*/ 89934 w 480"/>
                <a:gd name="T75" fmla="*/ 36396 h 481"/>
                <a:gd name="T76" fmla="*/ 90859 w 480"/>
                <a:gd name="T77" fmla="*/ 47942 h 481"/>
                <a:gd name="T78" fmla="*/ 88779 w 480"/>
                <a:gd name="T79" fmla="*/ 59132 h 481"/>
                <a:gd name="T80" fmla="*/ 84222 w 480"/>
                <a:gd name="T81" fmla="*/ 69196 h 481"/>
                <a:gd name="T82" fmla="*/ 77586 w 480"/>
                <a:gd name="T83" fmla="*/ 77709 h 481"/>
                <a:gd name="T84" fmla="*/ 69036 w 480"/>
                <a:gd name="T85" fmla="*/ 84338 h 481"/>
                <a:gd name="T86" fmla="*/ 58998 w 480"/>
                <a:gd name="T87" fmla="*/ 88893 h 481"/>
                <a:gd name="T88" fmla="*/ 48001 w 480"/>
                <a:gd name="T89" fmla="*/ 90806 h 481"/>
                <a:gd name="T90" fmla="*/ 36216 w 480"/>
                <a:gd name="T91" fmla="*/ 90047 h 481"/>
                <a:gd name="T92" fmla="*/ 25782 w 480"/>
                <a:gd name="T93" fmla="*/ 86417 h 481"/>
                <a:gd name="T94" fmla="*/ 16703 w 480"/>
                <a:gd name="T95" fmla="*/ 80546 h 481"/>
                <a:gd name="T96" fmla="*/ 9308 w 480"/>
                <a:gd name="T97" fmla="*/ 72792 h 481"/>
                <a:gd name="T98" fmla="*/ 3798 w 480"/>
                <a:gd name="T99" fmla="*/ 63319 h 481"/>
                <a:gd name="T100" fmla="*/ 758 w 480"/>
                <a:gd name="T101" fmla="*/ 52698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481"/>
                <a:gd name="T155" fmla="*/ 480 w 480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481">
                  <a:moveTo>
                    <a:pt x="0" y="240"/>
                  </a:moveTo>
                  <a:lnTo>
                    <a:pt x="0" y="228"/>
                  </a:lnTo>
                  <a:lnTo>
                    <a:pt x="1" y="216"/>
                  </a:lnTo>
                  <a:lnTo>
                    <a:pt x="3" y="204"/>
                  </a:lnTo>
                  <a:lnTo>
                    <a:pt x="5" y="192"/>
                  </a:lnTo>
                  <a:lnTo>
                    <a:pt x="7" y="180"/>
                  </a:lnTo>
                  <a:lnTo>
                    <a:pt x="11" y="169"/>
                  </a:lnTo>
                  <a:lnTo>
                    <a:pt x="14" y="158"/>
                  </a:lnTo>
                  <a:lnTo>
                    <a:pt x="19" y="147"/>
                  </a:lnTo>
                  <a:lnTo>
                    <a:pt x="23" y="136"/>
                  </a:lnTo>
                  <a:lnTo>
                    <a:pt x="29" y="126"/>
                  </a:lnTo>
                  <a:lnTo>
                    <a:pt x="34" y="116"/>
                  </a:lnTo>
                  <a:lnTo>
                    <a:pt x="41" y="106"/>
                  </a:lnTo>
                  <a:lnTo>
                    <a:pt x="47" y="97"/>
                  </a:lnTo>
                  <a:lnTo>
                    <a:pt x="55" y="88"/>
                  </a:lnTo>
                  <a:lnTo>
                    <a:pt x="62" y="79"/>
                  </a:lnTo>
                  <a:lnTo>
                    <a:pt x="70" y="71"/>
                  </a:lnTo>
                  <a:lnTo>
                    <a:pt x="78" y="63"/>
                  </a:lnTo>
                  <a:lnTo>
                    <a:pt x="87" y="55"/>
                  </a:lnTo>
                  <a:lnTo>
                    <a:pt x="96" y="48"/>
                  </a:lnTo>
                  <a:lnTo>
                    <a:pt x="105" y="41"/>
                  </a:lnTo>
                  <a:lnTo>
                    <a:pt x="115" y="35"/>
                  </a:lnTo>
                  <a:lnTo>
                    <a:pt x="125" y="29"/>
                  </a:lnTo>
                  <a:lnTo>
                    <a:pt x="136" y="24"/>
                  </a:lnTo>
                  <a:lnTo>
                    <a:pt x="146" y="19"/>
                  </a:lnTo>
                  <a:lnTo>
                    <a:pt x="157" y="15"/>
                  </a:lnTo>
                  <a:lnTo>
                    <a:pt x="168" y="11"/>
                  </a:lnTo>
                  <a:lnTo>
                    <a:pt x="180" y="8"/>
                  </a:lnTo>
                  <a:lnTo>
                    <a:pt x="191" y="5"/>
                  </a:lnTo>
                  <a:lnTo>
                    <a:pt x="203" y="3"/>
                  </a:lnTo>
                  <a:lnTo>
                    <a:pt x="215" y="2"/>
                  </a:lnTo>
                  <a:lnTo>
                    <a:pt x="227" y="1"/>
                  </a:lnTo>
                  <a:lnTo>
                    <a:pt x="241" y="0"/>
                  </a:lnTo>
                  <a:lnTo>
                    <a:pt x="253" y="1"/>
                  </a:lnTo>
                  <a:lnTo>
                    <a:pt x="265" y="2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2" y="11"/>
                  </a:lnTo>
                  <a:lnTo>
                    <a:pt x="323" y="15"/>
                  </a:lnTo>
                  <a:lnTo>
                    <a:pt x="334" y="19"/>
                  </a:lnTo>
                  <a:lnTo>
                    <a:pt x="344" y="24"/>
                  </a:lnTo>
                  <a:lnTo>
                    <a:pt x="355" y="29"/>
                  </a:lnTo>
                  <a:lnTo>
                    <a:pt x="365" y="35"/>
                  </a:lnTo>
                  <a:lnTo>
                    <a:pt x="375" y="41"/>
                  </a:lnTo>
                  <a:lnTo>
                    <a:pt x="384" y="48"/>
                  </a:lnTo>
                  <a:lnTo>
                    <a:pt x="393" y="55"/>
                  </a:lnTo>
                  <a:lnTo>
                    <a:pt x="402" y="63"/>
                  </a:lnTo>
                  <a:lnTo>
                    <a:pt x="410" y="71"/>
                  </a:lnTo>
                  <a:lnTo>
                    <a:pt x="418" y="79"/>
                  </a:lnTo>
                  <a:lnTo>
                    <a:pt x="426" y="88"/>
                  </a:lnTo>
                  <a:lnTo>
                    <a:pt x="433" y="97"/>
                  </a:lnTo>
                  <a:lnTo>
                    <a:pt x="439" y="106"/>
                  </a:lnTo>
                  <a:lnTo>
                    <a:pt x="446" y="116"/>
                  </a:lnTo>
                  <a:lnTo>
                    <a:pt x="451" y="126"/>
                  </a:lnTo>
                  <a:lnTo>
                    <a:pt x="457" y="136"/>
                  </a:lnTo>
                  <a:lnTo>
                    <a:pt x="461" y="147"/>
                  </a:lnTo>
                  <a:lnTo>
                    <a:pt x="466" y="158"/>
                  </a:lnTo>
                  <a:lnTo>
                    <a:pt x="470" y="169"/>
                  </a:lnTo>
                  <a:lnTo>
                    <a:pt x="473" y="180"/>
                  </a:lnTo>
                  <a:lnTo>
                    <a:pt x="475" y="192"/>
                  </a:lnTo>
                  <a:lnTo>
                    <a:pt x="478" y="204"/>
                  </a:lnTo>
                  <a:lnTo>
                    <a:pt x="479" y="216"/>
                  </a:lnTo>
                  <a:lnTo>
                    <a:pt x="480" y="228"/>
                  </a:lnTo>
                  <a:lnTo>
                    <a:pt x="480" y="240"/>
                  </a:lnTo>
                  <a:lnTo>
                    <a:pt x="480" y="254"/>
                  </a:lnTo>
                  <a:lnTo>
                    <a:pt x="479" y="266"/>
                  </a:lnTo>
                  <a:lnTo>
                    <a:pt x="478" y="278"/>
                  </a:lnTo>
                  <a:lnTo>
                    <a:pt x="475" y="290"/>
                  </a:lnTo>
                  <a:lnTo>
                    <a:pt x="473" y="301"/>
                  </a:lnTo>
                  <a:lnTo>
                    <a:pt x="470" y="313"/>
                  </a:lnTo>
                  <a:lnTo>
                    <a:pt x="466" y="324"/>
                  </a:lnTo>
                  <a:lnTo>
                    <a:pt x="461" y="335"/>
                  </a:lnTo>
                  <a:lnTo>
                    <a:pt x="457" y="345"/>
                  </a:lnTo>
                  <a:lnTo>
                    <a:pt x="451" y="356"/>
                  </a:lnTo>
                  <a:lnTo>
                    <a:pt x="446" y="366"/>
                  </a:lnTo>
                  <a:lnTo>
                    <a:pt x="439" y="375"/>
                  </a:lnTo>
                  <a:lnTo>
                    <a:pt x="433" y="385"/>
                  </a:lnTo>
                  <a:lnTo>
                    <a:pt x="426" y="394"/>
                  </a:lnTo>
                  <a:lnTo>
                    <a:pt x="418" y="402"/>
                  </a:lnTo>
                  <a:lnTo>
                    <a:pt x="410" y="411"/>
                  </a:lnTo>
                  <a:lnTo>
                    <a:pt x="402" y="419"/>
                  </a:lnTo>
                  <a:lnTo>
                    <a:pt x="393" y="426"/>
                  </a:lnTo>
                  <a:lnTo>
                    <a:pt x="384" y="433"/>
                  </a:lnTo>
                  <a:lnTo>
                    <a:pt x="375" y="440"/>
                  </a:lnTo>
                  <a:lnTo>
                    <a:pt x="365" y="446"/>
                  </a:lnTo>
                  <a:lnTo>
                    <a:pt x="355" y="452"/>
                  </a:lnTo>
                  <a:lnTo>
                    <a:pt x="344" y="457"/>
                  </a:lnTo>
                  <a:lnTo>
                    <a:pt x="334" y="462"/>
                  </a:lnTo>
                  <a:lnTo>
                    <a:pt x="323" y="466"/>
                  </a:lnTo>
                  <a:lnTo>
                    <a:pt x="312" y="470"/>
                  </a:lnTo>
                  <a:lnTo>
                    <a:pt x="300" y="473"/>
                  </a:lnTo>
                  <a:lnTo>
                    <a:pt x="289" y="476"/>
                  </a:lnTo>
                  <a:lnTo>
                    <a:pt x="277" y="478"/>
                  </a:lnTo>
                  <a:lnTo>
                    <a:pt x="265" y="480"/>
                  </a:lnTo>
                  <a:lnTo>
                    <a:pt x="253" y="481"/>
                  </a:lnTo>
                  <a:lnTo>
                    <a:pt x="241" y="481"/>
                  </a:lnTo>
                  <a:lnTo>
                    <a:pt x="227" y="481"/>
                  </a:lnTo>
                  <a:lnTo>
                    <a:pt x="215" y="480"/>
                  </a:lnTo>
                  <a:lnTo>
                    <a:pt x="203" y="478"/>
                  </a:lnTo>
                  <a:lnTo>
                    <a:pt x="191" y="476"/>
                  </a:lnTo>
                  <a:lnTo>
                    <a:pt x="180" y="473"/>
                  </a:lnTo>
                  <a:lnTo>
                    <a:pt x="168" y="470"/>
                  </a:lnTo>
                  <a:lnTo>
                    <a:pt x="157" y="466"/>
                  </a:lnTo>
                  <a:lnTo>
                    <a:pt x="146" y="462"/>
                  </a:lnTo>
                  <a:lnTo>
                    <a:pt x="136" y="457"/>
                  </a:lnTo>
                  <a:lnTo>
                    <a:pt x="125" y="452"/>
                  </a:lnTo>
                  <a:lnTo>
                    <a:pt x="115" y="446"/>
                  </a:lnTo>
                  <a:lnTo>
                    <a:pt x="105" y="440"/>
                  </a:lnTo>
                  <a:lnTo>
                    <a:pt x="96" y="433"/>
                  </a:lnTo>
                  <a:lnTo>
                    <a:pt x="87" y="426"/>
                  </a:lnTo>
                  <a:lnTo>
                    <a:pt x="78" y="419"/>
                  </a:lnTo>
                  <a:lnTo>
                    <a:pt x="70" y="411"/>
                  </a:lnTo>
                  <a:lnTo>
                    <a:pt x="62" y="402"/>
                  </a:lnTo>
                  <a:lnTo>
                    <a:pt x="55" y="394"/>
                  </a:lnTo>
                  <a:lnTo>
                    <a:pt x="47" y="385"/>
                  </a:lnTo>
                  <a:lnTo>
                    <a:pt x="41" y="375"/>
                  </a:lnTo>
                  <a:lnTo>
                    <a:pt x="34" y="366"/>
                  </a:lnTo>
                  <a:lnTo>
                    <a:pt x="29" y="356"/>
                  </a:lnTo>
                  <a:lnTo>
                    <a:pt x="23" y="345"/>
                  </a:lnTo>
                  <a:lnTo>
                    <a:pt x="19" y="335"/>
                  </a:lnTo>
                  <a:lnTo>
                    <a:pt x="14" y="324"/>
                  </a:lnTo>
                  <a:lnTo>
                    <a:pt x="11" y="313"/>
                  </a:lnTo>
                  <a:lnTo>
                    <a:pt x="7" y="301"/>
                  </a:lnTo>
                  <a:lnTo>
                    <a:pt x="5" y="290"/>
                  </a:lnTo>
                  <a:lnTo>
                    <a:pt x="3" y="278"/>
                  </a:lnTo>
                  <a:lnTo>
                    <a:pt x="1" y="266"/>
                  </a:lnTo>
                  <a:lnTo>
                    <a:pt x="0" y="254"/>
                  </a:lnTo>
                  <a:lnTo>
                    <a:pt x="0" y="240"/>
                  </a:lnTo>
                  <a:close/>
                  <a:moveTo>
                    <a:pt x="1" y="240"/>
                  </a:moveTo>
                  <a:lnTo>
                    <a:pt x="1" y="228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6" y="192"/>
                  </a:lnTo>
                  <a:lnTo>
                    <a:pt x="9" y="181"/>
                  </a:lnTo>
                  <a:lnTo>
                    <a:pt x="12" y="169"/>
                  </a:lnTo>
                  <a:lnTo>
                    <a:pt x="16" y="158"/>
                  </a:lnTo>
                  <a:lnTo>
                    <a:pt x="20" y="147"/>
                  </a:lnTo>
                  <a:lnTo>
                    <a:pt x="25" y="137"/>
                  </a:lnTo>
                  <a:lnTo>
                    <a:pt x="30" y="127"/>
                  </a:lnTo>
                  <a:lnTo>
                    <a:pt x="36" y="117"/>
                  </a:lnTo>
                  <a:lnTo>
                    <a:pt x="42" y="107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3" y="80"/>
                  </a:lnTo>
                  <a:lnTo>
                    <a:pt x="71" y="72"/>
                  </a:lnTo>
                  <a:lnTo>
                    <a:pt x="79" y="64"/>
                  </a:lnTo>
                  <a:lnTo>
                    <a:pt x="88" y="56"/>
                  </a:lnTo>
                  <a:lnTo>
                    <a:pt x="97" y="49"/>
                  </a:lnTo>
                  <a:lnTo>
                    <a:pt x="106" y="43"/>
                  </a:lnTo>
                  <a:lnTo>
                    <a:pt x="116" y="36"/>
                  </a:lnTo>
                  <a:lnTo>
                    <a:pt x="126" y="31"/>
                  </a:lnTo>
                  <a:lnTo>
                    <a:pt x="136" y="25"/>
                  </a:lnTo>
                  <a:lnTo>
                    <a:pt x="147" y="21"/>
                  </a:lnTo>
                  <a:lnTo>
                    <a:pt x="158" y="16"/>
                  </a:lnTo>
                  <a:lnTo>
                    <a:pt x="169" y="13"/>
                  </a:lnTo>
                  <a:lnTo>
                    <a:pt x="180" y="9"/>
                  </a:lnTo>
                  <a:lnTo>
                    <a:pt x="191" y="7"/>
                  </a:lnTo>
                  <a:lnTo>
                    <a:pt x="203" y="5"/>
                  </a:lnTo>
                  <a:lnTo>
                    <a:pt x="215" y="3"/>
                  </a:lnTo>
                  <a:lnTo>
                    <a:pt x="227" y="2"/>
                  </a:lnTo>
                  <a:lnTo>
                    <a:pt x="241" y="2"/>
                  </a:lnTo>
                  <a:lnTo>
                    <a:pt x="253" y="2"/>
                  </a:lnTo>
                  <a:lnTo>
                    <a:pt x="265" y="3"/>
                  </a:lnTo>
                  <a:lnTo>
                    <a:pt x="277" y="5"/>
                  </a:lnTo>
                  <a:lnTo>
                    <a:pt x="289" y="7"/>
                  </a:lnTo>
                  <a:lnTo>
                    <a:pt x="300" y="9"/>
                  </a:lnTo>
                  <a:lnTo>
                    <a:pt x="311" y="13"/>
                  </a:lnTo>
                  <a:lnTo>
                    <a:pt x="322" y="16"/>
                  </a:lnTo>
                  <a:lnTo>
                    <a:pt x="333" y="21"/>
                  </a:lnTo>
                  <a:lnTo>
                    <a:pt x="344" y="25"/>
                  </a:lnTo>
                  <a:lnTo>
                    <a:pt x="354" y="31"/>
                  </a:lnTo>
                  <a:lnTo>
                    <a:pt x="364" y="36"/>
                  </a:lnTo>
                  <a:lnTo>
                    <a:pt x="374" y="43"/>
                  </a:lnTo>
                  <a:lnTo>
                    <a:pt x="383" y="49"/>
                  </a:lnTo>
                  <a:lnTo>
                    <a:pt x="392" y="56"/>
                  </a:lnTo>
                  <a:lnTo>
                    <a:pt x="401" y="64"/>
                  </a:lnTo>
                  <a:lnTo>
                    <a:pt x="409" y="72"/>
                  </a:lnTo>
                  <a:lnTo>
                    <a:pt x="417" y="80"/>
                  </a:lnTo>
                  <a:lnTo>
                    <a:pt x="424" y="89"/>
                  </a:lnTo>
                  <a:lnTo>
                    <a:pt x="432" y="98"/>
                  </a:lnTo>
                  <a:lnTo>
                    <a:pt x="438" y="107"/>
                  </a:lnTo>
                  <a:lnTo>
                    <a:pt x="444" y="117"/>
                  </a:lnTo>
                  <a:lnTo>
                    <a:pt x="450" y="127"/>
                  </a:lnTo>
                  <a:lnTo>
                    <a:pt x="455" y="137"/>
                  </a:lnTo>
                  <a:lnTo>
                    <a:pt x="460" y="147"/>
                  </a:lnTo>
                  <a:lnTo>
                    <a:pt x="464" y="158"/>
                  </a:lnTo>
                  <a:lnTo>
                    <a:pt x="468" y="169"/>
                  </a:lnTo>
                  <a:lnTo>
                    <a:pt x="471" y="181"/>
                  </a:lnTo>
                  <a:lnTo>
                    <a:pt x="474" y="192"/>
                  </a:lnTo>
                  <a:lnTo>
                    <a:pt x="476" y="204"/>
                  </a:lnTo>
                  <a:lnTo>
                    <a:pt x="478" y="216"/>
                  </a:lnTo>
                  <a:lnTo>
                    <a:pt x="479" y="228"/>
                  </a:lnTo>
                  <a:lnTo>
                    <a:pt x="479" y="240"/>
                  </a:lnTo>
                  <a:lnTo>
                    <a:pt x="479" y="253"/>
                  </a:lnTo>
                  <a:lnTo>
                    <a:pt x="478" y="266"/>
                  </a:lnTo>
                  <a:lnTo>
                    <a:pt x="476" y="278"/>
                  </a:lnTo>
                  <a:lnTo>
                    <a:pt x="474" y="289"/>
                  </a:lnTo>
                  <a:lnTo>
                    <a:pt x="471" y="301"/>
                  </a:lnTo>
                  <a:lnTo>
                    <a:pt x="468" y="312"/>
                  </a:lnTo>
                  <a:lnTo>
                    <a:pt x="464" y="323"/>
                  </a:lnTo>
                  <a:lnTo>
                    <a:pt x="460" y="334"/>
                  </a:lnTo>
                  <a:lnTo>
                    <a:pt x="455" y="345"/>
                  </a:lnTo>
                  <a:lnTo>
                    <a:pt x="450" y="355"/>
                  </a:lnTo>
                  <a:lnTo>
                    <a:pt x="444" y="365"/>
                  </a:lnTo>
                  <a:lnTo>
                    <a:pt x="438" y="375"/>
                  </a:lnTo>
                  <a:lnTo>
                    <a:pt x="432" y="384"/>
                  </a:lnTo>
                  <a:lnTo>
                    <a:pt x="424" y="393"/>
                  </a:lnTo>
                  <a:lnTo>
                    <a:pt x="417" y="402"/>
                  </a:lnTo>
                  <a:lnTo>
                    <a:pt x="409" y="410"/>
                  </a:lnTo>
                  <a:lnTo>
                    <a:pt x="401" y="418"/>
                  </a:lnTo>
                  <a:lnTo>
                    <a:pt x="392" y="425"/>
                  </a:lnTo>
                  <a:lnTo>
                    <a:pt x="383" y="432"/>
                  </a:lnTo>
                  <a:lnTo>
                    <a:pt x="374" y="439"/>
                  </a:lnTo>
                  <a:lnTo>
                    <a:pt x="364" y="445"/>
                  </a:lnTo>
                  <a:lnTo>
                    <a:pt x="354" y="451"/>
                  </a:lnTo>
                  <a:lnTo>
                    <a:pt x="344" y="456"/>
                  </a:lnTo>
                  <a:lnTo>
                    <a:pt x="333" y="461"/>
                  </a:lnTo>
                  <a:lnTo>
                    <a:pt x="322" y="465"/>
                  </a:lnTo>
                  <a:lnTo>
                    <a:pt x="311" y="469"/>
                  </a:lnTo>
                  <a:lnTo>
                    <a:pt x="300" y="472"/>
                  </a:lnTo>
                  <a:lnTo>
                    <a:pt x="289" y="475"/>
                  </a:lnTo>
                  <a:lnTo>
                    <a:pt x="277" y="477"/>
                  </a:lnTo>
                  <a:lnTo>
                    <a:pt x="265" y="478"/>
                  </a:lnTo>
                  <a:lnTo>
                    <a:pt x="253" y="479"/>
                  </a:lnTo>
                  <a:lnTo>
                    <a:pt x="241" y="480"/>
                  </a:lnTo>
                  <a:lnTo>
                    <a:pt x="227" y="479"/>
                  </a:lnTo>
                  <a:lnTo>
                    <a:pt x="215" y="478"/>
                  </a:lnTo>
                  <a:lnTo>
                    <a:pt x="203" y="477"/>
                  </a:lnTo>
                  <a:lnTo>
                    <a:pt x="191" y="475"/>
                  </a:lnTo>
                  <a:lnTo>
                    <a:pt x="180" y="472"/>
                  </a:lnTo>
                  <a:lnTo>
                    <a:pt x="169" y="469"/>
                  </a:lnTo>
                  <a:lnTo>
                    <a:pt x="158" y="465"/>
                  </a:lnTo>
                  <a:lnTo>
                    <a:pt x="147" y="461"/>
                  </a:lnTo>
                  <a:lnTo>
                    <a:pt x="136" y="456"/>
                  </a:lnTo>
                  <a:lnTo>
                    <a:pt x="126" y="451"/>
                  </a:lnTo>
                  <a:lnTo>
                    <a:pt x="116" y="445"/>
                  </a:lnTo>
                  <a:lnTo>
                    <a:pt x="106" y="439"/>
                  </a:lnTo>
                  <a:lnTo>
                    <a:pt x="97" y="432"/>
                  </a:lnTo>
                  <a:lnTo>
                    <a:pt x="88" y="425"/>
                  </a:lnTo>
                  <a:lnTo>
                    <a:pt x="79" y="418"/>
                  </a:lnTo>
                  <a:lnTo>
                    <a:pt x="71" y="410"/>
                  </a:lnTo>
                  <a:lnTo>
                    <a:pt x="63" y="402"/>
                  </a:lnTo>
                  <a:lnTo>
                    <a:pt x="56" y="393"/>
                  </a:lnTo>
                  <a:lnTo>
                    <a:pt x="49" y="384"/>
                  </a:lnTo>
                  <a:lnTo>
                    <a:pt x="42" y="375"/>
                  </a:lnTo>
                  <a:lnTo>
                    <a:pt x="36" y="365"/>
                  </a:lnTo>
                  <a:lnTo>
                    <a:pt x="30" y="355"/>
                  </a:lnTo>
                  <a:lnTo>
                    <a:pt x="25" y="345"/>
                  </a:lnTo>
                  <a:lnTo>
                    <a:pt x="20" y="334"/>
                  </a:lnTo>
                  <a:lnTo>
                    <a:pt x="16" y="323"/>
                  </a:lnTo>
                  <a:lnTo>
                    <a:pt x="12" y="312"/>
                  </a:lnTo>
                  <a:lnTo>
                    <a:pt x="9" y="301"/>
                  </a:lnTo>
                  <a:lnTo>
                    <a:pt x="6" y="289"/>
                  </a:lnTo>
                  <a:lnTo>
                    <a:pt x="4" y="278"/>
                  </a:lnTo>
                  <a:lnTo>
                    <a:pt x="2" y="266"/>
                  </a:lnTo>
                  <a:lnTo>
                    <a:pt x="1" y="253"/>
                  </a:lnTo>
                  <a:lnTo>
                    <a:pt x="1" y="24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3" name="Freeform 155"/>
            <p:cNvSpPr>
              <a:spLocks noEditPoints="1"/>
            </p:cNvSpPr>
            <p:nvPr/>
          </p:nvSpPr>
          <p:spPr bwMode="auto">
            <a:xfrm rot="1413173">
              <a:off x="1486" y="974"/>
              <a:ext cx="2746" cy="2746"/>
            </a:xfrm>
            <a:custGeom>
              <a:avLst/>
              <a:gdLst>
                <a:gd name="T0" fmla="*/ 959 w 478"/>
                <a:gd name="T1" fmla="*/ 36037 h 478"/>
                <a:gd name="T2" fmla="*/ 4556 w 478"/>
                <a:gd name="T3" fmla="*/ 25610 h 478"/>
                <a:gd name="T4" fmla="*/ 10427 w 478"/>
                <a:gd name="T5" fmla="*/ 16499 h 478"/>
                <a:gd name="T6" fmla="*/ 18182 w 478"/>
                <a:gd name="T7" fmla="*/ 8910 h 478"/>
                <a:gd name="T8" fmla="*/ 27690 w 478"/>
                <a:gd name="T9" fmla="*/ 3596 h 478"/>
                <a:gd name="T10" fmla="*/ 38283 w 478"/>
                <a:gd name="T11" fmla="*/ 563 h 478"/>
                <a:gd name="T12" fmla="*/ 50066 w 478"/>
                <a:gd name="T13" fmla="*/ 195 h 478"/>
                <a:gd name="T14" fmla="*/ 60854 w 478"/>
                <a:gd name="T15" fmla="*/ 2643 h 478"/>
                <a:gd name="T16" fmla="*/ 70724 w 478"/>
                <a:gd name="T17" fmla="*/ 7790 h 478"/>
                <a:gd name="T18" fmla="*/ 78876 w 478"/>
                <a:gd name="T19" fmla="*/ 14787 h 478"/>
                <a:gd name="T20" fmla="*/ 85115 w 478"/>
                <a:gd name="T21" fmla="*/ 23697 h 478"/>
                <a:gd name="T22" fmla="*/ 89107 w 478"/>
                <a:gd name="T23" fmla="*/ 33929 h 478"/>
                <a:gd name="T24" fmla="*/ 90624 w 478"/>
                <a:gd name="T25" fmla="*/ 45114 h 478"/>
                <a:gd name="T26" fmla="*/ 89107 w 478"/>
                <a:gd name="T27" fmla="*/ 56701 h 478"/>
                <a:gd name="T28" fmla="*/ 85115 w 478"/>
                <a:gd name="T29" fmla="*/ 66927 h 478"/>
                <a:gd name="T30" fmla="*/ 78876 w 478"/>
                <a:gd name="T31" fmla="*/ 75837 h 478"/>
                <a:gd name="T32" fmla="*/ 70724 w 478"/>
                <a:gd name="T33" fmla="*/ 82834 h 478"/>
                <a:gd name="T34" fmla="*/ 60854 w 478"/>
                <a:gd name="T35" fmla="*/ 87786 h 478"/>
                <a:gd name="T36" fmla="*/ 50066 w 478"/>
                <a:gd name="T37" fmla="*/ 90262 h 478"/>
                <a:gd name="T38" fmla="*/ 38283 w 478"/>
                <a:gd name="T39" fmla="*/ 90061 h 478"/>
                <a:gd name="T40" fmla="*/ 27690 w 478"/>
                <a:gd name="T41" fmla="*/ 87028 h 478"/>
                <a:gd name="T42" fmla="*/ 18182 w 478"/>
                <a:gd name="T43" fmla="*/ 81518 h 478"/>
                <a:gd name="T44" fmla="*/ 10427 w 478"/>
                <a:gd name="T45" fmla="*/ 74125 h 478"/>
                <a:gd name="T46" fmla="*/ 4556 w 478"/>
                <a:gd name="T47" fmla="*/ 65014 h 478"/>
                <a:gd name="T48" fmla="*/ 959 w 478"/>
                <a:gd name="T49" fmla="*/ 54420 h 478"/>
                <a:gd name="T50" fmla="*/ 362 w 478"/>
                <a:gd name="T51" fmla="*/ 45114 h 478"/>
                <a:gd name="T52" fmla="*/ 1718 w 478"/>
                <a:gd name="T53" fmla="*/ 33929 h 478"/>
                <a:gd name="T54" fmla="*/ 5676 w 478"/>
                <a:gd name="T55" fmla="*/ 23697 h 478"/>
                <a:gd name="T56" fmla="*/ 11949 w 478"/>
                <a:gd name="T57" fmla="*/ 14982 h 478"/>
                <a:gd name="T58" fmla="*/ 20101 w 478"/>
                <a:gd name="T59" fmla="*/ 7951 h 478"/>
                <a:gd name="T60" fmla="*/ 29769 w 478"/>
                <a:gd name="T61" fmla="*/ 3039 h 478"/>
                <a:gd name="T62" fmla="*/ 40558 w 478"/>
                <a:gd name="T63" fmla="*/ 362 h 478"/>
                <a:gd name="T64" fmla="*/ 52341 w 478"/>
                <a:gd name="T65" fmla="*/ 758 h 478"/>
                <a:gd name="T66" fmla="*/ 62934 w 478"/>
                <a:gd name="T67" fmla="*/ 3797 h 478"/>
                <a:gd name="T68" fmla="*/ 72240 w 478"/>
                <a:gd name="T69" fmla="*/ 9111 h 478"/>
                <a:gd name="T70" fmla="*/ 79996 w 478"/>
                <a:gd name="T71" fmla="*/ 16499 h 478"/>
                <a:gd name="T72" fmla="*/ 85873 w 478"/>
                <a:gd name="T73" fmla="*/ 25610 h 478"/>
                <a:gd name="T74" fmla="*/ 89504 w 478"/>
                <a:gd name="T75" fmla="*/ 36037 h 478"/>
                <a:gd name="T76" fmla="*/ 90262 w 478"/>
                <a:gd name="T77" fmla="*/ 47590 h 478"/>
                <a:gd name="T78" fmla="*/ 88349 w 478"/>
                <a:gd name="T79" fmla="*/ 58775 h 478"/>
                <a:gd name="T80" fmla="*/ 83793 w 478"/>
                <a:gd name="T81" fmla="*/ 68644 h 478"/>
                <a:gd name="T82" fmla="*/ 77158 w 478"/>
                <a:gd name="T83" fmla="*/ 77158 h 478"/>
                <a:gd name="T84" fmla="*/ 68644 w 478"/>
                <a:gd name="T85" fmla="*/ 83793 h 478"/>
                <a:gd name="T86" fmla="*/ 58775 w 478"/>
                <a:gd name="T87" fmla="*/ 88349 h 478"/>
                <a:gd name="T88" fmla="*/ 47785 w 478"/>
                <a:gd name="T89" fmla="*/ 90262 h 478"/>
                <a:gd name="T90" fmla="*/ 36204 w 478"/>
                <a:gd name="T91" fmla="*/ 89302 h 478"/>
                <a:gd name="T92" fmla="*/ 25777 w 478"/>
                <a:gd name="T93" fmla="*/ 85873 h 478"/>
                <a:gd name="T94" fmla="*/ 16700 w 478"/>
                <a:gd name="T95" fmla="*/ 79996 h 478"/>
                <a:gd name="T96" fmla="*/ 9272 w 478"/>
                <a:gd name="T97" fmla="*/ 72240 h 478"/>
                <a:gd name="T98" fmla="*/ 3797 w 478"/>
                <a:gd name="T99" fmla="*/ 62773 h 478"/>
                <a:gd name="T100" fmla="*/ 758 w 478"/>
                <a:gd name="T101" fmla="*/ 52145 h 4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8"/>
                <a:gd name="T154" fmla="*/ 0 h 478"/>
                <a:gd name="T155" fmla="*/ 478 w 478"/>
                <a:gd name="T156" fmla="*/ 478 h 4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8" h="478">
                  <a:moveTo>
                    <a:pt x="0" y="238"/>
                  </a:moveTo>
                  <a:lnTo>
                    <a:pt x="0" y="226"/>
                  </a:lnTo>
                  <a:lnTo>
                    <a:pt x="1" y="214"/>
                  </a:lnTo>
                  <a:lnTo>
                    <a:pt x="3" y="202"/>
                  </a:lnTo>
                  <a:lnTo>
                    <a:pt x="5" y="190"/>
                  </a:lnTo>
                  <a:lnTo>
                    <a:pt x="8" y="179"/>
                  </a:lnTo>
                  <a:lnTo>
                    <a:pt x="11" y="167"/>
                  </a:lnTo>
                  <a:lnTo>
                    <a:pt x="15" y="156"/>
                  </a:lnTo>
                  <a:lnTo>
                    <a:pt x="19" y="145"/>
                  </a:lnTo>
                  <a:lnTo>
                    <a:pt x="24" y="135"/>
                  </a:lnTo>
                  <a:lnTo>
                    <a:pt x="29" y="125"/>
                  </a:lnTo>
                  <a:lnTo>
                    <a:pt x="35" y="115"/>
                  </a:lnTo>
                  <a:lnTo>
                    <a:pt x="41" y="105"/>
                  </a:lnTo>
                  <a:lnTo>
                    <a:pt x="48" y="96"/>
                  </a:lnTo>
                  <a:lnTo>
                    <a:pt x="55" y="87"/>
                  </a:lnTo>
                  <a:lnTo>
                    <a:pt x="62" y="78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87" y="54"/>
                  </a:lnTo>
                  <a:lnTo>
                    <a:pt x="96" y="47"/>
                  </a:lnTo>
                  <a:lnTo>
                    <a:pt x="105" y="41"/>
                  </a:lnTo>
                  <a:lnTo>
                    <a:pt x="115" y="34"/>
                  </a:lnTo>
                  <a:lnTo>
                    <a:pt x="125" y="29"/>
                  </a:lnTo>
                  <a:lnTo>
                    <a:pt x="135" y="23"/>
                  </a:lnTo>
                  <a:lnTo>
                    <a:pt x="146" y="19"/>
                  </a:lnTo>
                  <a:lnTo>
                    <a:pt x="157" y="14"/>
                  </a:lnTo>
                  <a:lnTo>
                    <a:pt x="168" y="11"/>
                  </a:lnTo>
                  <a:lnTo>
                    <a:pt x="179" y="7"/>
                  </a:lnTo>
                  <a:lnTo>
                    <a:pt x="190" y="5"/>
                  </a:lnTo>
                  <a:lnTo>
                    <a:pt x="202" y="3"/>
                  </a:lnTo>
                  <a:lnTo>
                    <a:pt x="214" y="1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6" y="3"/>
                  </a:lnTo>
                  <a:lnTo>
                    <a:pt x="288" y="5"/>
                  </a:lnTo>
                  <a:lnTo>
                    <a:pt x="299" y="7"/>
                  </a:lnTo>
                  <a:lnTo>
                    <a:pt x="310" y="11"/>
                  </a:lnTo>
                  <a:lnTo>
                    <a:pt x="321" y="14"/>
                  </a:lnTo>
                  <a:lnTo>
                    <a:pt x="332" y="19"/>
                  </a:lnTo>
                  <a:lnTo>
                    <a:pt x="343" y="23"/>
                  </a:lnTo>
                  <a:lnTo>
                    <a:pt x="353" y="29"/>
                  </a:lnTo>
                  <a:lnTo>
                    <a:pt x="363" y="34"/>
                  </a:lnTo>
                  <a:lnTo>
                    <a:pt x="373" y="41"/>
                  </a:lnTo>
                  <a:lnTo>
                    <a:pt x="382" y="47"/>
                  </a:lnTo>
                  <a:lnTo>
                    <a:pt x="391" y="54"/>
                  </a:lnTo>
                  <a:lnTo>
                    <a:pt x="400" y="62"/>
                  </a:lnTo>
                  <a:lnTo>
                    <a:pt x="408" y="70"/>
                  </a:lnTo>
                  <a:lnTo>
                    <a:pt x="416" y="78"/>
                  </a:lnTo>
                  <a:lnTo>
                    <a:pt x="423" y="87"/>
                  </a:lnTo>
                  <a:lnTo>
                    <a:pt x="431" y="96"/>
                  </a:lnTo>
                  <a:lnTo>
                    <a:pt x="437" y="105"/>
                  </a:lnTo>
                  <a:lnTo>
                    <a:pt x="443" y="115"/>
                  </a:lnTo>
                  <a:lnTo>
                    <a:pt x="449" y="125"/>
                  </a:lnTo>
                  <a:lnTo>
                    <a:pt x="454" y="135"/>
                  </a:lnTo>
                  <a:lnTo>
                    <a:pt x="459" y="145"/>
                  </a:lnTo>
                  <a:lnTo>
                    <a:pt x="463" y="156"/>
                  </a:lnTo>
                  <a:lnTo>
                    <a:pt x="467" y="167"/>
                  </a:lnTo>
                  <a:lnTo>
                    <a:pt x="470" y="179"/>
                  </a:lnTo>
                  <a:lnTo>
                    <a:pt x="473" y="190"/>
                  </a:lnTo>
                  <a:lnTo>
                    <a:pt x="475" y="202"/>
                  </a:lnTo>
                  <a:lnTo>
                    <a:pt x="477" y="214"/>
                  </a:lnTo>
                  <a:lnTo>
                    <a:pt x="478" y="226"/>
                  </a:lnTo>
                  <a:lnTo>
                    <a:pt x="478" y="238"/>
                  </a:lnTo>
                  <a:lnTo>
                    <a:pt x="478" y="251"/>
                  </a:lnTo>
                  <a:lnTo>
                    <a:pt x="477" y="264"/>
                  </a:lnTo>
                  <a:lnTo>
                    <a:pt x="475" y="276"/>
                  </a:lnTo>
                  <a:lnTo>
                    <a:pt x="473" y="287"/>
                  </a:lnTo>
                  <a:lnTo>
                    <a:pt x="470" y="299"/>
                  </a:lnTo>
                  <a:lnTo>
                    <a:pt x="467" y="310"/>
                  </a:lnTo>
                  <a:lnTo>
                    <a:pt x="463" y="321"/>
                  </a:lnTo>
                  <a:lnTo>
                    <a:pt x="459" y="332"/>
                  </a:lnTo>
                  <a:lnTo>
                    <a:pt x="454" y="343"/>
                  </a:lnTo>
                  <a:lnTo>
                    <a:pt x="449" y="353"/>
                  </a:lnTo>
                  <a:lnTo>
                    <a:pt x="443" y="363"/>
                  </a:lnTo>
                  <a:lnTo>
                    <a:pt x="437" y="373"/>
                  </a:lnTo>
                  <a:lnTo>
                    <a:pt x="431" y="382"/>
                  </a:lnTo>
                  <a:lnTo>
                    <a:pt x="423" y="391"/>
                  </a:lnTo>
                  <a:lnTo>
                    <a:pt x="416" y="400"/>
                  </a:lnTo>
                  <a:lnTo>
                    <a:pt x="408" y="408"/>
                  </a:lnTo>
                  <a:lnTo>
                    <a:pt x="400" y="416"/>
                  </a:lnTo>
                  <a:lnTo>
                    <a:pt x="391" y="423"/>
                  </a:lnTo>
                  <a:lnTo>
                    <a:pt x="382" y="430"/>
                  </a:lnTo>
                  <a:lnTo>
                    <a:pt x="373" y="437"/>
                  </a:lnTo>
                  <a:lnTo>
                    <a:pt x="363" y="443"/>
                  </a:lnTo>
                  <a:lnTo>
                    <a:pt x="353" y="449"/>
                  </a:lnTo>
                  <a:lnTo>
                    <a:pt x="343" y="454"/>
                  </a:lnTo>
                  <a:lnTo>
                    <a:pt x="332" y="459"/>
                  </a:lnTo>
                  <a:lnTo>
                    <a:pt x="321" y="463"/>
                  </a:lnTo>
                  <a:lnTo>
                    <a:pt x="310" y="467"/>
                  </a:lnTo>
                  <a:lnTo>
                    <a:pt x="299" y="470"/>
                  </a:lnTo>
                  <a:lnTo>
                    <a:pt x="288" y="473"/>
                  </a:lnTo>
                  <a:lnTo>
                    <a:pt x="276" y="475"/>
                  </a:lnTo>
                  <a:lnTo>
                    <a:pt x="264" y="476"/>
                  </a:lnTo>
                  <a:lnTo>
                    <a:pt x="252" y="477"/>
                  </a:lnTo>
                  <a:lnTo>
                    <a:pt x="240" y="478"/>
                  </a:lnTo>
                  <a:lnTo>
                    <a:pt x="226" y="477"/>
                  </a:lnTo>
                  <a:lnTo>
                    <a:pt x="214" y="476"/>
                  </a:lnTo>
                  <a:lnTo>
                    <a:pt x="202" y="475"/>
                  </a:lnTo>
                  <a:lnTo>
                    <a:pt x="190" y="473"/>
                  </a:lnTo>
                  <a:lnTo>
                    <a:pt x="179" y="470"/>
                  </a:lnTo>
                  <a:lnTo>
                    <a:pt x="168" y="467"/>
                  </a:lnTo>
                  <a:lnTo>
                    <a:pt x="157" y="463"/>
                  </a:lnTo>
                  <a:lnTo>
                    <a:pt x="146" y="459"/>
                  </a:lnTo>
                  <a:lnTo>
                    <a:pt x="135" y="454"/>
                  </a:lnTo>
                  <a:lnTo>
                    <a:pt x="125" y="449"/>
                  </a:lnTo>
                  <a:lnTo>
                    <a:pt x="115" y="443"/>
                  </a:lnTo>
                  <a:lnTo>
                    <a:pt x="105" y="437"/>
                  </a:lnTo>
                  <a:lnTo>
                    <a:pt x="96" y="430"/>
                  </a:lnTo>
                  <a:lnTo>
                    <a:pt x="87" y="423"/>
                  </a:lnTo>
                  <a:lnTo>
                    <a:pt x="78" y="416"/>
                  </a:lnTo>
                  <a:lnTo>
                    <a:pt x="70" y="408"/>
                  </a:lnTo>
                  <a:lnTo>
                    <a:pt x="62" y="400"/>
                  </a:lnTo>
                  <a:lnTo>
                    <a:pt x="55" y="391"/>
                  </a:lnTo>
                  <a:lnTo>
                    <a:pt x="48" y="382"/>
                  </a:lnTo>
                  <a:lnTo>
                    <a:pt x="41" y="373"/>
                  </a:lnTo>
                  <a:lnTo>
                    <a:pt x="35" y="363"/>
                  </a:lnTo>
                  <a:lnTo>
                    <a:pt x="29" y="353"/>
                  </a:lnTo>
                  <a:lnTo>
                    <a:pt x="24" y="343"/>
                  </a:lnTo>
                  <a:lnTo>
                    <a:pt x="19" y="332"/>
                  </a:lnTo>
                  <a:lnTo>
                    <a:pt x="15" y="321"/>
                  </a:lnTo>
                  <a:lnTo>
                    <a:pt x="11" y="310"/>
                  </a:lnTo>
                  <a:lnTo>
                    <a:pt x="8" y="299"/>
                  </a:lnTo>
                  <a:lnTo>
                    <a:pt x="5" y="287"/>
                  </a:lnTo>
                  <a:lnTo>
                    <a:pt x="3" y="276"/>
                  </a:lnTo>
                  <a:lnTo>
                    <a:pt x="1" y="264"/>
                  </a:lnTo>
                  <a:lnTo>
                    <a:pt x="0" y="251"/>
                  </a:lnTo>
                  <a:lnTo>
                    <a:pt x="0" y="238"/>
                  </a:lnTo>
                  <a:close/>
                  <a:moveTo>
                    <a:pt x="2" y="238"/>
                  </a:moveTo>
                  <a:lnTo>
                    <a:pt x="2" y="226"/>
                  </a:lnTo>
                  <a:lnTo>
                    <a:pt x="3" y="214"/>
                  </a:lnTo>
                  <a:lnTo>
                    <a:pt x="4" y="202"/>
                  </a:lnTo>
                  <a:lnTo>
                    <a:pt x="6" y="190"/>
                  </a:lnTo>
                  <a:lnTo>
                    <a:pt x="9" y="179"/>
                  </a:lnTo>
                  <a:lnTo>
                    <a:pt x="12" y="168"/>
                  </a:lnTo>
                  <a:lnTo>
                    <a:pt x="16" y="157"/>
                  </a:lnTo>
                  <a:lnTo>
                    <a:pt x="20" y="146"/>
                  </a:lnTo>
                  <a:lnTo>
                    <a:pt x="25" y="135"/>
                  </a:lnTo>
                  <a:lnTo>
                    <a:pt x="30" y="125"/>
                  </a:lnTo>
                  <a:lnTo>
                    <a:pt x="36" y="115"/>
                  </a:lnTo>
                  <a:lnTo>
                    <a:pt x="42" y="106"/>
                  </a:lnTo>
                  <a:lnTo>
                    <a:pt x="49" y="96"/>
                  </a:lnTo>
                  <a:lnTo>
                    <a:pt x="56" y="87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6" y="42"/>
                  </a:lnTo>
                  <a:lnTo>
                    <a:pt x="116" y="36"/>
                  </a:lnTo>
                  <a:lnTo>
                    <a:pt x="126" y="30"/>
                  </a:lnTo>
                  <a:lnTo>
                    <a:pt x="136" y="25"/>
                  </a:lnTo>
                  <a:lnTo>
                    <a:pt x="146" y="20"/>
                  </a:lnTo>
                  <a:lnTo>
                    <a:pt x="157" y="16"/>
                  </a:lnTo>
                  <a:lnTo>
                    <a:pt x="168" y="12"/>
                  </a:lnTo>
                  <a:lnTo>
                    <a:pt x="179" y="9"/>
                  </a:lnTo>
                  <a:lnTo>
                    <a:pt x="191" y="6"/>
                  </a:lnTo>
                  <a:lnTo>
                    <a:pt x="202" y="4"/>
                  </a:lnTo>
                  <a:lnTo>
                    <a:pt x="214" y="2"/>
                  </a:lnTo>
                  <a:lnTo>
                    <a:pt x="226" y="2"/>
                  </a:lnTo>
                  <a:lnTo>
                    <a:pt x="240" y="1"/>
                  </a:lnTo>
                  <a:lnTo>
                    <a:pt x="252" y="2"/>
                  </a:lnTo>
                  <a:lnTo>
                    <a:pt x="264" y="2"/>
                  </a:lnTo>
                  <a:lnTo>
                    <a:pt x="276" y="4"/>
                  </a:lnTo>
                  <a:lnTo>
                    <a:pt x="287" y="6"/>
                  </a:lnTo>
                  <a:lnTo>
                    <a:pt x="299" y="9"/>
                  </a:lnTo>
                  <a:lnTo>
                    <a:pt x="310" y="12"/>
                  </a:lnTo>
                  <a:lnTo>
                    <a:pt x="321" y="16"/>
                  </a:lnTo>
                  <a:lnTo>
                    <a:pt x="332" y="20"/>
                  </a:lnTo>
                  <a:lnTo>
                    <a:pt x="342" y="25"/>
                  </a:lnTo>
                  <a:lnTo>
                    <a:pt x="352" y="30"/>
                  </a:lnTo>
                  <a:lnTo>
                    <a:pt x="362" y="36"/>
                  </a:lnTo>
                  <a:lnTo>
                    <a:pt x="372" y="42"/>
                  </a:lnTo>
                  <a:lnTo>
                    <a:pt x="381" y="48"/>
                  </a:lnTo>
                  <a:lnTo>
                    <a:pt x="390" y="55"/>
                  </a:lnTo>
                  <a:lnTo>
                    <a:pt x="399" y="63"/>
                  </a:lnTo>
                  <a:lnTo>
                    <a:pt x="407" y="71"/>
                  </a:lnTo>
                  <a:lnTo>
                    <a:pt x="415" y="79"/>
                  </a:lnTo>
                  <a:lnTo>
                    <a:pt x="422" y="87"/>
                  </a:lnTo>
                  <a:lnTo>
                    <a:pt x="429" y="96"/>
                  </a:lnTo>
                  <a:lnTo>
                    <a:pt x="436" y="106"/>
                  </a:lnTo>
                  <a:lnTo>
                    <a:pt x="442" y="115"/>
                  </a:lnTo>
                  <a:lnTo>
                    <a:pt x="448" y="125"/>
                  </a:lnTo>
                  <a:lnTo>
                    <a:pt x="453" y="135"/>
                  </a:lnTo>
                  <a:lnTo>
                    <a:pt x="458" y="146"/>
                  </a:lnTo>
                  <a:lnTo>
                    <a:pt x="462" y="157"/>
                  </a:lnTo>
                  <a:lnTo>
                    <a:pt x="466" y="168"/>
                  </a:lnTo>
                  <a:lnTo>
                    <a:pt x="469" y="179"/>
                  </a:lnTo>
                  <a:lnTo>
                    <a:pt x="472" y="190"/>
                  </a:lnTo>
                  <a:lnTo>
                    <a:pt x="474" y="202"/>
                  </a:lnTo>
                  <a:lnTo>
                    <a:pt x="475" y="214"/>
                  </a:lnTo>
                  <a:lnTo>
                    <a:pt x="476" y="226"/>
                  </a:lnTo>
                  <a:lnTo>
                    <a:pt x="477" y="238"/>
                  </a:lnTo>
                  <a:lnTo>
                    <a:pt x="476" y="251"/>
                  </a:lnTo>
                  <a:lnTo>
                    <a:pt x="475" y="263"/>
                  </a:lnTo>
                  <a:lnTo>
                    <a:pt x="474" y="275"/>
                  </a:lnTo>
                  <a:lnTo>
                    <a:pt x="472" y="287"/>
                  </a:lnTo>
                  <a:lnTo>
                    <a:pt x="469" y="298"/>
                  </a:lnTo>
                  <a:lnTo>
                    <a:pt x="466" y="310"/>
                  </a:lnTo>
                  <a:lnTo>
                    <a:pt x="462" y="321"/>
                  </a:lnTo>
                  <a:lnTo>
                    <a:pt x="458" y="331"/>
                  </a:lnTo>
                  <a:lnTo>
                    <a:pt x="453" y="342"/>
                  </a:lnTo>
                  <a:lnTo>
                    <a:pt x="448" y="352"/>
                  </a:lnTo>
                  <a:lnTo>
                    <a:pt x="442" y="362"/>
                  </a:lnTo>
                  <a:lnTo>
                    <a:pt x="436" y="372"/>
                  </a:lnTo>
                  <a:lnTo>
                    <a:pt x="429" y="381"/>
                  </a:lnTo>
                  <a:lnTo>
                    <a:pt x="422" y="390"/>
                  </a:lnTo>
                  <a:lnTo>
                    <a:pt x="415" y="399"/>
                  </a:lnTo>
                  <a:lnTo>
                    <a:pt x="407" y="407"/>
                  </a:lnTo>
                  <a:lnTo>
                    <a:pt x="399" y="415"/>
                  </a:lnTo>
                  <a:lnTo>
                    <a:pt x="390" y="422"/>
                  </a:lnTo>
                  <a:lnTo>
                    <a:pt x="381" y="429"/>
                  </a:lnTo>
                  <a:lnTo>
                    <a:pt x="372" y="436"/>
                  </a:lnTo>
                  <a:lnTo>
                    <a:pt x="362" y="442"/>
                  </a:lnTo>
                  <a:lnTo>
                    <a:pt x="352" y="448"/>
                  </a:lnTo>
                  <a:lnTo>
                    <a:pt x="342" y="453"/>
                  </a:lnTo>
                  <a:lnTo>
                    <a:pt x="332" y="458"/>
                  </a:lnTo>
                  <a:lnTo>
                    <a:pt x="321" y="462"/>
                  </a:lnTo>
                  <a:lnTo>
                    <a:pt x="310" y="466"/>
                  </a:lnTo>
                  <a:lnTo>
                    <a:pt x="299" y="469"/>
                  </a:lnTo>
                  <a:lnTo>
                    <a:pt x="287" y="471"/>
                  </a:lnTo>
                  <a:lnTo>
                    <a:pt x="276" y="473"/>
                  </a:lnTo>
                  <a:lnTo>
                    <a:pt x="264" y="475"/>
                  </a:lnTo>
                  <a:lnTo>
                    <a:pt x="252" y="476"/>
                  </a:lnTo>
                  <a:lnTo>
                    <a:pt x="240" y="476"/>
                  </a:lnTo>
                  <a:lnTo>
                    <a:pt x="226" y="476"/>
                  </a:lnTo>
                  <a:lnTo>
                    <a:pt x="214" y="475"/>
                  </a:lnTo>
                  <a:lnTo>
                    <a:pt x="202" y="473"/>
                  </a:lnTo>
                  <a:lnTo>
                    <a:pt x="191" y="471"/>
                  </a:lnTo>
                  <a:lnTo>
                    <a:pt x="179" y="469"/>
                  </a:lnTo>
                  <a:lnTo>
                    <a:pt x="168" y="466"/>
                  </a:lnTo>
                  <a:lnTo>
                    <a:pt x="157" y="462"/>
                  </a:lnTo>
                  <a:lnTo>
                    <a:pt x="146" y="458"/>
                  </a:lnTo>
                  <a:lnTo>
                    <a:pt x="136" y="453"/>
                  </a:lnTo>
                  <a:lnTo>
                    <a:pt x="126" y="448"/>
                  </a:lnTo>
                  <a:lnTo>
                    <a:pt x="116" y="442"/>
                  </a:lnTo>
                  <a:lnTo>
                    <a:pt x="106" y="436"/>
                  </a:lnTo>
                  <a:lnTo>
                    <a:pt x="97" y="429"/>
                  </a:lnTo>
                  <a:lnTo>
                    <a:pt x="88" y="422"/>
                  </a:lnTo>
                  <a:lnTo>
                    <a:pt x="79" y="415"/>
                  </a:lnTo>
                  <a:lnTo>
                    <a:pt x="71" y="407"/>
                  </a:lnTo>
                  <a:lnTo>
                    <a:pt x="63" y="399"/>
                  </a:lnTo>
                  <a:lnTo>
                    <a:pt x="56" y="390"/>
                  </a:lnTo>
                  <a:lnTo>
                    <a:pt x="49" y="381"/>
                  </a:lnTo>
                  <a:lnTo>
                    <a:pt x="42" y="372"/>
                  </a:lnTo>
                  <a:lnTo>
                    <a:pt x="36" y="362"/>
                  </a:lnTo>
                  <a:lnTo>
                    <a:pt x="30" y="352"/>
                  </a:lnTo>
                  <a:lnTo>
                    <a:pt x="25" y="342"/>
                  </a:lnTo>
                  <a:lnTo>
                    <a:pt x="20" y="331"/>
                  </a:lnTo>
                  <a:lnTo>
                    <a:pt x="16" y="321"/>
                  </a:lnTo>
                  <a:lnTo>
                    <a:pt x="12" y="310"/>
                  </a:lnTo>
                  <a:lnTo>
                    <a:pt x="9" y="298"/>
                  </a:lnTo>
                  <a:lnTo>
                    <a:pt x="6" y="287"/>
                  </a:lnTo>
                  <a:lnTo>
                    <a:pt x="4" y="275"/>
                  </a:lnTo>
                  <a:lnTo>
                    <a:pt x="3" y="263"/>
                  </a:lnTo>
                  <a:lnTo>
                    <a:pt x="2" y="251"/>
                  </a:lnTo>
                  <a:lnTo>
                    <a:pt x="2" y="23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4" name="Freeform 156"/>
            <p:cNvSpPr>
              <a:spLocks noEditPoints="1"/>
            </p:cNvSpPr>
            <p:nvPr/>
          </p:nvSpPr>
          <p:spPr bwMode="auto">
            <a:xfrm rot="1413173">
              <a:off x="1498" y="981"/>
              <a:ext cx="2728" cy="2728"/>
            </a:xfrm>
            <a:custGeom>
              <a:avLst/>
              <a:gdLst>
                <a:gd name="T0" fmla="*/ 758 w 475"/>
                <a:gd name="T1" fmla="*/ 35786 h 475"/>
                <a:gd name="T2" fmla="*/ 4353 w 475"/>
                <a:gd name="T3" fmla="*/ 25396 h 475"/>
                <a:gd name="T4" fmla="*/ 10223 w 475"/>
                <a:gd name="T5" fmla="*/ 16293 h 475"/>
                <a:gd name="T6" fmla="*/ 18011 w 475"/>
                <a:gd name="T7" fmla="*/ 8908 h 475"/>
                <a:gd name="T8" fmla="*/ 27280 w 475"/>
                <a:gd name="T9" fmla="*/ 3595 h 475"/>
                <a:gd name="T10" fmla="*/ 37899 w 475"/>
                <a:gd name="T11" fmla="*/ 563 h 475"/>
                <a:gd name="T12" fmla="*/ 49638 w 475"/>
                <a:gd name="T13" fmla="*/ 195 h 475"/>
                <a:gd name="T14" fmla="*/ 60424 w 475"/>
                <a:gd name="T15" fmla="*/ 2837 h 475"/>
                <a:gd name="T16" fmla="*/ 70089 w 475"/>
                <a:gd name="T17" fmla="*/ 7753 h 475"/>
                <a:gd name="T18" fmla="*/ 78239 w 475"/>
                <a:gd name="T19" fmla="*/ 14777 h 475"/>
                <a:gd name="T20" fmla="*/ 84470 w 475"/>
                <a:gd name="T21" fmla="*/ 23484 h 475"/>
                <a:gd name="T22" fmla="*/ 88462 w 475"/>
                <a:gd name="T23" fmla="*/ 33712 h 475"/>
                <a:gd name="T24" fmla="*/ 89978 w 475"/>
                <a:gd name="T25" fmla="*/ 44889 h 475"/>
                <a:gd name="T26" fmla="*/ 88462 w 475"/>
                <a:gd name="T27" fmla="*/ 56271 h 475"/>
                <a:gd name="T28" fmla="*/ 84470 w 475"/>
                <a:gd name="T29" fmla="*/ 66494 h 475"/>
                <a:gd name="T30" fmla="*/ 78239 w 475"/>
                <a:gd name="T31" fmla="*/ 75402 h 475"/>
                <a:gd name="T32" fmla="*/ 70089 w 475"/>
                <a:gd name="T33" fmla="*/ 82391 h 475"/>
                <a:gd name="T34" fmla="*/ 60424 w 475"/>
                <a:gd name="T35" fmla="*/ 87342 h 475"/>
                <a:gd name="T36" fmla="*/ 49638 w 475"/>
                <a:gd name="T37" fmla="*/ 89783 h 475"/>
                <a:gd name="T38" fmla="*/ 37899 w 475"/>
                <a:gd name="T39" fmla="*/ 89421 h 475"/>
                <a:gd name="T40" fmla="*/ 27280 w 475"/>
                <a:gd name="T41" fmla="*/ 86584 h 475"/>
                <a:gd name="T42" fmla="*/ 18011 w 475"/>
                <a:gd name="T43" fmla="*/ 81076 h 475"/>
                <a:gd name="T44" fmla="*/ 10223 w 475"/>
                <a:gd name="T45" fmla="*/ 73685 h 475"/>
                <a:gd name="T46" fmla="*/ 4353 w 475"/>
                <a:gd name="T47" fmla="*/ 64582 h 475"/>
                <a:gd name="T48" fmla="*/ 758 w 475"/>
                <a:gd name="T49" fmla="*/ 54192 h 475"/>
                <a:gd name="T50" fmla="*/ 195 w 475"/>
                <a:gd name="T51" fmla="*/ 44889 h 475"/>
                <a:gd name="T52" fmla="*/ 1516 w 475"/>
                <a:gd name="T53" fmla="*/ 33712 h 475"/>
                <a:gd name="T54" fmla="*/ 5508 w 475"/>
                <a:gd name="T55" fmla="*/ 23685 h 475"/>
                <a:gd name="T56" fmla="*/ 11745 w 475"/>
                <a:gd name="T57" fmla="*/ 14972 h 475"/>
                <a:gd name="T58" fmla="*/ 19889 w 475"/>
                <a:gd name="T59" fmla="*/ 7949 h 475"/>
                <a:gd name="T60" fmla="*/ 29554 w 475"/>
                <a:gd name="T61" fmla="*/ 3032 h 475"/>
                <a:gd name="T62" fmla="*/ 40173 w 475"/>
                <a:gd name="T63" fmla="*/ 563 h 475"/>
                <a:gd name="T64" fmla="*/ 51717 w 475"/>
                <a:gd name="T65" fmla="*/ 758 h 475"/>
                <a:gd name="T66" fmla="*/ 62308 w 475"/>
                <a:gd name="T67" fmla="*/ 3790 h 475"/>
                <a:gd name="T68" fmla="*/ 71606 w 475"/>
                <a:gd name="T69" fmla="*/ 9103 h 475"/>
                <a:gd name="T70" fmla="*/ 79359 w 475"/>
                <a:gd name="T71" fmla="*/ 16494 h 475"/>
                <a:gd name="T72" fmla="*/ 85228 w 475"/>
                <a:gd name="T73" fmla="*/ 25563 h 475"/>
                <a:gd name="T74" fmla="*/ 88663 w 475"/>
                <a:gd name="T75" fmla="*/ 35987 h 475"/>
                <a:gd name="T76" fmla="*/ 89616 w 475"/>
                <a:gd name="T77" fmla="*/ 47364 h 475"/>
                <a:gd name="T78" fmla="*/ 87704 w 475"/>
                <a:gd name="T79" fmla="*/ 58350 h 475"/>
                <a:gd name="T80" fmla="*/ 83155 w 475"/>
                <a:gd name="T81" fmla="*/ 68211 h 475"/>
                <a:gd name="T82" fmla="*/ 76522 w 475"/>
                <a:gd name="T83" fmla="*/ 76723 h 475"/>
                <a:gd name="T84" fmla="*/ 68211 w 475"/>
                <a:gd name="T85" fmla="*/ 83350 h 475"/>
                <a:gd name="T86" fmla="*/ 58350 w 475"/>
                <a:gd name="T87" fmla="*/ 87704 h 475"/>
                <a:gd name="T88" fmla="*/ 47364 w 475"/>
                <a:gd name="T89" fmla="*/ 89616 h 475"/>
                <a:gd name="T90" fmla="*/ 35786 w 475"/>
                <a:gd name="T91" fmla="*/ 88858 h 475"/>
                <a:gd name="T92" fmla="*/ 25396 w 475"/>
                <a:gd name="T93" fmla="*/ 85429 h 475"/>
                <a:gd name="T94" fmla="*/ 16494 w 475"/>
                <a:gd name="T95" fmla="*/ 79554 h 475"/>
                <a:gd name="T96" fmla="*/ 9103 w 475"/>
                <a:gd name="T97" fmla="*/ 71807 h 475"/>
                <a:gd name="T98" fmla="*/ 3595 w 475"/>
                <a:gd name="T99" fmla="*/ 62503 h 475"/>
                <a:gd name="T100" fmla="*/ 758 w 475"/>
                <a:gd name="T101" fmla="*/ 51918 h 4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475"/>
                <a:gd name="T155" fmla="*/ 475 w 475"/>
                <a:gd name="T156" fmla="*/ 475 h 4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475">
                  <a:moveTo>
                    <a:pt x="0" y="237"/>
                  </a:moveTo>
                  <a:lnTo>
                    <a:pt x="0" y="225"/>
                  </a:lnTo>
                  <a:lnTo>
                    <a:pt x="1" y="213"/>
                  </a:lnTo>
                  <a:lnTo>
                    <a:pt x="2" y="201"/>
                  </a:lnTo>
                  <a:lnTo>
                    <a:pt x="4" y="189"/>
                  </a:lnTo>
                  <a:lnTo>
                    <a:pt x="7" y="178"/>
                  </a:lnTo>
                  <a:lnTo>
                    <a:pt x="10" y="167"/>
                  </a:lnTo>
                  <a:lnTo>
                    <a:pt x="14" y="156"/>
                  </a:lnTo>
                  <a:lnTo>
                    <a:pt x="18" y="145"/>
                  </a:lnTo>
                  <a:lnTo>
                    <a:pt x="23" y="134"/>
                  </a:lnTo>
                  <a:lnTo>
                    <a:pt x="28" y="124"/>
                  </a:lnTo>
                  <a:lnTo>
                    <a:pt x="34" y="114"/>
                  </a:lnTo>
                  <a:lnTo>
                    <a:pt x="40" y="105"/>
                  </a:lnTo>
                  <a:lnTo>
                    <a:pt x="47" y="95"/>
                  </a:lnTo>
                  <a:lnTo>
                    <a:pt x="54" y="86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77" y="62"/>
                  </a:lnTo>
                  <a:lnTo>
                    <a:pt x="86" y="54"/>
                  </a:lnTo>
                  <a:lnTo>
                    <a:pt x="95" y="47"/>
                  </a:lnTo>
                  <a:lnTo>
                    <a:pt x="104" y="41"/>
                  </a:lnTo>
                  <a:lnTo>
                    <a:pt x="114" y="35"/>
                  </a:lnTo>
                  <a:lnTo>
                    <a:pt x="124" y="29"/>
                  </a:lnTo>
                  <a:lnTo>
                    <a:pt x="134" y="24"/>
                  </a:lnTo>
                  <a:lnTo>
                    <a:pt x="144" y="19"/>
                  </a:lnTo>
                  <a:lnTo>
                    <a:pt x="155" y="15"/>
                  </a:lnTo>
                  <a:lnTo>
                    <a:pt x="166" y="11"/>
                  </a:lnTo>
                  <a:lnTo>
                    <a:pt x="177" y="8"/>
                  </a:lnTo>
                  <a:lnTo>
                    <a:pt x="189" y="5"/>
                  </a:lnTo>
                  <a:lnTo>
                    <a:pt x="200" y="3"/>
                  </a:lnTo>
                  <a:lnTo>
                    <a:pt x="212" y="1"/>
                  </a:lnTo>
                  <a:lnTo>
                    <a:pt x="224" y="1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62" y="1"/>
                  </a:lnTo>
                  <a:lnTo>
                    <a:pt x="274" y="3"/>
                  </a:lnTo>
                  <a:lnTo>
                    <a:pt x="285" y="5"/>
                  </a:lnTo>
                  <a:lnTo>
                    <a:pt x="297" y="8"/>
                  </a:lnTo>
                  <a:lnTo>
                    <a:pt x="308" y="11"/>
                  </a:lnTo>
                  <a:lnTo>
                    <a:pt x="319" y="15"/>
                  </a:lnTo>
                  <a:lnTo>
                    <a:pt x="330" y="19"/>
                  </a:lnTo>
                  <a:lnTo>
                    <a:pt x="340" y="24"/>
                  </a:lnTo>
                  <a:lnTo>
                    <a:pt x="350" y="29"/>
                  </a:lnTo>
                  <a:lnTo>
                    <a:pt x="360" y="35"/>
                  </a:lnTo>
                  <a:lnTo>
                    <a:pt x="370" y="41"/>
                  </a:lnTo>
                  <a:lnTo>
                    <a:pt x="379" y="47"/>
                  </a:lnTo>
                  <a:lnTo>
                    <a:pt x="388" y="54"/>
                  </a:lnTo>
                  <a:lnTo>
                    <a:pt x="397" y="62"/>
                  </a:lnTo>
                  <a:lnTo>
                    <a:pt x="405" y="70"/>
                  </a:lnTo>
                  <a:lnTo>
                    <a:pt x="413" y="78"/>
                  </a:lnTo>
                  <a:lnTo>
                    <a:pt x="420" y="86"/>
                  </a:lnTo>
                  <a:lnTo>
                    <a:pt x="427" y="95"/>
                  </a:lnTo>
                  <a:lnTo>
                    <a:pt x="434" y="105"/>
                  </a:lnTo>
                  <a:lnTo>
                    <a:pt x="440" y="114"/>
                  </a:lnTo>
                  <a:lnTo>
                    <a:pt x="446" y="124"/>
                  </a:lnTo>
                  <a:lnTo>
                    <a:pt x="451" y="134"/>
                  </a:lnTo>
                  <a:lnTo>
                    <a:pt x="456" y="145"/>
                  </a:lnTo>
                  <a:lnTo>
                    <a:pt x="460" y="156"/>
                  </a:lnTo>
                  <a:lnTo>
                    <a:pt x="464" y="167"/>
                  </a:lnTo>
                  <a:lnTo>
                    <a:pt x="467" y="178"/>
                  </a:lnTo>
                  <a:lnTo>
                    <a:pt x="470" y="189"/>
                  </a:lnTo>
                  <a:lnTo>
                    <a:pt x="472" y="201"/>
                  </a:lnTo>
                  <a:lnTo>
                    <a:pt x="473" y="213"/>
                  </a:lnTo>
                  <a:lnTo>
                    <a:pt x="474" y="225"/>
                  </a:lnTo>
                  <a:lnTo>
                    <a:pt x="475" y="237"/>
                  </a:lnTo>
                  <a:lnTo>
                    <a:pt x="474" y="250"/>
                  </a:lnTo>
                  <a:lnTo>
                    <a:pt x="473" y="262"/>
                  </a:lnTo>
                  <a:lnTo>
                    <a:pt x="472" y="274"/>
                  </a:lnTo>
                  <a:lnTo>
                    <a:pt x="470" y="286"/>
                  </a:lnTo>
                  <a:lnTo>
                    <a:pt x="467" y="297"/>
                  </a:lnTo>
                  <a:lnTo>
                    <a:pt x="464" y="309"/>
                  </a:lnTo>
                  <a:lnTo>
                    <a:pt x="460" y="320"/>
                  </a:lnTo>
                  <a:lnTo>
                    <a:pt x="456" y="330"/>
                  </a:lnTo>
                  <a:lnTo>
                    <a:pt x="451" y="341"/>
                  </a:lnTo>
                  <a:lnTo>
                    <a:pt x="446" y="351"/>
                  </a:lnTo>
                  <a:lnTo>
                    <a:pt x="440" y="361"/>
                  </a:lnTo>
                  <a:lnTo>
                    <a:pt x="434" y="371"/>
                  </a:lnTo>
                  <a:lnTo>
                    <a:pt x="427" y="380"/>
                  </a:lnTo>
                  <a:lnTo>
                    <a:pt x="420" y="389"/>
                  </a:lnTo>
                  <a:lnTo>
                    <a:pt x="413" y="398"/>
                  </a:lnTo>
                  <a:lnTo>
                    <a:pt x="405" y="406"/>
                  </a:lnTo>
                  <a:lnTo>
                    <a:pt x="397" y="414"/>
                  </a:lnTo>
                  <a:lnTo>
                    <a:pt x="388" y="421"/>
                  </a:lnTo>
                  <a:lnTo>
                    <a:pt x="379" y="428"/>
                  </a:lnTo>
                  <a:lnTo>
                    <a:pt x="370" y="435"/>
                  </a:lnTo>
                  <a:lnTo>
                    <a:pt x="360" y="441"/>
                  </a:lnTo>
                  <a:lnTo>
                    <a:pt x="350" y="447"/>
                  </a:lnTo>
                  <a:lnTo>
                    <a:pt x="340" y="452"/>
                  </a:lnTo>
                  <a:lnTo>
                    <a:pt x="330" y="457"/>
                  </a:lnTo>
                  <a:lnTo>
                    <a:pt x="319" y="461"/>
                  </a:lnTo>
                  <a:lnTo>
                    <a:pt x="308" y="465"/>
                  </a:lnTo>
                  <a:lnTo>
                    <a:pt x="297" y="468"/>
                  </a:lnTo>
                  <a:lnTo>
                    <a:pt x="285" y="470"/>
                  </a:lnTo>
                  <a:lnTo>
                    <a:pt x="274" y="472"/>
                  </a:lnTo>
                  <a:lnTo>
                    <a:pt x="262" y="474"/>
                  </a:lnTo>
                  <a:lnTo>
                    <a:pt x="250" y="475"/>
                  </a:lnTo>
                  <a:lnTo>
                    <a:pt x="238" y="475"/>
                  </a:lnTo>
                  <a:lnTo>
                    <a:pt x="224" y="475"/>
                  </a:lnTo>
                  <a:lnTo>
                    <a:pt x="212" y="474"/>
                  </a:lnTo>
                  <a:lnTo>
                    <a:pt x="200" y="472"/>
                  </a:lnTo>
                  <a:lnTo>
                    <a:pt x="189" y="470"/>
                  </a:lnTo>
                  <a:lnTo>
                    <a:pt x="177" y="468"/>
                  </a:lnTo>
                  <a:lnTo>
                    <a:pt x="166" y="465"/>
                  </a:lnTo>
                  <a:lnTo>
                    <a:pt x="155" y="461"/>
                  </a:lnTo>
                  <a:lnTo>
                    <a:pt x="144" y="457"/>
                  </a:lnTo>
                  <a:lnTo>
                    <a:pt x="134" y="452"/>
                  </a:lnTo>
                  <a:lnTo>
                    <a:pt x="124" y="447"/>
                  </a:lnTo>
                  <a:lnTo>
                    <a:pt x="114" y="441"/>
                  </a:lnTo>
                  <a:lnTo>
                    <a:pt x="104" y="435"/>
                  </a:lnTo>
                  <a:lnTo>
                    <a:pt x="95" y="428"/>
                  </a:lnTo>
                  <a:lnTo>
                    <a:pt x="86" y="421"/>
                  </a:lnTo>
                  <a:lnTo>
                    <a:pt x="77" y="414"/>
                  </a:lnTo>
                  <a:lnTo>
                    <a:pt x="69" y="406"/>
                  </a:lnTo>
                  <a:lnTo>
                    <a:pt x="61" y="398"/>
                  </a:lnTo>
                  <a:lnTo>
                    <a:pt x="54" y="389"/>
                  </a:lnTo>
                  <a:lnTo>
                    <a:pt x="47" y="380"/>
                  </a:lnTo>
                  <a:lnTo>
                    <a:pt x="40" y="371"/>
                  </a:lnTo>
                  <a:lnTo>
                    <a:pt x="34" y="361"/>
                  </a:lnTo>
                  <a:lnTo>
                    <a:pt x="28" y="351"/>
                  </a:lnTo>
                  <a:lnTo>
                    <a:pt x="23" y="341"/>
                  </a:lnTo>
                  <a:lnTo>
                    <a:pt x="18" y="330"/>
                  </a:lnTo>
                  <a:lnTo>
                    <a:pt x="14" y="320"/>
                  </a:lnTo>
                  <a:lnTo>
                    <a:pt x="10" y="309"/>
                  </a:lnTo>
                  <a:lnTo>
                    <a:pt x="7" y="297"/>
                  </a:lnTo>
                  <a:lnTo>
                    <a:pt x="4" y="286"/>
                  </a:lnTo>
                  <a:lnTo>
                    <a:pt x="2" y="274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0" y="237"/>
                  </a:lnTo>
                  <a:close/>
                  <a:moveTo>
                    <a:pt x="1" y="237"/>
                  </a:moveTo>
                  <a:lnTo>
                    <a:pt x="1" y="225"/>
                  </a:lnTo>
                  <a:lnTo>
                    <a:pt x="2" y="213"/>
                  </a:lnTo>
                  <a:lnTo>
                    <a:pt x="4" y="201"/>
                  </a:lnTo>
                  <a:lnTo>
                    <a:pt x="6" y="190"/>
                  </a:lnTo>
                  <a:lnTo>
                    <a:pt x="8" y="178"/>
                  </a:lnTo>
                  <a:lnTo>
                    <a:pt x="12" y="167"/>
                  </a:lnTo>
                  <a:lnTo>
                    <a:pt x="15" y="156"/>
                  </a:lnTo>
                  <a:lnTo>
                    <a:pt x="19" y="146"/>
                  </a:lnTo>
                  <a:lnTo>
                    <a:pt x="24" y="135"/>
                  </a:lnTo>
                  <a:lnTo>
                    <a:pt x="29" y="125"/>
                  </a:lnTo>
                  <a:lnTo>
                    <a:pt x="35" y="115"/>
                  </a:lnTo>
                  <a:lnTo>
                    <a:pt x="41" y="106"/>
                  </a:lnTo>
                  <a:lnTo>
                    <a:pt x="48" y="96"/>
                  </a:lnTo>
                  <a:lnTo>
                    <a:pt x="55" y="87"/>
                  </a:lnTo>
                  <a:lnTo>
                    <a:pt x="62" y="79"/>
                  </a:lnTo>
                  <a:lnTo>
                    <a:pt x="70" y="71"/>
                  </a:lnTo>
                  <a:lnTo>
                    <a:pt x="78" y="63"/>
                  </a:lnTo>
                  <a:lnTo>
                    <a:pt x="87" y="55"/>
                  </a:lnTo>
                  <a:lnTo>
                    <a:pt x="96" y="48"/>
                  </a:lnTo>
                  <a:lnTo>
                    <a:pt x="105" y="42"/>
                  </a:lnTo>
                  <a:lnTo>
                    <a:pt x="114" y="36"/>
                  </a:lnTo>
                  <a:lnTo>
                    <a:pt x="124" y="30"/>
                  </a:lnTo>
                  <a:lnTo>
                    <a:pt x="134" y="25"/>
                  </a:lnTo>
                  <a:lnTo>
                    <a:pt x="145" y="20"/>
                  </a:lnTo>
                  <a:lnTo>
                    <a:pt x="156" y="16"/>
                  </a:lnTo>
                  <a:lnTo>
                    <a:pt x="166" y="12"/>
                  </a:lnTo>
                  <a:lnTo>
                    <a:pt x="178" y="9"/>
                  </a:lnTo>
                  <a:lnTo>
                    <a:pt x="189" y="6"/>
                  </a:lnTo>
                  <a:lnTo>
                    <a:pt x="201" y="4"/>
                  </a:lnTo>
                  <a:lnTo>
                    <a:pt x="212" y="3"/>
                  </a:lnTo>
                  <a:lnTo>
                    <a:pt x="224" y="2"/>
                  </a:lnTo>
                  <a:lnTo>
                    <a:pt x="238" y="2"/>
                  </a:lnTo>
                  <a:lnTo>
                    <a:pt x="250" y="2"/>
                  </a:lnTo>
                  <a:lnTo>
                    <a:pt x="262" y="3"/>
                  </a:lnTo>
                  <a:lnTo>
                    <a:pt x="273" y="4"/>
                  </a:lnTo>
                  <a:lnTo>
                    <a:pt x="285" y="6"/>
                  </a:lnTo>
                  <a:lnTo>
                    <a:pt x="296" y="9"/>
                  </a:lnTo>
                  <a:lnTo>
                    <a:pt x="308" y="12"/>
                  </a:lnTo>
                  <a:lnTo>
                    <a:pt x="319" y="16"/>
                  </a:lnTo>
                  <a:lnTo>
                    <a:pt x="329" y="20"/>
                  </a:lnTo>
                  <a:lnTo>
                    <a:pt x="340" y="25"/>
                  </a:lnTo>
                  <a:lnTo>
                    <a:pt x="350" y="30"/>
                  </a:lnTo>
                  <a:lnTo>
                    <a:pt x="360" y="36"/>
                  </a:lnTo>
                  <a:lnTo>
                    <a:pt x="369" y="42"/>
                  </a:lnTo>
                  <a:lnTo>
                    <a:pt x="378" y="48"/>
                  </a:lnTo>
                  <a:lnTo>
                    <a:pt x="387" y="55"/>
                  </a:lnTo>
                  <a:lnTo>
                    <a:pt x="396" y="63"/>
                  </a:lnTo>
                  <a:lnTo>
                    <a:pt x="404" y="71"/>
                  </a:lnTo>
                  <a:lnTo>
                    <a:pt x="412" y="79"/>
                  </a:lnTo>
                  <a:lnTo>
                    <a:pt x="419" y="87"/>
                  </a:lnTo>
                  <a:lnTo>
                    <a:pt x="426" y="96"/>
                  </a:lnTo>
                  <a:lnTo>
                    <a:pt x="433" y="106"/>
                  </a:lnTo>
                  <a:lnTo>
                    <a:pt x="439" y="115"/>
                  </a:lnTo>
                  <a:lnTo>
                    <a:pt x="445" y="125"/>
                  </a:lnTo>
                  <a:lnTo>
                    <a:pt x="450" y="135"/>
                  </a:lnTo>
                  <a:lnTo>
                    <a:pt x="455" y="146"/>
                  </a:lnTo>
                  <a:lnTo>
                    <a:pt x="459" y="156"/>
                  </a:lnTo>
                  <a:lnTo>
                    <a:pt x="463" y="167"/>
                  </a:lnTo>
                  <a:lnTo>
                    <a:pt x="466" y="178"/>
                  </a:lnTo>
                  <a:lnTo>
                    <a:pt x="468" y="190"/>
                  </a:lnTo>
                  <a:lnTo>
                    <a:pt x="470" y="201"/>
                  </a:lnTo>
                  <a:lnTo>
                    <a:pt x="472" y="213"/>
                  </a:lnTo>
                  <a:lnTo>
                    <a:pt x="473" y="225"/>
                  </a:lnTo>
                  <a:lnTo>
                    <a:pt x="473" y="237"/>
                  </a:lnTo>
                  <a:lnTo>
                    <a:pt x="473" y="250"/>
                  </a:lnTo>
                  <a:lnTo>
                    <a:pt x="472" y="262"/>
                  </a:lnTo>
                  <a:lnTo>
                    <a:pt x="470" y="274"/>
                  </a:lnTo>
                  <a:lnTo>
                    <a:pt x="468" y="286"/>
                  </a:lnTo>
                  <a:lnTo>
                    <a:pt x="466" y="297"/>
                  </a:lnTo>
                  <a:lnTo>
                    <a:pt x="463" y="308"/>
                  </a:lnTo>
                  <a:lnTo>
                    <a:pt x="459" y="319"/>
                  </a:lnTo>
                  <a:lnTo>
                    <a:pt x="455" y="330"/>
                  </a:lnTo>
                  <a:lnTo>
                    <a:pt x="450" y="340"/>
                  </a:lnTo>
                  <a:lnTo>
                    <a:pt x="445" y="351"/>
                  </a:lnTo>
                  <a:lnTo>
                    <a:pt x="439" y="360"/>
                  </a:lnTo>
                  <a:lnTo>
                    <a:pt x="433" y="370"/>
                  </a:lnTo>
                  <a:lnTo>
                    <a:pt x="426" y="379"/>
                  </a:lnTo>
                  <a:lnTo>
                    <a:pt x="419" y="388"/>
                  </a:lnTo>
                  <a:lnTo>
                    <a:pt x="412" y="397"/>
                  </a:lnTo>
                  <a:lnTo>
                    <a:pt x="404" y="405"/>
                  </a:lnTo>
                  <a:lnTo>
                    <a:pt x="396" y="413"/>
                  </a:lnTo>
                  <a:lnTo>
                    <a:pt x="387" y="420"/>
                  </a:lnTo>
                  <a:lnTo>
                    <a:pt x="378" y="427"/>
                  </a:lnTo>
                  <a:lnTo>
                    <a:pt x="369" y="434"/>
                  </a:lnTo>
                  <a:lnTo>
                    <a:pt x="360" y="440"/>
                  </a:lnTo>
                  <a:lnTo>
                    <a:pt x="350" y="445"/>
                  </a:lnTo>
                  <a:lnTo>
                    <a:pt x="340" y="451"/>
                  </a:lnTo>
                  <a:lnTo>
                    <a:pt x="329" y="455"/>
                  </a:lnTo>
                  <a:lnTo>
                    <a:pt x="319" y="459"/>
                  </a:lnTo>
                  <a:lnTo>
                    <a:pt x="308" y="463"/>
                  </a:lnTo>
                  <a:lnTo>
                    <a:pt x="296" y="466"/>
                  </a:lnTo>
                  <a:lnTo>
                    <a:pt x="285" y="469"/>
                  </a:lnTo>
                  <a:lnTo>
                    <a:pt x="273" y="471"/>
                  </a:lnTo>
                  <a:lnTo>
                    <a:pt x="262" y="473"/>
                  </a:lnTo>
                  <a:lnTo>
                    <a:pt x="250" y="473"/>
                  </a:lnTo>
                  <a:lnTo>
                    <a:pt x="238" y="474"/>
                  </a:lnTo>
                  <a:lnTo>
                    <a:pt x="224" y="473"/>
                  </a:lnTo>
                  <a:lnTo>
                    <a:pt x="212" y="473"/>
                  </a:lnTo>
                  <a:lnTo>
                    <a:pt x="201" y="471"/>
                  </a:lnTo>
                  <a:lnTo>
                    <a:pt x="189" y="469"/>
                  </a:lnTo>
                  <a:lnTo>
                    <a:pt x="178" y="466"/>
                  </a:lnTo>
                  <a:lnTo>
                    <a:pt x="166" y="463"/>
                  </a:lnTo>
                  <a:lnTo>
                    <a:pt x="156" y="459"/>
                  </a:lnTo>
                  <a:lnTo>
                    <a:pt x="145" y="455"/>
                  </a:lnTo>
                  <a:lnTo>
                    <a:pt x="134" y="451"/>
                  </a:lnTo>
                  <a:lnTo>
                    <a:pt x="124" y="445"/>
                  </a:lnTo>
                  <a:lnTo>
                    <a:pt x="114" y="440"/>
                  </a:lnTo>
                  <a:lnTo>
                    <a:pt x="105" y="434"/>
                  </a:lnTo>
                  <a:lnTo>
                    <a:pt x="96" y="427"/>
                  </a:lnTo>
                  <a:lnTo>
                    <a:pt x="87" y="420"/>
                  </a:lnTo>
                  <a:lnTo>
                    <a:pt x="78" y="413"/>
                  </a:lnTo>
                  <a:lnTo>
                    <a:pt x="70" y="405"/>
                  </a:lnTo>
                  <a:lnTo>
                    <a:pt x="62" y="397"/>
                  </a:lnTo>
                  <a:lnTo>
                    <a:pt x="55" y="388"/>
                  </a:lnTo>
                  <a:lnTo>
                    <a:pt x="48" y="379"/>
                  </a:lnTo>
                  <a:lnTo>
                    <a:pt x="41" y="370"/>
                  </a:lnTo>
                  <a:lnTo>
                    <a:pt x="35" y="360"/>
                  </a:lnTo>
                  <a:lnTo>
                    <a:pt x="29" y="351"/>
                  </a:lnTo>
                  <a:lnTo>
                    <a:pt x="24" y="340"/>
                  </a:lnTo>
                  <a:lnTo>
                    <a:pt x="19" y="330"/>
                  </a:lnTo>
                  <a:lnTo>
                    <a:pt x="15" y="319"/>
                  </a:lnTo>
                  <a:lnTo>
                    <a:pt x="12" y="308"/>
                  </a:lnTo>
                  <a:lnTo>
                    <a:pt x="8" y="297"/>
                  </a:lnTo>
                  <a:lnTo>
                    <a:pt x="6" y="286"/>
                  </a:lnTo>
                  <a:lnTo>
                    <a:pt x="4" y="274"/>
                  </a:lnTo>
                  <a:lnTo>
                    <a:pt x="2" y="262"/>
                  </a:lnTo>
                  <a:lnTo>
                    <a:pt x="1" y="25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5" name="Freeform 157"/>
            <p:cNvSpPr>
              <a:spLocks noEditPoints="1"/>
            </p:cNvSpPr>
            <p:nvPr/>
          </p:nvSpPr>
          <p:spPr bwMode="auto">
            <a:xfrm rot="1413173">
              <a:off x="1503" y="991"/>
              <a:ext cx="2712" cy="2712"/>
            </a:xfrm>
            <a:custGeom>
              <a:avLst/>
              <a:gdLst>
                <a:gd name="T0" fmla="*/ 960 w 472"/>
                <a:gd name="T1" fmla="*/ 35652 h 472"/>
                <a:gd name="T2" fmla="*/ 4355 w 472"/>
                <a:gd name="T3" fmla="*/ 25224 h 472"/>
                <a:gd name="T4" fmla="*/ 10233 w 472"/>
                <a:gd name="T5" fmla="*/ 16111 h 472"/>
                <a:gd name="T6" fmla="*/ 18024 w 472"/>
                <a:gd name="T7" fmla="*/ 8716 h 472"/>
                <a:gd name="T8" fmla="*/ 27304 w 472"/>
                <a:gd name="T9" fmla="*/ 3401 h 472"/>
                <a:gd name="T10" fmla="*/ 37934 w 472"/>
                <a:gd name="T11" fmla="*/ 362 h 472"/>
                <a:gd name="T12" fmla="*/ 49523 w 472"/>
                <a:gd name="T13" fmla="*/ 195 h 472"/>
                <a:gd name="T14" fmla="*/ 60319 w 472"/>
                <a:gd name="T15" fmla="*/ 2643 h 472"/>
                <a:gd name="T16" fmla="*/ 69794 w 472"/>
                <a:gd name="T17" fmla="*/ 7596 h 472"/>
                <a:gd name="T18" fmla="*/ 77976 w 472"/>
                <a:gd name="T19" fmla="*/ 14594 h 472"/>
                <a:gd name="T20" fmla="*/ 84216 w 472"/>
                <a:gd name="T21" fmla="*/ 23339 h 472"/>
                <a:gd name="T22" fmla="*/ 88215 w 472"/>
                <a:gd name="T23" fmla="*/ 33377 h 472"/>
                <a:gd name="T24" fmla="*/ 89536 w 472"/>
                <a:gd name="T25" fmla="*/ 44570 h 472"/>
                <a:gd name="T26" fmla="*/ 88215 w 472"/>
                <a:gd name="T27" fmla="*/ 55958 h 472"/>
                <a:gd name="T28" fmla="*/ 84216 w 472"/>
                <a:gd name="T29" fmla="*/ 66191 h 472"/>
                <a:gd name="T30" fmla="*/ 77976 w 472"/>
                <a:gd name="T31" fmla="*/ 74942 h 472"/>
                <a:gd name="T32" fmla="*/ 69794 w 472"/>
                <a:gd name="T33" fmla="*/ 81940 h 472"/>
                <a:gd name="T34" fmla="*/ 60319 w 472"/>
                <a:gd name="T35" fmla="*/ 86692 h 472"/>
                <a:gd name="T36" fmla="*/ 49523 w 472"/>
                <a:gd name="T37" fmla="*/ 89335 h 472"/>
                <a:gd name="T38" fmla="*/ 37934 w 472"/>
                <a:gd name="T39" fmla="*/ 88973 h 472"/>
                <a:gd name="T40" fmla="*/ 27304 w 472"/>
                <a:gd name="T41" fmla="*/ 85934 h 472"/>
                <a:gd name="T42" fmla="*/ 18024 w 472"/>
                <a:gd name="T43" fmla="*/ 80619 h 472"/>
                <a:gd name="T44" fmla="*/ 10233 w 472"/>
                <a:gd name="T45" fmla="*/ 73224 h 472"/>
                <a:gd name="T46" fmla="*/ 4355 w 472"/>
                <a:gd name="T47" fmla="*/ 64111 h 472"/>
                <a:gd name="T48" fmla="*/ 960 w 472"/>
                <a:gd name="T49" fmla="*/ 53878 h 472"/>
                <a:gd name="T50" fmla="*/ 195 w 472"/>
                <a:gd name="T51" fmla="*/ 44570 h 472"/>
                <a:gd name="T52" fmla="*/ 1718 w 472"/>
                <a:gd name="T53" fmla="*/ 33572 h 472"/>
                <a:gd name="T54" fmla="*/ 5677 w 472"/>
                <a:gd name="T55" fmla="*/ 23506 h 472"/>
                <a:gd name="T56" fmla="*/ 11750 w 472"/>
                <a:gd name="T57" fmla="*/ 14790 h 472"/>
                <a:gd name="T58" fmla="*/ 19909 w 472"/>
                <a:gd name="T59" fmla="*/ 7791 h 472"/>
                <a:gd name="T60" fmla="*/ 29413 w 472"/>
                <a:gd name="T61" fmla="*/ 2838 h 472"/>
                <a:gd name="T62" fmla="*/ 40209 w 472"/>
                <a:gd name="T63" fmla="*/ 362 h 472"/>
                <a:gd name="T64" fmla="*/ 51603 w 472"/>
                <a:gd name="T65" fmla="*/ 758 h 472"/>
                <a:gd name="T66" fmla="*/ 62232 w 472"/>
                <a:gd name="T67" fmla="*/ 3597 h 472"/>
                <a:gd name="T68" fmla="*/ 71506 w 472"/>
                <a:gd name="T69" fmla="*/ 9113 h 472"/>
                <a:gd name="T70" fmla="*/ 79102 w 472"/>
                <a:gd name="T71" fmla="*/ 16306 h 472"/>
                <a:gd name="T72" fmla="*/ 84980 w 472"/>
                <a:gd name="T73" fmla="*/ 25419 h 472"/>
                <a:gd name="T74" fmla="*/ 88410 w 472"/>
                <a:gd name="T75" fmla="*/ 35652 h 472"/>
                <a:gd name="T76" fmla="*/ 89168 w 472"/>
                <a:gd name="T77" fmla="*/ 47046 h 472"/>
                <a:gd name="T78" fmla="*/ 87255 w 472"/>
                <a:gd name="T79" fmla="*/ 58038 h 472"/>
                <a:gd name="T80" fmla="*/ 82900 w 472"/>
                <a:gd name="T81" fmla="*/ 67909 h 472"/>
                <a:gd name="T82" fmla="*/ 76264 w 472"/>
                <a:gd name="T83" fmla="*/ 76264 h 472"/>
                <a:gd name="T84" fmla="*/ 67909 w 472"/>
                <a:gd name="T85" fmla="*/ 82699 h 472"/>
                <a:gd name="T86" fmla="*/ 58038 w 472"/>
                <a:gd name="T87" fmla="*/ 87255 h 472"/>
                <a:gd name="T88" fmla="*/ 47242 w 472"/>
                <a:gd name="T89" fmla="*/ 89168 h 472"/>
                <a:gd name="T90" fmla="*/ 35652 w 472"/>
                <a:gd name="T91" fmla="*/ 88410 h 472"/>
                <a:gd name="T92" fmla="*/ 25419 w 472"/>
                <a:gd name="T93" fmla="*/ 84779 h 472"/>
                <a:gd name="T94" fmla="*/ 16508 w 472"/>
                <a:gd name="T95" fmla="*/ 79102 h 472"/>
                <a:gd name="T96" fmla="*/ 9113 w 472"/>
                <a:gd name="T97" fmla="*/ 71311 h 472"/>
                <a:gd name="T98" fmla="*/ 3798 w 472"/>
                <a:gd name="T99" fmla="*/ 62031 h 472"/>
                <a:gd name="T100" fmla="*/ 758 w 472"/>
                <a:gd name="T101" fmla="*/ 51603 h 4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2"/>
                <a:gd name="T154" fmla="*/ 0 h 472"/>
                <a:gd name="T155" fmla="*/ 472 w 472"/>
                <a:gd name="T156" fmla="*/ 472 h 4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2" h="472">
                  <a:moveTo>
                    <a:pt x="0" y="235"/>
                  </a:moveTo>
                  <a:lnTo>
                    <a:pt x="0" y="223"/>
                  </a:lnTo>
                  <a:lnTo>
                    <a:pt x="1" y="211"/>
                  </a:lnTo>
                  <a:lnTo>
                    <a:pt x="3" y="199"/>
                  </a:lnTo>
                  <a:lnTo>
                    <a:pt x="5" y="188"/>
                  </a:lnTo>
                  <a:lnTo>
                    <a:pt x="7" y="176"/>
                  </a:lnTo>
                  <a:lnTo>
                    <a:pt x="11" y="165"/>
                  </a:lnTo>
                  <a:lnTo>
                    <a:pt x="14" y="154"/>
                  </a:lnTo>
                  <a:lnTo>
                    <a:pt x="18" y="144"/>
                  </a:lnTo>
                  <a:lnTo>
                    <a:pt x="23" y="133"/>
                  </a:lnTo>
                  <a:lnTo>
                    <a:pt x="28" y="123"/>
                  </a:lnTo>
                  <a:lnTo>
                    <a:pt x="34" y="113"/>
                  </a:lnTo>
                  <a:lnTo>
                    <a:pt x="40" y="104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6" y="53"/>
                  </a:lnTo>
                  <a:lnTo>
                    <a:pt x="95" y="46"/>
                  </a:lnTo>
                  <a:lnTo>
                    <a:pt x="104" y="40"/>
                  </a:lnTo>
                  <a:lnTo>
                    <a:pt x="113" y="34"/>
                  </a:lnTo>
                  <a:lnTo>
                    <a:pt x="123" y="28"/>
                  </a:lnTo>
                  <a:lnTo>
                    <a:pt x="133" y="23"/>
                  </a:lnTo>
                  <a:lnTo>
                    <a:pt x="144" y="18"/>
                  </a:lnTo>
                  <a:lnTo>
                    <a:pt x="155" y="14"/>
                  </a:lnTo>
                  <a:lnTo>
                    <a:pt x="165" y="10"/>
                  </a:lnTo>
                  <a:lnTo>
                    <a:pt x="177" y="7"/>
                  </a:lnTo>
                  <a:lnTo>
                    <a:pt x="188" y="4"/>
                  </a:lnTo>
                  <a:lnTo>
                    <a:pt x="200" y="2"/>
                  </a:lnTo>
                  <a:lnTo>
                    <a:pt x="211" y="1"/>
                  </a:lnTo>
                  <a:lnTo>
                    <a:pt x="223" y="0"/>
                  </a:lnTo>
                  <a:lnTo>
                    <a:pt x="237" y="0"/>
                  </a:lnTo>
                  <a:lnTo>
                    <a:pt x="249" y="0"/>
                  </a:lnTo>
                  <a:lnTo>
                    <a:pt x="261" y="1"/>
                  </a:lnTo>
                  <a:lnTo>
                    <a:pt x="272" y="2"/>
                  </a:lnTo>
                  <a:lnTo>
                    <a:pt x="284" y="4"/>
                  </a:lnTo>
                  <a:lnTo>
                    <a:pt x="295" y="7"/>
                  </a:lnTo>
                  <a:lnTo>
                    <a:pt x="307" y="10"/>
                  </a:lnTo>
                  <a:lnTo>
                    <a:pt x="318" y="14"/>
                  </a:lnTo>
                  <a:lnTo>
                    <a:pt x="328" y="18"/>
                  </a:lnTo>
                  <a:lnTo>
                    <a:pt x="339" y="23"/>
                  </a:lnTo>
                  <a:lnTo>
                    <a:pt x="349" y="28"/>
                  </a:lnTo>
                  <a:lnTo>
                    <a:pt x="359" y="34"/>
                  </a:lnTo>
                  <a:lnTo>
                    <a:pt x="368" y="40"/>
                  </a:lnTo>
                  <a:lnTo>
                    <a:pt x="377" y="46"/>
                  </a:lnTo>
                  <a:lnTo>
                    <a:pt x="386" y="53"/>
                  </a:lnTo>
                  <a:lnTo>
                    <a:pt x="395" y="61"/>
                  </a:lnTo>
                  <a:lnTo>
                    <a:pt x="403" y="69"/>
                  </a:lnTo>
                  <a:lnTo>
                    <a:pt x="411" y="77"/>
                  </a:lnTo>
                  <a:lnTo>
                    <a:pt x="418" y="85"/>
                  </a:lnTo>
                  <a:lnTo>
                    <a:pt x="425" y="94"/>
                  </a:lnTo>
                  <a:lnTo>
                    <a:pt x="432" y="104"/>
                  </a:lnTo>
                  <a:lnTo>
                    <a:pt x="438" y="113"/>
                  </a:lnTo>
                  <a:lnTo>
                    <a:pt x="444" y="123"/>
                  </a:lnTo>
                  <a:lnTo>
                    <a:pt x="449" y="133"/>
                  </a:lnTo>
                  <a:lnTo>
                    <a:pt x="454" y="144"/>
                  </a:lnTo>
                  <a:lnTo>
                    <a:pt x="458" y="154"/>
                  </a:lnTo>
                  <a:lnTo>
                    <a:pt x="462" y="165"/>
                  </a:lnTo>
                  <a:lnTo>
                    <a:pt x="465" y="176"/>
                  </a:lnTo>
                  <a:lnTo>
                    <a:pt x="467" y="188"/>
                  </a:lnTo>
                  <a:lnTo>
                    <a:pt x="469" y="199"/>
                  </a:lnTo>
                  <a:lnTo>
                    <a:pt x="471" y="211"/>
                  </a:lnTo>
                  <a:lnTo>
                    <a:pt x="472" y="223"/>
                  </a:lnTo>
                  <a:lnTo>
                    <a:pt x="472" y="235"/>
                  </a:lnTo>
                  <a:lnTo>
                    <a:pt x="472" y="248"/>
                  </a:lnTo>
                  <a:lnTo>
                    <a:pt x="471" y="260"/>
                  </a:lnTo>
                  <a:lnTo>
                    <a:pt x="469" y="272"/>
                  </a:lnTo>
                  <a:lnTo>
                    <a:pt x="467" y="284"/>
                  </a:lnTo>
                  <a:lnTo>
                    <a:pt x="465" y="295"/>
                  </a:lnTo>
                  <a:lnTo>
                    <a:pt x="462" y="306"/>
                  </a:lnTo>
                  <a:lnTo>
                    <a:pt x="458" y="317"/>
                  </a:lnTo>
                  <a:lnTo>
                    <a:pt x="454" y="328"/>
                  </a:lnTo>
                  <a:lnTo>
                    <a:pt x="449" y="338"/>
                  </a:lnTo>
                  <a:lnTo>
                    <a:pt x="444" y="349"/>
                  </a:lnTo>
                  <a:lnTo>
                    <a:pt x="438" y="358"/>
                  </a:lnTo>
                  <a:lnTo>
                    <a:pt x="432" y="368"/>
                  </a:lnTo>
                  <a:lnTo>
                    <a:pt x="425" y="377"/>
                  </a:lnTo>
                  <a:lnTo>
                    <a:pt x="418" y="386"/>
                  </a:lnTo>
                  <a:lnTo>
                    <a:pt x="411" y="395"/>
                  </a:lnTo>
                  <a:lnTo>
                    <a:pt x="403" y="403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7" y="425"/>
                  </a:lnTo>
                  <a:lnTo>
                    <a:pt x="368" y="432"/>
                  </a:lnTo>
                  <a:lnTo>
                    <a:pt x="359" y="438"/>
                  </a:lnTo>
                  <a:lnTo>
                    <a:pt x="349" y="443"/>
                  </a:lnTo>
                  <a:lnTo>
                    <a:pt x="339" y="449"/>
                  </a:lnTo>
                  <a:lnTo>
                    <a:pt x="328" y="453"/>
                  </a:lnTo>
                  <a:lnTo>
                    <a:pt x="318" y="457"/>
                  </a:lnTo>
                  <a:lnTo>
                    <a:pt x="307" y="461"/>
                  </a:lnTo>
                  <a:lnTo>
                    <a:pt x="295" y="464"/>
                  </a:lnTo>
                  <a:lnTo>
                    <a:pt x="284" y="467"/>
                  </a:lnTo>
                  <a:lnTo>
                    <a:pt x="272" y="469"/>
                  </a:lnTo>
                  <a:lnTo>
                    <a:pt x="261" y="471"/>
                  </a:lnTo>
                  <a:lnTo>
                    <a:pt x="249" y="471"/>
                  </a:lnTo>
                  <a:lnTo>
                    <a:pt x="237" y="472"/>
                  </a:lnTo>
                  <a:lnTo>
                    <a:pt x="223" y="471"/>
                  </a:lnTo>
                  <a:lnTo>
                    <a:pt x="211" y="471"/>
                  </a:lnTo>
                  <a:lnTo>
                    <a:pt x="200" y="469"/>
                  </a:lnTo>
                  <a:lnTo>
                    <a:pt x="188" y="467"/>
                  </a:lnTo>
                  <a:lnTo>
                    <a:pt x="177" y="464"/>
                  </a:lnTo>
                  <a:lnTo>
                    <a:pt x="165" y="461"/>
                  </a:lnTo>
                  <a:lnTo>
                    <a:pt x="155" y="457"/>
                  </a:lnTo>
                  <a:lnTo>
                    <a:pt x="144" y="453"/>
                  </a:lnTo>
                  <a:lnTo>
                    <a:pt x="133" y="449"/>
                  </a:lnTo>
                  <a:lnTo>
                    <a:pt x="123" y="443"/>
                  </a:lnTo>
                  <a:lnTo>
                    <a:pt x="113" y="438"/>
                  </a:lnTo>
                  <a:lnTo>
                    <a:pt x="104" y="432"/>
                  </a:lnTo>
                  <a:lnTo>
                    <a:pt x="95" y="425"/>
                  </a:lnTo>
                  <a:lnTo>
                    <a:pt x="86" y="418"/>
                  </a:lnTo>
                  <a:lnTo>
                    <a:pt x="77" y="411"/>
                  </a:lnTo>
                  <a:lnTo>
                    <a:pt x="69" y="403"/>
                  </a:lnTo>
                  <a:lnTo>
                    <a:pt x="61" y="395"/>
                  </a:lnTo>
                  <a:lnTo>
                    <a:pt x="54" y="386"/>
                  </a:lnTo>
                  <a:lnTo>
                    <a:pt x="47" y="377"/>
                  </a:lnTo>
                  <a:lnTo>
                    <a:pt x="40" y="368"/>
                  </a:lnTo>
                  <a:lnTo>
                    <a:pt x="34" y="358"/>
                  </a:lnTo>
                  <a:lnTo>
                    <a:pt x="28" y="349"/>
                  </a:lnTo>
                  <a:lnTo>
                    <a:pt x="23" y="338"/>
                  </a:lnTo>
                  <a:lnTo>
                    <a:pt x="18" y="328"/>
                  </a:lnTo>
                  <a:lnTo>
                    <a:pt x="14" y="317"/>
                  </a:lnTo>
                  <a:lnTo>
                    <a:pt x="11" y="306"/>
                  </a:lnTo>
                  <a:lnTo>
                    <a:pt x="7" y="295"/>
                  </a:lnTo>
                  <a:lnTo>
                    <a:pt x="5" y="284"/>
                  </a:lnTo>
                  <a:lnTo>
                    <a:pt x="3" y="272"/>
                  </a:lnTo>
                  <a:lnTo>
                    <a:pt x="1" y="260"/>
                  </a:lnTo>
                  <a:lnTo>
                    <a:pt x="0" y="248"/>
                  </a:lnTo>
                  <a:lnTo>
                    <a:pt x="0" y="235"/>
                  </a:lnTo>
                  <a:close/>
                  <a:moveTo>
                    <a:pt x="1" y="235"/>
                  </a:moveTo>
                  <a:lnTo>
                    <a:pt x="2" y="223"/>
                  </a:lnTo>
                  <a:lnTo>
                    <a:pt x="3" y="211"/>
                  </a:lnTo>
                  <a:lnTo>
                    <a:pt x="4" y="200"/>
                  </a:lnTo>
                  <a:lnTo>
                    <a:pt x="6" y="188"/>
                  </a:lnTo>
                  <a:lnTo>
                    <a:pt x="9" y="177"/>
                  </a:lnTo>
                  <a:lnTo>
                    <a:pt x="12" y="166"/>
                  </a:lnTo>
                  <a:lnTo>
                    <a:pt x="16" y="155"/>
                  </a:lnTo>
                  <a:lnTo>
                    <a:pt x="20" y="144"/>
                  </a:lnTo>
                  <a:lnTo>
                    <a:pt x="24" y="134"/>
                  </a:lnTo>
                  <a:lnTo>
                    <a:pt x="30" y="124"/>
                  </a:lnTo>
                  <a:lnTo>
                    <a:pt x="35" y="114"/>
                  </a:lnTo>
                  <a:lnTo>
                    <a:pt x="41" y="104"/>
                  </a:lnTo>
                  <a:lnTo>
                    <a:pt x="48" y="95"/>
                  </a:lnTo>
                  <a:lnTo>
                    <a:pt x="55" y="86"/>
                  </a:lnTo>
                  <a:lnTo>
                    <a:pt x="62" y="78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87" y="55"/>
                  </a:lnTo>
                  <a:lnTo>
                    <a:pt x="95" y="48"/>
                  </a:lnTo>
                  <a:lnTo>
                    <a:pt x="105" y="41"/>
                  </a:lnTo>
                  <a:lnTo>
                    <a:pt x="114" y="35"/>
                  </a:lnTo>
                  <a:lnTo>
                    <a:pt x="124" y="29"/>
                  </a:lnTo>
                  <a:lnTo>
                    <a:pt x="134" y="24"/>
                  </a:lnTo>
                  <a:lnTo>
                    <a:pt x="144" y="19"/>
                  </a:lnTo>
                  <a:lnTo>
                    <a:pt x="155" y="15"/>
                  </a:lnTo>
                  <a:lnTo>
                    <a:pt x="166" y="12"/>
                  </a:lnTo>
                  <a:lnTo>
                    <a:pt x="177" y="8"/>
                  </a:lnTo>
                  <a:lnTo>
                    <a:pt x="188" y="6"/>
                  </a:lnTo>
                  <a:lnTo>
                    <a:pt x="200" y="4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1"/>
                  </a:lnTo>
                  <a:lnTo>
                    <a:pt x="249" y="1"/>
                  </a:lnTo>
                  <a:lnTo>
                    <a:pt x="260" y="2"/>
                  </a:lnTo>
                  <a:lnTo>
                    <a:pt x="272" y="4"/>
                  </a:lnTo>
                  <a:lnTo>
                    <a:pt x="284" y="6"/>
                  </a:lnTo>
                  <a:lnTo>
                    <a:pt x="295" y="8"/>
                  </a:lnTo>
                  <a:lnTo>
                    <a:pt x="306" y="12"/>
                  </a:lnTo>
                  <a:lnTo>
                    <a:pt x="317" y="15"/>
                  </a:lnTo>
                  <a:lnTo>
                    <a:pt x="328" y="19"/>
                  </a:lnTo>
                  <a:lnTo>
                    <a:pt x="338" y="24"/>
                  </a:lnTo>
                  <a:lnTo>
                    <a:pt x="348" y="29"/>
                  </a:lnTo>
                  <a:lnTo>
                    <a:pt x="358" y="35"/>
                  </a:lnTo>
                  <a:lnTo>
                    <a:pt x="367" y="41"/>
                  </a:lnTo>
                  <a:lnTo>
                    <a:pt x="377" y="48"/>
                  </a:lnTo>
                  <a:lnTo>
                    <a:pt x="385" y="55"/>
                  </a:lnTo>
                  <a:lnTo>
                    <a:pt x="394" y="62"/>
                  </a:lnTo>
                  <a:lnTo>
                    <a:pt x="402" y="70"/>
                  </a:lnTo>
                  <a:lnTo>
                    <a:pt x="410" y="78"/>
                  </a:lnTo>
                  <a:lnTo>
                    <a:pt x="417" y="86"/>
                  </a:lnTo>
                  <a:lnTo>
                    <a:pt x="424" y="95"/>
                  </a:lnTo>
                  <a:lnTo>
                    <a:pt x="431" y="104"/>
                  </a:lnTo>
                  <a:lnTo>
                    <a:pt x="437" y="114"/>
                  </a:lnTo>
                  <a:lnTo>
                    <a:pt x="442" y="124"/>
                  </a:lnTo>
                  <a:lnTo>
                    <a:pt x="448" y="134"/>
                  </a:lnTo>
                  <a:lnTo>
                    <a:pt x="452" y="144"/>
                  </a:lnTo>
                  <a:lnTo>
                    <a:pt x="456" y="155"/>
                  </a:lnTo>
                  <a:lnTo>
                    <a:pt x="460" y="166"/>
                  </a:lnTo>
                  <a:lnTo>
                    <a:pt x="463" y="177"/>
                  </a:lnTo>
                  <a:lnTo>
                    <a:pt x="466" y="188"/>
                  </a:lnTo>
                  <a:lnTo>
                    <a:pt x="468" y="200"/>
                  </a:lnTo>
                  <a:lnTo>
                    <a:pt x="469" y="211"/>
                  </a:lnTo>
                  <a:lnTo>
                    <a:pt x="470" y="223"/>
                  </a:lnTo>
                  <a:lnTo>
                    <a:pt x="471" y="235"/>
                  </a:lnTo>
                  <a:lnTo>
                    <a:pt x="470" y="248"/>
                  </a:lnTo>
                  <a:lnTo>
                    <a:pt x="469" y="260"/>
                  </a:lnTo>
                  <a:lnTo>
                    <a:pt x="468" y="272"/>
                  </a:lnTo>
                  <a:lnTo>
                    <a:pt x="466" y="283"/>
                  </a:lnTo>
                  <a:lnTo>
                    <a:pt x="463" y="295"/>
                  </a:lnTo>
                  <a:lnTo>
                    <a:pt x="460" y="306"/>
                  </a:lnTo>
                  <a:lnTo>
                    <a:pt x="456" y="317"/>
                  </a:lnTo>
                  <a:lnTo>
                    <a:pt x="452" y="327"/>
                  </a:lnTo>
                  <a:lnTo>
                    <a:pt x="448" y="338"/>
                  </a:lnTo>
                  <a:lnTo>
                    <a:pt x="442" y="348"/>
                  </a:lnTo>
                  <a:lnTo>
                    <a:pt x="437" y="358"/>
                  </a:lnTo>
                  <a:lnTo>
                    <a:pt x="431" y="367"/>
                  </a:lnTo>
                  <a:lnTo>
                    <a:pt x="424" y="376"/>
                  </a:lnTo>
                  <a:lnTo>
                    <a:pt x="417" y="385"/>
                  </a:lnTo>
                  <a:lnTo>
                    <a:pt x="410" y="394"/>
                  </a:lnTo>
                  <a:lnTo>
                    <a:pt x="402" y="402"/>
                  </a:lnTo>
                  <a:lnTo>
                    <a:pt x="394" y="410"/>
                  </a:lnTo>
                  <a:lnTo>
                    <a:pt x="385" y="417"/>
                  </a:lnTo>
                  <a:lnTo>
                    <a:pt x="377" y="424"/>
                  </a:lnTo>
                  <a:lnTo>
                    <a:pt x="367" y="430"/>
                  </a:lnTo>
                  <a:lnTo>
                    <a:pt x="358" y="436"/>
                  </a:lnTo>
                  <a:lnTo>
                    <a:pt x="348" y="442"/>
                  </a:lnTo>
                  <a:lnTo>
                    <a:pt x="338" y="447"/>
                  </a:lnTo>
                  <a:lnTo>
                    <a:pt x="328" y="452"/>
                  </a:lnTo>
                  <a:lnTo>
                    <a:pt x="317" y="456"/>
                  </a:lnTo>
                  <a:lnTo>
                    <a:pt x="306" y="460"/>
                  </a:lnTo>
                  <a:lnTo>
                    <a:pt x="295" y="463"/>
                  </a:lnTo>
                  <a:lnTo>
                    <a:pt x="284" y="466"/>
                  </a:lnTo>
                  <a:lnTo>
                    <a:pt x="272" y="468"/>
                  </a:lnTo>
                  <a:lnTo>
                    <a:pt x="260" y="469"/>
                  </a:lnTo>
                  <a:lnTo>
                    <a:pt x="249" y="470"/>
                  </a:lnTo>
                  <a:lnTo>
                    <a:pt x="237" y="470"/>
                  </a:lnTo>
                  <a:lnTo>
                    <a:pt x="223" y="470"/>
                  </a:lnTo>
                  <a:lnTo>
                    <a:pt x="212" y="469"/>
                  </a:lnTo>
                  <a:lnTo>
                    <a:pt x="200" y="468"/>
                  </a:lnTo>
                  <a:lnTo>
                    <a:pt x="188" y="466"/>
                  </a:lnTo>
                  <a:lnTo>
                    <a:pt x="177" y="463"/>
                  </a:lnTo>
                  <a:lnTo>
                    <a:pt x="166" y="460"/>
                  </a:lnTo>
                  <a:lnTo>
                    <a:pt x="155" y="456"/>
                  </a:lnTo>
                  <a:lnTo>
                    <a:pt x="144" y="452"/>
                  </a:lnTo>
                  <a:lnTo>
                    <a:pt x="134" y="447"/>
                  </a:lnTo>
                  <a:lnTo>
                    <a:pt x="124" y="442"/>
                  </a:lnTo>
                  <a:lnTo>
                    <a:pt x="114" y="436"/>
                  </a:lnTo>
                  <a:lnTo>
                    <a:pt x="105" y="430"/>
                  </a:lnTo>
                  <a:lnTo>
                    <a:pt x="95" y="424"/>
                  </a:lnTo>
                  <a:lnTo>
                    <a:pt x="87" y="417"/>
                  </a:lnTo>
                  <a:lnTo>
                    <a:pt x="78" y="410"/>
                  </a:lnTo>
                  <a:lnTo>
                    <a:pt x="70" y="402"/>
                  </a:lnTo>
                  <a:lnTo>
                    <a:pt x="62" y="394"/>
                  </a:lnTo>
                  <a:lnTo>
                    <a:pt x="55" y="385"/>
                  </a:lnTo>
                  <a:lnTo>
                    <a:pt x="48" y="376"/>
                  </a:lnTo>
                  <a:lnTo>
                    <a:pt x="41" y="367"/>
                  </a:lnTo>
                  <a:lnTo>
                    <a:pt x="35" y="358"/>
                  </a:lnTo>
                  <a:lnTo>
                    <a:pt x="30" y="348"/>
                  </a:lnTo>
                  <a:lnTo>
                    <a:pt x="24" y="338"/>
                  </a:lnTo>
                  <a:lnTo>
                    <a:pt x="20" y="327"/>
                  </a:lnTo>
                  <a:lnTo>
                    <a:pt x="16" y="317"/>
                  </a:lnTo>
                  <a:lnTo>
                    <a:pt x="12" y="306"/>
                  </a:lnTo>
                  <a:lnTo>
                    <a:pt x="9" y="295"/>
                  </a:lnTo>
                  <a:lnTo>
                    <a:pt x="6" y="283"/>
                  </a:lnTo>
                  <a:lnTo>
                    <a:pt x="4" y="272"/>
                  </a:lnTo>
                  <a:lnTo>
                    <a:pt x="3" y="260"/>
                  </a:lnTo>
                  <a:lnTo>
                    <a:pt x="2" y="248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6" name="Freeform 158"/>
            <p:cNvSpPr>
              <a:spLocks noEditPoints="1"/>
            </p:cNvSpPr>
            <p:nvPr/>
          </p:nvSpPr>
          <p:spPr bwMode="auto">
            <a:xfrm rot="1413173">
              <a:off x="1522" y="1003"/>
              <a:ext cx="2676" cy="2682"/>
            </a:xfrm>
            <a:custGeom>
              <a:avLst/>
              <a:gdLst>
                <a:gd name="T0" fmla="*/ 959 w 466"/>
                <a:gd name="T1" fmla="*/ 35228 h 467"/>
                <a:gd name="T2" fmla="*/ 4353 w 466"/>
                <a:gd name="T3" fmla="*/ 24999 h 467"/>
                <a:gd name="T4" fmla="*/ 10026 w 466"/>
                <a:gd name="T5" fmla="*/ 16098 h 467"/>
                <a:gd name="T6" fmla="*/ 17606 w 466"/>
                <a:gd name="T7" fmla="*/ 8907 h 467"/>
                <a:gd name="T8" fmla="*/ 26875 w 466"/>
                <a:gd name="T9" fmla="*/ 3595 h 467"/>
                <a:gd name="T10" fmla="*/ 37297 w 466"/>
                <a:gd name="T11" fmla="*/ 563 h 467"/>
                <a:gd name="T12" fmla="*/ 48673 w 466"/>
                <a:gd name="T13" fmla="*/ 362 h 467"/>
                <a:gd name="T14" fmla="*/ 59458 w 466"/>
                <a:gd name="T15" fmla="*/ 2837 h 467"/>
                <a:gd name="T16" fmla="*/ 68921 w 466"/>
                <a:gd name="T17" fmla="*/ 7587 h 467"/>
                <a:gd name="T18" fmla="*/ 76869 w 466"/>
                <a:gd name="T19" fmla="*/ 14576 h 467"/>
                <a:gd name="T20" fmla="*/ 82933 w 466"/>
                <a:gd name="T21" fmla="*/ 23121 h 467"/>
                <a:gd name="T22" fmla="*/ 86924 w 466"/>
                <a:gd name="T23" fmla="*/ 33149 h 467"/>
                <a:gd name="T24" fmla="*/ 88245 w 466"/>
                <a:gd name="T25" fmla="*/ 44130 h 467"/>
                <a:gd name="T26" fmla="*/ 86924 w 466"/>
                <a:gd name="T27" fmla="*/ 55311 h 467"/>
                <a:gd name="T28" fmla="*/ 82933 w 466"/>
                <a:gd name="T29" fmla="*/ 65339 h 467"/>
                <a:gd name="T30" fmla="*/ 76869 w 466"/>
                <a:gd name="T31" fmla="*/ 74079 h 467"/>
                <a:gd name="T32" fmla="*/ 68921 w 466"/>
                <a:gd name="T33" fmla="*/ 80873 h 467"/>
                <a:gd name="T34" fmla="*/ 59458 w 466"/>
                <a:gd name="T35" fmla="*/ 85818 h 467"/>
                <a:gd name="T36" fmla="*/ 48673 w 466"/>
                <a:gd name="T37" fmla="*/ 88259 h 467"/>
                <a:gd name="T38" fmla="*/ 37297 w 466"/>
                <a:gd name="T39" fmla="*/ 87897 h 467"/>
                <a:gd name="T40" fmla="*/ 26875 w 466"/>
                <a:gd name="T41" fmla="*/ 85060 h 467"/>
                <a:gd name="T42" fmla="*/ 17606 w 466"/>
                <a:gd name="T43" fmla="*/ 79754 h 467"/>
                <a:gd name="T44" fmla="*/ 10026 w 466"/>
                <a:gd name="T45" fmla="*/ 72362 h 467"/>
                <a:gd name="T46" fmla="*/ 4353 w 466"/>
                <a:gd name="T47" fmla="*/ 63461 h 467"/>
                <a:gd name="T48" fmla="*/ 959 w 466"/>
                <a:gd name="T49" fmla="*/ 53232 h 467"/>
                <a:gd name="T50" fmla="*/ 195 w 466"/>
                <a:gd name="T51" fmla="*/ 44130 h 467"/>
                <a:gd name="T52" fmla="*/ 1516 w 466"/>
                <a:gd name="T53" fmla="*/ 33149 h 467"/>
                <a:gd name="T54" fmla="*/ 5507 w 466"/>
                <a:gd name="T55" fmla="*/ 23288 h 467"/>
                <a:gd name="T56" fmla="*/ 11542 w 466"/>
                <a:gd name="T57" fmla="*/ 14777 h 467"/>
                <a:gd name="T58" fmla="*/ 19490 w 466"/>
                <a:gd name="T59" fmla="*/ 7753 h 467"/>
                <a:gd name="T60" fmla="*/ 28988 w 466"/>
                <a:gd name="T61" fmla="*/ 3032 h 467"/>
                <a:gd name="T62" fmla="*/ 37297 w 466"/>
                <a:gd name="T63" fmla="*/ 959 h 467"/>
                <a:gd name="T64" fmla="*/ 48673 w 466"/>
                <a:gd name="T65" fmla="*/ 563 h 467"/>
                <a:gd name="T66" fmla="*/ 59257 w 466"/>
                <a:gd name="T67" fmla="*/ 3032 h 467"/>
                <a:gd name="T68" fmla="*/ 68755 w 466"/>
                <a:gd name="T69" fmla="*/ 7753 h 467"/>
                <a:gd name="T70" fmla="*/ 76702 w 466"/>
                <a:gd name="T71" fmla="*/ 14777 h 467"/>
                <a:gd name="T72" fmla="*/ 82738 w 466"/>
                <a:gd name="T73" fmla="*/ 23288 h 467"/>
                <a:gd name="T74" fmla="*/ 86367 w 466"/>
                <a:gd name="T75" fmla="*/ 32190 h 467"/>
                <a:gd name="T76" fmla="*/ 88044 w 466"/>
                <a:gd name="T77" fmla="*/ 41855 h 467"/>
                <a:gd name="T78" fmla="*/ 87125 w 466"/>
                <a:gd name="T79" fmla="*/ 53232 h 467"/>
                <a:gd name="T80" fmla="*/ 83691 w 466"/>
                <a:gd name="T81" fmla="*/ 63461 h 467"/>
                <a:gd name="T82" fmla="*/ 78023 w 466"/>
                <a:gd name="T83" fmla="*/ 72167 h 467"/>
                <a:gd name="T84" fmla="*/ 70437 w 466"/>
                <a:gd name="T85" fmla="*/ 79553 h 467"/>
                <a:gd name="T86" fmla="*/ 61370 w 466"/>
                <a:gd name="T87" fmla="*/ 84664 h 467"/>
                <a:gd name="T88" fmla="*/ 53026 w 466"/>
                <a:gd name="T89" fmla="*/ 87340 h 467"/>
                <a:gd name="T90" fmla="*/ 41846 w 466"/>
                <a:gd name="T91" fmla="*/ 88098 h 467"/>
                <a:gd name="T92" fmla="*/ 31061 w 466"/>
                <a:gd name="T93" fmla="*/ 86186 h 467"/>
                <a:gd name="T94" fmla="*/ 21402 w 466"/>
                <a:gd name="T95" fmla="*/ 81827 h 467"/>
                <a:gd name="T96" fmla="*/ 13058 w 466"/>
                <a:gd name="T97" fmla="*/ 75400 h 467"/>
                <a:gd name="T98" fmla="*/ 6627 w 466"/>
                <a:gd name="T99" fmla="*/ 67056 h 467"/>
                <a:gd name="T100" fmla="*/ 2274 w 466"/>
                <a:gd name="T101" fmla="*/ 57390 h 467"/>
                <a:gd name="T102" fmla="*/ 362 w 466"/>
                <a:gd name="T103" fmla="*/ 48879 h 4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6"/>
                <a:gd name="T157" fmla="*/ 0 h 467"/>
                <a:gd name="T158" fmla="*/ 466 w 466"/>
                <a:gd name="T159" fmla="*/ 467 h 4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6" h="467">
                  <a:moveTo>
                    <a:pt x="0" y="233"/>
                  </a:move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5" y="186"/>
                  </a:lnTo>
                  <a:lnTo>
                    <a:pt x="7" y="175"/>
                  </a:lnTo>
                  <a:lnTo>
                    <a:pt x="10" y="164"/>
                  </a:lnTo>
                  <a:lnTo>
                    <a:pt x="14" y="153"/>
                  </a:lnTo>
                  <a:lnTo>
                    <a:pt x="18" y="143"/>
                  </a:lnTo>
                  <a:lnTo>
                    <a:pt x="23" y="132"/>
                  </a:lnTo>
                  <a:lnTo>
                    <a:pt x="28" y="122"/>
                  </a:lnTo>
                  <a:lnTo>
                    <a:pt x="33" y="113"/>
                  </a:lnTo>
                  <a:lnTo>
                    <a:pt x="40" y="103"/>
                  </a:lnTo>
                  <a:lnTo>
                    <a:pt x="46" y="94"/>
                  </a:lnTo>
                  <a:lnTo>
                    <a:pt x="53" y="85"/>
                  </a:lnTo>
                  <a:lnTo>
                    <a:pt x="60" y="77"/>
                  </a:lnTo>
                  <a:lnTo>
                    <a:pt x="68" y="69"/>
                  </a:lnTo>
                  <a:lnTo>
                    <a:pt x="76" y="61"/>
                  </a:lnTo>
                  <a:lnTo>
                    <a:pt x="84" y="54"/>
                  </a:lnTo>
                  <a:lnTo>
                    <a:pt x="93" y="47"/>
                  </a:lnTo>
                  <a:lnTo>
                    <a:pt x="102" y="40"/>
                  </a:lnTo>
                  <a:lnTo>
                    <a:pt x="112" y="34"/>
                  </a:lnTo>
                  <a:lnTo>
                    <a:pt x="122" y="29"/>
                  </a:lnTo>
                  <a:lnTo>
                    <a:pt x="132" y="23"/>
                  </a:lnTo>
                  <a:lnTo>
                    <a:pt x="142" y="19"/>
                  </a:lnTo>
                  <a:lnTo>
                    <a:pt x="153" y="15"/>
                  </a:lnTo>
                  <a:lnTo>
                    <a:pt x="163" y="11"/>
                  </a:lnTo>
                  <a:lnTo>
                    <a:pt x="174" y="8"/>
                  </a:lnTo>
                  <a:lnTo>
                    <a:pt x="186" y="5"/>
                  </a:lnTo>
                  <a:lnTo>
                    <a:pt x="197" y="3"/>
                  </a:lnTo>
                  <a:lnTo>
                    <a:pt x="209" y="2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46" y="1"/>
                  </a:lnTo>
                  <a:lnTo>
                    <a:pt x="257" y="2"/>
                  </a:lnTo>
                  <a:lnTo>
                    <a:pt x="269" y="3"/>
                  </a:lnTo>
                  <a:lnTo>
                    <a:pt x="280" y="5"/>
                  </a:lnTo>
                  <a:lnTo>
                    <a:pt x="292" y="8"/>
                  </a:lnTo>
                  <a:lnTo>
                    <a:pt x="303" y="11"/>
                  </a:lnTo>
                  <a:lnTo>
                    <a:pt x="314" y="15"/>
                  </a:lnTo>
                  <a:lnTo>
                    <a:pt x="324" y="19"/>
                  </a:lnTo>
                  <a:lnTo>
                    <a:pt x="334" y="23"/>
                  </a:lnTo>
                  <a:lnTo>
                    <a:pt x="344" y="29"/>
                  </a:lnTo>
                  <a:lnTo>
                    <a:pt x="354" y="34"/>
                  </a:lnTo>
                  <a:lnTo>
                    <a:pt x="364" y="40"/>
                  </a:lnTo>
                  <a:lnTo>
                    <a:pt x="373" y="47"/>
                  </a:lnTo>
                  <a:lnTo>
                    <a:pt x="382" y="54"/>
                  </a:lnTo>
                  <a:lnTo>
                    <a:pt x="390" y="61"/>
                  </a:lnTo>
                  <a:lnTo>
                    <a:pt x="398" y="69"/>
                  </a:lnTo>
                  <a:lnTo>
                    <a:pt x="406" y="77"/>
                  </a:lnTo>
                  <a:lnTo>
                    <a:pt x="413" y="85"/>
                  </a:lnTo>
                  <a:lnTo>
                    <a:pt x="420" y="94"/>
                  </a:lnTo>
                  <a:lnTo>
                    <a:pt x="427" y="103"/>
                  </a:lnTo>
                  <a:lnTo>
                    <a:pt x="433" y="113"/>
                  </a:lnTo>
                  <a:lnTo>
                    <a:pt x="438" y="122"/>
                  </a:lnTo>
                  <a:lnTo>
                    <a:pt x="443" y="132"/>
                  </a:lnTo>
                  <a:lnTo>
                    <a:pt x="448" y="143"/>
                  </a:lnTo>
                  <a:lnTo>
                    <a:pt x="452" y="153"/>
                  </a:lnTo>
                  <a:lnTo>
                    <a:pt x="456" y="164"/>
                  </a:lnTo>
                  <a:lnTo>
                    <a:pt x="459" y="175"/>
                  </a:lnTo>
                  <a:lnTo>
                    <a:pt x="462" y="186"/>
                  </a:lnTo>
                  <a:lnTo>
                    <a:pt x="464" y="198"/>
                  </a:lnTo>
                  <a:lnTo>
                    <a:pt x="465" y="209"/>
                  </a:lnTo>
                  <a:lnTo>
                    <a:pt x="466" y="221"/>
                  </a:lnTo>
                  <a:lnTo>
                    <a:pt x="466" y="233"/>
                  </a:lnTo>
                  <a:lnTo>
                    <a:pt x="466" y="246"/>
                  </a:lnTo>
                  <a:lnTo>
                    <a:pt x="465" y="258"/>
                  </a:lnTo>
                  <a:lnTo>
                    <a:pt x="464" y="270"/>
                  </a:lnTo>
                  <a:lnTo>
                    <a:pt x="462" y="281"/>
                  </a:lnTo>
                  <a:lnTo>
                    <a:pt x="459" y="292"/>
                  </a:lnTo>
                  <a:lnTo>
                    <a:pt x="456" y="303"/>
                  </a:lnTo>
                  <a:lnTo>
                    <a:pt x="452" y="314"/>
                  </a:lnTo>
                  <a:lnTo>
                    <a:pt x="448" y="325"/>
                  </a:lnTo>
                  <a:lnTo>
                    <a:pt x="443" y="335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27" y="364"/>
                  </a:lnTo>
                  <a:lnTo>
                    <a:pt x="420" y="373"/>
                  </a:lnTo>
                  <a:lnTo>
                    <a:pt x="413" y="382"/>
                  </a:lnTo>
                  <a:lnTo>
                    <a:pt x="406" y="391"/>
                  </a:lnTo>
                  <a:lnTo>
                    <a:pt x="398" y="399"/>
                  </a:lnTo>
                  <a:lnTo>
                    <a:pt x="390" y="407"/>
                  </a:lnTo>
                  <a:lnTo>
                    <a:pt x="382" y="414"/>
                  </a:lnTo>
                  <a:lnTo>
                    <a:pt x="373" y="421"/>
                  </a:lnTo>
                  <a:lnTo>
                    <a:pt x="364" y="427"/>
                  </a:lnTo>
                  <a:lnTo>
                    <a:pt x="354" y="433"/>
                  </a:lnTo>
                  <a:lnTo>
                    <a:pt x="344" y="439"/>
                  </a:lnTo>
                  <a:lnTo>
                    <a:pt x="334" y="444"/>
                  </a:lnTo>
                  <a:lnTo>
                    <a:pt x="324" y="449"/>
                  </a:lnTo>
                  <a:lnTo>
                    <a:pt x="314" y="453"/>
                  </a:lnTo>
                  <a:lnTo>
                    <a:pt x="303" y="457"/>
                  </a:lnTo>
                  <a:lnTo>
                    <a:pt x="292" y="460"/>
                  </a:lnTo>
                  <a:lnTo>
                    <a:pt x="280" y="462"/>
                  </a:lnTo>
                  <a:lnTo>
                    <a:pt x="269" y="464"/>
                  </a:lnTo>
                  <a:lnTo>
                    <a:pt x="257" y="466"/>
                  </a:lnTo>
                  <a:lnTo>
                    <a:pt x="246" y="467"/>
                  </a:lnTo>
                  <a:lnTo>
                    <a:pt x="234" y="467"/>
                  </a:lnTo>
                  <a:lnTo>
                    <a:pt x="221" y="467"/>
                  </a:lnTo>
                  <a:lnTo>
                    <a:pt x="209" y="466"/>
                  </a:lnTo>
                  <a:lnTo>
                    <a:pt x="197" y="464"/>
                  </a:lnTo>
                  <a:lnTo>
                    <a:pt x="186" y="462"/>
                  </a:lnTo>
                  <a:lnTo>
                    <a:pt x="174" y="460"/>
                  </a:lnTo>
                  <a:lnTo>
                    <a:pt x="163" y="457"/>
                  </a:lnTo>
                  <a:lnTo>
                    <a:pt x="153" y="453"/>
                  </a:lnTo>
                  <a:lnTo>
                    <a:pt x="142" y="449"/>
                  </a:lnTo>
                  <a:lnTo>
                    <a:pt x="132" y="444"/>
                  </a:lnTo>
                  <a:lnTo>
                    <a:pt x="122" y="439"/>
                  </a:lnTo>
                  <a:lnTo>
                    <a:pt x="112" y="433"/>
                  </a:lnTo>
                  <a:lnTo>
                    <a:pt x="102" y="427"/>
                  </a:lnTo>
                  <a:lnTo>
                    <a:pt x="93" y="421"/>
                  </a:lnTo>
                  <a:lnTo>
                    <a:pt x="84" y="414"/>
                  </a:lnTo>
                  <a:lnTo>
                    <a:pt x="76" y="407"/>
                  </a:lnTo>
                  <a:lnTo>
                    <a:pt x="68" y="399"/>
                  </a:lnTo>
                  <a:lnTo>
                    <a:pt x="60" y="391"/>
                  </a:lnTo>
                  <a:lnTo>
                    <a:pt x="53" y="382"/>
                  </a:lnTo>
                  <a:lnTo>
                    <a:pt x="46" y="373"/>
                  </a:lnTo>
                  <a:lnTo>
                    <a:pt x="40" y="364"/>
                  </a:lnTo>
                  <a:lnTo>
                    <a:pt x="33" y="355"/>
                  </a:lnTo>
                  <a:lnTo>
                    <a:pt x="28" y="345"/>
                  </a:lnTo>
                  <a:lnTo>
                    <a:pt x="23" y="335"/>
                  </a:lnTo>
                  <a:lnTo>
                    <a:pt x="18" y="325"/>
                  </a:lnTo>
                  <a:lnTo>
                    <a:pt x="14" y="314"/>
                  </a:lnTo>
                  <a:lnTo>
                    <a:pt x="10" y="303"/>
                  </a:lnTo>
                  <a:lnTo>
                    <a:pt x="7" y="292"/>
                  </a:lnTo>
                  <a:lnTo>
                    <a:pt x="5" y="281"/>
                  </a:lnTo>
                  <a:lnTo>
                    <a:pt x="2" y="270"/>
                  </a:lnTo>
                  <a:lnTo>
                    <a:pt x="1" y="258"/>
                  </a:lnTo>
                  <a:lnTo>
                    <a:pt x="0" y="246"/>
                  </a:lnTo>
                  <a:lnTo>
                    <a:pt x="0" y="233"/>
                  </a:lnTo>
                  <a:close/>
                  <a:moveTo>
                    <a:pt x="1" y="233"/>
                  </a:moveTo>
                  <a:lnTo>
                    <a:pt x="2" y="221"/>
                  </a:lnTo>
                  <a:lnTo>
                    <a:pt x="2" y="210"/>
                  </a:lnTo>
                  <a:lnTo>
                    <a:pt x="4" y="198"/>
                  </a:lnTo>
                  <a:lnTo>
                    <a:pt x="6" y="187"/>
                  </a:lnTo>
                  <a:lnTo>
                    <a:pt x="8" y="175"/>
                  </a:lnTo>
                  <a:lnTo>
                    <a:pt x="12" y="164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4" y="133"/>
                  </a:lnTo>
                  <a:lnTo>
                    <a:pt x="29" y="123"/>
                  </a:lnTo>
                  <a:lnTo>
                    <a:pt x="35" y="113"/>
                  </a:lnTo>
                  <a:lnTo>
                    <a:pt x="41" y="104"/>
                  </a:lnTo>
                  <a:lnTo>
                    <a:pt x="47" y="95"/>
                  </a:lnTo>
                  <a:lnTo>
                    <a:pt x="54" y="86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77" y="62"/>
                  </a:lnTo>
                  <a:lnTo>
                    <a:pt x="85" y="55"/>
                  </a:lnTo>
                  <a:lnTo>
                    <a:pt x="94" y="48"/>
                  </a:lnTo>
                  <a:lnTo>
                    <a:pt x="103" y="41"/>
                  </a:lnTo>
                  <a:lnTo>
                    <a:pt x="113" y="35"/>
                  </a:lnTo>
                  <a:lnTo>
                    <a:pt x="122" y="30"/>
                  </a:lnTo>
                  <a:lnTo>
                    <a:pt x="132" y="25"/>
                  </a:lnTo>
                  <a:lnTo>
                    <a:pt x="142" y="20"/>
                  </a:lnTo>
                  <a:lnTo>
                    <a:pt x="153" y="16"/>
                  </a:lnTo>
                  <a:lnTo>
                    <a:pt x="164" y="12"/>
                  </a:lnTo>
                  <a:lnTo>
                    <a:pt x="169" y="11"/>
                  </a:lnTo>
                  <a:lnTo>
                    <a:pt x="175" y="9"/>
                  </a:lnTo>
                  <a:lnTo>
                    <a:pt x="186" y="7"/>
                  </a:lnTo>
                  <a:lnTo>
                    <a:pt x="197" y="5"/>
                  </a:lnTo>
                  <a:lnTo>
                    <a:pt x="209" y="3"/>
                  </a:lnTo>
                  <a:lnTo>
                    <a:pt x="221" y="2"/>
                  </a:lnTo>
                  <a:lnTo>
                    <a:pt x="234" y="2"/>
                  </a:lnTo>
                  <a:lnTo>
                    <a:pt x="245" y="2"/>
                  </a:lnTo>
                  <a:lnTo>
                    <a:pt x="257" y="3"/>
                  </a:lnTo>
                  <a:lnTo>
                    <a:pt x="269" y="5"/>
                  </a:lnTo>
                  <a:lnTo>
                    <a:pt x="280" y="7"/>
                  </a:lnTo>
                  <a:lnTo>
                    <a:pt x="291" y="9"/>
                  </a:lnTo>
                  <a:lnTo>
                    <a:pt x="302" y="12"/>
                  </a:lnTo>
                  <a:lnTo>
                    <a:pt x="313" y="16"/>
                  </a:lnTo>
                  <a:lnTo>
                    <a:pt x="324" y="20"/>
                  </a:lnTo>
                  <a:lnTo>
                    <a:pt x="334" y="25"/>
                  </a:lnTo>
                  <a:lnTo>
                    <a:pt x="344" y="30"/>
                  </a:lnTo>
                  <a:lnTo>
                    <a:pt x="353" y="35"/>
                  </a:lnTo>
                  <a:lnTo>
                    <a:pt x="363" y="41"/>
                  </a:lnTo>
                  <a:lnTo>
                    <a:pt x="372" y="48"/>
                  </a:lnTo>
                  <a:lnTo>
                    <a:pt x="381" y="55"/>
                  </a:lnTo>
                  <a:lnTo>
                    <a:pt x="389" y="62"/>
                  </a:lnTo>
                  <a:lnTo>
                    <a:pt x="397" y="70"/>
                  </a:lnTo>
                  <a:lnTo>
                    <a:pt x="405" y="78"/>
                  </a:lnTo>
                  <a:lnTo>
                    <a:pt x="412" y="86"/>
                  </a:lnTo>
                  <a:lnTo>
                    <a:pt x="419" y="95"/>
                  </a:lnTo>
                  <a:lnTo>
                    <a:pt x="425" y="104"/>
                  </a:lnTo>
                  <a:lnTo>
                    <a:pt x="431" y="113"/>
                  </a:lnTo>
                  <a:lnTo>
                    <a:pt x="437" y="123"/>
                  </a:lnTo>
                  <a:lnTo>
                    <a:pt x="442" y="133"/>
                  </a:lnTo>
                  <a:lnTo>
                    <a:pt x="447" y="143"/>
                  </a:lnTo>
                  <a:lnTo>
                    <a:pt x="451" y="154"/>
                  </a:lnTo>
                  <a:lnTo>
                    <a:pt x="454" y="164"/>
                  </a:lnTo>
                  <a:lnTo>
                    <a:pt x="456" y="170"/>
                  </a:lnTo>
                  <a:lnTo>
                    <a:pt x="458" y="175"/>
                  </a:lnTo>
                  <a:lnTo>
                    <a:pt x="460" y="187"/>
                  </a:lnTo>
                  <a:lnTo>
                    <a:pt x="462" y="198"/>
                  </a:lnTo>
                  <a:lnTo>
                    <a:pt x="464" y="210"/>
                  </a:lnTo>
                  <a:lnTo>
                    <a:pt x="465" y="221"/>
                  </a:lnTo>
                  <a:lnTo>
                    <a:pt x="465" y="233"/>
                  </a:lnTo>
                  <a:lnTo>
                    <a:pt x="465" y="246"/>
                  </a:lnTo>
                  <a:lnTo>
                    <a:pt x="464" y="258"/>
                  </a:lnTo>
                  <a:lnTo>
                    <a:pt x="462" y="269"/>
                  </a:lnTo>
                  <a:lnTo>
                    <a:pt x="460" y="281"/>
                  </a:lnTo>
                  <a:lnTo>
                    <a:pt x="458" y="292"/>
                  </a:lnTo>
                  <a:lnTo>
                    <a:pt x="454" y="303"/>
                  </a:lnTo>
                  <a:lnTo>
                    <a:pt x="451" y="314"/>
                  </a:lnTo>
                  <a:lnTo>
                    <a:pt x="447" y="324"/>
                  </a:lnTo>
                  <a:lnTo>
                    <a:pt x="442" y="335"/>
                  </a:lnTo>
                  <a:lnTo>
                    <a:pt x="437" y="344"/>
                  </a:lnTo>
                  <a:lnTo>
                    <a:pt x="431" y="354"/>
                  </a:lnTo>
                  <a:lnTo>
                    <a:pt x="425" y="364"/>
                  </a:lnTo>
                  <a:lnTo>
                    <a:pt x="419" y="373"/>
                  </a:lnTo>
                  <a:lnTo>
                    <a:pt x="412" y="381"/>
                  </a:lnTo>
                  <a:lnTo>
                    <a:pt x="405" y="390"/>
                  </a:lnTo>
                  <a:lnTo>
                    <a:pt x="397" y="398"/>
                  </a:lnTo>
                  <a:lnTo>
                    <a:pt x="389" y="405"/>
                  </a:lnTo>
                  <a:lnTo>
                    <a:pt x="381" y="413"/>
                  </a:lnTo>
                  <a:lnTo>
                    <a:pt x="372" y="420"/>
                  </a:lnTo>
                  <a:lnTo>
                    <a:pt x="363" y="426"/>
                  </a:lnTo>
                  <a:lnTo>
                    <a:pt x="353" y="432"/>
                  </a:lnTo>
                  <a:lnTo>
                    <a:pt x="344" y="438"/>
                  </a:lnTo>
                  <a:lnTo>
                    <a:pt x="334" y="443"/>
                  </a:lnTo>
                  <a:lnTo>
                    <a:pt x="324" y="447"/>
                  </a:lnTo>
                  <a:lnTo>
                    <a:pt x="313" y="452"/>
                  </a:lnTo>
                  <a:lnTo>
                    <a:pt x="302" y="455"/>
                  </a:lnTo>
                  <a:lnTo>
                    <a:pt x="297" y="457"/>
                  </a:lnTo>
                  <a:lnTo>
                    <a:pt x="291" y="458"/>
                  </a:lnTo>
                  <a:lnTo>
                    <a:pt x="280" y="461"/>
                  </a:lnTo>
                  <a:lnTo>
                    <a:pt x="269" y="463"/>
                  </a:lnTo>
                  <a:lnTo>
                    <a:pt x="257" y="464"/>
                  </a:lnTo>
                  <a:lnTo>
                    <a:pt x="245" y="465"/>
                  </a:lnTo>
                  <a:lnTo>
                    <a:pt x="234" y="466"/>
                  </a:lnTo>
                  <a:lnTo>
                    <a:pt x="221" y="465"/>
                  </a:lnTo>
                  <a:lnTo>
                    <a:pt x="209" y="464"/>
                  </a:lnTo>
                  <a:lnTo>
                    <a:pt x="197" y="463"/>
                  </a:lnTo>
                  <a:lnTo>
                    <a:pt x="186" y="461"/>
                  </a:lnTo>
                  <a:lnTo>
                    <a:pt x="175" y="458"/>
                  </a:lnTo>
                  <a:lnTo>
                    <a:pt x="164" y="455"/>
                  </a:lnTo>
                  <a:lnTo>
                    <a:pt x="153" y="452"/>
                  </a:lnTo>
                  <a:lnTo>
                    <a:pt x="142" y="447"/>
                  </a:lnTo>
                  <a:lnTo>
                    <a:pt x="132" y="443"/>
                  </a:lnTo>
                  <a:lnTo>
                    <a:pt x="122" y="438"/>
                  </a:lnTo>
                  <a:lnTo>
                    <a:pt x="113" y="432"/>
                  </a:lnTo>
                  <a:lnTo>
                    <a:pt x="103" y="426"/>
                  </a:lnTo>
                  <a:lnTo>
                    <a:pt x="94" y="420"/>
                  </a:lnTo>
                  <a:lnTo>
                    <a:pt x="85" y="413"/>
                  </a:lnTo>
                  <a:lnTo>
                    <a:pt x="77" y="405"/>
                  </a:lnTo>
                  <a:lnTo>
                    <a:pt x="69" y="398"/>
                  </a:lnTo>
                  <a:lnTo>
                    <a:pt x="61" y="390"/>
                  </a:lnTo>
                  <a:lnTo>
                    <a:pt x="54" y="381"/>
                  </a:lnTo>
                  <a:lnTo>
                    <a:pt x="47" y="373"/>
                  </a:lnTo>
                  <a:lnTo>
                    <a:pt x="41" y="364"/>
                  </a:lnTo>
                  <a:lnTo>
                    <a:pt x="35" y="354"/>
                  </a:lnTo>
                  <a:lnTo>
                    <a:pt x="29" y="344"/>
                  </a:lnTo>
                  <a:lnTo>
                    <a:pt x="24" y="335"/>
                  </a:lnTo>
                  <a:lnTo>
                    <a:pt x="19" y="324"/>
                  </a:lnTo>
                  <a:lnTo>
                    <a:pt x="15" y="314"/>
                  </a:lnTo>
                  <a:lnTo>
                    <a:pt x="12" y="303"/>
                  </a:lnTo>
                  <a:lnTo>
                    <a:pt x="10" y="298"/>
                  </a:lnTo>
                  <a:lnTo>
                    <a:pt x="8" y="292"/>
                  </a:lnTo>
                  <a:lnTo>
                    <a:pt x="6" y="281"/>
                  </a:lnTo>
                  <a:lnTo>
                    <a:pt x="4" y="269"/>
                  </a:lnTo>
                  <a:lnTo>
                    <a:pt x="2" y="258"/>
                  </a:lnTo>
                  <a:lnTo>
                    <a:pt x="2" y="246"/>
                  </a:lnTo>
                  <a:lnTo>
                    <a:pt x="1" y="23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7" name="Freeform 159"/>
            <p:cNvSpPr>
              <a:spLocks noEditPoints="1"/>
            </p:cNvSpPr>
            <p:nvPr/>
          </p:nvSpPr>
          <p:spPr bwMode="auto">
            <a:xfrm rot="1413173">
              <a:off x="1526" y="1014"/>
              <a:ext cx="2666" cy="2666"/>
            </a:xfrm>
            <a:custGeom>
              <a:avLst/>
              <a:gdLst>
                <a:gd name="T0" fmla="*/ 960 w 464"/>
                <a:gd name="T1" fmla="*/ 35095 h 464"/>
                <a:gd name="T2" fmla="*/ 4355 w 464"/>
                <a:gd name="T3" fmla="*/ 24862 h 464"/>
                <a:gd name="T4" fmla="*/ 10066 w 464"/>
                <a:gd name="T5" fmla="*/ 15944 h 464"/>
                <a:gd name="T6" fmla="*/ 17628 w 464"/>
                <a:gd name="T7" fmla="*/ 8716 h 464"/>
                <a:gd name="T8" fmla="*/ 26740 w 464"/>
                <a:gd name="T9" fmla="*/ 3401 h 464"/>
                <a:gd name="T10" fmla="*/ 35095 w 464"/>
                <a:gd name="T11" fmla="*/ 960 h 464"/>
                <a:gd name="T12" fmla="*/ 46282 w 464"/>
                <a:gd name="T13" fmla="*/ 0 h 464"/>
                <a:gd name="T14" fmla="*/ 57078 w 464"/>
                <a:gd name="T15" fmla="*/ 1885 h 464"/>
                <a:gd name="T16" fmla="*/ 66753 w 464"/>
                <a:gd name="T17" fmla="*/ 6274 h 464"/>
                <a:gd name="T18" fmla="*/ 75102 w 464"/>
                <a:gd name="T19" fmla="*/ 12911 h 464"/>
                <a:gd name="T20" fmla="*/ 81577 w 464"/>
                <a:gd name="T21" fmla="*/ 21064 h 464"/>
                <a:gd name="T22" fmla="*/ 85933 w 464"/>
                <a:gd name="T23" fmla="*/ 30734 h 464"/>
                <a:gd name="T24" fmla="*/ 87817 w 464"/>
                <a:gd name="T25" fmla="*/ 39450 h 464"/>
                <a:gd name="T26" fmla="*/ 87449 w 464"/>
                <a:gd name="T27" fmla="*/ 50643 h 464"/>
                <a:gd name="T28" fmla="*/ 84611 w 464"/>
                <a:gd name="T29" fmla="*/ 61077 h 464"/>
                <a:gd name="T30" fmla="*/ 79296 w 464"/>
                <a:gd name="T31" fmla="*/ 70385 h 464"/>
                <a:gd name="T32" fmla="*/ 72068 w 464"/>
                <a:gd name="T33" fmla="*/ 77946 h 464"/>
                <a:gd name="T34" fmla="*/ 63157 w 464"/>
                <a:gd name="T35" fmla="*/ 83657 h 464"/>
                <a:gd name="T36" fmla="*/ 54998 w 464"/>
                <a:gd name="T37" fmla="*/ 86496 h 464"/>
                <a:gd name="T38" fmla="*/ 44202 w 464"/>
                <a:gd name="T39" fmla="*/ 88012 h 464"/>
                <a:gd name="T40" fmla="*/ 33015 w 464"/>
                <a:gd name="T41" fmla="*/ 86496 h 464"/>
                <a:gd name="T42" fmla="*/ 22943 w 464"/>
                <a:gd name="T43" fmla="*/ 82698 h 464"/>
                <a:gd name="T44" fmla="*/ 14427 w 464"/>
                <a:gd name="T45" fmla="*/ 76458 h 464"/>
                <a:gd name="T46" fmla="*/ 7596 w 464"/>
                <a:gd name="T47" fmla="*/ 68667 h 464"/>
                <a:gd name="T48" fmla="*/ 2643 w 464"/>
                <a:gd name="T49" fmla="*/ 59192 h 464"/>
                <a:gd name="T50" fmla="*/ 563 w 464"/>
                <a:gd name="T51" fmla="*/ 50643 h 464"/>
                <a:gd name="T52" fmla="*/ 362 w 464"/>
                <a:gd name="T53" fmla="*/ 41530 h 464"/>
                <a:gd name="T54" fmla="*/ 2275 w 464"/>
                <a:gd name="T55" fmla="*/ 30935 h 464"/>
                <a:gd name="T56" fmla="*/ 6636 w 464"/>
                <a:gd name="T57" fmla="*/ 21259 h 464"/>
                <a:gd name="T58" fmla="*/ 13071 w 464"/>
                <a:gd name="T59" fmla="*/ 13071 h 464"/>
                <a:gd name="T60" fmla="*/ 21259 w 464"/>
                <a:gd name="T61" fmla="*/ 6636 h 464"/>
                <a:gd name="T62" fmla="*/ 30935 w 464"/>
                <a:gd name="T63" fmla="*/ 2275 h 464"/>
                <a:gd name="T64" fmla="*/ 41731 w 464"/>
                <a:gd name="T65" fmla="*/ 362 h 464"/>
                <a:gd name="T66" fmla="*/ 52918 w 464"/>
                <a:gd name="T67" fmla="*/ 1120 h 464"/>
                <a:gd name="T68" fmla="*/ 62990 w 464"/>
                <a:gd name="T69" fmla="*/ 4556 h 464"/>
                <a:gd name="T70" fmla="*/ 71902 w 464"/>
                <a:gd name="T71" fmla="*/ 10233 h 464"/>
                <a:gd name="T72" fmla="*/ 79101 w 464"/>
                <a:gd name="T73" fmla="*/ 17829 h 464"/>
                <a:gd name="T74" fmla="*/ 84215 w 464"/>
                <a:gd name="T75" fmla="*/ 26936 h 464"/>
                <a:gd name="T76" fmla="*/ 87254 w 464"/>
                <a:gd name="T77" fmla="*/ 37175 h 464"/>
                <a:gd name="T78" fmla="*/ 87449 w 464"/>
                <a:gd name="T79" fmla="*/ 48563 h 464"/>
                <a:gd name="T80" fmla="*/ 85174 w 464"/>
                <a:gd name="T81" fmla="*/ 58997 h 464"/>
                <a:gd name="T82" fmla="*/ 80221 w 464"/>
                <a:gd name="T83" fmla="*/ 68471 h 464"/>
                <a:gd name="T84" fmla="*/ 73418 w 464"/>
                <a:gd name="T85" fmla="*/ 76263 h 464"/>
                <a:gd name="T86" fmla="*/ 64869 w 464"/>
                <a:gd name="T87" fmla="*/ 82336 h 464"/>
                <a:gd name="T88" fmla="*/ 54998 w 464"/>
                <a:gd name="T89" fmla="*/ 86295 h 464"/>
                <a:gd name="T90" fmla="*/ 44202 w 464"/>
                <a:gd name="T91" fmla="*/ 87650 h 464"/>
                <a:gd name="T92" fmla="*/ 33015 w 464"/>
                <a:gd name="T93" fmla="*/ 86295 h 464"/>
                <a:gd name="T94" fmla="*/ 23144 w 464"/>
                <a:gd name="T95" fmla="*/ 82336 h 464"/>
                <a:gd name="T96" fmla="*/ 14594 w 464"/>
                <a:gd name="T97" fmla="*/ 76263 h 464"/>
                <a:gd name="T98" fmla="*/ 7791 w 464"/>
                <a:gd name="T99" fmla="*/ 68471 h 464"/>
                <a:gd name="T100" fmla="*/ 3039 w 464"/>
                <a:gd name="T101" fmla="*/ 58997 h 464"/>
                <a:gd name="T102" fmla="*/ 563 w 464"/>
                <a:gd name="T103" fmla="*/ 48563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4"/>
                <a:gd name="T157" fmla="*/ 0 h 464"/>
                <a:gd name="T158" fmla="*/ 464 w 464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4" h="464">
                  <a:moveTo>
                    <a:pt x="0" y="231"/>
                  </a:moveTo>
                  <a:lnTo>
                    <a:pt x="1" y="219"/>
                  </a:lnTo>
                  <a:lnTo>
                    <a:pt x="1" y="208"/>
                  </a:lnTo>
                  <a:lnTo>
                    <a:pt x="3" y="196"/>
                  </a:lnTo>
                  <a:lnTo>
                    <a:pt x="5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18" y="141"/>
                  </a:lnTo>
                  <a:lnTo>
                    <a:pt x="23" y="131"/>
                  </a:lnTo>
                  <a:lnTo>
                    <a:pt x="28" y="121"/>
                  </a:lnTo>
                  <a:lnTo>
                    <a:pt x="34" y="111"/>
                  </a:lnTo>
                  <a:lnTo>
                    <a:pt x="40" y="102"/>
                  </a:lnTo>
                  <a:lnTo>
                    <a:pt x="46" y="93"/>
                  </a:lnTo>
                  <a:lnTo>
                    <a:pt x="53" y="84"/>
                  </a:lnTo>
                  <a:lnTo>
                    <a:pt x="60" y="76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2" y="39"/>
                  </a:lnTo>
                  <a:lnTo>
                    <a:pt x="112" y="33"/>
                  </a:lnTo>
                  <a:lnTo>
                    <a:pt x="121" y="28"/>
                  </a:lnTo>
                  <a:lnTo>
                    <a:pt x="131" y="23"/>
                  </a:lnTo>
                  <a:lnTo>
                    <a:pt x="141" y="18"/>
                  </a:lnTo>
                  <a:lnTo>
                    <a:pt x="152" y="14"/>
                  </a:lnTo>
                  <a:lnTo>
                    <a:pt x="163" y="10"/>
                  </a:lnTo>
                  <a:lnTo>
                    <a:pt x="168" y="9"/>
                  </a:lnTo>
                  <a:lnTo>
                    <a:pt x="174" y="7"/>
                  </a:lnTo>
                  <a:lnTo>
                    <a:pt x="185" y="5"/>
                  </a:lnTo>
                  <a:lnTo>
                    <a:pt x="196" y="3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3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8" y="3"/>
                  </a:lnTo>
                  <a:lnTo>
                    <a:pt x="279" y="5"/>
                  </a:lnTo>
                  <a:lnTo>
                    <a:pt x="290" y="7"/>
                  </a:lnTo>
                  <a:lnTo>
                    <a:pt x="301" y="10"/>
                  </a:lnTo>
                  <a:lnTo>
                    <a:pt x="312" y="14"/>
                  </a:lnTo>
                  <a:lnTo>
                    <a:pt x="323" y="18"/>
                  </a:lnTo>
                  <a:lnTo>
                    <a:pt x="333" y="23"/>
                  </a:lnTo>
                  <a:lnTo>
                    <a:pt x="343" y="28"/>
                  </a:lnTo>
                  <a:lnTo>
                    <a:pt x="352" y="33"/>
                  </a:lnTo>
                  <a:lnTo>
                    <a:pt x="362" y="39"/>
                  </a:lnTo>
                  <a:lnTo>
                    <a:pt x="371" y="46"/>
                  </a:lnTo>
                  <a:lnTo>
                    <a:pt x="380" y="53"/>
                  </a:lnTo>
                  <a:lnTo>
                    <a:pt x="388" y="60"/>
                  </a:lnTo>
                  <a:lnTo>
                    <a:pt x="396" y="68"/>
                  </a:lnTo>
                  <a:lnTo>
                    <a:pt x="404" y="76"/>
                  </a:lnTo>
                  <a:lnTo>
                    <a:pt x="411" y="84"/>
                  </a:lnTo>
                  <a:lnTo>
                    <a:pt x="418" y="93"/>
                  </a:lnTo>
                  <a:lnTo>
                    <a:pt x="424" y="102"/>
                  </a:lnTo>
                  <a:lnTo>
                    <a:pt x="430" y="111"/>
                  </a:lnTo>
                  <a:lnTo>
                    <a:pt x="436" y="121"/>
                  </a:lnTo>
                  <a:lnTo>
                    <a:pt x="441" y="131"/>
                  </a:lnTo>
                  <a:lnTo>
                    <a:pt x="446" y="141"/>
                  </a:lnTo>
                  <a:lnTo>
                    <a:pt x="450" y="152"/>
                  </a:lnTo>
                  <a:lnTo>
                    <a:pt x="453" y="162"/>
                  </a:lnTo>
                  <a:lnTo>
                    <a:pt x="455" y="168"/>
                  </a:lnTo>
                  <a:lnTo>
                    <a:pt x="457" y="173"/>
                  </a:lnTo>
                  <a:lnTo>
                    <a:pt x="459" y="185"/>
                  </a:lnTo>
                  <a:lnTo>
                    <a:pt x="461" y="196"/>
                  </a:lnTo>
                  <a:lnTo>
                    <a:pt x="463" y="208"/>
                  </a:lnTo>
                  <a:lnTo>
                    <a:pt x="464" y="219"/>
                  </a:lnTo>
                  <a:lnTo>
                    <a:pt x="464" y="231"/>
                  </a:lnTo>
                  <a:lnTo>
                    <a:pt x="464" y="244"/>
                  </a:lnTo>
                  <a:lnTo>
                    <a:pt x="463" y="256"/>
                  </a:lnTo>
                  <a:lnTo>
                    <a:pt x="461" y="267"/>
                  </a:lnTo>
                  <a:lnTo>
                    <a:pt x="459" y="279"/>
                  </a:lnTo>
                  <a:lnTo>
                    <a:pt x="457" y="290"/>
                  </a:lnTo>
                  <a:lnTo>
                    <a:pt x="453" y="301"/>
                  </a:lnTo>
                  <a:lnTo>
                    <a:pt x="450" y="312"/>
                  </a:lnTo>
                  <a:lnTo>
                    <a:pt x="446" y="322"/>
                  </a:lnTo>
                  <a:lnTo>
                    <a:pt x="441" y="333"/>
                  </a:lnTo>
                  <a:lnTo>
                    <a:pt x="436" y="342"/>
                  </a:lnTo>
                  <a:lnTo>
                    <a:pt x="430" y="352"/>
                  </a:lnTo>
                  <a:lnTo>
                    <a:pt x="424" y="362"/>
                  </a:lnTo>
                  <a:lnTo>
                    <a:pt x="418" y="371"/>
                  </a:lnTo>
                  <a:lnTo>
                    <a:pt x="411" y="379"/>
                  </a:lnTo>
                  <a:lnTo>
                    <a:pt x="404" y="388"/>
                  </a:lnTo>
                  <a:lnTo>
                    <a:pt x="396" y="396"/>
                  </a:lnTo>
                  <a:lnTo>
                    <a:pt x="388" y="403"/>
                  </a:lnTo>
                  <a:lnTo>
                    <a:pt x="380" y="411"/>
                  </a:lnTo>
                  <a:lnTo>
                    <a:pt x="371" y="418"/>
                  </a:lnTo>
                  <a:lnTo>
                    <a:pt x="362" y="424"/>
                  </a:lnTo>
                  <a:lnTo>
                    <a:pt x="352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6" y="455"/>
                  </a:lnTo>
                  <a:lnTo>
                    <a:pt x="290" y="456"/>
                  </a:lnTo>
                  <a:lnTo>
                    <a:pt x="279" y="459"/>
                  </a:lnTo>
                  <a:lnTo>
                    <a:pt x="268" y="461"/>
                  </a:lnTo>
                  <a:lnTo>
                    <a:pt x="256" y="462"/>
                  </a:lnTo>
                  <a:lnTo>
                    <a:pt x="244" y="463"/>
                  </a:lnTo>
                  <a:lnTo>
                    <a:pt x="233" y="464"/>
                  </a:lnTo>
                  <a:lnTo>
                    <a:pt x="220" y="463"/>
                  </a:lnTo>
                  <a:lnTo>
                    <a:pt x="208" y="462"/>
                  </a:lnTo>
                  <a:lnTo>
                    <a:pt x="196" y="461"/>
                  </a:lnTo>
                  <a:lnTo>
                    <a:pt x="185" y="459"/>
                  </a:lnTo>
                  <a:lnTo>
                    <a:pt x="174" y="456"/>
                  </a:lnTo>
                  <a:lnTo>
                    <a:pt x="163" y="453"/>
                  </a:lnTo>
                  <a:lnTo>
                    <a:pt x="152" y="450"/>
                  </a:lnTo>
                  <a:lnTo>
                    <a:pt x="141" y="445"/>
                  </a:lnTo>
                  <a:lnTo>
                    <a:pt x="131" y="441"/>
                  </a:lnTo>
                  <a:lnTo>
                    <a:pt x="121" y="436"/>
                  </a:lnTo>
                  <a:lnTo>
                    <a:pt x="112" y="430"/>
                  </a:lnTo>
                  <a:lnTo>
                    <a:pt x="102" y="424"/>
                  </a:lnTo>
                  <a:lnTo>
                    <a:pt x="93" y="418"/>
                  </a:lnTo>
                  <a:lnTo>
                    <a:pt x="84" y="411"/>
                  </a:lnTo>
                  <a:lnTo>
                    <a:pt x="76" y="403"/>
                  </a:lnTo>
                  <a:lnTo>
                    <a:pt x="68" y="396"/>
                  </a:lnTo>
                  <a:lnTo>
                    <a:pt x="60" y="388"/>
                  </a:lnTo>
                  <a:lnTo>
                    <a:pt x="53" y="379"/>
                  </a:lnTo>
                  <a:lnTo>
                    <a:pt x="46" y="371"/>
                  </a:lnTo>
                  <a:lnTo>
                    <a:pt x="40" y="362"/>
                  </a:lnTo>
                  <a:lnTo>
                    <a:pt x="34" y="352"/>
                  </a:lnTo>
                  <a:lnTo>
                    <a:pt x="28" y="342"/>
                  </a:lnTo>
                  <a:lnTo>
                    <a:pt x="23" y="333"/>
                  </a:lnTo>
                  <a:lnTo>
                    <a:pt x="18" y="322"/>
                  </a:lnTo>
                  <a:lnTo>
                    <a:pt x="14" y="312"/>
                  </a:lnTo>
                  <a:lnTo>
                    <a:pt x="11" y="301"/>
                  </a:lnTo>
                  <a:lnTo>
                    <a:pt x="9" y="296"/>
                  </a:lnTo>
                  <a:lnTo>
                    <a:pt x="7" y="290"/>
                  </a:lnTo>
                  <a:lnTo>
                    <a:pt x="5" y="279"/>
                  </a:lnTo>
                  <a:lnTo>
                    <a:pt x="3" y="267"/>
                  </a:lnTo>
                  <a:lnTo>
                    <a:pt x="1" y="256"/>
                  </a:lnTo>
                  <a:lnTo>
                    <a:pt x="1" y="244"/>
                  </a:lnTo>
                  <a:lnTo>
                    <a:pt x="0" y="231"/>
                  </a:lnTo>
                  <a:close/>
                  <a:moveTo>
                    <a:pt x="2" y="231"/>
                  </a:moveTo>
                  <a:lnTo>
                    <a:pt x="2" y="219"/>
                  </a:lnTo>
                  <a:lnTo>
                    <a:pt x="3" y="208"/>
                  </a:lnTo>
                  <a:lnTo>
                    <a:pt x="4" y="196"/>
                  </a:lnTo>
                  <a:lnTo>
                    <a:pt x="6" y="185"/>
                  </a:lnTo>
                  <a:lnTo>
                    <a:pt x="9" y="174"/>
                  </a:lnTo>
                  <a:lnTo>
                    <a:pt x="12" y="163"/>
                  </a:lnTo>
                  <a:lnTo>
                    <a:pt x="16" y="152"/>
                  </a:lnTo>
                  <a:lnTo>
                    <a:pt x="20" y="142"/>
                  </a:lnTo>
                  <a:lnTo>
                    <a:pt x="24" y="132"/>
                  </a:lnTo>
                  <a:lnTo>
                    <a:pt x="29" y="122"/>
                  </a:lnTo>
                  <a:lnTo>
                    <a:pt x="35" y="112"/>
                  </a:lnTo>
                  <a:lnTo>
                    <a:pt x="41" y="103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5" y="54"/>
                  </a:lnTo>
                  <a:lnTo>
                    <a:pt x="94" y="47"/>
                  </a:lnTo>
                  <a:lnTo>
                    <a:pt x="103" y="41"/>
                  </a:lnTo>
                  <a:lnTo>
                    <a:pt x="112" y="35"/>
                  </a:lnTo>
                  <a:lnTo>
                    <a:pt x="122" y="29"/>
                  </a:lnTo>
                  <a:lnTo>
                    <a:pt x="132" y="24"/>
                  </a:lnTo>
                  <a:lnTo>
                    <a:pt x="142" y="19"/>
                  </a:lnTo>
                  <a:lnTo>
                    <a:pt x="152" y="15"/>
                  </a:lnTo>
                  <a:lnTo>
                    <a:pt x="163" y="12"/>
                  </a:lnTo>
                  <a:lnTo>
                    <a:pt x="174" y="9"/>
                  </a:lnTo>
                  <a:lnTo>
                    <a:pt x="185" y="6"/>
                  </a:lnTo>
                  <a:lnTo>
                    <a:pt x="197" y="4"/>
                  </a:lnTo>
                  <a:lnTo>
                    <a:pt x="208" y="2"/>
                  </a:lnTo>
                  <a:lnTo>
                    <a:pt x="220" y="2"/>
                  </a:lnTo>
                  <a:lnTo>
                    <a:pt x="233" y="1"/>
                  </a:lnTo>
                  <a:lnTo>
                    <a:pt x="244" y="2"/>
                  </a:lnTo>
                  <a:lnTo>
                    <a:pt x="256" y="2"/>
                  </a:lnTo>
                  <a:lnTo>
                    <a:pt x="268" y="4"/>
                  </a:lnTo>
                  <a:lnTo>
                    <a:pt x="279" y="6"/>
                  </a:lnTo>
                  <a:lnTo>
                    <a:pt x="290" y="9"/>
                  </a:lnTo>
                  <a:lnTo>
                    <a:pt x="301" y="12"/>
                  </a:lnTo>
                  <a:lnTo>
                    <a:pt x="312" y="15"/>
                  </a:lnTo>
                  <a:lnTo>
                    <a:pt x="322" y="19"/>
                  </a:lnTo>
                  <a:lnTo>
                    <a:pt x="332" y="24"/>
                  </a:lnTo>
                  <a:lnTo>
                    <a:pt x="342" y="29"/>
                  </a:lnTo>
                  <a:lnTo>
                    <a:pt x="352" y="35"/>
                  </a:lnTo>
                  <a:lnTo>
                    <a:pt x="361" y="41"/>
                  </a:lnTo>
                  <a:lnTo>
                    <a:pt x="370" y="47"/>
                  </a:lnTo>
                  <a:lnTo>
                    <a:pt x="379" y="54"/>
                  </a:lnTo>
                  <a:lnTo>
                    <a:pt x="387" y="61"/>
                  </a:lnTo>
                  <a:lnTo>
                    <a:pt x="395" y="69"/>
                  </a:lnTo>
                  <a:lnTo>
                    <a:pt x="403" y="77"/>
                  </a:lnTo>
                  <a:lnTo>
                    <a:pt x="410" y="85"/>
                  </a:lnTo>
                  <a:lnTo>
                    <a:pt x="417" y="94"/>
                  </a:lnTo>
                  <a:lnTo>
                    <a:pt x="423" y="103"/>
                  </a:lnTo>
                  <a:lnTo>
                    <a:pt x="429" y="112"/>
                  </a:lnTo>
                  <a:lnTo>
                    <a:pt x="435" y="122"/>
                  </a:lnTo>
                  <a:lnTo>
                    <a:pt x="440" y="132"/>
                  </a:lnTo>
                  <a:lnTo>
                    <a:pt x="444" y="142"/>
                  </a:lnTo>
                  <a:lnTo>
                    <a:pt x="449" y="152"/>
                  </a:lnTo>
                  <a:lnTo>
                    <a:pt x="452" y="163"/>
                  </a:lnTo>
                  <a:lnTo>
                    <a:pt x="455" y="174"/>
                  </a:lnTo>
                  <a:lnTo>
                    <a:pt x="458" y="185"/>
                  </a:lnTo>
                  <a:lnTo>
                    <a:pt x="460" y="196"/>
                  </a:lnTo>
                  <a:lnTo>
                    <a:pt x="461" y="208"/>
                  </a:lnTo>
                  <a:lnTo>
                    <a:pt x="462" y="219"/>
                  </a:lnTo>
                  <a:lnTo>
                    <a:pt x="462" y="231"/>
                  </a:lnTo>
                  <a:lnTo>
                    <a:pt x="462" y="244"/>
                  </a:lnTo>
                  <a:lnTo>
                    <a:pt x="461" y="256"/>
                  </a:lnTo>
                  <a:lnTo>
                    <a:pt x="460" y="267"/>
                  </a:lnTo>
                  <a:lnTo>
                    <a:pt x="458" y="279"/>
                  </a:lnTo>
                  <a:lnTo>
                    <a:pt x="455" y="290"/>
                  </a:lnTo>
                  <a:lnTo>
                    <a:pt x="452" y="301"/>
                  </a:lnTo>
                  <a:lnTo>
                    <a:pt x="449" y="311"/>
                  </a:lnTo>
                  <a:lnTo>
                    <a:pt x="444" y="322"/>
                  </a:lnTo>
                  <a:lnTo>
                    <a:pt x="440" y="332"/>
                  </a:lnTo>
                  <a:lnTo>
                    <a:pt x="435" y="342"/>
                  </a:lnTo>
                  <a:lnTo>
                    <a:pt x="429" y="351"/>
                  </a:lnTo>
                  <a:lnTo>
                    <a:pt x="423" y="361"/>
                  </a:lnTo>
                  <a:lnTo>
                    <a:pt x="417" y="370"/>
                  </a:lnTo>
                  <a:lnTo>
                    <a:pt x="410" y="378"/>
                  </a:lnTo>
                  <a:lnTo>
                    <a:pt x="403" y="387"/>
                  </a:lnTo>
                  <a:lnTo>
                    <a:pt x="395" y="395"/>
                  </a:lnTo>
                  <a:lnTo>
                    <a:pt x="387" y="402"/>
                  </a:lnTo>
                  <a:lnTo>
                    <a:pt x="379" y="410"/>
                  </a:lnTo>
                  <a:lnTo>
                    <a:pt x="370" y="416"/>
                  </a:lnTo>
                  <a:lnTo>
                    <a:pt x="361" y="423"/>
                  </a:lnTo>
                  <a:lnTo>
                    <a:pt x="352" y="429"/>
                  </a:lnTo>
                  <a:lnTo>
                    <a:pt x="342" y="434"/>
                  </a:lnTo>
                  <a:lnTo>
                    <a:pt x="332" y="439"/>
                  </a:lnTo>
                  <a:lnTo>
                    <a:pt x="322" y="444"/>
                  </a:lnTo>
                  <a:lnTo>
                    <a:pt x="312" y="448"/>
                  </a:lnTo>
                  <a:lnTo>
                    <a:pt x="301" y="452"/>
                  </a:lnTo>
                  <a:lnTo>
                    <a:pt x="290" y="455"/>
                  </a:lnTo>
                  <a:lnTo>
                    <a:pt x="279" y="457"/>
                  </a:lnTo>
                  <a:lnTo>
                    <a:pt x="268" y="459"/>
                  </a:lnTo>
                  <a:lnTo>
                    <a:pt x="256" y="461"/>
                  </a:lnTo>
                  <a:lnTo>
                    <a:pt x="244" y="462"/>
                  </a:lnTo>
                  <a:lnTo>
                    <a:pt x="233" y="462"/>
                  </a:lnTo>
                  <a:lnTo>
                    <a:pt x="220" y="462"/>
                  </a:lnTo>
                  <a:lnTo>
                    <a:pt x="208" y="461"/>
                  </a:lnTo>
                  <a:lnTo>
                    <a:pt x="197" y="459"/>
                  </a:lnTo>
                  <a:lnTo>
                    <a:pt x="185" y="457"/>
                  </a:lnTo>
                  <a:lnTo>
                    <a:pt x="174" y="455"/>
                  </a:lnTo>
                  <a:lnTo>
                    <a:pt x="163" y="452"/>
                  </a:lnTo>
                  <a:lnTo>
                    <a:pt x="152" y="448"/>
                  </a:lnTo>
                  <a:lnTo>
                    <a:pt x="142" y="444"/>
                  </a:lnTo>
                  <a:lnTo>
                    <a:pt x="132" y="439"/>
                  </a:lnTo>
                  <a:lnTo>
                    <a:pt x="122" y="434"/>
                  </a:lnTo>
                  <a:lnTo>
                    <a:pt x="112" y="429"/>
                  </a:lnTo>
                  <a:lnTo>
                    <a:pt x="103" y="423"/>
                  </a:lnTo>
                  <a:lnTo>
                    <a:pt x="94" y="416"/>
                  </a:lnTo>
                  <a:lnTo>
                    <a:pt x="85" y="410"/>
                  </a:lnTo>
                  <a:lnTo>
                    <a:pt x="77" y="402"/>
                  </a:lnTo>
                  <a:lnTo>
                    <a:pt x="69" y="395"/>
                  </a:lnTo>
                  <a:lnTo>
                    <a:pt x="61" y="387"/>
                  </a:lnTo>
                  <a:lnTo>
                    <a:pt x="54" y="378"/>
                  </a:lnTo>
                  <a:lnTo>
                    <a:pt x="47" y="370"/>
                  </a:lnTo>
                  <a:lnTo>
                    <a:pt x="41" y="361"/>
                  </a:lnTo>
                  <a:lnTo>
                    <a:pt x="35" y="351"/>
                  </a:lnTo>
                  <a:lnTo>
                    <a:pt x="29" y="342"/>
                  </a:lnTo>
                  <a:lnTo>
                    <a:pt x="24" y="332"/>
                  </a:lnTo>
                  <a:lnTo>
                    <a:pt x="20" y="322"/>
                  </a:lnTo>
                  <a:lnTo>
                    <a:pt x="16" y="311"/>
                  </a:lnTo>
                  <a:lnTo>
                    <a:pt x="12" y="301"/>
                  </a:lnTo>
                  <a:lnTo>
                    <a:pt x="9" y="290"/>
                  </a:lnTo>
                  <a:lnTo>
                    <a:pt x="6" y="279"/>
                  </a:lnTo>
                  <a:lnTo>
                    <a:pt x="4" y="267"/>
                  </a:lnTo>
                  <a:lnTo>
                    <a:pt x="3" y="256"/>
                  </a:lnTo>
                  <a:lnTo>
                    <a:pt x="2" y="244"/>
                  </a:lnTo>
                  <a:lnTo>
                    <a:pt x="2" y="2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8" name="Freeform 160"/>
            <p:cNvSpPr>
              <a:spLocks noEditPoints="1"/>
            </p:cNvSpPr>
            <p:nvPr/>
          </p:nvSpPr>
          <p:spPr bwMode="auto">
            <a:xfrm rot="1413173">
              <a:off x="1539" y="1020"/>
              <a:ext cx="2642" cy="2648"/>
            </a:xfrm>
            <a:custGeom>
              <a:avLst/>
              <a:gdLst>
                <a:gd name="T0" fmla="*/ 758 w 460"/>
                <a:gd name="T1" fmla="*/ 34872 h 461"/>
                <a:gd name="T2" fmla="*/ 4158 w 460"/>
                <a:gd name="T3" fmla="*/ 24814 h 461"/>
                <a:gd name="T4" fmla="*/ 9862 w 460"/>
                <a:gd name="T5" fmla="*/ 15905 h 461"/>
                <a:gd name="T6" fmla="*/ 17420 w 460"/>
                <a:gd name="T7" fmla="*/ 8708 h 461"/>
                <a:gd name="T8" fmla="*/ 26523 w 460"/>
                <a:gd name="T9" fmla="*/ 3400 h 461"/>
                <a:gd name="T10" fmla="*/ 36948 w 460"/>
                <a:gd name="T11" fmla="*/ 563 h 461"/>
                <a:gd name="T12" fmla="*/ 48130 w 460"/>
                <a:gd name="T13" fmla="*/ 195 h 461"/>
                <a:gd name="T14" fmla="*/ 58716 w 460"/>
                <a:gd name="T15" fmla="*/ 2642 h 461"/>
                <a:gd name="T16" fmla="*/ 68020 w 460"/>
                <a:gd name="T17" fmla="*/ 7588 h 461"/>
                <a:gd name="T18" fmla="*/ 75969 w 460"/>
                <a:gd name="T19" fmla="*/ 14418 h 461"/>
                <a:gd name="T20" fmla="*/ 82040 w 460"/>
                <a:gd name="T21" fmla="*/ 22930 h 461"/>
                <a:gd name="T22" fmla="*/ 85836 w 460"/>
                <a:gd name="T23" fmla="*/ 32798 h 461"/>
                <a:gd name="T24" fmla="*/ 87152 w 460"/>
                <a:gd name="T25" fmla="*/ 43586 h 461"/>
                <a:gd name="T26" fmla="*/ 85836 w 460"/>
                <a:gd name="T27" fmla="*/ 54769 h 461"/>
                <a:gd name="T28" fmla="*/ 82040 w 460"/>
                <a:gd name="T29" fmla="*/ 64638 h 461"/>
                <a:gd name="T30" fmla="*/ 75969 w 460"/>
                <a:gd name="T31" fmla="*/ 73150 h 461"/>
                <a:gd name="T32" fmla="*/ 68020 w 460"/>
                <a:gd name="T33" fmla="*/ 79980 h 461"/>
                <a:gd name="T34" fmla="*/ 58716 w 460"/>
                <a:gd name="T35" fmla="*/ 84730 h 461"/>
                <a:gd name="T36" fmla="*/ 48130 w 460"/>
                <a:gd name="T37" fmla="*/ 87171 h 461"/>
                <a:gd name="T38" fmla="*/ 36948 w 460"/>
                <a:gd name="T39" fmla="*/ 86810 h 461"/>
                <a:gd name="T40" fmla="*/ 26523 w 460"/>
                <a:gd name="T41" fmla="*/ 83972 h 461"/>
                <a:gd name="T42" fmla="*/ 17420 w 460"/>
                <a:gd name="T43" fmla="*/ 78659 h 461"/>
                <a:gd name="T44" fmla="*/ 9862 w 460"/>
                <a:gd name="T45" fmla="*/ 71467 h 461"/>
                <a:gd name="T46" fmla="*/ 4158 w 460"/>
                <a:gd name="T47" fmla="*/ 62719 h 461"/>
                <a:gd name="T48" fmla="*/ 758 w 460"/>
                <a:gd name="T49" fmla="*/ 52690 h 461"/>
                <a:gd name="T50" fmla="*/ 195 w 460"/>
                <a:gd name="T51" fmla="*/ 43586 h 461"/>
                <a:gd name="T52" fmla="*/ 1516 w 460"/>
                <a:gd name="T53" fmla="*/ 32798 h 461"/>
                <a:gd name="T54" fmla="*/ 5508 w 460"/>
                <a:gd name="T55" fmla="*/ 22930 h 461"/>
                <a:gd name="T56" fmla="*/ 11384 w 460"/>
                <a:gd name="T57" fmla="*/ 14584 h 461"/>
                <a:gd name="T58" fmla="*/ 19333 w 460"/>
                <a:gd name="T59" fmla="*/ 7789 h 461"/>
                <a:gd name="T60" fmla="*/ 28603 w 460"/>
                <a:gd name="T61" fmla="*/ 3033 h 461"/>
                <a:gd name="T62" fmla="*/ 39027 w 460"/>
                <a:gd name="T63" fmla="*/ 563 h 461"/>
                <a:gd name="T64" fmla="*/ 50209 w 460"/>
                <a:gd name="T65" fmla="*/ 758 h 461"/>
                <a:gd name="T66" fmla="*/ 60433 w 460"/>
                <a:gd name="T67" fmla="*/ 3797 h 461"/>
                <a:gd name="T68" fmla="*/ 69536 w 460"/>
                <a:gd name="T69" fmla="*/ 8909 h 461"/>
                <a:gd name="T70" fmla="*/ 77123 w 460"/>
                <a:gd name="T71" fmla="*/ 16101 h 461"/>
                <a:gd name="T72" fmla="*/ 82798 w 460"/>
                <a:gd name="T73" fmla="*/ 24814 h 461"/>
                <a:gd name="T74" fmla="*/ 86032 w 460"/>
                <a:gd name="T75" fmla="*/ 34872 h 461"/>
                <a:gd name="T76" fmla="*/ 86956 w 460"/>
                <a:gd name="T77" fmla="*/ 46061 h 461"/>
                <a:gd name="T78" fmla="*/ 85072 w 460"/>
                <a:gd name="T79" fmla="*/ 56653 h 461"/>
                <a:gd name="T80" fmla="*/ 80719 w 460"/>
                <a:gd name="T81" fmla="*/ 66321 h 461"/>
                <a:gd name="T82" fmla="*/ 74257 w 460"/>
                <a:gd name="T83" fmla="*/ 74466 h 461"/>
                <a:gd name="T84" fmla="*/ 66107 w 460"/>
                <a:gd name="T85" fmla="*/ 80933 h 461"/>
                <a:gd name="T86" fmla="*/ 56476 w 460"/>
                <a:gd name="T87" fmla="*/ 85092 h 461"/>
                <a:gd name="T88" fmla="*/ 45850 w 460"/>
                <a:gd name="T89" fmla="*/ 87005 h 461"/>
                <a:gd name="T90" fmla="*/ 34668 w 460"/>
                <a:gd name="T91" fmla="*/ 86247 h 461"/>
                <a:gd name="T92" fmla="*/ 24640 w 460"/>
                <a:gd name="T93" fmla="*/ 82817 h 461"/>
                <a:gd name="T94" fmla="*/ 15898 w 460"/>
                <a:gd name="T95" fmla="*/ 77338 h 461"/>
                <a:gd name="T96" fmla="*/ 8707 w 460"/>
                <a:gd name="T97" fmla="*/ 69750 h 461"/>
                <a:gd name="T98" fmla="*/ 3595 w 460"/>
                <a:gd name="T99" fmla="*/ 60646 h 461"/>
                <a:gd name="T100" fmla="*/ 758 w 460"/>
                <a:gd name="T101" fmla="*/ 50415 h 4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461"/>
                <a:gd name="T155" fmla="*/ 460 w 460"/>
                <a:gd name="T156" fmla="*/ 461 h 4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461">
                  <a:moveTo>
                    <a:pt x="0" y="230"/>
                  </a:moveTo>
                  <a:lnTo>
                    <a:pt x="0" y="218"/>
                  </a:lnTo>
                  <a:lnTo>
                    <a:pt x="1" y="207"/>
                  </a:lnTo>
                  <a:lnTo>
                    <a:pt x="2" y="195"/>
                  </a:lnTo>
                  <a:lnTo>
                    <a:pt x="4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2" y="131"/>
                  </a:lnTo>
                  <a:lnTo>
                    <a:pt x="27" y="121"/>
                  </a:lnTo>
                  <a:lnTo>
                    <a:pt x="33" y="111"/>
                  </a:lnTo>
                  <a:lnTo>
                    <a:pt x="39" y="102"/>
                  </a:lnTo>
                  <a:lnTo>
                    <a:pt x="45" y="93"/>
                  </a:lnTo>
                  <a:lnTo>
                    <a:pt x="52" y="84"/>
                  </a:lnTo>
                  <a:lnTo>
                    <a:pt x="59" y="76"/>
                  </a:lnTo>
                  <a:lnTo>
                    <a:pt x="67" y="68"/>
                  </a:lnTo>
                  <a:lnTo>
                    <a:pt x="75" y="60"/>
                  </a:lnTo>
                  <a:lnTo>
                    <a:pt x="83" y="53"/>
                  </a:lnTo>
                  <a:lnTo>
                    <a:pt x="92" y="46"/>
                  </a:lnTo>
                  <a:lnTo>
                    <a:pt x="101" y="40"/>
                  </a:lnTo>
                  <a:lnTo>
                    <a:pt x="110" y="34"/>
                  </a:lnTo>
                  <a:lnTo>
                    <a:pt x="120" y="28"/>
                  </a:lnTo>
                  <a:lnTo>
                    <a:pt x="130" y="23"/>
                  </a:lnTo>
                  <a:lnTo>
                    <a:pt x="140" y="18"/>
                  </a:lnTo>
                  <a:lnTo>
                    <a:pt x="150" y="14"/>
                  </a:lnTo>
                  <a:lnTo>
                    <a:pt x="161" y="11"/>
                  </a:lnTo>
                  <a:lnTo>
                    <a:pt x="172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6" y="3"/>
                  </a:lnTo>
                  <a:lnTo>
                    <a:pt x="277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30" y="23"/>
                  </a:lnTo>
                  <a:lnTo>
                    <a:pt x="340" y="28"/>
                  </a:lnTo>
                  <a:lnTo>
                    <a:pt x="350" y="34"/>
                  </a:lnTo>
                  <a:lnTo>
                    <a:pt x="359" y="40"/>
                  </a:lnTo>
                  <a:lnTo>
                    <a:pt x="368" y="46"/>
                  </a:lnTo>
                  <a:lnTo>
                    <a:pt x="377" y="53"/>
                  </a:lnTo>
                  <a:lnTo>
                    <a:pt x="385" y="60"/>
                  </a:lnTo>
                  <a:lnTo>
                    <a:pt x="393" y="68"/>
                  </a:lnTo>
                  <a:lnTo>
                    <a:pt x="401" y="76"/>
                  </a:lnTo>
                  <a:lnTo>
                    <a:pt x="408" y="84"/>
                  </a:lnTo>
                  <a:lnTo>
                    <a:pt x="415" y="93"/>
                  </a:lnTo>
                  <a:lnTo>
                    <a:pt x="421" y="102"/>
                  </a:lnTo>
                  <a:lnTo>
                    <a:pt x="427" y="111"/>
                  </a:lnTo>
                  <a:lnTo>
                    <a:pt x="433" y="121"/>
                  </a:lnTo>
                  <a:lnTo>
                    <a:pt x="438" y="131"/>
                  </a:lnTo>
                  <a:lnTo>
                    <a:pt x="442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4"/>
                  </a:lnTo>
                  <a:lnTo>
                    <a:pt x="458" y="195"/>
                  </a:lnTo>
                  <a:lnTo>
                    <a:pt x="459" y="207"/>
                  </a:lnTo>
                  <a:lnTo>
                    <a:pt x="460" y="218"/>
                  </a:lnTo>
                  <a:lnTo>
                    <a:pt x="460" y="230"/>
                  </a:lnTo>
                  <a:lnTo>
                    <a:pt x="460" y="243"/>
                  </a:lnTo>
                  <a:lnTo>
                    <a:pt x="459" y="255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9"/>
                  </a:lnTo>
                  <a:lnTo>
                    <a:pt x="450" y="300"/>
                  </a:lnTo>
                  <a:lnTo>
                    <a:pt x="447" y="310"/>
                  </a:lnTo>
                  <a:lnTo>
                    <a:pt x="442" y="321"/>
                  </a:lnTo>
                  <a:lnTo>
                    <a:pt x="438" y="331"/>
                  </a:lnTo>
                  <a:lnTo>
                    <a:pt x="433" y="341"/>
                  </a:lnTo>
                  <a:lnTo>
                    <a:pt x="427" y="350"/>
                  </a:lnTo>
                  <a:lnTo>
                    <a:pt x="421" y="360"/>
                  </a:lnTo>
                  <a:lnTo>
                    <a:pt x="415" y="369"/>
                  </a:lnTo>
                  <a:lnTo>
                    <a:pt x="408" y="377"/>
                  </a:lnTo>
                  <a:lnTo>
                    <a:pt x="401" y="386"/>
                  </a:lnTo>
                  <a:lnTo>
                    <a:pt x="393" y="394"/>
                  </a:lnTo>
                  <a:lnTo>
                    <a:pt x="385" y="401"/>
                  </a:lnTo>
                  <a:lnTo>
                    <a:pt x="377" y="409"/>
                  </a:lnTo>
                  <a:lnTo>
                    <a:pt x="368" y="415"/>
                  </a:lnTo>
                  <a:lnTo>
                    <a:pt x="359" y="422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8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1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6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1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6"/>
                  </a:lnTo>
                  <a:lnTo>
                    <a:pt x="172" y="454"/>
                  </a:lnTo>
                  <a:lnTo>
                    <a:pt x="161" y="451"/>
                  </a:lnTo>
                  <a:lnTo>
                    <a:pt x="150" y="447"/>
                  </a:lnTo>
                  <a:lnTo>
                    <a:pt x="140" y="443"/>
                  </a:lnTo>
                  <a:lnTo>
                    <a:pt x="130" y="438"/>
                  </a:lnTo>
                  <a:lnTo>
                    <a:pt x="120" y="433"/>
                  </a:lnTo>
                  <a:lnTo>
                    <a:pt x="110" y="428"/>
                  </a:lnTo>
                  <a:lnTo>
                    <a:pt x="101" y="422"/>
                  </a:lnTo>
                  <a:lnTo>
                    <a:pt x="92" y="415"/>
                  </a:lnTo>
                  <a:lnTo>
                    <a:pt x="83" y="409"/>
                  </a:lnTo>
                  <a:lnTo>
                    <a:pt x="75" y="401"/>
                  </a:lnTo>
                  <a:lnTo>
                    <a:pt x="67" y="394"/>
                  </a:lnTo>
                  <a:lnTo>
                    <a:pt x="59" y="386"/>
                  </a:lnTo>
                  <a:lnTo>
                    <a:pt x="52" y="377"/>
                  </a:lnTo>
                  <a:lnTo>
                    <a:pt x="45" y="369"/>
                  </a:lnTo>
                  <a:lnTo>
                    <a:pt x="39" y="360"/>
                  </a:lnTo>
                  <a:lnTo>
                    <a:pt x="33" y="350"/>
                  </a:lnTo>
                  <a:lnTo>
                    <a:pt x="27" y="341"/>
                  </a:lnTo>
                  <a:lnTo>
                    <a:pt x="22" y="331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0" y="300"/>
                  </a:lnTo>
                  <a:lnTo>
                    <a:pt x="7" y="289"/>
                  </a:lnTo>
                  <a:lnTo>
                    <a:pt x="4" y="278"/>
                  </a:lnTo>
                  <a:lnTo>
                    <a:pt x="2" y="266"/>
                  </a:lnTo>
                  <a:lnTo>
                    <a:pt x="1" y="255"/>
                  </a:lnTo>
                  <a:lnTo>
                    <a:pt x="0" y="243"/>
                  </a:lnTo>
                  <a:lnTo>
                    <a:pt x="0" y="230"/>
                  </a:lnTo>
                  <a:close/>
                  <a:moveTo>
                    <a:pt x="1" y="230"/>
                  </a:moveTo>
                  <a:lnTo>
                    <a:pt x="1" y="218"/>
                  </a:lnTo>
                  <a:lnTo>
                    <a:pt x="2" y="207"/>
                  </a:lnTo>
                  <a:lnTo>
                    <a:pt x="4" y="195"/>
                  </a:lnTo>
                  <a:lnTo>
                    <a:pt x="6" y="184"/>
                  </a:lnTo>
                  <a:lnTo>
                    <a:pt x="8" y="173"/>
                  </a:lnTo>
                  <a:lnTo>
                    <a:pt x="11" y="162"/>
                  </a:lnTo>
                  <a:lnTo>
                    <a:pt x="15" y="152"/>
                  </a:lnTo>
                  <a:lnTo>
                    <a:pt x="19" y="141"/>
                  </a:lnTo>
                  <a:lnTo>
                    <a:pt x="24" y="131"/>
                  </a:lnTo>
                  <a:lnTo>
                    <a:pt x="29" y="121"/>
                  </a:lnTo>
                  <a:lnTo>
                    <a:pt x="34" y="112"/>
                  </a:lnTo>
                  <a:lnTo>
                    <a:pt x="40" y="102"/>
                  </a:lnTo>
                  <a:lnTo>
                    <a:pt x="46" y="94"/>
                  </a:lnTo>
                  <a:lnTo>
                    <a:pt x="53" y="85"/>
                  </a:lnTo>
                  <a:lnTo>
                    <a:pt x="60" y="77"/>
                  </a:lnTo>
                  <a:lnTo>
                    <a:pt x="68" y="69"/>
                  </a:lnTo>
                  <a:lnTo>
                    <a:pt x="76" y="61"/>
                  </a:lnTo>
                  <a:lnTo>
                    <a:pt x="84" y="54"/>
                  </a:lnTo>
                  <a:lnTo>
                    <a:pt x="93" y="47"/>
                  </a:lnTo>
                  <a:lnTo>
                    <a:pt x="102" y="41"/>
                  </a:lnTo>
                  <a:lnTo>
                    <a:pt x="111" y="35"/>
                  </a:lnTo>
                  <a:lnTo>
                    <a:pt x="121" y="29"/>
                  </a:lnTo>
                  <a:lnTo>
                    <a:pt x="130" y="24"/>
                  </a:lnTo>
                  <a:lnTo>
                    <a:pt x="141" y="20"/>
                  </a:lnTo>
                  <a:lnTo>
                    <a:pt x="151" y="16"/>
                  </a:lnTo>
                  <a:lnTo>
                    <a:pt x="162" y="12"/>
                  </a:lnTo>
                  <a:lnTo>
                    <a:pt x="172" y="9"/>
                  </a:lnTo>
                  <a:lnTo>
                    <a:pt x="183" y="6"/>
                  </a:lnTo>
                  <a:lnTo>
                    <a:pt x="195" y="4"/>
                  </a:lnTo>
                  <a:lnTo>
                    <a:pt x="206" y="3"/>
                  </a:lnTo>
                  <a:lnTo>
                    <a:pt x="218" y="2"/>
                  </a:lnTo>
                  <a:lnTo>
                    <a:pt x="231" y="2"/>
                  </a:lnTo>
                  <a:lnTo>
                    <a:pt x="242" y="2"/>
                  </a:lnTo>
                  <a:lnTo>
                    <a:pt x="254" y="3"/>
                  </a:lnTo>
                  <a:lnTo>
                    <a:pt x="265" y="4"/>
                  </a:lnTo>
                  <a:lnTo>
                    <a:pt x="277" y="6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9" y="16"/>
                  </a:lnTo>
                  <a:lnTo>
                    <a:pt x="319" y="20"/>
                  </a:lnTo>
                  <a:lnTo>
                    <a:pt x="330" y="24"/>
                  </a:lnTo>
                  <a:lnTo>
                    <a:pt x="339" y="29"/>
                  </a:lnTo>
                  <a:lnTo>
                    <a:pt x="349" y="35"/>
                  </a:lnTo>
                  <a:lnTo>
                    <a:pt x="358" y="41"/>
                  </a:lnTo>
                  <a:lnTo>
                    <a:pt x="367" y="47"/>
                  </a:lnTo>
                  <a:lnTo>
                    <a:pt x="376" y="54"/>
                  </a:lnTo>
                  <a:lnTo>
                    <a:pt x="384" y="61"/>
                  </a:lnTo>
                  <a:lnTo>
                    <a:pt x="392" y="69"/>
                  </a:lnTo>
                  <a:lnTo>
                    <a:pt x="400" y="77"/>
                  </a:lnTo>
                  <a:lnTo>
                    <a:pt x="407" y="85"/>
                  </a:lnTo>
                  <a:lnTo>
                    <a:pt x="414" y="94"/>
                  </a:lnTo>
                  <a:lnTo>
                    <a:pt x="420" y="102"/>
                  </a:lnTo>
                  <a:lnTo>
                    <a:pt x="426" y="112"/>
                  </a:lnTo>
                  <a:lnTo>
                    <a:pt x="431" y="121"/>
                  </a:lnTo>
                  <a:lnTo>
                    <a:pt x="437" y="131"/>
                  </a:lnTo>
                  <a:lnTo>
                    <a:pt x="441" y="141"/>
                  </a:lnTo>
                  <a:lnTo>
                    <a:pt x="445" y="152"/>
                  </a:lnTo>
                  <a:lnTo>
                    <a:pt x="449" y="162"/>
                  </a:lnTo>
                  <a:lnTo>
                    <a:pt x="452" y="173"/>
                  </a:lnTo>
                  <a:lnTo>
                    <a:pt x="454" y="184"/>
                  </a:lnTo>
                  <a:lnTo>
                    <a:pt x="456" y="195"/>
                  </a:lnTo>
                  <a:lnTo>
                    <a:pt x="458" y="207"/>
                  </a:lnTo>
                  <a:lnTo>
                    <a:pt x="459" y="218"/>
                  </a:lnTo>
                  <a:lnTo>
                    <a:pt x="459" y="230"/>
                  </a:lnTo>
                  <a:lnTo>
                    <a:pt x="459" y="243"/>
                  </a:lnTo>
                  <a:lnTo>
                    <a:pt x="458" y="255"/>
                  </a:lnTo>
                  <a:lnTo>
                    <a:pt x="456" y="266"/>
                  </a:lnTo>
                  <a:lnTo>
                    <a:pt x="454" y="277"/>
                  </a:lnTo>
                  <a:lnTo>
                    <a:pt x="452" y="288"/>
                  </a:lnTo>
                  <a:lnTo>
                    <a:pt x="449" y="299"/>
                  </a:lnTo>
                  <a:lnTo>
                    <a:pt x="445" y="310"/>
                  </a:lnTo>
                  <a:lnTo>
                    <a:pt x="441" y="320"/>
                  </a:lnTo>
                  <a:lnTo>
                    <a:pt x="437" y="330"/>
                  </a:lnTo>
                  <a:lnTo>
                    <a:pt x="431" y="340"/>
                  </a:lnTo>
                  <a:lnTo>
                    <a:pt x="426" y="350"/>
                  </a:lnTo>
                  <a:lnTo>
                    <a:pt x="420" y="359"/>
                  </a:lnTo>
                  <a:lnTo>
                    <a:pt x="414" y="368"/>
                  </a:lnTo>
                  <a:lnTo>
                    <a:pt x="407" y="377"/>
                  </a:lnTo>
                  <a:lnTo>
                    <a:pt x="400" y="385"/>
                  </a:lnTo>
                  <a:lnTo>
                    <a:pt x="392" y="393"/>
                  </a:lnTo>
                  <a:lnTo>
                    <a:pt x="384" y="400"/>
                  </a:lnTo>
                  <a:lnTo>
                    <a:pt x="376" y="408"/>
                  </a:lnTo>
                  <a:lnTo>
                    <a:pt x="367" y="414"/>
                  </a:lnTo>
                  <a:lnTo>
                    <a:pt x="358" y="421"/>
                  </a:lnTo>
                  <a:lnTo>
                    <a:pt x="349" y="427"/>
                  </a:lnTo>
                  <a:lnTo>
                    <a:pt x="339" y="432"/>
                  </a:lnTo>
                  <a:lnTo>
                    <a:pt x="330" y="437"/>
                  </a:lnTo>
                  <a:lnTo>
                    <a:pt x="319" y="442"/>
                  </a:lnTo>
                  <a:lnTo>
                    <a:pt x="309" y="446"/>
                  </a:lnTo>
                  <a:lnTo>
                    <a:pt x="298" y="449"/>
                  </a:lnTo>
                  <a:lnTo>
                    <a:pt x="288" y="453"/>
                  </a:lnTo>
                  <a:lnTo>
                    <a:pt x="277" y="455"/>
                  </a:lnTo>
                  <a:lnTo>
                    <a:pt x="265" y="457"/>
                  </a:lnTo>
                  <a:lnTo>
                    <a:pt x="254" y="459"/>
                  </a:lnTo>
                  <a:lnTo>
                    <a:pt x="242" y="459"/>
                  </a:lnTo>
                  <a:lnTo>
                    <a:pt x="231" y="460"/>
                  </a:lnTo>
                  <a:lnTo>
                    <a:pt x="218" y="459"/>
                  </a:lnTo>
                  <a:lnTo>
                    <a:pt x="206" y="459"/>
                  </a:lnTo>
                  <a:lnTo>
                    <a:pt x="195" y="457"/>
                  </a:lnTo>
                  <a:lnTo>
                    <a:pt x="183" y="455"/>
                  </a:lnTo>
                  <a:lnTo>
                    <a:pt x="172" y="453"/>
                  </a:lnTo>
                  <a:lnTo>
                    <a:pt x="162" y="449"/>
                  </a:lnTo>
                  <a:lnTo>
                    <a:pt x="151" y="446"/>
                  </a:lnTo>
                  <a:lnTo>
                    <a:pt x="141" y="442"/>
                  </a:lnTo>
                  <a:lnTo>
                    <a:pt x="130" y="437"/>
                  </a:lnTo>
                  <a:lnTo>
                    <a:pt x="121" y="432"/>
                  </a:lnTo>
                  <a:lnTo>
                    <a:pt x="111" y="427"/>
                  </a:lnTo>
                  <a:lnTo>
                    <a:pt x="102" y="421"/>
                  </a:lnTo>
                  <a:lnTo>
                    <a:pt x="93" y="414"/>
                  </a:lnTo>
                  <a:lnTo>
                    <a:pt x="84" y="408"/>
                  </a:lnTo>
                  <a:lnTo>
                    <a:pt x="76" y="400"/>
                  </a:lnTo>
                  <a:lnTo>
                    <a:pt x="68" y="393"/>
                  </a:lnTo>
                  <a:lnTo>
                    <a:pt x="60" y="385"/>
                  </a:lnTo>
                  <a:lnTo>
                    <a:pt x="53" y="377"/>
                  </a:lnTo>
                  <a:lnTo>
                    <a:pt x="46" y="368"/>
                  </a:lnTo>
                  <a:lnTo>
                    <a:pt x="40" y="359"/>
                  </a:lnTo>
                  <a:lnTo>
                    <a:pt x="34" y="350"/>
                  </a:lnTo>
                  <a:lnTo>
                    <a:pt x="29" y="340"/>
                  </a:lnTo>
                  <a:lnTo>
                    <a:pt x="24" y="330"/>
                  </a:lnTo>
                  <a:lnTo>
                    <a:pt x="19" y="320"/>
                  </a:lnTo>
                  <a:lnTo>
                    <a:pt x="15" y="310"/>
                  </a:lnTo>
                  <a:lnTo>
                    <a:pt x="11" y="299"/>
                  </a:lnTo>
                  <a:lnTo>
                    <a:pt x="8" y="288"/>
                  </a:lnTo>
                  <a:lnTo>
                    <a:pt x="6" y="277"/>
                  </a:lnTo>
                  <a:lnTo>
                    <a:pt x="4" y="266"/>
                  </a:lnTo>
                  <a:lnTo>
                    <a:pt x="2" y="255"/>
                  </a:lnTo>
                  <a:lnTo>
                    <a:pt x="1" y="243"/>
                  </a:lnTo>
                  <a:lnTo>
                    <a:pt x="1" y="2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9" name="Freeform 161"/>
            <p:cNvSpPr>
              <a:spLocks noEditPoints="1"/>
            </p:cNvSpPr>
            <p:nvPr/>
          </p:nvSpPr>
          <p:spPr bwMode="auto">
            <a:xfrm rot="1413173">
              <a:off x="1543" y="1031"/>
              <a:ext cx="2632" cy="2632"/>
            </a:xfrm>
            <a:custGeom>
              <a:avLst/>
              <a:gdLst>
                <a:gd name="T0" fmla="*/ 960 w 458"/>
                <a:gd name="T1" fmla="*/ 34544 h 458"/>
                <a:gd name="T2" fmla="*/ 4362 w 458"/>
                <a:gd name="T3" fmla="*/ 24470 h 458"/>
                <a:gd name="T4" fmla="*/ 9873 w 458"/>
                <a:gd name="T5" fmla="*/ 15752 h 458"/>
                <a:gd name="T6" fmla="*/ 17470 w 458"/>
                <a:gd name="T7" fmla="*/ 8551 h 458"/>
                <a:gd name="T8" fmla="*/ 26584 w 458"/>
                <a:gd name="T9" fmla="*/ 3402 h 458"/>
                <a:gd name="T10" fmla="*/ 36825 w 458"/>
                <a:gd name="T11" fmla="*/ 362 h 458"/>
                <a:gd name="T12" fmla="*/ 48020 w 458"/>
                <a:gd name="T13" fmla="*/ 195 h 458"/>
                <a:gd name="T14" fmla="*/ 58456 w 458"/>
                <a:gd name="T15" fmla="*/ 2643 h 458"/>
                <a:gd name="T16" fmla="*/ 67765 w 458"/>
                <a:gd name="T17" fmla="*/ 7396 h 458"/>
                <a:gd name="T18" fmla="*/ 75725 w 458"/>
                <a:gd name="T19" fmla="*/ 14235 h 458"/>
                <a:gd name="T20" fmla="*/ 81603 w 458"/>
                <a:gd name="T21" fmla="*/ 22590 h 458"/>
                <a:gd name="T22" fmla="*/ 85603 w 458"/>
                <a:gd name="T23" fmla="*/ 32463 h 458"/>
                <a:gd name="T24" fmla="*/ 86919 w 458"/>
                <a:gd name="T25" fmla="*/ 43261 h 458"/>
                <a:gd name="T26" fmla="*/ 85603 w 458"/>
                <a:gd name="T27" fmla="*/ 54295 h 458"/>
                <a:gd name="T28" fmla="*/ 81603 w 458"/>
                <a:gd name="T29" fmla="*/ 64133 h 458"/>
                <a:gd name="T30" fmla="*/ 75725 w 458"/>
                <a:gd name="T31" fmla="*/ 72690 h 458"/>
                <a:gd name="T32" fmla="*/ 67765 w 458"/>
                <a:gd name="T33" fmla="*/ 79523 h 458"/>
                <a:gd name="T34" fmla="*/ 58456 w 458"/>
                <a:gd name="T35" fmla="*/ 84281 h 458"/>
                <a:gd name="T36" fmla="*/ 48020 w 458"/>
                <a:gd name="T37" fmla="*/ 86724 h 458"/>
                <a:gd name="T38" fmla="*/ 36825 w 458"/>
                <a:gd name="T39" fmla="*/ 86362 h 458"/>
                <a:gd name="T40" fmla="*/ 26584 w 458"/>
                <a:gd name="T41" fmla="*/ 83517 h 458"/>
                <a:gd name="T42" fmla="*/ 17470 w 458"/>
                <a:gd name="T43" fmla="*/ 78201 h 458"/>
                <a:gd name="T44" fmla="*/ 9873 w 458"/>
                <a:gd name="T45" fmla="*/ 71167 h 458"/>
                <a:gd name="T46" fmla="*/ 4362 w 458"/>
                <a:gd name="T47" fmla="*/ 62254 h 458"/>
                <a:gd name="T48" fmla="*/ 960 w 458"/>
                <a:gd name="T49" fmla="*/ 52180 h 458"/>
                <a:gd name="T50" fmla="*/ 195 w 458"/>
                <a:gd name="T51" fmla="*/ 43261 h 458"/>
                <a:gd name="T52" fmla="*/ 1718 w 458"/>
                <a:gd name="T53" fmla="*/ 32463 h 458"/>
                <a:gd name="T54" fmla="*/ 5517 w 458"/>
                <a:gd name="T55" fmla="*/ 22786 h 458"/>
                <a:gd name="T56" fmla="*/ 11396 w 458"/>
                <a:gd name="T57" fmla="*/ 14430 h 458"/>
                <a:gd name="T58" fmla="*/ 19355 w 458"/>
                <a:gd name="T59" fmla="*/ 7597 h 458"/>
                <a:gd name="T60" fmla="*/ 28469 w 458"/>
                <a:gd name="T61" fmla="*/ 2839 h 458"/>
                <a:gd name="T62" fmla="*/ 38905 w 458"/>
                <a:gd name="T63" fmla="*/ 362 h 458"/>
                <a:gd name="T64" fmla="*/ 50100 w 458"/>
                <a:gd name="T65" fmla="*/ 759 h 458"/>
                <a:gd name="T66" fmla="*/ 60335 w 458"/>
                <a:gd name="T67" fmla="*/ 3597 h 458"/>
                <a:gd name="T68" fmla="*/ 69288 w 458"/>
                <a:gd name="T69" fmla="*/ 8718 h 458"/>
                <a:gd name="T70" fmla="*/ 76851 w 458"/>
                <a:gd name="T71" fmla="*/ 15953 h 458"/>
                <a:gd name="T72" fmla="*/ 82362 w 458"/>
                <a:gd name="T73" fmla="*/ 24671 h 458"/>
                <a:gd name="T74" fmla="*/ 85799 w 458"/>
                <a:gd name="T75" fmla="*/ 34544 h 458"/>
                <a:gd name="T76" fmla="*/ 86557 w 458"/>
                <a:gd name="T77" fmla="*/ 45738 h 458"/>
                <a:gd name="T78" fmla="*/ 84644 w 458"/>
                <a:gd name="T79" fmla="*/ 56375 h 458"/>
                <a:gd name="T80" fmla="*/ 80483 w 458"/>
                <a:gd name="T81" fmla="*/ 65852 h 458"/>
                <a:gd name="T82" fmla="*/ 74006 w 458"/>
                <a:gd name="T83" fmla="*/ 74006 h 458"/>
                <a:gd name="T84" fmla="*/ 65852 w 458"/>
                <a:gd name="T85" fmla="*/ 80282 h 458"/>
                <a:gd name="T86" fmla="*/ 56375 w 458"/>
                <a:gd name="T87" fmla="*/ 84644 h 458"/>
                <a:gd name="T88" fmla="*/ 45738 w 458"/>
                <a:gd name="T89" fmla="*/ 86557 h 458"/>
                <a:gd name="T90" fmla="*/ 34745 w 458"/>
                <a:gd name="T91" fmla="*/ 85799 h 458"/>
                <a:gd name="T92" fmla="*/ 24671 w 458"/>
                <a:gd name="T93" fmla="*/ 82362 h 458"/>
                <a:gd name="T94" fmla="*/ 15953 w 458"/>
                <a:gd name="T95" fmla="*/ 76684 h 458"/>
                <a:gd name="T96" fmla="*/ 8919 w 458"/>
                <a:gd name="T97" fmla="*/ 69288 h 458"/>
                <a:gd name="T98" fmla="*/ 3597 w 458"/>
                <a:gd name="T99" fmla="*/ 60335 h 458"/>
                <a:gd name="T100" fmla="*/ 759 w 458"/>
                <a:gd name="T101" fmla="*/ 50100 h 4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8"/>
                <a:gd name="T154" fmla="*/ 0 h 458"/>
                <a:gd name="T155" fmla="*/ 458 w 458"/>
                <a:gd name="T156" fmla="*/ 458 h 4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8" h="458">
                  <a:moveTo>
                    <a:pt x="0" y="228"/>
                  </a:moveTo>
                  <a:lnTo>
                    <a:pt x="0" y="216"/>
                  </a:lnTo>
                  <a:lnTo>
                    <a:pt x="1" y="205"/>
                  </a:lnTo>
                  <a:lnTo>
                    <a:pt x="3" y="193"/>
                  </a:lnTo>
                  <a:lnTo>
                    <a:pt x="5" y="182"/>
                  </a:lnTo>
                  <a:lnTo>
                    <a:pt x="7" y="171"/>
                  </a:lnTo>
                  <a:lnTo>
                    <a:pt x="10" y="160"/>
                  </a:lnTo>
                  <a:lnTo>
                    <a:pt x="14" y="150"/>
                  </a:lnTo>
                  <a:lnTo>
                    <a:pt x="18" y="139"/>
                  </a:lnTo>
                  <a:lnTo>
                    <a:pt x="23" y="129"/>
                  </a:lnTo>
                  <a:lnTo>
                    <a:pt x="28" y="119"/>
                  </a:lnTo>
                  <a:lnTo>
                    <a:pt x="33" y="110"/>
                  </a:lnTo>
                  <a:lnTo>
                    <a:pt x="39" y="100"/>
                  </a:lnTo>
                  <a:lnTo>
                    <a:pt x="45" y="92"/>
                  </a:lnTo>
                  <a:lnTo>
                    <a:pt x="52" y="83"/>
                  </a:lnTo>
                  <a:lnTo>
                    <a:pt x="59" y="75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2" y="45"/>
                  </a:lnTo>
                  <a:lnTo>
                    <a:pt x="101" y="39"/>
                  </a:lnTo>
                  <a:lnTo>
                    <a:pt x="110" y="33"/>
                  </a:lnTo>
                  <a:lnTo>
                    <a:pt x="120" y="27"/>
                  </a:lnTo>
                  <a:lnTo>
                    <a:pt x="129" y="22"/>
                  </a:lnTo>
                  <a:lnTo>
                    <a:pt x="140" y="18"/>
                  </a:lnTo>
                  <a:lnTo>
                    <a:pt x="150" y="14"/>
                  </a:lnTo>
                  <a:lnTo>
                    <a:pt x="161" y="10"/>
                  </a:lnTo>
                  <a:lnTo>
                    <a:pt x="171" y="7"/>
                  </a:lnTo>
                  <a:lnTo>
                    <a:pt x="182" y="4"/>
                  </a:lnTo>
                  <a:lnTo>
                    <a:pt x="194" y="2"/>
                  </a:lnTo>
                  <a:lnTo>
                    <a:pt x="205" y="1"/>
                  </a:lnTo>
                  <a:lnTo>
                    <a:pt x="217" y="0"/>
                  </a:lnTo>
                  <a:lnTo>
                    <a:pt x="230" y="0"/>
                  </a:lnTo>
                  <a:lnTo>
                    <a:pt x="241" y="0"/>
                  </a:lnTo>
                  <a:lnTo>
                    <a:pt x="253" y="1"/>
                  </a:lnTo>
                  <a:lnTo>
                    <a:pt x="264" y="2"/>
                  </a:lnTo>
                  <a:lnTo>
                    <a:pt x="276" y="4"/>
                  </a:lnTo>
                  <a:lnTo>
                    <a:pt x="287" y="7"/>
                  </a:lnTo>
                  <a:lnTo>
                    <a:pt x="297" y="10"/>
                  </a:lnTo>
                  <a:lnTo>
                    <a:pt x="308" y="14"/>
                  </a:lnTo>
                  <a:lnTo>
                    <a:pt x="318" y="18"/>
                  </a:lnTo>
                  <a:lnTo>
                    <a:pt x="329" y="22"/>
                  </a:lnTo>
                  <a:lnTo>
                    <a:pt x="338" y="27"/>
                  </a:lnTo>
                  <a:lnTo>
                    <a:pt x="348" y="33"/>
                  </a:lnTo>
                  <a:lnTo>
                    <a:pt x="357" y="39"/>
                  </a:lnTo>
                  <a:lnTo>
                    <a:pt x="366" y="45"/>
                  </a:lnTo>
                  <a:lnTo>
                    <a:pt x="375" y="52"/>
                  </a:lnTo>
                  <a:lnTo>
                    <a:pt x="383" y="59"/>
                  </a:lnTo>
                  <a:lnTo>
                    <a:pt x="391" y="67"/>
                  </a:lnTo>
                  <a:lnTo>
                    <a:pt x="399" y="75"/>
                  </a:lnTo>
                  <a:lnTo>
                    <a:pt x="406" y="83"/>
                  </a:lnTo>
                  <a:lnTo>
                    <a:pt x="413" y="92"/>
                  </a:lnTo>
                  <a:lnTo>
                    <a:pt x="419" y="100"/>
                  </a:lnTo>
                  <a:lnTo>
                    <a:pt x="425" y="110"/>
                  </a:lnTo>
                  <a:lnTo>
                    <a:pt x="430" y="119"/>
                  </a:lnTo>
                  <a:lnTo>
                    <a:pt x="436" y="129"/>
                  </a:lnTo>
                  <a:lnTo>
                    <a:pt x="440" y="139"/>
                  </a:lnTo>
                  <a:lnTo>
                    <a:pt x="444" y="150"/>
                  </a:lnTo>
                  <a:lnTo>
                    <a:pt x="448" y="160"/>
                  </a:lnTo>
                  <a:lnTo>
                    <a:pt x="451" y="171"/>
                  </a:lnTo>
                  <a:lnTo>
                    <a:pt x="453" y="182"/>
                  </a:lnTo>
                  <a:lnTo>
                    <a:pt x="455" y="193"/>
                  </a:lnTo>
                  <a:lnTo>
                    <a:pt x="457" y="205"/>
                  </a:lnTo>
                  <a:lnTo>
                    <a:pt x="458" y="216"/>
                  </a:lnTo>
                  <a:lnTo>
                    <a:pt x="458" y="228"/>
                  </a:lnTo>
                  <a:lnTo>
                    <a:pt x="458" y="241"/>
                  </a:lnTo>
                  <a:lnTo>
                    <a:pt x="457" y="253"/>
                  </a:lnTo>
                  <a:lnTo>
                    <a:pt x="455" y="264"/>
                  </a:lnTo>
                  <a:lnTo>
                    <a:pt x="453" y="275"/>
                  </a:lnTo>
                  <a:lnTo>
                    <a:pt x="451" y="286"/>
                  </a:lnTo>
                  <a:lnTo>
                    <a:pt x="448" y="297"/>
                  </a:lnTo>
                  <a:lnTo>
                    <a:pt x="444" y="308"/>
                  </a:lnTo>
                  <a:lnTo>
                    <a:pt x="440" y="318"/>
                  </a:lnTo>
                  <a:lnTo>
                    <a:pt x="436" y="328"/>
                  </a:lnTo>
                  <a:lnTo>
                    <a:pt x="430" y="338"/>
                  </a:lnTo>
                  <a:lnTo>
                    <a:pt x="425" y="348"/>
                  </a:lnTo>
                  <a:lnTo>
                    <a:pt x="419" y="357"/>
                  </a:lnTo>
                  <a:lnTo>
                    <a:pt x="413" y="366"/>
                  </a:lnTo>
                  <a:lnTo>
                    <a:pt x="406" y="375"/>
                  </a:lnTo>
                  <a:lnTo>
                    <a:pt x="399" y="383"/>
                  </a:lnTo>
                  <a:lnTo>
                    <a:pt x="391" y="391"/>
                  </a:lnTo>
                  <a:lnTo>
                    <a:pt x="383" y="398"/>
                  </a:lnTo>
                  <a:lnTo>
                    <a:pt x="375" y="406"/>
                  </a:lnTo>
                  <a:lnTo>
                    <a:pt x="366" y="412"/>
                  </a:lnTo>
                  <a:lnTo>
                    <a:pt x="357" y="419"/>
                  </a:lnTo>
                  <a:lnTo>
                    <a:pt x="348" y="425"/>
                  </a:lnTo>
                  <a:lnTo>
                    <a:pt x="338" y="430"/>
                  </a:lnTo>
                  <a:lnTo>
                    <a:pt x="329" y="435"/>
                  </a:lnTo>
                  <a:lnTo>
                    <a:pt x="318" y="440"/>
                  </a:lnTo>
                  <a:lnTo>
                    <a:pt x="308" y="444"/>
                  </a:lnTo>
                  <a:lnTo>
                    <a:pt x="297" y="447"/>
                  </a:lnTo>
                  <a:lnTo>
                    <a:pt x="287" y="451"/>
                  </a:lnTo>
                  <a:lnTo>
                    <a:pt x="276" y="453"/>
                  </a:lnTo>
                  <a:lnTo>
                    <a:pt x="264" y="455"/>
                  </a:lnTo>
                  <a:lnTo>
                    <a:pt x="253" y="457"/>
                  </a:lnTo>
                  <a:lnTo>
                    <a:pt x="241" y="457"/>
                  </a:lnTo>
                  <a:lnTo>
                    <a:pt x="230" y="458"/>
                  </a:lnTo>
                  <a:lnTo>
                    <a:pt x="217" y="457"/>
                  </a:lnTo>
                  <a:lnTo>
                    <a:pt x="205" y="457"/>
                  </a:lnTo>
                  <a:lnTo>
                    <a:pt x="194" y="455"/>
                  </a:lnTo>
                  <a:lnTo>
                    <a:pt x="182" y="453"/>
                  </a:lnTo>
                  <a:lnTo>
                    <a:pt x="171" y="451"/>
                  </a:lnTo>
                  <a:lnTo>
                    <a:pt x="161" y="447"/>
                  </a:lnTo>
                  <a:lnTo>
                    <a:pt x="150" y="444"/>
                  </a:lnTo>
                  <a:lnTo>
                    <a:pt x="140" y="440"/>
                  </a:lnTo>
                  <a:lnTo>
                    <a:pt x="129" y="435"/>
                  </a:lnTo>
                  <a:lnTo>
                    <a:pt x="120" y="430"/>
                  </a:lnTo>
                  <a:lnTo>
                    <a:pt x="110" y="425"/>
                  </a:lnTo>
                  <a:lnTo>
                    <a:pt x="101" y="419"/>
                  </a:lnTo>
                  <a:lnTo>
                    <a:pt x="92" y="412"/>
                  </a:lnTo>
                  <a:lnTo>
                    <a:pt x="83" y="406"/>
                  </a:lnTo>
                  <a:lnTo>
                    <a:pt x="75" y="398"/>
                  </a:lnTo>
                  <a:lnTo>
                    <a:pt x="67" y="391"/>
                  </a:lnTo>
                  <a:lnTo>
                    <a:pt x="59" y="383"/>
                  </a:lnTo>
                  <a:lnTo>
                    <a:pt x="52" y="375"/>
                  </a:lnTo>
                  <a:lnTo>
                    <a:pt x="45" y="366"/>
                  </a:lnTo>
                  <a:lnTo>
                    <a:pt x="39" y="357"/>
                  </a:lnTo>
                  <a:lnTo>
                    <a:pt x="33" y="348"/>
                  </a:lnTo>
                  <a:lnTo>
                    <a:pt x="28" y="338"/>
                  </a:lnTo>
                  <a:lnTo>
                    <a:pt x="23" y="328"/>
                  </a:lnTo>
                  <a:lnTo>
                    <a:pt x="18" y="318"/>
                  </a:lnTo>
                  <a:lnTo>
                    <a:pt x="14" y="308"/>
                  </a:lnTo>
                  <a:lnTo>
                    <a:pt x="10" y="297"/>
                  </a:lnTo>
                  <a:lnTo>
                    <a:pt x="7" y="286"/>
                  </a:lnTo>
                  <a:lnTo>
                    <a:pt x="5" y="275"/>
                  </a:lnTo>
                  <a:lnTo>
                    <a:pt x="3" y="264"/>
                  </a:lnTo>
                  <a:lnTo>
                    <a:pt x="1" y="253"/>
                  </a:lnTo>
                  <a:lnTo>
                    <a:pt x="0" y="241"/>
                  </a:lnTo>
                  <a:lnTo>
                    <a:pt x="0" y="228"/>
                  </a:lnTo>
                  <a:close/>
                  <a:moveTo>
                    <a:pt x="1" y="228"/>
                  </a:moveTo>
                  <a:lnTo>
                    <a:pt x="2" y="217"/>
                  </a:lnTo>
                  <a:lnTo>
                    <a:pt x="3" y="205"/>
                  </a:lnTo>
                  <a:lnTo>
                    <a:pt x="4" y="194"/>
                  </a:lnTo>
                  <a:lnTo>
                    <a:pt x="6" y="182"/>
                  </a:lnTo>
                  <a:lnTo>
                    <a:pt x="9" y="171"/>
                  </a:lnTo>
                  <a:lnTo>
                    <a:pt x="12" y="161"/>
                  </a:lnTo>
                  <a:lnTo>
                    <a:pt x="15" y="150"/>
                  </a:lnTo>
                  <a:lnTo>
                    <a:pt x="19" y="140"/>
                  </a:lnTo>
                  <a:lnTo>
                    <a:pt x="24" y="130"/>
                  </a:lnTo>
                  <a:lnTo>
                    <a:pt x="29" y="120"/>
                  </a:lnTo>
                  <a:lnTo>
                    <a:pt x="34" y="110"/>
                  </a:lnTo>
                  <a:lnTo>
                    <a:pt x="40" y="101"/>
                  </a:lnTo>
                  <a:lnTo>
                    <a:pt x="47" y="92"/>
                  </a:lnTo>
                  <a:lnTo>
                    <a:pt x="53" y="84"/>
                  </a:lnTo>
                  <a:lnTo>
                    <a:pt x="60" y="76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2" y="40"/>
                  </a:lnTo>
                  <a:lnTo>
                    <a:pt x="111" y="34"/>
                  </a:lnTo>
                  <a:lnTo>
                    <a:pt x="120" y="29"/>
                  </a:lnTo>
                  <a:lnTo>
                    <a:pt x="130" y="24"/>
                  </a:lnTo>
                  <a:lnTo>
                    <a:pt x="140" y="19"/>
                  </a:lnTo>
                  <a:lnTo>
                    <a:pt x="150" y="15"/>
                  </a:lnTo>
                  <a:lnTo>
                    <a:pt x="161" y="11"/>
                  </a:lnTo>
                  <a:lnTo>
                    <a:pt x="172" y="8"/>
                  </a:lnTo>
                  <a:lnTo>
                    <a:pt x="183" y="6"/>
                  </a:lnTo>
                  <a:lnTo>
                    <a:pt x="194" y="4"/>
                  </a:lnTo>
                  <a:lnTo>
                    <a:pt x="205" y="2"/>
                  </a:lnTo>
                  <a:lnTo>
                    <a:pt x="217" y="1"/>
                  </a:lnTo>
                  <a:lnTo>
                    <a:pt x="230" y="1"/>
                  </a:lnTo>
                  <a:lnTo>
                    <a:pt x="241" y="1"/>
                  </a:lnTo>
                  <a:lnTo>
                    <a:pt x="253" y="2"/>
                  </a:lnTo>
                  <a:lnTo>
                    <a:pt x="264" y="4"/>
                  </a:lnTo>
                  <a:lnTo>
                    <a:pt x="275" y="6"/>
                  </a:lnTo>
                  <a:lnTo>
                    <a:pt x="286" y="8"/>
                  </a:lnTo>
                  <a:lnTo>
                    <a:pt x="297" y="11"/>
                  </a:lnTo>
                  <a:lnTo>
                    <a:pt x="308" y="15"/>
                  </a:lnTo>
                  <a:lnTo>
                    <a:pt x="318" y="19"/>
                  </a:lnTo>
                  <a:lnTo>
                    <a:pt x="328" y="24"/>
                  </a:lnTo>
                  <a:lnTo>
                    <a:pt x="338" y="29"/>
                  </a:lnTo>
                  <a:lnTo>
                    <a:pt x="347" y="34"/>
                  </a:lnTo>
                  <a:lnTo>
                    <a:pt x="357" y="40"/>
                  </a:lnTo>
                  <a:lnTo>
                    <a:pt x="365" y="46"/>
                  </a:lnTo>
                  <a:lnTo>
                    <a:pt x="374" y="53"/>
                  </a:lnTo>
                  <a:lnTo>
                    <a:pt x="382" y="60"/>
                  </a:lnTo>
                  <a:lnTo>
                    <a:pt x="390" y="68"/>
                  </a:lnTo>
                  <a:lnTo>
                    <a:pt x="398" y="76"/>
                  </a:lnTo>
                  <a:lnTo>
                    <a:pt x="405" y="84"/>
                  </a:lnTo>
                  <a:lnTo>
                    <a:pt x="412" y="92"/>
                  </a:lnTo>
                  <a:lnTo>
                    <a:pt x="418" y="101"/>
                  </a:lnTo>
                  <a:lnTo>
                    <a:pt x="424" y="110"/>
                  </a:lnTo>
                  <a:lnTo>
                    <a:pt x="429" y="120"/>
                  </a:lnTo>
                  <a:lnTo>
                    <a:pt x="434" y="130"/>
                  </a:lnTo>
                  <a:lnTo>
                    <a:pt x="439" y="140"/>
                  </a:lnTo>
                  <a:lnTo>
                    <a:pt x="443" y="150"/>
                  </a:lnTo>
                  <a:lnTo>
                    <a:pt x="446" y="161"/>
                  </a:lnTo>
                  <a:lnTo>
                    <a:pt x="449" y="171"/>
                  </a:lnTo>
                  <a:lnTo>
                    <a:pt x="452" y="182"/>
                  </a:lnTo>
                  <a:lnTo>
                    <a:pt x="454" y="194"/>
                  </a:lnTo>
                  <a:lnTo>
                    <a:pt x="455" y="205"/>
                  </a:lnTo>
                  <a:lnTo>
                    <a:pt x="456" y="217"/>
                  </a:lnTo>
                  <a:lnTo>
                    <a:pt x="457" y="228"/>
                  </a:lnTo>
                  <a:lnTo>
                    <a:pt x="456" y="241"/>
                  </a:lnTo>
                  <a:lnTo>
                    <a:pt x="455" y="252"/>
                  </a:lnTo>
                  <a:lnTo>
                    <a:pt x="454" y="264"/>
                  </a:lnTo>
                  <a:lnTo>
                    <a:pt x="452" y="275"/>
                  </a:lnTo>
                  <a:lnTo>
                    <a:pt x="449" y="286"/>
                  </a:lnTo>
                  <a:lnTo>
                    <a:pt x="446" y="297"/>
                  </a:lnTo>
                  <a:lnTo>
                    <a:pt x="443" y="307"/>
                  </a:lnTo>
                  <a:lnTo>
                    <a:pt x="439" y="318"/>
                  </a:lnTo>
                  <a:lnTo>
                    <a:pt x="434" y="328"/>
                  </a:lnTo>
                  <a:lnTo>
                    <a:pt x="429" y="337"/>
                  </a:lnTo>
                  <a:lnTo>
                    <a:pt x="424" y="347"/>
                  </a:lnTo>
                  <a:lnTo>
                    <a:pt x="418" y="356"/>
                  </a:lnTo>
                  <a:lnTo>
                    <a:pt x="412" y="365"/>
                  </a:lnTo>
                  <a:lnTo>
                    <a:pt x="405" y="374"/>
                  </a:lnTo>
                  <a:lnTo>
                    <a:pt x="398" y="382"/>
                  </a:lnTo>
                  <a:lnTo>
                    <a:pt x="390" y="390"/>
                  </a:lnTo>
                  <a:lnTo>
                    <a:pt x="382" y="397"/>
                  </a:lnTo>
                  <a:lnTo>
                    <a:pt x="374" y="404"/>
                  </a:lnTo>
                  <a:lnTo>
                    <a:pt x="365" y="411"/>
                  </a:lnTo>
                  <a:lnTo>
                    <a:pt x="357" y="418"/>
                  </a:lnTo>
                  <a:lnTo>
                    <a:pt x="347" y="423"/>
                  </a:lnTo>
                  <a:lnTo>
                    <a:pt x="338" y="429"/>
                  </a:lnTo>
                  <a:lnTo>
                    <a:pt x="328" y="434"/>
                  </a:lnTo>
                  <a:lnTo>
                    <a:pt x="318" y="438"/>
                  </a:lnTo>
                  <a:lnTo>
                    <a:pt x="308" y="443"/>
                  </a:lnTo>
                  <a:lnTo>
                    <a:pt x="297" y="446"/>
                  </a:lnTo>
                  <a:lnTo>
                    <a:pt x="286" y="449"/>
                  </a:lnTo>
                  <a:lnTo>
                    <a:pt x="275" y="452"/>
                  </a:lnTo>
                  <a:lnTo>
                    <a:pt x="264" y="454"/>
                  </a:lnTo>
                  <a:lnTo>
                    <a:pt x="253" y="455"/>
                  </a:lnTo>
                  <a:lnTo>
                    <a:pt x="241" y="456"/>
                  </a:lnTo>
                  <a:lnTo>
                    <a:pt x="230" y="456"/>
                  </a:lnTo>
                  <a:lnTo>
                    <a:pt x="217" y="456"/>
                  </a:lnTo>
                  <a:lnTo>
                    <a:pt x="205" y="455"/>
                  </a:lnTo>
                  <a:lnTo>
                    <a:pt x="194" y="454"/>
                  </a:lnTo>
                  <a:lnTo>
                    <a:pt x="183" y="452"/>
                  </a:lnTo>
                  <a:lnTo>
                    <a:pt x="172" y="449"/>
                  </a:lnTo>
                  <a:lnTo>
                    <a:pt x="161" y="446"/>
                  </a:lnTo>
                  <a:lnTo>
                    <a:pt x="150" y="443"/>
                  </a:lnTo>
                  <a:lnTo>
                    <a:pt x="140" y="438"/>
                  </a:lnTo>
                  <a:lnTo>
                    <a:pt x="130" y="434"/>
                  </a:lnTo>
                  <a:lnTo>
                    <a:pt x="120" y="429"/>
                  </a:lnTo>
                  <a:lnTo>
                    <a:pt x="111" y="423"/>
                  </a:lnTo>
                  <a:lnTo>
                    <a:pt x="102" y="418"/>
                  </a:lnTo>
                  <a:lnTo>
                    <a:pt x="93" y="411"/>
                  </a:lnTo>
                  <a:lnTo>
                    <a:pt x="84" y="404"/>
                  </a:lnTo>
                  <a:lnTo>
                    <a:pt x="76" y="397"/>
                  </a:lnTo>
                  <a:lnTo>
                    <a:pt x="68" y="390"/>
                  </a:lnTo>
                  <a:lnTo>
                    <a:pt x="60" y="382"/>
                  </a:lnTo>
                  <a:lnTo>
                    <a:pt x="53" y="374"/>
                  </a:lnTo>
                  <a:lnTo>
                    <a:pt x="47" y="365"/>
                  </a:lnTo>
                  <a:lnTo>
                    <a:pt x="40" y="356"/>
                  </a:lnTo>
                  <a:lnTo>
                    <a:pt x="34" y="347"/>
                  </a:lnTo>
                  <a:lnTo>
                    <a:pt x="29" y="337"/>
                  </a:lnTo>
                  <a:lnTo>
                    <a:pt x="24" y="328"/>
                  </a:lnTo>
                  <a:lnTo>
                    <a:pt x="19" y="318"/>
                  </a:lnTo>
                  <a:lnTo>
                    <a:pt x="15" y="307"/>
                  </a:lnTo>
                  <a:lnTo>
                    <a:pt x="12" y="297"/>
                  </a:lnTo>
                  <a:lnTo>
                    <a:pt x="9" y="286"/>
                  </a:lnTo>
                  <a:lnTo>
                    <a:pt x="6" y="275"/>
                  </a:lnTo>
                  <a:lnTo>
                    <a:pt x="4" y="264"/>
                  </a:lnTo>
                  <a:lnTo>
                    <a:pt x="3" y="252"/>
                  </a:lnTo>
                  <a:lnTo>
                    <a:pt x="2" y="241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0" name="Freeform 162"/>
            <p:cNvSpPr>
              <a:spLocks noEditPoints="1"/>
            </p:cNvSpPr>
            <p:nvPr/>
          </p:nvSpPr>
          <p:spPr bwMode="auto">
            <a:xfrm rot="1413173">
              <a:off x="1550" y="1037"/>
              <a:ext cx="2620" cy="2614"/>
            </a:xfrm>
            <a:custGeom>
              <a:avLst/>
              <a:gdLst>
                <a:gd name="T0" fmla="*/ 960 w 456"/>
                <a:gd name="T1" fmla="*/ 34327 h 455"/>
                <a:gd name="T2" fmla="*/ 4355 w 456"/>
                <a:gd name="T3" fmla="*/ 24457 h 455"/>
                <a:gd name="T4" fmla="*/ 9871 w 456"/>
                <a:gd name="T5" fmla="*/ 15741 h 455"/>
                <a:gd name="T6" fmla="*/ 17461 w 456"/>
                <a:gd name="T7" fmla="*/ 8549 h 455"/>
                <a:gd name="T8" fmla="*/ 26378 w 456"/>
                <a:gd name="T9" fmla="*/ 3401 h 455"/>
                <a:gd name="T10" fmla="*/ 36611 w 456"/>
                <a:gd name="T11" fmla="*/ 563 h 455"/>
                <a:gd name="T12" fmla="*/ 47804 w 456"/>
                <a:gd name="T13" fmla="*/ 195 h 455"/>
                <a:gd name="T14" fmla="*/ 58232 w 456"/>
                <a:gd name="T15" fmla="*/ 2643 h 455"/>
                <a:gd name="T16" fmla="*/ 67511 w 456"/>
                <a:gd name="T17" fmla="*/ 7394 h 455"/>
                <a:gd name="T18" fmla="*/ 75302 w 456"/>
                <a:gd name="T19" fmla="*/ 14225 h 455"/>
                <a:gd name="T20" fmla="*/ 81174 w 456"/>
                <a:gd name="T21" fmla="*/ 22578 h 455"/>
                <a:gd name="T22" fmla="*/ 84972 w 456"/>
                <a:gd name="T23" fmla="*/ 32247 h 455"/>
                <a:gd name="T24" fmla="*/ 86494 w 456"/>
                <a:gd name="T25" fmla="*/ 43042 h 455"/>
                <a:gd name="T26" fmla="*/ 84972 w 456"/>
                <a:gd name="T27" fmla="*/ 54032 h 455"/>
                <a:gd name="T28" fmla="*/ 81174 w 456"/>
                <a:gd name="T29" fmla="*/ 63701 h 455"/>
                <a:gd name="T30" fmla="*/ 75302 w 456"/>
                <a:gd name="T31" fmla="*/ 72250 h 455"/>
                <a:gd name="T32" fmla="*/ 67511 w 456"/>
                <a:gd name="T33" fmla="*/ 79081 h 455"/>
                <a:gd name="T34" fmla="*/ 58232 w 456"/>
                <a:gd name="T35" fmla="*/ 83803 h 455"/>
                <a:gd name="T36" fmla="*/ 47804 w 456"/>
                <a:gd name="T37" fmla="*/ 86078 h 455"/>
                <a:gd name="T38" fmla="*/ 36611 w 456"/>
                <a:gd name="T39" fmla="*/ 85912 h 455"/>
                <a:gd name="T40" fmla="*/ 26378 w 456"/>
                <a:gd name="T41" fmla="*/ 82878 h 455"/>
                <a:gd name="T42" fmla="*/ 17461 w 456"/>
                <a:gd name="T43" fmla="*/ 77731 h 455"/>
                <a:gd name="T44" fmla="*/ 9871 w 456"/>
                <a:gd name="T45" fmla="*/ 70733 h 455"/>
                <a:gd name="T46" fmla="*/ 4355 w 456"/>
                <a:gd name="T47" fmla="*/ 62018 h 455"/>
                <a:gd name="T48" fmla="*/ 960 w 456"/>
                <a:gd name="T49" fmla="*/ 51953 h 455"/>
                <a:gd name="T50" fmla="*/ 362 w 456"/>
                <a:gd name="T51" fmla="*/ 43042 h 455"/>
                <a:gd name="T52" fmla="*/ 1718 w 456"/>
                <a:gd name="T53" fmla="*/ 32414 h 455"/>
                <a:gd name="T54" fmla="*/ 5516 w 456"/>
                <a:gd name="T55" fmla="*/ 22739 h 455"/>
                <a:gd name="T56" fmla="*/ 11388 w 456"/>
                <a:gd name="T57" fmla="*/ 14225 h 455"/>
                <a:gd name="T58" fmla="*/ 19144 w 456"/>
                <a:gd name="T59" fmla="*/ 7589 h 455"/>
                <a:gd name="T60" fmla="*/ 28458 w 456"/>
                <a:gd name="T61" fmla="*/ 2838 h 455"/>
                <a:gd name="T62" fmla="*/ 38691 w 456"/>
                <a:gd name="T63" fmla="*/ 563 h 455"/>
                <a:gd name="T64" fmla="*/ 49883 w 456"/>
                <a:gd name="T65" fmla="*/ 758 h 455"/>
                <a:gd name="T66" fmla="*/ 59950 w 456"/>
                <a:gd name="T67" fmla="*/ 3596 h 455"/>
                <a:gd name="T68" fmla="*/ 69028 w 456"/>
                <a:gd name="T69" fmla="*/ 8715 h 455"/>
                <a:gd name="T70" fmla="*/ 76422 w 456"/>
                <a:gd name="T71" fmla="*/ 15943 h 455"/>
                <a:gd name="T72" fmla="*/ 81938 w 456"/>
                <a:gd name="T73" fmla="*/ 24457 h 455"/>
                <a:gd name="T74" fmla="*/ 85368 w 456"/>
                <a:gd name="T75" fmla="*/ 34522 h 455"/>
                <a:gd name="T76" fmla="*/ 86127 w 456"/>
                <a:gd name="T77" fmla="*/ 43042 h 455"/>
                <a:gd name="T78" fmla="*/ 84777 w 456"/>
                <a:gd name="T79" fmla="*/ 54032 h 455"/>
                <a:gd name="T80" fmla="*/ 80979 w 456"/>
                <a:gd name="T81" fmla="*/ 63701 h 455"/>
                <a:gd name="T82" fmla="*/ 75101 w 456"/>
                <a:gd name="T83" fmla="*/ 72049 h 455"/>
                <a:gd name="T84" fmla="*/ 67344 w 456"/>
                <a:gd name="T85" fmla="*/ 78684 h 455"/>
                <a:gd name="T86" fmla="*/ 58036 w 456"/>
                <a:gd name="T87" fmla="*/ 83435 h 455"/>
                <a:gd name="T88" fmla="*/ 47804 w 456"/>
                <a:gd name="T89" fmla="*/ 85912 h 455"/>
                <a:gd name="T90" fmla="*/ 36611 w 456"/>
                <a:gd name="T91" fmla="*/ 85515 h 455"/>
                <a:gd name="T92" fmla="*/ 26539 w 456"/>
                <a:gd name="T93" fmla="*/ 82677 h 455"/>
                <a:gd name="T94" fmla="*/ 17628 w 456"/>
                <a:gd name="T95" fmla="*/ 77564 h 455"/>
                <a:gd name="T96" fmla="*/ 10066 w 456"/>
                <a:gd name="T97" fmla="*/ 70532 h 455"/>
                <a:gd name="T98" fmla="*/ 4556 w 456"/>
                <a:gd name="T99" fmla="*/ 61817 h 455"/>
                <a:gd name="T100" fmla="*/ 1120 w 456"/>
                <a:gd name="T101" fmla="*/ 51953 h 455"/>
                <a:gd name="T102" fmla="*/ 362 w 456"/>
                <a:gd name="T103" fmla="*/ 43042 h 4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6"/>
                <a:gd name="T157" fmla="*/ 0 h 455"/>
                <a:gd name="T158" fmla="*/ 456 w 456"/>
                <a:gd name="T159" fmla="*/ 455 h 4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6" h="455">
                  <a:moveTo>
                    <a:pt x="0" y="227"/>
                  </a:moveTo>
                  <a:lnTo>
                    <a:pt x="1" y="216"/>
                  </a:lnTo>
                  <a:lnTo>
                    <a:pt x="2" y="204"/>
                  </a:lnTo>
                  <a:lnTo>
                    <a:pt x="3" y="193"/>
                  </a:lnTo>
                  <a:lnTo>
                    <a:pt x="5" y="181"/>
                  </a:lnTo>
                  <a:lnTo>
                    <a:pt x="8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3" y="129"/>
                  </a:lnTo>
                  <a:lnTo>
                    <a:pt x="28" y="119"/>
                  </a:lnTo>
                  <a:lnTo>
                    <a:pt x="33" y="109"/>
                  </a:lnTo>
                  <a:lnTo>
                    <a:pt x="39" y="100"/>
                  </a:lnTo>
                  <a:lnTo>
                    <a:pt x="46" y="91"/>
                  </a:lnTo>
                  <a:lnTo>
                    <a:pt x="52" y="83"/>
                  </a:lnTo>
                  <a:lnTo>
                    <a:pt x="59" y="75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2" y="45"/>
                  </a:lnTo>
                  <a:lnTo>
                    <a:pt x="101" y="39"/>
                  </a:lnTo>
                  <a:lnTo>
                    <a:pt x="110" y="33"/>
                  </a:lnTo>
                  <a:lnTo>
                    <a:pt x="119" y="28"/>
                  </a:lnTo>
                  <a:lnTo>
                    <a:pt x="129" y="23"/>
                  </a:lnTo>
                  <a:lnTo>
                    <a:pt x="139" y="18"/>
                  </a:lnTo>
                  <a:lnTo>
                    <a:pt x="149" y="14"/>
                  </a:lnTo>
                  <a:lnTo>
                    <a:pt x="160" y="10"/>
                  </a:lnTo>
                  <a:lnTo>
                    <a:pt x="171" y="7"/>
                  </a:lnTo>
                  <a:lnTo>
                    <a:pt x="182" y="5"/>
                  </a:lnTo>
                  <a:lnTo>
                    <a:pt x="193" y="3"/>
                  </a:lnTo>
                  <a:lnTo>
                    <a:pt x="204" y="1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40" y="0"/>
                  </a:lnTo>
                  <a:lnTo>
                    <a:pt x="252" y="1"/>
                  </a:lnTo>
                  <a:lnTo>
                    <a:pt x="263" y="3"/>
                  </a:lnTo>
                  <a:lnTo>
                    <a:pt x="274" y="5"/>
                  </a:lnTo>
                  <a:lnTo>
                    <a:pt x="285" y="7"/>
                  </a:lnTo>
                  <a:lnTo>
                    <a:pt x="296" y="10"/>
                  </a:lnTo>
                  <a:lnTo>
                    <a:pt x="307" y="14"/>
                  </a:lnTo>
                  <a:lnTo>
                    <a:pt x="317" y="18"/>
                  </a:lnTo>
                  <a:lnTo>
                    <a:pt x="327" y="23"/>
                  </a:lnTo>
                  <a:lnTo>
                    <a:pt x="337" y="28"/>
                  </a:lnTo>
                  <a:lnTo>
                    <a:pt x="346" y="33"/>
                  </a:lnTo>
                  <a:lnTo>
                    <a:pt x="356" y="39"/>
                  </a:lnTo>
                  <a:lnTo>
                    <a:pt x="364" y="45"/>
                  </a:lnTo>
                  <a:lnTo>
                    <a:pt x="373" y="52"/>
                  </a:lnTo>
                  <a:lnTo>
                    <a:pt x="381" y="59"/>
                  </a:lnTo>
                  <a:lnTo>
                    <a:pt x="389" y="67"/>
                  </a:lnTo>
                  <a:lnTo>
                    <a:pt x="397" y="75"/>
                  </a:lnTo>
                  <a:lnTo>
                    <a:pt x="404" y="83"/>
                  </a:lnTo>
                  <a:lnTo>
                    <a:pt x="411" y="91"/>
                  </a:lnTo>
                  <a:lnTo>
                    <a:pt x="417" y="100"/>
                  </a:lnTo>
                  <a:lnTo>
                    <a:pt x="423" y="109"/>
                  </a:lnTo>
                  <a:lnTo>
                    <a:pt x="428" y="119"/>
                  </a:lnTo>
                  <a:lnTo>
                    <a:pt x="433" y="129"/>
                  </a:lnTo>
                  <a:lnTo>
                    <a:pt x="438" y="139"/>
                  </a:lnTo>
                  <a:lnTo>
                    <a:pt x="442" y="149"/>
                  </a:lnTo>
                  <a:lnTo>
                    <a:pt x="445" y="160"/>
                  </a:lnTo>
                  <a:lnTo>
                    <a:pt x="448" y="170"/>
                  </a:lnTo>
                  <a:lnTo>
                    <a:pt x="451" y="181"/>
                  </a:lnTo>
                  <a:lnTo>
                    <a:pt x="453" y="193"/>
                  </a:lnTo>
                  <a:lnTo>
                    <a:pt x="454" y="204"/>
                  </a:lnTo>
                  <a:lnTo>
                    <a:pt x="455" y="216"/>
                  </a:lnTo>
                  <a:lnTo>
                    <a:pt x="456" y="227"/>
                  </a:lnTo>
                  <a:lnTo>
                    <a:pt x="455" y="240"/>
                  </a:lnTo>
                  <a:lnTo>
                    <a:pt x="454" y="251"/>
                  </a:lnTo>
                  <a:lnTo>
                    <a:pt x="453" y="263"/>
                  </a:lnTo>
                  <a:lnTo>
                    <a:pt x="451" y="274"/>
                  </a:lnTo>
                  <a:lnTo>
                    <a:pt x="448" y="285"/>
                  </a:lnTo>
                  <a:lnTo>
                    <a:pt x="445" y="296"/>
                  </a:lnTo>
                  <a:lnTo>
                    <a:pt x="442" y="306"/>
                  </a:lnTo>
                  <a:lnTo>
                    <a:pt x="438" y="317"/>
                  </a:lnTo>
                  <a:lnTo>
                    <a:pt x="433" y="327"/>
                  </a:lnTo>
                  <a:lnTo>
                    <a:pt x="428" y="336"/>
                  </a:lnTo>
                  <a:lnTo>
                    <a:pt x="423" y="346"/>
                  </a:lnTo>
                  <a:lnTo>
                    <a:pt x="417" y="355"/>
                  </a:lnTo>
                  <a:lnTo>
                    <a:pt x="411" y="364"/>
                  </a:lnTo>
                  <a:lnTo>
                    <a:pt x="404" y="373"/>
                  </a:lnTo>
                  <a:lnTo>
                    <a:pt x="397" y="381"/>
                  </a:lnTo>
                  <a:lnTo>
                    <a:pt x="389" y="389"/>
                  </a:lnTo>
                  <a:lnTo>
                    <a:pt x="381" y="396"/>
                  </a:lnTo>
                  <a:lnTo>
                    <a:pt x="373" y="403"/>
                  </a:lnTo>
                  <a:lnTo>
                    <a:pt x="364" y="410"/>
                  </a:lnTo>
                  <a:lnTo>
                    <a:pt x="356" y="417"/>
                  </a:lnTo>
                  <a:lnTo>
                    <a:pt x="346" y="422"/>
                  </a:lnTo>
                  <a:lnTo>
                    <a:pt x="337" y="428"/>
                  </a:lnTo>
                  <a:lnTo>
                    <a:pt x="327" y="433"/>
                  </a:lnTo>
                  <a:lnTo>
                    <a:pt x="317" y="437"/>
                  </a:lnTo>
                  <a:lnTo>
                    <a:pt x="307" y="442"/>
                  </a:lnTo>
                  <a:lnTo>
                    <a:pt x="296" y="445"/>
                  </a:lnTo>
                  <a:lnTo>
                    <a:pt x="285" y="448"/>
                  </a:lnTo>
                  <a:lnTo>
                    <a:pt x="274" y="451"/>
                  </a:lnTo>
                  <a:lnTo>
                    <a:pt x="263" y="453"/>
                  </a:lnTo>
                  <a:lnTo>
                    <a:pt x="252" y="454"/>
                  </a:lnTo>
                  <a:lnTo>
                    <a:pt x="240" y="455"/>
                  </a:lnTo>
                  <a:lnTo>
                    <a:pt x="229" y="455"/>
                  </a:lnTo>
                  <a:lnTo>
                    <a:pt x="216" y="455"/>
                  </a:lnTo>
                  <a:lnTo>
                    <a:pt x="204" y="454"/>
                  </a:lnTo>
                  <a:lnTo>
                    <a:pt x="193" y="453"/>
                  </a:lnTo>
                  <a:lnTo>
                    <a:pt x="182" y="451"/>
                  </a:lnTo>
                  <a:lnTo>
                    <a:pt x="171" y="448"/>
                  </a:lnTo>
                  <a:lnTo>
                    <a:pt x="160" y="445"/>
                  </a:lnTo>
                  <a:lnTo>
                    <a:pt x="149" y="442"/>
                  </a:lnTo>
                  <a:lnTo>
                    <a:pt x="139" y="437"/>
                  </a:lnTo>
                  <a:lnTo>
                    <a:pt x="129" y="433"/>
                  </a:lnTo>
                  <a:lnTo>
                    <a:pt x="119" y="428"/>
                  </a:lnTo>
                  <a:lnTo>
                    <a:pt x="110" y="422"/>
                  </a:lnTo>
                  <a:lnTo>
                    <a:pt x="101" y="417"/>
                  </a:lnTo>
                  <a:lnTo>
                    <a:pt x="92" y="410"/>
                  </a:lnTo>
                  <a:lnTo>
                    <a:pt x="83" y="403"/>
                  </a:lnTo>
                  <a:lnTo>
                    <a:pt x="75" y="396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52" y="373"/>
                  </a:lnTo>
                  <a:lnTo>
                    <a:pt x="46" y="364"/>
                  </a:lnTo>
                  <a:lnTo>
                    <a:pt x="39" y="355"/>
                  </a:lnTo>
                  <a:lnTo>
                    <a:pt x="33" y="346"/>
                  </a:lnTo>
                  <a:lnTo>
                    <a:pt x="28" y="336"/>
                  </a:lnTo>
                  <a:lnTo>
                    <a:pt x="23" y="327"/>
                  </a:lnTo>
                  <a:lnTo>
                    <a:pt x="18" y="317"/>
                  </a:lnTo>
                  <a:lnTo>
                    <a:pt x="14" y="306"/>
                  </a:lnTo>
                  <a:lnTo>
                    <a:pt x="11" y="296"/>
                  </a:lnTo>
                  <a:lnTo>
                    <a:pt x="8" y="285"/>
                  </a:lnTo>
                  <a:lnTo>
                    <a:pt x="5" y="274"/>
                  </a:lnTo>
                  <a:lnTo>
                    <a:pt x="3" y="263"/>
                  </a:lnTo>
                  <a:lnTo>
                    <a:pt x="2" y="251"/>
                  </a:lnTo>
                  <a:lnTo>
                    <a:pt x="1" y="240"/>
                  </a:lnTo>
                  <a:lnTo>
                    <a:pt x="0" y="227"/>
                  </a:lnTo>
                  <a:close/>
                  <a:moveTo>
                    <a:pt x="2" y="227"/>
                  </a:moveTo>
                  <a:lnTo>
                    <a:pt x="2" y="216"/>
                  </a:lnTo>
                  <a:lnTo>
                    <a:pt x="3" y="204"/>
                  </a:lnTo>
                  <a:lnTo>
                    <a:pt x="4" y="193"/>
                  </a:lnTo>
                  <a:lnTo>
                    <a:pt x="6" y="182"/>
                  </a:lnTo>
                  <a:lnTo>
                    <a:pt x="9" y="171"/>
                  </a:lnTo>
                  <a:lnTo>
                    <a:pt x="12" y="160"/>
                  </a:lnTo>
                  <a:lnTo>
                    <a:pt x="16" y="150"/>
                  </a:lnTo>
                  <a:lnTo>
                    <a:pt x="20" y="139"/>
                  </a:lnTo>
                  <a:lnTo>
                    <a:pt x="24" y="129"/>
                  </a:lnTo>
                  <a:lnTo>
                    <a:pt x="29" y="120"/>
                  </a:lnTo>
                  <a:lnTo>
                    <a:pt x="35" y="110"/>
                  </a:lnTo>
                  <a:lnTo>
                    <a:pt x="40" y="101"/>
                  </a:lnTo>
                  <a:lnTo>
                    <a:pt x="47" y="92"/>
                  </a:lnTo>
                  <a:lnTo>
                    <a:pt x="53" y="84"/>
                  </a:lnTo>
                  <a:lnTo>
                    <a:pt x="60" y="75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1" y="40"/>
                  </a:lnTo>
                  <a:lnTo>
                    <a:pt x="111" y="34"/>
                  </a:lnTo>
                  <a:lnTo>
                    <a:pt x="120" y="29"/>
                  </a:lnTo>
                  <a:lnTo>
                    <a:pt x="130" y="24"/>
                  </a:lnTo>
                  <a:lnTo>
                    <a:pt x="140" y="19"/>
                  </a:lnTo>
                  <a:lnTo>
                    <a:pt x="150" y="15"/>
                  </a:lnTo>
                  <a:lnTo>
                    <a:pt x="160" y="12"/>
                  </a:lnTo>
                  <a:lnTo>
                    <a:pt x="171" y="9"/>
                  </a:lnTo>
                  <a:lnTo>
                    <a:pt x="182" y="6"/>
                  </a:lnTo>
                  <a:lnTo>
                    <a:pt x="193" y="4"/>
                  </a:lnTo>
                  <a:lnTo>
                    <a:pt x="204" y="3"/>
                  </a:lnTo>
                  <a:lnTo>
                    <a:pt x="216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52" y="3"/>
                  </a:lnTo>
                  <a:lnTo>
                    <a:pt x="263" y="4"/>
                  </a:lnTo>
                  <a:lnTo>
                    <a:pt x="274" y="6"/>
                  </a:lnTo>
                  <a:lnTo>
                    <a:pt x="285" y="9"/>
                  </a:lnTo>
                  <a:lnTo>
                    <a:pt x="296" y="12"/>
                  </a:lnTo>
                  <a:lnTo>
                    <a:pt x="306" y="15"/>
                  </a:lnTo>
                  <a:lnTo>
                    <a:pt x="316" y="19"/>
                  </a:lnTo>
                  <a:lnTo>
                    <a:pt x="326" y="24"/>
                  </a:lnTo>
                  <a:lnTo>
                    <a:pt x="336" y="29"/>
                  </a:lnTo>
                  <a:lnTo>
                    <a:pt x="346" y="34"/>
                  </a:lnTo>
                  <a:lnTo>
                    <a:pt x="355" y="40"/>
                  </a:lnTo>
                  <a:lnTo>
                    <a:pt x="364" y="46"/>
                  </a:lnTo>
                  <a:lnTo>
                    <a:pt x="372" y="53"/>
                  </a:lnTo>
                  <a:lnTo>
                    <a:pt x="380" y="60"/>
                  </a:lnTo>
                  <a:lnTo>
                    <a:pt x="388" y="68"/>
                  </a:lnTo>
                  <a:lnTo>
                    <a:pt x="396" y="75"/>
                  </a:lnTo>
                  <a:lnTo>
                    <a:pt x="403" y="84"/>
                  </a:lnTo>
                  <a:lnTo>
                    <a:pt x="409" y="92"/>
                  </a:lnTo>
                  <a:lnTo>
                    <a:pt x="416" y="101"/>
                  </a:lnTo>
                  <a:lnTo>
                    <a:pt x="422" y="110"/>
                  </a:lnTo>
                  <a:lnTo>
                    <a:pt x="427" y="120"/>
                  </a:lnTo>
                  <a:lnTo>
                    <a:pt x="432" y="129"/>
                  </a:lnTo>
                  <a:lnTo>
                    <a:pt x="436" y="139"/>
                  </a:lnTo>
                  <a:lnTo>
                    <a:pt x="441" y="150"/>
                  </a:lnTo>
                  <a:lnTo>
                    <a:pt x="444" y="160"/>
                  </a:lnTo>
                  <a:lnTo>
                    <a:pt x="447" y="171"/>
                  </a:lnTo>
                  <a:lnTo>
                    <a:pt x="450" y="182"/>
                  </a:lnTo>
                  <a:lnTo>
                    <a:pt x="452" y="193"/>
                  </a:lnTo>
                  <a:lnTo>
                    <a:pt x="453" y="204"/>
                  </a:lnTo>
                  <a:lnTo>
                    <a:pt x="454" y="210"/>
                  </a:lnTo>
                  <a:lnTo>
                    <a:pt x="454" y="216"/>
                  </a:lnTo>
                  <a:lnTo>
                    <a:pt x="454" y="227"/>
                  </a:lnTo>
                  <a:lnTo>
                    <a:pt x="454" y="240"/>
                  </a:lnTo>
                  <a:lnTo>
                    <a:pt x="453" y="251"/>
                  </a:lnTo>
                  <a:lnTo>
                    <a:pt x="452" y="263"/>
                  </a:lnTo>
                  <a:lnTo>
                    <a:pt x="450" y="274"/>
                  </a:lnTo>
                  <a:lnTo>
                    <a:pt x="447" y="285"/>
                  </a:lnTo>
                  <a:lnTo>
                    <a:pt x="444" y="295"/>
                  </a:lnTo>
                  <a:lnTo>
                    <a:pt x="441" y="306"/>
                  </a:lnTo>
                  <a:lnTo>
                    <a:pt x="436" y="316"/>
                  </a:lnTo>
                  <a:lnTo>
                    <a:pt x="432" y="326"/>
                  </a:lnTo>
                  <a:lnTo>
                    <a:pt x="427" y="336"/>
                  </a:lnTo>
                  <a:lnTo>
                    <a:pt x="422" y="345"/>
                  </a:lnTo>
                  <a:lnTo>
                    <a:pt x="416" y="354"/>
                  </a:lnTo>
                  <a:lnTo>
                    <a:pt x="409" y="363"/>
                  </a:lnTo>
                  <a:lnTo>
                    <a:pt x="403" y="372"/>
                  </a:lnTo>
                  <a:lnTo>
                    <a:pt x="396" y="380"/>
                  </a:lnTo>
                  <a:lnTo>
                    <a:pt x="388" y="388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4" y="409"/>
                  </a:lnTo>
                  <a:lnTo>
                    <a:pt x="355" y="415"/>
                  </a:lnTo>
                  <a:lnTo>
                    <a:pt x="346" y="421"/>
                  </a:lnTo>
                  <a:lnTo>
                    <a:pt x="336" y="427"/>
                  </a:lnTo>
                  <a:lnTo>
                    <a:pt x="326" y="432"/>
                  </a:lnTo>
                  <a:lnTo>
                    <a:pt x="316" y="436"/>
                  </a:lnTo>
                  <a:lnTo>
                    <a:pt x="306" y="440"/>
                  </a:lnTo>
                  <a:lnTo>
                    <a:pt x="296" y="444"/>
                  </a:lnTo>
                  <a:lnTo>
                    <a:pt x="285" y="447"/>
                  </a:lnTo>
                  <a:lnTo>
                    <a:pt x="274" y="449"/>
                  </a:lnTo>
                  <a:lnTo>
                    <a:pt x="263" y="451"/>
                  </a:lnTo>
                  <a:lnTo>
                    <a:pt x="252" y="453"/>
                  </a:lnTo>
                  <a:lnTo>
                    <a:pt x="240" y="454"/>
                  </a:lnTo>
                  <a:lnTo>
                    <a:pt x="229" y="454"/>
                  </a:lnTo>
                  <a:lnTo>
                    <a:pt x="216" y="454"/>
                  </a:lnTo>
                  <a:lnTo>
                    <a:pt x="204" y="453"/>
                  </a:lnTo>
                  <a:lnTo>
                    <a:pt x="193" y="451"/>
                  </a:lnTo>
                  <a:lnTo>
                    <a:pt x="182" y="449"/>
                  </a:lnTo>
                  <a:lnTo>
                    <a:pt x="171" y="447"/>
                  </a:lnTo>
                  <a:lnTo>
                    <a:pt x="160" y="444"/>
                  </a:lnTo>
                  <a:lnTo>
                    <a:pt x="150" y="440"/>
                  </a:lnTo>
                  <a:lnTo>
                    <a:pt x="140" y="436"/>
                  </a:lnTo>
                  <a:lnTo>
                    <a:pt x="130" y="432"/>
                  </a:lnTo>
                  <a:lnTo>
                    <a:pt x="120" y="427"/>
                  </a:lnTo>
                  <a:lnTo>
                    <a:pt x="111" y="421"/>
                  </a:lnTo>
                  <a:lnTo>
                    <a:pt x="101" y="415"/>
                  </a:lnTo>
                  <a:lnTo>
                    <a:pt x="93" y="409"/>
                  </a:lnTo>
                  <a:lnTo>
                    <a:pt x="84" y="402"/>
                  </a:lnTo>
                  <a:lnTo>
                    <a:pt x="76" y="395"/>
                  </a:lnTo>
                  <a:lnTo>
                    <a:pt x="68" y="388"/>
                  </a:lnTo>
                  <a:lnTo>
                    <a:pt x="60" y="380"/>
                  </a:lnTo>
                  <a:lnTo>
                    <a:pt x="53" y="372"/>
                  </a:lnTo>
                  <a:lnTo>
                    <a:pt x="47" y="363"/>
                  </a:lnTo>
                  <a:lnTo>
                    <a:pt x="40" y="354"/>
                  </a:lnTo>
                  <a:lnTo>
                    <a:pt x="35" y="345"/>
                  </a:lnTo>
                  <a:lnTo>
                    <a:pt x="29" y="336"/>
                  </a:lnTo>
                  <a:lnTo>
                    <a:pt x="24" y="326"/>
                  </a:lnTo>
                  <a:lnTo>
                    <a:pt x="20" y="316"/>
                  </a:lnTo>
                  <a:lnTo>
                    <a:pt x="16" y="306"/>
                  </a:lnTo>
                  <a:lnTo>
                    <a:pt x="12" y="295"/>
                  </a:lnTo>
                  <a:lnTo>
                    <a:pt x="9" y="285"/>
                  </a:lnTo>
                  <a:lnTo>
                    <a:pt x="6" y="274"/>
                  </a:lnTo>
                  <a:lnTo>
                    <a:pt x="4" y="263"/>
                  </a:lnTo>
                  <a:lnTo>
                    <a:pt x="3" y="251"/>
                  </a:lnTo>
                  <a:lnTo>
                    <a:pt x="3" y="246"/>
                  </a:lnTo>
                  <a:lnTo>
                    <a:pt x="2" y="240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1" name="Freeform 163"/>
            <p:cNvSpPr>
              <a:spLocks noEditPoints="1"/>
            </p:cNvSpPr>
            <p:nvPr/>
          </p:nvSpPr>
          <p:spPr bwMode="auto">
            <a:xfrm rot="1413173">
              <a:off x="1561" y="1049"/>
              <a:ext cx="2596" cy="2596"/>
            </a:xfrm>
            <a:custGeom>
              <a:avLst/>
              <a:gdLst>
                <a:gd name="T0" fmla="*/ 758 w 452"/>
                <a:gd name="T1" fmla="*/ 34110 h 452"/>
                <a:gd name="T2" fmla="*/ 4158 w 452"/>
                <a:gd name="T3" fmla="*/ 24047 h 452"/>
                <a:gd name="T4" fmla="*/ 9666 w 452"/>
                <a:gd name="T5" fmla="*/ 15536 h 452"/>
                <a:gd name="T6" fmla="*/ 17253 w 452"/>
                <a:gd name="T7" fmla="*/ 8345 h 452"/>
                <a:gd name="T8" fmla="*/ 26155 w 452"/>
                <a:gd name="T9" fmla="*/ 3234 h 452"/>
                <a:gd name="T10" fmla="*/ 36183 w 452"/>
                <a:gd name="T11" fmla="*/ 362 h 452"/>
                <a:gd name="T12" fmla="*/ 47366 w 452"/>
                <a:gd name="T13" fmla="*/ 195 h 452"/>
                <a:gd name="T14" fmla="*/ 57594 w 452"/>
                <a:gd name="T15" fmla="*/ 2475 h 452"/>
                <a:gd name="T16" fmla="*/ 66864 w 452"/>
                <a:gd name="T17" fmla="*/ 7191 h 452"/>
                <a:gd name="T18" fmla="*/ 74646 w 452"/>
                <a:gd name="T19" fmla="*/ 13819 h 452"/>
                <a:gd name="T20" fmla="*/ 80522 w 452"/>
                <a:gd name="T21" fmla="*/ 22365 h 452"/>
                <a:gd name="T22" fmla="*/ 84313 w 452"/>
                <a:gd name="T23" fmla="*/ 32031 h 452"/>
                <a:gd name="T24" fmla="*/ 85634 w 452"/>
                <a:gd name="T25" fmla="*/ 40542 h 452"/>
                <a:gd name="T26" fmla="*/ 84875 w 452"/>
                <a:gd name="T27" fmla="*/ 51524 h 452"/>
                <a:gd name="T28" fmla="*/ 81475 w 452"/>
                <a:gd name="T29" fmla="*/ 61385 h 452"/>
                <a:gd name="T30" fmla="*/ 75967 w 452"/>
                <a:gd name="T31" fmla="*/ 70098 h 452"/>
                <a:gd name="T32" fmla="*/ 68576 w 452"/>
                <a:gd name="T33" fmla="*/ 77122 h 452"/>
                <a:gd name="T34" fmla="*/ 59473 w 452"/>
                <a:gd name="T35" fmla="*/ 82233 h 452"/>
                <a:gd name="T36" fmla="*/ 49445 w 452"/>
                <a:gd name="T37" fmla="*/ 85071 h 452"/>
                <a:gd name="T38" fmla="*/ 38262 w 452"/>
                <a:gd name="T39" fmla="*/ 85433 h 452"/>
                <a:gd name="T40" fmla="*/ 28039 w 452"/>
                <a:gd name="T41" fmla="*/ 82992 h 452"/>
                <a:gd name="T42" fmla="*/ 18769 w 452"/>
                <a:gd name="T43" fmla="*/ 78242 h 452"/>
                <a:gd name="T44" fmla="*/ 10987 w 452"/>
                <a:gd name="T45" fmla="*/ 71614 h 452"/>
                <a:gd name="T46" fmla="*/ 5112 w 452"/>
                <a:gd name="T47" fmla="*/ 63269 h 452"/>
                <a:gd name="T48" fmla="*/ 1321 w 452"/>
                <a:gd name="T49" fmla="*/ 53603 h 452"/>
                <a:gd name="T50" fmla="*/ 0 w 452"/>
                <a:gd name="T51" fmla="*/ 45091 h 452"/>
                <a:gd name="T52" fmla="*/ 758 w 452"/>
                <a:gd name="T53" fmla="*/ 36183 h 452"/>
                <a:gd name="T54" fmla="*/ 3595 w 452"/>
                <a:gd name="T55" fmla="*/ 26155 h 452"/>
                <a:gd name="T56" fmla="*/ 8707 w 452"/>
                <a:gd name="T57" fmla="*/ 17253 h 452"/>
                <a:gd name="T58" fmla="*/ 15737 w 452"/>
                <a:gd name="T59" fmla="*/ 9861 h 452"/>
                <a:gd name="T60" fmla="*/ 24243 w 452"/>
                <a:gd name="T61" fmla="*/ 4353 h 452"/>
                <a:gd name="T62" fmla="*/ 34110 w 452"/>
                <a:gd name="T63" fmla="*/ 1120 h 452"/>
                <a:gd name="T64" fmla="*/ 45091 w 452"/>
                <a:gd name="T65" fmla="*/ 195 h 452"/>
                <a:gd name="T66" fmla="*/ 55515 w 452"/>
                <a:gd name="T67" fmla="*/ 2079 h 452"/>
                <a:gd name="T68" fmla="*/ 64980 w 452"/>
                <a:gd name="T69" fmla="*/ 6266 h 452"/>
                <a:gd name="T70" fmla="*/ 72935 w 452"/>
                <a:gd name="T71" fmla="*/ 12699 h 452"/>
                <a:gd name="T72" fmla="*/ 79201 w 452"/>
                <a:gd name="T73" fmla="*/ 20647 h 452"/>
                <a:gd name="T74" fmla="*/ 83554 w 452"/>
                <a:gd name="T75" fmla="*/ 30118 h 452"/>
                <a:gd name="T76" fmla="*/ 85272 w 452"/>
                <a:gd name="T77" fmla="*/ 39417 h 452"/>
                <a:gd name="T78" fmla="*/ 84875 w 452"/>
                <a:gd name="T79" fmla="*/ 49249 h 452"/>
                <a:gd name="T80" fmla="*/ 82038 w 452"/>
                <a:gd name="T81" fmla="*/ 59473 h 452"/>
                <a:gd name="T82" fmla="*/ 76927 w 452"/>
                <a:gd name="T83" fmla="*/ 68214 h 452"/>
                <a:gd name="T84" fmla="*/ 69897 w 452"/>
                <a:gd name="T85" fmla="*/ 75606 h 452"/>
                <a:gd name="T86" fmla="*/ 61385 w 452"/>
                <a:gd name="T87" fmla="*/ 81079 h 452"/>
                <a:gd name="T88" fmla="*/ 51524 w 452"/>
                <a:gd name="T89" fmla="*/ 84508 h 452"/>
                <a:gd name="T90" fmla="*/ 40542 w 452"/>
                <a:gd name="T91" fmla="*/ 85272 h 452"/>
                <a:gd name="T92" fmla="*/ 30118 w 452"/>
                <a:gd name="T93" fmla="*/ 83353 h 452"/>
                <a:gd name="T94" fmla="*/ 20647 w 452"/>
                <a:gd name="T95" fmla="*/ 79201 h 452"/>
                <a:gd name="T96" fmla="*/ 12699 w 452"/>
                <a:gd name="T97" fmla="*/ 72935 h 452"/>
                <a:gd name="T98" fmla="*/ 6433 w 452"/>
                <a:gd name="T99" fmla="*/ 64980 h 452"/>
                <a:gd name="T100" fmla="*/ 2079 w 452"/>
                <a:gd name="T101" fmla="*/ 55515 h 452"/>
                <a:gd name="T102" fmla="*/ 362 w 452"/>
                <a:gd name="T103" fmla="*/ 46050 h 4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2"/>
                <a:gd name="T157" fmla="*/ 0 h 452"/>
                <a:gd name="T158" fmla="*/ 452 w 452"/>
                <a:gd name="T159" fmla="*/ 452 h 4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2" h="452">
                  <a:moveTo>
                    <a:pt x="0" y="225"/>
                  </a:moveTo>
                  <a:lnTo>
                    <a:pt x="0" y="214"/>
                  </a:lnTo>
                  <a:lnTo>
                    <a:pt x="1" y="202"/>
                  </a:lnTo>
                  <a:lnTo>
                    <a:pt x="2" y="191"/>
                  </a:lnTo>
                  <a:lnTo>
                    <a:pt x="4" y="180"/>
                  </a:lnTo>
                  <a:lnTo>
                    <a:pt x="7" y="169"/>
                  </a:lnTo>
                  <a:lnTo>
                    <a:pt x="10" y="158"/>
                  </a:lnTo>
                  <a:lnTo>
                    <a:pt x="14" y="148"/>
                  </a:lnTo>
                  <a:lnTo>
                    <a:pt x="18" y="137"/>
                  </a:lnTo>
                  <a:lnTo>
                    <a:pt x="22" y="127"/>
                  </a:lnTo>
                  <a:lnTo>
                    <a:pt x="27" y="118"/>
                  </a:lnTo>
                  <a:lnTo>
                    <a:pt x="33" y="108"/>
                  </a:lnTo>
                  <a:lnTo>
                    <a:pt x="38" y="99"/>
                  </a:lnTo>
                  <a:lnTo>
                    <a:pt x="45" y="90"/>
                  </a:lnTo>
                  <a:lnTo>
                    <a:pt x="51" y="82"/>
                  </a:lnTo>
                  <a:lnTo>
                    <a:pt x="58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1" y="44"/>
                  </a:lnTo>
                  <a:lnTo>
                    <a:pt x="99" y="38"/>
                  </a:lnTo>
                  <a:lnTo>
                    <a:pt x="109" y="32"/>
                  </a:lnTo>
                  <a:lnTo>
                    <a:pt x="118" y="27"/>
                  </a:lnTo>
                  <a:lnTo>
                    <a:pt x="128" y="22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8" y="10"/>
                  </a:lnTo>
                  <a:lnTo>
                    <a:pt x="169" y="7"/>
                  </a:lnTo>
                  <a:lnTo>
                    <a:pt x="180" y="4"/>
                  </a:lnTo>
                  <a:lnTo>
                    <a:pt x="191" y="2"/>
                  </a:lnTo>
                  <a:lnTo>
                    <a:pt x="202" y="1"/>
                  </a:lnTo>
                  <a:lnTo>
                    <a:pt x="214" y="0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61" y="2"/>
                  </a:lnTo>
                  <a:lnTo>
                    <a:pt x="272" y="4"/>
                  </a:lnTo>
                  <a:lnTo>
                    <a:pt x="283" y="7"/>
                  </a:lnTo>
                  <a:lnTo>
                    <a:pt x="294" y="10"/>
                  </a:lnTo>
                  <a:lnTo>
                    <a:pt x="304" y="13"/>
                  </a:lnTo>
                  <a:lnTo>
                    <a:pt x="314" y="17"/>
                  </a:lnTo>
                  <a:lnTo>
                    <a:pt x="324" y="22"/>
                  </a:lnTo>
                  <a:lnTo>
                    <a:pt x="334" y="27"/>
                  </a:lnTo>
                  <a:lnTo>
                    <a:pt x="344" y="32"/>
                  </a:lnTo>
                  <a:lnTo>
                    <a:pt x="353" y="38"/>
                  </a:lnTo>
                  <a:lnTo>
                    <a:pt x="362" y="44"/>
                  </a:lnTo>
                  <a:lnTo>
                    <a:pt x="370" y="51"/>
                  </a:lnTo>
                  <a:lnTo>
                    <a:pt x="378" y="58"/>
                  </a:lnTo>
                  <a:lnTo>
                    <a:pt x="386" y="66"/>
                  </a:lnTo>
                  <a:lnTo>
                    <a:pt x="394" y="73"/>
                  </a:lnTo>
                  <a:lnTo>
                    <a:pt x="401" y="82"/>
                  </a:lnTo>
                  <a:lnTo>
                    <a:pt x="407" y="90"/>
                  </a:lnTo>
                  <a:lnTo>
                    <a:pt x="414" y="99"/>
                  </a:lnTo>
                  <a:lnTo>
                    <a:pt x="420" y="108"/>
                  </a:lnTo>
                  <a:lnTo>
                    <a:pt x="425" y="118"/>
                  </a:lnTo>
                  <a:lnTo>
                    <a:pt x="430" y="127"/>
                  </a:lnTo>
                  <a:lnTo>
                    <a:pt x="434" y="137"/>
                  </a:lnTo>
                  <a:lnTo>
                    <a:pt x="439" y="148"/>
                  </a:lnTo>
                  <a:lnTo>
                    <a:pt x="442" y="158"/>
                  </a:lnTo>
                  <a:lnTo>
                    <a:pt x="445" y="169"/>
                  </a:lnTo>
                  <a:lnTo>
                    <a:pt x="448" y="180"/>
                  </a:lnTo>
                  <a:lnTo>
                    <a:pt x="450" y="191"/>
                  </a:lnTo>
                  <a:lnTo>
                    <a:pt x="451" y="202"/>
                  </a:lnTo>
                  <a:lnTo>
                    <a:pt x="452" y="208"/>
                  </a:lnTo>
                  <a:lnTo>
                    <a:pt x="452" y="214"/>
                  </a:lnTo>
                  <a:lnTo>
                    <a:pt x="452" y="225"/>
                  </a:lnTo>
                  <a:lnTo>
                    <a:pt x="452" y="238"/>
                  </a:lnTo>
                  <a:lnTo>
                    <a:pt x="451" y="249"/>
                  </a:lnTo>
                  <a:lnTo>
                    <a:pt x="450" y="261"/>
                  </a:lnTo>
                  <a:lnTo>
                    <a:pt x="448" y="272"/>
                  </a:lnTo>
                  <a:lnTo>
                    <a:pt x="445" y="283"/>
                  </a:lnTo>
                  <a:lnTo>
                    <a:pt x="442" y="293"/>
                  </a:lnTo>
                  <a:lnTo>
                    <a:pt x="439" y="304"/>
                  </a:lnTo>
                  <a:lnTo>
                    <a:pt x="434" y="314"/>
                  </a:lnTo>
                  <a:lnTo>
                    <a:pt x="430" y="324"/>
                  </a:lnTo>
                  <a:lnTo>
                    <a:pt x="425" y="334"/>
                  </a:lnTo>
                  <a:lnTo>
                    <a:pt x="420" y="343"/>
                  </a:lnTo>
                  <a:lnTo>
                    <a:pt x="414" y="352"/>
                  </a:lnTo>
                  <a:lnTo>
                    <a:pt x="407" y="361"/>
                  </a:lnTo>
                  <a:lnTo>
                    <a:pt x="401" y="370"/>
                  </a:lnTo>
                  <a:lnTo>
                    <a:pt x="394" y="378"/>
                  </a:lnTo>
                  <a:lnTo>
                    <a:pt x="386" y="386"/>
                  </a:lnTo>
                  <a:lnTo>
                    <a:pt x="378" y="393"/>
                  </a:lnTo>
                  <a:lnTo>
                    <a:pt x="370" y="400"/>
                  </a:lnTo>
                  <a:lnTo>
                    <a:pt x="362" y="407"/>
                  </a:lnTo>
                  <a:lnTo>
                    <a:pt x="353" y="413"/>
                  </a:lnTo>
                  <a:lnTo>
                    <a:pt x="344" y="419"/>
                  </a:lnTo>
                  <a:lnTo>
                    <a:pt x="334" y="425"/>
                  </a:lnTo>
                  <a:lnTo>
                    <a:pt x="324" y="430"/>
                  </a:lnTo>
                  <a:lnTo>
                    <a:pt x="314" y="434"/>
                  </a:lnTo>
                  <a:lnTo>
                    <a:pt x="304" y="438"/>
                  </a:lnTo>
                  <a:lnTo>
                    <a:pt x="294" y="442"/>
                  </a:lnTo>
                  <a:lnTo>
                    <a:pt x="283" y="445"/>
                  </a:lnTo>
                  <a:lnTo>
                    <a:pt x="272" y="447"/>
                  </a:lnTo>
                  <a:lnTo>
                    <a:pt x="261" y="449"/>
                  </a:lnTo>
                  <a:lnTo>
                    <a:pt x="250" y="451"/>
                  </a:lnTo>
                  <a:lnTo>
                    <a:pt x="238" y="452"/>
                  </a:lnTo>
                  <a:lnTo>
                    <a:pt x="227" y="452"/>
                  </a:lnTo>
                  <a:lnTo>
                    <a:pt x="214" y="452"/>
                  </a:lnTo>
                  <a:lnTo>
                    <a:pt x="202" y="451"/>
                  </a:lnTo>
                  <a:lnTo>
                    <a:pt x="191" y="449"/>
                  </a:lnTo>
                  <a:lnTo>
                    <a:pt x="180" y="447"/>
                  </a:lnTo>
                  <a:lnTo>
                    <a:pt x="169" y="445"/>
                  </a:lnTo>
                  <a:lnTo>
                    <a:pt x="158" y="442"/>
                  </a:lnTo>
                  <a:lnTo>
                    <a:pt x="148" y="438"/>
                  </a:lnTo>
                  <a:lnTo>
                    <a:pt x="138" y="434"/>
                  </a:lnTo>
                  <a:lnTo>
                    <a:pt x="128" y="430"/>
                  </a:lnTo>
                  <a:lnTo>
                    <a:pt x="118" y="425"/>
                  </a:lnTo>
                  <a:lnTo>
                    <a:pt x="109" y="419"/>
                  </a:lnTo>
                  <a:lnTo>
                    <a:pt x="99" y="413"/>
                  </a:lnTo>
                  <a:lnTo>
                    <a:pt x="91" y="407"/>
                  </a:lnTo>
                  <a:lnTo>
                    <a:pt x="82" y="400"/>
                  </a:lnTo>
                  <a:lnTo>
                    <a:pt x="74" y="393"/>
                  </a:lnTo>
                  <a:lnTo>
                    <a:pt x="66" y="386"/>
                  </a:lnTo>
                  <a:lnTo>
                    <a:pt x="58" y="378"/>
                  </a:lnTo>
                  <a:lnTo>
                    <a:pt x="51" y="370"/>
                  </a:lnTo>
                  <a:lnTo>
                    <a:pt x="45" y="361"/>
                  </a:lnTo>
                  <a:lnTo>
                    <a:pt x="38" y="352"/>
                  </a:lnTo>
                  <a:lnTo>
                    <a:pt x="33" y="343"/>
                  </a:lnTo>
                  <a:lnTo>
                    <a:pt x="27" y="334"/>
                  </a:lnTo>
                  <a:lnTo>
                    <a:pt x="22" y="324"/>
                  </a:lnTo>
                  <a:lnTo>
                    <a:pt x="18" y="314"/>
                  </a:lnTo>
                  <a:lnTo>
                    <a:pt x="14" y="304"/>
                  </a:lnTo>
                  <a:lnTo>
                    <a:pt x="10" y="293"/>
                  </a:lnTo>
                  <a:lnTo>
                    <a:pt x="7" y="283"/>
                  </a:lnTo>
                  <a:lnTo>
                    <a:pt x="4" y="272"/>
                  </a:lnTo>
                  <a:lnTo>
                    <a:pt x="2" y="261"/>
                  </a:lnTo>
                  <a:lnTo>
                    <a:pt x="1" y="249"/>
                  </a:lnTo>
                  <a:lnTo>
                    <a:pt x="1" y="244"/>
                  </a:lnTo>
                  <a:lnTo>
                    <a:pt x="0" y="238"/>
                  </a:lnTo>
                  <a:lnTo>
                    <a:pt x="0" y="225"/>
                  </a:lnTo>
                  <a:close/>
                  <a:moveTo>
                    <a:pt x="1" y="225"/>
                  </a:moveTo>
                  <a:lnTo>
                    <a:pt x="2" y="214"/>
                  </a:lnTo>
                  <a:lnTo>
                    <a:pt x="2" y="202"/>
                  </a:lnTo>
                  <a:lnTo>
                    <a:pt x="4" y="191"/>
                  </a:lnTo>
                  <a:lnTo>
                    <a:pt x="6" y="180"/>
                  </a:lnTo>
                  <a:lnTo>
                    <a:pt x="8" y="169"/>
                  </a:lnTo>
                  <a:lnTo>
                    <a:pt x="11" y="159"/>
                  </a:lnTo>
                  <a:lnTo>
                    <a:pt x="15" y="148"/>
                  </a:lnTo>
                  <a:lnTo>
                    <a:pt x="19" y="138"/>
                  </a:lnTo>
                  <a:lnTo>
                    <a:pt x="23" y="128"/>
                  </a:lnTo>
                  <a:lnTo>
                    <a:pt x="28" y="118"/>
                  </a:lnTo>
                  <a:lnTo>
                    <a:pt x="34" y="109"/>
                  </a:lnTo>
                  <a:lnTo>
                    <a:pt x="40" y="100"/>
                  </a:lnTo>
                  <a:lnTo>
                    <a:pt x="46" y="91"/>
                  </a:lnTo>
                  <a:lnTo>
                    <a:pt x="52" y="83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1" y="46"/>
                  </a:lnTo>
                  <a:lnTo>
                    <a:pt x="100" y="39"/>
                  </a:lnTo>
                  <a:lnTo>
                    <a:pt x="109" y="33"/>
                  </a:lnTo>
                  <a:lnTo>
                    <a:pt x="119" y="28"/>
                  </a:lnTo>
                  <a:lnTo>
                    <a:pt x="128" y="23"/>
                  </a:lnTo>
                  <a:lnTo>
                    <a:pt x="138" y="19"/>
                  </a:lnTo>
                  <a:lnTo>
                    <a:pt x="148" y="15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0" y="6"/>
                  </a:lnTo>
                  <a:lnTo>
                    <a:pt x="191" y="4"/>
                  </a:lnTo>
                  <a:lnTo>
                    <a:pt x="203" y="2"/>
                  </a:lnTo>
                  <a:lnTo>
                    <a:pt x="214" y="1"/>
                  </a:lnTo>
                  <a:lnTo>
                    <a:pt x="227" y="1"/>
                  </a:lnTo>
                  <a:lnTo>
                    <a:pt x="238" y="1"/>
                  </a:lnTo>
                  <a:lnTo>
                    <a:pt x="249" y="2"/>
                  </a:lnTo>
                  <a:lnTo>
                    <a:pt x="261" y="4"/>
                  </a:lnTo>
                  <a:lnTo>
                    <a:pt x="272" y="6"/>
                  </a:lnTo>
                  <a:lnTo>
                    <a:pt x="283" y="8"/>
                  </a:lnTo>
                  <a:lnTo>
                    <a:pt x="293" y="11"/>
                  </a:lnTo>
                  <a:lnTo>
                    <a:pt x="304" y="15"/>
                  </a:lnTo>
                  <a:lnTo>
                    <a:pt x="314" y="19"/>
                  </a:lnTo>
                  <a:lnTo>
                    <a:pt x="324" y="23"/>
                  </a:lnTo>
                  <a:lnTo>
                    <a:pt x="333" y="28"/>
                  </a:lnTo>
                  <a:lnTo>
                    <a:pt x="343" y="33"/>
                  </a:lnTo>
                  <a:lnTo>
                    <a:pt x="352" y="39"/>
                  </a:lnTo>
                  <a:lnTo>
                    <a:pt x="361" y="46"/>
                  </a:lnTo>
                  <a:lnTo>
                    <a:pt x="369" y="52"/>
                  </a:lnTo>
                  <a:lnTo>
                    <a:pt x="377" y="59"/>
                  </a:lnTo>
                  <a:lnTo>
                    <a:pt x="385" y="67"/>
                  </a:lnTo>
                  <a:lnTo>
                    <a:pt x="393" y="74"/>
                  </a:lnTo>
                  <a:lnTo>
                    <a:pt x="400" y="83"/>
                  </a:lnTo>
                  <a:lnTo>
                    <a:pt x="406" y="91"/>
                  </a:lnTo>
                  <a:lnTo>
                    <a:pt x="413" y="100"/>
                  </a:lnTo>
                  <a:lnTo>
                    <a:pt x="418" y="109"/>
                  </a:lnTo>
                  <a:lnTo>
                    <a:pt x="424" y="118"/>
                  </a:lnTo>
                  <a:lnTo>
                    <a:pt x="429" y="128"/>
                  </a:lnTo>
                  <a:lnTo>
                    <a:pt x="433" y="138"/>
                  </a:lnTo>
                  <a:lnTo>
                    <a:pt x="437" y="148"/>
                  </a:lnTo>
                  <a:lnTo>
                    <a:pt x="441" y="159"/>
                  </a:lnTo>
                  <a:lnTo>
                    <a:pt x="444" y="169"/>
                  </a:lnTo>
                  <a:lnTo>
                    <a:pt x="446" y="180"/>
                  </a:lnTo>
                  <a:lnTo>
                    <a:pt x="448" y="191"/>
                  </a:lnTo>
                  <a:lnTo>
                    <a:pt x="450" y="202"/>
                  </a:lnTo>
                  <a:lnTo>
                    <a:pt x="450" y="208"/>
                  </a:lnTo>
                  <a:lnTo>
                    <a:pt x="451" y="214"/>
                  </a:lnTo>
                  <a:lnTo>
                    <a:pt x="451" y="225"/>
                  </a:lnTo>
                  <a:lnTo>
                    <a:pt x="451" y="238"/>
                  </a:lnTo>
                  <a:lnTo>
                    <a:pt x="450" y="249"/>
                  </a:lnTo>
                  <a:lnTo>
                    <a:pt x="448" y="260"/>
                  </a:lnTo>
                  <a:lnTo>
                    <a:pt x="446" y="271"/>
                  </a:lnTo>
                  <a:lnTo>
                    <a:pt x="444" y="282"/>
                  </a:lnTo>
                  <a:lnTo>
                    <a:pt x="441" y="293"/>
                  </a:lnTo>
                  <a:lnTo>
                    <a:pt x="437" y="303"/>
                  </a:lnTo>
                  <a:lnTo>
                    <a:pt x="433" y="314"/>
                  </a:lnTo>
                  <a:lnTo>
                    <a:pt x="429" y="323"/>
                  </a:lnTo>
                  <a:lnTo>
                    <a:pt x="424" y="333"/>
                  </a:lnTo>
                  <a:lnTo>
                    <a:pt x="418" y="343"/>
                  </a:lnTo>
                  <a:lnTo>
                    <a:pt x="413" y="352"/>
                  </a:lnTo>
                  <a:lnTo>
                    <a:pt x="406" y="360"/>
                  </a:lnTo>
                  <a:lnTo>
                    <a:pt x="400" y="369"/>
                  </a:lnTo>
                  <a:lnTo>
                    <a:pt x="393" y="377"/>
                  </a:lnTo>
                  <a:lnTo>
                    <a:pt x="385" y="385"/>
                  </a:lnTo>
                  <a:lnTo>
                    <a:pt x="377" y="392"/>
                  </a:lnTo>
                  <a:lnTo>
                    <a:pt x="369" y="399"/>
                  </a:lnTo>
                  <a:lnTo>
                    <a:pt x="361" y="406"/>
                  </a:lnTo>
                  <a:lnTo>
                    <a:pt x="352" y="412"/>
                  </a:lnTo>
                  <a:lnTo>
                    <a:pt x="343" y="418"/>
                  </a:lnTo>
                  <a:lnTo>
                    <a:pt x="333" y="423"/>
                  </a:lnTo>
                  <a:lnTo>
                    <a:pt x="324" y="428"/>
                  </a:lnTo>
                  <a:lnTo>
                    <a:pt x="314" y="433"/>
                  </a:lnTo>
                  <a:lnTo>
                    <a:pt x="304" y="437"/>
                  </a:lnTo>
                  <a:lnTo>
                    <a:pt x="293" y="440"/>
                  </a:lnTo>
                  <a:lnTo>
                    <a:pt x="283" y="443"/>
                  </a:lnTo>
                  <a:lnTo>
                    <a:pt x="272" y="446"/>
                  </a:lnTo>
                  <a:lnTo>
                    <a:pt x="261" y="448"/>
                  </a:lnTo>
                  <a:lnTo>
                    <a:pt x="249" y="449"/>
                  </a:lnTo>
                  <a:lnTo>
                    <a:pt x="238" y="450"/>
                  </a:lnTo>
                  <a:lnTo>
                    <a:pt x="227" y="451"/>
                  </a:lnTo>
                  <a:lnTo>
                    <a:pt x="214" y="450"/>
                  </a:lnTo>
                  <a:lnTo>
                    <a:pt x="203" y="449"/>
                  </a:lnTo>
                  <a:lnTo>
                    <a:pt x="191" y="448"/>
                  </a:lnTo>
                  <a:lnTo>
                    <a:pt x="180" y="446"/>
                  </a:lnTo>
                  <a:lnTo>
                    <a:pt x="169" y="443"/>
                  </a:lnTo>
                  <a:lnTo>
                    <a:pt x="159" y="440"/>
                  </a:lnTo>
                  <a:lnTo>
                    <a:pt x="148" y="437"/>
                  </a:lnTo>
                  <a:lnTo>
                    <a:pt x="138" y="433"/>
                  </a:lnTo>
                  <a:lnTo>
                    <a:pt x="128" y="428"/>
                  </a:lnTo>
                  <a:lnTo>
                    <a:pt x="119" y="423"/>
                  </a:lnTo>
                  <a:lnTo>
                    <a:pt x="109" y="418"/>
                  </a:lnTo>
                  <a:lnTo>
                    <a:pt x="100" y="412"/>
                  </a:lnTo>
                  <a:lnTo>
                    <a:pt x="91" y="406"/>
                  </a:lnTo>
                  <a:lnTo>
                    <a:pt x="83" y="399"/>
                  </a:lnTo>
                  <a:lnTo>
                    <a:pt x="75" y="392"/>
                  </a:lnTo>
                  <a:lnTo>
                    <a:pt x="67" y="385"/>
                  </a:lnTo>
                  <a:lnTo>
                    <a:pt x="60" y="377"/>
                  </a:lnTo>
                  <a:lnTo>
                    <a:pt x="52" y="369"/>
                  </a:lnTo>
                  <a:lnTo>
                    <a:pt x="46" y="360"/>
                  </a:lnTo>
                  <a:lnTo>
                    <a:pt x="40" y="352"/>
                  </a:lnTo>
                  <a:lnTo>
                    <a:pt x="34" y="343"/>
                  </a:lnTo>
                  <a:lnTo>
                    <a:pt x="28" y="333"/>
                  </a:lnTo>
                  <a:lnTo>
                    <a:pt x="23" y="323"/>
                  </a:lnTo>
                  <a:lnTo>
                    <a:pt x="19" y="314"/>
                  </a:lnTo>
                  <a:lnTo>
                    <a:pt x="15" y="303"/>
                  </a:lnTo>
                  <a:lnTo>
                    <a:pt x="11" y="293"/>
                  </a:lnTo>
                  <a:lnTo>
                    <a:pt x="8" y="282"/>
                  </a:lnTo>
                  <a:lnTo>
                    <a:pt x="6" y="271"/>
                  </a:lnTo>
                  <a:lnTo>
                    <a:pt x="4" y="260"/>
                  </a:lnTo>
                  <a:lnTo>
                    <a:pt x="2" y="249"/>
                  </a:lnTo>
                  <a:lnTo>
                    <a:pt x="2" y="243"/>
                  </a:lnTo>
                  <a:lnTo>
                    <a:pt x="2" y="238"/>
                  </a:lnTo>
                  <a:lnTo>
                    <a:pt x="1" y="2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2" name="Freeform 164"/>
            <p:cNvSpPr>
              <a:spLocks noEditPoints="1"/>
            </p:cNvSpPr>
            <p:nvPr/>
          </p:nvSpPr>
          <p:spPr bwMode="auto">
            <a:xfrm rot="1413173">
              <a:off x="1566" y="1054"/>
              <a:ext cx="2586" cy="2586"/>
            </a:xfrm>
            <a:custGeom>
              <a:avLst/>
              <a:gdLst>
                <a:gd name="T0" fmla="*/ 960 w 450"/>
                <a:gd name="T1" fmla="*/ 33980 h 450"/>
                <a:gd name="T2" fmla="*/ 4161 w 450"/>
                <a:gd name="T3" fmla="*/ 24107 h 450"/>
                <a:gd name="T4" fmla="*/ 9677 w 450"/>
                <a:gd name="T5" fmla="*/ 15556 h 450"/>
                <a:gd name="T6" fmla="*/ 17073 w 450"/>
                <a:gd name="T7" fmla="*/ 8551 h 450"/>
                <a:gd name="T8" fmla="*/ 25992 w 450"/>
                <a:gd name="T9" fmla="*/ 3402 h 450"/>
                <a:gd name="T10" fmla="*/ 36060 w 450"/>
                <a:gd name="T11" fmla="*/ 563 h 450"/>
                <a:gd name="T12" fmla="*/ 47059 w 450"/>
                <a:gd name="T13" fmla="*/ 195 h 450"/>
                <a:gd name="T14" fmla="*/ 57495 w 450"/>
                <a:gd name="T15" fmla="*/ 2643 h 450"/>
                <a:gd name="T16" fmla="*/ 66610 w 450"/>
                <a:gd name="T17" fmla="*/ 7201 h 450"/>
                <a:gd name="T18" fmla="*/ 74402 w 450"/>
                <a:gd name="T19" fmla="*/ 13872 h 450"/>
                <a:gd name="T20" fmla="*/ 80281 w 450"/>
                <a:gd name="T21" fmla="*/ 22194 h 450"/>
                <a:gd name="T22" fmla="*/ 84079 w 450"/>
                <a:gd name="T23" fmla="*/ 31871 h 450"/>
                <a:gd name="T24" fmla="*/ 85401 w 450"/>
                <a:gd name="T25" fmla="*/ 40422 h 450"/>
                <a:gd name="T26" fmla="*/ 84442 w 450"/>
                <a:gd name="T27" fmla="*/ 51255 h 450"/>
                <a:gd name="T28" fmla="*/ 81241 w 450"/>
                <a:gd name="T29" fmla="*/ 61093 h 450"/>
                <a:gd name="T30" fmla="*/ 75724 w 450"/>
                <a:gd name="T31" fmla="*/ 69845 h 450"/>
                <a:gd name="T32" fmla="*/ 68328 w 450"/>
                <a:gd name="T33" fmla="*/ 76844 h 450"/>
                <a:gd name="T34" fmla="*/ 59409 w 450"/>
                <a:gd name="T35" fmla="*/ 81999 h 450"/>
                <a:gd name="T36" fmla="*/ 49341 w 450"/>
                <a:gd name="T37" fmla="*/ 84838 h 450"/>
                <a:gd name="T38" fmla="*/ 38342 w 450"/>
                <a:gd name="T39" fmla="*/ 85039 h 450"/>
                <a:gd name="T40" fmla="*/ 27906 w 450"/>
                <a:gd name="T41" fmla="*/ 82758 h 450"/>
                <a:gd name="T42" fmla="*/ 18792 w 450"/>
                <a:gd name="T43" fmla="*/ 78005 h 450"/>
                <a:gd name="T44" fmla="*/ 11195 w 450"/>
                <a:gd name="T45" fmla="*/ 71368 h 450"/>
                <a:gd name="T46" fmla="*/ 5120 w 450"/>
                <a:gd name="T47" fmla="*/ 63012 h 450"/>
                <a:gd name="T48" fmla="*/ 1322 w 450"/>
                <a:gd name="T49" fmla="*/ 53335 h 450"/>
                <a:gd name="T50" fmla="*/ 195 w 450"/>
                <a:gd name="T51" fmla="*/ 44979 h 450"/>
                <a:gd name="T52" fmla="*/ 759 w 450"/>
                <a:gd name="T53" fmla="*/ 36060 h 450"/>
                <a:gd name="T54" fmla="*/ 3597 w 450"/>
                <a:gd name="T55" fmla="*/ 25992 h 450"/>
                <a:gd name="T56" fmla="*/ 8718 w 450"/>
                <a:gd name="T57" fmla="*/ 17274 h 450"/>
                <a:gd name="T58" fmla="*/ 15752 w 450"/>
                <a:gd name="T59" fmla="*/ 9873 h 450"/>
                <a:gd name="T60" fmla="*/ 24308 w 450"/>
                <a:gd name="T61" fmla="*/ 4362 h 450"/>
                <a:gd name="T62" fmla="*/ 34147 w 450"/>
                <a:gd name="T63" fmla="*/ 1121 h 450"/>
                <a:gd name="T64" fmla="*/ 44979 w 450"/>
                <a:gd name="T65" fmla="*/ 362 h 450"/>
                <a:gd name="T66" fmla="*/ 55415 w 450"/>
                <a:gd name="T67" fmla="*/ 2080 h 450"/>
                <a:gd name="T68" fmla="*/ 64725 w 450"/>
                <a:gd name="T69" fmla="*/ 6442 h 450"/>
                <a:gd name="T70" fmla="*/ 72684 w 450"/>
                <a:gd name="T71" fmla="*/ 12712 h 450"/>
                <a:gd name="T72" fmla="*/ 78959 w 450"/>
                <a:gd name="T73" fmla="*/ 20671 h 450"/>
                <a:gd name="T74" fmla="*/ 83120 w 450"/>
                <a:gd name="T75" fmla="*/ 29986 h 450"/>
                <a:gd name="T76" fmla="*/ 85039 w 450"/>
                <a:gd name="T77" fmla="*/ 40422 h 450"/>
                <a:gd name="T78" fmla="*/ 84275 w 450"/>
                <a:gd name="T79" fmla="*/ 51255 h 450"/>
                <a:gd name="T80" fmla="*/ 80844 w 450"/>
                <a:gd name="T81" fmla="*/ 61093 h 450"/>
                <a:gd name="T82" fmla="*/ 75528 w 450"/>
                <a:gd name="T83" fmla="*/ 69650 h 450"/>
                <a:gd name="T84" fmla="*/ 68127 w 450"/>
                <a:gd name="T85" fmla="*/ 76684 h 450"/>
                <a:gd name="T86" fmla="*/ 59214 w 450"/>
                <a:gd name="T87" fmla="*/ 81798 h 450"/>
                <a:gd name="T88" fmla="*/ 49140 w 450"/>
                <a:gd name="T89" fmla="*/ 84643 h 450"/>
                <a:gd name="T90" fmla="*/ 38342 w 450"/>
                <a:gd name="T91" fmla="*/ 84838 h 450"/>
                <a:gd name="T92" fmla="*/ 28101 w 450"/>
                <a:gd name="T93" fmla="*/ 82562 h 450"/>
                <a:gd name="T94" fmla="*/ 18987 w 450"/>
                <a:gd name="T95" fmla="*/ 77804 h 450"/>
                <a:gd name="T96" fmla="*/ 11396 w 450"/>
                <a:gd name="T97" fmla="*/ 71167 h 450"/>
                <a:gd name="T98" fmla="*/ 5517 w 450"/>
                <a:gd name="T99" fmla="*/ 62811 h 450"/>
                <a:gd name="T100" fmla="*/ 1718 w 450"/>
                <a:gd name="T101" fmla="*/ 53335 h 450"/>
                <a:gd name="T102" fmla="*/ 362 w 450"/>
                <a:gd name="T103" fmla="*/ 42502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0"/>
                <a:gd name="T157" fmla="*/ 0 h 450"/>
                <a:gd name="T158" fmla="*/ 450 w 45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0" h="450">
                  <a:moveTo>
                    <a:pt x="0" y="224"/>
                  </a:moveTo>
                  <a:lnTo>
                    <a:pt x="1" y="213"/>
                  </a:lnTo>
                  <a:lnTo>
                    <a:pt x="1" y="201"/>
                  </a:lnTo>
                  <a:lnTo>
                    <a:pt x="3" y="190"/>
                  </a:lnTo>
                  <a:lnTo>
                    <a:pt x="5" y="179"/>
                  </a:lnTo>
                  <a:lnTo>
                    <a:pt x="7" y="168"/>
                  </a:lnTo>
                  <a:lnTo>
                    <a:pt x="10" y="158"/>
                  </a:lnTo>
                  <a:lnTo>
                    <a:pt x="14" y="147"/>
                  </a:lnTo>
                  <a:lnTo>
                    <a:pt x="18" y="137"/>
                  </a:lnTo>
                  <a:lnTo>
                    <a:pt x="22" y="127"/>
                  </a:lnTo>
                  <a:lnTo>
                    <a:pt x="27" y="117"/>
                  </a:lnTo>
                  <a:lnTo>
                    <a:pt x="33" y="108"/>
                  </a:lnTo>
                  <a:lnTo>
                    <a:pt x="39" y="99"/>
                  </a:lnTo>
                  <a:lnTo>
                    <a:pt x="45" y="90"/>
                  </a:lnTo>
                  <a:lnTo>
                    <a:pt x="51" y="82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0" y="45"/>
                  </a:lnTo>
                  <a:lnTo>
                    <a:pt x="99" y="38"/>
                  </a:lnTo>
                  <a:lnTo>
                    <a:pt x="108" y="32"/>
                  </a:lnTo>
                  <a:lnTo>
                    <a:pt x="118" y="27"/>
                  </a:lnTo>
                  <a:lnTo>
                    <a:pt x="127" y="22"/>
                  </a:lnTo>
                  <a:lnTo>
                    <a:pt x="137" y="18"/>
                  </a:lnTo>
                  <a:lnTo>
                    <a:pt x="147" y="14"/>
                  </a:lnTo>
                  <a:lnTo>
                    <a:pt x="158" y="10"/>
                  </a:lnTo>
                  <a:lnTo>
                    <a:pt x="168" y="7"/>
                  </a:lnTo>
                  <a:lnTo>
                    <a:pt x="179" y="5"/>
                  </a:lnTo>
                  <a:lnTo>
                    <a:pt x="190" y="3"/>
                  </a:lnTo>
                  <a:lnTo>
                    <a:pt x="202" y="1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7"/>
                  </a:lnTo>
                  <a:lnTo>
                    <a:pt x="292" y="10"/>
                  </a:lnTo>
                  <a:lnTo>
                    <a:pt x="303" y="14"/>
                  </a:lnTo>
                  <a:lnTo>
                    <a:pt x="313" y="18"/>
                  </a:lnTo>
                  <a:lnTo>
                    <a:pt x="323" y="22"/>
                  </a:lnTo>
                  <a:lnTo>
                    <a:pt x="332" y="27"/>
                  </a:lnTo>
                  <a:lnTo>
                    <a:pt x="342" y="32"/>
                  </a:lnTo>
                  <a:lnTo>
                    <a:pt x="351" y="38"/>
                  </a:lnTo>
                  <a:lnTo>
                    <a:pt x="360" y="45"/>
                  </a:lnTo>
                  <a:lnTo>
                    <a:pt x="368" y="51"/>
                  </a:lnTo>
                  <a:lnTo>
                    <a:pt x="376" y="58"/>
                  </a:lnTo>
                  <a:lnTo>
                    <a:pt x="384" y="66"/>
                  </a:lnTo>
                  <a:lnTo>
                    <a:pt x="392" y="73"/>
                  </a:lnTo>
                  <a:lnTo>
                    <a:pt x="399" y="82"/>
                  </a:lnTo>
                  <a:lnTo>
                    <a:pt x="405" y="90"/>
                  </a:lnTo>
                  <a:lnTo>
                    <a:pt x="412" y="99"/>
                  </a:lnTo>
                  <a:lnTo>
                    <a:pt x="417" y="108"/>
                  </a:lnTo>
                  <a:lnTo>
                    <a:pt x="423" y="117"/>
                  </a:lnTo>
                  <a:lnTo>
                    <a:pt x="428" y="127"/>
                  </a:lnTo>
                  <a:lnTo>
                    <a:pt x="432" y="137"/>
                  </a:lnTo>
                  <a:lnTo>
                    <a:pt x="436" y="147"/>
                  </a:lnTo>
                  <a:lnTo>
                    <a:pt x="440" y="158"/>
                  </a:lnTo>
                  <a:lnTo>
                    <a:pt x="443" y="168"/>
                  </a:lnTo>
                  <a:lnTo>
                    <a:pt x="445" y="179"/>
                  </a:lnTo>
                  <a:lnTo>
                    <a:pt x="447" y="190"/>
                  </a:lnTo>
                  <a:lnTo>
                    <a:pt x="449" y="201"/>
                  </a:lnTo>
                  <a:lnTo>
                    <a:pt x="449" y="207"/>
                  </a:lnTo>
                  <a:lnTo>
                    <a:pt x="450" y="213"/>
                  </a:lnTo>
                  <a:lnTo>
                    <a:pt x="450" y="224"/>
                  </a:lnTo>
                  <a:lnTo>
                    <a:pt x="450" y="237"/>
                  </a:lnTo>
                  <a:lnTo>
                    <a:pt x="449" y="248"/>
                  </a:lnTo>
                  <a:lnTo>
                    <a:pt x="447" y="259"/>
                  </a:lnTo>
                  <a:lnTo>
                    <a:pt x="445" y="270"/>
                  </a:lnTo>
                  <a:lnTo>
                    <a:pt x="443" y="281"/>
                  </a:lnTo>
                  <a:lnTo>
                    <a:pt x="440" y="292"/>
                  </a:lnTo>
                  <a:lnTo>
                    <a:pt x="436" y="302"/>
                  </a:lnTo>
                  <a:lnTo>
                    <a:pt x="432" y="313"/>
                  </a:lnTo>
                  <a:lnTo>
                    <a:pt x="428" y="322"/>
                  </a:lnTo>
                  <a:lnTo>
                    <a:pt x="423" y="332"/>
                  </a:lnTo>
                  <a:lnTo>
                    <a:pt x="417" y="342"/>
                  </a:lnTo>
                  <a:lnTo>
                    <a:pt x="412" y="351"/>
                  </a:lnTo>
                  <a:lnTo>
                    <a:pt x="405" y="359"/>
                  </a:lnTo>
                  <a:lnTo>
                    <a:pt x="399" y="368"/>
                  </a:lnTo>
                  <a:lnTo>
                    <a:pt x="392" y="376"/>
                  </a:lnTo>
                  <a:lnTo>
                    <a:pt x="384" y="384"/>
                  </a:lnTo>
                  <a:lnTo>
                    <a:pt x="376" y="391"/>
                  </a:lnTo>
                  <a:lnTo>
                    <a:pt x="368" y="398"/>
                  </a:lnTo>
                  <a:lnTo>
                    <a:pt x="360" y="405"/>
                  </a:lnTo>
                  <a:lnTo>
                    <a:pt x="351" y="411"/>
                  </a:lnTo>
                  <a:lnTo>
                    <a:pt x="342" y="417"/>
                  </a:lnTo>
                  <a:lnTo>
                    <a:pt x="332" y="422"/>
                  </a:lnTo>
                  <a:lnTo>
                    <a:pt x="323" y="427"/>
                  </a:lnTo>
                  <a:lnTo>
                    <a:pt x="313" y="432"/>
                  </a:lnTo>
                  <a:lnTo>
                    <a:pt x="303" y="436"/>
                  </a:lnTo>
                  <a:lnTo>
                    <a:pt x="292" y="439"/>
                  </a:lnTo>
                  <a:lnTo>
                    <a:pt x="282" y="442"/>
                  </a:lnTo>
                  <a:lnTo>
                    <a:pt x="271" y="445"/>
                  </a:lnTo>
                  <a:lnTo>
                    <a:pt x="260" y="447"/>
                  </a:lnTo>
                  <a:lnTo>
                    <a:pt x="248" y="448"/>
                  </a:lnTo>
                  <a:lnTo>
                    <a:pt x="237" y="449"/>
                  </a:lnTo>
                  <a:lnTo>
                    <a:pt x="226" y="450"/>
                  </a:lnTo>
                  <a:lnTo>
                    <a:pt x="213" y="449"/>
                  </a:lnTo>
                  <a:lnTo>
                    <a:pt x="202" y="448"/>
                  </a:lnTo>
                  <a:lnTo>
                    <a:pt x="190" y="447"/>
                  </a:lnTo>
                  <a:lnTo>
                    <a:pt x="179" y="445"/>
                  </a:lnTo>
                  <a:lnTo>
                    <a:pt x="168" y="442"/>
                  </a:lnTo>
                  <a:lnTo>
                    <a:pt x="158" y="439"/>
                  </a:lnTo>
                  <a:lnTo>
                    <a:pt x="147" y="436"/>
                  </a:lnTo>
                  <a:lnTo>
                    <a:pt x="137" y="432"/>
                  </a:lnTo>
                  <a:lnTo>
                    <a:pt x="127" y="427"/>
                  </a:lnTo>
                  <a:lnTo>
                    <a:pt x="118" y="422"/>
                  </a:lnTo>
                  <a:lnTo>
                    <a:pt x="108" y="417"/>
                  </a:lnTo>
                  <a:lnTo>
                    <a:pt x="99" y="411"/>
                  </a:lnTo>
                  <a:lnTo>
                    <a:pt x="90" y="405"/>
                  </a:lnTo>
                  <a:lnTo>
                    <a:pt x="82" y="398"/>
                  </a:lnTo>
                  <a:lnTo>
                    <a:pt x="74" y="391"/>
                  </a:lnTo>
                  <a:lnTo>
                    <a:pt x="66" y="384"/>
                  </a:lnTo>
                  <a:lnTo>
                    <a:pt x="59" y="376"/>
                  </a:lnTo>
                  <a:lnTo>
                    <a:pt x="51" y="368"/>
                  </a:lnTo>
                  <a:lnTo>
                    <a:pt x="45" y="359"/>
                  </a:lnTo>
                  <a:lnTo>
                    <a:pt x="39" y="351"/>
                  </a:lnTo>
                  <a:lnTo>
                    <a:pt x="33" y="342"/>
                  </a:lnTo>
                  <a:lnTo>
                    <a:pt x="27" y="332"/>
                  </a:lnTo>
                  <a:lnTo>
                    <a:pt x="22" y="322"/>
                  </a:lnTo>
                  <a:lnTo>
                    <a:pt x="18" y="313"/>
                  </a:lnTo>
                  <a:lnTo>
                    <a:pt x="14" y="302"/>
                  </a:lnTo>
                  <a:lnTo>
                    <a:pt x="10" y="292"/>
                  </a:lnTo>
                  <a:lnTo>
                    <a:pt x="7" y="281"/>
                  </a:lnTo>
                  <a:lnTo>
                    <a:pt x="5" y="270"/>
                  </a:lnTo>
                  <a:lnTo>
                    <a:pt x="3" y="259"/>
                  </a:lnTo>
                  <a:lnTo>
                    <a:pt x="1" y="248"/>
                  </a:lnTo>
                  <a:lnTo>
                    <a:pt x="1" y="242"/>
                  </a:lnTo>
                  <a:lnTo>
                    <a:pt x="1" y="237"/>
                  </a:lnTo>
                  <a:lnTo>
                    <a:pt x="0" y="224"/>
                  </a:lnTo>
                  <a:close/>
                  <a:moveTo>
                    <a:pt x="2" y="224"/>
                  </a:moveTo>
                  <a:lnTo>
                    <a:pt x="2" y="213"/>
                  </a:lnTo>
                  <a:lnTo>
                    <a:pt x="3" y="201"/>
                  </a:lnTo>
                  <a:lnTo>
                    <a:pt x="4" y="190"/>
                  </a:lnTo>
                  <a:lnTo>
                    <a:pt x="6" y="179"/>
                  </a:lnTo>
                  <a:lnTo>
                    <a:pt x="9" y="169"/>
                  </a:lnTo>
                  <a:lnTo>
                    <a:pt x="12" y="158"/>
                  </a:lnTo>
                  <a:lnTo>
                    <a:pt x="15" y="148"/>
                  </a:lnTo>
                  <a:lnTo>
                    <a:pt x="19" y="137"/>
                  </a:lnTo>
                  <a:lnTo>
                    <a:pt x="24" y="128"/>
                  </a:lnTo>
                  <a:lnTo>
                    <a:pt x="29" y="118"/>
                  </a:lnTo>
                  <a:lnTo>
                    <a:pt x="34" y="109"/>
                  </a:lnTo>
                  <a:lnTo>
                    <a:pt x="40" y="100"/>
                  </a:lnTo>
                  <a:lnTo>
                    <a:pt x="46" y="91"/>
                  </a:lnTo>
                  <a:lnTo>
                    <a:pt x="53" y="82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1" y="46"/>
                  </a:lnTo>
                  <a:lnTo>
                    <a:pt x="100" y="39"/>
                  </a:lnTo>
                  <a:lnTo>
                    <a:pt x="109" y="34"/>
                  </a:lnTo>
                  <a:lnTo>
                    <a:pt x="118" y="28"/>
                  </a:lnTo>
                  <a:lnTo>
                    <a:pt x="128" y="23"/>
                  </a:lnTo>
                  <a:lnTo>
                    <a:pt x="138" y="19"/>
                  </a:lnTo>
                  <a:lnTo>
                    <a:pt x="148" y="15"/>
                  </a:lnTo>
                  <a:lnTo>
                    <a:pt x="158" y="11"/>
                  </a:lnTo>
                  <a:lnTo>
                    <a:pt x="169" y="8"/>
                  </a:lnTo>
                  <a:lnTo>
                    <a:pt x="180" y="6"/>
                  </a:lnTo>
                  <a:lnTo>
                    <a:pt x="191" y="4"/>
                  </a:lnTo>
                  <a:lnTo>
                    <a:pt x="202" y="3"/>
                  </a:lnTo>
                  <a:lnTo>
                    <a:pt x="213" y="2"/>
                  </a:lnTo>
                  <a:lnTo>
                    <a:pt x="226" y="1"/>
                  </a:lnTo>
                  <a:lnTo>
                    <a:pt x="237" y="2"/>
                  </a:lnTo>
                  <a:lnTo>
                    <a:pt x="248" y="3"/>
                  </a:lnTo>
                  <a:lnTo>
                    <a:pt x="259" y="4"/>
                  </a:lnTo>
                  <a:lnTo>
                    <a:pt x="270" y="6"/>
                  </a:lnTo>
                  <a:lnTo>
                    <a:pt x="281" y="8"/>
                  </a:lnTo>
                  <a:lnTo>
                    <a:pt x="292" y="11"/>
                  </a:lnTo>
                  <a:lnTo>
                    <a:pt x="302" y="15"/>
                  </a:lnTo>
                  <a:lnTo>
                    <a:pt x="312" y="19"/>
                  </a:lnTo>
                  <a:lnTo>
                    <a:pt x="322" y="23"/>
                  </a:lnTo>
                  <a:lnTo>
                    <a:pt x="332" y="28"/>
                  </a:lnTo>
                  <a:lnTo>
                    <a:pt x="341" y="34"/>
                  </a:lnTo>
                  <a:lnTo>
                    <a:pt x="350" y="39"/>
                  </a:lnTo>
                  <a:lnTo>
                    <a:pt x="359" y="46"/>
                  </a:lnTo>
                  <a:lnTo>
                    <a:pt x="367" y="52"/>
                  </a:lnTo>
                  <a:lnTo>
                    <a:pt x="375" y="59"/>
                  </a:lnTo>
                  <a:lnTo>
                    <a:pt x="383" y="67"/>
                  </a:lnTo>
                  <a:lnTo>
                    <a:pt x="391" y="74"/>
                  </a:lnTo>
                  <a:lnTo>
                    <a:pt x="398" y="82"/>
                  </a:lnTo>
                  <a:lnTo>
                    <a:pt x="404" y="91"/>
                  </a:lnTo>
                  <a:lnTo>
                    <a:pt x="410" y="100"/>
                  </a:lnTo>
                  <a:lnTo>
                    <a:pt x="416" y="109"/>
                  </a:lnTo>
                  <a:lnTo>
                    <a:pt x="422" y="118"/>
                  </a:lnTo>
                  <a:lnTo>
                    <a:pt x="426" y="128"/>
                  </a:lnTo>
                  <a:lnTo>
                    <a:pt x="431" y="137"/>
                  </a:lnTo>
                  <a:lnTo>
                    <a:pt x="435" y="148"/>
                  </a:lnTo>
                  <a:lnTo>
                    <a:pt x="438" y="158"/>
                  </a:lnTo>
                  <a:lnTo>
                    <a:pt x="441" y="169"/>
                  </a:lnTo>
                  <a:lnTo>
                    <a:pt x="444" y="179"/>
                  </a:lnTo>
                  <a:lnTo>
                    <a:pt x="446" y="190"/>
                  </a:lnTo>
                  <a:lnTo>
                    <a:pt x="447" y="201"/>
                  </a:lnTo>
                  <a:lnTo>
                    <a:pt x="448" y="213"/>
                  </a:lnTo>
                  <a:lnTo>
                    <a:pt x="448" y="224"/>
                  </a:lnTo>
                  <a:lnTo>
                    <a:pt x="448" y="237"/>
                  </a:lnTo>
                  <a:lnTo>
                    <a:pt x="447" y="248"/>
                  </a:lnTo>
                  <a:lnTo>
                    <a:pt x="446" y="259"/>
                  </a:lnTo>
                  <a:lnTo>
                    <a:pt x="444" y="270"/>
                  </a:lnTo>
                  <a:lnTo>
                    <a:pt x="441" y="281"/>
                  </a:lnTo>
                  <a:lnTo>
                    <a:pt x="438" y="292"/>
                  </a:lnTo>
                  <a:lnTo>
                    <a:pt x="435" y="302"/>
                  </a:lnTo>
                  <a:lnTo>
                    <a:pt x="431" y="312"/>
                  </a:lnTo>
                  <a:lnTo>
                    <a:pt x="426" y="322"/>
                  </a:lnTo>
                  <a:lnTo>
                    <a:pt x="422" y="331"/>
                  </a:lnTo>
                  <a:lnTo>
                    <a:pt x="416" y="341"/>
                  </a:lnTo>
                  <a:lnTo>
                    <a:pt x="410" y="350"/>
                  </a:lnTo>
                  <a:lnTo>
                    <a:pt x="404" y="359"/>
                  </a:lnTo>
                  <a:lnTo>
                    <a:pt x="398" y="367"/>
                  </a:lnTo>
                  <a:lnTo>
                    <a:pt x="391" y="375"/>
                  </a:lnTo>
                  <a:lnTo>
                    <a:pt x="383" y="383"/>
                  </a:lnTo>
                  <a:lnTo>
                    <a:pt x="375" y="390"/>
                  </a:lnTo>
                  <a:lnTo>
                    <a:pt x="367" y="397"/>
                  </a:lnTo>
                  <a:lnTo>
                    <a:pt x="359" y="404"/>
                  </a:lnTo>
                  <a:lnTo>
                    <a:pt x="350" y="410"/>
                  </a:lnTo>
                  <a:lnTo>
                    <a:pt x="341" y="416"/>
                  </a:lnTo>
                  <a:lnTo>
                    <a:pt x="332" y="421"/>
                  </a:lnTo>
                  <a:lnTo>
                    <a:pt x="322" y="426"/>
                  </a:lnTo>
                  <a:lnTo>
                    <a:pt x="312" y="431"/>
                  </a:lnTo>
                  <a:lnTo>
                    <a:pt x="302" y="435"/>
                  </a:lnTo>
                  <a:lnTo>
                    <a:pt x="292" y="438"/>
                  </a:lnTo>
                  <a:lnTo>
                    <a:pt x="281" y="441"/>
                  </a:lnTo>
                  <a:lnTo>
                    <a:pt x="270" y="444"/>
                  </a:lnTo>
                  <a:lnTo>
                    <a:pt x="259" y="446"/>
                  </a:lnTo>
                  <a:lnTo>
                    <a:pt x="248" y="447"/>
                  </a:lnTo>
                  <a:lnTo>
                    <a:pt x="237" y="448"/>
                  </a:lnTo>
                  <a:lnTo>
                    <a:pt x="226" y="448"/>
                  </a:lnTo>
                  <a:lnTo>
                    <a:pt x="213" y="448"/>
                  </a:lnTo>
                  <a:lnTo>
                    <a:pt x="202" y="447"/>
                  </a:lnTo>
                  <a:lnTo>
                    <a:pt x="191" y="446"/>
                  </a:lnTo>
                  <a:lnTo>
                    <a:pt x="180" y="444"/>
                  </a:lnTo>
                  <a:lnTo>
                    <a:pt x="169" y="441"/>
                  </a:lnTo>
                  <a:lnTo>
                    <a:pt x="158" y="438"/>
                  </a:lnTo>
                  <a:lnTo>
                    <a:pt x="148" y="435"/>
                  </a:lnTo>
                  <a:lnTo>
                    <a:pt x="138" y="431"/>
                  </a:lnTo>
                  <a:lnTo>
                    <a:pt x="128" y="426"/>
                  </a:lnTo>
                  <a:lnTo>
                    <a:pt x="118" y="421"/>
                  </a:lnTo>
                  <a:lnTo>
                    <a:pt x="109" y="416"/>
                  </a:lnTo>
                  <a:lnTo>
                    <a:pt x="100" y="410"/>
                  </a:lnTo>
                  <a:lnTo>
                    <a:pt x="91" y="404"/>
                  </a:lnTo>
                  <a:lnTo>
                    <a:pt x="83" y="397"/>
                  </a:lnTo>
                  <a:lnTo>
                    <a:pt x="75" y="390"/>
                  </a:lnTo>
                  <a:lnTo>
                    <a:pt x="67" y="383"/>
                  </a:lnTo>
                  <a:lnTo>
                    <a:pt x="60" y="375"/>
                  </a:lnTo>
                  <a:lnTo>
                    <a:pt x="53" y="367"/>
                  </a:lnTo>
                  <a:lnTo>
                    <a:pt x="46" y="359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9" y="331"/>
                  </a:lnTo>
                  <a:lnTo>
                    <a:pt x="24" y="322"/>
                  </a:lnTo>
                  <a:lnTo>
                    <a:pt x="19" y="312"/>
                  </a:lnTo>
                  <a:lnTo>
                    <a:pt x="15" y="302"/>
                  </a:lnTo>
                  <a:lnTo>
                    <a:pt x="12" y="292"/>
                  </a:lnTo>
                  <a:lnTo>
                    <a:pt x="9" y="281"/>
                  </a:lnTo>
                  <a:lnTo>
                    <a:pt x="6" y="270"/>
                  </a:lnTo>
                  <a:lnTo>
                    <a:pt x="4" y="259"/>
                  </a:lnTo>
                  <a:lnTo>
                    <a:pt x="3" y="248"/>
                  </a:lnTo>
                  <a:lnTo>
                    <a:pt x="2" y="237"/>
                  </a:lnTo>
                  <a:lnTo>
                    <a:pt x="2" y="2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3" name="Freeform 165"/>
            <p:cNvSpPr>
              <a:spLocks noEditPoints="1"/>
            </p:cNvSpPr>
            <p:nvPr/>
          </p:nvSpPr>
          <p:spPr bwMode="auto">
            <a:xfrm rot="1413173">
              <a:off x="1579" y="1060"/>
              <a:ext cx="2562" cy="2568"/>
            </a:xfrm>
            <a:custGeom>
              <a:avLst/>
              <a:gdLst>
                <a:gd name="T0" fmla="*/ 758 w 446"/>
                <a:gd name="T1" fmla="*/ 33763 h 447"/>
                <a:gd name="T2" fmla="*/ 4159 w 446"/>
                <a:gd name="T3" fmla="*/ 24094 h 447"/>
                <a:gd name="T4" fmla="*/ 9668 w 446"/>
                <a:gd name="T5" fmla="*/ 15345 h 447"/>
                <a:gd name="T6" fmla="*/ 16860 w 446"/>
                <a:gd name="T7" fmla="*/ 8549 h 447"/>
                <a:gd name="T8" fmla="*/ 25769 w 446"/>
                <a:gd name="T9" fmla="*/ 3401 h 447"/>
                <a:gd name="T10" fmla="*/ 35834 w 446"/>
                <a:gd name="T11" fmla="*/ 563 h 447"/>
                <a:gd name="T12" fmla="*/ 46627 w 446"/>
                <a:gd name="T13" fmla="*/ 362 h 447"/>
                <a:gd name="T14" fmla="*/ 56858 w 446"/>
                <a:gd name="T15" fmla="*/ 2643 h 447"/>
                <a:gd name="T16" fmla="*/ 65963 w 446"/>
                <a:gd name="T17" fmla="*/ 7193 h 447"/>
                <a:gd name="T18" fmla="*/ 73752 w 446"/>
                <a:gd name="T19" fmla="*/ 13828 h 447"/>
                <a:gd name="T20" fmla="*/ 79623 w 446"/>
                <a:gd name="T21" fmla="*/ 22181 h 447"/>
                <a:gd name="T22" fmla="*/ 83219 w 446"/>
                <a:gd name="T23" fmla="*/ 31850 h 447"/>
                <a:gd name="T24" fmla="*/ 84540 w 446"/>
                <a:gd name="T25" fmla="*/ 42277 h 447"/>
                <a:gd name="T26" fmla="*/ 83219 w 446"/>
                <a:gd name="T27" fmla="*/ 53106 h 447"/>
                <a:gd name="T28" fmla="*/ 79623 w 446"/>
                <a:gd name="T29" fmla="*/ 62574 h 447"/>
                <a:gd name="T30" fmla="*/ 73752 w 446"/>
                <a:gd name="T31" fmla="*/ 70927 h 447"/>
                <a:gd name="T32" fmla="*/ 65963 w 446"/>
                <a:gd name="T33" fmla="*/ 77563 h 447"/>
                <a:gd name="T34" fmla="*/ 56858 w 446"/>
                <a:gd name="T35" fmla="*/ 82279 h 447"/>
                <a:gd name="T36" fmla="*/ 46627 w 446"/>
                <a:gd name="T37" fmla="*/ 84560 h 447"/>
                <a:gd name="T38" fmla="*/ 35834 w 446"/>
                <a:gd name="T39" fmla="*/ 84394 h 447"/>
                <a:gd name="T40" fmla="*/ 25769 w 446"/>
                <a:gd name="T41" fmla="*/ 81521 h 447"/>
                <a:gd name="T42" fmla="*/ 16860 w 446"/>
                <a:gd name="T43" fmla="*/ 76408 h 447"/>
                <a:gd name="T44" fmla="*/ 9668 w 446"/>
                <a:gd name="T45" fmla="*/ 69411 h 447"/>
                <a:gd name="T46" fmla="*/ 4159 w 446"/>
                <a:gd name="T47" fmla="*/ 60862 h 447"/>
                <a:gd name="T48" fmla="*/ 758 w 446"/>
                <a:gd name="T49" fmla="*/ 50992 h 447"/>
                <a:gd name="T50" fmla="*/ 195 w 446"/>
                <a:gd name="T51" fmla="*/ 42277 h 447"/>
                <a:gd name="T52" fmla="*/ 1120 w 446"/>
                <a:gd name="T53" fmla="*/ 33930 h 447"/>
                <a:gd name="T54" fmla="*/ 4354 w 446"/>
                <a:gd name="T55" fmla="*/ 24094 h 447"/>
                <a:gd name="T56" fmla="*/ 9869 w 446"/>
                <a:gd name="T57" fmla="*/ 15546 h 447"/>
                <a:gd name="T58" fmla="*/ 17061 w 446"/>
                <a:gd name="T59" fmla="*/ 8715 h 447"/>
                <a:gd name="T60" fmla="*/ 25769 w 446"/>
                <a:gd name="T61" fmla="*/ 3596 h 447"/>
                <a:gd name="T62" fmla="*/ 35834 w 446"/>
                <a:gd name="T63" fmla="*/ 758 h 447"/>
                <a:gd name="T64" fmla="*/ 46627 w 446"/>
                <a:gd name="T65" fmla="*/ 563 h 447"/>
                <a:gd name="T66" fmla="*/ 54779 w 446"/>
                <a:gd name="T67" fmla="*/ 2275 h 447"/>
                <a:gd name="T68" fmla="*/ 64084 w 446"/>
                <a:gd name="T69" fmla="*/ 6434 h 447"/>
                <a:gd name="T70" fmla="*/ 72035 w 446"/>
                <a:gd name="T71" fmla="*/ 12708 h 447"/>
                <a:gd name="T72" fmla="*/ 78273 w 446"/>
                <a:gd name="T73" fmla="*/ 20464 h 447"/>
                <a:gd name="T74" fmla="*/ 82461 w 446"/>
                <a:gd name="T75" fmla="*/ 29770 h 447"/>
                <a:gd name="T76" fmla="*/ 84345 w 446"/>
                <a:gd name="T77" fmla="*/ 40198 h 447"/>
                <a:gd name="T78" fmla="*/ 83782 w 446"/>
                <a:gd name="T79" fmla="*/ 48913 h 447"/>
                <a:gd name="T80" fmla="*/ 81140 w 446"/>
                <a:gd name="T81" fmla="*/ 58782 h 447"/>
                <a:gd name="T82" fmla="*/ 76027 w 446"/>
                <a:gd name="T83" fmla="*/ 67693 h 447"/>
                <a:gd name="T84" fmla="*/ 69002 w 446"/>
                <a:gd name="T85" fmla="*/ 74886 h 447"/>
                <a:gd name="T86" fmla="*/ 60649 w 446"/>
                <a:gd name="T87" fmla="*/ 80401 h 447"/>
                <a:gd name="T88" fmla="*/ 50786 w 446"/>
                <a:gd name="T89" fmla="*/ 83635 h 447"/>
                <a:gd name="T90" fmla="*/ 39992 w 446"/>
                <a:gd name="T91" fmla="*/ 84394 h 447"/>
                <a:gd name="T92" fmla="*/ 31646 w 446"/>
                <a:gd name="T93" fmla="*/ 83239 h 447"/>
                <a:gd name="T94" fmla="*/ 22173 w 446"/>
                <a:gd name="T95" fmla="*/ 79441 h 447"/>
                <a:gd name="T96" fmla="*/ 14022 w 446"/>
                <a:gd name="T97" fmla="*/ 73570 h 447"/>
                <a:gd name="T98" fmla="*/ 7393 w 446"/>
                <a:gd name="T99" fmla="*/ 65975 h 447"/>
                <a:gd name="T100" fmla="*/ 2838 w 446"/>
                <a:gd name="T101" fmla="*/ 56869 h 447"/>
                <a:gd name="T102" fmla="*/ 362 w 446"/>
                <a:gd name="T103" fmla="*/ 46833 h 4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447"/>
                <a:gd name="T158" fmla="*/ 446 w 446"/>
                <a:gd name="T159" fmla="*/ 447 h 4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447">
                  <a:moveTo>
                    <a:pt x="0" y="223"/>
                  </a:moveTo>
                  <a:lnTo>
                    <a:pt x="0" y="212"/>
                  </a:lnTo>
                  <a:lnTo>
                    <a:pt x="1" y="200"/>
                  </a:lnTo>
                  <a:lnTo>
                    <a:pt x="2" y="189"/>
                  </a:lnTo>
                  <a:lnTo>
                    <a:pt x="4" y="178"/>
                  </a:lnTo>
                  <a:lnTo>
                    <a:pt x="7" y="168"/>
                  </a:lnTo>
                  <a:lnTo>
                    <a:pt x="10" y="157"/>
                  </a:lnTo>
                  <a:lnTo>
                    <a:pt x="13" y="147"/>
                  </a:lnTo>
                  <a:lnTo>
                    <a:pt x="17" y="136"/>
                  </a:lnTo>
                  <a:lnTo>
                    <a:pt x="22" y="127"/>
                  </a:lnTo>
                  <a:lnTo>
                    <a:pt x="27" y="117"/>
                  </a:lnTo>
                  <a:lnTo>
                    <a:pt x="32" y="108"/>
                  </a:lnTo>
                  <a:lnTo>
                    <a:pt x="38" y="99"/>
                  </a:lnTo>
                  <a:lnTo>
                    <a:pt x="44" y="90"/>
                  </a:lnTo>
                  <a:lnTo>
                    <a:pt x="51" y="81"/>
                  </a:lnTo>
                  <a:lnTo>
                    <a:pt x="58" y="73"/>
                  </a:lnTo>
                  <a:lnTo>
                    <a:pt x="65" y="66"/>
                  </a:lnTo>
                  <a:lnTo>
                    <a:pt x="73" y="58"/>
                  </a:lnTo>
                  <a:lnTo>
                    <a:pt x="81" y="51"/>
                  </a:lnTo>
                  <a:lnTo>
                    <a:pt x="89" y="45"/>
                  </a:lnTo>
                  <a:lnTo>
                    <a:pt x="98" y="38"/>
                  </a:lnTo>
                  <a:lnTo>
                    <a:pt x="107" y="33"/>
                  </a:lnTo>
                  <a:lnTo>
                    <a:pt x="116" y="27"/>
                  </a:lnTo>
                  <a:lnTo>
                    <a:pt x="126" y="22"/>
                  </a:lnTo>
                  <a:lnTo>
                    <a:pt x="136" y="18"/>
                  </a:lnTo>
                  <a:lnTo>
                    <a:pt x="146" y="14"/>
                  </a:lnTo>
                  <a:lnTo>
                    <a:pt x="156" y="10"/>
                  </a:lnTo>
                  <a:lnTo>
                    <a:pt x="167" y="7"/>
                  </a:lnTo>
                  <a:lnTo>
                    <a:pt x="178" y="5"/>
                  </a:lnTo>
                  <a:lnTo>
                    <a:pt x="189" y="3"/>
                  </a:lnTo>
                  <a:lnTo>
                    <a:pt x="200" y="2"/>
                  </a:lnTo>
                  <a:lnTo>
                    <a:pt x="211" y="1"/>
                  </a:lnTo>
                  <a:lnTo>
                    <a:pt x="224" y="0"/>
                  </a:lnTo>
                  <a:lnTo>
                    <a:pt x="235" y="1"/>
                  </a:lnTo>
                  <a:lnTo>
                    <a:pt x="246" y="2"/>
                  </a:lnTo>
                  <a:lnTo>
                    <a:pt x="257" y="3"/>
                  </a:lnTo>
                  <a:lnTo>
                    <a:pt x="268" y="5"/>
                  </a:lnTo>
                  <a:lnTo>
                    <a:pt x="279" y="7"/>
                  </a:lnTo>
                  <a:lnTo>
                    <a:pt x="290" y="10"/>
                  </a:lnTo>
                  <a:lnTo>
                    <a:pt x="300" y="14"/>
                  </a:lnTo>
                  <a:lnTo>
                    <a:pt x="310" y="18"/>
                  </a:lnTo>
                  <a:lnTo>
                    <a:pt x="320" y="22"/>
                  </a:lnTo>
                  <a:lnTo>
                    <a:pt x="330" y="27"/>
                  </a:lnTo>
                  <a:lnTo>
                    <a:pt x="339" y="33"/>
                  </a:lnTo>
                  <a:lnTo>
                    <a:pt x="348" y="38"/>
                  </a:lnTo>
                  <a:lnTo>
                    <a:pt x="357" y="45"/>
                  </a:lnTo>
                  <a:lnTo>
                    <a:pt x="365" y="51"/>
                  </a:lnTo>
                  <a:lnTo>
                    <a:pt x="373" y="58"/>
                  </a:lnTo>
                  <a:lnTo>
                    <a:pt x="381" y="66"/>
                  </a:lnTo>
                  <a:lnTo>
                    <a:pt x="389" y="73"/>
                  </a:lnTo>
                  <a:lnTo>
                    <a:pt x="396" y="81"/>
                  </a:lnTo>
                  <a:lnTo>
                    <a:pt x="402" y="90"/>
                  </a:lnTo>
                  <a:lnTo>
                    <a:pt x="408" y="99"/>
                  </a:lnTo>
                  <a:lnTo>
                    <a:pt x="414" y="108"/>
                  </a:lnTo>
                  <a:lnTo>
                    <a:pt x="420" y="117"/>
                  </a:lnTo>
                  <a:lnTo>
                    <a:pt x="424" y="127"/>
                  </a:lnTo>
                  <a:lnTo>
                    <a:pt x="429" y="136"/>
                  </a:lnTo>
                  <a:lnTo>
                    <a:pt x="433" y="147"/>
                  </a:lnTo>
                  <a:lnTo>
                    <a:pt x="436" y="157"/>
                  </a:lnTo>
                  <a:lnTo>
                    <a:pt x="439" y="168"/>
                  </a:lnTo>
                  <a:lnTo>
                    <a:pt x="442" y="178"/>
                  </a:lnTo>
                  <a:lnTo>
                    <a:pt x="444" y="189"/>
                  </a:lnTo>
                  <a:lnTo>
                    <a:pt x="445" y="200"/>
                  </a:lnTo>
                  <a:lnTo>
                    <a:pt x="446" y="212"/>
                  </a:lnTo>
                  <a:lnTo>
                    <a:pt x="446" y="223"/>
                  </a:lnTo>
                  <a:lnTo>
                    <a:pt x="446" y="236"/>
                  </a:lnTo>
                  <a:lnTo>
                    <a:pt x="445" y="247"/>
                  </a:lnTo>
                  <a:lnTo>
                    <a:pt x="444" y="258"/>
                  </a:lnTo>
                  <a:lnTo>
                    <a:pt x="442" y="269"/>
                  </a:lnTo>
                  <a:lnTo>
                    <a:pt x="439" y="280"/>
                  </a:lnTo>
                  <a:lnTo>
                    <a:pt x="436" y="291"/>
                  </a:lnTo>
                  <a:lnTo>
                    <a:pt x="433" y="301"/>
                  </a:lnTo>
                  <a:lnTo>
                    <a:pt x="429" y="311"/>
                  </a:lnTo>
                  <a:lnTo>
                    <a:pt x="424" y="321"/>
                  </a:lnTo>
                  <a:lnTo>
                    <a:pt x="420" y="330"/>
                  </a:lnTo>
                  <a:lnTo>
                    <a:pt x="414" y="340"/>
                  </a:lnTo>
                  <a:lnTo>
                    <a:pt x="408" y="349"/>
                  </a:lnTo>
                  <a:lnTo>
                    <a:pt x="402" y="358"/>
                  </a:lnTo>
                  <a:lnTo>
                    <a:pt x="396" y="366"/>
                  </a:lnTo>
                  <a:lnTo>
                    <a:pt x="389" y="374"/>
                  </a:lnTo>
                  <a:lnTo>
                    <a:pt x="381" y="382"/>
                  </a:lnTo>
                  <a:lnTo>
                    <a:pt x="373" y="389"/>
                  </a:lnTo>
                  <a:lnTo>
                    <a:pt x="365" y="396"/>
                  </a:lnTo>
                  <a:lnTo>
                    <a:pt x="357" y="403"/>
                  </a:lnTo>
                  <a:lnTo>
                    <a:pt x="348" y="409"/>
                  </a:lnTo>
                  <a:lnTo>
                    <a:pt x="339" y="415"/>
                  </a:lnTo>
                  <a:lnTo>
                    <a:pt x="330" y="420"/>
                  </a:lnTo>
                  <a:lnTo>
                    <a:pt x="320" y="425"/>
                  </a:lnTo>
                  <a:lnTo>
                    <a:pt x="310" y="430"/>
                  </a:lnTo>
                  <a:lnTo>
                    <a:pt x="300" y="434"/>
                  </a:lnTo>
                  <a:lnTo>
                    <a:pt x="290" y="437"/>
                  </a:lnTo>
                  <a:lnTo>
                    <a:pt x="279" y="440"/>
                  </a:lnTo>
                  <a:lnTo>
                    <a:pt x="268" y="443"/>
                  </a:lnTo>
                  <a:lnTo>
                    <a:pt x="257" y="445"/>
                  </a:lnTo>
                  <a:lnTo>
                    <a:pt x="246" y="446"/>
                  </a:lnTo>
                  <a:lnTo>
                    <a:pt x="235" y="447"/>
                  </a:lnTo>
                  <a:lnTo>
                    <a:pt x="224" y="447"/>
                  </a:lnTo>
                  <a:lnTo>
                    <a:pt x="211" y="447"/>
                  </a:lnTo>
                  <a:lnTo>
                    <a:pt x="200" y="446"/>
                  </a:lnTo>
                  <a:lnTo>
                    <a:pt x="189" y="445"/>
                  </a:lnTo>
                  <a:lnTo>
                    <a:pt x="178" y="443"/>
                  </a:lnTo>
                  <a:lnTo>
                    <a:pt x="167" y="440"/>
                  </a:lnTo>
                  <a:lnTo>
                    <a:pt x="156" y="437"/>
                  </a:lnTo>
                  <a:lnTo>
                    <a:pt x="146" y="434"/>
                  </a:lnTo>
                  <a:lnTo>
                    <a:pt x="136" y="430"/>
                  </a:lnTo>
                  <a:lnTo>
                    <a:pt x="126" y="425"/>
                  </a:lnTo>
                  <a:lnTo>
                    <a:pt x="116" y="420"/>
                  </a:lnTo>
                  <a:lnTo>
                    <a:pt x="107" y="415"/>
                  </a:lnTo>
                  <a:lnTo>
                    <a:pt x="98" y="409"/>
                  </a:lnTo>
                  <a:lnTo>
                    <a:pt x="89" y="403"/>
                  </a:lnTo>
                  <a:lnTo>
                    <a:pt x="81" y="396"/>
                  </a:lnTo>
                  <a:lnTo>
                    <a:pt x="73" y="389"/>
                  </a:lnTo>
                  <a:lnTo>
                    <a:pt x="65" y="382"/>
                  </a:lnTo>
                  <a:lnTo>
                    <a:pt x="58" y="374"/>
                  </a:lnTo>
                  <a:lnTo>
                    <a:pt x="51" y="366"/>
                  </a:lnTo>
                  <a:lnTo>
                    <a:pt x="44" y="358"/>
                  </a:lnTo>
                  <a:lnTo>
                    <a:pt x="38" y="349"/>
                  </a:lnTo>
                  <a:lnTo>
                    <a:pt x="32" y="340"/>
                  </a:lnTo>
                  <a:lnTo>
                    <a:pt x="27" y="330"/>
                  </a:lnTo>
                  <a:lnTo>
                    <a:pt x="22" y="321"/>
                  </a:lnTo>
                  <a:lnTo>
                    <a:pt x="17" y="311"/>
                  </a:lnTo>
                  <a:lnTo>
                    <a:pt x="13" y="301"/>
                  </a:lnTo>
                  <a:lnTo>
                    <a:pt x="10" y="291"/>
                  </a:lnTo>
                  <a:lnTo>
                    <a:pt x="7" y="280"/>
                  </a:lnTo>
                  <a:lnTo>
                    <a:pt x="4" y="269"/>
                  </a:lnTo>
                  <a:lnTo>
                    <a:pt x="2" y="258"/>
                  </a:lnTo>
                  <a:lnTo>
                    <a:pt x="1" y="247"/>
                  </a:lnTo>
                  <a:lnTo>
                    <a:pt x="0" y="236"/>
                  </a:lnTo>
                  <a:lnTo>
                    <a:pt x="0" y="223"/>
                  </a:lnTo>
                  <a:close/>
                  <a:moveTo>
                    <a:pt x="1" y="223"/>
                  </a:moveTo>
                  <a:lnTo>
                    <a:pt x="1" y="212"/>
                  </a:lnTo>
                  <a:lnTo>
                    <a:pt x="2" y="201"/>
                  </a:lnTo>
                  <a:lnTo>
                    <a:pt x="3" y="195"/>
                  </a:lnTo>
                  <a:lnTo>
                    <a:pt x="4" y="190"/>
                  </a:lnTo>
                  <a:lnTo>
                    <a:pt x="6" y="179"/>
                  </a:lnTo>
                  <a:lnTo>
                    <a:pt x="8" y="168"/>
                  </a:lnTo>
                  <a:lnTo>
                    <a:pt x="11" y="157"/>
                  </a:lnTo>
                  <a:lnTo>
                    <a:pt x="15" y="147"/>
                  </a:lnTo>
                  <a:lnTo>
                    <a:pt x="18" y="137"/>
                  </a:lnTo>
                  <a:lnTo>
                    <a:pt x="23" y="127"/>
                  </a:lnTo>
                  <a:lnTo>
                    <a:pt x="28" y="118"/>
                  </a:lnTo>
                  <a:lnTo>
                    <a:pt x="33" y="108"/>
                  </a:lnTo>
                  <a:lnTo>
                    <a:pt x="39" y="99"/>
                  </a:lnTo>
                  <a:lnTo>
                    <a:pt x="45" y="91"/>
                  </a:lnTo>
                  <a:lnTo>
                    <a:pt x="52" y="82"/>
                  </a:lnTo>
                  <a:lnTo>
                    <a:pt x="59" y="74"/>
                  </a:lnTo>
                  <a:lnTo>
                    <a:pt x="66" y="67"/>
                  </a:lnTo>
                  <a:lnTo>
                    <a:pt x="74" y="59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9" y="40"/>
                  </a:lnTo>
                  <a:lnTo>
                    <a:pt x="108" y="34"/>
                  </a:lnTo>
                  <a:lnTo>
                    <a:pt x="117" y="29"/>
                  </a:lnTo>
                  <a:lnTo>
                    <a:pt x="127" y="24"/>
                  </a:lnTo>
                  <a:lnTo>
                    <a:pt x="136" y="19"/>
                  </a:lnTo>
                  <a:lnTo>
                    <a:pt x="146" y="15"/>
                  </a:lnTo>
                  <a:lnTo>
                    <a:pt x="157" y="12"/>
                  </a:lnTo>
                  <a:lnTo>
                    <a:pt x="167" y="9"/>
                  </a:lnTo>
                  <a:lnTo>
                    <a:pt x="178" y="6"/>
                  </a:lnTo>
                  <a:lnTo>
                    <a:pt x="189" y="4"/>
                  </a:lnTo>
                  <a:lnTo>
                    <a:pt x="200" y="3"/>
                  </a:lnTo>
                  <a:lnTo>
                    <a:pt x="211" y="2"/>
                  </a:lnTo>
                  <a:lnTo>
                    <a:pt x="224" y="2"/>
                  </a:lnTo>
                  <a:lnTo>
                    <a:pt x="235" y="2"/>
                  </a:lnTo>
                  <a:lnTo>
                    <a:pt x="246" y="3"/>
                  </a:lnTo>
                  <a:lnTo>
                    <a:pt x="252" y="4"/>
                  </a:lnTo>
                  <a:lnTo>
                    <a:pt x="257" y="4"/>
                  </a:lnTo>
                  <a:lnTo>
                    <a:pt x="268" y="6"/>
                  </a:lnTo>
                  <a:lnTo>
                    <a:pt x="279" y="9"/>
                  </a:lnTo>
                  <a:lnTo>
                    <a:pt x="289" y="12"/>
                  </a:lnTo>
                  <a:lnTo>
                    <a:pt x="300" y="15"/>
                  </a:lnTo>
                  <a:lnTo>
                    <a:pt x="310" y="19"/>
                  </a:lnTo>
                  <a:lnTo>
                    <a:pt x="320" y="24"/>
                  </a:lnTo>
                  <a:lnTo>
                    <a:pt x="329" y="29"/>
                  </a:lnTo>
                  <a:lnTo>
                    <a:pt x="338" y="34"/>
                  </a:lnTo>
                  <a:lnTo>
                    <a:pt x="347" y="40"/>
                  </a:lnTo>
                  <a:lnTo>
                    <a:pt x="356" y="46"/>
                  </a:lnTo>
                  <a:lnTo>
                    <a:pt x="364" y="52"/>
                  </a:lnTo>
                  <a:lnTo>
                    <a:pt x="372" y="59"/>
                  </a:lnTo>
                  <a:lnTo>
                    <a:pt x="380" y="67"/>
                  </a:lnTo>
                  <a:lnTo>
                    <a:pt x="387" y="74"/>
                  </a:lnTo>
                  <a:lnTo>
                    <a:pt x="394" y="82"/>
                  </a:lnTo>
                  <a:lnTo>
                    <a:pt x="401" y="91"/>
                  </a:lnTo>
                  <a:lnTo>
                    <a:pt x="407" y="99"/>
                  </a:lnTo>
                  <a:lnTo>
                    <a:pt x="413" y="108"/>
                  </a:lnTo>
                  <a:lnTo>
                    <a:pt x="418" y="118"/>
                  </a:lnTo>
                  <a:lnTo>
                    <a:pt x="423" y="127"/>
                  </a:lnTo>
                  <a:lnTo>
                    <a:pt x="428" y="137"/>
                  </a:lnTo>
                  <a:lnTo>
                    <a:pt x="432" y="147"/>
                  </a:lnTo>
                  <a:lnTo>
                    <a:pt x="435" y="157"/>
                  </a:lnTo>
                  <a:lnTo>
                    <a:pt x="438" y="168"/>
                  </a:lnTo>
                  <a:lnTo>
                    <a:pt x="440" y="179"/>
                  </a:lnTo>
                  <a:lnTo>
                    <a:pt x="442" y="190"/>
                  </a:lnTo>
                  <a:lnTo>
                    <a:pt x="444" y="201"/>
                  </a:lnTo>
                  <a:lnTo>
                    <a:pt x="445" y="212"/>
                  </a:lnTo>
                  <a:lnTo>
                    <a:pt x="445" y="223"/>
                  </a:lnTo>
                  <a:lnTo>
                    <a:pt x="445" y="236"/>
                  </a:lnTo>
                  <a:lnTo>
                    <a:pt x="444" y="247"/>
                  </a:lnTo>
                  <a:lnTo>
                    <a:pt x="443" y="252"/>
                  </a:lnTo>
                  <a:lnTo>
                    <a:pt x="442" y="258"/>
                  </a:lnTo>
                  <a:lnTo>
                    <a:pt x="440" y="269"/>
                  </a:lnTo>
                  <a:lnTo>
                    <a:pt x="438" y="280"/>
                  </a:lnTo>
                  <a:lnTo>
                    <a:pt x="435" y="290"/>
                  </a:lnTo>
                  <a:lnTo>
                    <a:pt x="432" y="300"/>
                  </a:lnTo>
                  <a:lnTo>
                    <a:pt x="428" y="310"/>
                  </a:lnTo>
                  <a:lnTo>
                    <a:pt x="423" y="320"/>
                  </a:lnTo>
                  <a:lnTo>
                    <a:pt x="418" y="330"/>
                  </a:lnTo>
                  <a:lnTo>
                    <a:pt x="413" y="339"/>
                  </a:lnTo>
                  <a:lnTo>
                    <a:pt x="407" y="348"/>
                  </a:lnTo>
                  <a:lnTo>
                    <a:pt x="401" y="357"/>
                  </a:lnTo>
                  <a:lnTo>
                    <a:pt x="394" y="365"/>
                  </a:lnTo>
                  <a:lnTo>
                    <a:pt x="387" y="373"/>
                  </a:lnTo>
                  <a:lnTo>
                    <a:pt x="380" y="381"/>
                  </a:lnTo>
                  <a:lnTo>
                    <a:pt x="372" y="388"/>
                  </a:lnTo>
                  <a:lnTo>
                    <a:pt x="364" y="395"/>
                  </a:lnTo>
                  <a:lnTo>
                    <a:pt x="356" y="402"/>
                  </a:lnTo>
                  <a:lnTo>
                    <a:pt x="347" y="408"/>
                  </a:lnTo>
                  <a:lnTo>
                    <a:pt x="338" y="414"/>
                  </a:lnTo>
                  <a:lnTo>
                    <a:pt x="329" y="419"/>
                  </a:lnTo>
                  <a:lnTo>
                    <a:pt x="320" y="424"/>
                  </a:lnTo>
                  <a:lnTo>
                    <a:pt x="310" y="428"/>
                  </a:lnTo>
                  <a:lnTo>
                    <a:pt x="300" y="432"/>
                  </a:lnTo>
                  <a:lnTo>
                    <a:pt x="289" y="436"/>
                  </a:lnTo>
                  <a:lnTo>
                    <a:pt x="279" y="439"/>
                  </a:lnTo>
                  <a:lnTo>
                    <a:pt x="268" y="441"/>
                  </a:lnTo>
                  <a:lnTo>
                    <a:pt x="257" y="443"/>
                  </a:lnTo>
                  <a:lnTo>
                    <a:pt x="246" y="445"/>
                  </a:lnTo>
                  <a:lnTo>
                    <a:pt x="235" y="445"/>
                  </a:lnTo>
                  <a:lnTo>
                    <a:pt x="224" y="446"/>
                  </a:lnTo>
                  <a:lnTo>
                    <a:pt x="211" y="445"/>
                  </a:lnTo>
                  <a:lnTo>
                    <a:pt x="200" y="445"/>
                  </a:lnTo>
                  <a:lnTo>
                    <a:pt x="194" y="444"/>
                  </a:lnTo>
                  <a:lnTo>
                    <a:pt x="189" y="443"/>
                  </a:lnTo>
                  <a:lnTo>
                    <a:pt x="178" y="441"/>
                  </a:lnTo>
                  <a:lnTo>
                    <a:pt x="167" y="439"/>
                  </a:lnTo>
                  <a:lnTo>
                    <a:pt x="157" y="436"/>
                  </a:lnTo>
                  <a:lnTo>
                    <a:pt x="146" y="432"/>
                  </a:lnTo>
                  <a:lnTo>
                    <a:pt x="136" y="428"/>
                  </a:lnTo>
                  <a:lnTo>
                    <a:pt x="127" y="424"/>
                  </a:lnTo>
                  <a:lnTo>
                    <a:pt x="117" y="419"/>
                  </a:lnTo>
                  <a:lnTo>
                    <a:pt x="108" y="414"/>
                  </a:lnTo>
                  <a:lnTo>
                    <a:pt x="99" y="408"/>
                  </a:lnTo>
                  <a:lnTo>
                    <a:pt x="90" y="402"/>
                  </a:lnTo>
                  <a:lnTo>
                    <a:pt x="82" y="395"/>
                  </a:lnTo>
                  <a:lnTo>
                    <a:pt x="74" y="388"/>
                  </a:lnTo>
                  <a:lnTo>
                    <a:pt x="66" y="381"/>
                  </a:lnTo>
                  <a:lnTo>
                    <a:pt x="59" y="373"/>
                  </a:lnTo>
                  <a:lnTo>
                    <a:pt x="52" y="365"/>
                  </a:lnTo>
                  <a:lnTo>
                    <a:pt x="45" y="357"/>
                  </a:lnTo>
                  <a:lnTo>
                    <a:pt x="39" y="348"/>
                  </a:lnTo>
                  <a:lnTo>
                    <a:pt x="33" y="339"/>
                  </a:lnTo>
                  <a:lnTo>
                    <a:pt x="28" y="330"/>
                  </a:lnTo>
                  <a:lnTo>
                    <a:pt x="23" y="320"/>
                  </a:lnTo>
                  <a:lnTo>
                    <a:pt x="18" y="310"/>
                  </a:lnTo>
                  <a:lnTo>
                    <a:pt x="15" y="300"/>
                  </a:lnTo>
                  <a:lnTo>
                    <a:pt x="11" y="290"/>
                  </a:lnTo>
                  <a:lnTo>
                    <a:pt x="8" y="280"/>
                  </a:lnTo>
                  <a:lnTo>
                    <a:pt x="6" y="269"/>
                  </a:lnTo>
                  <a:lnTo>
                    <a:pt x="4" y="258"/>
                  </a:lnTo>
                  <a:lnTo>
                    <a:pt x="2" y="247"/>
                  </a:lnTo>
                  <a:lnTo>
                    <a:pt x="1" y="236"/>
                  </a:lnTo>
                  <a:lnTo>
                    <a:pt x="1" y="2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4" name="Freeform 166"/>
            <p:cNvSpPr>
              <a:spLocks noEditPoints="1"/>
            </p:cNvSpPr>
            <p:nvPr/>
          </p:nvSpPr>
          <p:spPr bwMode="auto">
            <a:xfrm rot="1413173">
              <a:off x="1584" y="1072"/>
              <a:ext cx="2550" cy="2550"/>
            </a:xfrm>
            <a:custGeom>
              <a:avLst/>
              <a:gdLst>
                <a:gd name="T0" fmla="*/ 563 w 444"/>
                <a:gd name="T1" fmla="*/ 35625 h 444"/>
                <a:gd name="T2" fmla="*/ 3233 w 444"/>
                <a:gd name="T3" fmla="*/ 25563 h 444"/>
                <a:gd name="T4" fmla="*/ 8345 w 444"/>
                <a:gd name="T5" fmla="*/ 16856 h 444"/>
                <a:gd name="T6" fmla="*/ 15340 w 444"/>
                <a:gd name="T7" fmla="*/ 9465 h 444"/>
                <a:gd name="T8" fmla="*/ 23880 w 444"/>
                <a:gd name="T9" fmla="*/ 4158 h 444"/>
                <a:gd name="T10" fmla="*/ 33546 w 444"/>
                <a:gd name="T11" fmla="*/ 758 h 444"/>
                <a:gd name="T12" fmla="*/ 44332 w 444"/>
                <a:gd name="T13" fmla="*/ 0 h 444"/>
                <a:gd name="T14" fmla="*/ 52677 w 444"/>
                <a:gd name="T15" fmla="*/ 1321 h 444"/>
                <a:gd name="T16" fmla="*/ 62142 w 444"/>
                <a:gd name="T17" fmla="*/ 5111 h 444"/>
                <a:gd name="T18" fmla="*/ 70292 w 444"/>
                <a:gd name="T19" fmla="*/ 10786 h 444"/>
                <a:gd name="T20" fmla="*/ 76919 w 444"/>
                <a:gd name="T21" fmla="*/ 18373 h 444"/>
                <a:gd name="T22" fmla="*/ 81640 w 444"/>
                <a:gd name="T23" fmla="*/ 27476 h 444"/>
                <a:gd name="T24" fmla="*/ 83915 w 444"/>
                <a:gd name="T25" fmla="*/ 37704 h 444"/>
                <a:gd name="T26" fmla="*/ 83748 w 444"/>
                <a:gd name="T27" fmla="*/ 47365 h 444"/>
                <a:gd name="T28" fmla="*/ 81640 w 444"/>
                <a:gd name="T29" fmla="*/ 56439 h 444"/>
                <a:gd name="T30" fmla="*/ 76919 w 444"/>
                <a:gd name="T31" fmla="*/ 65542 h 444"/>
                <a:gd name="T32" fmla="*/ 70292 w 444"/>
                <a:gd name="T33" fmla="*/ 73129 h 444"/>
                <a:gd name="T34" fmla="*/ 62142 w 444"/>
                <a:gd name="T35" fmla="*/ 78998 h 444"/>
                <a:gd name="T36" fmla="*/ 52677 w 444"/>
                <a:gd name="T37" fmla="*/ 82795 h 444"/>
                <a:gd name="T38" fmla="*/ 42253 w 444"/>
                <a:gd name="T39" fmla="*/ 84110 h 444"/>
                <a:gd name="T40" fmla="*/ 33546 w 444"/>
                <a:gd name="T41" fmla="*/ 83156 h 444"/>
                <a:gd name="T42" fmla="*/ 23880 w 444"/>
                <a:gd name="T43" fmla="*/ 79957 h 444"/>
                <a:gd name="T44" fmla="*/ 15340 w 444"/>
                <a:gd name="T45" fmla="*/ 74450 h 444"/>
                <a:gd name="T46" fmla="*/ 8345 w 444"/>
                <a:gd name="T47" fmla="*/ 67253 h 444"/>
                <a:gd name="T48" fmla="*/ 3233 w 444"/>
                <a:gd name="T49" fmla="*/ 58351 h 444"/>
                <a:gd name="T50" fmla="*/ 563 w 444"/>
                <a:gd name="T51" fmla="*/ 48490 h 444"/>
                <a:gd name="T52" fmla="*/ 362 w 444"/>
                <a:gd name="T53" fmla="*/ 39778 h 444"/>
                <a:gd name="T54" fmla="*/ 2079 w 444"/>
                <a:gd name="T55" fmla="*/ 29555 h 444"/>
                <a:gd name="T56" fmla="*/ 6266 w 444"/>
                <a:gd name="T57" fmla="*/ 20285 h 444"/>
                <a:gd name="T58" fmla="*/ 12503 w 444"/>
                <a:gd name="T59" fmla="*/ 12503 h 444"/>
                <a:gd name="T60" fmla="*/ 20285 w 444"/>
                <a:gd name="T61" fmla="*/ 6266 h 444"/>
                <a:gd name="T62" fmla="*/ 29555 w 444"/>
                <a:gd name="T63" fmla="*/ 2079 h 444"/>
                <a:gd name="T64" fmla="*/ 39778 w 444"/>
                <a:gd name="T65" fmla="*/ 195 h 444"/>
                <a:gd name="T66" fmla="*/ 50564 w 444"/>
                <a:gd name="T67" fmla="*/ 1120 h 444"/>
                <a:gd name="T68" fmla="*/ 60229 w 444"/>
                <a:gd name="T69" fmla="*/ 4353 h 444"/>
                <a:gd name="T70" fmla="*/ 68775 w 444"/>
                <a:gd name="T71" fmla="*/ 9666 h 444"/>
                <a:gd name="T72" fmla="*/ 75604 w 444"/>
                <a:gd name="T73" fmla="*/ 17052 h 444"/>
                <a:gd name="T74" fmla="*/ 80515 w 444"/>
                <a:gd name="T75" fmla="*/ 25758 h 444"/>
                <a:gd name="T76" fmla="*/ 83352 w 444"/>
                <a:gd name="T77" fmla="*/ 35625 h 444"/>
                <a:gd name="T78" fmla="*/ 83553 w 444"/>
                <a:gd name="T79" fmla="*/ 46411 h 444"/>
                <a:gd name="T80" fmla="*/ 81273 w 444"/>
                <a:gd name="T81" fmla="*/ 56439 h 444"/>
                <a:gd name="T82" fmla="*/ 76724 w 444"/>
                <a:gd name="T83" fmla="*/ 65341 h 444"/>
                <a:gd name="T84" fmla="*/ 70091 w 444"/>
                <a:gd name="T85" fmla="*/ 72928 h 444"/>
                <a:gd name="T86" fmla="*/ 61947 w 444"/>
                <a:gd name="T87" fmla="*/ 78803 h 444"/>
                <a:gd name="T88" fmla="*/ 52677 w 444"/>
                <a:gd name="T89" fmla="*/ 82398 h 444"/>
                <a:gd name="T90" fmla="*/ 42253 w 444"/>
                <a:gd name="T91" fmla="*/ 83748 h 444"/>
                <a:gd name="T92" fmla="*/ 31634 w 444"/>
                <a:gd name="T93" fmla="*/ 82398 h 444"/>
                <a:gd name="T94" fmla="*/ 22163 w 444"/>
                <a:gd name="T95" fmla="*/ 78803 h 444"/>
                <a:gd name="T96" fmla="*/ 14019 w 444"/>
                <a:gd name="T97" fmla="*/ 72928 h 444"/>
                <a:gd name="T98" fmla="*/ 7386 w 444"/>
                <a:gd name="T99" fmla="*/ 65341 h 444"/>
                <a:gd name="T100" fmla="*/ 2837 w 444"/>
                <a:gd name="T101" fmla="*/ 56439 h 444"/>
                <a:gd name="T102" fmla="*/ 563 w 444"/>
                <a:gd name="T103" fmla="*/ 46411 h 4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4"/>
                <a:gd name="T157" fmla="*/ 0 h 444"/>
                <a:gd name="T158" fmla="*/ 444 w 444"/>
                <a:gd name="T159" fmla="*/ 444 h 4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4" h="444">
                  <a:moveTo>
                    <a:pt x="0" y="221"/>
                  </a:moveTo>
                  <a:lnTo>
                    <a:pt x="0" y="210"/>
                  </a:lnTo>
                  <a:lnTo>
                    <a:pt x="1" y="199"/>
                  </a:lnTo>
                  <a:lnTo>
                    <a:pt x="2" y="193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0" y="155"/>
                  </a:lnTo>
                  <a:lnTo>
                    <a:pt x="14" y="145"/>
                  </a:lnTo>
                  <a:lnTo>
                    <a:pt x="17" y="135"/>
                  </a:lnTo>
                  <a:lnTo>
                    <a:pt x="22" y="125"/>
                  </a:lnTo>
                  <a:lnTo>
                    <a:pt x="27" y="116"/>
                  </a:lnTo>
                  <a:lnTo>
                    <a:pt x="32" y="106"/>
                  </a:lnTo>
                  <a:lnTo>
                    <a:pt x="38" y="97"/>
                  </a:lnTo>
                  <a:lnTo>
                    <a:pt x="44" y="89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3" y="57"/>
                  </a:lnTo>
                  <a:lnTo>
                    <a:pt x="81" y="50"/>
                  </a:lnTo>
                  <a:lnTo>
                    <a:pt x="89" y="44"/>
                  </a:lnTo>
                  <a:lnTo>
                    <a:pt x="98" y="38"/>
                  </a:lnTo>
                  <a:lnTo>
                    <a:pt x="107" y="32"/>
                  </a:lnTo>
                  <a:lnTo>
                    <a:pt x="116" y="27"/>
                  </a:lnTo>
                  <a:lnTo>
                    <a:pt x="126" y="22"/>
                  </a:lnTo>
                  <a:lnTo>
                    <a:pt x="135" y="17"/>
                  </a:lnTo>
                  <a:lnTo>
                    <a:pt x="145" y="13"/>
                  </a:lnTo>
                  <a:lnTo>
                    <a:pt x="156" y="10"/>
                  </a:lnTo>
                  <a:lnTo>
                    <a:pt x="166" y="7"/>
                  </a:lnTo>
                  <a:lnTo>
                    <a:pt x="177" y="4"/>
                  </a:lnTo>
                  <a:lnTo>
                    <a:pt x="188" y="2"/>
                  </a:lnTo>
                  <a:lnTo>
                    <a:pt x="199" y="1"/>
                  </a:lnTo>
                  <a:lnTo>
                    <a:pt x="210" y="0"/>
                  </a:lnTo>
                  <a:lnTo>
                    <a:pt x="223" y="0"/>
                  </a:lnTo>
                  <a:lnTo>
                    <a:pt x="234" y="0"/>
                  </a:lnTo>
                  <a:lnTo>
                    <a:pt x="245" y="1"/>
                  </a:lnTo>
                  <a:lnTo>
                    <a:pt x="251" y="2"/>
                  </a:lnTo>
                  <a:lnTo>
                    <a:pt x="256" y="2"/>
                  </a:lnTo>
                  <a:lnTo>
                    <a:pt x="267" y="4"/>
                  </a:lnTo>
                  <a:lnTo>
                    <a:pt x="278" y="7"/>
                  </a:lnTo>
                  <a:lnTo>
                    <a:pt x="288" y="10"/>
                  </a:lnTo>
                  <a:lnTo>
                    <a:pt x="299" y="13"/>
                  </a:lnTo>
                  <a:lnTo>
                    <a:pt x="309" y="17"/>
                  </a:lnTo>
                  <a:lnTo>
                    <a:pt x="319" y="22"/>
                  </a:lnTo>
                  <a:lnTo>
                    <a:pt x="328" y="27"/>
                  </a:lnTo>
                  <a:lnTo>
                    <a:pt x="337" y="32"/>
                  </a:lnTo>
                  <a:lnTo>
                    <a:pt x="346" y="38"/>
                  </a:lnTo>
                  <a:lnTo>
                    <a:pt x="355" y="44"/>
                  </a:lnTo>
                  <a:lnTo>
                    <a:pt x="363" y="50"/>
                  </a:lnTo>
                  <a:lnTo>
                    <a:pt x="371" y="57"/>
                  </a:lnTo>
                  <a:lnTo>
                    <a:pt x="379" y="65"/>
                  </a:lnTo>
                  <a:lnTo>
                    <a:pt x="386" y="72"/>
                  </a:lnTo>
                  <a:lnTo>
                    <a:pt x="393" y="80"/>
                  </a:lnTo>
                  <a:lnTo>
                    <a:pt x="400" y="89"/>
                  </a:lnTo>
                  <a:lnTo>
                    <a:pt x="406" y="97"/>
                  </a:lnTo>
                  <a:lnTo>
                    <a:pt x="412" y="106"/>
                  </a:lnTo>
                  <a:lnTo>
                    <a:pt x="417" y="116"/>
                  </a:lnTo>
                  <a:lnTo>
                    <a:pt x="422" y="125"/>
                  </a:lnTo>
                  <a:lnTo>
                    <a:pt x="427" y="135"/>
                  </a:lnTo>
                  <a:lnTo>
                    <a:pt x="431" y="145"/>
                  </a:lnTo>
                  <a:lnTo>
                    <a:pt x="434" y="155"/>
                  </a:lnTo>
                  <a:lnTo>
                    <a:pt x="437" y="166"/>
                  </a:lnTo>
                  <a:lnTo>
                    <a:pt x="439" y="177"/>
                  </a:lnTo>
                  <a:lnTo>
                    <a:pt x="441" y="188"/>
                  </a:lnTo>
                  <a:lnTo>
                    <a:pt x="443" y="199"/>
                  </a:lnTo>
                  <a:lnTo>
                    <a:pt x="444" y="210"/>
                  </a:lnTo>
                  <a:lnTo>
                    <a:pt x="444" y="221"/>
                  </a:lnTo>
                  <a:lnTo>
                    <a:pt x="444" y="234"/>
                  </a:lnTo>
                  <a:lnTo>
                    <a:pt x="443" y="245"/>
                  </a:lnTo>
                  <a:lnTo>
                    <a:pt x="442" y="250"/>
                  </a:lnTo>
                  <a:lnTo>
                    <a:pt x="441" y="256"/>
                  </a:lnTo>
                  <a:lnTo>
                    <a:pt x="439" y="267"/>
                  </a:lnTo>
                  <a:lnTo>
                    <a:pt x="437" y="278"/>
                  </a:lnTo>
                  <a:lnTo>
                    <a:pt x="434" y="288"/>
                  </a:lnTo>
                  <a:lnTo>
                    <a:pt x="431" y="298"/>
                  </a:lnTo>
                  <a:lnTo>
                    <a:pt x="427" y="308"/>
                  </a:lnTo>
                  <a:lnTo>
                    <a:pt x="422" y="318"/>
                  </a:lnTo>
                  <a:lnTo>
                    <a:pt x="417" y="328"/>
                  </a:lnTo>
                  <a:lnTo>
                    <a:pt x="412" y="337"/>
                  </a:lnTo>
                  <a:lnTo>
                    <a:pt x="406" y="346"/>
                  </a:lnTo>
                  <a:lnTo>
                    <a:pt x="400" y="355"/>
                  </a:lnTo>
                  <a:lnTo>
                    <a:pt x="393" y="363"/>
                  </a:lnTo>
                  <a:lnTo>
                    <a:pt x="386" y="371"/>
                  </a:lnTo>
                  <a:lnTo>
                    <a:pt x="379" y="379"/>
                  </a:lnTo>
                  <a:lnTo>
                    <a:pt x="371" y="386"/>
                  </a:lnTo>
                  <a:lnTo>
                    <a:pt x="363" y="393"/>
                  </a:lnTo>
                  <a:lnTo>
                    <a:pt x="355" y="400"/>
                  </a:lnTo>
                  <a:lnTo>
                    <a:pt x="346" y="406"/>
                  </a:lnTo>
                  <a:lnTo>
                    <a:pt x="337" y="412"/>
                  </a:lnTo>
                  <a:lnTo>
                    <a:pt x="328" y="417"/>
                  </a:lnTo>
                  <a:lnTo>
                    <a:pt x="319" y="422"/>
                  </a:lnTo>
                  <a:lnTo>
                    <a:pt x="309" y="426"/>
                  </a:lnTo>
                  <a:lnTo>
                    <a:pt x="299" y="430"/>
                  </a:lnTo>
                  <a:lnTo>
                    <a:pt x="288" y="434"/>
                  </a:lnTo>
                  <a:lnTo>
                    <a:pt x="278" y="437"/>
                  </a:lnTo>
                  <a:lnTo>
                    <a:pt x="267" y="439"/>
                  </a:lnTo>
                  <a:lnTo>
                    <a:pt x="256" y="441"/>
                  </a:lnTo>
                  <a:lnTo>
                    <a:pt x="245" y="443"/>
                  </a:lnTo>
                  <a:lnTo>
                    <a:pt x="234" y="443"/>
                  </a:lnTo>
                  <a:lnTo>
                    <a:pt x="223" y="444"/>
                  </a:lnTo>
                  <a:lnTo>
                    <a:pt x="210" y="443"/>
                  </a:lnTo>
                  <a:lnTo>
                    <a:pt x="199" y="443"/>
                  </a:lnTo>
                  <a:lnTo>
                    <a:pt x="193" y="442"/>
                  </a:lnTo>
                  <a:lnTo>
                    <a:pt x="188" y="441"/>
                  </a:lnTo>
                  <a:lnTo>
                    <a:pt x="177" y="439"/>
                  </a:lnTo>
                  <a:lnTo>
                    <a:pt x="166" y="437"/>
                  </a:lnTo>
                  <a:lnTo>
                    <a:pt x="156" y="434"/>
                  </a:lnTo>
                  <a:lnTo>
                    <a:pt x="145" y="430"/>
                  </a:lnTo>
                  <a:lnTo>
                    <a:pt x="135" y="426"/>
                  </a:lnTo>
                  <a:lnTo>
                    <a:pt x="126" y="422"/>
                  </a:lnTo>
                  <a:lnTo>
                    <a:pt x="116" y="417"/>
                  </a:lnTo>
                  <a:lnTo>
                    <a:pt x="107" y="412"/>
                  </a:lnTo>
                  <a:lnTo>
                    <a:pt x="98" y="406"/>
                  </a:lnTo>
                  <a:lnTo>
                    <a:pt x="89" y="400"/>
                  </a:lnTo>
                  <a:lnTo>
                    <a:pt x="81" y="393"/>
                  </a:lnTo>
                  <a:lnTo>
                    <a:pt x="73" y="386"/>
                  </a:lnTo>
                  <a:lnTo>
                    <a:pt x="65" y="379"/>
                  </a:lnTo>
                  <a:lnTo>
                    <a:pt x="58" y="371"/>
                  </a:lnTo>
                  <a:lnTo>
                    <a:pt x="51" y="363"/>
                  </a:lnTo>
                  <a:lnTo>
                    <a:pt x="44" y="355"/>
                  </a:lnTo>
                  <a:lnTo>
                    <a:pt x="38" y="346"/>
                  </a:lnTo>
                  <a:lnTo>
                    <a:pt x="32" y="337"/>
                  </a:lnTo>
                  <a:lnTo>
                    <a:pt x="27" y="328"/>
                  </a:lnTo>
                  <a:lnTo>
                    <a:pt x="22" y="318"/>
                  </a:lnTo>
                  <a:lnTo>
                    <a:pt x="17" y="308"/>
                  </a:lnTo>
                  <a:lnTo>
                    <a:pt x="14" y="298"/>
                  </a:lnTo>
                  <a:lnTo>
                    <a:pt x="10" y="288"/>
                  </a:lnTo>
                  <a:lnTo>
                    <a:pt x="7" y="278"/>
                  </a:lnTo>
                  <a:lnTo>
                    <a:pt x="5" y="267"/>
                  </a:lnTo>
                  <a:lnTo>
                    <a:pt x="3" y="256"/>
                  </a:lnTo>
                  <a:lnTo>
                    <a:pt x="1" y="245"/>
                  </a:lnTo>
                  <a:lnTo>
                    <a:pt x="0" y="234"/>
                  </a:lnTo>
                  <a:lnTo>
                    <a:pt x="0" y="221"/>
                  </a:lnTo>
                  <a:close/>
                  <a:moveTo>
                    <a:pt x="1" y="221"/>
                  </a:moveTo>
                  <a:lnTo>
                    <a:pt x="2" y="210"/>
                  </a:lnTo>
                  <a:lnTo>
                    <a:pt x="3" y="199"/>
                  </a:lnTo>
                  <a:lnTo>
                    <a:pt x="4" y="188"/>
                  </a:lnTo>
                  <a:lnTo>
                    <a:pt x="6" y="177"/>
                  </a:lnTo>
                  <a:lnTo>
                    <a:pt x="8" y="166"/>
                  </a:lnTo>
                  <a:lnTo>
                    <a:pt x="11" y="156"/>
                  </a:lnTo>
                  <a:lnTo>
                    <a:pt x="15" y="146"/>
                  </a:lnTo>
                  <a:lnTo>
                    <a:pt x="19" y="136"/>
                  </a:lnTo>
                  <a:lnTo>
                    <a:pt x="23" y="126"/>
                  </a:lnTo>
                  <a:lnTo>
                    <a:pt x="28" y="116"/>
                  </a:lnTo>
                  <a:lnTo>
                    <a:pt x="33" y="107"/>
                  </a:lnTo>
                  <a:lnTo>
                    <a:pt x="39" y="98"/>
                  </a:lnTo>
                  <a:lnTo>
                    <a:pt x="45" y="90"/>
                  </a:lnTo>
                  <a:lnTo>
                    <a:pt x="52" y="81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0" y="45"/>
                  </a:lnTo>
                  <a:lnTo>
                    <a:pt x="99" y="39"/>
                  </a:lnTo>
                  <a:lnTo>
                    <a:pt x="107" y="33"/>
                  </a:lnTo>
                  <a:lnTo>
                    <a:pt x="117" y="28"/>
                  </a:lnTo>
                  <a:lnTo>
                    <a:pt x="126" y="23"/>
                  </a:lnTo>
                  <a:lnTo>
                    <a:pt x="136" y="18"/>
                  </a:lnTo>
                  <a:lnTo>
                    <a:pt x="146" y="15"/>
                  </a:lnTo>
                  <a:lnTo>
                    <a:pt x="156" y="11"/>
                  </a:lnTo>
                  <a:lnTo>
                    <a:pt x="167" y="8"/>
                  </a:lnTo>
                  <a:lnTo>
                    <a:pt x="177" y="6"/>
                  </a:lnTo>
                  <a:lnTo>
                    <a:pt x="188" y="4"/>
                  </a:lnTo>
                  <a:lnTo>
                    <a:pt x="199" y="2"/>
                  </a:lnTo>
                  <a:lnTo>
                    <a:pt x="210" y="1"/>
                  </a:lnTo>
                  <a:lnTo>
                    <a:pt x="223" y="1"/>
                  </a:lnTo>
                  <a:lnTo>
                    <a:pt x="234" y="1"/>
                  </a:lnTo>
                  <a:lnTo>
                    <a:pt x="245" y="2"/>
                  </a:lnTo>
                  <a:lnTo>
                    <a:pt x="256" y="4"/>
                  </a:lnTo>
                  <a:lnTo>
                    <a:pt x="267" y="6"/>
                  </a:lnTo>
                  <a:lnTo>
                    <a:pt x="278" y="8"/>
                  </a:lnTo>
                  <a:lnTo>
                    <a:pt x="288" y="11"/>
                  </a:lnTo>
                  <a:lnTo>
                    <a:pt x="298" y="15"/>
                  </a:lnTo>
                  <a:lnTo>
                    <a:pt x="308" y="18"/>
                  </a:lnTo>
                  <a:lnTo>
                    <a:pt x="318" y="23"/>
                  </a:lnTo>
                  <a:lnTo>
                    <a:pt x="327" y="28"/>
                  </a:lnTo>
                  <a:lnTo>
                    <a:pt x="337" y="33"/>
                  </a:lnTo>
                  <a:lnTo>
                    <a:pt x="346" y="39"/>
                  </a:lnTo>
                  <a:lnTo>
                    <a:pt x="354" y="45"/>
                  </a:lnTo>
                  <a:lnTo>
                    <a:pt x="363" y="51"/>
                  </a:lnTo>
                  <a:lnTo>
                    <a:pt x="370" y="58"/>
                  </a:lnTo>
                  <a:lnTo>
                    <a:pt x="378" y="66"/>
                  </a:lnTo>
                  <a:lnTo>
                    <a:pt x="385" y="73"/>
                  </a:lnTo>
                  <a:lnTo>
                    <a:pt x="392" y="81"/>
                  </a:lnTo>
                  <a:lnTo>
                    <a:pt x="399" y="90"/>
                  </a:lnTo>
                  <a:lnTo>
                    <a:pt x="405" y="98"/>
                  </a:lnTo>
                  <a:lnTo>
                    <a:pt x="411" y="107"/>
                  </a:lnTo>
                  <a:lnTo>
                    <a:pt x="416" y="116"/>
                  </a:lnTo>
                  <a:lnTo>
                    <a:pt x="421" y="126"/>
                  </a:lnTo>
                  <a:lnTo>
                    <a:pt x="425" y="136"/>
                  </a:lnTo>
                  <a:lnTo>
                    <a:pt x="429" y="146"/>
                  </a:lnTo>
                  <a:lnTo>
                    <a:pt x="433" y="156"/>
                  </a:lnTo>
                  <a:lnTo>
                    <a:pt x="436" y="166"/>
                  </a:lnTo>
                  <a:lnTo>
                    <a:pt x="438" y="177"/>
                  </a:lnTo>
                  <a:lnTo>
                    <a:pt x="440" y="188"/>
                  </a:lnTo>
                  <a:lnTo>
                    <a:pt x="441" y="199"/>
                  </a:lnTo>
                  <a:lnTo>
                    <a:pt x="442" y="210"/>
                  </a:lnTo>
                  <a:lnTo>
                    <a:pt x="443" y="221"/>
                  </a:lnTo>
                  <a:lnTo>
                    <a:pt x="442" y="234"/>
                  </a:lnTo>
                  <a:lnTo>
                    <a:pt x="441" y="245"/>
                  </a:lnTo>
                  <a:lnTo>
                    <a:pt x="440" y="256"/>
                  </a:lnTo>
                  <a:lnTo>
                    <a:pt x="438" y="267"/>
                  </a:lnTo>
                  <a:lnTo>
                    <a:pt x="436" y="277"/>
                  </a:lnTo>
                  <a:lnTo>
                    <a:pt x="433" y="288"/>
                  </a:lnTo>
                  <a:lnTo>
                    <a:pt x="429" y="298"/>
                  </a:lnTo>
                  <a:lnTo>
                    <a:pt x="425" y="308"/>
                  </a:lnTo>
                  <a:lnTo>
                    <a:pt x="421" y="318"/>
                  </a:lnTo>
                  <a:lnTo>
                    <a:pt x="416" y="327"/>
                  </a:lnTo>
                  <a:lnTo>
                    <a:pt x="411" y="336"/>
                  </a:lnTo>
                  <a:lnTo>
                    <a:pt x="405" y="345"/>
                  </a:lnTo>
                  <a:lnTo>
                    <a:pt x="399" y="354"/>
                  </a:lnTo>
                  <a:lnTo>
                    <a:pt x="392" y="362"/>
                  </a:lnTo>
                  <a:lnTo>
                    <a:pt x="385" y="370"/>
                  </a:lnTo>
                  <a:lnTo>
                    <a:pt x="378" y="378"/>
                  </a:lnTo>
                  <a:lnTo>
                    <a:pt x="370" y="385"/>
                  </a:lnTo>
                  <a:lnTo>
                    <a:pt x="363" y="392"/>
                  </a:lnTo>
                  <a:lnTo>
                    <a:pt x="354" y="399"/>
                  </a:lnTo>
                  <a:lnTo>
                    <a:pt x="346" y="405"/>
                  </a:lnTo>
                  <a:lnTo>
                    <a:pt x="337" y="410"/>
                  </a:lnTo>
                  <a:lnTo>
                    <a:pt x="327" y="416"/>
                  </a:lnTo>
                  <a:lnTo>
                    <a:pt x="318" y="421"/>
                  </a:lnTo>
                  <a:lnTo>
                    <a:pt x="308" y="425"/>
                  </a:lnTo>
                  <a:lnTo>
                    <a:pt x="298" y="429"/>
                  </a:lnTo>
                  <a:lnTo>
                    <a:pt x="288" y="432"/>
                  </a:lnTo>
                  <a:lnTo>
                    <a:pt x="278" y="435"/>
                  </a:lnTo>
                  <a:lnTo>
                    <a:pt x="267" y="438"/>
                  </a:lnTo>
                  <a:lnTo>
                    <a:pt x="256" y="440"/>
                  </a:lnTo>
                  <a:lnTo>
                    <a:pt x="245" y="441"/>
                  </a:lnTo>
                  <a:lnTo>
                    <a:pt x="234" y="442"/>
                  </a:lnTo>
                  <a:lnTo>
                    <a:pt x="223" y="442"/>
                  </a:lnTo>
                  <a:lnTo>
                    <a:pt x="210" y="442"/>
                  </a:lnTo>
                  <a:lnTo>
                    <a:pt x="199" y="441"/>
                  </a:lnTo>
                  <a:lnTo>
                    <a:pt x="188" y="440"/>
                  </a:lnTo>
                  <a:lnTo>
                    <a:pt x="177" y="438"/>
                  </a:lnTo>
                  <a:lnTo>
                    <a:pt x="167" y="435"/>
                  </a:lnTo>
                  <a:lnTo>
                    <a:pt x="156" y="432"/>
                  </a:lnTo>
                  <a:lnTo>
                    <a:pt x="146" y="429"/>
                  </a:lnTo>
                  <a:lnTo>
                    <a:pt x="136" y="425"/>
                  </a:lnTo>
                  <a:lnTo>
                    <a:pt x="126" y="421"/>
                  </a:lnTo>
                  <a:lnTo>
                    <a:pt x="117" y="416"/>
                  </a:lnTo>
                  <a:lnTo>
                    <a:pt x="107" y="410"/>
                  </a:lnTo>
                  <a:lnTo>
                    <a:pt x="99" y="405"/>
                  </a:lnTo>
                  <a:lnTo>
                    <a:pt x="90" y="399"/>
                  </a:lnTo>
                  <a:lnTo>
                    <a:pt x="82" y="392"/>
                  </a:lnTo>
                  <a:lnTo>
                    <a:pt x="74" y="385"/>
                  </a:lnTo>
                  <a:lnTo>
                    <a:pt x="66" y="378"/>
                  </a:lnTo>
                  <a:lnTo>
                    <a:pt x="59" y="370"/>
                  </a:lnTo>
                  <a:lnTo>
                    <a:pt x="52" y="362"/>
                  </a:lnTo>
                  <a:lnTo>
                    <a:pt x="45" y="354"/>
                  </a:lnTo>
                  <a:lnTo>
                    <a:pt x="39" y="345"/>
                  </a:lnTo>
                  <a:lnTo>
                    <a:pt x="33" y="336"/>
                  </a:lnTo>
                  <a:lnTo>
                    <a:pt x="28" y="327"/>
                  </a:lnTo>
                  <a:lnTo>
                    <a:pt x="23" y="318"/>
                  </a:lnTo>
                  <a:lnTo>
                    <a:pt x="19" y="308"/>
                  </a:lnTo>
                  <a:lnTo>
                    <a:pt x="15" y="298"/>
                  </a:lnTo>
                  <a:lnTo>
                    <a:pt x="11" y="288"/>
                  </a:lnTo>
                  <a:lnTo>
                    <a:pt x="8" y="277"/>
                  </a:lnTo>
                  <a:lnTo>
                    <a:pt x="6" y="267"/>
                  </a:lnTo>
                  <a:lnTo>
                    <a:pt x="4" y="256"/>
                  </a:lnTo>
                  <a:lnTo>
                    <a:pt x="3" y="245"/>
                  </a:lnTo>
                  <a:lnTo>
                    <a:pt x="2" y="234"/>
                  </a:lnTo>
                  <a:lnTo>
                    <a:pt x="1" y="22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5" name="Freeform 167"/>
            <p:cNvSpPr>
              <a:spLocks noEditPoints="1"/>
            </p:cNvSpPr>
            <p:nvPr/>
          </p:nvSpPr>
          <p:spPr bwMode="auto">
            <a:xfrm rot="1413173">
              <a:off x="1590" y="1077"/>
              <a:ext cx="2540" cy="2534"/>
            </a:xfrm>
            <a:custGeom>
              <a:avLst/>
              <a:gdLst>
                <a:gd name="T0" fmla="*/ 563 w 442"/>
                <a:gd name="T1" fmla="*/ 35493 h 441"/>
                <a:gd name="T2" fmla="*/ 2643 w 442"/>
                <a:gd name="T3" fmla="*/ 27501 h 441"/>
                <a:gd name="T4" fmla="*/ 6074 w 442"/>
                <a:gd name="T5" fmla="*/ 20105 h 441"/>
                <a:gd name="T6" fmla="*/ 10999 w 442"/>
                <a:gd name="T7" fmla="*/ 13670 h 441"/>
                <a:gd name="T8" fmla="*/ 16878 w 442"/>
                <a:gd name="T9" fmla="*/ 8355 h 441"/>
                <a:gd name="T10" fmla="*/ 23710 w 442"/>
                <a:gd name="T11" fmla="*/ 4160 h 441"/>
                <a:gd name="T12" fmla="*/ 31503 w 442"/>
                <a:gd name="T13" fmla="*/ 1322 h 441"/>
                <a:gd name="T14" fmla="*/ 39663 w 442"/>
                <a:gd name="T15" fmla="*/ 0 h 441"/>
                <a:gd name="T16" fmla="*/ 48381 w 442"/>
                <a:gd name="T17" fmla="*/ 563 h 441"/>
                <a:gd name="T18" fmla="*/ 56368 w 442"/>
                <a:gd name="T19" fmla="*/ 2643 h 441"/>
                <a:gd name="T20" fmla="*/ 63770 w 442"/>
                <a:gd name="T21" fmla="*/ 6074 h 441"/>
                <a:gd name="T22" fmla="*/ 70011 w 442"/>
                <a:gd name="T23" fmla="*/ 10831 h 441"/>
                <a:gd name="T24" fmla="*/ 75522 w 442"/>
                <a:gd name="T25" fmla="*/ 16870 h 441"/>
                <a:gd name="T26" fmla="*/ 79717 w 442"/>
                <a:gd name="T27" fmla="*/ 23708 h 441"/>
                <a:gd name="T28" fmla="*/ 82561 w 442"/>
                <a:gd name="T29" fmla="*/ 31299 h 441"/>
                <a:gd name="T30" fmla="*/ 83682 w 442"/>
                <a:gd name="T31" fmla="*/ 39653 h 441"/>
                <a:gd name="T32" fmla="*/ 83320 w 442"/>
                <a:gd name="T33" fmla="*/ 48370 h 441"/>
                <a:gd name="T34" fmla="*/ 81240 w 442"/>
                <a:gd name="T35" fmla="*/ 56357 h 441"/>
                <a:gd name="T36" fmla="*/ 77803 w 442"/>
                <a:gd name="T37" fmla="*/ 63557 h 441"/>
                <a:gd name="T38" fmla="*/ 72884 w 442"/>
                <a:gd name="T39" fmla="*/ 69998 h 441"/>
                <a:gd name="T40" fmla="*/ 67005 w 442"/>
                <a:gd name="T41" fmla="*/ 75509 h 441"/>
                <a:gd name="T42" fmla="*/ 60167 w 442"/>
                <a:gd name="T43" fmla="*/ 79669 h 441"/>
                <a:gd name="T44" fmla="*/ 52576 w 442"/>
                <a:gd name="T45" fmla="*/ 82346 h 441"/>
                <a:gd name="T46" fmla="*/ 44220 w 442"/>
                <a:gd name="T47" fmla="*/ 83662 h 441"/>
                <a:gd name="T48" fmla="*/ 35503 w 442"/>
                <a:gd name="T49" fmla="*/ 83300 h 441"/>
                <a:gd name="T50" fmla="*/ 27509 w 442"/>
                <a:gd name="T51" fmla="*/ 81186 h 441"/>
                <a:gd name="T52" fmla="*/ 20113 w 442"/>
                <a:gd name="T53" fmla="*/ 77589 h 441"/>
                <a:gd name="T54" fmla="*/ 13872 w 442"/>
                <a:gd name="T55" fmla="*/ 72837 h 441"/>
                <a:gd name="T56" fmla="*/ 8356 w 442"/>
                <a:gd name="T57" fmla="*/ 66959 h 441"/>
                <a:gd name="T58" fmla="*/ 4161 w 442"/>
                <a:gd name="T59" fmla="*/ 60126 h 441"/>
                <a:gd name="T60" fmla="*/ 1322 w 442"/>
                <a:gd name="T61" fmla="*/ 52364 h 441"/>
                <a:gd name="T62" fmla="*/ 195 w 442"/>
                <a:gd name="T63" fmla="*/ 44210 h 441"/>
                <a:gd name="T64" fmla="*/ 563 w 442"/>
                <a:gd name="T65" fmla="*/ 37573 h 441"/>
                <a:gd name="T66" fmla="*/ 2281 w 442"/>
                <a:gd name="T67" fmla="*/ 29420 h 441"/>
                <a:gd name="T68" fmla="*/ 5316 w 442"/>
                <a:gd name="T69" fmla="*/ 22025 h 441"/>
                <a:gd name="T70" fmla="*/ 11194 w 442"/>
                <a:gd name="T71" fmla="*/ 13836 h 441"/>
                <a:gd name="T72" fmla="*/ 17073 w 442"/>
                <a:gd name="T73" fmla="*/ 8550 h 441"/>
                <a:gd name="T74" fmla="*/ 23912 w 442"/>
                <a:gd name="T75" fmla="*/ 4355 h 441"/>
                <a:gd name="T76" fmla="*/ 31503 w 442"/>
                <a:gd name="T77" fmla="*/ 1517 h 441"/>
                <a:gd name="T78" fmla="*/ 39663 w 442"/>
                <a:gd name="T79" fmla="*/ 362 h 441"/>
                <a:gd name="T80" fmla="*/ 48381 w 442"/>
                <a:gd name="T81" fmla="*/ 758 h 441"/>
                <a:gd name="T82" fmla="*/ 56368 w 442"/>
                <a:gd name="T83" fmla="*/ 2839 h 441"/>
                <a:gd name="T84" fmla="*/ 63569 w 442"/>
                <a:gd name="T85" fmla="*/ 6275 h 441"/>
                <a:gd name="T86" fmla="*/ 71361 w 442"/>
                <a:gd name="T87" fmla="*/ 12515 h 441"/>
                <a:gd name="T88" fmla="*/ 76482 w 442"/>
                <a:gd name="T89" fmla="*/ 18588 h 441"/>
                <a:gd name="T90" fmla="*/ 80280 w 442"/>
                <a:gd name="T91" fmla="*/ 25622 h 441"/>
                <a:gd name="T92" fmla="*/ 82757 w 442"/>
                <a:gd name="T93" fmla="*/ 33379 h 441"/>
                <a:gd name="T94" fmla="*/ 83515 w 442"/>
                <a:gd name="T95" fmla="*/ 41733 h 441"/>
                <a:gd name="T96" fmla="*/ 82757 w 442"/>
                <a:gd name="T97" fmla="*/ 50284 h 441"/>
                <a:gd name="T98" fmla="*/ 80280 w 442"/>
                <a:gd name="T99" fmla="*/ 58046 h 441"/>
                <a:gd name="T100" fmla="*/ 76482 w 442"/>
                <a:gd name="T101" fmla="*/ 65074 h 441"/>
                <a:gd name="T102" fmla="*/ 70011 w 442"/>
                <a:gd name="T103" fmla="*/ 72670 h 441"/>
                <a:gd name="T104" fmla="*/ 63569 w 442"/>
                <a:gd name="T105" fmla="*/ 77393 h 441"/>
                <a:gd name="T106" fmla="*/ 56368 w 442"/>
                <a:gd name="T107" fmla="*/ 81025 h 441"/>
                <a:gd name="T108" fmla="*/ 48381 w 442"/>
                <a:gd name="T109" fmla="*/ 82904 h 441"/>
                <a:gd name="T110" fmla="*/ 39663 w 442"/>
                <a:gd name="T111" fmla="*/ 83467 h 441"/>
                <a:gd name="T112" fmla="*/ 31503 w 442"/>
                <a:gd name="T113" fmla="*/ 82145 h 441"/>
                <a:gd name="T114" fmla="*/ 23912 w 442"/>
                <a:gd name="T115" fmla="*/ 79307 h 441"/>
                <a:gd name="T116" fmla="*/ 15355 w 442"/>
                <a:gd name="T117" fmla="*/ 73992 h 441"/>
                <a:gd name="T118" fmla="*/ 9873 w 442"/>
                <a:gd name="T119" fmla="*/ 68315 h 441"/>
                <a:gd name="T120" fmla="*/ 5316 w 442"/>
                <a:gd name="T121" fmla="*/ 61643 h 441"/>
                <a:gd name="T122" fmla="*/ 2281 w 442"/>
                <a:gd name="T123" fmla="*/ 54248 h 441"/>
                <a:gd name="T124" fmla="*/ 563 w 442"/>
                <a:gd name="T125" fmla="*/ 46290 h 4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2"/>
                <a:gd name="T190" fmla="*/ 0 h 441"/>
                <a:gd name="T191" fmla="*/ 442 w 442"/>
                <a:gd name="T192" fmla="*/ 441 h 4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2" h="441">
                  <a:moveTo>
                    <a:pt x="0" y="220"/>
                  </a:moveTo>
                  <a:lnTo>
                    <a:pt x="1" y="209"/>
                  </a:lnTo>
                  <a:lnTo>
                    <a:pt x="2" y="198"/>
                  </a:lnTo>
                  <a:lnTo>
                    <a:pt x="3" y="187"/>
                  </a:lnTo>
                  <a:lnTo>
                    <a:pt x="5" y="176"/>
                  </a:lnTo>
                  <a:lnTo>
                    <a:pt x="7" y="165"/>
                  </a:lnTo>
                  <a:lnTo>
                    <a:pt x="10" y="155"/>
                  </a:lnTo>
                  <a:lnTo>
                    <a:pt x="14" y="145"/>
                  </a:lnTo>
                  <a:lnTo>
                    <a:pt x="18" y="135"/>
                  </a:lnTo>
                  <a:lnTo>
                    <a:pt x="22" y="125"/>
                  </a:lnTo>
                  <a:lnTo>
                    <a:pt x="27" y="115"/>
                  </a:lnTo>
                  <a:lnTo>
                    <a:pt x="32" y="106"/>
                  </a:lnTo>
                  <a:lnTo>
                    <a:pt x="38" y="97"/>
                  </a:lnTo>
                  <a:lnTo>
                    <a:pt x="44" y="89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3" y="57"/>
                  </a:lnTo>
                  <a:lnTo>
                    <a:pt x="81" y="50"/>
                  </a:lnTo>
                  <a:lnTo>
                    <a:pt x="89" y="44"/>
                  </a:lnTo>
                  <a:lnTo>
                    <a:pt x="98" y="38"/>
                  </a:lnTo>
                  <a:lnTo>
                    <a:pt x="106" y="32"/>
                  </a:lnTo>
                  <a:lnTo>
                    <a:pt x="116" y="27"/>
                  </a:lnTo>
                  <a:lnTo>
                    <a:pt x="125" y="22"/>
                  </a:lnTo>
                  <a:lnTo>
                    <a:pt x="135" y="17"/>
                  </a:lnTo>
                  <a:lnTo>
                    <a:pt x="145" y="14"/>
                  </a:lnTo>
                  <a:lnTo>
                    <a:pt x="155" y="10"/>
                  </a:lnTo>
                  <a:lnTo>
                    <a:pt x="166" y="7"/>
                  </a:lnTo>
                  <a:lnTo>
                    <a:pt x="176" y="5"/>
                  </a:lnTo>
                  <a:lnTo>
                    <a:pt x="187" y="3"/>
                  </a:lnTo>
                  <a:lnTo>
                    <a:pt x="198" y="1"/>
                  </a:lnTo>
                  <a:lnTo>
                    <a:pt x="209" y="0"/>
                  </a:lnTo>
                  <a:lnTo>
                    <a:pt x="222" y="0"/>
                  </a:lnTo>
                  <a:lnTo>
                    <a:pt x="233" y="0"/>
                  </a:lnTo>
                  <a:lnTo>
                    <a:pt x="244" y="1"/>
                  </a:lnTo>
                  <a:lnTo>
                    <a:pt x="255" y="3"/>
                  </a:lnTo>
                  <a:lnTo>
                    <a:pt x="266" y="5"/>
                  </a:lnTo>
                  <a:lnTo>
                    <a:pt x="277" y="7"/>
                  </a:lnTo>
                  <a:lnTo>
                    <a:pt x="287" y="10"/>
                  </a:lnTo>
                  <a:lnTo>
                    <a:pt x="297" y="14"/>
                  </a:lnTo>
                  <a:lnTo>
                    <a:pt x="307" y="17"/>
                  </a:lnTo>
                  <a:lnTo>
                    <a:pt x="317" y="22"/>
                  </a:lnTo>
                  <a:lnTo>
                    <a:pt x="326" y="27"/>
                  </a:lnTo>
                  <a:lnTo>
                    <a:pt x="336" y="32"/>
                  </a:lnTo>
                  <a:lnTo>
                    <a:pt x="345" y="38"/>
                  </a:lnTo>
                  <a:lnTo>
                    <a:pt x="353" y="44"/>
                  </a:lnTo>
                  <a:lnTo>
                    <a:pt x="362" y="50"/>
                  </a:lnTo>
                  <a:lnTo>
                    <a:pt x="369" y="57"/>
                  </a:lnTo>
                  <a:lnTo>
                    <a:pt x="377" y="65"/>
                  </a:lnTo>
                  <a:lnTo>
                    <a:pt x="384" y="72"/>
                  </a:lnTo>
                  <a:lnTo>
                    <a:pt x="391" y="80"/>
                  </a:lnTo>
                  <a:lnTo>
                    <a:pt x="398" y="89"/>
                  </a:lnTo>
                  <a:lnTo>
                    <a:pt x="404" y="97"/>
                  </a:lnTo>
                  <a:lnTo>
                    <a:pt x="410" y="106"/>
                  </a:lnTo>
                  <a:lnTo>
                    <a:pt x="415" y="115"/>
                  </a:lnTo>
                  <a:lnTo>
                    <a:pt x="420" y="125"/>
                  </a:lnTo>
                  <a:lnTo>
                    <a:pt x="424" y="135"/>
                  </a:lnTo>
                  <a:lnTo>
                    <a:pt x="428" y="145"/>
                  </a:lnTo>
                  <a:lnTo>
                    <a:pt x="432" y="155"/>
                  </a:lnTo>
                  <a:lnTo>
                    <a:pt x="435" y="165"/>
                  </a:lnTo>
                  <a:lnTo>
                    <a:pt x="437" y="176"/>
                  </a:lnTo>
                  <a:lnTo>
                    <a:pt x="439" y="187"/>
                  </a:lnTo>
                  <a:lnTo>
                    <a:pt x="440" y="198"/>
                  </a:lnTo>
                  <a:lnTo>
                    <a:pt x="441" y="209"/>
                  </a:lnTo>
                  <a:lnTo>
                    <a:pt x="442" y="220"/>
                  </a:lnTo>
                  <a:lnTo>
                    <a:pt x="441" y="233"/>
                  </a:lnTo>
                  <a:lnTo>
                    <a:pt x="440" y="244"/>
                  </a:lnTo>
                  <a:lnTo>
                    <a:pt x="439" y="255"/>
                  </a:lnTo>
                  <a:lnTo>
                    <a:pt x="437" y="266"/>
                  </a:lnTo>
                  <a:lnTo>
                    <a:pt x="435" y="276"/>
                  </a:lnTo>
                  <a:lnTo>
                    <a:pt x="432" y="287"/>
                  </a:lnTo>
                  <a:lnTo>
                    <a:pt x="428" y="297"/>
                  </a:lnTo>
                  <a:lnTo>
                    <a:pt x="424" y="307"/>
                  </a:lnTo>
                  <a:lnTo>
                    <a:pt x="420" y="317"/>
                  </a:lnTo>
                  <a:lnTo>
                    <a:pt x="415" y="326"/>
                  </a:lnTo>
                  <a:lnTo>
                    <a:pt x="410" y="335"/>
                  </a:lnTo>
                  <a:lnTo>
                    <a:pt x="404" y="344"/>
                  </a:lnTo>
                  <a:lnTo>
                    <a:pt x="398" y="353"/>
                  </a:lnTo>
                  <a:lnTo>
                    <a:pt x="391" y="361"/>
                  </a:lnTo>
                  <a:lnTo>
                    <a:pt x="384" y="369"/>
                  </a:lnTo>
                  <a:lnTo>
                    <a:pt x="377" y="377"/>
                  </a:lnTo>
                  <a:lnTo>
                    <a:pt x="369" y="384"/>
                  </a:lnTo>
                  <a:lnTo>
                    <a:pt x="362" y="391"/>
                  </a:lnTo>
                  <a:lnTo>
                    <a:pt x="353" y="398"/>
                  </a:lnTo>
                  <a:lnTo>
                    <a:pt x="345" y="404"/>
                  </a:lnTo>
                  <a:lnTo>
                    <a:pt x="336" y="409"/>
                  </a:lnTo>
                  <a:lnTo>
                    <a:pt x="326" y="415"/>
                  </a:lnTo>
                  <a:lnTo>
                    <a:pt x="317" y="420"/>
                  </a:lnTo>
                  <a:lnTo>
                    <a:pt x="307" y="424"/>
                  </a:lnTo>
                  <a:lnTo>
                    <a:pt x="297" y="428"/>
                  </a:lnTo>
                  <a:lnTo>
                    <a:pt x="287" y="431"/>
                  </a:lnTo>
                  <a:lnTo>
                    <a:pt x="277" y="434"/>
                  </a:lnTo>
                  <a:lnTo>
                    <a:pt x="266" y="437"/>
                  </a:lnTo>
                  <a:lnTo>
                    <a:pt x="255" y="439"/>
                  </a:lnTo>
                  <a:lnTo>
                    <a:pt x="244" y="440"/>
                  </a:lnTo>
                  <a:lnTo>
                    <a:pt x="233" y="441"/>
                  </a:lnTo>
                  <a:lnTo>
                    <a:pt x="222" y="441"/>
                  </a:lnTo>
                  <a:lnTo>
                    <a:pt x="209" y="441"/>
                  </a:lnTo>
                  <a:lnTo>
                    <a:pt x="198" y="440"/>
                  </a:lnTo>
                  <a:lnTo>
                    <a:pt x="187" y="439"/>
                  </a:lnTo>
                  <a:lnTo>
                    <a:pt x="176" y="437"/>
                  </a:lnTo>
                  <a:lnTo>
                    <a:pt x="166" y="434"/>
                  </a:lnTo>
                  <a:lnTo>
                    <a:pt x="155" y="431"/>
                  </a:lnTo>
                  <a:lnTo>
                    <a:pt x="145" y="428"/>
                  </a:lnTo>
                  <a:lnTo>
                    <a:pt x="135" y="424"/>
                  </a:lnTo>
                  <a:lnTo>
                    <a:pt x="125" y="420"/>
                  </a:lnTo>
                  <a:lnTo>
                    <a:pt x="116" y="415"/>
                  </a:lnTo>
                  <a:lnTo>
                    <a:pt x="106" y="409"/>
                  </a:lnTo>
                  <a:lnTo>
                    <a:pt x="98" y="404"/>
                  </a:lnTo>
                  <a:lnTo>
                    <a:pt x="89" y="398"/>
                  </a:lnTo>
                  <a:lnTo>
                    <a:pt x="81" y="391"/>
                  </a:lnTo>
                  <a:lnTo>
                    <a:pt x="73" y="384"/>
                  </a:lnTo>
                  <a:lnTo>
                    <a:pt x="65" y="377"/>
                  </a:lnTo>
                  <a:lnTo>
                    <a:pt x="58" y="369"/>
                  </a:lnTo>
                  <a:lnTo>
                    <a:pt x="51" y="361"/>
                  </a:lnTo>
                  <a:lnTo>
                    <a:pt x="44" y="353"/>
                  </a:lnTo>
                  <a:lnTo>
                    <a:pt x="38" y="344"/>
                  </a:lnTo>
                  <a:lnTo>
                    <a:pt x="32" y="335"/>
                  </a:lnTo>
                  <a:lnTo>
                    <a:pt x="27" y="326"/>
                  </a:lnTo>
                  <a:lnTo>
                    <a:pt x="22" y="317"/>
                  </a:lnTo>
                  <a:lnTo>
                    <a:pt x="18" y="307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6"/>
                  </a:lnTo>
                  <a:lnTo>
                    <a:pt x="5" y="266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1" y="233"/>
                  </a:lnTo>
                  <a:lnTo>
                    <a:pt x="0" y="220"/>
                  </a:lnTo>
                  <a:close/>
                  <a:moveTo>
                    <a:pt x="2" y="220"/>
                  </a:moveTo>
                  <a:lnTo>
                    <a:pt x="2" y="209"/>
                  </a:lnTo>
                  <a:lnTo>
                    <a:pt x="3" y="198"/>
                  </a:lnTo>
                  <a:lnTo>
                    <a:pt x="4" y="187"/>
                  </a:lnTo>
                  <a:lnTo>
                    <a:pt x="6" y="176"/>
                  </a:lnTo>
                  <a:lnTo>
                    <a:pt x="9" y="166"/>
                  </a:lnTo>
                  <a:lnTo>
                    <a:pt x="12" y="155"/>
                  </a:lnTo>
                  <a:lnTo>
                    <a:pt x="15" y="145"/>
                  </a:lnTo>
                  <a:lnTo>
                    <a:pt x="19" y="135"/>
                  </a:lnTo>
                  <a:lnTo>
                    <a:pt x="23" y="125"/>
                  </a:lnTo>
                  <a:lnTo>
                    <a:pt x="28" y="116"/>
                  </a:lnTo>
                  <a:lnTo>
                    <a:pt x="34" y="10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1" y="52"/>
                  </a:lnTo>
                  <a:lnTo>
                    <a:pt x="90" y="45"/>
                  </a:lnTo>
                  <a:lnTo>
                    <a:pt x="98" y="39"/>
                  </a:lnTo>
                  <a:lnTo>
                    <a:pt x="107" y="33"/>
                  </a:lnTo>
                  <a:lnTo>
                    <a:pt x="116" y="28"/>
                  </a:lnTo>
                  <a:lnTo>
                    <a:pt x="126" y="23"/>
                  </a:lnTo>
                  <a:lnTo>
                    <a:pt x="135" y="19"/>
                  </a:lnTo>
                  <a:lnTo>
                    <a:pt x="145" y="15"/>
                  </a:lnTo>
                  <a:lnTo>
                    <a:pt x="156" y="11"/>
                  </a:lnTo>
                  <a:lnTo>
                    <a:pt x="166" y="8"/>
                  </a:lnTo>
                  <a:lnTo>
                    <a:pt x="176" y="6"/>
                  </a:lnTo>
                  <a:lnTo>
                    <a:pt x="187" y="4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2" y="2"/>
                  </a:lnTo>
                  <a:lnTo>
                    <a:pt x="233" y="2"/>
                  </a:lnTo>
                  <a:lnTo>
                    <a:pt x="244" y="3"/>
                  </a:lnTo>
                  <a:lnTo>
                    <a:pt x="255" y="4"/>
                  </a:lnTo>
                  <a:lnTo>
                    <a:pt x="266" y="6"/>
                  </a:lnTo>
                  <a:lnTo>
                    <a:pt x="276" y="8"/>
                  </a:lnTo>
                  <a:lnTo>
                    <a:pt x="287" y="11"/>
                  </a:lnTo>
                  <a:lnTo>
                    <a:pt x="297" y="15"/>
                  </a:lnTo>
                  <a:lnTo>
                    <a:pt x="307" y="19"/>
                  </a:lnTo>
                  <a:lnTo>
                    <a:pt x="316" y="23"/>
                  </a:lnTo>
                  <a:lnTo>
                    <a:pt x="326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61" y="52"/>
                  </a:lnTo>
                  <a:lnTo>
                    <a:pt x="369" y="58"/>
                  </a:lnTo>
                  <a:lnTo>
                    <a:pt x="376" y="66"/>
                  </a:lnTo>
                  <a:lnTo>
                    <a:pt x="383" y="73"/>
                  </a:lnTo>
                  <a:lnTo>
                    <a:pt x="390" y="81"/>
                  </a:lnTo>
                  <a:lnTo>
                    <a:pt x="397" y="89"/>
                  </a:lnTo>
                  <a:lnTo>
                    <a:pt x="403" y="98"/>
                  </a:lnTo>
                  <a:lnTo>
                    <a:pt x="409" y="107"/>
                  </a:lnTo>
                  <a:lnTo>
                    <a:pt x="414" y="116"/>
                  </a:lnTo>
                  <a:lnTo>
                    <a:pt x="419" y="125"/>
                  </a:lnTo>
                  <a:lnTo>
                    <a:pt x="423" y="135"/>
                  </a:lnTo>
                  <a:lnTo>
                    <a:pt x="427" y="145"/>
                  </a:lnTo>
                  <a:lnTo>
                    <a:pt x="430" y="155"/>
                  </a:lnTo>
                  <a:lnTo>
                    <a:pt x="433" y="166"/>
                  </a:lnTo>
                  <a:lnTo>
                    <a:pt x="436" y="176"/>
                  </a:lnTo>
                  <a:lnTo>
                    <a:pt x="438" y="187"/>
                  </a:lnTo>
                  <a:lnTo>
                    <a:pt x="439" y="198"/>
                  </a:lnTo>
                  <a:lnTo>
                    <a:pt x="440" y="209"/>
                  </a:lnTo>
                  <a:lnTo>
                    <a:pt x="440" y="220"/>
                  </a:lnTo>
                  <a:lnTo>
                    <a:pt x="440" y="232"/>
                  </a:lnTo>
                  <a:lnTo>
                    <a:pt x="439" y="244"/>
                  </a:lnTo>
                  <a:lnTo>
                    <a:pt x="438" y="255"/>
                  </a:lnTo>
                  <a:lnTo>
                    <a:pt x="436" y="265"/>
                  </a:lnTo>
                  <a:lnTo>
                    <a:pt x="433" y="276"/>
                  </a:lnTo>
                  <a:lnTo>
                    <a:pt x="430" y="286"/>
                  </a:lnTo>
                  <a:lnTo>
                    <a:pt x="427" y="296"/>
                  </a:lnTo>
                  <a:lnTo>
                    <a:pt x="423" y="306"/>
                  </a:lnTo>
                  <a:lnTo>
                    <a:pt x="419" y="316"/>
                  </a:lnTo>
                  <a:lnTo>
                    <a:pt x="414" y="325"/>
                  </a:lnTo>
                  <a:lnTo>
                    <a:pt x="409" y="335"/>
                  </a:lnTo>
                  <a:lnTo>
                    <a:pt x="403" y="343"/>
                  </a:lnTo>
                  <a:lnTo>
                    <a:pt x="390" y="360"/>
                  </a:lnTo>
                  <a:lnTo>
                    <a:pt x="383" y="368"/>
                  </a:lnTo>
                  <a:lnTo>
                    <a:pt x="376" y="376"/>
                  </a:lnTo>
                  <a:lnTo>
                    <a:pt x="369" y="383"/>
                  </a:lnTo>
                  <a:lnTo>
                    <a:pt x="361" y="390"/>
                  </a:lnTo>
                  <a:lnTo>
                    <a:pt x="352" y="396"/>
                  </a:lnTo>
                  <a:lnTo>
                    <a:pt x="344" y="403"/>
                  </a:lnTo>
                  <a:lnTo>
                    <a:pt x="335" y="408"/>
                  </a:lnTo>
                  <a:lnTo>
                    <a:pt x="326" y="413"/>
                  </a:lnTo>
                  <a:lnTo>
                    <a:pt x="316" y="418"/>
                  </a:lnTo>
                  <a:lnTo>
                    <a:pt x="307" y="423"/>
                  </a:lnTo>
                  <a:lnTo>
                    <a:pt x="297" y="427"/>
                  </a:lnTo>
                  <a:lnTo>
                    <a:pt x="287" y="430"/>
                  </a:lnTo>
                  <a:lnTo>
                    <a:pt x="276" y="433"/>
                  </a:lnTo>
                  <a:lnTo>
                    <a:pt x="266" y="435"/>
                  </a:lnTo>
                  <a:lnTo>
                    <a:pt x="255" y="437"/>
                  </a:lnTo>
                  <a:lnTo>
                    <a:pt x="244" y="439"/>
                  </a:lnTo>
                  <a:lnTo>
                    <a:pt x="233" y="440"/>
                  </a:lnTo>
                  <a:lnTo>
                    <a:pt x="222" y="440"/>
                  </a:lnTo>
                  <a:lnTo>
                    <a:pt x="209" y="440"/>
                  </a:lnTo>
                  <a:lnTo>
                    <a:pt x="198" y="439"/>
                  </a:lnTo>
                  <a:lnTo>
                    <a:pt x="187" y="437"/>
                  </a:lnTo>
                  <a:lnTo>
                    <a:pt x="176" y="435"/>
                  </a:lnTo>
                  <a:lnTo>
                    <a:pt x="166" y="433"/>
                  </a:lnTo>
                  <a:lnTo>
                    <a:pt x="156" y="430"/>
                  </a:lnTo>
                  <a:lnTo>
                    <a:pt x="145" y="427"/>
                  </a:lnTo>
                  <a:lnTo>
                    <a:pt x="135" y="423"/>
                  </a:lnTo>
                  <a:lnTo>
                    <a:pt x="126" y="418"/>
                  </a:lnTo>
                  <a:lnTo>
                    <a:pt x="116" y="413"/>
                  </a:lnTo>
                  <a:lnTo>
                    <a:pt x="107" y="408"/>
                  </a:lnTo>
                  <a:lnTo>
                    <a:pt x="98" y="403"/>
                  </a:lnTo>
                  <a:lnTo>
                    <a:pt x="81" y="390"/>
                  </a:lnTo>
                  <a:lnTo>
                    <a:pt x="74" y="383"/>
                  </a:lnTo>
                  <a:lnTo>
                    <a:pt x="66" y="376"/>
                  </a:lnTo>
                  <a:lnTo>
                    <a:pt x="59" y="368"/>
                  </a:lnTo>
                  <a:lnTo>
                    <a:pt x="52" y="360"/>
                  </a:lnTo>
                  <a:lnTo>
                    <a:pt x="45" y="352"/>
                  </a:lnTo>
                  <a:lnTo>
                    <a:pt x="39" y="343"/>
                  </a:lnTo>
                  <a:lnTo>
                    <a:pt x="34" y="335"/>
                  </a:lnTo>
                  <a:lnTo>
                    <a:pt x="28" y="325"/>
                  </a:lnTo>
                  <a:lnTo>
                    <a:pt x="23" y="316"/>
                  </a:lnTo>
                  <a:lnTo>
                    <a:pt x="19" y="306"/>
                  </a:lnTo>
                  <a:lnTo>
                    <a:pt x="15" y="296"/>
                  </a:lnTo>
                  <a:lnTo>
                    <a:pt x="12" y="286"/>
                  </a:lnTo>
                  <a:lnTo>
                    <a:pt x="9" y="276"/>
                  </a:lnTo>
                  <a:lnTo>
                    <a:pt x="6" y="265"/>
                  </a:lnTo>
                  <a:lnTo>
                    <a:pt x="4" y="255"/>
                  </a:lnTo>
                  <a:lnTo>
                    <a:pt x="3" y="244"/>
                  </a:lnTo>
                  <a:lnTo>
                    <a:pt x="2" y="232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6" name="Freeform 168"/>
            <p:cNvSpPr>
              <a:spLocks noEditPoints="1"/>
            </p:cNvSpPr>
            <p:nvPr/>
          </p:nvSpPr>
          <p:spPr bwMode="auto">
            <a:xfrm rot="1413173">
              <a:off x="1601" y="1089"/>
              <a:ext cx="2516" cy="2516"/>
            </a:xfrm>
            <a:custGeom>
              <a:avLst/>
              <a:gdLst>
                <a:gd name="T0" fmla="*/ 758 w 438"/>
                <a:gd name="T1" fmla="*/ 32995 h 438"/>
                <a:gd name="T2" fmla="*/ 3992 w 438"/>
                <a:gd name="T3" fmla="*/ 23328 h 438"/>
                <a:gd name="T4" fmla="*/ 10788 w 438"/>
                <a:gd name="T5" fmla="*/ 13465 h 438"/>
                <a:gd name="T6" fmla="*/ 18181 w 438"/>
                <a:gd name="T7" fmla="*/ 7031 h 438"/>
                <a:gd name="T8" fmla="*/ 27090 w 438"/>
                <a:gd name="T9" fmla="*/ 2476 h 438"/>
                <a:gd name="T10" fmla="*/ 37154 w 438"/>
                <a:gd name="T11" fmla="*/ 195 h 438"/>
                <a:gd name="T12" fmla="*/ 47942 w 438"/>
                <a:gd name="T13" fmla="*/ 362 h 438"/>
                <a:gd name="T14" fmla="*/ 57811 w 438"/>
                <a:gd name="T15" fmla="*/ 3234 h 438"/>
                <a:gd name="T16" fmla="*/ 68041 w 438"/>
                <a:gd name="T17" fmla="*/ 9472 h 438"/>
                <a:gd name="T18" fmla="*/ 74871 w 438"/>
                <a:gd name="T19" fmla="*/ 16498 h 438"/>
                <a:gd name="T20" fmla="*/ 79788 w 438"/>
                <a:gd name="T21" fmla="*/ 25212 h 438"/>
                <a:gd name="T22" fmla="*/ 82655 w 438"/>
                <a:gd name="T23" fmla="*/ 35075 h 438"/>
                <a:gd name="T24" fmla="*/ 82821 w 438"/>
                <a:gd name="T25" fmla="*/ 45868 h 438"/>
                <a:gd name="T26" fmla="*/ 80546 w 438"/>
                <a:gd name="T27" fmla="*/ 55731 h 438"/>
                <a:gd name="T28" fmla="*/ 75991 w 438"/>
                <a:gd name="T29" fmla="*/ 64641 h 438"/>
                <a:gd name="T30" fmla="*/ 68041 w 438"/>
                <a:gd name="T31" fmla="*/ 73550 h 438"/>
                <a:gd name="T32" fmla="*/ 59528 w 438"/>
                <a:gd name="T33" fmla="*/ 78863 h 438"/>
                <a:gd name="T34" fmla="*/ 50021 w 438"/>
                <a:gd name="T35" fmla="*/ 82063 h 438"/>
                <a:gd name="T36" fmla="*/ 39234 w 438"/>
                <a:gd name="T37" fmla="*/ 83022 h 438"/>
                <a:gd name="T38" fmla="*/ 29204 w 438"/>
                <a:gd name="T39" fmla="*/ 81138 h 438"/>
                <a:gd name="T40" fmla="*/ 19898 w 438"/>
                <a:gd name="T41" fmla="*/ 76951 h 438"/>
                <a:gd name="T42" fmla="*/ 10788 w 438"/>
                <a:gd name="T43" fmla="*/ 69362 h 438"/>
                <a:gd name="T44" fmla="*/ 4917 w 438"/>
                <a:gd name="T45" fmla="*/ 61211 h 438"/>
                <a:gd name="T46" fmla="*/ 1321 w 438"/>
                <a:gd name="T47" fmla="*/ 51940 h 438"/>
                <a:gd name="T48" fmla="*/ 0 w 438"/>
                <a:gd name="T49" fmla="*/ 41313 h 438"/>
                <a:gd name="T50" fmla="*/ 758 w 438"/>
                <a:gd name="T51" fmla="*/ 35075 h 438"/>
                <a:gd name="T52" fmla="*/ 2642 w 438"/>
                <a:gd name="T53" fmla="*/ 27291 h 438"/>
                <a:gd name="T54" fmla="*/ 7192 w 438"/>
                <a:gd name="T55" fmla="*/ 18382 h 438"/>
                <a:gd name="T56" fmla="*/ 13660 w 438"/>
                <a:gd name="T57" fmla="*/ 10788 h 438"/>
                <a:gd name="T58" fmla="*/ 21811 w 438"/>
                <a:gd name="T59" fmla="*/ 5112 h 438"/>
                <a:gd name="T60" fmla="*/ 31082 w 438"/>
                <a:gd name="T61" fmla="*/ 1516 h 438"/>
                <a:gd name="T62" fmla="*/ 41709 w 438"/>
                <a:gd name="T63" fmla="*/ 195 h 438"/>
                <a:gd name="T64" fmla="*/ 49860 w 438"/>
                <a:gd name="T65" fmla="*/ 959 h 438"/>
                <a:gd name="T66" fmla="*/ 57615 w 438"/>
                <a:gd name="T67" fmla="*/ 3401 h 438"/>
                <a:gd name="T68" fmla="*/ 66358 w 438"/>
                <a:gd name="T69" fmla="*/ 8346 h 438"/>
                <a:gd name="T70" fmla="*/ 73355 w 438"/>
                <a:gd name="T71" fmla="*/ 15176 h 438"/>
                <a:gd name="T72" fmla="*/ 78662 w 438"/>
                <a:gd name="T73" fmla="*/ 23494 h 438"/>
                <a:gd name="T74" fmla="*/ 81896 w 438"/>
                <a:gd name="T75" fmla="*/ 32995 h 438"/>
                <a:gd name="T76" fmla="*/ 82655 w 438"/>
                <a:gd name="T77" fmla="*/ 43588 h 438"/>
                <a:gd name="T78" fmla="*/ 81500 w 438"/>
                <a:gd name="T79" fmla="*/ 51940 h 438"/>
                <a:gd name="T80" fmla="*/ 78662 w 438"/>
                <a:gd name="T81" fmla="*/ 59327 h 438"/>
                <a:gd name="T82" fmla="*/ 73355 w 438"/>
                <a:gd name="T83" fmla="*/ 67679 h 438"/>
                <a:gd name="T84" fmla="*/ 66358 w 438"/>
                <a:gd name="T85" fmla="*/ 74509 h 438"/>
                <a:gd name="T86" fmla="*/ 57615 w 438"/>
                <a:gd name="T87" fmla="*/ 79426 h 438"/>
                <a:gd name="T88" fmla="*/ 47942 w 438"/>
                <a:gd name="T89" fmla="*/ 82264 h 438"/>
                <a:gd name="T90" fmla="*/ 37154 w 438"/>
                <a:gd name="T91" fmla="*/ 82459 h 438"/>
                <a:gd name="T92" fmla="*/ 30129 w 438"/>
                <a:gd name="T93" fmla="*/ 81138 h 438"/>
                <a:gd name="T94" fmla="*/ 21811 w 438"/>
                <a:gd name="T95" fmla="*/ 77709 h 438"/>
                <a:gd name="T96" fmla="*/ 13660 w 438"/>
                <a:gd name="T97" fmla="*/ 72033 h 438"/>
                <a:gd name="T98" fmla="*/ 7192 w 438"/>
                <a:gd name="T99" fmla="*/ 64641 h 438"/>
                <a:gd name="T100" fmla="*/ 2642 w 438"/>
                <a:gd name="T101" fmla="*/ 55731 h 438"/>
                <a:gd name="T102" fmla="*/ 362 w 438"/>
                <a:gd name="T103" fmla="*/ 45667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438"/>
                <a:gd name="T158" fmla="*/ 438 w 438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438">
                  <a:moveTo>
                    <a:pt x="0" y="218"/>
                  </a:moveTo>
                  <a:lnTo>
                    <a:pt x="0" y="207"/>
                  </a:lnTo>
                  <a:lnTo>
                    <a:pt x="1" y="196"/>
                  </a:lnTo>
                  <a:lnTo>
                    <a:pt x="2" y="185"/>
                  </a:lnTo>
                  <a:lnTo>
                    <a:pt x="4" y="174"/>
                  </a:lnTo>
                  <a:lnTo>
                    <a:pt x="7" y="164"/>
                  </a:lnTo>
                  <a:lnTo>
                    <a:pt x="10" y="153"/>
                  </a:lnTo>
                  <a:lnTo>
                    <a:pt x="13" y="143"/>
                  </a:lnTo>
                  <a:lnTo>
                    <a:pt x="17" y="133"/>
                  </a:lnTo>
                  <a:lnTo>
                    <a:pt x="21" y="123"/>
                  </a:lnTo>
                  <a:lnTo>
                    <a:pt x="26" y="114"/>
                  </a:lnTo>
                  <a:lnTo>
                    <a:pt x="32" y="105"/>
                  </a:lnTo>
                  <a:lnTo>
                    <a:pt x="37" y="96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79" y="50"/>
                  </a:lnTo>
                  <a:lnTo>
                    <a:pt x="88" y="43"/>
                  </a:lnTo>
                  <a:lnTo>
                    <a:pt x="96" y="37"/>
                  </a:lnTo>
                  <a:lnTo>
                    <a:pt x="105" y="31"/>
                  </a:lnTo>
                  <a:lnTo>
                    <a:pt x="114" y="26"/>
                  </a:lnTo>
                  <a:lnTo>
                    <a:pt x="124" y="21"/>
                  </a:lnTo>
                  <a:lnTo>
                    <a:pt x="133" y="17"/>
                  </a:lnTo>
                  <a:lnTo>
                    <a:pt x="143" y="13"/>
                  </a:lnTo>
                  <a:lnTo>
                    <a:pt x="154" y="9"/>
                  </a:lnTo>
                  <a:lnTo>
                    <a:pt x="164" y="6"/>
                  </a:lnTo>
                  <a:lnTo>
                    <a:pt x="174" y="4"/>
                  </a:lnTo>
                  <a:lnTo>
                    <a:pt x="185" y="2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3" y="2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5" y="9"/>
                  </a:lnTo>
                  <a:lnTo>
                    <a:pt x="295" y="13"/>
                  </a:lnTo>
                  <a:lnTo>
                    <a:pt x="305" y="17"/>
                  </a:lnTo>
                  <a:lnTo>
                    <a:pt x="314" y="21"/>
                  </a:lnTo>
                  <a:lnTo>
                    <a:pt x="324" y="26"/>
                  </a:lnTo>
                  <a:lnTo>
                    <a:pt x="333" y="31"/>
                  </a:lnTo>
                  <a:lnTo>
                    <a:pt x="342" y="37"/>
                  </a:lnTo>
                  <a:lnTo>
                    <a:pt x="359" y="50"/>
                  </a:lnTo>
                  <a:lnTo>
                    <a:pt x="367" y="56"/>
                  </a:lnTo>
                  <a:lnTo>
                    <a:pt x="374" y="64"/>
                  </a:lnTo>
                  <a:lnTo>
                    <a:pt x="381" y="71"/>
                  </a:lnTo>
                  <a:lnTo>
                    <a:pt x="388" y="79"/>
                  </a:lnTo>
                  <a:lnTo>
                    <a:pt x="395" y="87"/>
                  </a:lnTo>
                  <a:lnTo>
                    <a:pt x="401" y="96"/>
                  </a:lnTo>
                  <a:lnTo>
                    <a:pt x="407" y="105"/>
                  </a:lnTo>
                  <a:lnTo>
                    <a:pt x="412" y="114"/>
                  </a:lnTo>
                  <a:lnTo>
                    <a:pt x="417" y="123"/>
                  </a:lnTo>
                  <a:lnTo>
                    <a:pt x="421" y="133"/>
                  </a:lnTo>
                  <a:lnTo>
                    <a:pt x="425" y="143"/>
                  </a:lnTo>
                  <a:lnTo>
                    <a:pt x="428" y="153"/>
                  </a:lnTo>
                  <a:lnTo>
                    <a:pt x="431" y="164"/>
                  </a:lnTo>
                  <a:lnTo>
                    <a:pt x="434" y="174"/>
                  </a:lnTo>
                  <a:lnTo>
                    <a:pt x="436" y="185"/>
                  </a:lnTo>
                  <a:lnTo>
                    <a:pt x="437" y="196"/>
                  </a:lnTo>
                  <a:lnTo>
                    <a:pt x="438" y="207"/>
                  </a:lnTo>
                  <a:lnTo>
                    <a:pt x="438" y="218"/>
                  </a:lnTo>
                  <a:lnTo>
                    <a:pt x="438" y="230"/>
                  </a:lnTo>
                  <a:lnTo>
                    <a:pt x="437" y="242"/>
                  </a:lnTo>
                  <a:lnTo>
                    <a:pt x="436" y="253"/>
                  </a:lnTo>
                  <a:lnTo>
                    <a:pt x="434" y="263"/>
                  </a:lnTo>
                  <a:lnTo>
                    <a:pt x="431" y="274"/>
                  </a:lnTo>
                  <a:lnTo>
                    <a:pt x="428" y="284"/>
                  </a:lnTo>
                  <a:lnTo>
                    <a:pt x="425" y="294"/>
                  </a:lnTo>
                  <a:lnTo>
                    <a:pt x="421" y="304"/>
                  </a:lnTo>
                  <a:lnTo>
                    <a:pt x="417" y="314"/>
                  </a:lnTo>
                  <a:lnTo>
                    <a:pt x="412" y="323"/>
                  </a:lnTo>
                  <a:lnTo>
                    <a:pt x="407" y="333"/>
                  </a:lnTo>
                  <a:lnTo>
                    <a:pt x="401" y="341"/>
                  </a:lnTo>
                  <a:lnTo>
                    <a:pt x="388" y="358"/>
                  </a:lnTo>
                  <a:lnTo>
                    <a:pt x="381" y="366"/>
                  </a:lnTo>
                  <a:lnTo>
                    <a:pt x="374" y="374"/>
                  </a:lnTo>
                  <a:lnTo>
                    <a:pt x="367" y="381"/>
                  </a:lnTo>
                  <a:lnTo>
                    <a:pt x="359" y="388"/>
                  </a:lnTo>
                  <a:lnTo>
                    <a:pt x="350" y="394"/>
                  </a:lnTo>
                  <a:lnTo>
                    <a:pt x="342" y="401"/>
                  </a:lnTo>
                  <a:lnTo>
                    <a:pt x="333" y="406"/>
                  </a:lnTo>
                  <a:lnTo>
                    <a:pt x="324" y="411"/>
                  </a:lnTo>
                  <a:lnTo>
                    <a:pt x="314" y="416"/>
                  </a:lnTo>
                  <a:lnTo>
                    <a:pt x="305" y="421"/>
                  </a:lnTo>
                  <a:lnTo>
                    <a:pt x="295" y="425"/>
                  </a:lnTo>
                  <a:lnTo>
                    <a:pt x="285" y="428"/>
                  </a:lnTo>
                  <a:lnTo>
                    <a:pt x="274" y="431"/>
                  </a:lnTo>
                  <a:lnTo>
                    <a:pt x="264" y="433"/>
                  </a:lnTo>
                  <a:lnTo>
                    <a:pt x="253" y="435"/>
                  </a:lnTo>
                  <a:lnTo>
                    <a:pt x="242" y="437"/>
                  </a:lnTo>
                  <a:lnTo>
                    <a:pt x="231" y="438"/>
                  </a:lnTo>
                  <a:lnTo>
                    <a:pt x="220" y="438"/>
                  </a:lnTo>
                  <a:lnTo>
                    <a:pt x="207" y="438"/>
                  </a:lnTo>
                  <a:lnTo>
                    <a:pt x="196" y="437"/>
                  </a:lnTo>
                  <a:lnTo>
                    <a:pt x="185" y="435"/>
                  </a:lnTo>
                  <a:lnTo>
                    <a:pt x="174" y="433"/>
                  </a:lnTo>
                  <a:lnTo>
                    <a:pt x="164" y="431"/>
                  </a:lnTo>
                  <a:lnTo>
                    <a:pt x="154" y="428"/>
                  </a:lnTo>
                  <a:lnTo>
                    <a:pt x="143" y="425"/>
                  </a:lnTo>
                  <a:lnTo>
                    <a:pt x="133" y="421"/>
                  </a:lnTo>
                  <a:lnTo>
                    <a:pt x="124" y="416"/>
                  </a:lnTo>
                  <a:lnTo>
                    <a:pt x="114" y="411"/>
                  </a:lnTo>
                  <a:lnTo>
                    <a:pt x="105" y="406"/>
                  </a:lnTo>
                  <a:lnTo>
                    <a:pt x="96" y="401"/>
                  </a:lnTo>
                  <a:lnTo>
                    <a:pt x="79" y="388"/>
                  </a:lnTo>
                  <a:lnTo>
                    <a:pt x="72" y="381"/>
                  </a:lnTo>
                  <a:lnTo>
                    <a:pt x="64" y="374"/>
                  </a:lnTo>
                  <a:lnTo>
                    <a:pt x="57" y="366"/>
                  </a:lnTo>
                  <a:lnTo>
                    <a:pt x="50" y="358"/>
                  </a:lnTo>
                  <a:lnTo>
                    <a:pt x="43" y="350"/>
                  </a:lnTo>
                  <a:lnTo>
                    <a:pt x="37" y="341"/>
                  </a:lnTo>
                  <a:lnTo>
                    <a:pt x="32" y="333"/>
                  </a:lnTo>
                  <a:lnTo>
                    <a:pt x="26" y="323"/>
                  </a:lnTo>
                  <a:lnTo>
                    <a:pt x="21" y="314"/>
                  </a:lnTo>
                  <a:lnTo>
                    <a:pt x="17" y="304"/>
                  </a:lnTo>
                  <a:lnTo>
                    <a:pt x="13" y="294"/>
                  </a:lnTo>
                  <a:lnTo>
                    <a:pt x="10" y="284"/>
                  </a:lnTo>
                  <a:lnTo>
                    <a:pt x="7" y="274"/>
                  </a:lnTo>
                  <a:lnTo>
                    <a:pt x="4" y="263"/>
                  </a:lnTo>
                  <a:lnTo>
                    <a:pt x="2" y="253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0" y="218"/>
                  </a:lnTo>
                  <a:close/>
                  <a:moveTo>
                    <a:pt x="1" y="218"/>
                  </a:moveTo>
                  <a:lnTo>
                    <a:pt x="2" y="207"/>
                  </a:lnTo>
                  <a:lnTo>
                    <a:pt x="2" y="196"/>
                  </a:lnTo>
                  <a:lnTo>
                    <a:pt x="3" y="191"/>
                  </a:lnTo>
                  <a:lnTo>
                    <a:pt x="4" y="185"/>
                  </a:lnTo>
                  <a:lnTo>
                    <a:pt x="6" y="174"/>
                  </a:lnTo>
                  <a:lnTo>
                    <a:pt x="8" y="164"/>
                  </a:lnTo>
                  <a:lnTo>
                    <a:pt x="10" y="159"/>
                  </a:lnTo>
                  <a:lnTo>
                    <a:pt x="11" y="154"/>
                  </a:lnTo>
                  <a:lnTo>
                    <a:pt x="14" y="144"/>
                  </a:lnTo>
                  <a:lnTo>
                    <a:pt x="18" y="134"/>
                  </a:lnTo>
                  <a:lnTo>
                    <a:pt x="23" y="124"/>
                  </a:lnTo>
                  <a:lnTo>
                    <a:pt x="28" y="115"/>
                  </a:lnTo>
                  <a:lnTo>
                    <a:pt x="33" y="106"/>
                  </a:lnTo>
                  <a:lnTo>
                    <a:pt x="38" y="97"/>
                  </a:lnTo>
                  <a:lnTo>
                    <a:pt x="44" y="88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2" y="57"/>
                  </a:lnTo>
                  <a:lnTo>
                    <a:pt x="80" y="51"/>
                  </a:lnTo>
                  <a:lnTo>
                    <a:pt x="89" y="44"/>
                  </a:lnTo>
                  <a:lnTo>
                    <a:pt x="97" y="38"/>
                  </a:lnTo>
                  <a:lnTo>
                    <a:pt x="106" y="32"/>
                  </a:lnTo>
                  <a:lnTo>
                    <a:pt x="115" y="27"/>
                  </a:lnTo>
                  <a:lnTo>
                    <a:pt x="124" y="22"/>
                  </a:lnTo>
                  <a:lnTo>
                    <a:pt x="134" y="18"/>
                  </a:lnTo>
                  <a:lnTo>
                    <a:pt x="144" y="14"/>
                  </a:lnTo>
                  <a:lnTo>
                    <a:pt x="154" y="11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7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42" y="2"/>
                  </a:lnTo>
                  <a:lnTo>
                    <a:pt x="247" y="3"/>
                  </a:lnTo>
                  <a:lnTo>
                    <a:pt x="253" y="4"/>
                  </a:lnTo>
                  <a:lnTo>
                    <a:pt x="263" y="5"/>
                  </a:lnTo>
                  <a:lnTo>
                    <a:pt x="274" y="8"/>
                  </a:lnTo>
                  <a:lnTo>
                    <a:pt x="279" y="9"/>
                  </a:lnTo>
                  <a:lnTo>
                    <a:pt x="284" y="11"/>
                  </a:lnTo>
                  <a:lnTo>
                    <a:pt x="294" y="14"/>
                  </a:lnTo>
                  <a:lnTo>
                    <a:pt x="304" y="18"/>
                  </a:lnTo>
                  <a:lnTo>
                    <a:pt x="314" y="22"/>
                  </a:lnTo>
                  <a:lnTo>
                    <a:pt x="323" y="27"/>
                  </a:lnTo>
                  <a:lnTo>
                    <a:pt x="332" y="32"/>
                  </a:lnTo>
                  <a:lnTo>
                    <a:pt x="341" y="38"/>
                  </a:lnTo>
                  <a:lnTo>
                    <a:pt x="350" y="44"/>
                  </a:lnTo>
                  <a:lnTo>
                    <a:pt x="358" y="51"/>
                  </a:lnTo>
                  <a:lnTo>
                    <a:pt x="366" y="57"/>
                  </a:lnTo>
                  <a:lnTo>
                    <a:pt x="373" y="65"/>
                  </a:lnTo>
                  <a:lnTo>
                    <a:pt x="380" y="72"/>
                  </a:lnTo>
                  <a:lnTo>
                    <a:pt x="387" y="80"/>
                  </a:lnTo>
                  <a:lnTo>
                    <a:pt x="394" y="88"/>
                  </a:lnTo>
                  <a:lnTo>
                    <a:pt x="400" y="97"/>
                  </a:lnTo>
                  <a:lnTo>
                    <a:pt x="405" y="106"/>
                  </a:lnTo>
                  <a:lnTo>
                    <a:pt x="411" y="115"/>
                  </a:lnTo>
                  <a:lnTo>
                    <a:pt x="415" y="124"/>
                  </a:lnTo>
                  <a:lnTo>
                    <a:pt x="420" y="134"/>
                  </a:lnTo>
                  <a:lnTo>
                    <a:pt x="424" y="144"/>
                  </a:lnTo>
                  <a:lnTo>
                    <a:pt x="427" y="154"/>
                  </a:lnTo>
                  <a:lnTo>
                    <a:pt x="430" y="164"/>
                  </a:lnTo>
                  <a:lnTo>
                    <a:pt x="432" y="174"/>
                  </a:lnTo>
                  <a:lnTo>
                    <a:pt x="434" y="185"/>
                  </a:lnTo>
                  <a:lnTo>
                    <a:pt x="436" y="196"/>
                  </a:lnTo>
                  <a:lnTo>
                    <a:pt x="436" y="207"/>
                  </a:lnTo>
                  <a:lnTo>
                    <a:pt x="437" y="218"/>
                  </a:lnTo>
                  <a:lnTo>
                    <a:pt x="436" y="230"/>
                  </a:lnTo>
                  <a:lnTo>
                    <a:pt x="436" y="241"/>
                  </a:lnTo>
                  <a:lnTo>
                    <a:pt x="435" y="247"/>
                  </a:lnTo>
                  <a:lnTo>
                    <a:pt x="434" y="252"/>
                  </a:lnTo>
                  <a:lnTo>
                    <a:pt x="432" y="263"/>
                  </a:lnTo>
                  <a:lnTo>
                    <a:pt x="430" y="274"/>
                  </a:lnTo>
                  <a:lnTo>
                    <a:pt x="429" y="279"/>
                  </a:lnTo>
                  <a:lnTo>
                    <a:pt x="427" y="284"/>
                  </a:lnTo>
                  <a:lnTo>
                    <a:pt x="424" y="294"/>
                  </a:lnTo>
                  <a:lnTo>
                    <a:pt x="420" y="304"/>
                  </a:lnTo>
                  <a:lnTo>
                    <a:pt x="415" y="313"/>
                  </a:lnTo>
                  <a:lnTo>
                    <a:pt x="411" y="323"/>
                  </a:lnTo>
                  <a:lnTo>
                    <a:pt x="405" y="332"/>
                  </a:lnTo>
                  <a:lnTo>
                    <a:pt x="400" y="341"/>
                  </a:lnTo>
                  <a:lnTo>
                    <a:pt x="394" y="349"/>
                  </a:lnTo>
                  <a:lnTo>
                    <a:pt x="387" y="357"/>
                  </a:lnTo>
                  <a:lnTo>
                    <a:pt x="380" y="365"/>
                  </a:lnTo>
                  <a:lnTo>
                    <a:pt x="373" y="373"/>
                  </a:lnTo>
                  <a:lnTo>
                    <a:pt x="366" y="380"/>
                  </a:lnTo>
                  <a:lnTo>
                    <a:pt x="358" y="387"/>
                  </a:lnTo>
                  <a:lnTo>
                    <a:pt x="350" y="393"/>
                  </a:lnTo>
                  <a:lnTo>
                    <a:pt x="341" y="399"/>
                  </a:lnTo>
                  <a:lnTo>
                    <a:pt x="332" y="405"/>
                  </a:lnTo>
                  <a:lnTo>
                    <a:pt x="323" y="410"/>
                  </a:lnTo>
                  <a:lnTo>
                    <a:pt x="314" y="415"/>
                  </a:lnTo>
                  <a:lnTo>
                    <a:pt x="304" y="419"/>
                  </a:lnTo>
                  <a:lnTo>
                    <a:pt x="294" y="423"/>
                  </a:lnTo>
                  <a:lnTo>
                    <a:pt x="284" y="427"/>
                  </a:lnTo>
                  <a:lnTo>
                    <a:pt x="274" y="430"/>
                  </a:lnTo>
                  <a:lnTo>
                    <a:pt x="263" y="432"/>
                  </a:lnTo>
                  <a:lnTo>
                    <a:pt x="253" y="434"/>
                  </a:lnTo>
                  <a:lnTo>
                    <a:pt x="242" y="435"/>
                  </a:lnTo>
                  <a:lnTo>
                    <a:pt x="231" y="436"/>
                  </a:lnTo>
                  <a:lnTo>
                    <a:pt x="220" y="436"/>
                  </a:lnTo>
                  <a:lnTo>
                    <a:pt x="207" y="436"/>
                  </a:lnTo>
                  <a:lnTo>
                    <a:pt x="196" y="435"/>
                  </a:lnTo>
                  <a:lnTo>
                    <a:pt x="191" y="435"/>
                  </a:lnTo>
                  <a:lnTo>
                    <a:pt x="185" y="434"/>
                  </a:lnTo>
                  <a:lnTo>
                    <a:pt x="175" y="432"/>
                  </a:lnTo>
                  <a:lnTo>
                    <a:pt x="164" y="430"/>
                  </a:lnTo>
                  <a:lnTo>
                    <a:pt x="159" y="428"/>
                  </a:lnTo>
                  <a:lnTo>
                    <a:pt x="154" y="427"/>
                  </a:lnTo>
                  <a:lnTo>
                    <a:pt x="144" y="423"/>
                  </a:lnTo>
                  <a:lnTo>
                    <a:pt x="134" y="419"/>
                  </a:lnTo>
                  <a:lnTo>
                    <a:pt x="124" y="415"/>
                  </a:lnTo>
                  <a:lnTo>
                    <a:pt x="115" y="410"/>
                  </a:lnTo>
                  <a:lnTo>
                    <a:pt x="106" y="405"/>
                  </a:lnTo>
                  <a:lnTo>
                    <a:pt x="97" y="399"/>
                  </a:lnTo>
                  <a:lnTo>
                    <a:pt x="89" y="393"/>
                  </a:lnTo>
                  <a:lnTo>
                    <a:pt x="80" y="387"/>
                  </a:lnTo>
                  <a:lnTo>
                    <a:pt x="72" y="380"/>
                  </a:lnTo>
                  <a:lnTo>
                    <a:pt x="65" y="373"/>
                  </a:lnTo>
                  <a:lnTo>
                    <a:pt x="58" y="365"/>
                  </a:lnTo>
                  <a:lnTo>
                    <a:pt x="51" y="357"/>
                  </a:lnTo>
                  <a:lnTo>
                    <a:pt x="44" y="349"/>
                  </a:lnTo>
                  <a:lnTo>
                    <a:pt x="38" y="341"/>
                  </a:lnTo>
                  <a:lnTo>
                    <a:pt x="33" y="332"/>
                  </a:lnTo>
                  <a:lnTo>
                    <a:pt x="28" y="323"/>
                  </a:lnTo>
                  <a:lnTo>
                    <a:pt x="23" y="313"/>
                  </a:lnTo>
                  <a:lnTo>
                    <a:pt x="18" y="304"/>
                  </a:lnTo>
                  <a:lnTo>
                    <a:pt x="14" y="294"/>
                  </a:lnTo>
                  <a:lnTo>
                    <a:pt x="11" y="284"/>
                  </a:lnTo>
                  <a:lnTo>
                    <a:pt x="8" y="274"/>
                  </a:lnTo>
                  <a:lnTo>
                    <a:pt x="6" y="263"/>
                  </a:lnTo>
                  <a:lnTo>
                    <a:pt x="4" y="252"/>
                  </a:lnTo>
                  <a:lnTo>
                    <a:pt x="2" y="241"/>
                  </a:lnTo>
                  <a:lnTo>
                    <a:pt x="2" y="230"/>
                  </a:lnTo>
                  <a:lnTo>
                    <a:pt x="1" y="2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7" name="Freeform 169"/>
            <p:cNvSpPr>
              <a:spLocks noEditPoints="1"/>
            </p:cNvSpPr>
            <p:nvPr/>
          </p:nvSpPr>
          <p:spPr bwMode="auto">
            <a:xfrm rot="1413173">
              <a:off x="1607" y="1095"/>
              <a:ext cx="2504" cy="2499"/>
            </a:xfrm>
            <a:custGeom>
              <a:avLst/>
              <a:gdLst>
                <a:gd name="T0" fmla="*/ 563 w 436"/>
                <a:gd name="T1" fmla="*/ 34883 h 435"/>
                <a:gd name="T2" fmla="*/ 2475 w 436"/>
                <a:gd name="T3" fmla="*/ 27127 h 435"/>
                <a:gd name="T4" fmla="*/ 6995 w 436"/>
                <a:gd name="T5" fmla="*/ 18217 h 435"/>
                <a:gd name="T6" fmla="*/ 13456 w 436"/>
                <a:gd name="T7" fmla="*/ 10628 h 435"/>
                <a:gd name="T8" fmla="*/ 21606 w 436"/>
                <a:gd name="T9" fmla="*/ 4918 h 435"/>
                <a:gd name="T10" fmla="*/ 30875 w 436"/>
                <a:gd name="T11" fmla="*/ 1321 h 435"/>
                <a:gd name="T12" fmla="*/ 41494 w 436"/>
                <a:gd name="T13" fmla="*/ 0 h 435"/>
                <a:gd name="T14" fmla="*/ 49638 w 436"/>
                <a:gd name="T15" fmla="*/ 758 h 435"/>
                <a:gd name="T16" fmla="*/ 57391 w 436"/>
                <a:gd name="T17" fmla="*/ 3234 h 435"/>
                <a:gd name="T18" fmla="*/ 66098 w 436"/>
                <a:gd name="T19" fmla="*/ 8152 h 435"/>
                <a:gd name="T20" fmla="*/ 73121 w 436"/>
                <a:gd name="T21" fmla="*/ 14983 h 435"/>
                <a:gd name="T22" fmla="*/ 78434 w 436"/>
                <a:gd name="T23" fmla="*/ 23335 h 435"/>
                <a:gd name="T24" fmla="*/ 81633 w 436"/>
                <a:gd name="T25" fmla="*/ 32803 h 435"/>
                <a:gd name="T26" fmla="*/ 82391 w 436"/>
                <a:gd name="T27" fmla="*/ 43431 h 435"/>
                <a:gd name="T28" fmla="*/ 81271 w 436"/>
                <a:gd name="T29" fmla="*/ 51749 h 435"/>
                <a:gd name="T30" fmla="*/ 78434 w 436"/>
                <a:gd name="T31" fmla="*/ 59143 h 435"/>
                <a:gd name="T32" fmla="*/ 73121 w 436"/>
                <a:gd name="T33" fmla="*/ 67490 h 435"/>
                <a:gd name="T34" fmla="*/ 66098 w 436"/>
                <a:gd name="T35" fmla="*/ 74321 h 435"/>
                <a:gd name="T36" fmla="*/ 57391 w 436"/>
                <a:gd name="T37" fmla="*/ 79238 h 435"/>
                <a:gd name="T38" fmla="*/ 47725 w 436"/>
                <a:gd name="T39" fmla="*/ 82111 h 435"/>
                <a:gd name="T40" fmla="*/ 36940 w 436"/>
                <a:gd name="T41" fmla="*/ 82277 h 435"/>
                <a:gd name="T42" fmla="*/ 29916 w 436"/>
                <a:gd name="T43" fmla="*/ 80956 h 435"/>
                <a:gd name="T44" fmla="*/ 21606 w 436"/>
                <a:gd name="T45" fmla="*/ 77555 h 435"/>
                <a:gd name="T46" fmla="*/ 13456 w 436"/>
                <a:gd name="T47" fmla="*/ 71845 h 435"/>
                <a:gd name="T48" fmla="*/ 6995 w 436"/>
                <a:gd name="T49" fmla="*/ 64457 h 435"/>
                <a:gd name="T50" fmla="*/ 2475 w 436"/>
                <a:gd name="T51" fmla="*/ 55547 h 435"/>
                <a:gd name="T52" fmla="*/ 195 w 436"/>
                <a:gd name="T53" fmla="*/ 45511 h 435"/>
                <a:gd name="T54" fmla="*/ 563 w 436"/>
                <a:gd name="T55" fmla="*/ 36962 h 435"/>
                <a:gd name="T56" fmla="*/ 2837 w 436"/>
                <a:gd name="T57" fmla="*/ 27127 h 435"/>
                <a:gd name="T58" fmla="*/ 7386 w 436"/>
                <a:gd name="T59" fmla="*/ 18383 h 435"/>
                <a:gd name="T60" fmla="*/ 13657 w 436"/>
                <a:gd name="T61" fmla="*/ 10795 h 435"/>
                <a:gd name="T62" fmla="*/ 21766 w 436"/>
                <a:gd name="T63" fmla="*/ 5113 h 435"/>
                <a:gd name="T64" fmla="*/ 31070 w 436"/>
                <a:gd name="T65" fmla="*/ 1517 h 435"/>
                <a:gd name="T66" fmla="*/ 41494 w 436"/>
                <a:gd name="T67" fmla="*/ 195 h 435"/>
                <a:gd name="T68" fmla="*/ 51522 w 436"/>
                <a:gd name="T69" fmla="*/ 1517 h 435"/>
                <a:gd name="T70" fmla="*/ 60820 w 436"/>
                <a:gd name="T71" fmla="*/ 5113 h 435"/>
                <a:gd name="T72" fmla="*/ 68935 w 436"/>
                <a:gd name="T73" fmla="*/ 10795 h 435"/>
                <a:gd name="T74" fmla="*/ 75200 w 436"/>
                <a:gd name="T75" fmla="*/ 18383 h 435"/>
                <a:gd name="T76" fmla="*/ 79755 w 436"/>
                <a:gd name="T77" fmla="*/ 27127 h 435"/>
                <a:gd name="T78" fmla="*/ 82029 w 436"/>
                <a:gd name="T79" fmla="*/ 36962 h 435"/>
                <a:gd name="T80" fmla="*/ 81834 w 436"/>
                <a:gd name="T81" fmla="*/ 47590 h 435"/>
                <a:gd name="T82" fmla="*/ 78997 w 436"/>
                <a:gd name="T83" fmla="*/ 57259 h 435"/>
                <a:gd name="T84" fmla="*/ 74080 w 436"/>
                <a:gd name="T85" fmla="*/ 65773 h 435"/>
                <a:gd name="T86" fmla="*/ 67453 w 436"/>
                <a:gd name="T87" fmla="*/ 73005 h 435"/>
                <a:gd name="T88" fmla="*/ 59108 w 436"/>
                <a:gd name="T89" fmla="*/ 78313 h 435"/>
                <a:gd name="T90" fmla="*/ 49638 w 436"/>
                <a:gd name="T91" fmla="*/ 81519 h 435"/>
                <a:gd name="T92" fmla="*/ 39019 w 436"/>
                <a:gd name="T93" fmla="*/ 82277 h 435"/>
                <a:gd name="T94" fmla="*/ 28991 w 436"/>
                <a:gd name="T95" fmla="*/ 80393 h 435"/>
                <a:gd name="T96" fmla="*/ 20089 w 436"/>
                <a:gd name="T97" fmla="*/ 76400 h 435"/>
                <a:gd name="T98" fmla="*/ 12302 w 436"/>
                <a:gd name="T99" fmla="*/ 70328 h 435"/>
                <a:gd name="T100" fmla="*/ 6266 w 436"/>
                <a:gd name="T101" fmla="*/ 62573 h 435"/>
                <a:gd name="T102" fmla="*/ 2079 w 436"/>
                <a:gd name="T103" fmla="*/ 53467 h 435"/>
                <a:gd name="T104" fmla="*/ 362 w 436"/>
                <a:gd name="T105" fmla="*/ 43431 h 4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6"/>
                <a:gd name="T160" fmla="*/ 0 h 435"/>
                <a:gd name="T161" fmla="*/ 436 w 436"/>
                <a:gd name="T162" fmla="*/ 435 h 4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6" h="435">
                  <a:moveTo>
                    <a:pt x="0" y="217"/>
                  </a:moveTo>
                  <a:lnTo>
                    <a:pt x="1" y="206"/>
                  </a:lnTo>
                  <a:lnTo>
                    <a:pt x="1" y="195"/>
                  </a:lnTo>
                  <a:lnTo>
                    <a:pt x="2" y="190"/>
                  </a:lnTo>
                  <a:lnTo>
                    <a:pt x="3" y="184"/>
                  </a:lnTo>
                  <a:lnTo>
                    <a:pt x="5" y="173"/>
                  </a:lnTo>
                  <a:lnTo>
                    <a:pt x="7" y="163"/>
                  </a:lnTo>
                  <a:lnTo>
                    <a:pt x="9" y="158"/>
                  </a:lnTo>
                  <a:lnTo>
                    <a:pt x="10" y="153"/>
                  </a:lnTo>
                  <a:lnTo>
                    <a:pt x="13" y="143"/>
                  </a:lnTo>
                  <a:lnTo>
                    <a:pt x="17" y="133"/>
                  </a:lnTo>
                  <a:lnTo>
                    <a:pt x="22" y="123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7" y="96"/>
                  </a:lnTo>
                  <a:lnTo>
                    <a:pt x="43" y="87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1" y="56"/>
                  </a:lnTo>
                  <a:lnTo>
                    <a:pt x="79" y="50"/>
                  </a:lnTo>
                  <a:lnTo>
                    <a:pt x="88" y="43"/>
                  </a:lnTo>
                  <a:lnTo>
                    <a:pt x="96" y="37"/>
                  </a:lnTo>
                  <a:lnTo>
                    <a:pt x="105" y="31"/>
                  </a:lnTo>
                  <a:lnTo>
                    <a:pt x="114" y="26"/>
                  </a:lnTo>
                  <a:lnTo>
                    <a:pt x="123" y="21"/>
                  </a:lnTo>
                  <a:lnTo>
                    <a:pt x="133" y="17"/>
                  </a:lnTo>
                  <a:lnTo>
                    <a:pt x="143" y="13"/>
                  </a:lnTo>
                  <a:lnTo>
                    <a:pt x="153" y="10"/>
                  </a:lnTo>
                  <a:lnTo>
                    <a:pt x="163" y="7"/>
                  </a:lnTo>
                  <a:lnTo>
                    <a:pt x="174" y="4"/>
                  </a:lnTo>
                  <a:lnTo>
                    <a:pt x="184" y="3"/>
                  </a:lnTo>
                  <a:lnTo>
                    <a:pt x="195" y="1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46" y="2"/>
                  </a:lnTo>
                  <a:lnTo>
                    <a:pt x="252" y="3"/>
                  </a:lnTo>
                  <a:lnTo>
                    <a:pt x="262" y="4"/>
                  </a:lnTo>
                  <a:lnTo>
                    <a:pt x="273" y="7"/>
                  </a:lnTo>
                  <a:lnTo>
                    <a:pt x="278" y="8"/>
                  </a:lnTo>
                  <a:lnTo>
                    <a:pt x="283" y="10"/>
                  </a:lnTo>
                  <a:lnTo>
                    <a:pt x="293" y="13"/>
                  </a:lnTo>
                  <a:lnTo>
                    <a:pt x="303" y="17"/>
                  </a:lnTo>
                  <a:lnTo>
                    <a:pt x="313" y="21"/>
                  </a:lnTo>
                  <a:lnTo>
                    <a:pt x="322" y="26"/>
                  </a:lnTo>
                  <a:lnTo>
                    <a:pt x="331" y="31"/>
                  </a:lnTo>
                  <a:lnTo>
                    <a:pt x="340" y="37"/>
                  </a:lnTo>
                  <a:lnTo>
                    <a:pt x="349" y="43"/>
                  </a:lnTo>
                  <a:lnTo>
                    <a:pt x="357" y="50"/>
                  </a:lnTo>
                  <a:lnTo>
                    <a:pt x="365" y="56"/>
                  </a:lnTo>
                  <a:lnTo>
                    <a:pt x="372" y="64"/>
                  </a:lnTo>
                  <a:lnTo>
                    <a:pt x="379" y="71"/>
                  </a:lnTo>
                  <a:lnTo>
                    <a:pt x="386" y="79"/>
                  </a:lnTo>
                  <a:lnTo>
                    <a:pt x="393" y="87"/>
                  </a:lnTo>
                  <a:lnTo>
                    <a:pt x="399" y="96"/>
                  </a:lnTo>
                  <a:lnTo>
                    <a:pt x="404" y="105"/>
                  </a:lnTo>
                  <a:lnTo>
                    <a:pt x="410" y="114"/>
                  </a:lnTo>
                  <a:lnTo>
                    <a:pt x="414" y="123"/>
                  </a:lnTo>
                  <a:lnTo>
                    <a:pt x="419" y="133"/>
                  </a:lnTo>
                  <a:lnTo>
                    <a:pt x="423" y="143"/>
                  </a:lnTo>
                  <a:lnTo>
                    <a:pt x="426" y="153"/>
                  </a:lnTo>
                  <a:lnTo>
                    <a:pt x="429" y="163"/>
                  </a:lnTo>
                  <a:lnTo>
                    <a:pt x="431" y="173"/>
                  </a:lnTo>
                  <a:lnTo>
                    <a:pt x="433" y="184"/>
                  </a:lnTo>
                  <a:lnTo>
                    <a:pt x="435" y="195"/>
                  </a:lnTo>
                  <a:lnTo>
                    <a:pt x="435" y="206"/>
                  </a:lnTo>
                  <a:lnTo>
                    <a:pt x="436" y="217"/>
                  </a:lnTo>
                  <a:lnTo>
                    <a:pt x="435" y="229"/>
                  </a:lnTo>
                  <a:lnTo>
                    <a:pt x="435" y="240"/>
                  </a:lnTo>
                  <a:lnTo>
                    <a:pt x="434" y="246"/>
                  </a:lnTo>
                  <a:lnTo>
                    <a:pt x="433" y="251"/>
                  </a:lnTo>
                  <a:lnTo>
                    <a:pt x="431" y="262"/>
                  </a:lnTo>
                  <a:lnTo>
                    <a:pt x="429" y="273"/>
                  </a:lnTo>
                  <a:lnTo>
                    <a:pt x="428" y="278"/>
                  </a:lnTo>
                  <a:lnTo>
                    <a:pt x="426" y="283"/>
                  </a:lnTo>
                  <a:lnTo>
                    <a:pt x="423" y="293"/>
                  </a:lnTo>
                  <a:lnTo>
                    <a:pt x="419" y="303"/>
                  </a:lnTo>
                  <a:lnTo>
                    <a:pt x="414" y="312"/>
                  </a:lnTo>
                  <a:lnTo>
                    <a:pt x="410" y="322"/>
                  </a:lnTo>
                  <a:lnTo>
                    <a:pt x="404" y="331"/>
                  </a:lnTo>
                  <a:lnTo>
                    <a:pt x="399" y="340"/>
                  </a:lnTo>
                  <a:lnTo>
                    <a:pt x="393" y="348"/>
                  </a:lnTo>
                  <a:lnTo>
                    <a:pt x="386" y="356"/>
                  </a:lnTo>
                  <a:lnTo>
                    <a:pt x="379" y="364"/>
                  </a:lnTo>
                  <a:lnTo>
                    <a:pt x="372" y="372"/>
                  </a:lnTo>
                  <a:lnTo>
                    <a:pt x="365" y="379"/>
                  </a:lnTo>
                  <a:lnTo>
                    <a:pt x="357" y="386"/>
                  </a:lnTo>
                  <a:lnTo>
                    <a:pt x="349" y="392"/>
                  </a:lnTo>
                  <a:lnTo>
                    <a:pt x="340" y="398"/>
                  </a:lnTo>
                  <a:lnTo>
                    <a:pt x="331" y="404"/>
                  </a:lnTo>
                  <a:lnTo>
                    <a:pt x="322" y="409"/>
                  </a:lnTo>
                  <a:lnTo>
                    <a:pt x="313" y="414"/>
                  </a:lnTo>
                  <a:lnTo>
                    <a:pt x="303" y="418"/>
                  </a:lnTo>
                  <a:lnTo>
                    <a:pt x="293" y="422"/>
                  </a:lnTo>
                  <a:lnTo>
                    <a:pt x="283" y="426"/>
                  </a:lnTo>
                  <a:lnTo>
                    <a:pt x="273" y="429"/>
                  </a:lnTo>
                  <a:lnTo>
                    <a:pt x="262" y="431"/>
                  </a:lnTo>
                  <a:lnTo>
                    <a:pt x="252" y="433"/>
                  </a:lnTo>
                  <a:lnTo>
                    <a:pt x="241" y="434"/>
                  </a:lnTo>
                  <a:lnTo>
                    <a:pt x="230" y="435"/>
                  </a:lnTo>
                  <a:lnTo>
                    <a:pt x="219" y="435"/>
                  </a:lnTo>
                  <a:lnTo>
                    <a:pt x="206" y="435"/>
                  </a:lnTo>
                  <a:lnTo>
                    <a:pt x="195" y="434"/>
                  </a:lnTo>
                  <a:lnTo>
                    <a:pt x="190" y="434"/>
                  </a:lnTo>
                  <a:lnTo>
                    <a:pt x="184" y="433"/>
                  </a:lnTo>
                  <a:lnTo>
                    <a:pt x="174" y="431"/>
                  </a:lnTo>
                  <a:lnTo>
                    <a:pt x="163" y="429"/>
                  </a:lnTo>
                  <a:lnTo>
                    <a:pt x="158" y="427"/>
                  </a:lnTo>
                  <a:lnTo>
                    <a:pt x="153" y="426"/>
                  </a:lnTo>
                  <a:lnTo>
                    <a:pt x="143" y="422"/>
                  </a:lnTo>
                  <a:lnTo>
                    <a:pt x="133" y="418"/>
                  </a:lnTo>
                  <a:lnTo>
                    <a:pt x="123" y="414"/>
                  </a:lnTo>
                  <a:lnTo>
                    <a:pt x="114" y="409"/>
                  </a:lnTo>
                  <a:lnTo>
                    <a:pt x="105" y="404"/>
                  </a:lnTo>
                  <a:lnTo>
                    <a:pt x="96" y="398"/>
                  </a:lnTo>
                  <a:lnTo>
                    <a:pt x="88" y="392"/>
                  </a:lnTo>
                  <a:lnTo>
                    <a:pt x="79" y="386"/>
                  </a:lnTo>
                  <a:lnTo>
                    <a:pt x="71" y="379"/>
                  </a:lnTo>
                  <a:lnTo>
                    <a:pt x="64" y="372"/>
                  </a:lnTo>
                  <a:lnTo>
                    <a:pt x="57" y="364"/>
                  </a:lnTo>
                  <a:lnTo>
                    <a:pt x="50" y="356"/>
                  </a:lnTo>
                  <a:lnTo>
                    <a:pt x="43" y="348"/>
                  </a:lnTo>
                  <a:lnTo>
                    <a:pt x="37" y="340"/>
                  </a:lnTo>
                  <a:lnTo>
                    <a:pt x="32" y="331"/>
                  </a:lnTo>
                  <a:lnTo>
                    <a:pt x="27" y="322"/>
                  </a:lnTo>
                  <a:lnTo>
                    <a:pt x="22" y="312"/>
                  </a:lnTo>
                  <a:lnTo>
                    <a:pt x="17" y="303"/>
                  </a:lnTo>
                  <a:lnTo>
                    <a:pt x="13" y="293"/>
                  </a:lnTo>
                  <a:lnTo>
                    <a:pt x="10" y="283"/>
                  </a:lnTo>
                  <a:lnTo>
                    <a:pt x="7" y="273"/>
                  </a:lnTo>
                  <a:lnTo>
                    <a:pt x="5" y="262"/>
                  </a:lnTo>
                  <a:lnTo>
                    <a:pt x="3" y="251"/>
                  </a:lnTo>
                  <a:lnTo>
                    <a:pt x="1" y="240"/>
                  </a:lnTo>
                  <a:lnTo>
                    <a:pt x="1" y="229"/>
                  </a:lnTo>
                  <a:lnTo>
                    <a:pt x="0" y="217"/>
                  </a:lnTo>
                  <a:close/>
                  <a:moveTo>
                    <a:pt x="2" y="217"/>
                  </a:moveTo>
                  <a:lnTo>
                    <a:pt x="2" y="206"/>
                  </a:lnTo>
                  <a:lnTo>
                    <a:pt x="3" y="195"/>
                  </a:lnTo>
                  <a:lnTo>
                    <a:pt x="4" y="184"/>
                  </a:lnTo>
                  <a:lnTo>
                    <a:pt x="6" y="174"/>
                  </a:lnTo>
                  <a:lnTo>
                    <a:pt x="9" y="163"/>
                  </a:lnTo>
                  <a:lnTo>
                    <a:pt x="11" y="153"/>
                  </a:lnTo>
                  <a:lnTo>
                    <a:pt x="15" y="143"/>
                  </a:lnTo>
                  <a:lnTo>
                    <a:pt x="19" y="133"/>
                  </a:lnTo>
                  <a:lnTo>
                    <a:pt x="23" y="124"/>
                  </a:lnTo>
                  <a:lnTo>
                    <a:pt x="28" y="114"/>
                  </a:lnTo>
                  <a:lnTo>
                    <a:pt x="33" y="105"/>
                  </a:lnTo>
                  <a:lnTo>
                    <a:pt x="39" y="97"/>
                  </a:lnTo>
                  <a:lnTo>
                    <a:pt x="45" y="88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2" y="57"/>
                  </a:lnTo>
                  <a:lnTo>
                    <a:pt x="80" y="51"/>
                  </a:lnTo>
                  <a:lnTo>
                    <a:pt x="88" y="44"/>
                  </a:lnTo>
                  <a:lnTo>
                    <a:pt x="97" y="38"/>
                  </a:lnTo>
                  <a:lnTo>
                    <a:pt x="106" y="33"/>
                  </a:lnTo>
                  <a:lnTo>
                    <a:pt x="115" y="27"/>
                  </a:lnTo>
                  <a:lnTo>
                    <a:pt x="124" y="23"/>
                  </a:lnTo>
                  <a:lnTo>
                    <a:pt x="134" y="18"/>
                  </a:lnTo>
                  <a:lnTo>
                    <a:pt x="143" y="15"/>
                  </a:lnTo>
                  <a:lnTo>
                    <a:pt x="153" y="11"/>
                  </a:lnTo>
                  <a:lnTo>
                    <a:pt x="164" y="8"/>
                  </a:lnTo>
                  <a:lnTo>
                    <a:pt x="174" y="6"/>
                  </a:lnTo>
                  <a:lnTo>
                    <a:pt x="185" y="4"/>
                  </a:lnTo>
                  <a:lnTo>
                    <a:pt x="195" y="3"/>
                  </a:lnTo>
                  <a:lnTo>
                    <a:pt x="206" y="2"/>
                  </a:lnTo>
                  <a:lnTo>
                    <a:pt x="219" y="1"/>
                  </a:lnTo>
                  <a:lnTo>
                    <a:pt x="230" y="2"/>
                  </a:lnTo>
                  <a:lnTo>
                    <a:pt x="241" y="3"/>
                  </a:lnTo>
                  <a:lnTo>
                    <a:pt x="251" y="4"/>
                  </a:lnTo>
                  <a:lnTo>
                    <a:pt x="262" y="6"/>
                  </a:lnTo>
                  <a:lnTo>
                    <a:pt x="272" y="8"/>
                  </a:lnTo>
                  <a:lnTo>
                    <a:pt x="283" y="11"/>
                  </a:lnTo>
                  <a:lnTo>
                    <a:pt x="293" y="15"/>
                  </a:lnTo>
                  <a:lnTo>
                    <a:pt x="303" y="18"/>
                  </a:lnTo>
                  <a:lnTo>
                    <a:pt x="312" y="23"/>
                  </a:lnTo>
                  <a:lnTo>
                    <a:pt x="321" y="27"/>
                  </a:lnTo>
                  <a:lnTo>
                    <a:pt x="330" y="33"/>
                  </a:lnTo>
                  <a:lnTo>
                    <a:pt x="339" y="38"/>
                  </a:lnTo>
                  <a:lnTo>
                    <a:pt x="348" y="44"/>
                  </a:lnTo>
                  <a:lnTo>
                    <a:pt x="356" y="51"/>
                  </a:lnTo>
                  <a:lnTo>
                    <a:pt x="364" y="57"/>
                  </a:lnTo>
                  <a:lnTo>
                    <a:pt x="371" y="65"/>
                  </a:lnTo>
                  <a:lnTo>
                    <a:pt x="378" y="72"/>
                  </a:lnTo>
                  <a:lnTo>
                    <a:pt x="385" y="80"/>
                  </a:lnTo>
                  <a:lnTo>
                    <a:pt x="391" y="88"/>
                  </a:lnTo>
                  <a:lnTo>
                    <a:pt x="397" y="97"/>
                  </a:lnTo>
                  <a:lnTo>
                    <a:pt x="403" y="105"/>
                  </a:lnTo>
                  <a:lnTo>
                    <a:pt x="408" y="114"/>
                  </a:lnTo>
                  <a:lnTo>
                    <a:pt x="413" y="124"/>
                  </a:lnTo>
                  <a:lnTo>
                    <a:pt x="417" y="133"/>
                  </a:lnTo>
                  <a:lnTo>
                    <a:pt x="421" y="143"/>
                  </a:lnTo>
                  <a:lnTo>
                    <a:pt x="425" y="153"/>
                  </a:lnTo>
                  <a:lnTo>
                    <a:pt x="428" y="163"/>
                  </a:lnTo>
                  <a:lnTo>
                    <a:pt x="430" y="174"/>
                  </a:lnTo>
                  <a:lnTo>
                    <a:pt x="432" y="184"/>
                  </a:lnTo>
                  <a:lnTo>
                    <a:pt x="433" y="195"/>
                  </a:lnTo>
                  <a:lnTo>
                    <a:pt x="434" y="206"/>
                  </a:lnTo>
                  <a:lnTo>
                    <a:pt x="434" y="217"/>
                  </a:lnTo>
                  <a:lnTo>
                    <a:pt x="434" y="229"/>
                  </a:lnTo>
                  <a:lnTo>
                    <a:pt x="433" y="240"/>
                  </a:lnTo>
                  <a:lnTo>
                    <a:pt x="432" y="251"/>
                  </a:lnTo>
                  <a:lnTo>
                    <a:pt x="430" y="262"/>
                  </a:lnTo>
                  <a:lnTo>
                    <a:pt x="428" y="272"/>
                  </a:lnTo>
                  <a:lnTo>
                    <a:pt x="425" y="282"/>
                  </a:lnTo>
                  <a:lnTo>
                    <a:pt x="421" y="292"/>
                  </a:lnTo>
                  <a:lnTo>
                    <a:pt x="417" y="302"/>
                  </a:lnTo>
                  <a:lnTo>
                    <a:pt x="413" y="312"/>
                  </a:lnTo>
                  <a:lnTo>
                    <a:pt x="408" y="321"/>
                  </a:lnTo>
                  <a:lnTo>
                    <a:pt x="403" y="330"/>
                  </a:lnTo>
                  <a:lnTo>
                    <a:pt x="397" y="339"/>
                  </a:lnTo>
                  <a:lnTo>
                    <a:pt x="391" y="347"/>
                  </a:lnTo>
                  <a:lnTo>
                    <a:pt x="385" y="356"/>
                  </a:lnTo>
                  <a:lnTo>
                    <a:pt x="378" y="363"/>
                  </a:lnTo>
                  <a:lnTo>
                    <a:pt x="371" y="371"/>
                  </a:lnTo>
                  <a:lnTo>
                    <a:pt x="364" y="378"/>
                  </a:lnTo>
                  <a:lnTo>
                    <a:pt x="356" y="385"/>
                  </a:lnTo>
                  <a:lnTo>
                    <a:pt x="348" y="391"/>
                  </a:lnTo>
                  <a:lnTo>
                    <a:pt x="339" y="397"/>
                  </a:lnTo>
                  <a:lnTo>
                    <a:pt x="330" y="403"/>
                  </a:lnTo>
                  <a:lnTo>
                    <a:pt x="321" y="408"/>
                  </a:lnTo>
                  <a:lnTo>
                    <a:pt x="312" y="413"/>
                  </a:lnTo>
                  <a:lnTo>
                    <a:pt x="303" y="417"/>
                  </a:lnTo>
                  <a:lnTo>
                    <a:pt x="293" y="421"/>
                  </a:lnTo>
                  <a:lnTo>
                    <a:pt x="283" y="424"/>
                  </a:lnTo>
                  <a:lnTo>
                    <a:pt x="272" y="427"/>
                  </a:lnTo>
                  <a:lnTo>
                    <a:pt x="262" y="430"/>
                  </a:lnTo>
                  <a:lnTo>
                    <a:pt x="251" y="432"/>
                  </a:lnTo>
                  <a:lnTo>
                    <a:pt x="241" y="433"/>
                  </a:lnTo>
                  <a:lnTo>
                    <a:pt x="230" y="434"/>
                  </a:lnTo>
                  <a:lnTo>
                    <a:pt x="219" y="434"/>
                  </a:lnTo>
                  <a:lnTo>
                    <a:pt x="206" y="434"/>
                  </a:lnTo>
                  <a:lnTo>
                    <a:pt x="195" y="433"/>
                  </a:lnTo>
                  <a:lnTo>
                    <a:pt x="185" y="432"/>
                  </a:lnTo>
                  <a:lnTo>
                    <a:pt x="174" y="430"/>
                  </a:lnTo>
                  <a:lnTo>
                    <a:pt x="164" y="427"/>
                  </a:lnTo>
                  <a:lnTo>
                    <a:pt x="153" y="424"/>
                  </a:lnTo>
                  <a:lnTo>
                    <a:pt x="143" y="421"/>
                  </a:lnTo>
                  <a:lnTo>
                    <a:pt x="134" y="417"/>
                  </a:lnTo>
                  <a:lnTo>
                    <a:pt x="124" y="413"/>
                  </a:lnTo>
                  <a:lnTo>
                    <a:pt x="115" y="408"/>
                  </a:lnTo>
                  <a:lnTo>
                    <a:pt x="106" y="403"/>
                  </a:lnTo>
                  <a:lnTo>
                    <a:pt x="97" y="397"/>
                  </a:lnTo>
                  <a:lnTo>
                    <a:pt x="88" y="391"/>
                  </a:lnTo>
                  <a:lnTo>
                    <a:pt x="80" y="385"/>
                  </a:lnTo>
                  <a:lnTo>
                    <a:pt x="72" y="378"/>
                  </a:lnTo>
                  <a:lnTo>
                    <a:pt x="65" y="371"/>
                  </a:lnTo>
                  <a:lnTo>
                    <a:pt x="58" y="363"/>
                  </a:lnTo>
                  <a:lnTo>
                    <a:pt x="51" y="356"/>
                  </a:lnTo>
                  <a:lnTo>
                    <a:pt x="45" y="347"/>
                  </a:lnTo>
                  <a:lnTo>
                    <a:pt x="39" y="339"/>
                  </a:lnTo>
                  <a:lnTo>
                    <a:pt x="33" y="330"/>
                  </a:lnTo>
                  <a:lnTo>
                    <a:pt x="28" y="321"/>
                  </a:lnTo>
                  <a:lnTo>
                    <a:pt x="23" y="312"/>
                  </a:lnTo>
                  <a:lnTo>
                    <a:pt x="19" y="302"/>
                  </a:lnTo>
                  <a:lnTo>
                    <a:pt x="15" y="292"/>
                  </a:lnTo>
                  <a:lnTo>
                    <a:pt x="11" y="282"/>
                  </a:lnTo>
                  <a:lnTo>
                    <a:pt x="9" y="272"/>
                  </a:lnTo>
                  <a:lnTo>
                    <a:pt x="6" y="262"/>
                  </a:lnTo>
                  <a:lnTo>
                    <a:pt x="4" y="251"/>
                  </a:lnTo>
                  <a:lnTo>
                    <a:pt x="3" y="240"/>
                  </a:lnTo>
                  <a:lnTo>
                    <a:pt x="2" y="229"/>
                  </a:lnTo>
                  <a:lnTo>
                    <a:pt x="2" y="2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8" name="Freeform 170"/>
            <p:cNvSpPr>
              <a:spLocks noEditPoints="1"/>
            </p:cNvSpPr>
            <p:nvPr/>
          </p:nvSpPr>
          <p:spPr bwMode="auto">
            <a:xfrm rot="1413173">
              <a:off x="1619" y="1100"/>
              <a:ext cx="2482" cy="2488"/>
            </a:xfrm>
            <a:custGeom>
              <a:avLst/>
              <a:gdLst>
                <a:gd name="T0" fmla="*/ 758 w 432"/>
                <a:gd name="T1" fmla="*/ 32815 h 433"/>
                <a:gd name="T2" fmla="*/ 3993 w 432"/>
                <a:gd name="T3" fmla="*/ 23340 h 433"/>
                <a:gd name="T4" fmla="*/ 9308 w 432"/>
                <a:gd name="T5" fmla="*/ 14991 h 433"/>
                <a:gd name="T6" fmla="*/ 16305 w 432"/>
                <a:gd name="T7" fmla="*/ 8154 h 433"/>
                <a:gd name="T8" fmla="*/ 25021 w 432"/>
                <a:gd name="T9" fmla="*/ 3235 h 433"/>
                <a:gd name="T10" fmla="*/ 34691 w 432"/>
                <a:gd name="T11" fmla="*/ 563 h 433"/>
                <a:gd name="T12" fmla="*/ 45319 w 432"/>
                <a:gd name="T13" fmla="*/ 362 h 433"/>
                <a:gd name="T14" fmla="*/ 55190 w 432"/>
                <a:gd name="T15" fmla="*/ 2643 h 433"/>
                <a:gd name="T16" fmla="*/ 63906 w 432"/>
                <a:gd name="T17" fmla="*/ 7033 h 433"/>
                <a:gd name="T18" fmla="*/ 71300 w 432"/>
                <a:gd name="T19" fmla="*/ 13469 h 433"/>
                <a:gd name="T20" fmla="*/ 77011 w 432"/>
                <a:gd name="T21" fmla="*/ 21427 h 433"/>
                <a:gd name="T22" fmla="*/ 80809 w 432"/>
                <a:gd name="T23" fmla="*/ 30735 h 433"/>
                <a:gd name="T24" fmla="*/ 81929 w 432"/>
                <a:gd name="T25" fmla="*/ 40974 h 433"/>
                <a:gd name="T26" fmla="*/ 80809 w 432"/>
                <a:gd name="T27" fmla="*/ 51403 h 433"/>
                <a:gd name="T28" fmla="*/ 77011 w 432"/>
                <a:gd name="T29" fmla="*/ 60718 h 433"/>
                <a:gd name="T30" fmla="*/ 71300 w 432"/>
                <a:gd name="T31" fmla="*/ 68676 h 433"/>
                <a:gd name="T32" fmla="*/ 63906 w 432"/>
                <a:gd name="T33" fmla="*/ 75111 h 433"/>
                <a:gd name="T34" fmla="*/ 55190 w 432"/>
                <a:gd name="T35" fmla="*/ 79668 h 433"/>
                <a:gd name="T36" fmla="*/ 45319 w 432"/>
                <a:gd name="T37" fmla="*/ 81943 h 433"/>
                <a:gd name="T38" fmla="*/ 34691 w 432"/>
                <a:gd name="T39" fmla="*/ 81782 h 433"/>
                <a:gd name="T40" fmla="*/ 25021 w 432"/>
                <a:gd name="T41" fmla="*/ 78909 h 433"/>
                <a:gd name="T42" fmla="*/ 16305 w 432"/>
                <a:gd name="T43" fmla="*/ 73991 h 433"/>
                <a:gd name="T44" fmla="*/ 9308 w 432"/>
                <a:gd name="T45" fmla="*/ 67354 h 433"/>
                <a:gd name="T46" fmla="*/ 3993 w 432"/>
                <a:gd name="T47" fmla="*/ 59000 h 433"/>
                <a:gd name="T48" fmla="*/ 758 w 432"/>
                <a:gd name="T49" fmla="*/ 49524 h 433"/>
                <a:gd name="T50" fmla="*/ 195 w 432"/>
                <a:gd name="T51" fmla="*/ 40974 h 433"/>
                <a:gd name="T52" fmla="*/ 1517 w 432"/>
                <a:gd name="T53" fmla="*/ 30936 h 433"/>
                <a:gd name="T54" fmla="*/ 5119 w 432"/>
                <a:gd name="T55" fmla="*/ 21628 h 433"/>
                <a:gd name="T56" fmla="*/ 10796 w 432"/>
                <a:gd name="T57" fmla="*/ 13670 h 433"/>
                <a:gd name="T58" fmla="*/ 18219 w 432"/>
                <a:gd name="T59" fmla="*/ 7200 h 433"/>
                <a:gd name="T60" fmla="*/ 26934 w 432"/>
                <a:gd name="T61" fmla="*/ 2839 h 433"/>
                <a:gd name="T62" fmla="*/ 36805 w 432"/>
                <a:gd name="T63" fmla="*/ 563 h 433"/>
                <a:gd name="T64" fmla="*/ 47238 w 432"/>
                <a:gd name="T65" fmla="*/ 758 h 433"/>
                <a:gd name="T66" fmla="*/ 56908 w 432"/>
                <a:gd name="T67" fmla="*/ 3597 h 433"/>
                <a:gd name="T68" fmla="*/ 65423 w 432"/>
                <a:gd name="T69" fmla="*/ 8355 h 433"/>
                <a:gd name="T70" fmla="*/ 72455 w 432"/>
                <a:gd name="T71" fmla="*/ 15187 h 433"/>
                <a:gd name="T72" fmla="*/ 77769 w 432"/>
                <a:gd name="T73" fmla="*/ 23340 h 433"/>
                <a:gd name="T74" fmla="*/ 80970 w 432"/>
                <a:gd name="T75" fmla="*/ 32815 h 433"/>
                <a:gd name="T76" fmla="*/ 81734 w 432"/>
                <a:gd name="T77" fmla="*/ 43250 h 433"/>
                <a:gd name="T78" fmla="*/ 79849 w 432"/>
                <a:gd name="T79" fmla="*/ 53322 h 433"/>
                <a:gd name="T80" fmla="*/ 75856 w 432"/>
                <a:gd name="T81" fmla="*/ 62234 h 433"/>
                <a:gd name="T82" fmla="*/ 69783 w 432"/>
                <a:gd name="T83" fmla="*/ 69992 h 433"/>
                <a:gd name="T84" fmla="*/ 62188 w 432"/>
                <a:gd name="T85" fmla="*/ 76071 h 433"/>
                <a:gd name="T86" fmla="*/ 53110 w 432"/>
                <a:gd name="T87" fmla="*/ 80064 h 433"/>
                <a:gd name="T88" fmla="*/ 43240 w 432"/>
                <a:gd name="T89" fmla="*/ 81782 h 433"/>
                <a:gd name="T90" fmla="*/ 32611 w 432"/>
                <a:gd name="T91" fmla="*/ 81024 h 433"/>
                <a:gd name="T92" fmla="*/ 23338 w 432"/>
                <a:gd name="T93" fmla="*/ 77783 h 433"/>
                <a:gd name="T94" fmla="*/ 14984 w 432"/>
                <a:gd name="T95" fmla="*/ 72669 h 433"/>
                <a:gd name="T96" fmla="*/ 8354 w 432"/>
                <a:gd name="T97" fmla="*/ 65636 h 433"/>
                <a:gd name="T98" fmla="*/ 3401 w 432"/>
                <a:gd name="T99" fmla="*/ 57121 h 433"/>
                <a:gd name="T100" fmla="*/ 758 w 432"/>
                <a:gd name="T101" fmla="*/ 47410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2"/>
                <a:gd name="T154" fmla="*/ 0 h 433"/>
                <a:gd name="T155" fmla="*/ 432 w 432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2" h="433">
                  <a:moveTo>
                    <a:pt x="0" y="216"/>
                  </a:moveTo>
                  <a:lnTo>
                    <a:pt x="0" y="205"/>
                  </a:lnTo>
                  <a:lnTo>
                    <a:pt x="1" y="194"/>
                  </a:lnTo>
                  <a:lnTo>
                    <a:pt x="2" y="183"/>
                  </a:lnTo>
                  <a:lnTo>
                    <a:pt x="4" y="173"/>
                  </a:lnTo>
                  <a:lnTo>
                    <a:pt x="7" y="162"/>
                  </a:lnTo>
                  <a:lnTo>
                    <a:pt x="9" y="152"/>
                  </a:lnTo>
                  <a:lnTo>
                    <a:pt x="13" y="142"/>
                  </a:lnTo>
                  <a:lnTo>
                    <a:pt x="17" y="132"/>
                  </a:lnTo>
                  <a:lnTo>
                    <a:pt x="21" y="123"/>
                  </a:lnTo>
                  <a:lnTo>
                    <a:pt x="26" y="113"/>
                  </a:lnTo>
                  <a:lnTo>
                    <a:pt x="31" y="104"/>
                  </a:lnTo>
                  <a:lnTo>
                    <a:pt x="37" y="96"/>
                  </a:lnTo>
                  <a:lnTo>
                    <a:pt x="43" y="87"/>
                  </a:lnTo>
                  <a:lnTo>
                    <a:pt x="49" y="79"/>
                  </a:lnTo>
                  <a:lnTo>
                    <a:pt x="56" y="71"/>
                  </a:lnTo>
                  <a:lnTo>
                    <a:pt x="63" y="64"/>
                  </a:lnTo>
                  <a:lnTo>
                    <a:pt x="70" y="56"/>
                  </a:lnTo>
                  <a:lnTo>
                    <a:pt x="78" y="50"/>
                  </a:lnTo>
                  <a:lnTo>
                    <a:pt x="86" y="43"/>
                  </a:lnTo>
                  <a:lnTo>
                    <a:pt x="95" y="37"/>
                  </a:lnTo>
                  <a:lnTo>
                    <a:pt x="104" y="32"/>
                  </a:lnTo>
                  <a:lnTo>
                    <a:pt x="113" y="26"/>
                  </a:lnTo>
                  <a:lnTo>
                    <a:pt x="122" y="22"/>
                  </a:lnTo>
                  <a:lnTo>
                    <a:pt x="132" y="17"/>
                  </a:lnTo>
                  <a:lnTo>
                    <a:pt x="141" y="14"/>
                  </a:lnTo>
                  <a:lnTo>
                    <a:pt x="151" y="10"/>
                  </a:lnTo>
                  <a:lnTo>
                    <a:pt x="162" y="7"/>
                  </a:lnTo>
                  <a:lnTo>
                    <a:pt x="172" y="5"/>
                  </a:lnTo>
                  <a:lnTo>
                    <a:pt x="183" y="3"/>
                  </a:lnTo>
                  <a:lnTo>
                    <a:pt x="193" y="2"/>
                  </a:lnTo>
                  <a:lnTo>
                    <a:pt x="204" y="1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2"/>
                  </a:lnTo>
                  <a:lnTo>
                    <a:pt x="249" y="3"/>
                  </a:lnTo>
                  <a:lnTo>
                    <a:pt x="260" y="5"/>
                  </a:lnTo>
                  <a:lnTo>
                    <a:pt x="270" y="7"/>
                  </a:lnTo>
                  <a:lnTo>
                    <a:pt x="281" y="10"/>
                  </a:lnTo>
                  <a:lnTo>
                    <a:pt x="291" y="14"/>
                  </a:lnTo>
                  <a:lnTo>
                    <a:pt x="301" y="17"/>
                  </a:lnTo>
                  <a:lnTo>
                    <a:pt x="310" y="22"/>
                  </a:lnTo>
                  <a:lnTo>
                    <a:pt x="319" y="26"/>
                  </a:lnTo>
                  <a:lnTo>
                    <a:pt x="328" y="32"/>
                  </a:lnTo>
                  <a:lnTo>
                    <a:pt x="337" y="37"/>
                  </a:lnTo>
                  <a:lnTo>
                    <a:pt x="346" y="43"/>
                  </a:lnTo>
                  <a:lnTo>
                    <a:pt x="354" y="50"/>
                  </a:lnTo>
                  <a:lnTo>
                    <a:pt x="362" y="56"/>
                  </a:lnTo>
                  <a:lnTo>
                    <a:pt x="369" y="64"/>
                  </a:lnTo>
                  <a:lnTo>
                    <a:pt x="376" y="71"/>
                  </a:lnTo>
                  <a:lnTo>
                    <a:pt x="383" y="79"/>
                  </a:lnTo>
                  <a:lnTo>
                    <a:pt x="389" y="87"/>
                  </a:lnTo>
                  <a:lnTo>
                    <a:pt x="395" y="96"/>
                  </a:lnTo>
                  <a:lnTo>
                    <a:pt x="401" y="104"/>
                  </a:lnTo>
                  <a:lnTo>
                    <a:pt x="406" y="113"/>
                  </a:lnTo>
                  <a:lnTo>
                    <a:pt x="411" y="123"/>
                  </a:lnTo>
                  <a:lnTo>
                    <a:pt x="415" y="132"/>
                  </a:lnTo>
                  <a:lnTo>
                    <a:pt x="419" y="142"/>
                  </a:lnTo>
                  <a:lnTo>
                    <a:pt x="423" y="152"/>
                  </a:lnTo>
                  <a:lnTo>
                    <a:pt x="426" y="162"/>
                  </a:lnTo>
                  <a:lnTo>
                    <a:pt x="428" y="173"/>
                  </a:lnTo>
                  <a:lnTo>
                    <a:pt x="430" y="183"/>
                  </a:lnTo>
                  <a:lnTo>
                    <a:pt x="431" y="194"/>
                  </a:lnTo>
                  <a:lnTo>
                    <a:pt x="432" y="205"/>
                  </a:lnTo>
                  <a:lnTo>
                    <a:pt x="432" y="216"/>
                  </a:lnTo>
                  <a:lnTo>
                    <a:pt x="432" y="228"/>
                  </a:lnTo>
                  <a:lnTo>
                    <a:pt x="431" y="239"/>
                  </a:lnTo>
                  <a:lnTo>
                    <a:pt x="430" y="250"/>
                  </a:lnTo>
                  <a:lnTo>
                    <a:pt x="428" y="261"/>
                  </a:lnTo>
                  <a:lnTo>
                    <a:pt x="426" y="271"/>
                  </a:lnTo>
                  <a:lnTo>
                    <a:pt x="423" y="281"/>
                  </a:lnTo>
                  <a:lnTo>
                    <a:pt x="419" y="291"/>
                  </a:lnTo>
                  <a:lnTo>
                    <a:pt x="415" y="301"/>
                  </a:lnTo>
                  <a:lnTo>
                    <a:pt x="411" y="311"/>
                  </a:lnTo>
                  <a:lnTo>
                    <a:pt x="406" y="320"/>
                  </a:lnTo>
                  <a:lnTo>
                    <a:pt x="401" y="329"/>
                  </a:lnTo>
                  <a:lnTo>
                    <a:pt x="395" y="338"/>
                  </a:lnTo>
                  <a:lnTo>
                    <a:pt x="389" y="346"/>
                  </a:lnTo>
                  <a:lnTo>
                    <a:pt x="383" y="355"/>
                  </a:lnTo>
                  <a:lnTo>
                    <a:pt x="376" y="362"/>
                  </a:lnTo>
                  <a:lnTo>
                    <a:pt x="369" y="370"/>
                  </a:lnTo>
                  <a:lnTo>
                    <a:pt x="362" y="377"/>
                  </a:lnTo>
                  <a:lnTo>
                    <a:pt x="354" y="384"/>
                  </a:lnTo>
                  <a:lnTo>
                    <a:pt x="346" y="390"/>
                  </a:lnTo>
                  <a:lnTo>
                    <a:pt x="337" y="396"/>
                  </a:lnTo>
                  <a:lnTo>
                    <a:pt x="328" y="402"/>
                  </a:lnTo>
                  <a:lnTo>
                    <a:pt x="319" y="407"/>
                  </a:lnTo>
                  <a:lnTo>
                    <a:pt x="310" y="412"/>
                  </a:lnTo>
                  <a:lnTo>
                    <a:pt x="301" y="416"/>
                  </a:lnTo>
                  <a:lnTo>
                    <a:pt x="291" y="420"/>
                  </a:lnTo>
                  <a:lnTo>
                    <a:pt x="281" y="423"/>
                  </a:lnTo>
                  <a:lnTo>
                    <a:pt x="270" y="426"/>
                  </a:lnTo>
                  <a:lnTo>
                    <a:pt x="260" y="429"/>
                  </a:lnTo>
                  <a:lnTo>
                    <a:pt x="249" y="431"/>
                  </a:lnTo>
                  <a:lnTo>
                    <a:pt x="239" y="432"/>
                  </a:lnTo>
                  <a:lnTo>
                    <a:pt x="228" y="433"/>
                  </a:lnTo>
                  <a:lnTo>
                    <a:pt x="217" y="433"/>
                  </a:lnTo>
                  <a:lnTo>
                    <a:pt x="204" y="433"/>
                  </a:lnTo>
                  <a:lnTo>
                    <a:pt x="193" y="432"/>
                  </a:lnTo>
                  <a:lnTo>
                    <a:pt x="183" y="431"/>
                  </a:lnTo>
                  <a:lnTo>
                    <a:pt x="172" y="429"/>
                  </a:lnTo>
                  <a:lnTo>
                    <a:pt x="162" y="426"/>
                  </a:lnTo>
                  <a:lnTo>
                    <a:pt x="151" y="423"/>
                  </a:lnTo>
                  <a:lnTo>
                    <a:pt x="141" y="420"/>
                  </a:lnTo>
                  <a:lnTo>
                    <a:pt x="132" y="416"/>
                  </a:lnTo>
                  <a:lnTo>
                    <a:pt x="122" y="412"/>
                  </a:lnTo>
                  <a:lnTo>
                    <a:pt x="113" y="407"/>
                  </a:lnTo>
                  <a:lnTo>
                    <a:pt x="104" y="402"/>
                  </a:lnTo>
                  <a:lnTo>
                    <a:pt x="95" y="396"/>
                  </a:lnTo>
                  <a:lnTo>
                    <a:pt x="86" y="390"/>
                  </a:lnTo>
                  <a:lnTo>
                    <a:pt x="78" y="384"/>
                  </a:lnTo>
                  <a:lnTo>
                    <a:pt x="70" y="377"/>
                  </a:lnTo>
                  <a:lnTo>
                    <a:pt x="63" y="370"/>
                  </a:lnTo>
                  <a:lnTo>
                    <a:pt x="56" y="362"/>
                  </a:lnTo>
                  <a:lnTo>
                    <a:pt x="49" y="355"/>
                  </a:lnTo>
                  <a:lnTo>
                    <a:pt x="43" y="346"/>
                  </a:lnTo>
                  <a:lnTo>
                    <a:pt x="37" y="338"/>
                  </a:lnTo>
                  <a:lnTo>
                    <a:pt x="31" y="329"/>
                  </a:lnTo>
                  <a:lnTo>
                    <a:pt x="26" y="320"/>
                  </a:lnTo>
                  <a:lnTo>
                    <a:pt x="21" y="311"/>
                  </a:lnTo>
                  <a:lnTo>
                    <a:pt x="17" y="301"/>
                  </a:lnTo>
                  <a:lnTo>
                    <a:pt x="13" y="291"/>
                  </a:lnTo>
                  <a:lnTo>
                    <a:pt x="9" y="281"/>
                  </a:lnTo>
                  <a:lnTo>
                    <a:pt x="7" y="271"/>
                  </a:lnTo>
                  <a:lnTo>
                    <a:pt x="4" y="261"/>
                  </a:lnTo>
                  <a:lnTo>
                    <a:pt x="2" y="250"/>
                  </a:lnTo>
                  <a:lnTo>
                    <a:pt x="1" y="239"/>
                  </a:lnTo>
                  <a:lnTo>
                    <a:pt x="0" y="228"/>
                  </a:lnTo>
                  <a:lnTo>
                    <a:pt x="0" y="216"/>
                  </a:lnTo>
                  <a:close/>
                  <a:moveTo>
                    <a:pt x="1" y="216"/>
                  </a:moveTo>
                  <a:lnTo>
                    <a:pt x="1" y="205"/>
                  </a:lnTo>
                  <a:lnTo>
                    <a:pt x="2" y="194"/>
                  </a:lnTo>
                  <a:lnTo>
                    <a:pt x="4" y="184"/>
                  </a:lnTo>
                  <a:lnTo>
                    <a:pt x="5" y="173"/>
                  </a:lnTo>
                  <a:lnTo>
                    <a:pt x="8" y="163"/>
                  </a:lnTo>
                  <a:lnTo>
                    <a:pt x="11" y="152"/>
                  </a:lnTo>
                  <a:lnTo>
                    <a:pt x="14" y="143"/>
                  </a:lnTo>
                  <a:lnTo>
                    <a:pt x="18" y="133"/>
                  </a:lnTo>
                  <a:lnTo>
                    <a:pt x="22" y="123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8" y="96"/>
                  </a:lnTo>
                  <a:lnTo>
                    <a:pt x="44" y="88"/>
                  </a:lnTo>
                  <a:lnTo>
                    <a:pt x="50" y="80"/>
                  </a:lnTo>
                  <a:lnTo>
                    <a:pt x="57" y="72"/>
                  </a:lnTo>
                  <a:lnTo>
                    <a:pt x="64" y="65"/>
                  </a:lnTo>
                  <a:lnTo>
                    <a:pt x="71" y="58"/>
                  </a:lnTo>
                  <a:lnTo>
                    <a:pt x="79" y="51"/>
                  </a:lnTo>
                  <a:lnTo>
                    <a:pt x="87" y="44"/>
                  </a:lnTo>
                  <a:lnTo>
                    <a:pt x="96" y="38"/>
                  </a:lnTo>
                  <a:lnTo>
                    <a:pt x="104" y="33"/>
                  </a:lnTo>
                  <a:lnTo>
                    <a:pt x="113" y="28"/>
                  </a:lnTo>
                  <a:lnTo>
                    <a:pt x="123" y="23"/>
                  </a:lnTo>
                  <a:lnTo>
                    <a:pt x="132" y="19"/>
                  </a:lnTo>
                  <a:lnTo>
                    <a:pt x="142" y="15"/>
                  </a:lnTo>
                  <a:lnTo>
                    <a:pt x="152" y="11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3" y="4"/>
                  </a:lnTo>
                  <a:lnTo>
                    <a:pt x="194" y="3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8" y="2"/>
                  </a:lnTo>
                  <a:lnTo>
                    <a:pt x="238" y="3"/>
                  </a:lnTo>
                  <a:lnTo>
                    <a:pt x="249" y="4"/>
                  </a:lnTo>
                  <a:lnTo>
                    <a:pt x="260" y="6"/>
                  </a:lnTo>
                  <a:lnTo>
                    <a:pt x="270" y="9"/>
                  </a:lnTo>
                  <a:lnTo>
                    <a:pt x="280" y="11"/>
                  </a:lnTo>
                  <a:lnTo>
                    <a:pt x="290" y="15"/>
                  </a:lnTo>
                  <a:lnTo>
                    <a:pt x="300" y="19"/>
                  </a:lnTo>
                  <a:lnTo>
                    <a:pt x="309" y="23"/>
                  </a:lnTo>
                  <a:lnTo>
                    <a:pt x="319" y="28"/>
                  </a:lnTo>
                  <a:lnTo>
                    <a:pt x="328" y="33"/>
                  </a:lnTo>
                  <a:lnTo>
                    <a:pt x="336" y="38"/>
                  </a:lnTo>
                  <a:lnTo>
                    <a:pt x="345" y="44"/>
                  </a:lnTo>
                  <a:lnTo>
                    <a:pt x="353" y="51"/>
                  </a:lnTo>
                  <a:lnTo>
                    <a:pt x="361" y="58"/>
                  </a:lnTo>
                  <a:lnTo>
                    <a:pt x="368" y="65"/>
                  </a:lnTo>
                  <a:lnTo>
                    <a:pt x="375" y="72"/>
                  </a:lnTo>
                  <a:lnTo>
                    <a:pt x="382" y="80"/>
                  </a:lnTo>
                  <a:lnTo>
                    <a:pt x="388" y="88"/>
                  </a:lnTo>
                  <a:lnTo>
                    <a:pt x="394" y="96"/>
                  </a:lnTo>
                  <a:lnTo>
                    <a:pt x="400" y="105"/>
                  </a:lnTo>
                  <a:lnTo>
                    <a:pt x="405" y="114"/>
                  </a:lnTo>
                  <a:lnTo>
                    <a:pt x="410" y="123"/>
                  </a:lnTo>
                  <a:lnTo>
                    <a:pt x="414" y="133"/>
                  </a:lnTo>
                  <a:lnTo>
                    <a:pt x="418" y="143"/>
                  </a:lnTo>
                  <a:lnTo>
                    <a:pt x="421" y="152"/>
                  </a:lnTo>
                  <a:lnTo>
                    <a:pt x="424" y="163"/>
                  </a:lnTo>
                  <a:lnTo>
                    <a:pt x="427" y="173"/>
                  </a:lnTo>
                  <a:lnTo>
                    <a:pt x="428" y="184"/>
                  </a:lnTo>
                  <a:lnTo>
                    <a:pt x="430" y="194"/>
                  </a:lnTo>
                  <a:lnTo>
                    <a:pt x="431" y="205"/>
                  </a:lnTo>
                  <a:lnTo>
                    <a:pt x="431" y="216"/>
                  </a:lnTo>
                  <a:lnTo>
                    <a:pt x="431" y="228"/>
                  </a:lnTo>
                  <a:lnTo>
                    <a:pt x="430" y="239"/>
                  </a:lnTo>
                  <a:lnTo>
                    <a:pt x="428" y="250"/>
                  </a:lnTo>
                  <a:lnTo>
                    <a:pt x="427" y="260"/>
                  </a:lnTo>
                  <a:lnTo>
                    <a:pt x="424" y="271"/>
                  </a:lnTo>
                  <a:lnTo>
                    <a:pt x="421" y="281"/>
                  </a:lnTo>
                  <a:lnTo>
                    <a:pt x="418" y="291"/>
                  </a:lnTo>
                  <a:lnTo>
                    <a:pt x="414" y="301"/>
                  </a:lnTo>
                  <a:lnTo>
                    <a:pt x="410" y="310"/>
                  </a:lnTo>
                  <a:lnTo>
                    <a:pt x="405" y="319"/>
                  </a:lnTo>
                  <a:lnTo>
                    <a:pt x="400" y="328"/>
                  </a:lnTo>
                  <a:lnTo>
                    <a:pt x="394" y="337"/>
                  </a:lnTo>
                  <a:lnTo>
                    <a:pt x="388" y="346"/>
                  </a:lnTo>
                  <a:lnTo>
                    <a:pt x="382" y="354"/>
                  </a:lnTo>
                  <a:lnTo>
                    <a:pt x="375" y="361"/>
                  </a:lnTo>
                  <a:lnTo>
                    <a:pt x="368" y="369"/>
                  </a:lnTo>
                  <a:lnTo>
                    <a:pt x="361" y="376"/>
                  </a:lnTo>
                  <a:lnTo>
                    <a:pt x="353" y="383"/>
                  </a:lnTo>
                  <a:lnTo>
                    <a:pt x="345" y="389"/>
                  </a:lnTo>
                  <a:lnTo>
                    <a:pt x="336" y="395"/>
                  </a:lnTo>
                  <a:lnTo>
                    <a:pt x="328" y="401"/>
                  </a:lnTo>
                  <a:lnTo>
                    <a:pt x="319" y="406"/>
                  </a:lnTo>
                  <a:lnTo>
                    <a:pt x="309" y="410"/>
                  </a:lnTo>
                  <a:lnTo>
                    <a:pt x="300" y="415"/>
                  </a:lnTo>
                  <a:lnTo>
                    <a:pt x="290" y="419"/>
                  </a:lnTo>
                  <a:lnTo>
                    <a:pt x="280" y="422"/>
                  </a:lnTo>
                  <a:lnTo>
                    <a:pt x="270" y="425"/>
                  </a:lnTo>
                  <a:lnTo>
                    <a:pt x="260" y="427"/>
                  </a:lnTo>
                  <a:lnTo>
                    <a:pt x="249" y="429"/>
                  </a:lnTo>
                  <a:lnTo>
                    <a:pt x="238" y="431"/>
                  </a:lnTo>
                  <a:lnTo>
                    <a:pt x="228" y="431"/>
                  </a:lnTo>
                  <a:lnTo>
                    <a:pt x="217" y="432"/>
                  </a:lnTo>
                  <a:lnTo>
                    <a:pt x="205" y="431"/>
                  </a:lnTo>
                  <a:lnTo>
                    <a:pt x="194" y="431"/>
                  </a:lnTo>
                  <a:lnTo>
                    <a:pt x="183" y="429"/>
                  </a:lnTo>
                  <a:lnTo>
                    <a:pt x="172" y="427"/>
                  </a:lnTo>
                  <a:lnTo>
                    <a:pt x="162" y="425"/>
                  </a:lnTo>
                  <a:lnTo>
                    <a:pt x="152" y="422"/>
                  </a:lnTo>
                  <a:lnTo>
                    <a:pt x="142" y="419"/>
                  </a:lnTo>
                  <a:lnTo>
                    <a:pt x="132" y="415"/>
                  </a:lnTo>
                  <a:lnTo>
                    <a:pt x="123" y="410"/>
                  </a:lnTo>
                  <a:lnTo>
                    <a:pt x="113" y="406"/>
                  </a:lnTo>
                  <a:lnTo>
                    <a:pt x="104" y="401"/>
                  </a:lnTo>
                  <a:lnTo>
                    <a:pt x="96" y="395"/>
                  </a:lnTo>
                  <a:lnTo>
                    <a:pt x="87" y="389"/>
                  </a:lnTo>
                  <a:lnTo>
                    <a:pt x="79" y="383"/>
                  </a:lnTo>
                  <a:lnTo>
                    <a:pt x="71" y="376"/>
                  </a:lnTo>
                  <a:lnTo>
                    <a:pt x="64" y="369"/>
                  </a:lnTo>
                  <a:lnTo>
                    <a:pt x="57" y="361"/>
                  </a:lnTo>
                  <a:lnTo>
                    <a:pt x="50" y="354"/>
                  </a:lnTo>
                  <a:lnTo>
                    <a:pt x="44" y="346"/>
                  </a:lnTo>
                  <a:lnTo>
                    <a:pt x="38" y="337"/>
                  </a:lnTo>
                  <a:lnTo>
                    <a:pt x="32" y="328"/>
                  </a:lnTo>
                  <a:lnTo>
                    <a:pt x="27" y="319"/>
                  </a:lnTo>
                  <a:lnTo>
                    <a:pt x="22" y="310"/>
                  </a:lnTo>
                  <a:lnTo>
                    <a:pt x="18" y="301"/>
                  </a:lnTo>
                  <a:lnTo>
                    <a:pt x="14" y="291"/>
                  </a:lnTo>
                  <a:lnTo>
                    <a:pt x="11" y="281"/>
                  </a:lnTo>
                  <a:lnTo>
                    <a:pt x="8" y="271"/>
                  </a:lnTo>
                  <a:lnTo>
                    <a:pt x="5" y="260"/>
                  </a:lnTo>
                  <a:lnTo>
                    <a:pt x="4" y="250"/>
                  </a:lnTo>
                  <a:lnTo>
                    <a:pt x="2" y="239"/>
                  </a:lnTo>
                  <a:lnTo>
                    <a:pt x="1" y="228"/>
                  </a:lnTo>
                  <a:lnTo>
                    <a:pt x="1" y="2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9" name="Freeform 171"/>
            <p:cNvSpPr>
              <a:spLocks noEditPoints="1"/>
            </p:cNvSpPr>
            <p:nvPr/>
          </p:nvSpPr>
          <p:spPr bwMode="auto">
            <a:xfrm rot="1413173">
              <a:off x="1624" y="1112"/>
              <a:ext cx="2470" cy="2470"/>
            </a:xfrm>
            <a:custGeom>
              <a:avLst/>
              <a:gdLst>
                <a:gd name="T0" fmla="*/ 758 w 430"/>
                <a:gd name="T1" fmla="*/ 32403 h 430"/>
                <a:gd name="T2" fmla="*/ 3992 w 430"/>
                <a:gd name="T3" fmla="*/ 22931 h 430"/>
                <a:gd name="T4" fmla="*/ 9271 w 430"/>
                <a:gd name="T5" fmla="*/ 14780 h 430"/>
                <a:gd name="T6" fmla="*/ 16302 w 430"/>
                <a:gd name="T7" fmla="*/ 7950 h 430"/>
                <a:gd name="T8" fmla="*/ 24815 w 430"/>
                <a:gd name="T9" fmla="*/ 3234 h 430"/>
                <a:gd name="T10" fmla="*/ 34482 w 430"/>
                <a:gd name="T11" fmla="*/ 362 h 430"/>
                <a:gd name="T12" fmla="*/ 44908 w 430"/>
                <a:gd name="T13" fmla="*/ 195 h 430"/>
                <a:gd name="T14" fmla="*/ 54771 w 430"/>
                <a:gd name="T15" fmla="*/ 2476 h 430"/>
                <a:gd name="T16" fmla="*/ 63485 w 430"/>
                <a:gd name="T17" fmla="*/ 6830 h 430"/>
                <a:gd name="T18" fmla="*/ 70878 w 430"/>
                <a:gd name="T19" fmla="*/ 13263 h 430"/>
                <a:gd name="T20" fmla="*/ 76581 w 430"/>
                <a:gd name="T21" fmla="*/ 21219 h 430"/>
                <a:gd name="T22" fmla="*/ 80177 w 430"/>
                <a:gd name="T23" fmla="*/ 30519 h 430"/>
                <a:gd name="T24" fmla="*/ 81499 w 430"/>
                <a:gd name="T25" fmla="*/ 40554 h 430"/>
                <a:gd name="T26" fmla="*/ 80177 w 430"/>
                <a:gd name="T27" fmla="*/ 50980 h 430"/>
                <a:gd name="T28" fmla="*/ 76581 w 430"/>
                <a:gd name="T29" fmla="*/ 60084 h 430"/>
                <a:gd name="T30" fmla="*/ 70878 w 430"/>
                <a:gd name="T31" fmla="*/ 68040 h 430"/>
                <a:gd name="T32" fmla="*/ 63485 w 430"/>
                <a:gd name="T33" fmla="*/ 74473 h 430"/>
                <a:gd name="T34" fmla="*/ 54771 w 430"/>
                <a:gd name="T35" fmla="*/ 79023 h 430"/>
                <a:gd name="T36" fmla="*/ 44908 w 430"/>
                <a:gd name="T37" fmla="*/ 81303 h 430"/>
                <a:gd name="T38" fmla="*/ 34482 w 430"/>
                <a:gd name="T39" fmla="*/ 80936 h 430"/>
                <a:gd name="T40" fmla="*/ 24815 w 430"/>
                <a:gd name="T41" fmla="*/ 78265 h 430"/>
                <a:gd name="T42" fmla="*/ 16302 w 430"/>
                <a:gd name="T43" fmla="*/ 73348 h 430"/>
                <a:gd name="T44" fmla="*/ 9271 w 430"/>
                <a:gd name="T45" fmla="*/ 66719 h 430"/>
                <a:gd name="T46" fmla="*/ 3992 w 430"/>
                <a:gd name="T47" fmla="*/ 58367 h 430"/>
                <a:gd name="T48" fmla="*/ 758 w 430"/>
                <a:gd name="T49" fmla="*/ 48900 h 430"/>
                <a:gd name="T50" fmla="*/ 362 w 430"/>
                <a:gd name="T51" fmla="*/ 40554 h 430"/>
                <a:gd name="T52" fmla="*/ 1516 w 430"/>
                <a:gd name="T53" fmla="*/ 30519 h 430"/>
                <a:gd name="T54" fmla="*/ 5112 w 430"/>
                <a:gd name="T55" fmla="*/ 21414 h 430"/>
                <a:gd name="T56" fmla="*/ 10788 w 430"/>
                <a:gd name="T57" fmla="*/ 13464 h 430"/>
                <a:gd name="T58" fmla="*/ 18014 w 430"/>
                <a:gd name="T59" fmla="*/ 7192 h 430"/>
                <a:gd name="T60" fmla="*/ 26728 w 430"/>
                <a:gd name="T61" fmla="*/ 2642 h 430"/>
                <a:gd name="T62" fmla="*/ 36590 w 430"/>
                <a:gd name="T63" fmla="*/ 362 h 430"/>
                <a:gd name="T64" fmla="*/ 47016 w 430"/>
                <a:gd name="T65" fmla="*/ 758 h 430"/>
                <a:gd name="T66" fmla="*/ 56488 w 430"/>
                <a:gd name="T67" fmla="*/ 3401 h 430"/>
                <a:gd name="T68" fmla="*/ 65001 w 430"/>
                <a:gd name="T69" fmla="*/ 8346 h 430"/>
                <a:gd name="T70" fmla="*/ 72032 w 430"/>
                <a:gd name="T71" fmla="*/ 14981 h 430"/>
                <a:gd name="T72" fmla="*/ 77340 w 430"/>
                <a:gd name="T73" fmla="*/ 23132 h 430"/>
                <a:gd name="T74" fmla="*/ 80378 w 430"/>
                <a:gd name="T75" fmla="*/ 32403 h 430"/>
                <a:gd name="T76" fmla="*/ 81137 w 430"/>
                <a:gd name="T77" fmla="*/ 42829 h 430"/>
                <a:gd name="T78" fmla="*/ 79419 w 430"/>
                <a:gd name="T79" fmla="*/ 52892 h 430"/>
                <a:gd name="T80" fmla="*/ 75427 w 430"/>
                <a:gd name="T81" fmla="*/ 61802 h 430"/>
                <a:gd name="T82" fmla="*/ 69355 w 430"/>
                <a:gd name="T83" fmla="*/ 69355 h 430"/>
                <a:gd name="T84" fmla="*/ 61802 w 430"/>
                <a:gd name="T85" fmla="*/ 75232 h 430"/>
                <a:gd name="T86" fmla="*/ 52892 w 430"/>
                <a:gd name="T87" fmla="*/ 79419 h 430"/>
                <a:gd name="T88" fmla="*/ 42829 w 430"/>
                <a:gd name="T89" fmla="*/ 81137 h 430"/>
                <a:gd name="T90" fmla="*/ 32598 w 430"/>
                <a:gd name="T91" fmla="*/ 80378 h 430"/>
                <a:gd name="T92" fmla="*/ 23132 w 430"/>
                <a:gd name="T93" fmla="*/ 77144 h 430"/>
                <a:gd name="T94" fmla="*/ 14981 w 430"/>
                <a:gd name="T95" fmla="*/ 72032 h 430"/>
                <a:gd name="T96" fmla="*/ 8346 w 430"/>
                <a:gd name="T97" fmla="*/ 65001 h 430"/>
                <a:gd name="T98" fmla="*/ 3401 w 430"/>
                <a:gd name="T99" fmla="*/ 56488 h 430"/>
                <a:gd name="T100" fmla="*/ 758 w 430"/>
                <a:gd name="T101" fmla="*/ 47016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0"/>
                <a:gd name="T154" fmla="*/ 0 h 430"/>
                <a:gd name="T155" fmla="*/ 430 w 430"/>
                <a:gd name="T156" fmla="*/ 430 h 4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0" h="430">
                  <a:moveTo>
                    <a:pt x="0" y="214"/>
                  </a:moveTo>
                  <a:lnTo>
                    <a:pt x="0" y="203"/>
                  </a:lnTo>
                  <a:lnTo>
                    <a:pt x="1" y="192"/>
                  </a:lnTo>
                  <a:lnTo>
                    <a:pt x="3" y="182"/>
                  </a:lnTo>
                  <a:lnTo>
                    <a:pt x="4" y="171"/>
                  </a:lnTo>
                  <a:lnTo>
                    <a:pt x="7" y="161"/>
                  </a:lnTo>
                  <a:lnTo>
                    <a:pt x="10" y="150"/>
                  </a:lnTo>
                  <a:lnTo>
                    <a:pt x="13" y="141"/>
                  </a:lnTo>
                  <a:lnTo>
                    <a:pt x="17" y="131"/>
                  </a:lnTo>
                  <a:lnTo>
                    <a:pt x="21" y="121"/>
                  </a:lnTo>
                  <a:lnTo>
                    <a:pt x="26" y="112"/>
                  </a:lnTo>
                  <a:lnTo>
                    <a:pt x="31" y="103"/>
                  </a:lnTo>
                  <a:lnTo>
                    <a:pt x="37" y="94"/>
                  </a:lnTo>
                  <a:lnTo>
                    <a:pt x="43" y="86"/>
                  </a:lnTo>
                  <a:lnTo>
                    <a:pt x="49" y="78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2"/>
                  </a:lnTo>
                  <a:lnTo>
                    <a:pt x="95" y="36"/>
                  </a:lnTo>
                  <a:lnTo>
                    <a:pt x="103" y="31"/>
                  </a:lnTo>
                  <a:lnTo>
                    <a:pt x="112" y="26"/>
                  </a:lnTo>
                  <a:lnTo>
                    <a:pt x="122" y="21"/>
                  </a:lnTo>
                  <a:lnTo>
                    <a:pt x="131" y="17"/>
                  </a:lnTo>
                  <a:lnTo>
                    <a:pt x="141" y="13"/>
                  </a:lnTo>
                  <a:lnTo>
                    <a:pt x="151" y="9"/>
                  </a:lnTo>
                  <a:lnTo>
                    <a:pt x="161" y="7"/>
                  </a:lnTo>
                  <a:lnTo>
                    <a:pt x="171" y="4"/>
                  </a:lnTo>
                  <a:lnTo>
                    <a:pt x="182" y="2"/>
                  </a:lnTo>
                  <a:lnTo>
                    <a:pt x="193" y="1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7" y="0"/>
                  </a:lnTo>
                  <a:lnTo>
                    <a:pt x="237" y="1"/>
                  </a:lnTo>
                  <a:lnTo>
                    <a:pt x="248" y="2"/>
                  </a:lnTo>
                  <a:lnTo>
                    <a:pt x="259" y="4"/>
                  </a:lnTo>
                  <a:lnTo>
                    <a:pt x="269" y="7"/>
                  </a:lnTo>
                  <a:lnTo>
                    <a:pt x="279" y="9"/>
                  </a:lnTo>
                  <a:lnTo>
                    <a:pt x="289" y="13"/>
                  </a:lnTo>
                  <a:lnTo>
                    <a:pt x="299" y="17"/>
                  </a:lnTo>
                  <a:lnTo>
                    <a:pt x="308" y="21"/>
                  </a:lnTo>
                  <a:lnTo>
                    <a:pt x="318" y="26"/>
                  </a:lnTo>
                  <a:lnTo>
                    <a:pt x="327" y="31"/>
                  </a:lnTo>
                  <a:lnTo>
                    <a:pt x="335" y="36"/>
                  </a:lnTo>
                  <a:lnTo>
                    <a:pt x="344" y="42"/>
                  </a:lnTo>
                  <a:lnTo>
                    <a:pt x="352" y="49"/>
                  </a:lnTo>
                  <a:lnTo>
                    <a:pt x="360" y="56"/>
                  </a:lnTo>
                  <a:lnTo>
                    <a:pt x="367" y="63"/>
                  </a:lnTo>
                  <a:lnTo>
                    <a:pt x="374" y="70"/>
                  </a:lnTo>
                  <a:lnTo>
                    <a:pt x="381" y="78"/>
                  </a:lnTo>
                  <a:lnTo>
                    <a:pt x="387" y="86"/>
                  </a:lnTo>
                  <a:lnTo>
                    <a:pt x="393" y="94"/>
                  </a:lnTo>
                  <a:lnTo>
                    <a:pt x="399" y="103"/>
                  </a:lnTo>
                  <a:lnTo>
                    <a:pt x="404" y="112"/>
                  </a:lnTo>
                  <a:lnTo>
                    <a:pt x="409" y="121"/>
                  </a:lnTo>
                  <a:lnTo>
                    <a:pt x="413" y="131"/>
                  </a:lnTo>
                  <a:lnTo>
                    <a:pt x="417" y="141"/>
                  </a:lnTo>
                  <a:lnTo>
                    <a:pt x="420" y="150"/>
                  </a:lnTo>
                  <a:lnTo>
                    <a:pt x="423" y="161"/>
                  </a:lnTo>
                  <a:lnTo>
                    <a:pt x="426" y="171"/>
                  </a:lnTo>
                  <a:lnTo>
                    <a:pt x="427" y="182"/>
                  </a:lnTo>
                  <a:lnTo>
                    <a:pt x="429" y="192"/>
                  </a:lnTo>
                  <a:lnTo>
                    <a:pt x="430" y="203"/>
                  </a:lnTo>
                  <a:lnTo>
                    <a:pt x="430" y="214"/>
                  </a:lnTo>
                  <a:lnTo>
                    <a:pt x="430" y="226"/>
                  </a:lnTo>
                  <a:lnTo>
                    <a:pt x="429" y="237"/>
                  </a:lnTo>
                  <a:lnTo>
                    <a:pt x="427" y="248"/>
                  </a:lnTo>
                  <a:lnTo>
                    <a:pt x="426" y="258"/>
                  </a:lnTo>
                  <a:lnTo>
                    <a:pt x="423" y="269"/>
                  </a:lnTo>
                  <a:lnTo>
                    <a:pt x="420" y="279"/>
                  </a:lnTo>
                  <a:lnTo>
                    <a:pt x="417" y="289"/>
                  </a:lnTo>
                  <a:lnTo>
                    <a:pt x="413" y="299"/>
                  </a:lnTo>
                  <a:lnTo>
                    <a:pt x="409" y="308"/>
                  </a:lnTo>
                  <a:lnTo>
                    <a:pt x="404" y="317"/>
                  </a:lnTo>
                  <a:lnTo>
                    <a:pt x="399" y="326"/>
                  </a:lnTo>
                  <a:lnTo>
                    <a:pt x="393" y="335"/>
                  </a:lnTo>
                  <a:lnTo>
                    <a:pt x="387" y="344"/>
                  </a:lnTo>
                  <a:lnTo>
                    <a:pt x="381" y="352"/>
                  </a:lnTo>
                  <a:lnTo>
                    <a:pt x="374" y="359"/>
                  </a:lnTo>
                  <a:lnTo>
                    <a:pt x="367" y="367"/>
                  </a:lnTo>
                  <a:lnTo>
                    <a:pt x="360" y="374"/>
                  </a:lnTo>
                  <a:lnTo>
                    <a:pt x="352" y="381"/>
                  </a:lnTo>
                  <a:lnTo>
                    <a:pt x="344" y="387"/>
                  </a:lnTo>
                  <a:lnTo>
                    <a:pt x="335" y="393"/>
                  </a:lnTo>
                  <a:lnTo>
                    <a:pt x="327" y="399"/>
                  </a:lnTo>
                  <a:lnTo>
                    <a:pt x="318" y="404"/>
                  </a:lnTo>
                  <a:lnTo>
                    <a:pt x="308" y="408"/>
                  </a:lnTo>
                  <a:lnTo>
                    <a:pt x="299" y="413"/>
                  </a:lnTo>
                  <a:lnTo>
                    <a:pt x="289" y="417"/>
                  </a:lnTo>
                  <a:lnTo>
                    <a:pt x="279" y="420"/>
                  </a:lnTo>
                  <a:lnTo>
                    <a:pt x="269" y="423"/>
                  </a:lnTo>
                  <a:lnTo>
                    <a:pt x="259" y="425"/>
                  </a:lnTo>
                  <a:lnTo>
                    <a:pt x="248" y="427"/>
                  </a:lnTo>
                  <a:lnTo>
                    <a:pt x="237" y="429"/>
                  </a:lnTo>
                  <a:lnTo>
                    <a:pt x="227" y="429"/>
                  </a:lnTo>
                  <a:lnTo>
                    <a:pt x="216" y="430"/>
                  </a:lnTo>
                  <a:lnTo>
                    <a:pt x="204" y="429"/>
                  </a:lnTo>
                  <a:lnTo>
                    <a:pt x="193" y="429"/>
                  </a:lnTo>
                  <a:lnTo>
                    <a:pt x="182" y="427"/>
                  </a:lnTo>
                  <a:lnTo>
                    <a:pt x="171" y="425"/>
                  </a:lnTo>
                  <a:lnTo>
                    <a:pt x="161" y="423"/>
                  </a:lnTo>
                  <a:lnTo>
                    <a:pt x="151" y="420"/>
                  </a:lnTo>
                  <a:lnTo>
                    <a:pt x="141" y="417"/>
                  </a:lnTo>
                  <a:lnTo>
                    <a:pt x="131" y="413"/>
                  </a:lnTo>
                  <a:lnTo>
                    <a:pt x="122" y="408"/>
                  </a:lnTo>
                  <a:lnTo>
                    <a:pt x="112" y="404"/>
                  </a:lnTo>
                  <a:lnTo>
                    <a:pt x="103" y="399"/>
                  </a:lnTo>
                  <a:lnTo>
                    <a:pt x="95" y="393"/>
                  </a:lnTo>
                  <a:lnTo>
                    <a:pt x="86" y="387"/>
                  </a:lnTo>
                  <a:lnTo>
                    <a:pt x="78" y="381"/>
                  </a:lnTo>
                  <a:lnTo>
                    <a:pt x="70" y="374"/>
                  </a:lnTo>
                  <a:lnTo>
                    <a:pt x="63" y="367"/>
                  </a:lnTo>
                  <a:lnTo>
                    <a:pt x="56" y="359"/>
                  </a:lnTo>
                  <a:lnTo>
                    <a:pt x="49" y="352"/>
                  </a:lnTo>
                  <a:lnTo>
                    <a:pt x="43" y="344"/>
                  </a:lnTo>
                  <a:lnTo>
                    <a:pt x="37" y="335"/>
                  </a:lnTo>
                  <a:lnTo>
                    <a:pt x="31" y="326"/>
                  </a:lnTo>
                  <a:lnTo>
                    <a:pt x="26" y="317"/>
                  </a:lnTo>
                  <a:lnTo>
                    <a:pt x="21" y="308"/>
                  </a:lnTo>
                  <a:lnTo>
                    <a:pt x="17" y="299"/>
                  </a:lnTo>
                  <a:lnTo>
                    <a:pt x="13" y="289"/>
                  </a:lnTo>
                  <a:lnTo>
                    <a:pt x="10" y="279"/>
                  </a:lnTo>
                  <a:lnTo>
                    <a:pt x="7" y="269"/>
                  </a:lnTo>
                  <a:lnTo>
                    <a:pt x="4" y="258"/>
                  </a:lnTo>
                  <a:lnTo>
                    <a:pt x="3" y="248"/>
                  </a:lnTo>
                  <a:lnTo>
                    <a:pt x="1" y="237"/>
                  </a:lnTo>
                  <a:lnTo>
                    <a:pt x="0" y="226"/>
                  </a:lnTo>
                  <a:lnTo>
                    <a:pt x="0" y="214"/>
                  </a:lnTo>
                  <a:close/>
                  <a:moveTo>
                    <a:pt x="2" y="214"/>
                  </a:moveTo>
                  <a:lnTo>
                    <a:pt x="2" y="203"/>
                  </a:lnTo>
                  <a:lnTo>
                    <a:pt x="3" y="192"/>
                  </a:lnTo>
                  <a:lnTo>
                    <a:pt x="4" y="182"/>
                  </a:lnTo>
                  <a:lnTo>
                    <a:pt x="6" y="171"/>
                  </a:lnTo>
                  <a:lnTo>
                    <a:pt x="8" y="161"/>
                  </a:lnTo>
                  <a:lnTo>
                    <a:pt x="11" y="151"/>
                  </a:lnTo>
                  <a:lnTo>
                    <a:pt x="14" y="141"/>
                  </a:lnTo>
                  <a:lnTo>
                    <a:pt x="18" y="131"/>
                  </a:lnTo>
                  <a:lnTo>
                    <a:pt x="23" y="122"/>
                  </a:lnTo>
                  <a:lnTo>
                    <a:pt x="27" y="113"/>
                  </a:lnTo>
                  <a:lnTo>
                    <a:pt x="32" y="104"/>
                  </a:lnTo>
                  <a:lnTo>
                    <a:pt x="38" y="95"/>
                  </a:lnTo>
                  <a:lnTo>
                    <a:pt x="44" y="87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1" y="57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95" y="38"/>
                  </a:lnTo>
                  <a:lnTo>
                    <a:pt x="104" y="32"/>
                  </a:lnTo>
                  <a:lnTo>
                    <a:pt x="113" y="27"/>
                  </a:lnTo>
                  <a:lnTo>
                    <a:pt x="122" y="22"/>
                  </a:lnTo>
                  <a:lnTo>
                    <a:pt x="132" y="18"/>
                  </a:lnTo>
                  <a:lnTo>
                    <a:pt x="141" y="14"/>
                  </a:lnTo>
                  <a:lnTo>
                    <a:pt x="151" y="11"/>
                  </a:lnTo>
                  <a:lnTo>
                    <a:pt x="161" y="8"/>
                  </a:lnTo>
                  <a:lnTo>
                    <a:pt x="172" y="6"/>
                  </a:lnTo>
                  <a:lnTo>
                    <a:pt x="182" y="4"/>
                  </a:lnTo>
                  <a:lnTo>
                    <a:pt x="193" y="2"/>
                  </a:lnTo>
                  <a:lnTo>
                    <a:pt x="204" y="2"/>
                  </a:lnTo>
                  <a:lnTo>
                    <a:pt x="216" y="1"/>
                  </a:lnTo>
                  <a:lnTo>
                    <a:pt x="226" y="2"/>
                  </a:lnTo>
                  <a:lnTo>
                    <a:pt x="237" y="2"/>
                  </a:lnTo>
                  <a:lnTo>
                    <a:pt x="248" y="4"/>
                  </a:lnTo>
                  <a:lnTo>
                    <a:pt x="258" y="6"/>
                  </a:lnTo>
                  <a:lnTo>
                    <a:pt x="269" y="8"/>
                  </a:lnTo>
                  <a:lnTo>
                    <a:pt x="279" y="11"/>
                  </a:lnTo>
                  <a:lnTo>
                    <a:pt x="289" y="14"/>
                  </a:lnTo>
                  <a:lnTo>
                    <a:pt x="298" y="18"/>
                  </a:lnTo>
                  <a:lnTo>
                    <a:pt x="308" y="22"/>
                  </a:lnTo>
                  <a:lnTo>
                    <a:pt x="317" y="27"/>
                  </a:lnTo>
                  <a:lnTo>
                    <a:pt x="326" y="32"/>
                  </a:lnTo>
                  <a:lnTo>
                    <a:pt x="335" y="38"/>
                  </a:lnTo>
                  <a:lnTo>
                    <a:pt x="343" y="44"/>
                  </a:lnTo>
                  <a:lnTo>
                    <a:pt x="351" y="50"/>
                  </a:lnTo>
                  <a:lnTo>
                    <a:pt x="359" y="57"/>
                  </a:lnTo>
                  <a:lnTo>
                    <a:pt x="366" y="64"/>
                  </a:lnTo>
                  <a:lnTo>
                    <a:pt x="373" y="71"/>
                  </a:lnTo>
                  <a:lnTo>
                    <a:pt x="380" y="79"/>
                  </a:lnTo>
                  <a:lnTo>
                    <a:pt x="386" y="87"/>
                  </a:lnTo>
                  <a:lnTo>
                    <a:pt x="392" y="95"/>
                  </a:lnTo>
                  <a:lnTo>
                    <a:pt x="398" y="104"/>
                  </a:lnTo>
                  <a:lnTo>
                    <a:pt x="403" y="113"/>
                  </a:lnTo>
                  <a:lnTo>
                    <a:pt x="408" y="122"/>
                  </a:lnTo>
                  <a:lnTo>
                    <a:pt x="412" y="131"/>
                  </a:lnTo>
                  <a:lnTo>
                    <a:pt x="416" y="141"/>
                  </a:lnTo>
                  <a:lnTo>
                    <a:pt x="419" y="151"/>
                  </a:lnTo>
                  <a:lnTo>
                    <a:pt x="422" y="161"/>
                  </a:lnTo>
                  <a:lnTo>
                    <a:pt x="424" y="171"/>
                  </a:lnTo>
                  <a:lnTo>
                    <a:pt x="426" y="182"/>
                  </a:lnTo>
                  <a:lnTo>
                    <a:pt x="427" y="192"/>
                  </a:lnTo>
                  <a:lnTo>
                    <a:pt x="428" y="203"/>
                  </a:lnTo>
                  <a:lnTo>
                    <a:pt x="429" y="214"/>
                  </a:lnTo>
                  <a:lnTo>
                    <a:pt x="428" y="226"/>
                  </a:lnTo>
                  <a:lnTo>
                    <a:pt x="427" y="237"/>
                  </a:lnTo>
                  <a:lnTo>
                    <a:pt x="426" y="248"/>
                  </a:lnTo>
                  <a:lnTo>
                    <a:pt x="424" y="258"/>
                  </a:lnTo>
                  <a:lnTo>
                    <a:pt x="422" y="268"/>
                  </a:lnTo>
                  <a:lnTo>
                    <a:pt x="419" y="279"/>
                  </a:lnTo>
                  <a:lnTo>
                    <a:pt x="416" y="288"/>
                  </a:lnTo>
                  <a:lnTo>
                    <a:pt x="412" y="298"/>
                  </a:lnTo>
                  <a:lnTo>
                    <a:pt x="408" y="308"/>
                  </a:lnTo>
                  <a:lnTo>
                    <a:pt x="403" y="317"/>
                  </a:lnTo>
                  <a:lnTo>
                    <a:pt x="398" y="326"/>
                  </a:lnTo>
                  <a:lnTo>
                    <a:pt x="392" y="334"/>
                  </a:lnTo>
                  <a:lnTo>
                    <a:pt x="386" y="343"/>
                  </a:lnTo>
                  <a:lnTo>
                    <a:pt x="380" y="351"/>
                  </a:lnTo>
                  <a:lnTo>
                    <a:pt x="373" y="358"/>
                  </a:lnTo>
                  <a:lnTo>
                    <a:pt x="366" y="366"/>
                  </a:lnTo>
                  <a:lnTo>
                    <a:pt x="359" y="373"/>
                  </a:lnTo>
                  <a:lnTo>
                    <a:pt x="351" y="380"/>
                  </a:lnTo>
                  <a:lnTo>
                    <a:pt x="343" y="386"/>
                  </a:lnTo>
                  <a:lnTo>
                    <a:pt x="335" y="392"/>
                  </a:lnTo>
                  <a:lnTo>
                    <a:pt x="326" y="397"/>
                  </a:lnTo>
                  <a:lnTo>
                    <a:pt x="317" y="403"/>
                  </a:lnTo>
                  <a:lnTo>
                    <a:pt x="308" y="407"/>
                  </a:lnTo>
                  <a:lnTo>
                    <a:pt x="298" y="411"/>
                  </a:lnTo>
                  <a:lnTo>
                    <a:pt x="289" y="415"/>
                  </a:lnTo>
                  <a:lnTo>
                    <a:pt x="279" y="419"/>
                  </a:lnTo>
                  <a:lnTo>
                    <a:pt x="269" y="422"/>
                  </a:lnTo>
                  <a:lnTo>
                    <a:pt x="258" y="424"/>
                  </a:lnTo>
                  <a:lnTo>
                    <a:pt x="248" y="426"/>
                  </a:lnTo>
                  <a:lnTo>
                    <a:pt x="237" y="427"/>
                  </a:lnTo>
                  <a:lnTo>
                    <a:pt x="226" y="428"/>
                  </a:lnTo>
                  <a:lnTo>
                    <a:pt x="216" y="428"/>
                  </a:lnTo>
                  <a:lnTo>
                    <a:pt x="204" y="428"/>
                  </a:lnTo>
                  <a:lnTo>
                    <a:pt x="193" y="427"/>
                  </a:lnTo>
                  <a:lnTo>
                    <a:pt x="182" y="426"/>
                  </a:lnTo>
                  <a:lnTo>
                    <a:pt x="172" y="424"/>
                  </a:lnTo>
                  <a:lnTo>
                    <a:pt x="161" y="422"/>
                  </a:lnTo>
                  <a:lnTo>
                    <a:pt x="151" y="419"/>
                  </a:lnTo>
                  <a:lnTo>
                    <a:pt x="141" y="415"/>
                  </a:lnTo>
                  <a:lnTo>
                    <a:pt x="132" y="411"/>
                  </a:lnTo>
                  <a:lnTo>
                    <a:pt x="122" y="407"/>
                  </a:lnTo>
                  <a:lnTo>
                    <a:pt x="113" y="403"/>
                  </a:lnTo>
                  <a:lnTo>
                    <a:pt x="104" y="397"/>
                  </a:lnTo>
                  <a:lnTo>
                    <a:pt x="95" y="392"/>
                  </a:lnTo>
                  <a:lnTo>
                    <a:pt x="87" y="386"/>
                  </a:lnTo>
                  <a:lnTo>
                    <a:pt x="79" y="380"/>
                  </a:lnTo>
                  <a:lnTo>
                    <a:pt x="71" y="373"/>
                  </a:lnTo>
                  <a:lnTo>
                    <a:pt x="64" y="366"/>
                  </a:lnTo>
                  <a:lnTo>
                    <a:pt x="57" y="358"/>
                  </a:lnTo>
                  <a:lnTo>
                    <a:pt x="50" y="351"/>
                  </a:lnTo>
                  <a:lnTo>
                    <a:pt x="44" y="343"/>
                  </a:lnTo>
                  <a:lnTo>
                    <a:pt x="38" y="334"/>
                  </a:lnTo>
                  <a:lnTo>
                    <a:pt x="32" y="326"/>
                  </a:lnTo>
                  <a:lnTo>
                    <a:pt x="27" y="317"/>
                  </a:lnTo>
                  <a:lnTo>
                    <a:pt x="23" y="308"/>
                  </a:lnTo>
                  <a:lnTo>
                    <a:pt x="18" y="298"/>
                  </a:lnTo>
                  <a:lnTo>
                    <a:pt x="14" y="288"/>
                  </a:lnTo>
                  <a:lnTo>
                    <a:pt x="11" y="279"/>
                  </a:lnTo>
                  <a:lnTo>
                    <a:pt x="8" y="268"/>
                  </a:lnTo>
                  <a:lnTo>
                    <a:pt x="6" y="258"/>
                  </a:lnTo>
                  <a:lnTo>
                    <a:pt x="4" y="248"/>
                  </a:lnTo>
                  <a:lnTo>
                    <a:pt x="3" y="237"/>
                  </a:lnTo>
                  <a:lnTo>
                    <a:pt x="2" y="226"/>
                  </a:lnTo>
                  <a:lnTo>
                    <a:pt x="2" y="2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0" name="Freeform 172"/>
            <p:cNvSpPr>
              <a:spLocks noEditPoints="1"/>
            </p:cNvSpPr>
            <p:nvPr/>
          </p:nvSpPr>
          <p:spPr bwMode="auto">
            <a:xfrm rot="1413173">
              <a:off x="1635" y="1119"/>
              <a:ext cx="2453" cy="2453"/>
            </a:xfrm>
            <a:custGeom>
              <a:avLst/>
              <a:gdLst>
                <a:gd name="T0" fmla="*/ 362 w 427"/>
                <a:gd name="T1" fmla="*/ 34325 h 427"/>
                <a:gd name="T2" fmla="*/ 2275 w 427"/>
                <a:gd name="T3" fmla="*/ 26535 h 427"/>
                <a:gd name="T4" fmla="*/ 5676 w 427"/>
                <a:gd name="T5" fmla="*/ 19538 h 427"/>
                <a:gd name="T6" fmla="*/ 10427 w 427"/>
                <a:gd name="T7" fmla="*/ 13265 h 427"/>
                <a:gd name="T8" fmla="*/ 16102 w 427"/>
                <a:gd name="T9" fmla="*/ 8152 h 427"/>
                <a:gd name="T10" fmla="*/ 22738 w 427"/>
                <a:gd name="T11" fmla="*/ 3993 h 427"/>
                <a:gd name="T12" fmla="*/ 30131 w 427"/>
                <a:gd name="T13" fmla="*/ 1321 h 427"/>
                <a:gd name="T14" fmla="*/ 38283 w 427"/>
                <a:gd name="T15" fmla="*/ 195 h 427"/>
                <a:gd name="T16" fmla="*/ 46630 w 427"/>
                <a:gd name="T17" fmla="*/ 563 h 427"/>
                <a:gd name="T18" fmla="*/ 54420 w 427"/>
                <a:gd name="T19" fmla="*/ 2476 h 427"/>
                <a:gd name="T20" fmla="*/ 61417 w 427"/>
                <a:gd name="T21" fmla="*/ 5877 h 427"/>
                <a:gd name="T22" fmla="*/ 67684 w 427"/>
                <a:gd name="T23" fmla="*/ 10628 h 427"/>
                <a:gd name="T24" fmla="*/ 72803 w 427"/>
                <a:gd name="T25" fmla="*/ 16304 h 427"/>
                <a:gd name="T26" fmla="*/ 76962 w 427"/>
                <a:gd name="T27" fmla="*/ 22939 h 427"/>
                <a:gd name="T28" fmla="*/ 79633 w 427"/>
                <a:gd name="T29" fmla="*/ 30326 h 427"/>
                <a:gd name="T30" fmla="*/ 80754 w 427"/>
                <a:gd name="T31" fmla="*/ 38283 h 427"/>
                <a:gd name="T32" fmla="*/ 80392 w 427"/>
                <a:gd name="T33" fmla="*/ 46831 h 427"/>
                <a:gd name="T34" fmla="*/ 78479 w 427"/>
                <a:gd name="T35" fmla="*/ 54420 h 427"/>
                <a:gd name="T36" fmla="*/ 75078 w 427"/>
                <a:gd name="T37" fmla="*/ 61612 h 427"/>
                <a:gd name="T38" fmla="*/ 70327 w 427"/>
                <a:gd name="T39" fmla="*/ 67684 h 427"/>
                <a:gd name="T40" fmla="*/ 64651 w 427"/>
                <a:gd name="T41" fmla="*/ 72998 h 427"/>
                <a:gd name="T42" fmla="*/ 58016 w 427"/>
                <a:gd name="T43" fmla="*/ 76962 h 427"/>
                <a:gd name="T44" fmla="*/ 50623 w 427"/>
                <a:gd name="T45" fmla="*/ 79835 h 427"/>
                <a:gd name="T46" fmla="*/ 42471 w 427"/>
                <a:gd name="T47" fmla="*/ 80955 h 427"/>
                <a:gd name="T48" fmla="*/ 34124 w 427"/>
                <a:gd name="T49" fmla="*/ 80593 h 427"/>
                <a:gd name="T50" fmla="*/ 26368 w 427"/>
                <a:gd name="T51" fmla="*/ 78479 h 427"/>
                <a:gd name="T52" fmla="*/ 19337 w 427"/>
                <a:gd name="T53" fmla="*/ 75078 h 427"/>
                <a:gd name="T54" fmla="*/ 13069 w 427"/>
                <a:gd name="T55" fmla="*/ 70522 h 427"/>
                <a:gd name="T56" fmla="*/ 7951 w 427"/>
                <a:gd name="T57" fmla="*/ 64847 h 427"/>
                <a:gd name="T58" fmla="*/ 3993 w 427"/>
                <a:gd name="T59" fmla="*/ 58217 h 427"/>
                <a:gd name="T60" fmla="*/ 1120 w 427"/>
                <a:gd name="T61" fmla="*/ 50623 h 427"/>
                <a:gd name="T62" fmla="*/ 0 w 427"/>
                <a:gd name="T63" fmla="*/ 42672 h 427"/>
                <a:gd name="T64" fmla="*/ 362 w 427"/>
                <a:gd name="T65" fmla="*/ 36399 h 427"/>
                <a:gd name="T66" fmla="*/ 1879 w 427"/>
                <a:gd name="T67" fmla="*/ 28448 h 427"/>
                <a:gd name="T68" fmla="*/ 4917 w 427"/>
                <a:gd name="T69" fmla="*/ 21221 h 427"/>
                <a:gd name="T70" fmla="*/ 9272 w 427"/>
                <a:gd name="T71" fmla="*/ 14982 h 427"/>
                <a:gd name="T72" fmla="*/ 14787 w 427"/>
                <a:gd name="T73" fmla="*/ 9473 h 427"/>
                <a:gd name="T74" fmla="*/ 21221 w 427"/>
                <a:gd name="T75" fmla="*/ 5113 h 427"/>
                <a:gd name="T76" fmla="*/ 28448 w 427"/>
                <a:gd name="T77" fmla="*/ 2080 h 427"/>
                <a:gd name="T78" fmla="*/ 38283 w 427"/>
                <a:gd name="T79" fmla="*/ 362 h 427"/>
                <a:gd name="T80" fmla="*/ 46630 w 427"/>
                <a:gd name="T81" fmla="*/ 758 h 427"/>
                <a:gd name="T82" fmla="*/ 54225 w 427"/>
                <a:gd name="T83" fmla="*/ 2643 h 427"/>
                <a:gd name="T84" fmla="*/ 61250 w 427"/>
                <a:gd name="T85" fmla="*/ 6072 h 427"/>
                <a:gd name="T86" fmla="*/ 67489 w 427"/>
                <a:gd name="T87" fmla="*/ 10794 h 427"/>
                <a:gd name="T88" fmla="*/ 72602 w 427"/>
                <a:gd name="T89" fmla="*/ 16499 h 427"/>
                <a:gd name="T90" fmla="*/ 76600 w 427"/>
                <a:gd name="T91" fmla="*/ 22939 h 427"/>
                <a:gd name="T92" fmla="*/ 79835 w 427"/>
                <a:gd name="T93" fmla="*/ 32406 h 427"/>
                <a:gd name="T94" fmla="*/ 80593 w 427"/>
                <a:gd name="T95" fmla="*/ 40397 h 427"/>
                <a:gd name="T96" fmla="*/ 79835 w 427"/>
                <a:gd name="T97" fmla="*/ 48710 h 427"/>
                <a:gd name="T98" fmla="*/ 77359 w 427"/>
                <a:gd name="T99" fmla="*/ 56304 h 427"/>
                <a:gd name="T100" fmla="*/ 73757 w 427"/>
                <a:gd name="T101" fmla="*/ 63135 h 427"/>
                <a:gd name="T102" fmla="*/ 68810 w 427"/>
                <a:gd name="T103" fmla="*/ 69006 h 427"/>
                <a:gd name="T104" fmla="*/ 62934 w 427"/>
                <a:gd name="T105" fmla="*/ 73923 h 427"/>
                <a:gd name="T106" fmla="*/ 56103 w 427"/>
                <a:gd name="T107" fmla="*/ 77554 h 427"/>
                <a:gd name="T108" fmla="*/ 46630 w 427"/>
                <a:gd name="T109" fmla="*/ 80196 h 427"/>
                <a:gd name="T110" fmla="*/ 38283 w 427"/>
                <a:gd name="T111" fmla="*/ 80754 h 427"/>
                <a:gd name="T112" fmla="*/ 30326 w 427"/>
                <a:gd name="T113" fmla="*/ 79438 h 427"/>
                <a:gd name="T114" fmla="*/ 22939 w 427"/>
                <a:gd name="T115" fmla="*/ 76796 h 427"/>
                <a:gd name="T116" fmla="*/ 16304 w 427"/>
                <a:gd name="T117" fmla="*/ 72803 h 427"/>
                <a:gd name="T118" fmla="*/ 10628 w 427"/>
                <a:gd name="T119" fmla="*/ 67489 h 427"/>
                <a:gd name="T120" fmla="*/ 6072 w 427"/>
                <a:gd name="T121" fmla="*/ 61417 h 427"/>
                <a:gd name="T122" fmla="*/ 2643 w 427"/>
                <a:gd name="T123" fmla="*/ 54420 h 427"/>
                <a:gd name="T124" fmla="*/ 362 w 427"/>
                <a:gd name="T125" fmla="*/ 44751 h 4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7"/>
                <a:gd name="T190" fmla="*/ 0 h 427"/>
                <a:gd name="T191" fmla="*/ 427 w 427"/>
                <a:gd name="T192" fmla="*/ 427 h 4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7" h="427">
                  <a:moveTo>
                    <a:pt x="0" y="213"/>
                  </a:moveTo>
                  <a:lnTo>
                    <a:pt x="0" y="202"/>
                  </a:lnTo>
                  <a:lnTo>
                    <a:pt x="1" y="191"/>
                  </a:lnTo>
                  <a:lnTo>
                    <a:pt x="2" y="181"/>
                  </a:lnTo>
                  <a:lnTo>
                    <a:pt x="4" y="170"/>
                  </a:lnTo>
                  <a:lnTo>
                    <a:pt x="6" y="160"/>
                  </a:lnTo>
                  <a:lnTo>
                    <a:pt x="9" y="150"/>
                  </a:lnTo>
                  <a:lnTo>
                    <a:pt x="12" y="140"/>
                  </a:lnTo>
                  <a:lnTo>
                    <a:pt x="16" y="130"/>
                  </a:lnTo>
                  <a:lnTo>
                    <a:pt x="21" y="121"/>
                  </a:lnTo>
                  <a:lnTo>
                    <a:pt x="25" y="112"/>
                  </a:lnTo>
                  <a:lnTo>
                    <a:pt x="30" y="103"/>
                  </a:lnTo>
                  <a:lnTo>
                    <a:pt x="36" y="94"/>
                  </a:lnTo>
                  <a:lnTo>
                    <a:pt x="42" y="86"/>
                  </a:lnTo>
                  <a:lnTo>
                    <a:pt x="48" y="78"/>
                  </a:lnTo>
                  <a:lnTo>
                    <a:pt x="55" y="70"/>
                  </a:lnTo>
                  <a:lnTo>
                    <a:pt x="62" y="63"/>
                  </a:lnTo>
                  <a:lnTo>
                    <a:pt x="69" y="56"/>
                  </a:lnTo>
                  <a:lnTo>
                    <a:pt x="77" y="49"/>
                  </a:lnTo>
                  <a:lnTo>
                    <a:pt x="85" y="43"/>
                  </a:lnTo>
                  <a:lnTo>
                    <a:pt x="93" y="37"/>
                  </a:lnTo>
                  <a:lnTo>
                    <a:pt x="102" y="31"/>
                  </a:lnTo>
                  <a:lnTo>
                    <a:pt x="111" y="26"/>
                  </a:lnTo>
                  <a:lnTo>
                    <a:pt x="120" y="21"/>
                  </a:lnTo>
                  <a:lnTo>
                    <a:pt x="130" y="17"/>
                  </a:lnTo>
                  <a:lnTo>
                    <a:pt x="139" y="13"/>
                  </a:lnTo>
                  <a:lnTo>
                    <a:pt x="149" y="10"/>
                  </a:lnTo>
                  <a:lnTo>
                    <a:pt x="159" y="7"/>
                  </a:lnTo>
                  <a:lnTo>
                    <a:pt x="170" y="5"/>
                  </a:lnTo>
                  <a:lnTo>
                    <a:pt x="180" y="3"/>
                  </a:lnTo>
                  <a:lnTo>
                    <a:pt x="191" y="1"/>
                  </a:lnTo>
                  <a:lnTo>
                    <a:pt x="202" y="1"/>
                  </a:lnTo>
                  <a:lnTo>
                    <a:pt x="214" y="0"/>
                  </a:lnTo>
                  <a:lnTo>
                    <a:pt x="224" y="1"/>
                  </a:lnTo>
                  <a:lnTo>
                    <a:pt x="235" y="1"/>
                  </a:lnTo>
                  <a:lnTo>
                    <a:pt x="246" y="3"/>
                  </a:lnTo>
                  <a:lnTo>
                    <a:pt x="256" y="5"/>
                  </a:lnTo>
                  <a:lnTo>
                    <a:pt x="267" y="7"/>
                  </a:lnTo>
                  <a:lnTo>
                    <a:pt x="277" y="10"/>
                  </a:lnTo>
                  <a:lnTo>
                    <a:pt x="287" y="13"/>
                  </a:lnTo>
                  <a:lnTo>
                    <a:pt x="296" y="17"/>
                  </a:lnTo>
                  <a:lnTo>
                    <a:pt x="306" y="21"/>
                  </a:lnTo>
                  <a:lnTo>
                    <a:pt x="315" y="26"/>
                  </a:lnTo>
                  <a:lnTo>
                    <a:pt x="324" y="31"/>
                  </a:lnTo>
                  <a:lnTo>
                    <a:pt x="333" y="37"/>
                  </a:lnTo>
                  <a:lnTo>
                    <a:pt x="341" y="43"/>
                  </a:lnTo>
                  <a:lnTo>
                    <a:pt x="349" y="49"/>
                  </a:lnTo>
                  <a:lnTo>
                    <a:pt x="357" y="56"/>
                  </a:lnTo>
                  <a:lnTo>
                    <a:pt x="364" y="63"/>
                  </a:lnTo>
                  <a:lnTo>
                    <a:pt x="371" y="70"/>
                  </a:lnTo>
                  <a:lnTo>
                    <a:pt x="378" y="78"/>
                  </a:lnTo>
                  <a:lnTo>
                    <a:pt x="384" y="86"/>
                  </a:lnTo>
                  <a:lnTo>
                    <a:pt x="390" y="94"/>
                  </a:lnTo>
                  <a:lnTo>
                    <a:pt x="396" y="103"/>
                  </a:lnTo>
                  <a:lnTo>
                    <a:pt x="401" y="112"/>
                  </a:lnTo>
                  <a:lnTo>
                    <a:pt x="406" y="121"/>
                  </a:lnTo>
                  <a:lnTo>
                    <a:pt x="410" y="130"/>
                  </a:lnTo>
                  <a:lnTo>
                    <a:pt x="414" y="140"/>
                  </a:lnTo>
                  <a:lnTo>
                    <a:pt x="417" y="150"/>
                  </a:lnTo>
                  <a:lnTo>
                    <a:pt x="420" y="160"/>
                  </a:lnTo>
                  <a:lnTo>
                    <a:pt x="422" y="170"/>
                  </a:lnTo>
                  <a:lnTo>
                    <a:pt x="424" y="181"/>
                  </a:lnTo>
                  <a:lnTo>
                    <a:pt x="425" y="191"/>
                  </a:lnTo>
                  <a:lnTo>
                    <a:pt x="426" y="202"/>
                  </a:lnTo>
                  <a:lnTo>
                    <a:pt x="427" y="213"/>
                  </a:lnTo>
                  <a:lnTo>
                    <a:pt x="426" y="225"/>
                  </a:lnTo>
                  <a:lnTo>
                    <a:pt x="425" y="236"/>
                  </a:lnTo>
                  <a:lnTo>
                    <a:pt x="424" y="247"/>
                  </a:lnTo>
                  <a:lnTo>
                    <a:pt x="422" y="257"/>
                  </a:lnTo>
                  <a:lnTo>
                    <a:pt x="420" y="267"/>
                  </a:lnTo>
                  <a:lnTo>
                    <a:pt x="417" y="278"/>
                  </a:lnTo>
                  <a:lnTo>
                    <a:pt x="414" y="287"/>
                  </a:lnTo>
                  <a:lnTo>
                    <a:pt x="410" y="297"/>
                  </a:lnTo>
                  <a:lnTo>
                    <a:pt x="406" y="307"/>
                  </a:lnTo>
                  <a:lnTo>
                    <a:pt x="401" y="316"/>
                  </a:lnTo>
                  <a:lnTo>
                    <a:pt x="396" y="325"/>
                  </a:lnTo>
                  <a:lnTo>
                    <a:pt x="390" y="333"/>
                  </a:lnTo>
                  <a:lnTo>
                    <a:pt x="384" y="342"/>
                  </a:lnTo>
                  <a:lnTo>
                    <a:pt x="378" y="350"/>
                  </a:lnTo>
                  <a:lnTo>
                    <a:pt x="371" y="357"/>
                  </a:lnTo>
                  <a:lnTo>
                    <a:pt x="364" y="365"/>
                  </a:lnTo>
                  <a:lnTo>
                    <a:pt x="357" y="372"/>
                  </a:lnTo>
                  <a:lnTo>
                    <a:pt x="349" y="379"/>
                  </a:lnTo>
                  <a:lnTo>
                    <a:pt x="341" y="385"/>
                  </a:lnTo>
                  <a:lnTo>
                    <a:pt x="333" y="391"/>
                  </a:lnTo>
                  <a:lnTo>
                    <a:pt x="324" y="396"/>
                  </a:lnTo>
                  <a:lnTo>
                    <a:pt x="315" y="402"/>
                  </a:lnTo>
                  <a:lnTo>
                    <a:pt x="306" y="406"/>
                  </a:lnTo>
                  <a:lnTo>
                    <a:pt x="296" y="410"/>
                  </a:lnTo>
                  <a:lnTo>
                    <a:pt x="287" y="414"/>
                  </a:lnTo>
                  <a:lnTo>
                    <a:pt x="277" y="418"/>
                  </a:lnTo>
                  <a:lnTo>
                    <a:pt x="267" y="421"/>
                  </a:lnTo>
                  <a:lnTo>
                    <a:pt x="256" y="423"/>
                  </a:lnTo>
                  <a:lnTo>
                    <a:pt x="246" y="425"/>
                  </a:lnTo>
                  <a:lnTo>
                    <a:pt x="235" y="426"/>
                  </a:lnTo>
                  <a:lnTo>
                    <a:pt x="224" y="427"/>
                  </a:lnTo>
                  <a:lnTo>
                    <a:pt x="214" y="427"/>
                  </a:lnTo>
                  <a:lnTo>
                    <a:pt x="202" y="427"/>
                  </a:lnTo>
                  <a:lnTo>
                    <a:pt x="191" y="426"/>
                  </a:lnTo>
                  <a:lnTo>
                    <a:pt x="180" y="425"/>
                  </a:lnTo>
                  <a:lnTo>
                    <a:pt x="170" y="423"/>
                  </a:lnTo>
                  <a:lnTo>
                    <a:pt x="159" y="421"/>
                  </a:lnTo>
                  <a:lnTo>
                    <a:pt x="149" y="418"/>
                  </a:lnTo>
                  <a:lnTo>
                    <a:pt x="139" y="414"/>
                  </a:lnTo>
                  <a:lnTo>
                    <a:pt x="130" y="410"/>
                  </a:lnTo>
                  <a:lnTo>
                    <a:pt x="120" y="406"/>
                  </a:lnTo>
                  <a:lnTo>
                    <a:pt x="111" y="402"/>
                  </a:lnTo>
                  <a:lnTo>
                    <a:pt x="102" y="396"/>
                  </a:lnTo>
                  <a:lnTo>
                    <a:pt x="93" y="391"/>
                  </a:lnTo>
                  <a:lnTo>
                    <a:pt x="85" y="385"/>
                  </a:lnTo>
                  <a:lnTo>
                    <a:pt x="77" y="379"/>
                  </a:lnTo>
                  <a:lnTo>
                    <a:pt x="69" y="372"/>
                  </a:lnTo>
                  <a:lnTo>
                    <a:pt x="62" y="365"/>
                  </a:lnTo>
                  <a:lnTo>
                    <a:pt x="55" y="357"/>
                  </a:lnTo>
                  <a:lnTo>
                    <a:pt x="48" y="350"/>
                  </a:lnTo>
                  <a:lnTo>
                    <a:pt x="42" y="342"/>
                  </a:lnTo>
                  <a:lnTo>
                    <a:pt x="36" y="333"/>
                  </a:lnTo>
                  <a:lnTo>
                    <a:pt x="30" y="325"/>
                  </a:lnTo>
                  <a:lnTo>
                    <a:pt x="25" y="316"/>
                  </a:lnTo>
                  <a:lnTo>
                    <a:pt x="21" y="307"/>
                  </a:lnTo>
                  <a:lnTo>
                    <a:pt x="16" y="297"/>
                  </a:lnTo>
                  <a:lnTo>
                    <a:pt x="12" y="287"/>
                  </a:lnTo>
                  <a:lnTo>
                    <a:pt x="9" y="278"/>
                  </a:lnTo>
                  <a:lnTo>
                    <a:pt x="6" y="267"/>
                  </a:lnTo>
                  <a:lnTo>
                    <a:pt x="4" y="257"/>
                  </a:lnTo>
                  <a:lnTo>
                    <a:pt x="2" y="247"/>
                  </a:lnTo>
                  <a:lnTo>
                    <a:pt x="1" y="236"/>
                  </a:lnTo>
                  <a:lnTo>
                    <a:pt x="0" y="225"/>
                  </a:lnTo>
                  <a:lnTo>
                    <a:pt x="0" y="213"/>
                  </a:lnTo>
                  <a:close/>
                  <a:moveTo>
                    <a:pt x="1" y="213"/>
                  </a:moveTo>
                  <a:lnTo>
                    <a:pt x="1" y="202"/>
                  </a:lnTo>
                  <a:lnTo>
                    <a:pt x="2" y="192"/>
                  </a:lnTo>
                  <a:lnTo>
                    <a:pt x="3" y="181"/>
                  </a:lnTo>
                  <a:lnTo>
                    <a:pt x="5" y="171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4" y="140"/>
                  </a:lnTo>
                  <a:lnTo>
                    <a:pt x="18" y="131"/>
                  </a:lnTo>
                  <a:lnTo>
                    <a:pt x="22" y="121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7" y="95"/>
                  </a:lnTo>
                  <a:lnTo>
                    <a:pt x="43" y="87"/>
                  </a:lnTo>
                  <a:lnTo>
                    <a:pt x="49" y="79"/>
                  </a:lnTo>
                  <a:lnTo>
                    <a:pt x="56" y="71"/>
                  </a:lnTo>
                  <a:lnTo>
                    <a:pt x="63" y="64"/>
                  </a:lnTo>
                  <a:lnTo>
                    <a:pt x="70" y="57"/>
                  </a:lnTo>
                  <a:lnTo>
                    <a:pt x="78" y="50"/>
                  </a:lnTo>
                  <a:lnTo>
                    <a:pt x="86" y="44"/>
                  </a:lnTo>
                  <a:lnTo>
                    <a:pt x="94" y="38"/>
                  </a:lnTo>
                  <a:lnTo>
                    <a:pt x="103" y="32"/>
                  </a:lnTo>
                  <a:lnTo>
                    <a:pt x="112" y="27"/>
                  </a:lnTo>
                  <a:lnTo>
                    <a:pt x="121" y="23"/>
                  </a:lnTo>
                  <a:lnTo>
                    <a:pt x="130" y="18"/>
                  </a:lnTo>
                  <a:lnTo>
                    <a:pt x="140" y="14"/>
                  </a:lnTo>
                  <a:lnTo>
                    <a:pt x="150" y="11"/>
                  </a:lnTo>
                  <a:lnTo>
                    <a:pt x="170" y="6"/>
                  </a:lnTo>
                  <a:lnTo>
                    <a:pt x="180" y="4"/>
                  </a:lnTo>
                  <a:lnTo>
                    <a:pt x="191" y="3"/>
                  </a:lnTo>
                  <a:lnTo>
                    <a:pt x="202" y="2"/>
                  </a:lnTo>
                  <a:lnTo>
                    <a:pt x="214" y="2"/>
                  </a:lnTo>
                  <a:lnTo>
                    <a:pt x="224" y="2"/>
                  </a:lnTo>
                  <a:lnTo>
                    <a:pt x="235" y="3"/>
                  </a:lnTo>
                  <a:lnTo>
                    <a:pt x="246" y="4"/>
                  </a:lnTo>
                  <a:lnTo>
                    <a:pt x="256" y="6"/>
                  </a:lnTo>
                  <a:lnTo>
                    <a:pt x="266" y="8"/>
                  </a:lnTo>
                  <a:lnTo>
                    <a:pt x="276" y="11"/>
                  </a:lnTo>
                  <a:lnTo>
                    <a:pt x="286" y="14"/>
                  </a:lnTo>
                  <a:lnTo>
                    <a:pt x="296" y="18"/>
                  </a:lnTo>
                  <a:lnTo>
                    <a:pt x="305" y="23"/>
                  </a:lnTo>
                  <a:lnTo>
                    <a:pt x="314" y="27"/>
                  </a:lnTo>
                  <a:lnTo>
                    <a:pt x="323" y="32"/>
                  </a:lnTo>
                  <a:lnTo>
                    <a:pt x="332" y="38"/>
                  </a:lnTo>
                  <a:lnTo>
                    <a:pt x="340" y="44"/>
                  </a:lnTo>
                  <a:lnTo>
                    <a:pt x="348" y="50"/>
                  </a:lnTo>
                  <a:lnTo>
                    <a:pt x="356" y="57"/>
                  </a:lnTo>
                  <a:lnTo>
                    <a:pt x="363" y="64"/>
                  </a:lnTo>
                  <a:lnTo>
                    <a:pt x="370" y="71"/>
                  </a:lnTo>
                  <a:lnTo>
                    <a:pt x="377" y="79"/>
                  </a:lnTo>
                  <a:lnTo>
                    <a:pt x="383" y="87"/>
                  </a:lnTo>
                  <a:lnTo>
                    <a:pt x="389" y="95"/>
                  </a:lnTo>
                  <a:lnTo>
                    <a:pt x="394" y="104"/>
                  </a:lnTo>
                  <a:lnTo>
                    <a:pt x="400" y="112"/>
                  </a:lnTo>
                  <a:lnTo>
                    <a:pt x="404" y="121"/>
                  </a:lnTo>
                  <a:lnTo>
                    <a:pt x="408" y="131"/>
                  </a:lnTo>
                  <a:lnTo>
                    <a:pt x="412" y="140"/>
                  </a:lnTo>
                  <a:lnTo>
                    <a:pt x="416" y="150"/>
                  </a:lnTo>
                  <a:lnTo>
                    <a:pt x="421" y="171"/>
                  </a:lnTo>
                  <a:lnTo>
                    <a:pt x="423" y="181"/>
                  </a:lnTo>
                  <a:lnTo>
                    <a:pt x="424" y="192"/>
                  </a:lnTo>
                  <a:lnTo>
                    <a:pt x="425" y="202"/>
                  </a:lnTo>
                  <a:lnTo>
                    <a:pt x="425" y="213"/>
                  </a:lnTo>
                  <a:lnTo>
                    <a:pt x="425" y="225"/>
                  </a:lnTo>
                  <a:lnTo>
                    <a:pt x="424" y="236"/>
                  </a:lnTo>
                  <a:lnTo>
                    <a:pt x="423" y="246"/>
                  </a:lnTo>
                  <a:lnTo>
                    <a:pt x="421" y="257"/>
                  </a:lnTo>
                  <a:lnTo>
                    <a:pt x="418" y="267"/>
                  </a:lnTo>
                  <a:lnTo>
                    <a:pt x="416" y="277"/>
                  </a:lnTo>
                  <a:lnTo>
                    <a:pt x="412" y="287"/>
                  </a:lnTo>
                  <a:lnTo>
                    <a:pt x="408" y="297"/>
                  </a:lnTo>
                  <a:lnTo>
                    <a:pt x="404" y="306"/>
                  </a:lnTo>
                  <a:lnTo>
                    <a:pt x="400" y="315"/>
                  </a:lnTo>
                  <a:lnTo>
                    <a:pt x="394" y="324"/>
                  </a:lnTo>
                  <a:lnTo>
                    <a:pt x="389" y="333"/>
                  </a:lnTo>
                  <a:lnTo>
                    <a:pt x="383" y="341"/>
                  </a:lnTo>
                  <a:lnTo>
                    <a:pt x="377" y="349"/>
                  </a:lnTo>
                  <a:lnTo>
                    <a:pt x="370" y="356"/>
                  </a:lnTo>
                  <a:lnTo>
                    <a:pt x="363" y="364"/>
                  </a:lnTo>
                  <a:lnTo>
                    <a:pt x="356" y="371"/>
                  </a:lnTo>
                  <a:lnTo>
                    <a:pt x="348" y="377"/>
                  </a:lnTo>
                  <a:lnTo>
                    <a:pt x="340" y="384"/>
                  </a:lnTo>
                  <a:lnTo>
                    <a:pt x="332" y="390"/>
                  </a:lnTo>
                  <a:lnTo>
                    <a:pt x="323" y="395"/>
                  </a:lnTo>
                  <a:lnTo>
                    <a:pt x="314" y="400"/>
                  </a:lnTo>
                  <a:lnTo>
                    <a:pt x="305" y="405"/>
                  </a:lnTo>
                  <a:lnTo>
                    <a:pt x="296" y="409"/>
                  </a:lnTo>
                  <a:lnTo>
                    <a:pt x="286" y="413"/>
                  </a:lnTo>
                  <a:lnTo>
                    <a:pt x="276" y="416"/>
                  </a:lnTo>
                  <a:lnTo>
                    <a:pt x="256" y="422"/>
                  </a:lnTo>
                  <a:lnTo>
                    <a:pt x="246" y="423"/>
                  </a:lnTo>
                  <a:lnTo>
                    <a:pt x="235" y="425"/>
                  </a:lnTo>
                  <a:lnTo>
                    <a:pt x="224" y="426"/>
                  </a:lnTo>
                  <a:lnTo>
                    <a:pt x="214" y="426"/>
                  </a:lnTo>
                  <a:lnTo>
                    <a:pt x="202" y="426"/>
                  </a:lnTo>
                  <a:lnTo>
                    <a:pt x="191" y="425"/>
                  </a:lnTo>
                  <a:lnTo>
                    <a:pt x="180" y="423"/>
                  </a:lnTo>
                  <a:lnTo>
                    <a:pt x="170" y="422"/>
                  </a:lnTo>
                  <a:lnTo>
                    <a:pt x="160" y="419"/>
                  </a:lnTo>
                  <a:lnTo>
                    <a:pt x="150" y="416"/>
                  </a:lnTo>
                  <a:lnTo>
                    <a:pt x="140" y="413"/>
                  </a:lnTo>
                  <a:lnTo>
                    <a:pt x="130" y="409"/>
                  </a:lnTo>
                  <a:lnTo>
                    <a:pt x="121" y="405"/>
                  </a:lnTo>
                  <a:lnTo>
                    <a:pt x="112" y="400"/>
                  </a:lnTo>
                  <a:lnTo>
                    <a:pt x="103" y="395"/>
                  </a:lnTo>
                  <a:lnTo>
                    <a:pt x="94" y="390"/>
                  </a:lnTo>
                  <a:lnTo>
                    <a:pt x="86" y="384"/>
                  </a:lnTo>
                  <a:lnTo>
                    <a:pt x="78" y="377"/>
                  </a:lnTo>
                  <a:lnTo>
                    <a:pt x="70" y="371"/>
                  </a:lnTo>
                  <a:lnTo>
                    <a:pt x="63" y="364"/>
                  </a:lnTo>
                  <a:lnTo>
                    <a:pt x="56" y="356"/>
                  </a:lnTo>
                  <a:lnTo>
                    <a:pt x="49" y="349"/>
                  </a:lnTo>
                  <a:lnTo>
                    <a:pt x="43" y="341"/>
                  </a:lnTo>
                  <a:lnTo>
                    <a:pt x="37" y="333"/>
                  </a:lnTo>
                  <a:lnTo>
                    <a:pt x="32" y="324"/>
                  </a:lnTo>
                  <a:lnTo>
                    <a:pt x="26" y="315"/>
                  </a:lnTo>
                  <a:lnTo>
                    <a:pt x="22" y="306"/>
                  </a:lnTo>
                  <a:lnTo>
                    <a:pt x="18" y="297"/>
                  </a:lnTo>
                  <a:lnTo>
                    <a:pt x="14" y="287"/>
                  </a:lnTo>
                  <a:lnTo>
                    <a:pt x="10" y="277"/>
                  </a:lnTo>
                  <a:lnTo>
                    <a:pt x="5" y="257"/>
                  </a:lnTo>
                  <a:lnTo>
                    <a:pt x="3" y="246"/>
                  </a:lnTo>
                  <a:lnTo>
                    <a:pt x="2" y="236"/>
                  </a:lnTo>
                  <a:lnTo>
                    <a:pt x="1" y="225"/>
                  </a:lnTo>
                  <a:lnTo>
                    <a:pt x="1" y="2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1" name="Freeform 173"/>
            <p:cNvSpPr>
              <a:spLocks noEditPoints="1"/>
            </p:cNvSpPr>
            <p:nvPr/>
          </p:nvSpPr>
          <p:spPr bwMode="auto">
            <a:xfrm rot="1413173">
              <a:off x="1641" y="1129"/>
              <a:ext cx="2436" cy="2436"/>
            </a:xfrm>
            <a:custGeom>
              <a:avLst/>
              <a:gdLst>
                <a:gd name="T0" fmla="*/ 362 w 424"/>
                <a:gd name="T1" fmla="*/ 33932 h 424"/>
                <a:gd name="T2" fmla="*/ 2476 w 424"/>
                <a:gd name="T3" fmla="*/ 26176 h 424"/>
                <a:gd name="T4" fmla="*/ 5877 w 424"/>
                <a:gd name="T5" fmla="*/ 19344 h 424"/>
                <a:gd name="T6" fmla="*/ 10433 w 424"/>
                <a:gd name="T7" fmla="*/ 13071 h 424"/>
                <a:gd name="T8" fmla="*/ 16110 w 424"/>
                <a:gd name="T9" fmla="*/ 7957 h 424"/>
                <a:gd name="T10" fmla="*/ 22746 w 424"/>
                <a:gd name="T11" fmla="*/ 3993 h 424"/>
                <a:gd name="T12" fmla="*/ 32053 w 424"/>
                <a:gd name="T13" fmla="*/ 758 h 424"/>
                <a:gd name="T14" fmla="*/ 40401 w 424"/>
                <a:gd name="T15" fmla="*/ 0 h 424"/>
                <a:gd name="T16" fmla="*/ 48358 w 424"/>
                <a:gd name="T17" fmla="*/ 758 h 424"/>
                <a:gd name="T18" fmla="*/ 55948 w 424"/>
                <a:gd name="T19" fmla="*/ 3039 h 424"/>
                <a:gd name="T20" fmla="*/ 62784 w 424"/>
                <a:gd name="T21" fmla="*/ 6831 h 424"/>
                <a:gd name="T22" fmla="*/ 68656 w 424"/>
                <a:gd name="T23" fmla="*/ 11749 h 424"/>
                <a:gd name="T24" fmla="*/ 73574 w 424"/>
                <a:gd name="T25" fmla="*/ 17627 h 424"/>
                <a:gd name="T26" fmla="*/ 77171 w 424"/>
                <a:gd name="T27" fmla="*/ 24458 h 424"/>
                <a:gd name="T28" fmla="*/ 80043 w 424"/>
                <a:gd name="T29" fmla="*/ 33932 h 424"/>
                <a:gd name="T30" fmla="*/ 80411 w 424"/>
                <a:gd name="T31" fmla="*/ 42285 h 424"/>
                <a:gd name="T32" fmla="*/ 79090 w 424"/>
                <a:gd name="T33" fmla="*/ 50271 h 424"/>
                <a:gd name="T34" fmla="*/ 76412 w 424"/>
                <a:gd name="T35" fmla="*/ 57665 h 424"/>
                <a:gd name="T36" fmla="*/ 72454 w 424"/>
                <a:gd name="T37" fmla="*/ 64301 h 424"/>
                <a:gd name="T38" fmla="*/ 67335 w 424"/>
                <a:gd name="T39" fmla="*/ 69978 h 424"/>
                <a:gd name="T40" fmla="*/ 61067 w 424"/>
                <a:gd name="T41" fmla="*/ 74534 h 424"/>
                <a:gd name="T42" fmla="*/ 54034 w 424"/>
                <a:gd name="T43" fmla="*/ 77935 h 424"/>
                <a:gd name="T44" fmla="*/ 44365 w 424"/>
                <a:gd name="T45" fmla="*/ 80210 h 424"/>
                <a:gd name="T46" fmla="*/ 36046 w 424"/>
                <a:gd name="T47" fmla="*/ 80210 h 424"/>
                <a:gd name="T48" fmla="*/ 28255 w 424"/>
                <a:gd name="T49" fmla="*/ 78527 h 424"/>
                <a:gd name="T50" fmla="*/ 21056 w 424"/>
                <a:gd name="T51" fmla="*/ 75487 h 424"/>
                <a:gd name="T52" fmla="*/ 14587 w 424"/>
                <a:gd name="T53" fmla="*/ 71098 h 424"/>
                <a:gd name="T54" fmla="*/ 9112 w 424"/>
                <a:gd name="T55" fmla="*/ 65818 h 424"/>
                <a:gd name="T56" fmla="*/ 4751 w 424"/>
                <a:gd name="T57" fmla="*/ 59349 h 424"/>
                <a:gd name="T58" fmla="*/ 1718 w 424"/>
                <a:gd name="T59" fmla="*/ 52156 h 424"/>
                <a:gd name="T60" fmla="*/ 0 w 424"/>
                <a:gd name="T61" fmla="*/ 42285 h 424"/>
                <a:gd name="T62" fmla="*/ 362 w 424"/>
                <a:gd name="T63" fmla="*/ 36046 h 424"/>
                <a:gd name="T64" fmla="*/ 2643 w 424"/>
                <a:gd name="T65" fmla="*/ 26371 h 424"/>
                <a:gd name="T66" fmla="*/ 6073 w 424"/>
                <a:gd name="T67" fmla="*/ 19344 h 424"/>
                <a:gd name="T68" fmla="*/ 10629 w 424"/>
                <a:gd name="T69" fmla="*/ 13272 h 424"/>
                <a:gd name="T70" fmla="*/ 16305 w 424"/>
                <a:gd name="T71" fmla="*/ 8153 h 424"/>
                <a:gd name="T72" fmla="*/ 22746 w 424"/>
                <a:gd name="T73" fmla="*/ 4160 h 424"/>
                <a:gd name="T74" fmla="*/ 30168 w 424"/>
                <a:gd name="T75" fmla="*/ 1517 h 424"/>
                <a:gd name="T76" fmla="*/ 38126 w 424"/>
                <a:gd name="T77" fmla="*/ 195 h 424"/>
                <a:gd name="T78" fmla="*/ 46474 w 424"/>
                <a:gd name="T79" fmla="*/ 563 h 424"/>
                <a:gd name="T80" fmla="*/ 55752 w 424"/>
                <a:gd name="T81" fmla="*/ 3401 h 424"/>
                <a:gd name="T82" fmla="*/ 62583 w 424"/>
                <a:gd name="T83" fmla="*/ 7032 h 424"/>
                <a:gd name="T84" fmla="*/ 68461 w 424"/>
                <a:gd name="T85" fmla="*/ 11950 h 424"/>
                <a:gd name="T86" fmla="*/ 73379 w 424"/>
                <a:gd name="T87" fmla="*/ 17822 h 424"/>
                <a:gd name="T88" fmla="*/ 77010 w 424"/>
                <a:gd name="T89" fmla="*/ 24458 h 424"/>
                <a:gd name="T90" fmla="*/ 79285 w 424"/>
                <a:gd name="T91" fmla="*/ 32053 h 424"/>
                <a:gd name="T92" fmla="*/ 80043 w 424"/>
                <a:gd name="T93" fmla="*/ 37925 h 424"/>
                <a:gd name="T94" fmla="*/ 79647 w 424"/>
                <a:gd name="T95" fmla="*/ 46278 h 424"/>
                <a:gd name="T96" fmla="*/ 77010 w 424"/>
                <a:gd name="T97" fmla="*/ 55752 h 424"/>
                <a:gd name="T98" fmla="*/ 73379 w 424"/>
                <a:gd name="T99" fmla="*/ 62583 h 424"/>
                <a:gd name="T100" fmla="*/ 68461 w 424"/>
                <a:gd name="T101" fmla="*/ 68461 h 424"/>
                <a:gd name="T102" fmla="*/ 62583 w 424"/>
                <a:gd name="T103" fmla="*/ 73379 h 424"/>
                <a:gd name="T104" fmla="*/ 55752 w 424"/>
                <a:gd name="T105" fmla="*/ 77010 h 424"/>
                <a:gd name="T106" fmla="*/ 48358 w 424"/>
                <a:gd name="T107" fmla="*/ 79285 h 424"/>
                <a:gd name="T108" fmla="*/ 40401 w 424"/>
                <a:gd name="T109" fmla="*/ 80043 h 424"/>
                <a:gd name="T110" fmla="*/ 32053 w 424"/>
                <a:gd name="T111" fmla="*/ 79285 h 424"/>
                <a:gd name="T112" fmla="*/ 22746 w 424"/>
                <a:gd name="T113" fmla="*/ 76251 h 424"/>
                <a:gd name="T114" fmla="*/ 16305 w 424"/>
                <a:gd name="T115" fmla="*/ 72253 h 424"/>
                <a:gd name="T116" fmla="*/ 10629 w 424"/>
                <a:gd name="T117" fmla="*/ 67139 h 424"/>
                <a:gd name="T118" fmla="*/ 6073 w 424"/>
                <a:gd name="T119" fmla="*/ 60866 h 424"/>
                <a:gd name="T120" fmla="*/ 2643 w 424"/>
                <a:gd name="T121" fmla="*/ 53868 h 424"/>
                <a:gd name="T122" fmla="*/ 758 w 424"/>
                <a:gd name="T123" fmla="*/ 46278 h 424"/>
                <a:gd name="T124" fmla="*/ 195 w 424"/>
                <a:gd name="T125" fmla="*/ 40004 h 4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4"/>
                <a:gd name="T190" fmla="*/ 0 h 424"/>
                <a:gd name="T191" fmla="*/ 424 w 424"/>
                <a:gd name="T192" fmla="*/ 424 h 4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4" h="424">
                  <a:moveTo>
                    <a:pt x="0" y="211"/>
                  </a:moveTo>
                  <a:lnTo>
                    <a:pt x="0" y="200"/>
                  </a:lnTo>
                  <a:lnTo>
                    <a:pt x="1" y="190"/>
                  </a:lnTo>
                  <a:lnTo>
                    <a:pt x="2" y="179"/>
                  </a:lnTo>
                  <a:lnTo>
                    <a:pt x="4" y="169"/>
                  </a:lnTo>
                  <a:lnTo>
                    <a:pt x="7" y="158"/>
                  </a:lnTo>
                  <a:lnTo>
                    <a:pt x="9" y="148"/>
                  </a:lnTo>
                  <a:lnTo>
                    <a:pt x="13" y="138"/>
                  </a:lnTo>
                  <a:lnTo>
                    <a:pt x="17" y="129"/>
                  </a:lnTo>
                  <a:lnTo>
                    <a:pt x="21" y="119"/>
                  </a:lnTo>
                  <a:lnTo>
                    <a:pt x="25" y="110"/>
                  </a:lnTo>
                  <a:lnTo>
                    <a:pt x="31" y="102"/>
                  </a:lnTo>
                  <a:lnTo>
                    <a:pt x="36" y="93"/>
                  </a:lnTo>
                  <a:lnTo>
                    <a:pt x="42" y="85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5" y="42"/>
                  </a:lnTo>
                  <a:lnTo>
                    <a:pt x="93" y="36"/>
                  </a:lnTo>
                  <a:lnTo>
                    <a:pt x="102" y="30"/>
                  </a:lnTo>
                  <a:lnTo>
                    <a:pt x="111" y="25"/>
                  </a:lnTo>
                  <a:lnTo>
                    <a:pt x="120" y="21"/>
                  </a:lnTo>
                  <a:lnTo>
                    <a:pt x="129" y="16"/>
                  </a:lnTo>
                  <a:lnTo>
                    <a:pt x="139" y="12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2"/>
                  </a:lnTo>
                  <a:lnTo>
                    <a:pt x="190" y="1"/>
                  </a:lnTo>
                  <a:lnTo>
                    <a:pt x="201" y="0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4" y="1"/>
                  </a:lnTo>
                  <a:lnTo>
                    <a:pt x="245" y="2"/>
                  </a:lnTo>
                  <a:lnTo>
                    <a:pt x="255" y="4"/>
                  </a:lnTo>
                  <a:lnTo>
                    <a:pt x="265" y="6"/>
                  </a:lnTo>
                  <a:lnTo>
                    <a:pt x="275" y="9"/>
                  </a:lnTo>
                  <a:lnTo>
                    <a:pt x="285" y="12"/>
                  </a:lnTo>
                  <a:lnTo>
                    <a:pt x="295" y="16"/>
                  </a:lnTo>
                  <a:lnTo>
                    <a:pt x="304" y="21"/>
                  </a:lnTo>
                  <a:lnTo>
                    <a:pt x="313" y="25"/>
                  </a:lnTo>
                  <a:lnTo>
                    <a:pt x="322" y="30"/>
                  </a:lnTo>
                  <a:lnTo>
                    <a:pt x="331" y="36"/>
                  </a:lnTo>
                  <a:lnTo>
                    <a:pt x="339" y="42"/>
                  </a:lnTo>
                  <a:lnTo>
                    <a:pt x="347" y="48"/>
                  </a:lnTo>
                  <a:lnTo>
                    <a:pt x="355" y="55"/>
                  </a:lnTo>
                  <a:lnTo>
                    <a:pt x="362" y="62"/>
                  </a:lnTo>
                  <a:lnTo>
                    <a:pt x="369" y="69"/>
                  </a:lnTo>
                  <a:lnTo>
                    <a:pt x="376" y="77"/>
                  </a:lnTo>
                  <a:lnTo>
                    <a:pt x="382" y="85"/>
                  </a:lnTo>
                  <a:lnTo>
                    <a:pt x="388" y="93"/>
                  </a:lnTo>
                  <a:lnTo>
                    <a:pt x="393" y="102"/>
                  </a:lnTo>
                  <a:lnTo>
                    <a:pt x="399" y="110"/>
                  </a:lnTo>
                  <a:lnTo>
                    <a:pt x="403" y="119"/>
                  </a:lnTo>
                  <a:lnTo>
                    <a:pt x="407" y="129"/>
                  </a:lnTo>
                  <a:lnTo>
                    <a:pt x="411" y="138"/>
                  </a:lnTo>
                  <a:lnTo>
                    <a:pt x="415" y="148"/>
                  </a:lnTo>
                  <a:lnTo>
                    <a:pt x="420" y="169"/>
                  </a:lnTo>
                  <a:lnTo>
                    <a:pt x="422" y="179"/>
                  </a:lnTo>
                  <a:lnTo>
                    <a:pt x="423" y="190"/>
                  </a:lnTo>
                  <a:lnTo>
                    <a:pt x="424" y="200"/>
                  </a:lnTo>
                  <a:lnTo>
                    <a:pt x="424" y="211"/>
                  </a:lnTo>
                  <a:lnTo>
                    <a:pt x="424" y="223"/>
                  </a:lnTo>
                  <a:lnTo>
                    <a:pt x="423" y="234"/>
                  </a:lnTo>
                  <a:lnTo>
                    <a:pt x="422" y="244"/>
                  </a:lnTo>
                  <a:lnTo>
                    <a:pt x="420" y="255"/>
                  </a:lnTo>
                  <a:lnTo>
                    <a:pt x="417" y="265"/>
                  </a:lnTo>
                  <a:lnTo>
                    <a:pt x="415" y="275"/>
                  </a:lnTo>
                  <a:lnTo>
                    <a:pt x="411" y="285"/>
                  </a:lnTo>
                  <a:lnTo>
                    <a:pt x="407" y="295"/>
                  </a:lnTo>
                  <a:lnTo>
                    <a:pt x="403" y="304"/>
                  </a:lnTo>
                  <a:lnTo>
                    <a:pt x="399" y="313"/>
                  </a:lnTo>
                  <a:lnTo>
                    <a:pt x="393" y="322"/>
                  </a:lnTo>
                  <a:lnTo>
                    <a:pt x="388" y="331"/>
                  </a:lnTo>
                  <a:lnTo>
                    <a:pt x="382" y="339"/>
                  </a:lnTo>
                  <a:lnTo>
                    <a:pt x="376" y="347"/>
                  </a:lnTo>
                  <a:lnTo>
                    <a:pt x="369" y="354"/>
                  </a:lnTo>
                  <a:lnTo>
                    <a:pt x="362" y="362"/>
                  </a:lnTo>
                  <a:lnTo>
                    <a:pt x="355" y="369"/>
                  </a:lnTo>
                  <a:lnTo>
                    <a:pt x="347" y="375"/>
                  </a:lnTo>
                  <a:lnTo>
                    <a:pt x="339" y="382"/>
                  </a:lnTo>
                  <a:lnTo>
                    <a:pt x="331" y="388"/>
                  </a:lnTo>
                  <a:lnTo>
                    <a:pt x="322" y="393"/>
                  </a:lnTo>
                  <a:lnTo>
                    <a:pt x="313" y="398"/>
                  </a:lnTo>
                  <a:lnTo>
                    <a:pt x="304" y="403"/>
                  </a:lnTo>
                  <a:lnTo>
                    <a:pt x="295" y="407"/>
                  </a:lnTo>
                  <a:lnTo>
                    <a:pt x="285" y="411"/>
                  </a:lnTo>
                  <a:lnTo>
                    <a:pt x="275" y="414"/>
                  </a:lnTo>
                  <a:lnTo>
                    <a:pt x="255" y="420"/>
                  </a:lnTo>
                  <a:lnTo>
                    <a:pt x="245" y="421"/>
                  </a:lnTo>
                  <a:lnTo>
                    <a:pt x="234" y="423"/>
                  </a:lnTo>
                  <a:lnTo>
                    <a:pt x="223" y="424"/>
                  </a:lnTo>
                  <a:lnTo>
                    <a:pt x="213" y="424"/>
                  </a:lnTo>
                  <a:lnTo>
                    <a:pt x="201" y="424"/>
                  </a:lnTo>
                  <a:lnTo>
                    <a:pt x="190" y="423"/>
                  </a:lnTo>
                  <a:lnTo>
                    <a:pt x="179" y="421"/>
                  </a:lnTo>
                  <a:lnTo>
                    <a:pt x="169" y="420"/>
                  </a:lnTo>
                  <a:lnTo>
                    <a:pt x="159" y="417"/>
                  </a:lnTo>
                  <a:lnTo>
                    <a:pt x="149" y="414"/>
                  </a:lnTo>
                  <a:lnTo>
                    <a:pt x="139" y="411"/>
                  </a:lnTo>
                  <a:lnTo>
                    <a:pt x="129" y="407"/>
                  </a:lnTo>
                  <a:lnTo>
                    <a:pt x="120" y="403"/>
                  </a:lnTo>
                  <a:lnTo>
                    <a:pt x="111" y="398"/>
                  </a:lnTo>
                  <a:lnTo>
                    <a:pt x="102" y="393"/>
                  </a:lnTo>
                  <a:lnTo>
                    <a:pt x="93" y="388"/>
                  </a:lnTo>
                  <a:lnTo>
                    <a:pt x="85" y="382"/>
                  </a:lnTo>
                  <a:lnTo>
                    <a:pt x="77" y="375"/>
                  </a:lnTo>
                  <a:lnTo>
                    <a:pt x="69" y="369"/>
                  </a:lnTo>
                  <a:lnTo>
                    <a:pt x="62" y="362"/>
                  </a:lnTo>
                  <a:lnTo>
                    <a:pt x="55" y="354"/>
                  </a:lnTo>
                  <a:lnTo>
                    <a:pt x="48" y="347"/>
                  </a:lnTo>
                  <a:lnTo>
                    <a:pt x="42" y="339"/>
                  </a:lnTo>
                  <a:lnTo>
                    <a:pt x="36" y="331"/>
                  </a:lnTo>
                  <a:lnTo>
                    <a:pt x="31" y="322"/>
                  </a:lnTo>
                  <a:lnTo>
                    <a:pt x="25" y="313"/>
                  </a:lnTo>
                  <a:lnTo>
                    <a:pt x="21" y="304"/>
                  </a:lnTo>
                  <a:lnTo>
                    <a:pt x="17" y="295"/>
                  </a:lnTo>
                  <a:lnTo>
                    <a:pt x="13" y="285"/>
                  </a:lnTo>
                  <a:lnTo>
                    <a:pt x="9" y="275"/>
                  </a:lnTo>
                  <a:lnTo>
                    <a:pt x="4" y="255"/>
                  </a:lnTo>
                  <a:lnTo>
                    <a:pt x="2" y="244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0" y="211"/>
                  </a:lnTo>
                  <a:close/>
                  <a:moveTo>
                    <a:pt x="1" y="211"/>
                  </a:moveTo>
                  <a:lnTo>
                    <a:pt x="2" y="200"/>
                  </a:lnTo>
                  <a:lnTo>
                    <a:pt x="2" y="190"/>
                  </a:lnTo>
                  <a:lnTo>
                    <a:pt x="4" y="179"/>
                  </a:lnTo>
                  <a:lnTo>
                    <a:pt x="6" y="169"/>
                  </a:lnTo>
                  <a:lnTo>
                    <a:pt x="11" y="149"/>
                  </a:lnTo>
                  <a:lnTo>
                    <a:pt x="14" y="139"/>
                  </a:lnTo>
                  <a:lnTo>
                    <a:pt x="18" y="129"/>
                  </a:lnTo>
                  <a:lnTo>
                    <a:pt x="22" y="120"/>
                  </a:lnTo>
                  <a:lnTo>
                    <a:pt x="27" y="111"/>
                  </a:lnTo>
                  <a:lnTo>
                    <a:pt x="32" y="102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9" y="78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3"/>
                  </a:lnTo>
                  <a:lnTo>
                    <a:pt x="94" y="37"/>
                  </a:lnTo>
                  <a:lnTo>
                    <a:pt x="103" y="31"/>
                  </a:lnTo>
                  <a:lnTo>
                    <a:pt x="111" y="26"/>
                  </a:lnTo>
                  <a:lnTo>
                    <a:pt x="120" y="22"/>
                  </a:lnTo>
                  <a:lnTo>
                    <a:pt x="130" y="18"/>
                  </a:lnTo>
                  <a:lnTo>
                    <a:pt x="139" y="14"/>
                  </a:lnTo>
                  <a:lnTo>
                    <a:pt x="149" y="11"/>
                  </a:lnTo>
                  <a:lnTo>
                    <a:pt x="159" y="8"/>
                  </a:lnTo>
                  <a:lnTo>
                    <a:pt x="169" y="5"/>
                  </a:lnTo>
                  <a:lnTo>
                    <a:pt x="180" y="3"/>
                  </a:lnTo>
                  <a:lnTo>
                    <a:pt x="190" y="2"/>
                  </a:lnTo>
                  <a:lnTo>
                    <a:pt x="201" y="1"/>
                  </a:lnTo>
                  <a:lnTo>
                    <a:pt x="213" y="1"/>
                  </a:lnTo>
                  <a:lnTo>
                    <a:pt x="223" y="1"/>
                  </a:lnTo>
                  <a:lnTo>
                    <a:pt x="234" y="2"/>
                  </a:lnTo>
                  <a:lnTo>
                    <a:pt x="245" y="3"/>
                  </a:lnTo>
                  <a:lnTo>
                    <a:pt x="255" y="5"/>
                  </a:lnTo>
                  <a:lnTo>
                    <a:pt x="275" y="11"/>
                  </a:lnTo>
                  <a:lnTo>
                    <a:pt x="285" y="14"/>
                  </a:lnTo>
                  <a:lnTo>
                    <a:pt x="294" y="18"/>
                  </a:lnTo>
                  <a:lnTo>
                    <a:pt x="304" y="22"/>
                  </a:lnTo>
                  <a:lnTo>
                    <a:pt x="313" y="26"/>
                  </a:lnTo>
                  <a:lnTo>
                    <a:pt x="322" y="31"/>
                  </a:lnTo>
                  <a:lnTo>
                    <a:pt x="330" y="37"/>
                  </a:lnTo>
                  <a:lnTo>
                    <a:pt x="338" y="43"/>
                  </a:lnTo>
                  <a:lnTo>
                    <a:pt x="346" y="49"/>
                  </a:lnTo>
                  <a:lnTo>
                    <a:pt x="354" y="56"/>
                  </a:lnTo>
                  <a:lnTo>
                    <a:pt x="361" y="63"/>
                  </a:lnTo>
                  <a:lnTo>
                    <a:pt x="368" y="70"/>
                  </a:lnTo>
                  <a:lnTo>
                    <a:pt x="375" y="78"/>
                  </a:lnTo>
                  <a:lnTo>
                    <a:pt x="381" y="85"/>
                  </a:lnTo>
                  <a:lnTo>
                    <a:pt x="387" y="94"/>
                  </a:lnTo>
                  <a:lnTo>
                    <a:pt x="392" y="102"/>
                  </a:lnTo>
                  <a:lnTo>
                    <a:pt x="397" y="111"/>
                  </a:lnTo>
                  <a:lnTo>
                    <a:pt x="402" y="120"/>
                  </a:lnTo>
                  <a:lnTo>
                    <a:pt x="406" y="129"/>
                  </a:lnTo>
                  <a:lnTo>
                    <a:pt x="410" y="139"/>
                  </a:lnTo>
                  <a:lnTo>
                    <a:pt x="413" y="149"/>
                  </a:lnTo>
                  <a:lnTo>
                    <a:pt x="416" y="159"/>
                  </a:lnTo>
                  <a:lnTo>
                    <a:pt x="418" y="169"/>
                  </a:lnTo>
                  <a:lnTo>
                    <a:pt x="420" y="179"/>
                  </a:lnTo>
                  <a:lnTo>
                    <a:pt x="422" y="190"/>
                  </a:lnTo>
                  <a:lnTo>
                    <a:pt x="422" y="195"/>
                  </a:lnTo>
                  <a:lnTo>
                    <a:pt x="422" y="200"/>
                  </a:lnTo>
                  <a:lnTo>
                    <a:pt x="423" y="211"/>
                  </a:lnTo>
                  <a:lnTo>
                    <a:pt x="422" y="223"/>
                  </a:lnTo>
                  <a:lnTo>
                    <a:pt x="422" y="234"/>
                  </a:lnTo>
                  <a:lnTo>
                    <a:pt x="420" y="244"/>
                  </a:lnTo>
                  <a:lnTo>
                    <a:pt x="418" y="255"/>
                  </a:lnTo>
                  <a:lnTo>
                    <a:pt x="413" y="275"/>
                  </a:lnTo>
                  <a:lnTo>
                    <a:pt x="410" y="284"/>
                  </a:lnTo>
                  <a:lnTo>
                    <a:pt x="406" y="294"/>
                  </a:lnTo>
                  <a:lnTo>
                    <a:pt x="402" y="303"/>
                  </a:lnTo>
                  <a:lnTo>
                    <a:pt x="397" y="312"/>
                  </a:lnTo>
                  <a:lnTo>
                    <a:pt x="392" y="321"/>
                  </a:lnTo>
                  <a:lnTo>
                    <a:pt x="387" y="330"/>
                  </a:lnTo>
                  <a:lnTo>
                    <a:pt x="381" y="338"/>
                  </a:lnTo>
                  <a:lnTo>
                    <a:pt x="375" y="346"/>
                  </a:lnTo>
                  <a:lnTo>
                    <a:pt x="368" y="354"/>
                  </a:lnTo>
                  <a:lnTo>
                    <a:pt x="361" y="361"/>
                  </a:lnTo>
                  <a:lnTo>
                    <a:pt x="354" y="368"/>
                  </a:lnTo>
                  <a:lnTo>
                    <a:pt x="346" y="374"/>
                  </a:lnTo>
                  <a:lnTo>
                    <a:pt x="338" y="381"/>
                  </a:lnTo>
                  <a:lnTo>
                    <a:pt x="330" y="387"/>
                  </a:lnTo>
                  <a:lnTo>
                    <a:pt x="322" y="392"/>
                  </a:lnTo>
                  <a:lnTo>
                    <a:pt x="313" y="397"/>
                  </a:lnTo>
                  <a:lnTo>
                    <a:pt x="304" y="402"/>
                  </a:lnTo>
                  <a:lnTo>
                    <a:pt x="294" y="406"/>
                  </a:lnTo>
                  <a:lnTo>
                    <a:pt x="285" y="410"/>
                  </a:lnTo>
                  <a:lnTo>
                    <a:pt x="275" y="413"/>
                  </a:lnTo>
                  <a:lnTo>
                    <a:pt x="265" y="416"/>
                  </a:lnTo>
                  <a:lnTo>
                    <a:pt x="255" y="418"/>
                  </a:lnTo>
                  <a:lnTo>
                    <a:pt x="245" y="420"/>
                  </a:lnTo>
                  <a:lnTo>
                    <a:pt x="234" y="421"/>
                  </a:lnTo>
                  <a:lnTo>
                    <a:pt x="223" y="422"/>
                  </a:lnTo>
                  <a:lnTo>
                    <a:pt x="213" y="422"/>
                  </a:lnTo>
                  <a:lnTo>
                    <a:pt x="201" y="422"/>
                  </a:lnTo>
                  <a:lnTo>
                    <a:pt x="190" y="421"/>
                  </a:lnTo>
                  <a:lnTo>
                    <a:pt x="180" y="420"/>
                  </a:lnTo>
                  <a:lnTo>
                    <a:pt x="169" y="418"/>
                  </a:lnTo>
                  <a:lnTo>
                    <a:pt x="149" y="413"/>
                  </a:lnTo>
                  <a:lnTo>
                    <a:pt x="139" y="410"/>
                  </a:lnTo>
                  <a:lnTo>
                    <a:pt x="130" y="406"/>
                  </a:lnTo>
                  <a:lnTo>
                    <a:pt x="120" y="402"/>
                  </a:lnTo>
                  <a:lnTo>
                    <a:pt x="111" y="397"/>
                  </a:lnTo>
                  <a:lnTo>
                    <a:pt x="103" y="392"/>
                  </a:lnTo>
                  <a:lnTo>
                    <a:pt x="94" y="387"/>
                  </a:lnTo>
                  <a:lnTo>
                    <a:pt x="86" y="381"/>
                  </a:lnTo>
                  <a:lnTo>
                    <a:pt x="78" y="374"/>
                  </a:lnTo>
                  <a:lnTo>
                    <a:pt x="70" y="368"/>
                  </a:lnTo>
                  <a:lnTo>
                    <a:pt x="63" y="361"/>
                  </a:lnTo>
                  <a:lnTo>
                    <a:pt x="56" y="354"/>
                  </a:lnTo>
                  <a:lnTo>
                    <a:pt x="49" y="346"/>
                  </a:lnTo>
                  <a:lnTo>
                    <a:pt x="43" y="338"/>
                  </a:lnTo>
                  <a:lnTo>
                    <a:pt x="37" y="330"/>
                  </a:lnTo>
                  <a:lnTo>
                    <a:pt x="32" y="321"/>
                  </a:lnTo>
                  <a:lnTo>
                    <a:pt x="27" y="312"/>
                  </a:lnTo>
                  <a:lnTo>
                    <a:pt x="22" y="303"/>
                  </a:lnTo>
                  <a:lnTo>
                    <a:pt x="18" y="294"/>
                  </a:lnTo>
                  <a:lnTo>
                    <a:pt x="14" y="284"/>
                  </a:lnTo>
                  <a:lnTo>
                    <a:pt x="11" y="275"/>
                  </a:lnTo>
                  <a:lnTo>
                    <a:pt x="8" y="265"/>
                  </a:lnTo>
                  <a:lnTo>
                    <a:pt x="6" y="255"/>
                  </a:lnTo>
                  <a:lnTo>
                    <a:pt x="4" y="244"/>
                  </a:lnTo>
                  <a:lnTo>
                    <a:pt x="2" y="234"/>
                  </a:lnTo>
                  <a:lnTo>
                    <a:pt x="2" y="228"/>
                  </a:lnTo>
                  <a:lnTo>
                    <a:pt x="2" y="223"/>
                  </a:lnTo>
                  <a:lnTo>
                    <a:pt x="1" y="2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2" name="Freeform 174"/>
            <p:cNvSpPr>
              <a:spLocks noEditPoints="1"/>
            </p:cNvSpPr>
            <p:nvPr/>
          </p:nvSpPr>
          <p:spPr bwMode="auto">
            <a:xfrm rot="1413173">
              <a:off x="1648" y="1135"/>
              <a:ext cx="2424" cy="2418"/>
            </a:xfrm>
            <a:custGeom>
              <a:avLst/>
              <a:gdLst>
                <a:gd name="T0" fmla="*/ 959 w 422"/>
                <a:gd name="T1" fmla="*/ 31830 h 421"/>
                <a:gd name="T2" fmla="*/ 4917 w 422"/>
                <a:gd name="T3" fmla="*/ 20849 h 421"/>
                <a:gd name="T4" fmla="*/ 10425 w 422"/>
                <a:gd name="T5" fmla="*/ 13061 h 421"/>
                <a:gd name="T6" fmla="*/ 17617 w 422"/>
                <a:gd name="T7" fmla="*/ 6829 h 421"/>
                <a:gd name="T8" fmla="*/ 26164 w 422"/>
                <a:gd name="T9" fmla="*/ 2475 h 421"/>
                <a:gd name="T10" fmla="*/ 35832 w 422"/>
                <a:gd name="T11" fmla="*/ 195 h 421"/>
                <a:gd name="T12" fmla="*/ 46257 w 422"/>
                <a:gd name="T13" fmla="*/ 362 h 421"/>
                <a:gd name="T14" fmla="*/ 57412 w 422"/>
                <a:gd name="T15" fmla="*/ 3992 h 421"/>
                <a:gd name="T16" fmla="*/ 65396 w 422"/>
                <a:gd name="T17" fmla="*/ 9103 h 421"/>
                <a:gd name="T18" fmla="*/ 72025 w 422"/>
                <a:gd name="T19" fmla="*/ 15898 h 421"/>
                <a:gd name="T20" fmla="*/ 76747 w 422"/>
                <a:gd name="T21" fmla="*/ 24243 h 421"/>
                <a:gd name="T22" fmla="*/ 79418 w 422"/>
                <a:gd name="T23" fmla="*/ 33714 h 421"/>
                <a:gd name="T24" fmla="*/ 79779 w 422"/>
                <a:gd name="T25" fmla="*/ 42059 h 421"/>
                <a:gd name="T26" fmla="*/ 77505 w 422"/>
                <a:gd name="T27" fmla="*/ 53604 h 421"/>
                <a:gd name="T28" fmla="*/ 73151 w 422"/>
                <a:gd name="T29" fmla="*/ 62345 h 421"/>
                <a:gd name="T30" fmla="*/ 66913 w 422"/>
                <a:gd name="T31" fmla="*/ 69536 h 421"/>
                <a:gd name="T32" fmla="*/ 59124 w 422"/>
                <a:gd name="T33" fmla="*/ 75015 h 421"/>
                <a:gd name="T34" fmla="*/ 50019 w 422"/>
                <a:gd name="T35" fmla="*/ 78640 h 421"/>
                <a:gd name="T36" fmla="*/ 40186 w 422"/>
                <a:gd name="T37" fmla="*/ 79765 h 421"/>
                <a:gd name="T38" fmla="*/ 28043 w 422"/>
                <a:gd name="T39" fmla="*/ 78048 h 421"/>
                <a:gd name="T40" fmla="*/ 19335 w 422"/>
                <a:gd name="T41" fmla="*/ 74091 h 421"/>
                <a:gd name="T42" fmla="*/ 11747 w 422"/>
                <a:gd name="T43" fmla="*/ 68215 h 421"/>
                <a:gd name="T44" fmla="*/ 5870 w 422"/>
                <a:gd name="T45" fmla="*/ 60628 h 421"/>
                <a:gd name="T46" fmla="*/ 1878 w 422"/>
                <a:gd name="T47" fmla="*/ 51921 h 421"/>
                <a:gd name="T48" fmla="*/ 195 w 422"/>
                <a:gd name="T49" fmla="*/ 43013 h 421"/>
                <a:gd name="T50" fmla="*/ 563 w 422"/>
                <a:gd name="T51" fmla="*/ 35822 h 421"/>
                <a:gd name="T52" fmla="*/ 2642 w 422"/>
                <a:gd name="T53" fmla="*/ 26161 h 421"/>
                <a:gd name="T54" fmla="*/ 7025 w 422"/>
                <a:gd name="T55" fmla="*/ 17810 h 421"/>
                <a:gd name="T56" fmla="*/ 13263 w 422"/>
                <a:gd name="T57" fmla="*/ 10620 h 421"/>
                <a:gd name="T58" fmla="*/ 21052 w 422"/>
                <a:gd name="T59" fmla="*/ 5112 h 421"/>
                <a:gd name="T60" fmla="*/ 29961 w 422"/>
                <a:gd name="T61" fmla="*/ 1516 h 421"/>
                <a:gd name="T62" fmla="*/ 40186 w 422"/>
                <a:gd name="T63" fmla="*/ 195 h 421"/>
                <a:gd name="T64" fmla="*/ 50019 w 422"/>
                <a:gd name="T65" fmla="*/ 1516 h 421"/>
                <a:gd name="T66" fmla="*/ 58928 w 422"/>
                <a:gd name="T67" fmla="*/ 5112 h 421"/>
                <a:gd name="T68" fmla="*/ 66717 w 422"/>
                <a:gd name="T69" fmla="*/ 10620 h 421"/>
                <a:gd name="T70" fmla="*/ 72950 w 422"/>
                <a:gd name="T71" fmla="*/ 17810 h 421"/>
                <a:gd name="T72" fmla="*/ 77338 w 422"/>
                <a:gd name="T73" fmla="*/ 26161 h 421"/>
                <a:gd name="T74" fmla="*/ 79418 w 422"/>
                <a:gd name="T75" fmla="*/ 35822 h 421"/>
                <a:gd name="T76" fmla="*/ 79222 w 422"/>
                <a:gd name="T77" fmla="*/ 46051 h 421"/>
                <a:gd name="T78" fmla="*/ 76580 w 422"/>
                <a:gd name="T79" fmla="*/ 55321 h 421"/>
                <a:gd name="T80" fmla="*/ 71830 w 422"/>
                <a:gd name="T81" fmla="*/ 63666 h 421"/>
                <a:gd name="T82" fmla="*/ 65195 w 422"/>
                <a:gd name="T83" fmla="*/ 70495 h 421"/>
                <a:gd name="T84" fmla="*/ 57245 w 422"/>
                <a:gd name="T85" fmla="*/ 75607 h 421"/>
                <a:gd name="T86" fmla="*/ 48141 w 422"/>
                <a:gd name="T87" fmla="*/ 78806 h 421"/>
                <a:gd name="T88" fmla="*/ 37911 w 422"/>
                <a:gd name="T89" fmla="*/ 79564 h 421"/>
                <a:gd name="T90" fmla="*/ 28043 w 422"/>
                <a:gd name="T91" fmla="*/ 77881 h 421"/>
                <a:gd name="T92" fmla="*/ 19335 w 422"/>
                <a:gd name="T93" fmla="*/ 73890 h 421"/>
                <a:gd name="T94" fmla="*/ 11942 w 422"/>
                <a:gd name="T95" fmla="*/ 68020 h 421"/>
                <a:gd name="T96" fmla="*/ 6071 w 422"/>
                <a:gd name="T97" fmla="*/ 60433 h 421"/>
                <a:gd name="T98" fmla="*/ 2079 w 422"/>
                <a:gd name="T99" fmla="*/ 51726 h 421"/>
                <a:gd name="T100" fmla="*/ 362 w 422"/>
                <a:gd name="T101" fmla="*/ 42059 h 4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2"/>
                <a:gd name="T154" fmla="*/ 0 h 421"/>
                <a:gd name="T155" fmla="*/ 422 w 422"/>
                <a:gd name="T156" fmla="*/ 421 h 4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2" h="421">
                  <a:moveTo>
                    <a:pt x="0" y="210"/>
                  </a:moveTo>
                  <a:lnTo>
                    <a:pt x="1" y="199"/>
                  </a:lnTo>
                  <a:lnTo>
                    <a:pt x="1" y="189"/>
                  </a:lnTo>
                  <a:lnTo>
                    <a:pt x="3" y="178"/>
                  </a:lnTo>
                  <a:lnTo>
                    <a:pt x="5" y="168"/>
                  </a:lnTo>
                  <a:lnTo>
                    <a:pt x="10" y="148"/>
                  </a:lnTo>
                  <a:lnTo>
                    <a:pt x="13" y="138"/>
                  </a:lnTo>
                  <a:lnTo>
                    <a:pt x="17" y="128"/>
                  </a:lnTo>
                  <a:lnTo>
                    <a:pt x="21" y="119"/>
                  </a:lnTo>
                  <a:lnTo>
                    <a:pt x="26" y="110"/>
                  </a:lnTo>
                  <a:lnTo>
                    <a:pt x="31" y="101"/>
                  </a:lnTo>
                  <a:lnTo>
                    <a:pt x="36" y="93"/>
                  </a:lnTo>
                  <a:lnTo>
                    <a:pt x="42" y="84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5" y="42"/>
                  </a:lnTo>
                  <a:lnTo>
                    <a:pt x="93" y="36"/>
                  </a:lnTo>
                  <a:lnTo>
                    <a:pt x="102" y="30"/>
                  </a:lnTo>
                  <a:lnTo>
                    <a:pt x="110" y="25"/>
                  </a:lnTo>
                  <a:lnTo>
                    <a:pt x="119" y="21"/>
                  </a:lnTo>
                  <a:lnTo>
                    <a:pt x="129" y="17"/>
                  </a:lnTo>
                  <a:lnTo>
                    <a:pt x="138" y="13"/>
                  </a:lnTo>
                  <a:lnTo>
                    <a:pt x="148" y="10"/>
                  </a:lnTo>
                  <a:lnTo>
                    <a:pt x="158" y="7"/>
                  </a:lnTo>
                  <a:lnTo>
                    <a:pt x="168" y="4"/>
                  </a:lnTo>
                  <a:lnTo>
                    <a:pt x="179" y="2"/>
                  </a:lnTo>
                  <a:lnTo>
                    <a:pt x="189" y="1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3" y="1"/>
                  </a:lnTo>
                  <a:lnTo>
                    <a:pt x="244" y="2"/>
                  </a:lnTo>
                  <a:lnTo>
                    <a:pt x="254" y="4"/>
                  </a:lnTo>
                  <a:lnTo>
                    <a:pt x="274" y="10"/>
                  </a:lnTo>
                  <a:lnTo>
                    <a:pt x="284" y="13"/>
                  </a:lnTo>
                  <a:lnTo>
                    <a:pt x="293" y="17"/>
                  </a:lnTo>
                  <a:lnTo>
                    <a:pt x="303" y="21"/>
                  </a:lnTo>
                  <a:lnTo>
                    <a:pt x="312" y="25"/>
                  </a:lnTo>
                  <a:lnTo>
                    <a:pt x="321" y="30"/>
                  </a:lnTo>
                  <a:lnTo>
                    <a:pt x="329" y="36"/>
                  </a:lnTo>
                  <a:lnTo>
                    <a:pt x="337" y="42"/>
                  </a:lnTo>
                  <a:lnTo>
                    <a:pt x="345" y="48"/>
                  </a:lnTo>
                  <a:lnTo>
                    <a:pt x="353" y="55"/>
                  </a:lnTo>
                  <a:lnTo>
                    <a:pt x="360" y="62"/>
                  </a:lnTo>
                  <a:lnTo>
                    <a:pt x="367" y="69"/>
                  </a:lnTo>
                  <a:lnTo>
                    <a:pt x="374" y="77"/>
                  </a:lnTo>
                  <a:lnTo>
                    <a:pt x="380" y="84"/>
                  </a:lnTo>
                  <a:lnTo>
                    <a:pt x="386" y="93"/>
                  </a:lnTo>
                  <a:lnTo>
                    <a:pt x="391" y="101"/>
                  </a:lnTo>
                  <a:lnTo>
                    <a:pt x="396" y="110"/>
                  </a:lnTo>
                  <a:lnTo>
                    <a:pt x="401" y="119"/>
                  </a:lnTo>
                  <a:lnTo>
                    <a:pt x="405" y="128"/>
                  </a:lnTo>
                  <a:lnTo>
                    <a:pt x="409" y="138"/>
                  </a:lnTo>
                  <a:lnTo>
                    <a:pt x="412" y="148"/>
                  </a:lnTo>
                  <a:lnTo>
                    <a:pt x="415" y="158"/>
                  </a:lnTo>
                  <a:lnTo>
                    <a:pt x="417" y="168"/>
                  </a:lnTo>
                  <a:lnTo>
                    <a:pt x="419" y="178"/>
                  </a:lnTo>
                  <a:lnTo>
                    <a:pt x="421" y="189"/>
                  </a:lnTo>
                  <a:lnTo>
                    <a:pt x="421" y="194"/>
                  </a:lnTo>
                  <a:lnTo>
                    <a:pt x="421" y="199"/>
                  </a:lnTo>
                  <a:lnTo>
                    <a:pt x="422" y="210"/>
                  </a:lnTo>
                  <a:lnTo>
                    <a:pt x="421" y="222"/>
                  </a:lnTo>
                  <a:lnTo>
                    <a:pt x="421" y="233"/>
                  </a:lnTo>
                  <a:lnTo>
                    <a:pt x="419" y="243"/>
                  </a:lnTo>
                  <a:lnTo>
                    <a:pt x="417" y="254"/>
                  </a:lnTo>
                  <a:lnTo>
                    <a:pt x="412" y="274"/>
                  </a:lnTo>
                  <a:lnTo>
                    <a:pt x="409" y="283"/>
                  </a:lnTo>
                  <a:lnTo>
                    <a:pt x="405" y="293"/>
                  </a:lnTo>
                  <a:lnTo>
                    <a:pt x="401" y="302"/>
                  </a:lnTo>
                  <a:lnTo>
                    <a:pt x="396" y="311"/>
                  </a:lnTo>
                  <a:lnTo>
                    <a:pt x="391" y="320"/>
                  </a:lnTo>
                  <a:lnTo>
                    <a:pt x="386" y="329"/>
                  </a:lnTo>
                  <a:lnTo>
                    <a:pt x="380" y="337"/>
                  </a:lnTo>
                  <a:lnTo>
                    <a:pt x="374" y="345"/>
                  </a:lnTo>
                  <a:lnTo>
                    <a:pt x="367" y="353"/>
                  </a:lnTo>
                  <a:lnTo>
                    <a:pt x="360" y="360"/>
                  </a:lnTo>
                  <a:lnTo>
                    <a:pt x="353" y="367"/>
                  </a:lnTo>
                  <a:lnTo>
                    <a:pt x="345" y="373"/>
                  </a:lnTo>
                  <a:lnTo>
                    <a:pt x="337" y="380"/>
                  </a:lnTo>
                  <a:lnTo>
                    <a:pt x="329" y="386"/>
                  </a:lnTo>
                  <a:lnTo>
                    <a:pt x="321" y="391"/>
                  </a:lnTo>
                  <a:lnTo>
                    <a:pt x="312" y="396"/>
                  </a:lnTo>
                  <a:lnTo>
                    <a:pt x="303" y="401"/>
                  </a:lnTo>
                  <a:lnTo>
                    <a:pt x="293" y="405"/>
                  </a:lnTo>
                  <a:lnTo>
                    <a:pt x="284" y="409"/>
                  </a:lnTo>
                  <a:lnTo>
                    <a:pt x="274" y="412"/>
                  </a:lnTo>
                  <a:lnTo>
                    <a:pt x="264" y="415"/>
                  </a:lnTo>
                  <a:lnTo>
                    <a:pt x="254" y="417"/>
                  </a:lnTo>
                  <a:lnTo>
                    <a:pt x="244" y="419"/>
                  </a:lnTo>
                  <a:lnTo>
                    <a:pt x="233" y="420"/>
                  </a:lnTo>
                  <a:lnTo>
                    <a:pt x="222" y="421"/>
                  </a:lnTo>
                  <a:lnTo>
                    <a:pt x="212" y="421"/>
                  </a:lnTo>
                  <a:lnTo>
                    <a:pt x="200" y="421"/>
                  </a:lnTo>
                  <a:lnTo>
                    <a:pt x="189" y="420"/>
                  </a:lnTo>
                  <a:lnTo>
                    <a:pt x="179" y="419"/>
                  </a:lnTo>
                  <a:lnTo>
                    <a:pt x="168" y="417"/>
                  </a:lnTo>
                  <a:lnTo>
                    <a:pt x="148" y="412"/>
                  </a:lnTo>
                  <a:lnTo>
                    <a:pt x="138" y="409"/>
                  </a:lnTo>
                  <a:lnTo>
                    <a:pt x="129" y="405"/>
                  </a:lnTo>
                  <a:lnTo>
                    <a:pt x="119" y="401"/>
                  </a:lnTo>
                  <a:lnTo>
                    <a:pt x="110" y="396"/>
                  </a:lnTo>
                  <a:lnTo>
                    <a:pt x="102" y="391"/>
                  </a:lnTo>
                  <a:lnTo>
                    <a:pt x="93" y="386"/>
                  </a:lnTo>
                  <a:lnTo>
                    <a:pt x="85" y="380"/>
                  </a:lnTo>
                  <a:lnTo>
                    <a:pt x="77" y="373"/>
                  </a:lnTo>
                  <a:lnTo>
                    <a:pt x="69" y="367"/>
                  </a:lnTo>
                  <a:lnTo>
                    <a:pt x="62" y="360"/>
                  </a:lnTo>
                  <a:lnTo>
                    <a:pt x="55" y="353"/>
                  </a:lnTo>
                  <a:lnTo>
                    <a:pt x="48" y="345"/>
                  </a:lnTo>
                  <a:lnTo>
                    <a:pt x="42" y="337"/>
                  </a:lnTo>
                  <a:lnTo>
                    <a:pt x="36" y="329"/>
                  </a:lnTo>
                  <a:lnTo>
                    <a:pt x="31" y="320"/>
                  </a:lnTo>
                  <a:lnTo>
                    <a:pt x="26" y="311"/>
                  </a:lnTo>
                  <a:lnTo>
                    <a:pt x="21" y="302"/>
                  </a:lnTo>
                  <a:lnTo>
                    <a:pt x="17" y="293"/>
                  </a:lnTo>
                  <a:lnTo>
                    <a:pt x="13" y="283"/>
                  </a:lnTo>
                  <a:lnTo>
                    <a:pt x="10" y="274"/>
                  </a:lnTo>
                  <a:lnTo>
                    <a:pt x="7" y="264"/>
                  </a:lnTo>
                  <a:lnTo>
                    <a:pt x="5" y="254"/>
                  </a:lnTo>
                  <a:lnTo>
                    <a:pt x="3" y="243"/>
                  </a:lnTo>
                  <a:lnTo>
                    <a:pt x="1" y="233"/>
                  </a:lnTo>
                  <a:lnTo>
                    <a:pt x="1" y="227"/>
                  </a:lnTo>
                  <a:lnTo>
                    <a:pt x="1" y="222"/>
                  </a:lnTo>
                  <a:lnTo>
                    <a:pt x="0" y="210"/>
                  </a:lnTo>
                  <a:close/>
                  <a:moveTo>
                    <a:pt x="2" y="210"/>
                  </a:moveTo>
                  <a:lnTo>
                    <a:pt x="2" y="199"/>
                  </a:lnTo>
                  <a:lnTo>
                    <a:pt x="3" y="189"/>
                  </a:lnTo>
                  <a:lnTo>
                    <a:pt x="4" y="178"/>
                  </a:lnTo>
                  <a:lnTo>
                    <a:pt x="6" y="168"/>
                  </a:lnTo>
                  <a:lnTo>
                    <a:pt x="8" y="158"/>
                  </a:lnTo>
                  <a:lnTo>
                    <a:pt x="11" y="148"/>
                  </a:lnTo>
                  <a:lnTo>
                    <a:pt x="14" y="138"/>
                  </a:lnTo>
                  <a:lnTo>
                    <a:pt x="18" y="129"/>
                  </a:lnTo>
                  <a:lnTo>
                    <a:pt x="22" y="120"/>
                  </a:lnTo>
                  <a:lnTo>
                    <a:pt x="27" y="111"/>
                  </a:lnTo>
                  <a:lnTo>
                    <a:pt x="32" y="102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9" y="77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3"/>
                  </a:lnTo>
                  <a:lnTo>
                    <a:pt x="94" y="37"/>
                  </a:lnTo>
                  <a:lnTo>
                    <a:pt x="102" y="32"/>
                  </a:lnTo>
                  <a:lnTo>
                    <a:pt x="111" y="27"/>
                  </a:lnTo>
                  <a:lnTo>
                    <a:pt x="120" y="22"/>
                  </a:lnTo>
                  <a:lnTo>
                    <a:pt x="129" y="18"/>
                  </a:lnTo>
                  <a:lnTo>
                    <a:pt x="139" y="14"/>
                  </a:lnTo>
                  <a:lnTo>
                    <a:pt x="148" y="11"/>
                  </a:lnTo>
                  <a:lnTo>
                    <a:pt x="158" y="8"/>
                  </a:lnTo>
                  <a:lnTo>
                    <a:pt x="168" y="6"/>
                  </a:lnTo>
                  <a:lnTo>
                    <a:pt x="179" y="4"/>
                  </a:lnTo>
                  <a:lnTo>
                    <a:pt x="189" y="3"/>
                  </a:lnTo>
                  <a:lnTo>
                    <a:pt x="200" y="2"/>
                  </a:lnTo>
                  <a:lnTo>
                    <a:pt x="212" y="1"/>
                  </a:lnTo>
                  <a:lnTo>
                    <a:pt x="222" y="2"/>
                  </a:lnTo>
                  <a:lnTo>
                    <a:pt x="233" y="3"/>
                  </a:lnTo>
                  <a:lnTo>
                    <a:pt x="243" y="4"/>
                  </a:lnTo>
                  <a:lnTo>
                    <a:pt x="254" y="6"/>
                  </a:lnTo>
                  <a:lnTo>
                    <a:pt x="264" y="8"/>
                  </a:lnTo>
                  <a:lnTo>
                    <a:pt x="274" y="11"/>
                  </a:lnTo>
                  <a:lnTo>
                    <a:pt x="283" y="14"/>
                  </a:lnTo>
                  <a:lnTo>
                    <a:pt x="293" y="18"/>
                  </a:lnTo>
                  <a:lnTo>
                    <a:pt x="302" y="22"/>
                  </a:lnTo>
                  <a:lnTo>
                    <a:pt x="311" y="27"/>
                  </a:lnTo>
                  <a:lnTo>
                    <a:pt x="320" y="32"/>
                  </a:lnTo>
                  <a:lnTo>
                    <a:pt x="328" y="37"/>
                  </a:lnTo>
                  <a:lnTo>
                    <a:pt x="336" y="43"/>
                  </a:lnTo>
                  <a:lnTo>
                    <a:pt x="344" y="49"/>
                  </a:lnTo>
                  <a:lnTo>
                    <a:pt x="352" y="56"/>
                  </a:lnTo>
                  <a:lnTo>
                    <a:pt x="359" y="63"/>
                  </a:lnTo>
                  <a:lnTo>
                    <a:pt x="366" y="70"/>
                  </a:lnTo>
                  <a:lnTo>
                    <a:pt x="373" y="77"/>
                  </a:lnTo>
                  <a:lnTo>
                    <a:pt x="379" y="85"/>
                  </a:lnTo>
                  <a:lnTo>
                    <a:pt x="385" y="94"/>
                  </a:lnTo>
                  <a:lnTo>
                    <a:pt x="390" y="102"/>
                  </a:lnTo>
                  <a:lnTo>
                    <a:pt x="395" y="111"/>
                  </a:lnTo>
                  <a:lnTo>
                    <a:pt x="400" y="120"/>
                  </a:lnTo>
                  <a:lnTo>
                    <a:pt x="404" y="129"/>
                  </a:lnTo>
                  <a:lnTo>
                    <a:pt x="408" y="138"/>
                  </a:lnTo>
                  <a:lnTo>
                    <a:pt x="411" y="148"/>
                  </a:lnTo>
                  <a:lnTo>
                    <a:pt x="414" y="158"/>
                  </a:lnTo>
                  <a:lnTo>
                    <a:pt x="416" y="168"/>
                  </a:lnTo>
                  <a:lnTo>
                    <a:pt x="418" y="178"/>
                  </a:lnTo>
                  <a:lnTo>
                    <a:pt x="419" y="189"/>
                  </a:lnTo>
                  <a:lnTo>
                    <a:pt x="420" y="199"/>
                  </a:lnTo>
                  <a:lnTo>
                    <a:pt x="420" y="210"/>
                  </a:lnTo>
                  <a:lnTo>
                    <a:pt x="420" y="222"/>
                  </a:lnTo>
                  <a:lnTo>
                    <a:pt x="419" y="233"/>
                  </a:lnTo>
                  <a:lnTo>
                    <a:pt x="418" y="243"/>
                  </a:lnTo>
                  <a:lnTo>
                    <a:pt x="416" y="253"/>
                  </a:lnTo>
                  <a:lnTo>
                    <a:pt x="414" y="263"/>
                  </a:lnTo>
                  <a:lnTo>
                    <a:pt x="411" y="273"/>
                  </a:lnTo>
                  <a:lnTo>
                    <a:pt x="408" y="283"/>
                  </a:lnTo>
                  <a:lnTo>
                    <a:pt x="404" y="292"/>
                  </a:lnTo>
                  <a:lnTo>
                    <a:pt x="400" y="302"/>
                  </a:lnTo>
                  <a:lnTo>
                    <a:pt x="395" y="311"/>
                  </a:lnTo>
                  <a:lnTo>
                    <a:pt x="390" y="319"/>
                  </a:lnTo>
                  <a:lnTo>
                    <a:pt x="385" y="328"/>
                  </a:lnTo>
                  <a:lnTo>
                    <a:pt x="379" y="336"/>
                  </a:lnTo>
                  <a:lnTo>
                    <a:pt x="373" y="344"/>
                  </a:lnTo>
                  <a:lnTo>
                    <a:pt x="366" y="352"/>
                  </a:lnTo>
                  <a:lnTo>
                    <a:pt x="359" y="359"/>
                  </a:lnTo>
                  <a:lnTo>
                    <a:pt x="352" y="366"/>
                  </a:lnTo>
                  <a:lnTo>
                    <a:pt x="344" y="372"/>
                  </a:lnTo>
                  <a:lnTo>
                    <a:pt x="336" y="379"/>
                  </a:lnTo>
                  <a:lnTo>
                    <a:pt x="328" y="384"/>
                  </a:lnTo>
                  <a:lnTo>
                    <a:pt x="320" y="390"/>
                  </a:lnTo>
                  <a:lnTo>
                    <a:pt x="311" y="395"/>
                  </a:lnTo>
                  <a:lnTo>
                    <a:pt x="302" y="399"/>
                  </a:lnTo>
                  <a:lnTo>
                    <a:pt x="293" y="404"/>
                  </a:lnTo>
                  <a:lnTo>
                    <a:pt x="283" y="407"/>
                  </a:lnTo>
                  <a:lnTo>
                    <a:pt x="274" y="411"/>
                  </a:lnTo>
                  <a:lnTo>
                    <a:pt x="264" y="413"/>
                  </a:lnTo>
                  <a:lnTo>
                    <a:pt x="254" y="416"/>
                  </a:lnTo>
                  <a:lnTo>
                    <a:pt x="243" y="418"/>
                  </a:lnTo>
                  <a:lnTo>
                    <a:pt x="233" y="419"/>
                  </a:lnTo>
                  <a:lnTo>
                    <a:pt x="222" y="420"/>
                  </a:lnTo>
                  <a:lnTo>
                    <a:pt x="212" y="420"/>
                  </a:lnTo>
                  <a:lnTo>
                    <a:pt x="200" y="420"/>
                  </a:lnTo>
                  <a:lnTo>
                    <a:pt x="189" y="419"/>
                  </a:lnTo>
                  <a:lnTo>
                    <a:pt x="179" y="418"/>
                  </a:lnTo>
                  <a:lnTo>
                    <a:pt x="168" y="416"/>
                  </a:lnTo>
                  <a:lnTo>
                    <a:pt x="158" y="413"/>
                  </a:lnTo>
                  <a:lnTo>
                    <a:pt x="148" y="411"/>
                  </a:lnTo>
                  <a:lnTo>
                    <a:pt x="139" y="407"/>
                  </a:lnTo>
                  <a:lnTo>
                    <a:pt x="129" y="404"/>
                  </a:lnTo>
                  <a:lnTo>
                    <a:pt x="120" y="399"/>
                  </a:lnTo>
                  <a:lnTo>
                    <a:pt x="111" y="395"/>
                  </a:lnTo>
                  <a:lnTo>
                    <a:pt x="102" y="390"/>
                  </a:lnTo>
                  <a:lnTo>
                    <a:pt x="94" y="384"/>
                  </a:lnTo>
                  <a:lnTo>
                    <a:pt x="86" y="379"/>
                  </a:lnTo>
                  <a:lnTo>
                    <a:pt x="78" y="372"/>
                  </a:lnTo>
                  <a:lnTo>
                    <a:pt x="70" y="366"/>
                  </a:lnTo>
                  <a:lnTo>
                    <a:pt x="63" y="359"/>
                  </a:lnTo>
                  <a:lnTo>
                    <a:pt x="56" y="352"/>
                  </a:lnTo>
                  <a:lnTo>
                    <a:pt x="49" y="344"/>
                  </a:lnTo>
                  <a:lnTo>
                    <a:pt x="43" y="336"/>
                  </a:lnTo>
                  <a:lnTo>
                    <a:pt x="37" y="328"/>
                  </a:lnTo>
                  <a:lnTo>
                    <a:pt x="32" y="319"/>
                  </a:lnTo>
                  <a:lnTo>
                    <a:pt x="27" y="311"/>
                  </a:lnTo>
                  <a:lnTo>
                    <a:pt x="22" y="302"/>
                  </a:lnTo>
                  <a:lnTo>
                    <a:pt x="18" y="292"/>
                  </a:lnTo>
                  <a:lnTo>
                    <a:pt x="14" y="283"/>
                  </a:lnTo>
                  <a:lnTo>
                    <a:pt x="11" y="273"/>
                  </a:lnTo>
                  <a:lnTo>
                    <a:pt x="8" y="263"/>
                  </a:lnTo>
                  <a:lnTo>
                    <a:pt x="6" y="253"/>
                  </a:lnTo>
                  <a:lnTo>
                    <a:pt x="4" y="243"/>
                  </a:lnTo>
                  <a:lnTo>
                    <a:pt x="3" y="233"/>
                  </a:lnTo>
                  <a:lnTo>
                    <a:pt x="2" y="222"/>
                  </a:lnTo>
                  <a:lnTo>
                    <a:pt x="2" y="2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3" name="Freeform 175"/>
            <p:cNvSpPr>
              <a:spLocks noEditPoints="1"/>
            </p:cNvSpPr>
            <p:nvPr/>
          </p:nvSpPr>
          <p:spPr bwMode="auto">
            <a:xfrm rot="1413173">
              <a:off x="1658" y="1141"/>
              <a:ext cx="2402" cy="2407"/>
            </a:xfrm>
            <a:custGeom>
              <a:avLst/>
              <a:gdLst>
                <a:gd name="T0" fmla="*/ 759 w 418"/>
                <a:gd name="T1" fmla="*/ 31647 h 419"/>
                <a:gd name="T2" fmla="*/ 3798 w 418"/>
                <a:gd name="T3" fmla="*/ 22571 h 419"/>
                <a:gd name="T4" fmla="*/ 8918 w 418"/>
                <a:gd name="T5" fmla="*/ 14419 h 419"/>
                <a:gd name="T6" fmla="*/ 15952 w 418"/>
                <a:gd name="T7" fmla="*/ 7951 h 419"/>
                <a:gd name="T8" fmla="*/ 24106 w 418"/>
                <a:gd name="T9" fmla="*/ 3234 h 419"/>
                <a:gd name="T10" fmla="*/ 33582 w 418"/>
                <a:gd name="T11" fmla="*/ 563 h 419"/>
                <a:gd name="T12" fmla="*/ 43816 w 418"/>
                <a:gd name="T13" fmla="*/ 362 h 419"/>
                <a:gd name="T14" fmla="*/ 53327 w 418"/>
                <a:gd name="T15" fmla="*/ 2476 h 419"/>
                <a:gd name="T16" fmla="*/ 61849 w 418"/>
                <a:gd name="T17" fmla="*/ 6830 h 419"/>
                <a:gd name="T18" fmla="*/ 69078 w 418"/>
                <a:gd name="T19" fmla="*/ 13069 h 419"/>
                <a:gd name="T20" fmla="*/ 74560 w 418"/>
                <a:gd name="T21" fmla="*/ 20859 h 419"/>
                <a:gd name="T22" fmla="*/ 78197 w 418"/>
                <a:gd name="T23" fmla="*/ 29769 h 419"/>
                <a:gd name="T24" fmla="*/ 79318 w 418"/>
                <a:gd name="T25" fmla="*/ 39632 h 419"/>
                <a:gd name="T26" fmla="*/ 78197 w 418"/>
                <a:gd name="T27" fmla="*/ 49668 h 419"/>
                <a:gd name="T28" fmla="*/ 74560 w 418"/>
                <a:gd name="T29" fmla="*/ 58773 h 419"/>
                <a:gd name="T30" fmla="*/ 69078 w 418"/>
                <a:gd name="T31" fmla="*/ 66529 h 419"/>
                <a:gd name="T32" fmla="*/ 61849 w 418"/>
                <a:gd name="T33" fmla="*/ 72601 h 419"/>
                <a:gd name="T34" fmla="*/ 53327 w 418"/>
                <a:gd name="T35" fmla="*/ 76955 h 419"/>
                <a:gd name="T36" fmla="*/ 43816 w 418"/>
                <a:gd name="T37" fmla="*/ 79236 h 419"/>
                <a:gd name="T38" fmla="*/ 33582 w 418"/>
                <a:gd name="T39" fmla="*/ 79069 h 419"/>
                <a:gd name="T40" fmla="*/ 24106 w 418"/>
                <a:gd name="T41" fmla="*/ 76398 h 419"/>
                <a:gd name="T42" fmla="*/ 15952 w 418"/>
                <a:gd name="T43" fmla="*/ 71647 h 419"/>
                <a:gd name="T44" fmla="*/ 8918 w 418"/>
                <a:gd name="T45" fmla="*/ 65012 h 419"/>
                <a:gd name="T46" fmla="*/ 3798 w 418"/>
                <a:gd name="T47" fmla="*/ 57056 h 419"/>
                <a:gd name="T48" fmla="*/ 759 w 418"/>
                <a:gd name="T49" fmla="*/ 47784 h 419"/>
                <a:gd name="T50" fmla="*/ 195 w 418"/>
                <a:gd name="T51" fmla="*/ 39632 h 419"/>
                <a:gd name="T52" fmla="*/ 1517 w 418"/>
                <a:gd name="T53" fmla="*/ 29769 h 419"/>
                <a:gd name="T54" fmla="*/ 4919 w 418"/>
                <a:gd name="T55" fmla="*/ 20859 h 419"/>
                <a:gd name="T56" fmla="*/ 10435 w 418"/>
                <a:gd name="T57" fmla="*/ 13264 h 419"/>
                <a:gd name="T58" fmla="*/ 17636 w 418"/>
                <a:gd name="T59" fmla="*/ 7031 h 419"/>
                <a:gd name="T60" fmla="*/ 25985 w 418"/>
                <a:gd name="T61" fmla="*/ 2643 h 419"/>
                <a:gd name="T62" fmla="*/ 35496 w 418"/>
                <a:gd name="T63" fmla="*/ 563 h 419"/>
                <a:gd name="T64" fmla="*/ 45736 w 418"/>
                <a:gd name="T65" fmla="*/ 758 h 419"/>
                <a:gd name="T66" fmla="*/ 55016 w 418"/>
                <a:gd name="T67" fmla="*/ 3401 h 419"/>
                <a:gd name="T68" fmla="*/ 63366 w 418"/>
                <a:gd name="T69" fmla="*/ 8152 h 419"/>
                <a:gd name="T70" fmla="*/ 70204 w 418"/>
                <a:gd name="T71" fmla="*/ 14586 h 419"/>
                <a:gd name="T72" fmla="*/ 74399 w 418"/>
                <a:gd name="T73" fmla="*/ 20859 h 419"/>
                <a:gd name="T74" fmla="*/ 77801 w 418"/>
                <a:gd name="T75" fmla="*/ 29769 h 419"/>
                <a:gd name="T76" fmla="*/ 79117 w 418"/>
                <a:gd name="T77" fmla="*/ 39632 h 419"/>
                <a:gd name="T78" fmla="*/ 77801 w 418"/>
                <a:gd name="T79" fmla="*/ 49668 h 419"/>
                <a:gd name="T80" fmla="*/ 74399 w 418"/>
                <a:gd name="T81" fmla="*/ 58578 h 419"/>
                <a:gd name="T82" fmla="*/ 68882 w 418"/>
                <a:gd name="T83" fmla="*/ 66362 h 419"/>
                <a:gd name="T84" fmla="*/ 61682 w 418"/>
                <a:gd name="T85" fmla="*/ 72405 h 419"/>
                <a:gd name="T86" fmla="*/ 53327 w 418"/>
                <a:gd name="T87" fmla="*/ 76794 h 419"/>
                <a:gd name="T88" fmla="*/ 43816 w 418"/>
                <a:gd name="T89" fmla="*/ 79069 h 419"/>
                <a:gd name="T90" fmla="*/ 33582 w 418"/>
                <a:gd name="T91" fmla="*/ 78673 h 419"/>
                <a:gd name="T92" fmla="*/ 24302 w 418"/>
                <a:gd name="T93" fmla="*/ 76036 h 419"/>
                <a:gd name="T94" fmla="*/ 15952 w 418"/>
                <a:gd name="T95" fmla="*/ 71279 h 419"/>
                <a:gd name="T96" fmla="*/ 9309 w 418"/>
                <a:gd name="T97" fmla="*/ 64845 h 419"/>
                <a:gd name="T98" fmla="*/ 4919 w 418"/>
                <a:gd name="T99" fmla="*/ 58578 h 419"/>
                <a:gd name="T100" fmla="*/ 1517 w 418"/>
                <a:gd name="T101" fmla="*/ 49668 h 419"/>
                <a:gd name="T102" fmla="*/ 195 w 418"/>
                <a:gd name="T103" fmla="*/ 39632 h 4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8"/>
                <a:gd name="T157" fmla="*/ 0 h 419"/>
                <a:gd name="T158" fmla="*/ 418 w 418"/>
                <a:gd name="T159" fmla="*/ 419 h 4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8" h="419">
                  <a:moveTo>
                    <a:pt x="0" y="209"/>
                  </a:moveTo>
                  <a:lnTo>
                    <a:pt x="0" y="198"/>
                  </a:lnTo>
                  <a:lnTo>
                    <a:pt x="1" y="188"/>
                  </a:lnTo>
                  <a:lnTo>
                    <a:pt x="2" y="177"/>
                  </a:lnTo>
                  <a:lnTo>
                    <a:pt x="4" y="167"/>
                  </a:lnTo>
                  <a:lnTo>
                    <a:pt x="6" y="157"/>
                  </a:lnTo>
                  <a:lnTo>
                    <a:pt x="9" y="147"/>
                  </a:lnTo>
                  <a:lnTo>
                    <a:pt x="12" y="137"/>
                  </a:lnTo>
                  <a:lnTo>
                    <a:pt x="16" y="128"/>
                  </a:lnTo>
                  <a:lnTo>
                    <a:pt x="20" y="119"/>
                  </a:lnTo>
                  <a:lnTo>
                    <a:pt x="25" y="110"/>
                  </a:lnTo>
                  <a:lnTo>
                    <a:pt x="30" y="101"/>
                  </a:lnTo>
                  <a:lnTo>
                    <a:pt x="35" y="93"/>
                  </a:lnTo>
                  <a:lnTo>
                    <a:pt x="41" y="84"/>
                  </a:lnTo>
                  <a:lnTo>
                    <a:pt x="47" y="76"/>
                  </a:lnTo>
                  <a:lnTo>
                    <a:pt x="54" y="69"/>
                  </a:lnTo>
                  <a:lnTo>
                    <a:pt x="61" y="62"/>
                  </a:lnTo>
                  <a:lnTo>
                    <a:pt x="68" y="55"/>
                  </a:lnTo>
                  <a:lnTo>
                    <a:pt x="76" y="48"/>
                  </a:lnTo>
                  <a:lnTo>
                    <a:pt x="84" y="42"/>
                  </a:lnTo>
                  <a:lnTo>
                    <a:pt x="92" y="36"/>
                  </a:lnTo>
                  <a:lnTo>
                    <a:pt x="100" y="31"/>
                  </a:lnTo>
                  <a:lnTo>
                    <a:pt x="109" y="26"/>
                  </a:lnTo>
                  <a:lnTo>
                    <a:pt x="118" y="21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6" y="10"/>
                  </a:lnTo>
                  <a:lnTo>
                    <a:pt x="156" y="7"/>
                  </a:lnTo>
                  <a:lnTo>
                    <a:pt x="166" y="5"/>
                  </a:lnTo>
                  <a:lnTo>
                    <a:pt x="177" y="3"/>
                  </a:lnTo>
                  <a:lnTo>
                    <a:pt x="187" y="2"/>
                  </a:lnTo>
                  <a:lnTo>
                    <a:pt x="198" y="1"/>
                  </a:lnTo>
                  <a:lnTo>
                    <a:pt x="210" y="0"/>
                  </a:lnTo>
                  <a:lnTo>
                    <a:pt x="220" y="1"/>
                  </a:lnTo>
                  <a:lnTo>
                    <a:pt x="231" y="2"/>
                  </a:lnTo>
                  <a:lnTo>
                    <a:pt x="241" y="3"/>
                  </a:lnTo>
                  <a:lnTo>
                    <a:pt x="252" y="5"/>
                  </a:lnTo>
                  <a:lnTo>
                    <a:pt x="262" y="7"/>
                  </a:lnTo>
                  <a:lnTo>
                    <a:pt x="272" y="10"/>
                  </a:lnTo>
                  <a:lnTo>
                    <a:pt x="281" y="13"/>
                  </a:lnTo>
                  <a:lnTo>
                    <a:pt x="291" y="17"/>
                  </a:lnTo>
                  <a:lnTo>
                    <a:pt x="300" y="21"/>
                  </a:lnTo>
                  <a:lnTo>
                    <a:pt x="309" y="26"/>
                  </a:lnTo>
                  <a:lnTo>
                    <a:pt x="318" y="31"/>
                  </a:lnTo>
                  <a:lnTo>
                    <a:pt x="326" y="36"/>
                  </a:lnTo>
                  <a:lnTo>
                    <a:pt x="334" y="42"/>
                  </a:lnTo>
                  <a:lnTo>
                    <a:pt x="342" y="48"/>
                  </a:lnTo>
                  <a:lnTo>
                    <a:pt x="350" y="55"/>
                  </a:lnTo>
                  <a:lnTo>
                    <a:pt x="357" y="62"/>
                  </a:lnTo>
                  <a:lnTo>
                    <a:pt x="364" y="69"/>
                  </a:lnTo>
                  <a:lnTo>
                    <a:pt x="371" y="76"/>
                  </a:lnTo>
                  <a:lnTo>
                    <a:pt x="377" y="84"/>
                  </a:lnTo>
                  <a:lnTo>
                    <a:pt x="383" y="93"/>
                  </a:lnTo>
                  <a:lnTo>
                    <a:pt x="388" y="101"/>
                  </a:lnTo>
                  <a:lnTo>
                    <a:pt x="393" y="110"/>
                  </a:lnTo>
                  <a:lnTo>
                    <a:pt x="398" y="119"/>
                  </a:lnTo>
                  <a:lnTo>
                    <a:pt x="402" y="128"/>
                  </a:lnTo>
                  <a:lnTo>
                    <a:pt x="406" y="137"/>
                  </a:lnTo>
                  <a:lnTo>
                    <a:pt x="409" y="147"/>
                  </a:lnTo>
                  <a:lnTo>
                    <a:pt x="412" y="157"/>
                  </a:lnTo>
                  <a:lnTo>
                    <a:pt x="414" y="167"/>
                  </a:lnTo>
                  <a:lnTo>
                    <a:pt x="416" y="177"/>
                  </a:lnTo>
                  <a:lnTo>
                    <a:pt x="417" y="188"/>
                  </a:lnTo>
                  <a:lnTo>
                    <a:pt x="418" y="198"/>
                  </a:lnTo>
                  <a:lnTo>
                    <a:pt x="418" y="209"/>
                  </a:lnTo>
                  <a:lnTo>
                    <a:pt x="418" y="221"/>
                  </a:lnTo>
                  <a:lnTo>
                    <a:pt x="417" y="232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2" y="262"/>
                  </a:lnTo>
                  <a:lnTo>
                    <a:pt x="409" y="272"/>
                  </a:lnTo>
                  <a:lnTo>
                    <a:pt x="406" y="282"/>
                  </a:lnTo>
                  <a:lnTo>
                    <a:pt x="402" y="291"/>
                  </a:lnTo>
                  <a:lnTo>
                    <a:pt x="398" y="301"/>
                  </a:lnTo>
                  <a:lnTo>
                    <a:pt x="393" y="310"/>
                  </a:lnTo>
                  <a:lnTo>
                    <a:pt x="388" y="318"/>
                  </a:lnTo>
                  <a:lnTo>
                    <a:pt x="383" y="327"/>
                  </a:lnTo>
                  <a:lnTo>
                    <a:pt x="377" y="335"/>
                  </a:lnTo>
                  <a:lnTo>
                    <a:pt x="371" y="343"/>
                  </a:lnTo>
                  <a:lnTo>
                    <a:pt x="364" y="351"/>
                  </a:lnTo>
                  <a:lnTo>
                    <a:pt x="357" y="358"/>
                  </a:lnTo>
                  <a:lnTo>
                    <a:pt x="350" y="365"/>
                  </a:lnTo>
                  <a:lnTo>
                    <a:pt x="342" y="371"/>
                  </a:lnTo>
                  <a:lnTo>
                    <a:pt x="334" y="378"/>
                  </a:lnTo>
                  <a:lnTo>
                    <a:pt x="326" y="383"/>
                  </a:lnTo>
                  <a:lnTo>
                    <a:pt x="318" y="389"/>
                  </a:lnTo>
                  <a:lnTo>
                    <a:pt x="309" y="394"/>
                  </a:lnTo>
                  <a:lnTo>
                    <a:pt x="300" y="398"/>
                  </a:lnTo>
                  <a:lnTo>
                    <a:pt x="291" y="403"/>
                  </a:lnTo>
                  <a:lnTo>
                    <a:pt x="281" y="406"/>
                  </a:lnTo>
                  <a:lnTo>
                    <a:pt x="272" y="410"/>
                  </a:lnTo>
                  <a:lnTo>
                    <a:pt x="262" y="412"/>
                  </a:lnTo>
                  <a:lnTo>
                    <a:pt x="252" y="415"/>
                  </a:lnTo>
                  <a:lnTo>
                    <a:pt x="241" y="417"/>
                  </a:lnTo>
                  <a:lnTo>
                    <a:pt x="231" y="418"/>
                  </a:lnTo>
                  <a:lnTo>
                    <a:pt x="220" y="419"/>
                  </a:lnTo>
                  <a:lnTo>
                    <a:pt x="210" y="419"/>
                  </a:lnTo>
                  <a:lnTo>
                    <a:pt x="198" y="419"/>
                  </a:lnTo>
                  <a:lnTo>
                    <a:pt x="187" y="418"/>
                  </a:lnTo>
                  <a:lnTo>
                    <a:pt x="177" y="417"/>
                  </a:lnTo>
                  <a:lnTo>
                    <a:pt x="166" y="415"/>
                  </a:lnTo>
                  <a:lnTo>
                    <a:pt x="156" y="412"/>
                  </a:lnTo>
                  <a:lnTo>
                    <a:pt x="146" y="410"/>
                  </a:lnTo>
                  <a:lnTo>
                    <a:pt x="137" y="406"/>
                  </a:lnTo>
                  <a:lnTo>
                    <a:pt x="127" y="403"/>
                  </a:lnTo>
                  <a:lnTo>
                    <a:pt x="118" y="398"/>
                  </a:lnTo>
                  <a:lnTo>
                    <a:pt x="109" y="394"/>
                  </a:lnTo>
                  <a:lnTo>
                    <a:pt x="100" y="389"/>
                  </a:lnTo>
                  <a:lnTo>
                    <a:pt x="92" y="383"/>
                  </a:lnTo>
                  <a:lnTo>
                    <a:pt x="84" y="378"/>
                  </a:lnTo>
                  <a:lnTo>
                    <a:pt x="76" y="371"/>
                  </a:lnTo>
                  <a:lnTo>
                    <a:pt x="68" y="365"/>
                  </a:lnTo>
                  <a:lnTo>
                    <a:pt x="61" y="358"/>
                  </a:lnTo>
                  <a:lnTo>
                    <a:pt x="54" y="351"/>
                  </a:lnTo>
                  <a:lnTo>
                    <a:pt x="47" y="343"/>
                  </a:lnTo>
                  <a:lnTo>
                    <a:pt x="41" y="335"/>
                  </a:lnTo>
                  <a:lnTo>
                    <a:pt x="35" y="327"/>
                  </a:lnTo>
                  <a:lnTo>
                    <a:pt x="30" y="318"/>
                  </a:lnTo>
                  <a:lnTo>
                    <a:pt x="25" y="310"/>
                  </a:lnTo>
                  <a:lnTo>
                    <a:pt x="20" y="301"/>
                  </a:lnTo>
                  <a:lnTo>
                    <a:pt x="16" y="291"/>
                  </a:lnTo>
                  <a:lnTo>
                    <a:pt x="12" y="282"/>
                  </a:lnTo>
                  <a:lnTo>
                    <a:pt x="9" y="272"/>
                  </a:lnTo>
                  <a:lnTo>
                    <a:pt x="6" y="262"/>
                  </a:lnTo>
                  <a:lnTo>
                    <a:pt x="4" y="252"/>
                  </a:lnTo>
                  <a:lnTo>
                    <a:pt x="2" y="242"/>
                  </a:lnTo>
                  <a:lnTo>
                    <a:pt x="1" y="232"/>
                  </a:lnTo>
                  <a:lnTo>
                    <a:pt x="0" y="221"/>
                  </a:lnTo>
                  <a:lnTo>
                    <a:pt x="0" y="209"/>
                  </a:lnTo>
                  <a:close/>
                  <a:moveTo>
                    <a:pt x="1" y="209"/>
                  </a:moveTo>
                  <a:lnTo>
                    <a:pt x="1" y="199"/>
                  </a:lnTo>
                  <a:lnTo>
                    <a:pt x="2" y="188"/>
                  </a:lnTo>
                  <a:lnTo>
                    <a:pt x="4" y="178"/>
                  </a:lnTo>
                  <a:lnTo>
                    <a:pt x="5" y="167"/>
                  </a:lnTo>
                  <a:lnTo>
                    <a:pt x="8" y="157"/>
                  </a:lnTo>
                  <a:lnTo>
                    <a:pt x="11" y="148"/>
                  </a:lnTo>
                  <a:lnTo>
                    <a:pt x="14" y="138"/>
                  </a:lnTo>
                  <a:lnTo>
                    <a:pt x="17" y="129"/>
                  </a:lnTo>
                  <a:lnTo>
                    <a:pt x="22" y="119"/>
                  </a:lnTo>
                  <a:lnTo>
                    <a:pt x="26" y="110"/>
                  </a:lnTo>
                  <a:lnTo>
                    <a:pt x="31" y="102"/>
                  </a:lnTo>
                  <a:lnTo>
                    <a:pt x="37" y="93"/>
                  </a:lnTo>
                  <a:lnTo>
                    <a:pt x="42" y="85"/>
                  </a:lnTo>
                  <a:lnTo>
                    <a:pt x="49" y="77"/>
                  </a:lnTo>
                  <a:lnTo>
                    <a:pt x="55" y="70"/>
                  </a:lnTo>
                  <a:lnTo>
                    <a:pt x="62" y="63"/>
                  </a:lnTo>
                  <a:lnTo>
                    <a:pt x="69" y="56"/>
                  </a:lnTo>
                  <a:lnTo>
                    <a:pt x="77" y="49"/>
                  </a:lnTo>
                  <a:lnTo>
                    <a:pt x="84" y="43"/>
                  </a:lnTo>
                  <a:lnTo>
                    <a:pt x="93" y="37"/>
                  </a:lnTo>
                  <a:lnTo>
                    <a:pt x="101" y="32"/>
                  </a:lnTo>
                  <a:lnTo>
                    <a:pt x="110" y="27"/>
                  </a:lnTo>
                  <a:lnTo>
                    <a:pt x="119" y="22"/>
                  </a:lnTo>
                  <a:lnTo>
                    <a:pt x="128" y="18"/>
                  </a:lnTo>
                  <a:lnTo>
                    <a:pt x="137" y="14"/>
                  </a:lnTo>
                  <a:lnTo>
                    <a:pt x="147" y="11"/>
                  </a:lnTo>
                  <a:lnTo>
                    <a:pt x="157" y="8"/>
                  </a:lnTo>
                  <a:lnTo>
                    <a:pt x="167" y="6"/>
                  </a:lnTo>
                  <a:lnTo>
                    <a:pt x="177" y="4"/>
                  </a:lnTo>
                  <a:lnTo>
                    <a:pt x="187" y="3"/>
                  </a:lnTo>
                  <a:lnTo>
                    <a:pt x="198" y="2"/>
                  </a:lnTo>
                  <a:lnTo>
                    <a:pt x="210" y="2"/>
                  </a:lnTo>
                  <a:lnTo>
                    <a:pt x="220" y="2"/>
                  </a:lnTo>
                  <a:lnTo>
                    <a:pt x="231" y="3"/>
                  </a:lnTo>
                  <a:lnTo>
                    <a:pt x="241" y="4"/>
                  </a:lnTo>
                  <a:lnTo>
                    <a:pt x="251" y="6"/>
                  </a:lnTo>
                  <a:lnTo>
                    <a:pt x="261" y="8"/>
                  </a:lnTo>
                  <a:lnTo>
                    <a:pt x="271" y="11"/>
                  </a:lnTo>
                  <a:lnTo>
                    <a:pt x="281" y="14"/>
                  </a:lnTo>
                  <a:lnTo>
                    <a:pt x="290" y="18"/>
                  </a:lnTo>
                  <a:lnTo>
                    <a:pt x="299" y="22"/>
                  </a:lnTo>
                  <a:lnTo>
                    <a:pt x="308" y="27"/>
                  </a:lnTo>
                  <a:lnTo>
                    <a:pt x="317" y="32"/>
                  </a:lnTo>
                  <a:lnTo>
                    <a:pt x="325" y="37"/>
                  </a:lnTo>
                  <a:lnTo>
                    <a:pt x="334" y="43"/>
                  </a:lnTo>
                  <a:lnTo>
                    <a:pt x="341" y="49"/>
                  </a:lnTo>
                  <a:lnTo>
                    <a:pt x="349" y="56"/>
                  </a:lnTo>
                  <a:lnTo>
                    <a:pt x="356" y="63"/>
                  </a:lnTo>
                  <a:lnTo>
                    <a:pt x="363" y="70"/>
                  </a:lnTo>
                  <a:lnTo>
                    <a:pt x="370" y="77"/>
                  </a:lnTo>
                  <a:lnTo>
                    <a:pt x="376" y="85"/>
                  </a:lnTo>
                  <a:lnTo>
                    <a:pt x="379" y="89"/>
                  </a:lnTo>
                  <a:lnTo>
                    <a:pt x="381" y="93"/>
                  </a:lnTo>
                  <a:lnTo>
                    <a:pt x="387" y="102"/>
                  </a:lnTo>
                  <a:lnTo>
                    <a:pt x="392" y="110"/>
                  </a:lnTo>
                  <a:lnTo>
                    <a:pt x="396" y="119"/>
                  </a:lnTo>
                  <a:lnTo>
                    <a:pt x="401" y="129"/>
                  </a:lnTo>
                  <a:lnTo>
                    <a:pt x="404" y="138"/>
                  </a:lnTo>
                  <a:lnTo>
                    <a:pt x="408" y="148"/>
                  </a:lnTo>
                  <a:lnTo>
                    <a:pt x="410" y="157"/>
                  </a:lnTo>
                  <a:lnTo>
                    <a:pt x="413" y="167"/>
                  </a:lnTo>
                  <a:lnTo>
                    <a:pt x="414" y="178"/>
                  </a:lnTo>
                  <a:lnTo>
                    <a:pt x="416" y="188"/>
                  </a:lnTo>
                  <a:lnTo>
                    <a:pt x="417" y="199"/>
                  </a:lnTo>
                  <a:lnTo>
                    <a:pt x="417" y="209"/>
                  </a:lnTo>
                  <a:lnTo>
                    <a:pt x="417" y="221"/>
                  </a:lnTo>
                  <a:lnTo>
                    <a:pt x="416" y="231"/>
                  </a:lnTo>
                  <a:lnTo>
                    <a:pt x="414" y="242"/>
                  </a:lnTo>
                  <a:lnTo>
                    <a:pt x="413" y="252"/>
                  </a:lnTo>
                  <a:lnTo>
                    <a:pt x="410" y="262"/>
                  </a:lnTo>
                  <a:lnTo>
                    <a:pt x="408" y="272"/>
                  </a:lnTo>
                  <a:lnTo>
                    <a:pt x="404" y="282"/>
                  </a:lnTo>
                  <a:lnTo>
                    <a:pt x="401" y="291"/>
                  </a:lnTo>
                  <a:lnTo>
                    <a:pt x="396" y="300"/>
                  </a:lnTo>
                  <a:lnTo>
                    <a:pt x="392" y="309"/>
                  </a:lnTo>
                  <a:lnTo>
                    <a:pt x="387" y="318"/>
                  </a:lnTo>
                  <a:lnTo>
                    <a:pt x="381" y="326"/>
                  </a:lnTo>
                  <a:lnTo>
                    <a:pt x="376" y="334"/>
                  </a:lnTo>
                  <a:lnTo>
                    <a:pt x="370" y="342"/>
                  </a:lnTo>
                  <a:lnTo>
                    <a:pt x="363" y="350"/>
                  </a:lnTo>
                  <a:lnTo>
                    <a:pt x="356" y="357"/>
                  </a:lnTo>
                  <a:lnTo>
                    <a:pt x="349" y="364"/>
                  </a:lnTo>
                  <a:lnTo>
                    <a:pt x="341" y="370"/>
                  </a:lnTo>
                  <a:lnTo>
                    <a:pt x="334" y="376"/>
                  </a:lnTo>
                  <a:lnTo>
                    <a:pt x="325" y="382"/>
                  </a:lnTo>
                  <a:lnTo>
                    <a:pt x="317" y="388"/>
                  </a:lnTo>
                  <a:lnTo>
                    <a:pt x="308" y="393"/>
                  </a:lnTo>
                  <a:lnTo>
                    <a:pt x="299" y="397"/>
                  </a:lnTo>
                  <a:lnTo>
                    <a:pt x="290" y="401"/>
                  </a:lnTo>
                  <a:lnTo>
                    <a:pt x="281" y="405"/>
                  </a:lnTo>
                  <a:lnTo>
                    <a:pt x="271" y="408"/>
                  </a:lnTo>
                  <a:lnTo>
                    <a:pt x="261" y="411"/>
                  </a:lnTo>
                  <a:lnTo>
                    <a:pt x="251" y="413"/>
                  </a:lnTo>
                  <a:lnTo>
                    <a:pt x="241" y="415"/>
                  </a:lnTo>
                  <a:lnTo>
                    <a:pt x="231" y="417"/>
                  </a:lnTo>
                  <a:lnTo>
                    <a:pt x="220" y="417"/>
                  </a:lnTo>
                  <a:lnTo>
                    <a:pt x="210" y="418"/>
                  </a:lnTo>
                  <a:lnTo>
                    <a:pt x="198" y="417"/>
                  </a:lnTo>
                  <a:lnTo>
                    <a:pt x="187" y="417"/>
                  </a:lnTo>
                  <a:lnTo>
                    <a:pt x="177" y="415"/>
                  </a:lnTo>
                  <a:lnTo>
                    <a:pt x="167" y="413"/>
                  </a:lnTo>
                  <a:lnTo>
                    <a:pt x="157" y="411"/>
                  </a:lnTo>
                  <a:lnTo>
                    <a:pt x="147" y="408"/>
                  </a:lnTo>
                  <a:lnTo>
                    <a:pt x="137" y="405"/>
                  </a:lnTo>
                  <a:lnTo>
                    <a:pt x="128" y="401"/>
                  </a:lnTo>
                  <a:lnTo>
                    <a:pt x="119" y="397"/>
                  </a:lnTo>
                  <a:lnTo>
                    <a:pt x="110" y="393"/>
                  </a:lnTo>
                  <a:lnTo>
                    <a:pt x="101" y="388"/>
                  </a:lnTo>
                  <a:lnTo>
                    <a:pt x="93" y="382"/>
                  </a:lnTo>
                  <a:lnTo>
                    <a:pt x="84" y="376"/>
                  </a:lnTo>
                  <a:lnTo>
                    <a:pt x="77" y="370"/>
                  </a:lnTo>
                  <a:lnTo>
                    <a:pt x="69" y="364"/>
                  </a:lnTo>
                  <a:lnTo>
                    <a:pt x="62" y="357"/>
                  </a:lnTo>
                  <a:lnTo>
                    <a:pt x="55" y="350"/>
                  </a:lnTo>
                  <a:lnTo>
                    <a:pt x="49" y="342"/>
                  </a:lnTo>
                  <a:lnTo>
                    <a:pt x="42" y="334"/>
                  </a:lnTo>
                  <a:lnTo>
                    <a:pt x="39" y="330"/>
                  </a:lnTo>
                  <a:lnTo>
                    <a:pt x="37" y="326"/>
                  </a:lnTo>
                  <a:lnTo>
                    <a:pt x="31" y="318"/>
                  </a:lnTo>
                  <a:lnTo>
                    <a:pt x="26" y="309"/>
                  </a:lnTo>
                  <a:lnTo>
                    <a:pt x="22" y="300"/>
                  </a:lnTo>
                  <a:lnTo>
                    <a:pt x="17" y="291"/>
                  </a:lnTo>
                  <a:lnTo>
                    <a:pt x="14" y="282"/>
                  </a:lnTo>
                  <a:lnTo>
                    <a:pt x="11" y="272"/>
                  </a:lnTo>
                  <a:lnTo>
                    <a:pt x="8" y="262"/>
                  </a:lnTo>
                  <a:lnTo>
                    <a:pt x="5" y="252"/>
                  </a:lnTo>
                  <a:lnTo>
                    <a:pt x="4" y="242"/>
                  </a:lnTo>
                  <a:lnTo>
                    <a:pt x="2" y="231"/>
                  </a:lnTo>
                  <a:lnTo>
                    <a:pt x="1" y="221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4" name="Freeform 176"/>
            <p:cNvSpPr>
              <a:spLocks noEditPoints="1"/>
            </p:cNvSpPr>
            <p:nvPr/>
          </p:nvSpPr>
          <p:spPr bwMode="auto">
            <a:xfrm rot="1413173">
              <a:off x="1664" y="1152"/>
              <a:ext cx="2390" cy="2390"/>
            </a:xfrm>
            <a:custGeom>
              <a:avLst/>
              <a:gdLst>
                <a:gd name="T0" fmla="*/ 758 w 416"/>
                <a:gd name="T1" fmla="*/ 31288 h 416"/>
                <a:gd name="T2" fmla="*/ 3993 w 416"/>
                <a:gd name="T3" fmla="*/ 22182 h 416"/>
                <a:gd name="T4" fmla="*/ 9112 w 416"/>
                <a:gd name="T5" fmla="*/ 14225 h 416"/>
                <a:gd name="T6" fmla="*/ 15742 w 416"/>
                <a:gd name="T7" fmla="*/ 7790 h 416"/>
                <a:gd name="T8" fmla="*/ 24095 w 416"/>
                <a:gd name="T9" fmla="*/ 3039 h 416"/>
                <a:gd name="T10" fmla="*/ 33368 w 416"/>
                <a:gd name="T11" fmla="*/ 362 h 416"/>
                <a:gd name="T12" fmla="*/ 43600 w 416"/>
                <a:gd name="T13" fmla="*/ 195 h 416"/>
                <a:gd name="T14" fmla="*/ 53109 w 416"/>
                <a:gd name="T15" fmla="*/ 2275 h 416"/>
                <a:gd name="T16" fmla="*/ 61428 w 416"/>
                <a:gd name="T17" fmla="*/ 6636 h 416"/>
                <a:gd name="T18" fmla="*/ 68655 w 416"/>
                <a:gd name="T19" fmla="*/ 12904 h 416"/>
                <a:gd name="T20" fmla="*/ 73211 w 416"/>
                <a:gd name="T21" fmla="*/ 18976 h 416"/>
                <a:gd name="T22" fmla="*/ 77169 w 416"/>
                <a:gd name="T23" fmla="*/ 27692 h 416"/>
                <a:gd name="T24" fmla="*/ 78887 w 416"/>
                <a:gd name="T25" fmla="*/ 37367 h 416"/>
                <a:gd name="T26" fmla="*/ 78129 w 416"/>
                <a:gd name="T27" fmla="*/ 47398 h 416"/>
                <a:gd name="T28" fmla="*/ 74894 w 416"/>
                <a:gd name="T29" fmla="*/ 56510 h 416"/>
                <a:gd name="T30" fmla="*/ 69976 w 416"/>
                <a:gd name="T31" fmla="*/ 64461 h 416"/>
                <a:gd name="T32" fmla="*/ 63145 w 416"/>
                <a:gd name="T33" fmla="*/ 70930 h 416"/>
                <a:gd name="T34" fmla="*/ 54792 w 416"/>
                <a:gd name="T35" fmla="*/ 75653 h 416"/>
                <a:gd name="T36" fmla="*/ 45519 w 416"/>
                <a:gd name="T37" fmla="*/ 78324 h 416"/>
                <a:gd name="T38" fmla="*/ 35287 w 416"/>
                <a:gd name="T39" fmla="*/ 78692 h 416"/>
                <a:gd name="T40" fmla="*/ 25779 w 416"/>
                <a:gd name="T41" fmla="*/ 76411 h 416"/>
                <a:gd name="T42" fmla="*/ 17460 w 416"/>
                <a:gd name="T43" fmla="*/ 72056 h 416"/>
                <a:gd name="T44" fmla="*/ 10232 w 416"/>
                <a:gd name="T45" fmla="*/ 65984 h 416"/>
                <a:gd name="T46" fmla="*/ 5676 w 416"/>
                <a:gd name="T47" fmla="*/ 59911 h 416"/>
                <a:gd name="T48" fmla="*/ 1879 w 416"/>
                <a:gd name="T49" fmla="*/ 51195 h 416"/>
                <a:gd name="T50" fmla="*/ 0 w 416"/>
                <a:gd name="T51" fmla="*/ 41521 h 416"/>
                <a:gd name="T52" fmla="*/ 758 w 416"/>
                <a:gd name="T53" fmla="*/ 33368 h 416"/>
                <a:gd name="T54" fmla="*/ 3401 w 416"/>
                <a:gd name="T55" fmla="*/ 24095 h 416"/>
                <a:gd name="T56" fmla="*/ 8152 w 416"/>
                <a:gd name="T57" fmla="*/ 15943 h 416"/>
                <a:gd name="T58" fmla="*/ 14587 w 416"/>
                <a:gd name="T59" fmla="*/ 9112 h 416"/>
                <a:gd name="T60" fmla="*/ 22378 w 416"/>
                <a:gd name="T61" fmla="*/ 4160 h 416"/>
                <a:gd name="T62" fmla="*/ 31489 w 416"/>
                <a:gd name="T63" fmla="*/ 959 h 416"/>
                <a:gd name="T64" fmla="*/ 41521 w 416"/>
                <a:gd name="T65" fmla="*/ 362 h 416"/>
                <a:gd name="T66" fmla="*/ 51195 w 416"/>
                <a:gd name="T67" fmla="*/ 2080 h 416"/>
                <a:gd name="T68" fmla="*/ 59744 w 416"/>
                <a:gd name="T69" fmla="*/ 5877 h 416"/>
                <a:gd name="T70" fmla="*/ 67138 w 416"/>
                <a:gd name="T71" fmla="*/ 11749 h 416"/>
                <a:gd name="T72" fmla="*/ 73010 w 416"/>
                <a:gd name="T73" fmla="*/ 18976 h 416"/>
                <a:gd name="T74" fmla="*/ 76807 w 416"/>
                <a:gd name="T75" fmla="*/ 27692 h 416"/>
                <a:gd name="T76" fmla="*/ 78525 w 416"/>
                <a:gd name="T77" fmla="*/ 37367 h 416"/>
                <a:gd name="T78" fmla="*/ 77767 w 416"/>
                <a:gd name="T79" fmla="*/ 47398 h 416"/>
                <a:gd name="T80" fmla="*/ 74728 w 416"/>
                <a:gd name="T81" fmla="*/ 56510 h 416"/>
                <a:gd name="T82" fmla="*/ 69580 w 416"/>
                <a:gd name="T83" fmla="*/ 64300 h 416"/>
                <a:gd name="T84" fmla="*/ 62944 w 416"/>
                <a:gd name="T85" fmla="*/ 70735 h 416"/>
                <a:gd name="T86" fmla="*/ 54792 w 416"/>
                <a:gd name="T87" fmla="*/ 75486 h 416"/>
                <a:gd name="T88" fmla="*/ 45519 w 416"/>
                <a:gd name="T89" fmla="*/ 78129 h 416"/>
                <a:gd name="T90" fmla="*/ 35287 w 416"/>
                <a:gd name="T91" fmla="*/ 78324 h 416"/>
                <a:gd name="T92" fmla="*/ 25974 w 416"/>
                <a:gd name="T93" fmla="*/ 76244 h 416"/>
                <a:gd name="T94" fmla="*/ 17460 w 416"/>
                <a:gd name="T95" fmla="*/ 71855 h 416"/>
                <a:gd name="T96" fmla="*/ 10428 w 416"/>
                <a:gd name="T97" fmla="*/ 65817 h 416"/>
                <a:gd name="T98" fmla="*/ 4918 w 416"/>
                <a:gd name="T99" fmla="*/ 58026 h 416"/>
                <a:gd name="T100" fmla="*/ 1517 w 416"/>
                <a:gd name="T101" fmla="*/ 49311 h 416"/>
                <a:gd name="T102" fmla="*/ 362 w 416"/>
                <a:gd name="T103" fmla="*/ 39245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6"/>
                <a:gd name="T157" fmla="*/ 0 h 416"/>
                <a:gd name="T158" fmla="*/ 416 w 416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6" h="416">
                  <a:moveTo>
                    <a:pt x="0" y="207"/>
                  </a:moveTo>
                  <a:lnTo>
                    <a:pt x="0" y="197"/>
                  </a:lnTo>
                  <a:lnTo>
                    <a:pt x="1" y="186"/>
                  </a:lnTo>
                  <a:lnTo>
                    <a:pt x="3" y="176"/>
                  </a:lnTo>
                  <a:lnTo>
                    <a:pt x="4" y="165"/>
                  </a:lnTo>
                  <a:lnTo>
                    <a:pt x="7" y="155"/>
                  </a:lnTo>
                  <a:lnTo>
                    <a:pt x="10" y="146"/>
                  </a:lnTo>
                  <a:lnTo>
                    <a:pt x="13" y="136"/>
                  </a:lnTo>
                  <a:lnTo>
                    <a:pt x="16" y="127"/>
                  </a:lnTo>
                  <a:lnTo>
                    <a:pt x="21" y="117"/>
                  </a:lnTo>
                  <a:lnTo>
                    <a:pt x="25" y="108"/>
                  </a:lnTo>
                  <a:lnTo>
                    <a:pt x="30" y="100"/>
                  </a:lnTo>
                  <a:lnTo>
                    <a:pt x="36" y="91"/>
                  </a:lnTo>
                  <a:lnTo>
                    <a:pt x="41" y="83"/>
                  </a:lnTo>
                  <a:lnTo>
                    <a:pt x="48" y="75"/>
                  </a:lnTo>
                  <a:lnTo>
                    <a:pt x="54" y="68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6" y="47"/>
                  </a:lnTo>
                  <a:lnTo>
                    <a:pt x="83" y="41"/>
                  </a:lnTo>
                  <a:lnTo>
                    <a:pt x="92" y="35"/>
                  </a:lnTo>
                  <a:lnTo>
                    <a:pt x="100" y="30"/>
                  </a:lnTo>
                  <a:lnTo>
                    <a:pt x="109" y="25"/>
                  </a:lnTo>
                  <a:lnTo>
                    <a:pt x="118" y="20"/>
                  </a:lnTo>
                  <a:lnTo>
                    <a:pt x="127" y="16"/>
                  </a:lnTo>
                  <a:lnTo>
                    <a:pt x="136" y="12"/>
                  </a:lnTo>
                  <a:lnTo>
                    <a:pt x="146" y="9"/>
                  </a:lnTo>
                  <a:lnTo>
                    <a:pt x="156" y="6"/>
                  </a:lnTo>
                  <a:lnTo>
                    <a:pt x="166" y="4"/>
                  </a:lnTo>
                  <a:lnTo>
                    <a:pt x="176" y="2"/>
                  </a:lnTo>
                  <a:lnTo>
                    <a:pt x="186" y="1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19" y="0"/>
                  </a:lnTo>
                  <a:lnTo>
                    <a:pt x="230" y="1"/>
                  </a:lnTo>
                  <a:lnTo>
                    <a:pt x="240" y="2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70" y="9"/>
                  </a:lnTo>
                  <a:lnTo>
                    <a:pt x="280" y="12"/>
                  </a:lnTo>
                  <a:lnTo>
                    <a:pt x="289" y="16"/>
                  </a:lnTo>
                  <a:lnTo>
                    <a:pt x="298" y="20"/>
                  </a:lnTo>
                  <a:lnTo>
                    <a:pt x="307" y="25"/>
                  </a:lnTo>
                  <a:lnTo>
                    <a:pt x="316" y="30"/>
                  </a:lnTo>
                  <a:lnTo>
                    <a:pt x="324" y="35"/>
                  </a:lnTo>
                  <a:lnTo>
                    <a:pt x="333" y="41"/>
                  </a:lnTo>
                  <a:lnTo>
                    <a:pt x="340" y="47"/>
                  </a:lnTo>
                  <a:lnTo>
                    <a:pt x="348" y="54"/>
                  </a:lnTo>
                  <a:lnTo>
                    <a:pt x="355" y="61"/>
                  </a:lnTo>
                  <a:lnTo>
                    <a:pt x="362" y="68"/>
                  </a:lnTo>
                  <a:lnTo>
                    <a:pt x="369" y="75"/>
                  </a:lnTo>
                  <a:lnTo>
                    <a:pt x="375" y="83"/>
                  </a:lnTo>
                  <a:lnTo>
                    <a:pt x="378" y="87"/>
                  </a:lnTo>
                  <a:lnTo>
                    <a:pt x="380" y="91"/>
                  </a:lnTo>
                  <a:lnTo>
                    <a:pt x="386" y="100"/>
                  </a:lnTo>
                  <a:lnTo>
                    <a:pt x="391" y="108"/>
                  </a:lnTo>
                  <a:lnTo>
                    <a:pt x="395" y="117"/>
                  </a:lnTo>
                  <a:lnTo>
                    <a:pt x="400" y="127"/>
                  </a:lnTo>
                  <a:lnTo>
                    <a:pt x="403" y="136"/>
                  </a:lnTo>
                  <a:lnTo>
                    <a:pt x="407" y="146"/>
                  </a:lnTo>
                  <a:lnTo>
                    <a:pt x="409" y="155"/>
                  </a:lnTo>
                  <a:lnTo>
                    <a:pt x="412" y="165"/>
                  </a:lnTo>
                  <a:lnTo>
                    <a:pt x="413" y="176"/>
                  </a:lnTo>
                  <a:lnTo>
                    <a:pt x="415" y="186"/>
                  </a:lnTo>
                  <a:lnTo>
                    <a:pt x="416" y="197"/>
                  </a:lnTo>
                  <a:lnTo>
                    <a:pt x="416" y="207"/>
                  </a:lnTo>
                  <a:lnTo>
                    <a:pt x="416" y="219"/>
                  </a:lnTo>
                  <a:lnTo>
                    <a:pt x="415" y="229"/>
                  </a:lnTo>
                  <a:lnTo>
                    <a:pt x="413" y="240"/>
                  </a:lnTo>
                  <a:lnTo>
                    <a:pt x="412" y="250"/>
                  </a:lnTo>
                  <a:lnTo>
                    <a:pt x="409" y="260"/>
                  </a:lnTo>
                  <a:lnTo>
                    <a:pt x="407" y="270"/>
                  </a:lnTo>
                  <a:lnTo>
                    <a:pt x="403" y="280"/>
                  </a:lnTo>
                  <a:lnTo>
                    <a:pt x="400" y="289"/>
                  </a:lnTo>
                  <a:lnTo>
                    <a:pt x="395" y="298"/>
                  </a:lnTo>
                  <a:lnTo>
                    <a:pt x="391" y="307"/>
                  </a:lnTo>
                  <a:lnTo>
                    <a:pt x="386" y="316"/>
                  </a:lnTo>
                  <a:lnTo>
                    <a:pt x="380" y="324"/>
                  </a:lnTo>
                  <a:lnTo>
                    <a:pt x="375" y="332"/>
                  </a:lnTo>
                  <a:lnTo>
                    <a:pt x="369" y="340"/>
                  </a:lnTo>
                  <a:lnTo>
                    <a:pt x="362" y="348"/>
                  </a:lnTo>
                  <a:lnTo>
                    <a:pt x="355" y="355"/>
                  </a:lnTo>
                  <a:lnTo>
                    <a:pt x="348" y="362"/>
                  </a:lnTo>
                  <a:lnTo>
                    <a:pt x="340" y="368"/>
                  </a:lnTo>
                  <a:lnTo>
                    <a:pt x="333" y="374"/>
                  </a:lnTo>
                  <a:lnTo>
                    <a:pt x="324" y="380"/>
                  </a:lnTo>
                  <a:lnTo>
                    <a:pt x="316" y="386"/>
                  </a:lnTo>
                  <a:lnTo>
                    <a:pt x="307" y="391"/>
                  </a:lnTo>
                  <a:lnTo>
                    <a:pt x="298" y="395"/>
                  </a:lnTo>
                  <a:lnTo>
                    <a:pt x="289" y="399"/>
                  </a:lnTo>
                  <a:lnTo>
                    <a:pt x="280" y="403"/>
                  </a:lnTo>
                  <a:lnTo>
                    <a:pt x="270" y="406"/>
                  </a:lnTo>
                  <a:lnTo>
                    <a:pt x="260" y="409"/>
                  </a:lnTo>
                  <a:lnTo>
                    <a:pt x="250" y="411"/>
                  </a:lnTo>
                  <a:lnTo>
                    <a:pt x="240" y="413"/>
                  </a:lnTo>
                  <a:lnTo>
                    <a:pt x="230" y="415"/>
                  </a:lnTo>
                  <a:lnTo>
                    <a:pt x="219" y="415"/>
                  </a:lnTo>
                  <a:lnTo>
                    <a:pt x="209" y="416"/>
                  </a:lnTo>
                  <a:lnTo>
                    <a:pt x="197" y="415"/>
                  </a:lnTo>
                  <a:lnTo>
                    <a:pt x="186" y="415"/>
                  </a:lnTo>
                  <a:lnTo>
                    <a:pt x="176" y="413"/>
                  </a:lnTo>
                  <a:lnTo>
                    <a:pt x="166" y="411"/>
                  </a:lnTo>
                  <a:lnTo>
                    <a:pt x="156" y="409"/>
                  </a:lnTo>
                  <a:lnTo>
                    <a:pt x="146" y="406"/>
                  </a:lnTo>
                  <a:lnTo>
                    <a:pt x="136" y="403"/>
                  </a:lnTo>
                  <a:lnTo>
                    <a:pt x="127" y="399"/>
                  </a:lnTo>
                  <a:lnTo>
                    <a:pt x="118" y="395"/>
                  </a:lnTo>
                  <a:lnTo>
                    <a:pt x="109" y="391"/>
                  </a:lnTo>
                  <a:lnTo>
                    <a:pt x="100" y="386"/>
                  </a:lnTo>
                  <a:lnTo>
                    <a:pt x="92" y="380"/>
                  </a:lnTo>
                  <a:lnTo>
                    <a:pt x="83" y="374"/>
                  </a:lnTo>
                  <a:lnTo>
                    <a:pt x="76" y="368"/>
                  </a:lnTo>
                  <a:lnTo>
                    <a:pt x="68" y="362"/>
                  </a:lnTo>
                  <a:lnTo>
                    <a:pt x="61" y="355"/>
                  </a:lnTo>
                  <a:lnTo>
                    <a:pt x="54" y="348"/>
                  </a:lnTo>
                  <a:lnTo>
                    <a:pt x="48" y="340"/>
                  </a:lnTo>
                  <a:lnTo>
                    <a:pt x="41" y="332"/>
                  </a:lnTo>
                  <a:lnTo>
                    <a:pt x="38" y="328"/>
                  </a:lnTo>
                  <a:lnTo>
                    <a:pt x="36" y="324"/>
                  </a:lnTo>
                  <a:lnTo>
                    <a:pt x="30" y="316"/>
                  </a:lnTo>
                  <a:lnTo>
                    <a:pt x="25" y="307"/>
                  </a:lnTo>
                  <a:lnTo>
                    <a:pt x="21" y="298"/>
                  </a:lnTo>
                  <a:lnTo>
                    <a:pt x="16" y="289"/>
                  </a:lnTo>
                  <a:lnTo>
                    <a:pt x="13" y="280"/>
                  </a:lnTo>
                  <a:lnTo>
                    <a:pt x="10" y="270"/>
                  </a:lnTo>
                  <a:lnTo>
                    <a:pt x="7" y="260"/>
                  </a:lnTo>
                  <a:lnTo>
                    <a:pt x="4" y="250"/>
                  </a:lnTo>
                  <a:lnTo>
                    <a:pt x="3" y="240"/>
                  </a:lnTo>
                  <a:lnTo>
                    <a:pt x="1" y="229"/>
                  </a:lnTo>
                  <a:lnTo>
                    <a:pt x="0" y="219"/>
                  </a:lnTo>
                  <a:lnTo>
                    <a:pt x="0" y="207"/>
                  </a:lnTo>
                  <a:close/>
                  <a:moveTo>
                    <a:pt x="2" y="207"/>
                  </a:moveTo>
                  <a:lnTo>
                    <a:pt x="2" y="197"/>
                  </a:lnTo>
                  <a:lnTo>
                    <a:pt x="3" y="186"/>
                  </a:lnTo>
                  <a:lnTo>
                    <a:pt x="4" y="176"/>
                  </a:lnTo>
                  <a:lnTo>
                    <a:pt x="6" y="166"/>
                  </a:lnTo>
                  <a:lnTo>
                    <a:pt x="8" y="156"/>
                  </a:lnTo>
                  <a:lnTo>
                    <a:pt x="11" y="146"/>
                  </a:lnTo>
                  <a:lnTo>
                    <a:pt x="14" y="136"/>
                  </a:lnTo>
                  <a:lnTo>
                    <a:pt x="18" y="127"/>
                  </a:lnTo>
                  <a:lnTo>
                    <a:pt x="22" y="118"/>
                  </a:lnTo>
                  <a:lnTo>
                    <a:pt x="26" y="109"/>
                  </a:lnTo>
                  <a:lnTo>
                    <a:pt x="31" y="100"/>
                  </a:lnTo>
                  <a:lnTo>
                    <a:pt x="37" y="92"/>
                  </a:lnTo>
                  <a:lnTo>
                    <a:pt x="43" y="84"/>
                  </a:lnTo>
                  <a:lnTo>
                    <a:pt x="49" y="76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4" y="42"/>
                  </a:lnTo>
                  <a:lnTo>
                    <a:pt x="92" y="36"/>
                  </a:lnTo>
                  <a:lnTo>
                    <a:pt x="101" y="31"/>
                  </a:lnTo>
                  <a:lnTo>
                    <a:pt x="109" y="26"/>
                  </a:lnTo>
                  <a:lnTo>
                    <a:pt x="118" y="22"/>
                  </a:lnTo>
                  <a:lnTo>
                    <a:pt x="127" y="17"/>
                  </a:lnTo>
                  <a:lnTo>
                    <a:pt x="137" y="14"/>
                  </a:lnTo>
                  <a:lnTo>
                    <a:pt x="146" y="11"/>
                  </a:lnTo>
                  <a:lnTo>
                    <a:pt x="156" y="8"/>
                  </a:lnTo>
                  <a:lnTo>
                    <a:pt x="166" y="5"/>
                  </a:lnTo>
                  <a:lnTo>
                    <a:pt x="176" y="4"/>
                  </a:lnTo>
                  <a:lnTo>
                    <a:pt x="186" y="2"/>
                  </a:lnTo>
                  <a:lnTo>
                    <a:pt x="197" y="2"/>
                  </a:lnTo>
                  <a:lnTo>
                    <a:pt x="209" y="1"/>
                  </a:lnTo>
                  <a:lnTo>
                    <a:pt x="219" y="2"/>
                  </a:lnTo>
                  <a:lnTo>
                    <a:pt x="230" y="2"/>
                  </a:lnTo>
                  <a:lnTo>
                    <a:pt x="240" y="4"/>
                  </a:lnTo>
                  <a:lnTo>
                    <a:pt x="250" y="5"/>
                  </a:lnTo>
                  <a:lnTo>
                    <a:pt x="260" y="8"/>
                  </a:lnTo>
                  <a:lnTo>
                    <a:pt x="270" y="11"/>
                  </a:lnTo>
                  <a:lnTo>
                    <a:pt x="279" y="14"/>
                  </a:lnTo>
                  <a:lnTo>
                    <a:pt x="289" y="17"/>
                  </a:lnTo>
                  <a:lnTo>
                    <a:pt x="298" y="22"/>
                  </a:lnTo>
                  <a:lnTo>
                    <a:pt x="307" y="26"/>
                  </a:lnTo>
                  <a:lnTo>
                    <a:pt x="315" y="31"/>
                  </a:lnTo>
                  <a:lnTo>
                    <a:pt x="324" y="36"/>
                  </a:lnTo>
                  <a:lnTo>
                    <a:pt x="332" y="42"/>
                  </a:lnTo>
                  <a:lnTo>
                    <a:pt x="340" y="48"/>
                  </a:lnTo>
                  <a:lnTo>
                    <a:pt x="347" y="55"/>
                  </a:lnTo>
                  <a:lnTo>
                    <a:pt x="354" y="62"/>
                  </a:lnTo>
                  <a:lnTo>
                    <a:pt x="361" y="69"/>
                  </a:lnTo>
                  <a:lnTo>
                    <a:pt x="367" y="76"/>
                  </a:lnTo>
                  <a:lnTo>
                    <a:pt x="374" y="84"/>
                  </a:lnTo>
                  <a:lnTo>
                    <a:pt x="379" y="92"/>
                  </a:lnTo>
                  <a:lnTo>
                    <a:pt x="385" y="100"/>
                  </a:lnTo>
                  <a:lnTo>
                    <a:pt x="390" y="109"/>
                  </a:lnTo>
                  <a:lnTo>
                    <a:pt x="394" y="118"/>
                  </a:lnTo>
                  <a:lnTo>
                    <a:pt x="398" y="127"/>
                  </a:lnTo>
                  <a:lnTo>
                    <a:pt x="402" y="136"/>
                  </a:lnTo>
                  <a:lnTo>
                    <a:pt x="405" y="146"/>
                  </a:lnTo>
                  <a:lnTo>
                    <a:pt x="408" y="156"/>
                  </a:lnTo>
                  <a:lnTo>
                    <a:pt x="410" y="166"/>
                  </a:lnTo>
                  <a:lnTo>
                    <a:pt x="412" y="176"/>
                  </a:lnTo>
                  <a:lnTo>
                    <a:pt x="413" y="186"/>
                  </a:lnTo>
                  <a:lnTo>
                    <a:pt x="414" y="197"/>
                  </a:lnTo>
                  <a:lnTo>
                    <a:pt x="414" y="207"/>
                  </a:lnTo>
                  <a:lnTo>
                    <a:pt x="414" y="219"/>
                  </a:lnTo>
                  <a:lnTo>
                    <a:pt x="413" y="229"/>
                  </a:lnTo>
                  <a:lnTo>
                    <a:pt x="412" y="240"/>
                  </a:lnTo>
                  <a:lnTo>
                    <a:pt x="410" y="250"/>
                  </a:lnTo>
                  <a:lnTo>
                    <a:pt x="408" y="260"/>
                  </a:lnTo>
                  <a:lnTo>
                    <a:pt x="405" y="269"/>
                  </a:lnTo>
                  <a:lnTo>
                    <a:pt x="402" y="279"/>
                  </a:lnTo>
                  <a:lnTo>
                    <a:pt x="398" y="288"/>
                  </a:lnTo>
                  <a:lnTo>
                    <a:pt x="394" y="298"/>
                  </a:lnTo>
                  <a:lnTo>
                    <a:pt x="390" y="306"/>
                  </a:lnTo>
                  <a:lnTo>
                    <a:pt x="385" y="315"/>
                  </a:lnTo>
                  <a:lnTo>
                    <a:pt x="379" y="323"/>
                  </a:lnTo>
                  <a:lnTo>
                    <a:pt x="374" y="331"/>
                  </a:lnTo>
                  <a:lnTo>
                    <a:pt x="367" y="339"/>
                  </a:lnTo>
                  <a:lnTo>
                    <a:pt x="361" y="347"/>
                  </a:lnTo>
                  <a:lnTo>
                    <a:pt x="354" y="354"/>
                  </a:lnTo>
                  <a:lnTo>
                    <a:pt x="347" y="361"/>
                  </a:lnTo>
                  <a:lnTo>
                    <a:pt x="340" y="367"/>
                  </a:lnTo>
                  <a:lnTo>
                    <a:pt x="332" y="373"/>
                  </a:lnTo>
                  <a:lnTo>
                    <a:pt x="324" y="379"/>
                  </a:lnTo>
                  <a:lnTo>
                    <a:pt x="315" y="384"/>
                  </a:lnTo>
                  <a:lnTo>
                    <a:pt x="307" y="389"/>
                  </a:lnTo>
                  <a:lnTo>
                    <a:pt x="298" y="394"/>
                  </a:lnTo>
                  <a:lnTo>
                    <a:pt x="289" y="398"/>
                  </a:lnTo>
                  <a:lnTo>
                    <a:pt x="279" y="402"/>
                  </a:lnTo>
                  <a:lnTo>
                    <a:pt x="270" y="405"/>
                  </a:lnTo>
                  <a:lnTo>
                    <a:pt x="260" y="408"/>
                  </a:lnTo>
                  <a:lnTo>
                    <a:pt x="250" y="410"/>
                  </a:lnTo>
                  <a:lnTo>
                    <a:pt x="240" y="412"/>
                  </a:lnTo>
                  <a:lnTo>
                    <a:pt x="230" y="413"/>
                  </a:lnTo>
                  <a:lnTo>
                    <a:pt x="219" y="414"/>
                  </a:lnTo>
                  <a:lnTo>
                    <a:pt x="209" y="414"/>
                  </a:lnTo>
                  <a:lnTo>
                    <a:pt x="197" y="414"/>
                  </a:lnTo>
                  <a:lnTo>
                    <a:pt x="186" y="413"/>
                  </a:lnTo>
                  <a:lnTo>
                    <a:pt x="176" y="412"/>
                  </a:lnTo>
                  <a:lnTo>
                    <a:pt x="166" y="410"/>
                  </a:lnTo>
                  <a:lnTo>
                    <a:pt x="156" y="408"/>
                  </a:lnTo>
                  <a:lnTo>
                    <a:pt x="146" y="405"/>
                  </a:lnTo>
                  <a:lnTo>
                    <a:pt x="137" y="402"/>
                  </a:lnTo>
                  <a:lnTo>
                    <a:pt x="127" y="398"/>
                  </a:lnTo>
                  <a:lnTo>
                    <a:pt x="118" y="394"/>
                  </a:lnTo>
                  <a:lnTo>
                    <a:pt x="109" y="389"/>
                  </a:lnTo>
                  <a:lnTo>
                    <a:pt x="101" y="384"/>
                  </a:lnTo>
                  <a:lnTo>
                    <a:pt x="92" y="379"/>
                  </a:lnTo>
                  <a:lnTo>
                    <a:pt x="84" y="373"/>
                  </a:lnTo>
                  <a:lnTo>
                    <a:pt x="77" y="367"/>
                  </a:lnTo>
                  <a:lnTo>
                    <a:pt x="69" y="361"/>
                  </a:lnTo>
                  <a:lnTo>
                    <a:pt x="62" y="354"/>
                  </a:lnTo>
                  <a:lnTo>
                    <a:pt x="55" y="347"/>
                  </a:lnTo>
                  <a:lnTo>
                    <a:pt x="49" y="339"/>
                  </a:lnTo>
                  <a:lnTo>
                    <a:pt x="43" y="331"/>
                  </a:lnTo>
                  <a:lnTo>
                    <a:pt x="37" y="323"/>
                  </a:lnTo>
                  <a:lnTo>
                    <a:pt x="31" y="315"/>
                  </a:lnTo>
                  <a:lnTo>
                    <a:pt x="26" y="306"/>
                  </a:lnTo>
                  <a:lnTo>
                    <a:pt x="22" y="298"/>
                  </a:lnTo>
                  <a:lnTo>
                    <a:pt x="18" y="288"/>
                  </a:lnTo>
                  <a:lnTo>
                    <a:pt x="14" y="279"/>
                  </a:lnTo>
                  <a:lnTo>
                    <a:pt x="11" y="269"/>
                  </a:lnTo>
                  <a:lnTo>
                    <a:pt x="8" y="260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3" y="229"/>
                  </a:lnTo>
                  <a:lnTo>
                    <a:pt x="2" y="219"/>
                  </a:lnTo>
                  <a:lnTo>
                    <a:pt x="2" y="2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5" name="Freeform 177"/>
            <p:cNvSpPr>
              <a:spLocks noEditPoints="1"/>
            </p:cNvSpPr>
            <p:nvPr/>
          </p:nvSpPr>
          <p:spPr bwMode="auto">
            <a:xfrm rot="1413173">
              <a:off x="1677" y="1158"/>
              <a:ext cx="2366" cy="2372"/>
            </a:xfrm>
            <a:custGeom>
              <a:avLst/>
              <a:gdLst>
                <a:gd name="T0" fmla="*/ 758 w 412"/>
                <a:gd name="T1" fmla="*/ 31272 h 413"/>
                <a:gd name="T2" fmla="*/ 3790 w 412"/>
                <a:gd name="T3" fmla="*/ 22169 h 413"/>
                <a:gd name="T4" fmla="*/ 8907 w 412"/>
                <a:gd name="T5" fmla="*/ 14215 h 413"/>
                <a:gd name="T6" fmla="*/ 15534 w 412"/>
                <a:gd name="T7" fmla="*/ 7754 h 413"/>
                <a:gd name="T8" fmla="*/ 23677 w 412"/>
                <a:gd name="T9" fmla="*/ 3032 h 413"/>
                <a:gd name="T10" fmla="*/ 32946 w 412"/>
                <a:gd name="T11" fmla="*/ 563 h 413"/>
                <a:gd name="T12" fmla="*/ 43168 w 412"/>
                <a:gd name="T13" fmla="*/ 195 h 413"/>
                <a:gd name="T14" fmla="*/ 52471 w 412"/>
                <a:gd name="T15" fmla="*/ 2475 h 413"/>
                <a:gd name="T16" fmla="*/ 60976 w 412"/>
                <a:gd name="T17" fmla="*/ 6628 h 413"/>
                <a:gd name="T18" fmla="*/ 68000 w 412"/>
                <a:gd name="T19" fmla="*/ 12900 h 413"/>
                <a:gd name="T20" fmla="*/ 73478 w 412"/>
                <a:gd name="T21" fmla="*/ 20452 h 413"/>
                <a:gd name="T22" fmla="*/ 76906 w 412"/>
                <a:gd name="T23" fmla="*/ 29360 h 413"/>
                <a:gd name="T24" fmla="*/ 78026 w 412"/>
                <a:gd name="T25" fmla="*/ 39020 h 413"/>
                <a:gd name="T26" fmla="*/ 76906 w 412"/>
                <a:gd name="T27" fmla="*/ 49083 h 413"/>
                <a:gd name="T28" fmla="*/ 73478 w 412"/>
                <a:gd name="T29" fmla="*/ 57790 h 413"/>
                <a:gd name="T30" fmla="*/ 68000 w 412"/>
                <a:gd name="T31" fmla="*/ 65543 h 413"/>
                <a:gd name="T32" fmla="*/ 60976 w 412"/>
                <a:gd name="T33" fmla="*/ 71614 h 413"/>
                <a:gd name="T34" fmla="*/ 52471 w 412"/>
                <a:gd name="T35" fmla="*/ 75967 h 413"/>
                <a:gd name="T36" fmla="*/ 43168 w 412"/>
                <a:gd name="T37" fmla="*/ 78046 h 413"/>
                <a:gd name="T38" fmla="*/ 32946 w 412"/>
                <a:gd name="T39" fmla="*/ 77880 h 413"/>
                <a:gd name="T40" fmla="*/ 23677 w 412"/>
                <a:gd name="T41" fmla="*/ 75209 h 413"/>
                <a:gd name="T42" fmla="*/ 15534 w 412"/>
                <a:gd name="T43" fmla="*/ 70494 h 413"/>
                <a:gd name="T44" fmla="*/ 8907 w 412"/>
                <a:gd name="T45" fmla="*/ 64027 h 413"/>
                <a:gd name="T46" fmla="*/ 3790 w 412"/>
                <a:gd name="T47" fmla="*/ 56273 h 413"/>
                <a:gd name="T48" fmla="*/ 758 w 412"/>
                <a:gd name="T49" fmla="*/ 47170 h 413"/>
                <a:gd name="T50" fmla="*/ 195 w 412"/>
                <a:gd name="T51" fmla="*/ 39020 h 413"/>
                <a:gd name="T52" fmla="*/ 1321 w 412"/>
                <a:gd name="T53" fmla="*/ 29360 h 413"/>
                <a:gd name="T54" fmla="*/ 4916 w 412"/>
                <a:gd name="T55" fmla="*/ 20647 h 413"/>
                <a:gd name="T56" fmla="*/ 10222 w 412"/>
                <a:gd name="T57" fmla="*/ 13060 h 413"/>
                <a:gd name="T58" fmla="*/ 17245 w 412"/>
                <a:gd name="T59" fmla="*/ 7024 h 413"/>
                <a:gd name="T60" fmla="*/ 25561 w 412"/>
                <a:gd name="T61" fmla="*/ 2636 h 413"/>
                <a:gd name="T62" fmla="*/ 35025 w 412"/>
                <a:gd name="T63" fmla="*/ 563 h 413"/>
                <a:gd name="T64" fmla="*/ 45080 w 412"/>
                <a:gd name="T65" fmla="*/ 758 h 413"/>
                <a:gd name="T66" fmla="*/ 54154 w 412"/>
                <a:gd name="T67" fmla="*/ 3400 h 413"/>
                <a:gd name="T68" fmla="*/ 62297 w 412"/>
                <a:gd name="T69" fmla="*/ 7949 h 413"/>
                <a:gd name="T70" fmla="*/ 68924 w 412"/>
                <a:gd name="T71" fmla="*/ 14381 h 413"/>
                <a:gd name="T72" fmla="*/ 74035 w 412"/>
                <a:gd name="T73" fmla="*/ 22365 h 413"/>
                <a:gd name="T74" fmla="*/ 77073 w 412"/>
                <a:gd name="T75" fmla="*/ 31272 h 413"/>
                <a:gd name="T76" fmla="*/ 77831 w 412"/>
                <a:gd name="T77" fmla="*/ 41300 h 413"/>
                <a:gd name="T78" fmla="*/ 76148 w 412"/>
                <a:gd name="T79" fmla="*/ 50765 h 413"/>
                <a:gd name="T80" fmla="*/ 72157 w 412"/>
                <a:gd name="T81" fmla="*/ 59311 h 413"/>
                <a:gd name="T82" fmla="*/ 66483 w 412"/>
                <a:gd name="T83" fmla="*/ 66697 h 413"/>
                <a:gd name="T84" fmla="*/ 59265 w 412"/>
                <a:gd name="T85" fmla="*/ 72372 h 413"/>
                <a:gd name="T86" fmla="*/ 50559 w 412"/>
                <a:gd name="T87" fmla="*/ 76363 h 413"/>
                <a:gd name="T88" fmla="*/ 41089 w 412"/>
                <a:gd name="T89" fmla="*/ 77880 h 413"/>
                <a:gd name="T90" fmla="*/ 31068 w 412"/>
                <a:gd name="T91" fmla="*/ 77288 h 413"/>
                <a:gd name="T92" fmla="*/ 22161 w 412"/>
                <a:gd name="T93" fmla="*/ 74250 h 413"/>
                <a:gd name="T94" fmla="*/ 14213 w 412"/>
                <a:gd name="T95" fmla="*/ 69138 h 413"/>
                <a:gd name="T96" fmla="*/ 7948 w 412"/>
                <a:gd name="T97" fmla="*/ 62511 h 413"/>
                <a:gd name="T98" fmla="*/ 3233 w 412"/>
                <a:gd name="T99" fmla="*/ 54361 h 413"/>
                <a:gd name="T100" fmla="*/ 563 w 412"/>
                <a:gd name="T101" fmla="*/ 45091 h 4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2"/>
                <a:gd name="T154" fmla="*/ 0 h 413"/>
                <a:gd name="T155" fmla="*/ 412 w 412"/>
                <a:gd name="T156" fmla="*/ 413 h 4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2" h="413">
                  <a:moveTo>
                    <a:pt x="0" y="206"/>
                  </a:moveTo>
                  <a:lnTo>
                    <a:pt x="0" y="196"/>
                  </a:lnTo>
                  <a:lnTo>
                    <a:pt x="1" y="185"/>
                  </a:lnTo>
                  <a:lnTo>
                    <a:pt x="2" y="175"/>
                  </a:lnTo>
                  <a:lnTo>
                    <a:pt x="4" y="165"/>
                  </a:lnTo>
                  <a:lnTo>
                    <a:pt x="6" y="155"/>
                  </a:lnTo>
                  <a:lnTo>
                    <a:pt x="9" y="145"/>
                  </a:lnTo>
                  <a:lnTo>
                    <a:pt x="12" y="135"/>
                  </a:lnTo>
                  <a:lnTo>
                    <a:pt x="16" y="126"/>
                  </a:lnTo>
                  <a:lnTo>
                    <a:pt x="20" y="117"/>
                  </a:lnTo>
                  <a:lnTo>
                    <a:pt x="24" y="108"/>
                  </a:lnTo>
                  <a:lnTo>
                    <a:pt x="29" y="99"/>
                  </a:lnTo>
                  <a:lnTo>
                    <a:pt x="35" y="91"/>
                  </a:lnTo>
                  <a:lnTo>
                    <a:pt x="41" y="83"/>
                  </a:lnTo>
                  <a:lnTo>
                    <a:pt x="47" y="75"/>
                  </a:lnTo>
                  <a:lnTo>
                    <a:pt x="53" y="68"/>
                  </a:lnTo>
                  <a:lnTo>
                    <a:pt x="60" y="61"/>
                  </a:lnTo>
                  <a:lnTo>
                    <a:pt x="67" y="54"/>
                  </a:lnTo>
                  <a:lnTo>
                    <a:pt x="75" y="47"/>
                  </a:lnTo>
                  <a:lnTo>
                    <a:pt x="82" y="41"/>
                  </a:lnTo>
                  <a:lnTo>
                    <a:pt x="90" y="35"/>
                  </a:lnTo>
                  <a:lnTo>
                    <a:pt x="99" y="30"/>
                  </a:lnTo>
                  <a:lnTo>
                    <a:pt x="107" y="25"/>
                  </a:lnTo>
                  <a:lnTo>
                    <a:pt x="116" y="21"/>
                  </a:lnTo>
                  <a:lnTo>
                    <a:pt x="125" y="16"/>
                  </a:lnTo>
                  <a:lnTo>
                    <a:pt x="135" y="13"/>
                  </a:lnTo>
                  <a:lnTo>
                    <a:pt x="144" y="10"/>
                  </a:lnTo>
                  <a:lnTo>
                    <a:pt x="154" y="7"/>
                  </a:lnTo>
                  <a:lnTo>
                    <a:pt x="164" y="4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95" y="1"/>
                  </a:lnTo>
                  <a:lnTo>
                    <a:pt x="207" y="0"/>
                  </a:lnTo>
                  <a:lnTo>
                    <a:pt x="217" y="1"/>
                  </a:lnTo>
                  <a:lnTo>
                    <a:pt x="228" y="1"/>
                  </a:lnTo>
                  <a:lnTo>
                    <a:pt x="238" y="3"/>
                  </a:lnTo>
                  <a:lnTo>
                    <a:pt x="248" y="4"/>
                  </a:lnTo>
                  <a:lnTo>
                    <a:pt x="258" y="7"/>
                  </a:lnTo>
                  <a:lnTo>
                    <a:pt x="268" y="10"/>
                  </a:lnTo>
                  <a:lnTo>
                    <a:pt x="277" y="13"/>
                  </a:lnTo>
                  <a:lnTo>
                    <a:pt x="287" y="16"/>
                  </a:lnTo>
                  <a:lnTo>
                    <a:pt x="296" y="21"/>
                  </a:lnTo>
                  <a:lnTo>
                    <a:pt x="305" y="25"/>
                  </a:lnTo>
                  <a:lnTo>
                    <a:pt x="313" y="30"/>
                  </a:lnTo>
                  <a:lnTo>
                    <a:pt x="322" y="35"/>
                  </a:lnTo>
                  <a:lnTo>
                    <a:pt x="330" y="41"/>
                  </a:lnTo>
                  <a:lnTo>
                    <a:pt x="338" y="47"/>
                  </a:lnTo>
                  <a:lnTo>
                    <a:pt x="345" y="54"/>
                  </a:lnTo>
                  <a:lnTo>
                    <a:pt x="352" y="61"/>
                  </a:lnTo>
                  <a:lnTo>
                    <a:pt x="359" y="68"/>
                  </a:lnTo>
                  <a:lnTo>
                    <a:pt x="365" y="75"/>
                  </a:lnTo>
                  <a:lnTo>
                    <a:pt x="372" y="83"/>
                  </a:lnTo>
                  <a:lnTo>
                    <a:pt x="377" y="91"/>
                  </a:lnTo>
                  <a:lnTo>
                    <a:pt x="383" y="99"/>
                  </a:lnTo>
                  <a:lnTo>
                    <a:pt x="388" y="108"/>
                  </a:lnTo>
                  <a:lnTo>
                    <a:pt x="392" y="117"/>
                  </a:lnTo>
                  <a:lnTo>
                    <a:pt x="396" y="126"/>
                  </a:lnTo>
                  <a:lnTo>
                    <a:pt x="400" y="135"/>
                  </a:lnTo>
                  <a:lnTo>
                    <a:pt x="403" y="145"/>
                  </a:lnTo>
                  <a:lnTo>
                    <a:pt x="406" y="155"/>
                  </a:lnTo>
                  <a:lnTo>
                    <a:pt x="408" y="165"/>
                  </a:lnTo>
                  <a:lnTo>
                    <a:pt x="410" y="175"/>
                  </a:lnTo>
                  <a:lnTo>
                    <a:pt x="411" y="185"/>
                  </a:lnTo>
                  <a:lnTo>
                    <a:pt x="412" y="196"/>
                  </a:lnTo>
                  <a:lnTo>
                    <a:pt x="412" y="206"/>
                  </a:lnTo>
                  <a:lnTo>
                    <a:pt x="412" y="218"/>
                  </a:lnTo>
                  <a:lnTo>
                    <a:pt x="411" y="228"/>
                  </a:lnTo>
                  <a:lnTo>
                    <a:pt x="410" y="239"/>
                  </a:lnTo>
                  <a:lnTo>
                    <a:pt x="408" y="249"/>
                  </a:lnTo>
                  <a:lnTo>
                    <a:pt x="406" y="259"/>
                  </a:lnTo>
                  <a:lnTo>
                    <a:pt x="403" y="268"/>
                  </a:lnTo>
                  <a:lnTo>
                    <a:pt x="400" y="278"/>
                  </a:lnTo>
                  <a:lnTo>
                    <a:pt x="396" y="287"/>
                  </a:lnTo>
                  <a:lnTo>
                    <a:pt x="392" y="297"/>
                  </a:lnTo>
                  <a:lnTo>
                    <a:pt x="388" y="305"/>
                  </a:lnTo>
                  <a:lnTo>
                    <a:pt x="383" y="314"/>
                  </a:lnTo>
                  <a:lnTo>
                    <a:pt x="377" y="322"/>
                  </a:lnTo>
                  <a:lnTo>
                    <a:pt x="372" y="330"/>
                  </a:lnTo>
                  <a:lnTo>
                    <a:pt x="365" y="338"/>
                  </a:lnTo>
                  <a:lnTo>
                    <a:pt x="359" y="346"/>
                  </a:lnTo>
                  <a:lnTo>
                    <a:pt x="352" y="353"/>
                  </a:lnTo>
                  <a:lnTo>
                    <a:pt x="345" y="360"/>
                  </a:lnTo>
                  <a:lnTo>
                    <a:pt x="338" y="366"/>
                  </a:lnTo>
                  <a:lnTo>
                    <a:pt x="330" y="372"/>
                  </a:lnTo>
                  <a:lnTo>
                    <a:pt x="322" y="378"/>
                  </a:lnTo>
                  <a:lnTo>
                    <a:pt x="313" y="383"/>
                  </a:lnTo>
                  <a:lnTo>
                    <a:pt x="305" y="388"/>
                  </a:lnTo>
                  <a:lnTo>
                    <a:pt x="296" y="393"/>
                  </a:lnTo>
                  <a:lnTo>
                    <a:pt x="287" y="397"/>
                  </a:lnTo>
                  <a:lnTo>
                    <a:pt x="277" y="401"/>
                  </a:lnTo>
                  <a:lnTo>
                    <a:pt x="268" y="404"/>
                  </a:lnTo>
                  <a:lnTo>
                    <a:pt x="258" y="407"/>
                  </a:lnTo>
                  <a:lnTo>
                    <a:pt x="248" y="409"/>
                  </a:lnTo>
                  <a:lnTo>
                    <a:pt x="238" y="411"/>
                  </a:lnTo>
                  <a:lnTo>
                    <a:pt x="228" y="412"/>
                  </a:lnTo>
                  <a:lnTo>
                    <a:pt x="217" y="413"/>
                  </a:lnTo>
                  <a:lnTo>
                    <a:pt x="207" y="413"/>
                  </a:lnTo>
                  <a:lnTo>
                    <a:pt x="195" y="413"/>
                  </a:lnTo>
                  <a:lnTo>
                    <a:pt x="184" y="412"/>
                  </a:lnTo>
                  <a:lnTo>
                    <a:pt x="174" y="411"/>
                  </a:lnTo>
                  <a:lnTo>
                    <a:pt x="164" y="409"/>
                  </a:lnTo>
                  <a:lnTo>
                    <a:pt x="154" y="407"/>
                  </a:lnTo>
                  <a:lnTo>
                    <a:pt x="144" y="404"/>
                  </a:lnTo>
                  <a:lnTo>
                    <a:pt x="135" y="401"/>
                  </a:lnTo>
                  <a:lnTo>
                    <a:pt x="125" y="397"/>
                  </a:lnTo>
                  <a:lnTo>
                    <a:pt x="116" y="393"/>
                  </a:lnTo>
                  <a:lnTo>
                    <a:pt x="107" y="388"/>
                  </a:lnTo>
                  <a:lnTo>
                    <a:pt x="99" y="383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75" y="366"/>
                  </a:lnTo>
                  <a:lnTo>
                    <a:pt x="67" y="360"/>
                  </a:lnTo>
                  <a:lnTo>
                    <a:pt x="60" y="353"/>
                  </a:lnTo>
                  <a:lnTo>
                    <a:pt x="53" y="346"/>
                  </a:lnTo>
                  <a:lnTo>
                    <a:pt x="47" y="338"/>
                  </a:lnTo>
                  <a:lnTo>
                    <a:pt x="41" y="330"/>
                  </a:lnTo>
                  <a:lnTo>
                    <a:pt x="35" y="322"/>
                  </a:lnTo>
                  <a:lnTo>
                    <a:pt x="29" y="314"/>
                  </a:lnTo>
                  <a:lnTo>
                    <a:pt x="24" y="305"/>
                  </a:lnTo>
                  <a:lnTo>
                    <a:pt x="20" y="297"/>
                  </a:lnTo>
                  <a:lnTo>
                    <a:pt x="16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6" y="259"/>
                  </a:lnTo>
                  <a:lnTo>
                    <a:pt x="4" y="249"/>
                  </a:lnTo>
                  <a:lnTo>
                    <a:pt x="2" y="239"/>
                  </a:lnTo>
                  <a:lnTo>
                    <a:pt x="1" y="228"/>
                  </a:lnTo>
                  <a:lnTo>
                    <a:pt x="0" y="218"/>
                  </a:lnTo>
                  <a:lnTo>
                    <a:pt x="0" y="206"/>
                  </a:lnTo>
                  <a:close/>
                  <a:moveTo>
                    <a:pt x="1" y="206"/>
                  </a:moveTo>
                  <a:lnTo>
                    <a:pt x="1" y="196"/>
                  </a:lnTo>
                  <a:lnTo>
                    <a:pt x="2" y="185"/>
                  </a:lnTo>
                  <a:lnTo>
                    <a:pt x="3" y="175"/>
                  </a:lnTo>
                  <a:lnTo>
                    <a:pt x="5" y="165"/>
                  </a:lnTo>
                  <a:lnTo>
                    <a:pt x="7" y="155"/>
                  </a:lnTo>
                  <a:lnTo>
                    <a:pt x="10" y="145"/>
                  </a:lnTo>
                  <a:lnTo>
                    <a:pt x="13" y="136"/>
                  </a:lnTo>
                  <a:lnTo>
                    <a:pt x="17" y="127"/>
                  </a:lnTo>
                  <a:lnTo>
                    <a:pt x="21" y="118"/>
                  </a:lnTo>
                  <a:lnTo>
                    <a:pt x="26" y="109"/>
                  </a:lnTo>
                  <a:lnTo>
                    <a:pt x="31" y="100"/>
                  </a:lnTo>
                  <a:lnTo>
                    <a:pt x="36" y="92"/>
                  </a:lnTo>
                  <a:lnTo>
                    <a:pt x="42" y="84"/>
                  </a:lnTo>
                  <a:lnTo>
                    <a:pt x="48" y="76"/>
                  </a:lnTo>
                  <a:lnTo>
                    <a:pt x="54" y="69"/>
                  </a:lnTo>
                  <a:lnTo>
                    <a:pt x="61" y="62"/>
                  </a:lnTo>
                  <a:lnTo>
                    <a:pt x="68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1" y="37"/>
                  </a:lnTo>
                  <a:lnTo>
                    <a:pt x="99" y="31"/>
                  </a:lnTo>
                  <a:lnTo>
                    <a:pt x="108" y="26"/>
                  </a:lnTo>
                  <a:lnTo>
                    <a:pt x="117" y="22"/>
                  </a:lnTo>
                  <a:lnTo>
                    <a:pt x="126" y="18"/>
                  </a:lnTo>
                  <a:lnTo>
                    <a:pt x="135" y="14"/>
                  </a:lnTo>
                  <a:lnTo>
                    <a:pt x="145" y="11"/>
                  </a:lnTo>
                  <a:lnTo>
                    <a:pt x="154" y="8"/>
                  </a:lnTo>
                  <a:lnTo>
                    <a:pt x="164" y="6"/>
                  </a:lnTo>
                  <a:lnTo>
                    <a:pt x="174" y="4"/>
                  </a:lnTo>
                  <a:lnTo>
                    <a:pt x="185" y="3"/>
                  </a:lnTo>
                  <a:lnTo>
                    <a:pt x="195" y="2"/>
                  </a:lnTo>
                  <a:lnTo>
                    <a:pt x="207" y="2"/>
                  </a:lnTo>
                  <a:lnTo>
                    <a:pt x="217" y="2"/>
                  </a:lnTo>
                  <a:lnTo>
                    <a:pt x="227" y="3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8" y="8"/>
                  </a:lnTo>
                  <a:lnTo>
                    <a:pt x="267" y="11"/>
                  </a:lnTo>
                  <a:lnTo>
                    <a:pt x="277" y="14"/>
                  </a:lnTo>
                  <a:lnTo>
                    <a:pt x="286" y="18"/>
                  </a:lnTo>
                  <a:lnTo>
                    <a:pt x="295" y="22"/>
                  </a:lnTo>
                  <a:lnTo>
                    <a:pt x="304" y="26"/>
                  </a:lnTo>
                  <a:lnTo>
                    <a:pt x="313" y="31"/>
                  </a:lnTo>
                  <a:lnTo>
                    <a:pt x="321" y="37"/>
                  </a:lnTo>
                  <a:lnTo>
                    <a:pt x="329" y="42"/>
                  </a:lnTo>
                  <a:lnTo>
                    <a:pt x="337" y="48"/>
                  </a:lnTo>
                  <a:lnTo>
                    <a:pt x="344" y="55"/>
                  </a:lnTo>
                  <a:lnTo>
                    <a:pt x="351" y="62"/>
                  </a:lnTo>
                  <a:lnTo>
                    <a:pt x="358" y="69"/>
                  </a:lnTo>
                  <a:lnTo>
                    <a:pt x="364" y="76"/>
                  </a:lnTo>
                  <a:lnTo>
                    <a:pt x="370" y="84"/>
                  </a:lnTo>
                  <a:lnTo>
                    <a:pt x="376" y="92"/>
                  </a:lnTo>
                  <a:lnTo>
                    <a:pt x="381" y="100"/>
                  </a:lnTo>
                  <a:lnTo>
                    <a:pt x="386" y="109"/>
                  </a:lnTo>
                  <a:lnTo>
                    <a:pt x="391" y="118"/>
                  </a:lnTo>
                  <a:lnTo>
                    <a:pt x="395" y="127"/>
                  </a:lnTo>
                  <a:lnTo>
                    <a:pt x="399" y="136"/>
                  </a:lnTo>
                  <a:lnTo>
                    <a:pt x="402" y="145"/>
                  </a:lnTo>
                  <a:lnTo>
                    <a:pt x="405" y="155"/>
                  </a:lnTo>
                  <a:lnTo>
                    <a:pt x="407" y="165"/>
                  </a:lnTo>
                  <a:lnTo>
                    <a:pt x="409" y="175"/>
                  </a:lnTo>
                  <a:lnTo>
                    <a:pt x="410" y="185"/>
                  </a:lnTo>
                  <a:lnTo>
                    <a:pt x="411" y="196"/>
                  </a:lnTo>
                  <a:lnTo>
                    <a:pt x="411" y="206"/>
                  </a:lnTo>
                  <a:lnTo>
                    <a:pt x="411" y="218"/>
                  </a:lnTo>
                  <a:lnTo>
                    <a:pt x="410" y="228"/>
                  </a:lnTo>
                  <a:lnTo>
                    <a:pt x="409" y="238"/>
                  </a:lnTo>
                  <a:lnTo>
                    <a:pt x="407" y="248"/>
                  </a:lnTo>
                  <a:lnTo>
                    <a:pt x="405" y="258"/>
                  </a:lnTo>
                  <a:lnTo>
                    <a:pt x="402" y="268"/>
                  </a:lnTo>
                  <a:lnTo>
                    <a:pt x="399" y="278"/>
                  </a:lnTo>
                  <a:lnTo>
                    <a:pt x="395" y="287"/>
                  </a:lnTo>
                  <a:lnTo>
                    <a:pt x="391" y="296"/>
                  </a:lnTo>
                  <a:lnTo>
                    <a:pt x="386" y="305"/>
                  </a:lnTo>
                  <a:lnTo>
                    <a:pt x="381" y="313"/>
                  </a:lnTo>
                  <a:lnTo>
                    <a:pt x="376" y="322"/>
                  </a:lnTo>
                  <a:lnTo>
                    <a:pt x="370" y="330"/>
                  </a:lnTo>
                  <a:lnTo>
                    <a:pt x="364" y="337"/>
                  </a:lnTo>
                  <a:lnTo>
                    <a:pt x="358" y="345"/>
                  </a:lnTo>
                  <a:lnTo>
                    <a:pt x="351" y="352"/>
                  </a:lnTo>
                  <a:lnTo>
                    <a:pt x="344" y="359"/>
                  </a:lnTo>
                  <a:lnTo>
                    <a:pt x="337" y="365"/>
                  </a:lnTo>
                  <a:lnTo>
                    <a:pt x="329" y="371"/>
                  </a:lnTo>
                  <a:lnTo>
                    <a:pt x="321" y="377"/>
                  </a:lnTo>
                  <a:lnTo>
                    <a:pt x="313" y="382"/>
                  </a:lnTo>
                  <a:lnTo>
                    <a:pt x="304" y="387"/>
                  </a:lnTo>
                  <a:lnTo>
                    <a:pt x="295" y="392"/>
                  </a:lnTo>
                  <a:lnTo>
                    <a:pt x="286" y="396"/>
                  </a:lnTo>
                  <a:lnTo>
                    <a:pt x="277" y="399"/>
                  </a:lnTo>
                  <a:lnTo>
                    <a:pt x="267" y="403"/>
                  </a:lnTo>
                  <a:lnTo>
                    <a:pt x="258" y="405"/>
                  </a:lnTo>
                  <a:lnTo>
                    <a:pt x="248" y="408"/>
                  </a:lnTo>
                  <a:lnTo>
                    <a:pt x="238" y="409"/>
                  </a:lnTo>
                  <a:lnTo>
                    <a:pt x="227" y="411"/>
                  </a:lnTo>
                  <a:lnTo>
                    <a:pt x="217" y="411"/>
                  </a:lnTo>
                  <a:lnTo>
                    <a:pt x="207" y="412"/>
                  </a:lnTo>
                  <a:lnTo>
                    <a:pt x="195" y="411"/>
                  </a:lnTo>
                  <a:lnTo>
                    <a:pt x="185" y="411"/>
                  </a:lnTo>
                  <a:lnTo>
                    <a:pt x="174" y="409"/>
                  </a:lnTo>
                  <a:lnTo>
                    <a:pt x="164" y="408"/>
                  </a:lnTo>
                  <a:lnTo>
                    <a:pt x="154" y="405"/>
                  </a:lnTo>
                  <a:lnTo>
                    <a:pt x="145" y="403"/>
                  </a:lnTo>
                  <a:lnTo>
                    <a:pt x="135" y="399"/>
                  </a:lnTo>
                  <a:lnTo>
                    <a:pt x="126" y="396"/>
                  </a:lnTo>
                  <a:lnTo>
                    <a:pt x="117" y="392"/>
                  </a:lnTo>
                  <a:lnTo>
                    <a:pt x="108" y="387"/>
                  </a:lnTo>
                  <a:lnTo>
                    <a:pt x="99" y="382"/>
                  </a:lnTo>
                  <a:lnTo>
                    <a:pt x="91" y="377"/>
                  </a:lnTo>
                  <a:lnTo>
                    <a:pt x="83" y="371"/>
                  </a:lnTo>
                  <a:lnTo>
                    <a:pt x="75" y="365"/>
                  </a:lnTo>
                  <a:lnTo>
                    <a:pt x="68" y="359"/>
                  </a:lnTo>
                  <a:lnTo>
                    <a:pt x="61" y="352"/>
                  </a:lnTo>
                  <a:lnTo>
                    <a:pt x="54" y="345"/>
                  </a:lnTo>
                  <a:lnTo>
                    <a:pt x="48" y="337"/>
                  </a:lnTo>
                  <a:lnTo>
                    <a:pt x="42" y="330"/>
                  </a:lnTo>
                  <a:lnTo>
                    <a:pt x="36" y="322"/>
                  </a:lnTo>
                  <a:lnTo>
                    <a:pt x="31" y="313"/>
                  </a:lnTo>
                  <a:lnTo>
                    <a:pt x="26" y="305"/>
                  </a:lnTo>
                  <a:lnTo>
                    <a:pt x="21" y="296"/>
                  </a:lnTo>
                  <a:lnTo>
                    <a:pt x="17" y="287"/>
                  </a:lnTo>
                  <a:lnTo>
                    <a:pt x="13" y="278"/>
                  </a:lnTo>
                  <a:lnTo>
                    <a:pt x="10" y="268"/>
                  </a:lnTo>
                  <a:lnTo>
                    <a:pt x="7" y="258"/>
                  </a:lnTo>
                  <a:lnTo>
                    <a:pt x="5" y="248"/>
                  </a:lnTo>
                  <a:lnTo>
                    <a:pt x="3" y="238"/>
                  </a:lnTo>
                  <a:lnTo>
                    <a:pt x="2" y="228"/>
                  </a:lnTo>
                  <a:lnTo>
                    <a:pt x="1" y="218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6" name="Freeform 178"/>
            <p:cNvSpPr>
              <a:spLocks noEditPoints="1"/>
            </p:cNvSpPr>
            <p:nvPr/>
          </p:nvSpPr>
          <p:spPr bwMode="auto">
            <a:xfrm rot="1413173">
              <a:off x="1681" y="1169"/>
              <a:ext cx="2356" cy="2356"/>
            </a:xfrm>
            <a:custGeom>
              <a:avLst/>
              <a:gdLst>
                <a:gd name="T0" fmla="*/ 362 w 410"/>
                <a:gd name="T1" fmla="*/ 32823 h 410"/>
                <a:gd name="T2" fmla="*/ 2276 w 410"/>
                <a:gd name="T3" fmla="*/ 25428 h 410"/>
                <a:gd name="T4" fmla="*/ 5677 w 410"/>
                <a:gd name="T5" fmla="*/ 18589 h 410"/>
                <a:gd name="T6" fmla="*/ 10073 w 410"/>
                <a:gd name="T7" fmla="*/ 12711 h 410"/>
                <a:gd name="T8" fmla="*/ 15555 w 410"/>
                <a:gd name="T9" fmla="*/ 7597 h 410"/>
                <a:gd name="T10" fmla="*/ 22026 w 410"/>
                <a:gd name="T11" fmla="*/ 3798 h 410"/>
                <a:gd name="T12" fmla="*/ 29025 w 410"/>
                <a:gd name="T13" fmla="*/ 1121 h 410"/>
                <a:gd name="T14" fmla="*/ 36817 w 410"/>
                <a:gd name="T15" fmla="*/ 0 h 410"/>
                <a:gd name="T16" fmla="*/ 44977 w 410"/>
                <a:gd name="T17" fmla="*/ 362 h 410"/>
                <a:gd name="T18" fmla="*/ 52372 w 410"/>
                <a:gd name="T19" fmla="*/ 2276 h 410"/>
                <a:gd name="T20" fmla="*/ 59205 w 410"/>
                <a:gd name="T21" fmla="*/ 5516 h 410"/>
                <a:gd name="T22" fmla="*/ 65083 w 410"/>
                <a:gd name="T23" fmla="*/ 10073 h 410"/>
                <a:gd name="T24" fmla="*/ 70002 w 410"/>
                <a:gd name="T25" fmla="*/ 15555 h 410"/>
                <a:gd name="T26" fmla="*/ 74001 w 410"/>
                <a:gd name="T27" fmla="*/ 22026 h 410"/>
                <a:gd name="T28" fmla="*/ 76673 w 410"/>
                <a:gd name="T29" fmla="*/ 29025 h 410"/>
                <a:gd name="T30" fmla="*/ 77794 w 410"/>
                <a:gd name="T31" fmla="*/ 36817 h 410"/>
                <a:gd name="T32" fmla="*/ 77432 w 410"/>
                <a:gd name="T33" fmla="*/ 44775 h 410"/>
                <a:gd name="T34" fmla="*/ 75518 w 410"/>
                <a:gd name="T35" fmla="*/ 52372 h 410"/>
                <a:gd name="T36" fmla="*/ 72117 w 410"/>
                <a:gd name="T37" fmla="*/ 59009 h 410"/>
                <a:gd name="T38" fmla="*/ 67726 w 410"/>
                <a:gd name="T39" fmla="*/ 65083 h 410"/>
                <a:gd name="T40" fmla="*/ 62244 w 410"/>
                <a:gd name="T41" fmla="*/ 70002 h 410"/>
                <a:gd name="T42" fmla="*/ 55774 w 410"/>
                <a:gd name="T43" fmla="*/ 74001 h 410"/>
                <a:gd name="T44" fmla="*/ 48769 w 410"/>
                <a:gd name="T45" fmla="*/ 76478 h 410"/>
                <a:gd name="T46" fmla="*/ 40977 w 410"/>
                <a:gd name="T47" fmla="*/ 77599 h 410"/>
                <a:gd name="T48" fmla="*/ 32823 w 410"/>
                <a:gd name="T49" fmla="*/ 77237 h 410"/>
                <a:gd name="T50" fmla="*/ 25428 w 410"/>
                <a:gd name="T51" fmla="*/ 75317 h 410"/>
                <a:gd name="T52" fmla="*/ 18589 w 410"/>
                <a:gd name="T53" fmla="*/ 72117 h 410"/>
                <a:gd name="T54" fmla="*/ 12711 w 410"/>
                <a:gd name="T55" fmla="*/ 67726 h 410"/>
                <a:gd name="T56" fmla="*/ 7792 w 410"/>
                <a:gd name="T57" fmla="*/ 62244 h 410"/>
                <a:gd name="T58" fmla="*/ 3798 w 410"/>
                <a:gd name="T59" fmla="*/ 55774 h 410"/>
                <a:gd name="T60" fmla="*/ 1121 w 410"/>
                <a:gd name="T61" fmla="*/ 48574 h 410"/>
                <a:gd name="T62" fmla="*/ 0 w 410"/>
                <a:gd name="T63" fmla="*/ 40977 h 410"/>
                <a:gd name="T64" fmla="*/ 362 w 410"/>
                <a:gd name="T65" fmla="*/ 34737 h 410"/>
                <a:gd name="T66" fmla="*/ 3235 w 410"/>
                <a:gd name="T67" fmla="*/ 23709 h 410"/>
                <a:gd name="T68" fmla="*/ 6832 w 410"/>
                <a:gd name="T69" fmla="*/ 17268 h 410"/>
                <a:gd name="T70" fmla="*/ 12912 w 410"/>
                <a:gd name="T71" fmla="*/ 10234 h 410"/>
                <a:gd name="T72" fmla="*/ 18791 w 410"/>
                <a:gd name="T73" fmla="*/ 5879 h 410"/>
                <a:gd name="T74" fmla="*/ 25623 w 410"/>
                <a:gd name="T75" fmla="*/ 2477 h 410"/>
                <a:gd name="T76" fmla="*/ 33018 w 410"/>
                <a:gd name="T77" fmla="*/ 563 h 410"/>
                <a:gd name="T78" fmla="*/ 40977 w 410"/>
                <a:gd name="T79" fmla="*/ 195 h 410"/>
                <a:gd name="T80" fmla="*/ 50487 w 410"/>
                <a:gd name="T81" fmla="*/ 1885 h 410"/>
                <a:gd name="T82" fmla="*/ 59009 w 410"/>
                <a:gd name="T83" fmla="*/ 5879 h 410"/>
                <a:gd name="T84" fmla="*/ 66204 w 410"/>
                <a:gd name="T85" fmla="*/ 11590 h 410"/>
                <a:gd name="T86" fmla="*/ 70962 w 410"/>
                <a:gd name="T87" fmla="*/ 17268 h 410"/>
                <a:gd name="T88" fmla="*/ 74559 w 410"/>
                <a:gd name="T89" fmla="*/ 23709 h 410"/>
                <a:gd name="T90" fmla="*/ 76840 w 410"/>
                <a:gd name="T91" fmla="*/ 30938 h 410"/>
                <a:gd name="T92" fmla="*/ 77599 w 410"/>
                <a:gd name="T93" fmla="*/ 38702 h 410"/>
                <a:gd name="T94" fmla="*/ 76277 w 410"/>
                <a:gd name="T95" fmla="*/ 48574 h 410"/>
                <a:gd name="T96" fmla="*/ 72875 w 410"/>
                <a:gd name="T97" fmla="*/ 57291 h 410"/>
                <a:gd name="T98" fmla="*/ 68680 w 410"/>
                <a:gd name="T99" fmla="*/ 63365 h 410"/>
                <a:gd name="T100" fmla="*/ 62043 w 410"/>
                <a:gd name="T101" fmla="*/ 69841 h 410"/>
                <a:gd name="T102" fmla="*/ 55774 w 410"/>
                <a:gd name="T103" fmla="*/ 73634 h 410"/>
                <a:gd name="T104" fmla="*/ 48574 w 410"/>
                <a:gd name="T105" fmla="*/ 76277 h 410"/>
                <a:gd name="T106" fmla="*/ 40977 w 410"/>
                <a:gd name="T107" fmla="*/ 77432 h 410"/>
                <a:gd name="T108" fmla="*/ 31105 w 410"/>
                <a:gd name="T109" fmla="*/ 76673 h 410"/>
                <a:gd name="T110" fmla="*/ 22026 w 410"/>
                <a:gd name="T111" fmla="*/ 73634 h 410"/>
                <a:gd name="T112" fmla="*/ 15751 w 410"/>
                <a:gd name="T113" fmla="*/ 69841 h 410"/>
                <a:gd name="T114" fmla="*/ 9114 w 410"/>
                <a:gd name="T115" fmla="*/ 63365 h 410"/>
                <a:gd name="T116" fmla="*/ 4919 w 410"/>
                <a:gd name="T117" fmla="*/ 57291 h 410"/>
                <a:gd name="T118" fmla="*/ 2080 w 410"/>
                <a:gd name="T119" fmla="*/ 50487 h 410"/>
                <a:gd name="T120" fmla="*/ 362 w 410"/>
                <a:gd name="T121" fmla="*/ 42891 h 4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0"/>
                <a:gd name="T184" fmla="*/ 0 h 410"/>
                <a:gd name="T185" fmla="*/ 410 w 410"/>
                <a:gd name="T186" fmla="*/ 410 h 4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0" h="410">
                  <a:moveTo>
                    <a:pt x="0" y="204"/>
                  </a:moveTo>
                  <a:lnTo>
                    <a:pt x="0" y="194"/>
                  </a:lnTo>
                  <a:lnTo>
                    <a:pt x="1" y="183"/>
                  </a:lnTo>
                  <a:lnTo>
                    <a:pt x="2" y="173"/>
                  </a:lnTo>
                  <a:lnTo>
                    <a:pt x="4" y="163"/>
                  </a:lnTo>
                  <a:lnTo>
                    <a:pt x="6" y="153"/>
                  </a:lnTo>
                  <a:lnTo>
                    <a:pt x="9" y="143"/>
                  </a:lnTo>
                  <a:lnTo>
                    <a:pt x="12" y="134"/>
                  </a:lnTo>
                  <a:lnTo>
                    <a:pt x="16" y="125"/>
                  </a:lnTo>
                  <a:lnTo>
                    <a:pt x="20" y="116"/>
                  </a:lnTo>
                  <a:lnTo>
                    <a:pt x="25" y="107"/>
                  </a:lnTo>
                  <a:lnTo>
                    <a:pt x="30" y="98"/>
                  </a:lnTo>
                  <a:lnTo>
                    <a:pt x="35" y="90"/>
                  </a:lnTo>
                  <a:lnTo>
                    <a:pt x="41" y="82"/>
                  </a:lnTo>
                  <a:lnTo>
                    <a:pt x="47" y="74"/>
                  </a:lnTo>
                  <a:lnTo>
                    <a:pt x="53" y="67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6"/>
                  </a:lnTo>
                  <a:lnTo>
                    <a:pt x="82" y="40"/>
                  </a:lnTo>
                  <a:lnTo>
                    <a:pt x="90" y="35"/>
                  </a:lnTo>
                  <a:lnTo>
                    <a:pt x="98" y="29"/>
                  </a:lnTo>
                  <a:lnTo>
                    <a:pt x="107" y="24"/>
                  </a:lnTo>
                  <a:lnTo>
                    <a:pt x="116" y="20"/>
                  </a:lnTo>
                  <a:lnTo>
                    <a:pt x="125" y="16"/>
                  </a:lnTo>
                  <a:lnTo>
                    <a:pt x="134" y="12"/>
                  </a:lnTo>
                  <a:lnTo>
                    <a:pt x="144" y="9"/>
                  </a:lnTo>
                  <a:lnTo>
                    <a:pt x="153" y="6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6" y="0"/>
                  </a:lnTo>
                  <a:lnTo>
                    <a:pt x="226" y="1"/>
                  </a:lnTo>
                  <a:lnTo>
                    <a:pt x="237" y="2"/>
                  </a:lnTo>
                  <a:lnTo>
                    <a:pt x="247" y="4"/>
                  </a:lnTo>
                  <a:lnTo>
                    <a:pt x="257" y="6"/>
                  </a:lnTo>
                  <a:lnTo>
                    <a:pt x="266" y="9"/>
                  </a:lnTo>
                  <a:lnTo>
                    <a:pt x="276" y="12"/>
                  </a:lnTo>
                  <a:lnTo>
                    <a:pt x="285" y="16"/>
                  </a:lnTo>
                  <a:lnTo>
                    <a:pt x="294" y="20"/>
                  </a:lnTo>
                  <a:lnTo>
                    <a:pt x="303" y="24"/>
                  </a:lnTo>
                  <a:lnTo>
                    <a:pt x="312" y="29"/>
                  </a:lnTo>
                  <a:lnTo>
                    <a:pt x="320" y="35"/>
                  </a:lnTo>
                  <a:lnTo>
                    <a:pt x="328" y="40"/>
                  </a:lnTo>
                  <a:lnTo>
                    <a:pt x="336" y="46"/>
                  </a:lnTo>
                  <a:lnTo>
                    <a:pt x="343" y="53"/>
                  </a:lnTo>
                  <a:lnTo>
                    <a:pt x="350" y="60"/>
                  </a:lnTo>
                  <a:lnTo>
                    <a:pt x="357" y="67"/>
                  </a:lnTo>
                  <a:lnTo>
                    <a:pt x="363" y="74"/>
                  </a:lnTo>
                  <a:lnTo>
                    <a:pt x="369" y="82"/>
                  </a:lnTo>
                  <a:lnTo>
                    <a:pt x="375" y="90"/>
                  </a:lnTo>
                  <a:lnTo>
                    <a:pt x="380" y="98"/>
                  </a:lnTo>
                  <a:lnTo>
                    <a:pt x="385" y="107"/>
                  </a:lnTo>
                  <a:lnTo>
                    <a:pt x="390" y="116"/>
                  </a:lnTo>
                  <a:lnTo>
                    <a:pt x="394" y="125"/>
                  </a:lnTo>
                  <a:lnTo>
                    <a:pt x="398" y="134"/>
                  </a:lnTo>
                  <a:lnTo>
                    <a:pt x="401" y="143"/>
                  </a:lnTo>
                  <a:lnTo>
                    <a:pt x="404" y="153"/>
                  </a:lnTo>
                  <a:lnTo>
                    <a:pt x="406" y="163"/>
                  </a:lnTo>
                  <a:lnTo>
                    <a:pt x="408" y="173"/>
                  </a:lnTo>
                  <a:lnTo>
                    <a:pt x="409" y="183"/>
                  </a:lnTo>
                  <a:lnTo>
                    <a:pt x="410" y="194"/>
                  </a:lnTo>
                  <a:lnTo>
                    <a:pt x="410" y="204"/>
                  </a:lnTo>
                  <a:lnTo>
                    <a:pt x="410" y="216"/>
                  </a:lnTo>
                  <a:lnTo>
                    <a:pt x="409" y="226"/>
                  </a:lnTo>
                  <a:lnTo>
                    <a:pt x="408" y="236"/>
                  </a:lnTo>
                  <a:lnTo>
                    <a:pt x="406" y="246"/>
                  </a:lnTo>
                  <a:lnTo>
                    <a:pt x="404" y="256"/>
                  </a:lnTo>
                  <a:lnTo>
                    <a:pt x="401" y="266"/>
                  </a:lnTo>
                  <a:lnTo>
                    <a:pt x="398" y="276"/>
                  </a:lnTo>
                  <a:lnTo>
                    <a:pt x="394" y="285"/>
                  </a:lnTo>
                  <a:lnTo>
                    <a:pt x="390" y="294"/>
                  </a:lnTo>
                  <a:lnTo>
                    <a:pt x="385" y="303"/>
                  </a:lnTo>
                  <a:lnTo>
                    <a:pt x="380" y="311"/>
                  </a:lnTo>
                  <a:lnTo>
                    <a:pt x="375" y="320"/>
                  </a:lnTo>
                  <a:lnTo>
                    <a:pt x="369" y="328"/>
                  </a:lnTo>
                  <a:lnTo>
                    <a:pt x="363" y="335"/>
                  </a:lnTo>
                  <a:lnTo>
                    <a:pt x="357" y="343"/>
                  </a:lnTo>
                  <a:lnTo>
                    <a:pt x="350" y="350"/>
                  </a:lnTo>
                  <a:lnTo>
                    <a:pt x="343" y="357"/>
                  </a:lnTo>
                  <a:lnTo>
                    <a:pt x="336" y="363"/>
                  </a:lnTo>
                  <a:lnTo>
                    <a:pt x="328" y="369"/>
                  </a:lnTo>
                  <a:lnTo>
                    <a:pt x="320" y="375"/>
                  </a:lnTo>
                  <a:lnTo>
                    <a:pt x="312" y="380"/>
                  </a:lnTo>
                  <a:lnTo>
                    <a:pt x="303" y="385"/>
                  </a:lnTo>
                  <a:lnTo>
                    <a:pt x="294" y="390"/>
                  </a:lnTo>
                  <a:lnTo>
                    <a:pt x="285" y="394"/>
                  </a:lnTo>
                  <a:lnTo>
                    <a:pt x="276" y="397"/>
                  </a:lnTo>
                  <a:lnTo>
                    <a:pt x="266" y="401"/>
                  </a:lnTo>
                  <a:lnTo>
                    <a:pt x="257" y="403"/>
                  </a:lnTo>
                  <a:lnTo>
                    <a:pt x="247" y="406"/>
                  </a:lnTo>
                  <a:lnTo>
                    <a:pt x="237" y="407"/>
                  </a:lnTo>
                  <a:lnTo>
                    <a:pt x="226" y="409"/>
                  </a:lnTo>
                  <a:lnTo>
                    <a:pt x="216" y="409"/>
                  </a:lnTo>
                  <a:lnTo>
                    <a:pt x="206" y="410"/>
                  </a:lnTo>
                  <a:lnTo>
                    <a:pt x="194" y="409"/>
                  </a:lnTo>
                  <a:lnTo>
                    <a:pt x="184" y="409"/>
                  </a:lnTo>
                  <a:lnTo>
                    <a:pt x="173" y="407"/>
                  </a:lnTo>
                  <a:lnTo>
                    <a:pt x="163" y="406"/>
                  </a:lnTo>
                  <a:lnTo>
                    <a:pt x="153" y="403"/>
                  </a:lnTo>
                  <a:lnTo>
                    <a:pt x="144" y="401"/>
                  </a:lnTo>
                  <a:lnTo>
                    <a:pt x="134" y="397"/>
                  </a:lnTo>
                  <a:lnTo>
                    <a:pt x="125" y="394"/>
                  </a:lnTo>
                  <a:lnTo>
                    <a:pt x="116" y="390"/>
                  </a:lnTo>
                  <a:lnTo>
                    <a:pt x="107" y="385"/>
                  </a:lnTo>
                  <a:lnTo>
                    <a:pt x="98" y="380"/>
                  </a:lnTo>
                  <a:lnTo>
                    <a:pt x="90" y="375"/>
                  </a:lnTo>
                  <a:lnTo>
                    <a:pt x="82" y="369"/>
                  </a:lnTo>
                  <a:lnTo>
                    <a:pt x="74" y="363"/>
                  </a:lnTo>
                  <a:lnTo>
                    <a:pt x="67" y="357"/>
                  </a:lnTo>
                  <a:lnTo>
                    <a:pt x="60" y="350"/>
                  </a:lnTo>
                  <a:lnTo>
                    <a:pt x="53" y="343"/>
                  </a:lnTo>
                  <a:lnTo>
                    <a:pt x="47" y="335"/>
                  </a:lnTo>
                  <a:lnTo>
                    <a:pt x="41" y="328"/>
                  </a:lnTo>
                  <a:lnTo>
                    <a:pt x="35" y="320"/>
                  </a:lnTo>
                  <a:lnTo>
                    <a:pt x="30" y="311"/>
                  </a:lnTo>
                  <a:lnTo>
                    <a:pt x="25" y="303"/>
                  </a:lnTo>
                  <a:lnTo>
                    <a:pt x="20" y="294"/>
                  </a:lnTo>
                  <a:lnTo>
                    <a:pt x="16" y="285"/>
                  </a:lnTo>
                  <a:lnTo>
                    <a:pt x="12" y="276"/>
                  </a:lnTo>
                  <a:lnTo>
                    <a:pt x="9" y="266"/>
                  </a:lnTo>
                  <a:lnTo>
                    <a:pt x="6" y="256"/>
                  </a:lnTo>
                  <a:lnTo>
                    <a:pt x="4" y="246"/>
                  </a:lnTo>
                  <a:lnTo>
                    <a:pt x="2" y="236"/>
                  </a:lnTo>
                  <a:lnTo>
                    <a:pt x="1" y="226"/>
                  </a:lnTo>
                  <a:lnTo>
                    <a:pt x="0" y="216"/>
                  </a:lnTo>
                  <a:lnTo>
                    <a:pt x="0" y="204"/>
                  </a:lnTo>
                  <a:close/>
                  <a:moveTo>
                    <a:pt x="1" y="204"/>
                  </a:moveTo>
                  <a:lnTo>
                    <a:pt x="2" y="194"/>
                  </a:lnTo>
                  <a:lnTo>
                    <a:pt x="2" y="183"/>
                  </a:lnTo>
                  <a:lnTo>
                    <a:pt x="6" y="163"/>
                  </a:lnTo>
                  <a:lnTo>
                    <a:pt x="8" y="153"/>
                  </a:lnTo>
                  <a:lnTo>
                    <a:pt x="11" y="144"/>
                  </a:lnTo>
                  <a:lnTo>
                    <a:pt x="17" y="125"/>
                  </a:lnTo>
                  <a:lnTo>
                    <a:pt x="21" y="116"/>
                  </a:lnTo>
                  <a:lnTo>
                    <a:pt x="26" y="107"/>
                  </a:lnTo>
                  <a:lnTo>
                    <a:pt x="31" y="99"/>
                  </a:lnTo>
                  <a:lnTo>
                    <a:pt x="36" y="91"/>
                  </a:lnTo>
                  <a:lnTo>
                    <a:pt x="42" y="83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5" y="47"/>
                  </a:lnTo>
                  <a:lnTo>
                    <a:pt x="83" y="41"/>
                  </a:lnTo>
                  <a:lnTo>
                    <a:pt x="91" y="36"/>
                  </a:lnTo>
                  <a:lnTo>
                    <a:pt x="99" y="31"/>
                  </a:lnTo>
                  <a:lnTo>
                    <a:pt x="108" y="26"/>
                  </a:lnTo>
                  <a:lnTo>
                    <a:pt x="116" y="21"/>
                  </a:lnTo>
                  <a:lnTo>
                    <a:pt x="125" y="17"/>
                  </a:lnTo>
                  <a:lnTo>
                    <a:pt x="135" y="13"/>
                  </a:lnTo>
                  <a:lnTo>
                    <a:pt x="144" y="10"/>
                  </a:lnTo>
                  <a:lnTo>
                    <a:pt x="154" y="8"/>
                  </a:lnTo>
                  <a:lnTo>
                    <a:pt x="164" y="5"/>
                  </a:lnTo>
                  <a:lnTo>
                    <a:pt x="174" y="3"/>
                  </a:lnTo>
                  <a:lnTo>
                    <a:pt x="184" y="2"/>
                  </a:lnTo>
                  <a:lnTo>
                    <a:pt x="194" y="1"/>
                  </a:lnTo>
                  <a:lnTo>
                    <a:pt x="206" y="1"/>
                  </a:lnTo>
                  <a:lnTo>
                    <a:pt x="216" y="1"/>
                  </a:lnTo>
                  <a:lnTo>
                    <a:pt x="226" y="2"/>
                  </a:lnTo>
                  <a:lnTo>
                    <a:pt x="246" y="5"/>
                  </a:lnTo>
                  <a:lnTo>
                    <a:pt x="256" y="8"/>
                  </a:lnTo>
                  <a:lnTo>
                    <a:pt x="266" y="10"/>
                  </a:lnTo>
                  <a:lnTo>
                    <a:pt x="285" y="17"/>
                  </a:lnTo>
                  <a:lnTo>
                    <a:pt x="294" y="21"/>
                  </a:lnTo>
                  <a:lnTo>
                    <a:pt x="302" y="26"/>
                  </a:lnTo>
                  <a:lnTo>
                    <a:pt x="311" y="31"/>
                  </a:lnTo>
                  <a:lnTo>
                    <a:pt x="319" y="36"/>
                  </a:lnTo>
                  <a:lnTo>
                    <a:pt x="327" y="41"/>
                  </a:lnTo>
                  <a:lnTo>
                    <a:pt x="335" y="47"/>
                  </a:lnTo>
                  <a:lnTo>
                    <a:pt x="349" y="61"/>
                  </a:lnTo>
                  <a:lnTo>
                    <a:pt x="356" y="68"/>
                  </a:lnTo>
                  <a:lnTo>
                    <a:pt x="362" y="75"/>
                  </a:lnTo>
                  <a:lnTo>
                    <a:pt x="368" y="83"/>
                  </a:lnTo>
                  <a:lnTo>
                    <a:pt x="374" y="91"/>
                  </a:lnTo>
                  <a:lnTo>
                    <a:pt x="379" y="99"/>
                  </a:lnTo>
                  <a:lnTo>
                    <a:pt x="384" y="107"/>
                  </a:lnTo>
                  <a:lnTo>
                    <a:pt x="389" y="116"/>
                  </a:lnTo>
                  <a:lnTo>
                    <a:pt x="393" y="125"/>
                  </a:lnTo>
                  <a:lnTo>
                    <a:pt x="396" y="134"/>
                  </a:lnTo>
                  <a:lnTo>
                    <a:pt x="400" y="144"/>
                  </a:lnTo>
                  <a:lnTo>
                    <a:pt x="402" y="153"/>
                  </a:lnTo>
                  <a:lnTo>
                    <a:pt x="405" y="163"/>
                  </a:lnTo>
                  <a:lnTo>
                    <a:pt x="406" y="173"/>
                  </a:lnTo>
                  <a:lnTo>
                    <a:pt x="408" y="183"/>
                  </a:lnTo>
                  <a:lnTo>
                    <a:pt x="408" y="194"/>
                  </a:lnTo>
                  <a:lnTo>
                    <a:pt x="409" y="204"/>
                  </a:lnTo>
                  <a:lnTo>
                    <a:pt x="408" y="216"/>
                  </a:lnTo>
                  <a:lnTo>
                    <a:pt x="408" y="226"/>
                  </a:lnTo>
                  <a:lnTo>
                    <a:pt x="405" y="246"/>
                  </a:lnTo>
                  <a:lnTo>
                    <a:pt x="402" y="256"/>
                  </a:lnTo>
                  <a:lnTo>
                    <a:pt x="400" y="266"/>
                  </a:lnTo>
                  <a:lnTo>
                    <a:pt x="393" y="284"/>
                  </a:lnTo>
                  <a:lnTo>
                    <a:pt x="389" y="293"/>
                  </a:lnTo>
                  <a:lnTo>
                    <a:pt x="384" y="302"/>
                  </a:lnTo>
                  <a:lnTo>
                    <a:pt x="379" y="311"/>
                  </a:lnTo>
                  <a:lnTo>
                    <a:pt x="374" y="319"/>
                  </a:lnTo>
                  <a:lnTo>
                    <a:pt x="368" y="327"/>
                  </a:lnTo>
                  <a:lnTo>
                    <a:pt x="362" y="334"/>
                  </a:lnTo>
                  <a:lnTo>
                    <a:pt x="349" y="349"/>
                  </a:lnTo>
                  <a:lnTo>
                    <a:pt x="342" y="356"/>
                  </a:lnTo>
                  <a:lnTo>
                    <a:pt x="335" y="362"/>
                  </a:lnTo>
                  <a:lnTo>
                    <a:pt x="327" y="368"/>
                  </a:lnTo>
                  <a:lnTo>
                    <a:pt x="319" y="374"/>
                  </a:lnTo>
                  <a:lnTo>
                    <a:pt x="311" y="379"/>
                  </a:lnTo>
                  <a:lnTo>
                    <a:pt x="302" y="384"/>
                  </a:lnTo>
                  <a:lnTo>
                    <a:pt x="294" y="388"/>
                  </a:lnTo>
                  <a:lnTo>
                    <a:pt x="285" y="392"/>
                  </a:lnTo>
                  <a:lnTo>
                    <a:pt x="275" y="396"/>
                  </a:lnTo>
                  <a:lnTo>
                    <a:pt x="266" y="399"/>
                  </a:lnTo>
                  <a:lnTo>
                    <a:pt x="256" y="402"/>
                  </a:lnTo>
                  <a:lnTo>
                    <a:pt x="246" y="404"/>
                  </a:lnTo>
                  <a:lnTo>
                    <a:pt x="236" y="406"/>
                  </a:lnTo>
                  <a:lnTo>
                    <a:pt x="226" y="407"/>
                  </a:lnTo>
                  <a:lnTo>
                    <a:pt x="216" y="408"/>
                  </a:lnTo>
                  <a:lnTo>
                    <a:pt x="206" y="408"/>
                  </a:lnTo>
                  <a:lnTo>
                    <a:pt x="194" y="408"/>
                  </a:lnTo>
                  <a:lnTo>
                    <a:pt x="184" y="407"/>
                  </a:lnTo>
                  <a:lnTo>
                    <a:pt x="164" y="404"/>
                  </a:lnTo>
                  <a:lnTo>
                    <a:pt x="154" y="402"/>
                  </a:lnTo>
                  <a:lnTo>
                    <a:pt x="144" y="399"/>
                  </a:lnTo>
                  <a:lnTo>
                    <a:pt x="125" y="392"/>
                  </a:lnTo>
                  <a:lnTo>
                    <a:pt x="116" y="388"/>
                  </a:lnTo>
                  <a:lnTo>
                    <a:pt x="108" y="384"/>
                  </a:lnTo>
                  <a:lnTo>
                    <a:pt x="99" y="379"/>
                  </a:lnTo>
                  <a:lnTo>
                    <a:pt x="91" y="374"/>
                  </a:lnTo>
                  <a:lnTo>
                    <a:pt x="83" y="368"/>
                  </a:lnTo>
                  <a:lnTo>
                    <a:pt x="75" y="362"/>
                  </a:lnTo>
                  <a:lnTo>
                    <a:pt x="61" y="349"/>
                  </a:lnTo>
                  <a:lnTo>
                    <a:pt x="54" y="342"/>
                  </a:lnTo>
                  <a:lnTo>
                    <a:pt x="48" y="334"/>
                  </a:lnTo>
                  <a:lnTo>
                    <a:pt x="42" y="327"/>
                  </a:lnTo>
                  <a:lnTo>
                    <a:pt x="36" y="319"/>
                  </a:lnTo>
                  <a:lnTo>
                    <a:pt x="31" y="311"/>
                  </a:lnTo>
                  <a:lnTo>
                    <a:pt x="26" y="302"/>
                  </a:lnTo>
                  <a:lnTo>
                    <a:pt x="21" y="293"/>
                  </a:lnTo>
                  <a:lnTo>
                    <a:pt x="17" y="284"/>
                  </a:lnTo>
                  <a:lnTo>
                    <a:pt x="14" y="275"/>
                  </a:lnTo>
                  <a:lnTo>
                    <a:pt x="11" y="266"/>
                  </a:lnTo>
                  <a:lnTo>
                    <a:pt x="8" y="256"/>
                  </a:lnTo>
                  <a:lnTo>
                    <a:pt x="6" y="246"/>
                  </a:lnTo>
                  <a:lnTo>
                    <a:pt x="4" y="236"/>
                  </a:lnTo>
                  <a:lnTo>
                    <a:pt x="2" y="226"/>
                  </a:lnTo>
                  <a:lnTo>
                    <a:pt x="2" y="216"/>
                  </a:lnTo>
                  <a:lnTo>
                    <a:pt x="1" y="2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7" name="Freeform 179"/>
            <p:cNvSpPr>
              <a:spLocks noEditPoints="1"/>
            </p:cNvSpPr>
            <p:nvPr/>
          </p:nvSpPr>
          <p:spPr bwMode="auto">
            <a:xfrm rot="1413173">
              <a:off x="1688" y="1175"/>
              <a:ext cx="2344" cy="2338"/>
            </a:xfrm>
            <a:custGeom>
              <a:avLst/>
              <a:gdLst>
                <a:gd name="T0" fmla="*/ 959 w 408"/>
                <a:gd name="T1" fmla="*/ 30721 h 407"/>
                <a:gd name="T2" fmla="*/ 3798 w 408"/>
                <a:gd name="T3" fmla="*/ 21812 h 407"/>
                <a:gd name="T4" fmla="*/ 7790 w 408"/>
                <a:gd name="T5" fmla="*/ 15545 h 407"/>
                <a:gd name="T6" fmla="*/ 14030 w 408"/>
                <a:gd name="T7" fmla="*/ 8714 h 407"/>
                <a:gd name="T8" fmla="*/ 20297 w 408"/>
                <a:gd name="T9" fmla="*/ 4751 h 407"/>
                <a:gd name="T10" fmla="*/ 27128 w 408"/>
                <a:gd name="T11" fmla="*/ 1718 h 407"/>
                <a:gd name="T12" fmla="*/ 34689 w 408"/>
                <a:gd name="T13" fmla="*/ 195 h 407"/>
                <a:gd name="T14" fmla="*/ 42675 w 408"/>
                <a:gd name="T15" fmla="*/ 195 h 407"/>
                <a:gd name="T16" fmla="*/ 53866 w 408"/>
                <a:gd name="T17" fmla="*/ 3033 h 407"/>
                <a:gd name="T18" fmla="*/ 60301 w 408"/>
                <a:gd name="T19" fmla="*/ 6635 h 407"/>
                <a:gd name="T20" fmla="*/ 67333 w 408"/>
                <a:gd name="T21" fmla="*/ 12707 h 407"/>
                <a:gd name="T22" fmla="*/ 71687 w 408"/>
                <a:gd name="T23" fmla="*/ 18578 h 407"/>
                <a:gd name="T24" fmla="*/ 74893 w 408"/>
                <a:gd name="T25" fmla="*/ 25212 h 407"/>
                <a:gd name="T26" fmla="*/ 76806 w 408"/>
                <a:gd name="T27" fmla="*/ 32606 h 407"/>
                <a:gd name="T28" fmla="*/ 77168 w 408"/>
                <a:gd name="T29" fmla="*/ 40751 h 407"/>
                <a:gd name="T30" fmla="*/ 75651 w 408"/>
                <a:gd name="T31" fmla="*/ 50224 h 407"/>
                <a:gd name="T32" fmla="*/ 71687 w 408"/>
                <a:gd name="T33" fmla="*/ 58772 h 407"/>
                <a:gd name="T34" fmla="*/ 65977 w 408"/>
                <a:gd name="T35" fmla="*/ 65964 h 407"/>
                <a:gd name="T36" fmla="*/ 60301 w 408"/>
                <a:gd name="T37" fmla="*/ 70714 h 407"/>
                <a:gd name="T38" fmla="*/ 53866 w 408"/>
                <a:gd name="T39" fmla="*/ 74115 h 407"/>
                <a:gd name="T40" fmla="*/ 46472 w 408"/>
                <a:gd name="T41" fmla="*/ 76390 h 407"/>
                <a:gd name="T42" fmla="*/ 38883 w 408"/>
                <a:gd name="T43" fmla="*/ 77154 h 407"/>
                <a:gd name="T44" fmla="*/ 29013 w 408"/>
                <a:gd name="T45" fmla="*/ 76028 h 407"/>
                <a:gd name="T46" fmla="*/ 20297 w 408"/>
                <a:gd name="T47" fmla="*/ 72599 h 407"/>
                <a:gd name="T48" fmla="*/ 14030 w 408"/>
                <a:gd name="T49" fmla="*/ 68440 h 407"/>
                <a:gd name="T50" fmla="*/ 7790 w 408"/>
                <a:gd name="T51" fmla="*/ 61805 h 407"/>
                <a:gd name="T52" fmla="*/ 3798 w 408"/>
                <a:gd name="T53" fmla="*/ 55336 h 407"/>
                <a:gd name="T54" fmla="*/ 1321 w 408"/>
                <a:gd name="T55" fmla="*/ 48345 h 407"/>
                <a:gd name="T56" fmla="*/ 195 w 408"/>
                <a:gd name="T57" fmla="*/ 40751 h 407"/>
                <a:gd name="T58" fmla="*/ 563 w 408"/>
                <a:gd name="T59" fmla="*/ 34679 h 407"/>
                <a:gd name="T60" fmla="*/ 2080 w 408"/>
                <a:gd name="T61" fmla="*/ 27091 h 407"/>
                <a:gd name="T62" fmla="*/ 4918 w 408"/>
                <a:gd name="T63" fmla="*/ 20295 h 407"/>
                <a:gd name="T64" fmla="*/ 9112 w 408"/>
                <a:gd name="T65" fmla="*/ 14223 h 407"/>
                <a:gd name="T66" fmla="*/ 14225 w 408"/>
                <a:gd name="T67" fmla="*/ 9105 h 407"/>
                <a:gd name="T68" fmla="*/ 20297 w 408"/>
                <a:gd name="T69" fmla="*/ 4917 h 407"/>
                <a:gd name="T70" fmla="*/ 27295 w 408"/>
                <a:gd name="T71" fmla="*/ 2079 h 407"/>
                <a:gd name="T72" fmla="*/ 34689 w 408"/>
                <a:gd name="T73" fmla="*/ 563 h 407"/>
                <a:gd name="T74" fmla="*/ 42675 w 408"/>
                <a:gd name="T75" fmla="*/ 563 h 407"/>
                <a:gd name="T76" fmla="*/ 50235 w 408"/>
                <a:gd name="T77" fmla="*/ 2079 h 407"/>
                <a:gd name="T78" fmla="*/ 57066 w 408"/>
                <a:gd name="T79" fmla="*/ 4917 h 407"/>
                <a:gd name="T80" fmla="*/ 63139 w 408"/>
                <a:gd name="T81" fmla="*/ 9105 h 407"/>
                <a:gd name="T82" fmla="*/ 68258 w 408"/>
                <a:gd name="T83" fmla="*/ 14223 h 407"/>
                <a:gd name="T84" fmla="*/ 72446 w 408"/>
                <a:gd name="T85" fmla="*/ 20295 h 407"/>
                <a:gd name="T86" fmla="*/ 75290 w 408"/>
                <a:gd name="T87" fmla="*/ 27091 h 407"/>
                <a:gd name="T88" fmla="*/ 76806 w 408"/>
                <a:gd name="T89" fmla="*/ 34679 h 407"/>
                <a:gd name="T90" fmla="*/ 76806 w 408"/>
                <a:gd name="T91" fmla="*/ 42670 h 407"/>
                <a:gd name="T92" fmla="*/ 75290 w 408"/>
                <a:gd name="T93" fmla="*/ 50057 h 407"/>
                <a:gd name="T94" fmla="*/ 72446 w 408"/>
                <a:gd name="T95" fmla="*/ 56859 h 407"/>
                <a:gd name="T96" fmla="*/ 68258 w 408"/>
                <a:gd name="T97" fmla="*/ 63126 h 407"/>
                <a:gd name="T98" fmla="*/ 63139 w 408"/>
                <a:gd name="T99" fmla="*/ 68244 h 407"/>
                <a:gd name="T100" fmla="*/ 57066 w 408"/>
                <a:gd name="T101" fmla="*/ 72398 h 407"/>
                <a:gd name="T102" fmla="*/ 50235 w 408"/>
                <a:gd name="T103" fmla="*/ 75270 h 407"/>
                <a:gd name="T104" fmla="*/ 42675 w 408"/>
                <a:gd name="T105" fmla="*/ 76786 h 407"/>
                <a:gd name="T106" fmla="*/ 34689 w 408"/>
                <a:gd name="T107" fmla="*/ 76786 h 407"/>
                <a:gd name="T108" fmla="*/ 27295 w 408"/>
                <a:gd name="T109" fmla="*/ 75270 h 407"/>
                <a:gd name="T110" fmla="*/ 20297 w 408"/>
                <a:gd name="T111" fmla="*/ 72398 h 407"/>
                <a:gd name="T112" fmla="*/ 14225 w 408"/>
                <a:gd name="T113" fmla="*/ 68244 h 407"/>
                <a:gd name="T114" fmla="*/ 9112 w 408"/>
                <a:gd name="T115" fmla="*/ 63126 h 407"/>
                <a:gd name="T116" fmla="*/ 4918 w 408"/>
                <a:gd name="T117" fmla="*/ 56859 h 407"/>
                <a:gd name="T118" fmla="*/ 2080 w 408"/>
                <a:gd name="T119" fmla="*/ 50057 h 407"/>
                <a:gd name="T120" fmla="*/ 563 w 408"/>
                <a:gd name="T121" fmla="*/ 42670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407"/>
                <a:gd name="T185" fmla="*/ 408 w 408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407">
                  <a:moveTo>
                    <a:pt x="0" y="203"/>
                  </a:moveTo>
                  <a:lnTo>
                    <a:pt x="1" y="193"/>
                  </a:lnTo>
                  <a:lnTo>
                    <a:pt x="1" y="182"/>
                  </a:lnTo>
                  <a:lnTo>
                    <a:pt x="5" y="162"/>
                  </a:lnTo>
                  <a:lnTo>
                    <a:pt x="7" y="152"/>
                  </a:lnTo>
                  <a:lnTo>
                    <a:pt x="10" y="143"/>
                  </a:lnTo>
                  <a:lnTo>
                    <a:pt x="16" y="124"/>
                  </a:lnTo>
                  <a:lnTo>
                    <a:pt x="20" y="115"/>
                  </a:lnTo>
                  <a:lnTo>
                    <a:pt x="25" y="106"/>
                  </a:lnTo>
                  <a:lnTo>
                    <a:pt x="30" y="98"/>
                  </a:lnTo>
                  <a:lnTo>
                    <a:pt x="35" y="90"/>
                  </a:lnTo>
                  <a:lnTo>
                    <a:pt x="41" y="82"/>
                  </a:lnTo>
                  <a:lnTo>
                    <a:pt x="47" y="74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6"/>
                  </a:lnTo>
                  <a:lnTo>
                    <a:pt x="82" y="40"/>
                  </a:lnTo>
                  <a:lnTo>
                    <a:pt x="90" y="35"/>
                  </a:lnTo>
                  <a:lnTo>
                    <a:pt x="98" y="30"/>
                  </a:lnTo>
                  <a:lnTo>
                    <a:pt x="107" y="25"/>
                  </a:lnTo>
                  <a:lnTo>
                    <a:pt x="115" y="20"/>
                  </a:lnTo>
                  <a:lnTo>
                    <a:pt x="124" y="16"/>
                  </a:lnTo>
                  <a:lnTo>
                    <a:pt x="134" y="12"/>
                  </a:lnTo>
                  <a:lnTo>
                    <a:pt x="143" y="9"/>
                  </a:lnTo>
                  <a:lnTo>
                    <a:pt x="153" y="7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3" y="1"/>
                  </a:lnTo>
                  <a:lnTo>
                    <a:pt x="193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5" y="1"/>
                  </a:lnTo>
                  <a:lnTo>
                    <a:pt x="245" y="4"/>
                  </a:lnTo>
                  <a:lnTo>
                    <a:pt x="255" y="7"/>
                  </a:lnTo>
                  <a:lnTo>
                    <a:pt x="265" y="9"/>
                  </a:lnTo>
                  <a:lnTo>
                    <a:pt x="284" y="16"/>
                  </a:lnTo>
                  <a:lnTo>
                    <a:pt x="293" y="20"/>
                  </a:lnTo>
                  <a:lnTo>
                    <a:pt x="301" y="25"/>
                  </a:lnTo>
                  <a:lnTo>
                    <a:pt x="310" y="30"/>
                  </a:lnTo>
                  <a:lnTo>
                    <a:pt x="318" y="35"/>
                  </a:lnTo>
                  <a:lnTo>
                    <a:pt x="326" y="40"/>
                  </a:lnTo>
                  <a:lnTo>
                    <a:pt x="334" y="46"/>
                  </a:lnTo>
                  <a:lnTo>
                    <a:pt x="348" y="60"/>
                  </a:lnTo>
                  <a:lnTo>
                    <a:pt x="355" y="67"/>
                  </a:lnTo>
                  <a:lnTo>
                    <a:pt x="361" y="74"/>
                  </a:lnTo>
                  <a:lnTo>
                    <a:pt x="367" y="82"/>
                  </a:lnTo>
                  <a:lnTo>
                    <a:pt x="373" y="90"/>
                  </a:lnTo>
                  <a:lnTo>
                    <a:pt x="378" y="98"/>
                  </a:lnTo>
                  <a:lnTo>
                    <a:pt x="383" y="106"/>
                  </a:lnTo>
                  <a:lnTo>
                    <a:pt x="388" y="115"/>
                  </a:lnTo>
                  <a:lnTo>
                    <a:pt x="392" y="124"/>
                  </a:lnTo>
                  <a:lnTo>
                    <a:pt x="395" y="133"/>
                  </a:lnTo>
                  <a:lnTo>
                    <a:pt x="399" y="143"/>
                  </a:lnTo>
                  <a:lnTo>
                    <a:pt x="401" y="152"/>
                  </a:lnTo>
                  <a:lnTo>
                    <a:pt x="404" y="162"/>
                  </a:lnTo>
                  <a:lnTo>
                    <a:pt x="405" y="172"/>
                  </a:lnTo>
                  <a:lnTo>
                    <a:pt x="407" y="182"/>
                  </a:lnTo>
                  <a:lnTo>
                    <a:pt x="407" y="193"/>
                  </a:lnTo>
                  <a:lnTo>
                    <a:pt x="408" y="203"/>
                  </a:lnTo>
                  <a:lnTo>
                    <a:pt x="407" y="215"/>
                  </a:lnTo>
                  <a:lnTo>
                    <a:pt x="407" y="225"/>
                  </a:lnTo>
                  <a:lnTo>
                    <a:pt x="404" y="245"/>
                  </a:lnTo>
                  <a:lnTo>
                    <a:pt x="401" y="255"/>
                  </a:lnTo>
                  <a:lnTo>
                    <a:pt x="399" y="265"/>
                  </a:lnTo>
                  <a:lnTo>
                    <a:pt x="392" y="283"/>
                  </a:lnTo>
                  <a:lnTo>
                    <a:pt x="388" y="292"/>
                  </a:lnTo>
                  <a:lnTo>
                    <a:pt x="383" y="301"/>
                  </a:lnTo>
                  <a:lnTo>
                    <a:pt x="378" y="310"/>
                  </a:lnTo>
                  <a:lnTo>
                    <a:pt x="373" y="318"/>
                  </a:lnTo>
                  <a:lnTo>
                    <a:pt x="367" y="326"/>
                  </a:lnTo>
                  <a:lnTo>
                    <a:pt x="361" y="333"/>
                  </a:lnTo>
                  <a:lnTo>
                    <a:pt x="348" y="348"/>
                  </a:lnTo>
                  <a:lnTo>
                    <a:pt x="341" y="355"/>
                  </a:lnTo>
                  <a:lnTo>
                    <a:pt x="334" y="361"/>
                  </a:lnTo>
                  <a:lnTo>
                    <a:pt x="326" y="367"/>
                  </a:lnTo>
                  <a:lnTo>
                    <a:pt x="318" y="373"/>
                  </a:lnTo>
                  <a:lnTo>
                    <a:pt x="310" y="378"/>
                  </a:lnTo>
                  <a:lnTo>
                    <a:pt x="301" y="383"/>
                  </a:lnTo>
                  <a:lnTo>
                    <a:pt x="293" y="387"/>
                  </a:lnTo>
                  <a:lnTo>
                    <a:pt x="284" y="391"/>
                  </a:lnTo>
                  <a:lnTo>
                    <a:pt x="274" y="395"/>
                  </a:lnTo>
                  <a:lnTo>
                    <a:pt x="265" y="398"/>
                  </a:lnTo>
                  <a:lnTo>
                    <a:pt x="255" y="401"/>
                  </a:lnTo>
                  <a:lnTo>
                    <a:pt x="245" y="403"/>
                  </a:lnTo>
                  <a:lnTo>
                    <a:pt x="235" y="405"/>
                  </a:lnTo>
                  <a:lnTo>
                    <a:pt x="225" y="406"/>
                  </a:lnTo>
                  <a:lnTo>
                    <a:pt x="215" y="407"/>
                  </a:lnTo>
                  <a:lnTo>
                    <a:pt x="205" y="407"/>
                  </a:lnTo>
                  <a:lnTo>
                    <a:pt x="193" y="407"/>
                  </a:lnTo>
                  <a:lnTo>
                    <a:pt x="183" y="406"/>
                  </a:lnTo>
                  <a:lnTo>
                    <a:pt x="163" y="403"/>
                  </a:lnTo>
                  <a:lnTo>
                    <a:pt x="153" y="401"/>
                  </a:lnTo>
                  <a:lnTo>
                    <a:pt x="143" y="398"/>
                  </a:lnTo>
                  <a:lnTo>
                    <a:pt x="124" y="391"/>
                  </a:lnTo>
                  <a:lnTo>
                    <a:pt x="115" y="387"/>
                  </a:lnTo>
                  <a:lnTo>
                    <a:pt x="107" y="383"/>
                  </a:lnTo>
                  <a:lnTo>
                    <a:pt x="98" y="378"/>
                  </a:lnTo>
                  <a:lnTo>
                    <a:pt x="90" y="373"/>
                  </a:lnTo>
                  <a:lnTo>
                    <a:pt x="82" y="367"/>
                  </a:lnTo>
                  <a:lnTo>
                    <a:pt x="74" y="361"/>
                  </a:lnTo>
                  <a:lnTo>
                    <a:pt x="60" y="348"/>
                  </a:lnTo>
                  <a:lnTo>
                    <a:pt x="53" y="341"/>
                  </a:lnTo>
                  <a:lnTo>
                    <a:pt x="47" y="333"/>
                  </a:lnTo>
                  <a:lnTo>
                    <a:pt x="41" y="326"/>
                  </a:lnTo>
                  <a:lnTo>
                    <a:pt x="35" y="318"/>
                  </a:lnTo>
                  <a:lnTo>
                    <a:pt x="30" y="310"/>
                  </a:lnTo>
                  <a:lnTo>
                    <a:pt x="25" y="301"/>
                  </a:lnTo>
                  <a:lnTo>
                    <a:pt x="20" y="292"/>
                  </a:lnTo>
                  <a:lnTo>
                    <a:pt x="16" y="283"/>
                  </a:lnTo>
                  <a:lnTo>
                    <a:pt x="13" y="274"/>
                  </a:lnTo>
                  <a:lnTo>
                    <a:pt x="10" y="265"/>
                  </a:lnTo>
                  <a:lnTo>
                    <a:pt x="7" y="255"/>
                  </a:lnTo>
                  <a:lnTo>
                    <a:pt x="5" y="245"/>
                  </a:lnTo>
                  <a:lnTo>
                    <a:pt x="3" y="235"/>
                  </a:lnTo>
                  <a:lnTo>
                    <a:pt x="1" y="225"/>
                  </a:lnTo>
                  <a:lnTo>
                    <a:pt x="1" y="215"/>
                  </a:lnTo>
                  <a:lnTo>
                    <a:pt x="0" y="203"/>
                  </a:lnTo>
                  <a:close/>
                  <a:moveTo>
                    <a:pt x="2" y="203"/>
                  </a:moveTo>
                  <a:lnTo>
                    <a:pt x="2" y="193"/>
                  </a:lnTo>
                  <a:lnTo>
                    <a:pt x="3" y="183"/>
                  </a:lnTo>
                  <a:lnTo>
                    <a:pt x="4" y="173"/>
                  </a:lnTo>
                  <a:lnTo>
                    <a:pt x="6" y="163"/>
                  </a:lnTo>
                  <a:lnTo>
                    <a:pt x="8" y="153"/>
                  </a:lnTo>
                  <a:lnTo>
                    <a:pt x="11" y="143"/>
                  </a:lnTo>
                  <a:lnTo>
                    <a:pt x="14" y="134"/>
                  </a:lnTo>
                  <a:lnTo>
                    <a:pt x="18" y="125"/>
                  </a:lnTo>
                  <a:lnTo>
                    <a:pt x="22" y="116"/>
                  </a:lnTo>
                  <a:lnTo>
                    <a:pt x="26" y="107"/>
                  </a:lnTo>
                  <a:lnTo>
                    <a:pt x="31" y="99"/>
                  </a:lnTo>
                  <a:lnTo>
                    <a:pt x="36" y="90"/>
                  </a:lnTo>
                  <a:lnTo>
                    <a:pt x="42" y="83"/>
                  </a:lnTo>
                  <a:lnTo>
                    <a:pt x="48" y="75"/>
                  </a:lnTo>
                  <a:lnTo>
                    <a:pt x="54" y="68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1" y="36"/>
                  </a:lnTo>
                  <a:lnTo>
                    <a:pt x="99" y="31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5" y="17"/>
                  </a:lnTo>
                  <a:lnTo>
                    <a:pt x="134" y="14"/>
                  </a:lnTo>
                  <a:lnTo>
                    <a:pt x="144" y="11"/>
                  </a:lnTo>
                  <a:lnTo>
                    <a:pt x="153" y="8"/>
                  </a:lnTo>
                  <a:lnTo>
                    <a:pt x="163" y="6"/>
                  </a:lnTo>
                  <a:lnTo>
                    <a:pt x="173" y="4"/>
                  </a:lnTo>
                  <a:lnTo>
                    <a:pt x="183" y="3"/>
                  </a:lnTo>
                  <a:lnTo>
                    <a:pt x="193" y="2"/>
                  </a:lnTo>
                  <a:lnTo>
                    <a:pt x="205" y="2"/>
                  </a:lnTo>
                  <a:lnTo>
                    <a:pt x="215" y="2"/>
                  </a:lnTo>
                  <a:lnTo>
                    <a:pt x="225" y="3"/>
                  </a:lnTo>
                  <a:lnTo>
                    <a:pt x="235" y="4"/>
                  </a:lnTo>
                  <a:lnTo>
                    <a:pt x="245" y="6"/>
                  </a:lnTo>
                  <a:lnTo>
                    <a:pt x="255" y="8"/>
                  </a:lnTo>
                  <a:lnTo>
                    <a:pt x="265" y="11"/>
                  </a:lnTo>
                  <a:lnTo>
                    <a:pt x="274" y="14"/>
                  </a:lnTo>
                  <a:lnTo>
                    <a:pt x="283" y="17"/>
                  </a:lnTo>
                  <a:lnTo>
                    <a:pt x="292" y="21"/>
                  </a:lnTo>
                  <a:lnTo>
                    <a:pt x="301" y="26"/>
                  </a:lnTo>
                  <a:lnTo>
                    <a:pt x="309" y="31"/>
                  </a:lnTo>
                  <a:lnTo>
                    <a:pt x="317" y="36"/>
                  </a:lnTo>
                  <a:lnTo>
                    <a:pt x="325" y="42"/>
                  </a:lnTo>
                  <a:lnTo>
                    <a:pt x="333" y="48"/>
                  </a:lnTo>
                  <a:lnTo>
                    <a:pt x="340" y="54"/>
                  </a:lnTo>
                  <a:lnTo>
                    <a:pt x="347" y="61"/>
                  </a:lnTo>
                  <a:lnTo>
                    <a:pt x="354" y="68"/>
                  </a:lnTo>
                  <a:lnTo>
                    <a:pt x="360" y="75"/>
                  </a:lnTo>
                  <a:lnTo>
                    <a:pt x="366" y="83"/>
                  </a:lnTo>
                  <a:lnTo>
                    <a:pt x="372" y="90"/>
                  </a:lnTo>
                  <a:lnTo>
                    <a:pt x="377" y="99"/>
                  </a:lnTo>
                  <a:lnTo>
                    <a:pt x="382" y="107"/>
                  </a:lnTo>
                  <a:lnTo>
                    <a:pt x="386" y="116"/>
                  </a:lnTo>
                  <a:lnTo>
                    <a:pt x="390" y="125"/>
                  </a:lnTo>
                  <a:lnTo>
                    <a:pt x="394" y="134"/>
                  </a:lnTo>
                  <a:lnTo>
                    <a:pt x="397" y="143"/>
                  </a:lnTo>
                  <a:lnTo>
                    <a:pt x="400" y="153"/>
                  </a:lnTo>
                  <a:lnTo>
                    <a:pt x="402" y="163"/>
                  </a:lnTo>
                  <a:lnTo>
                    <a:pt x="404" y="173"/>
                  </a:lnTo>
                  <a:lnTo>
                    <a:pt x="405" y="183"/>
                  </a:lnTo>
                  <a:lnTo>
                    <a:pt x="406" y="193"/>
                  </a:lnTo>
                  <a:lnTo>
                    <a:pt x="406" y="203"/>
                  </a:lnTo>
                  <a:lnTo>
                    <a:pt x="406" y="215"/>
                  </a:lnTo>
                  <a:lnTo>
                    <a:pt x="405" y="225"/>
                  </a:lnTo>
                  <a:lnTo>
                    <a:pt x="404" y="235"/>
                  </a:lnTo>
                  <a:lnTo>
                    <a:pt x="402" y="245"/>
                  </a:lnTo>
                  <a:lnTo>
                    <a:pt x="400" y="255"/>
                  </a:lnTo>
                  <a:lnTo>
                    <a:pt x="397" y="264"/>
                  </a:lnTo>
                  <a:lnTo>
                    <a:pt x="394" y="274"/>
                  </a:lnTo>
                  <a:lnTo>
                    <a:pt x="390" y="283"/>
                  </a:lnTo>
                  <a:lnTo>
                    <a:pt x="386" y="292"/>
                  </a:lnTo>
                  <a:lnTo>
                    <a:pt x="382" y="300"/>
                  </a:lnTo>
                  <a:lnTo>
                    <a:pt x="377" y="309"/>
                  </a:lnTo>
                  <a:lnTo>
                    <a:pt x="372" y="317"/>
                  </a:lnTo>
                  <a:lnTo>
                    <a:pt x="366" y="325"/>
                  </a:lnTo>
                  <a:lnTo>
                    <a:pt x="360" y="333"/>
                  </a:lnTo>
                  <a:lnTo>
                    <a:pt x="354" y="340"/>
                  </a:lnTo>
                  <a:lnTo>
                    <a:pt x="347" y="347"/>
                  </a:lnTo>
                  <a:lnTo>
                    <a:pt x="340" y="354"/>
                  </a:lnTo>
                  <a:lnTo>
                    <a:pt x="333" y="360"/>
                  </a:lnTo>
                  <a:lnTo>
                    <a:pt x="325" y="366"/>
                  </a:lnTo>
                  <a:lnTo>
                    <a:pt x="317" y="371"/>
                  </a:lnTo>
                  <a:lnTo>
                    <a:pt x="309" y="377"/>
                  </a:lnTo>
                  <a:lnTo>
                    <a:pt x="301" y="382"/>
                  </a:lnTo>
                  <a:lnTo>
                    <a:pt x="292" y="386"/>
                  </a:lnTo>
                  <a:lnTo>
                    <a:pt x="283" y="390"/>
                  </a:lnTo>
                  <a:lnTo>
                    <a:pt x="274" y="394"/>
                  </a:lnTo>
                  <a:lnTo>
                    <a:pt x="265" y="397"/>
                  </a:lnTo>
                  <a:lnTo>
                    <a:pt x="255" y="400"/>
                  </a:lnTo>
                  <a:lnTo>
                    <a:pt x="245" y="402"/>
                  </a:lnTo>
                  <a:lnTo>
                    <a:pt x="235" y="404"/>
                  </a:lnTo>
                  <a:lnTo>
                    <a:pt x="225" y="405"/>
                  </a:lnTo>
                  <a:lnTo>
                    <a:pt x="215" y="406"/>
                  </a:lnTo>
                  <a:lnTo>
                    <a:pt x="205" y="406"/>
                  </a:lnTo>
                  <a:lnTo>
                    <a:pt x="193" y="406"/>
                  </a:lnTo>
                  <a:lnTo>
                    <a:pt x="183" y="405"/>
                  </a:lnTo>
                  <a:lnTo>
                    <a:pt x="173" y="404"/>
                  </a:lnTo>
                  <a:lnTo>
                    <a:pt x="163" y="402"/>
                  </a:lnTo>
                  <a:lnTo>
                    <a:pt x="153" y="400"/>
                  </a:lnTo>
                  <a:lnTo>
                    <a:pt x="144" y="397"/>
                  </a:lnTo>
                  <a:lnTo>
                    <a:pt x="134" y="394"/>
                  </a:lnTo>
                  <a:lnTo>
                    <a:pt x="125" y="390"/>
                  </a:lnTo>
                  <a:lnTo>
                    <a:pt x="116" y="386"/>
                  </a:lnTo>
                  <a:lnTo>
                    <a:pt x="107" y="382"/>
                  </a:lnTo>
                  <a:lnTo>
                    <a:pt x="99" y="377"/>
                  </a:lnTo>
                  <a:lnTo>
                    <a:pt x="91" y="371"/>
                  </a:lnTo>
                  <a:lnTo>
                    <a:pt x="83" y="366"/>
                  </a:lnTo>
                  <a:lnTo>
                    <a:pt x="75" y="360"/>
                  </a:lnTo>
                  <a:lnTo>
                    <a:pt x="68" y="354"/>
                  </a:lnTo>
                  <a:lnTo>
                    <a:pt x="61" y="347"/>
                  </a:lnTo>
                  <a:lnTo>
                    <a:pt x="54" y="340"/>
                  </a:lnTo>
                  <a:lnTo>
                    <a:pt x="48" y="333"/>
                  </a:lnTo>
                  <a:lnTo>
                    <a:pt x="42" y="325"/>
                  </a:lnTo>
                  <a:lnTo>
                    <a:pt x="36" y="317"/>
                  </a:lnTo>
                  <a:lnTo>
                    <a:pt x="31" y="309"/>
                  </a:lnTo>
                  <a:lnTo>
                    <a:pt x="26" y="300"/>
                  </a:lnTo>
                  <a:lnTo>
                    <a:pt x="22" y="292"/>
                  </a:lnTo>
                  <a:lnTo>
                    <a:pt x="18" y="283"/>
                  </a:lnTo>
                  <a:lnTo>
                    <a:pt x="14" y="274"/>
                  </a:lnTo>
                  <a:lnTo>
                    <a:pt x="11" y="264"/>
                  </a:lnTo>
                  <a:lnTo>
                    <a:pt x="8" y="255"/>
                  </a:lnTo>
                  <a:lnTo>
                    <a:pt x="6" y="245"/>
                  </a:lnTo>
                  <a:lnTo>
                    <a:pt x="4" y="235"/>
                  </a:lnTo>
                  <a:lnTo>
                    <a:pt x="3" y="225"/>
                  </a:lnTo>
                  <a:lnTo>
                    <a:pt x="2" y="215"/>
                  </a:lnTo>
                  <a:lnTo>
                    <a:pt x="2" y="2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8" name="Freeform 180"/>
            <p:cNvSpPr>
              <a:spLocks noEditPoints="1"/>
            </p:cNvSpPr>
            <p:nvPr/>
          </p:nvSpPr>
          <p:spPr bwMode="auto">
            <a:xfrm rot="1413173">
              <a:off x="1704" y="1192"/>
              <a:ext cx="2310" cy="2310"/>
            </a:xfrm>
            <a:custGeom>
              <a:avLst/>
              <a:gdLst>
                <a:gd name="T0" fmla="*/ 759 w 402"/>
                <a:gd name="T1" fmla="*/ 30346 h 402"/>
                <a:gd name="T2" fmla="*/ 3040 w 402"/>
                <a:gd name="T3" fmla="*/ 23146 h 402"/>
                <a:gd name="T4" fmla="*/ 6442 w 402"/>
                <a:gd name="T5" fmla="*/ 16710 h 402"/>
                <a:gd name="T6" fmla="*/ 11194 w 402"/>
                <a:gd name="T7" fmla="*/ 11194 h 402"/>
                <a:gd name="T8" fmla="*/ 16871 w 402"/>
                <a:gd name="T9" fmla="*/ 6442 h 402"/>
                <a:gd name="T10" fmla="*/ 23347 w 402"/>
                <a:gd name="T11" fmla="*/ 3040 h 402"/>
                <a:gd name="T12" fmla="*/ 30346 w 402"/>
                <a:gd name="T13" fmla="*/ 759 h 402"/>
                <a:gd name="T14" fmla="*/ 38333 w 402"/>
                <a:gd name="T15" fmla="*/ 0 h 402"/>
                <a:gd name="T16" fmla="*/ 47815 w 402"/>
                <a:gd name="T17" fmla="*/ 1121 h 402"/>
                <a:gd name="T18" fmla="*/ 54647 w 402"/>
                <a:gd name="T19" fmla="*/ 3798 h 402"/>
                <a:gd name="T20" fmla="*/ 60922 w 402"/>
                <a:gd name="T21" fmla="*/ 7597 h 402"/>
                <a:gd name="T22" fmla="*/ 66404 w 402"/>
                <a:gd name="T23" fmla="*/ 12515 h 402"/>
                <a:gd name="T24" fmla="*/ 70760 w 402"/>
                <a:gd name="T25" fmla="*/ 18227 h 402"/>
                <a:gd name="T26" fmla="*/ 73995 w 402"/>
                <a:gd name="T27" fmla="*/ 24864 h 402"/>
                <a:gd name="T28" fmla="*/ 75914 w 402"/>
                <a:gd name="T29" fmla="*/ 32260 h 402"/>
                <a:gd name="T30" fmla="*/ 76276 w 402"/>
                <a:gd name="T31" fmla="*/ 40218 h 402"/>
                <a:gd name="T32" fmla="*/ 74558 w 402"/>
                <a:gd name="T33" fmla="*/ 49527 h 402"/>
                <a:gd name="T34" fmla="*/ 71719 w 402"/>
                <a:gd name="T35" fmla="*/ 56365 h 402"/>
                <a:gd name="T36" fmla="*/ 67559 w 402"/>
                <a:gd name="T37" fmla="*/ 62439 h 402"/>
                <a:gd name="T38" fmla="*/ 62439 w 402"/>
                <a:gd name="T39" fmla="*/ 67559 h 402"/>
                <a:gd name="T40" fmla="*/ 56365 w 402"/>
                <a:gd name="T41" fmla="*/ 71518 h 402"/>
                <a:gd name="T42" fmla="*/ 49527 w 402"/>
                <a:gd name="T43" fmla="*/ 74558 h 402"/>
                <a:gd name="T44" fmla="*/ 42132 w 402"/>
                <a:gd name="T45" fmla="*/ 75914 h 402"/>
                <a:gd name="T46" fmla="*/ 34144 w 402"/>
                <a:gd name="T47" fmla="*/ 75914 h 402"/>
                <a:gd name="T48" fmla="*/ 25059 w 402"/>
                <a:gd name="T49" fmla="*/ 73799 h 402"/>
                <a:gd name="T50" fmla="*/ 18394 w 402"/>
                <a:gd name="T51" fmla="*/ 70760 h 402"/>
                <a:gd name="T52" fmla="*/ 12515 w 402"/>
                <a:gd name="T53" fmla="*/ 66203 h 402"/>
                <a:gd name="T54" fmla="*/ 7597 w 402"/>
                <a:gd name="T55" fmla="*/ 60922 h 402"/>
                <a:gd name="T56" fmla="*/ 3798 w 402"/>
                <a:gd name="T57" fmla="*/ 54647 h 402"/>
                <a:gd name="T58" fmla="*/ 1322 w 402"/>
                <a:gd name="T59" fmla="*/ 47614 h 402"/>
                <a:gd name="T60" fmla="*/ 0 w 402"/>
                <a:gd name="T61" fmla="*/ 40218 h 402"/>
                <a:gd name="T62" fmla="*/ 563 w 402"/>
                <a:gd name="T63" fmla="*/ 34144 h 402"/>
                <a:gd name="T64" fmla="*/ 2080 w 402"/>
                <a:gd name="T65" fmla="*/ 26743 h 402"/>
                <a:gd name="T66" fmla="*/ 4919 w 402"/>
                <a:gd name="T67" fmla="*/ 19911 h 402"/>
                <a:gd name="T68" fmla="*/ 8912 w 402"/>
                <a:gd name="T69" fmla="*/ 14032 h 402"/>
                <a:gd name="T70" fmla="*/ 14032 w 402"/>
                <a:gd name="T71" fmla="*/ 8912 h 402"/>
                <a:gd name="T72" fmla="*/ 20106 w 402"/>
                <a:gd name="T73" fmla="*/ 4752 h 402"/>
                <a:gd name="T74" fmla="*/ 26743 w 402"/>
                <a:gd name="T75" fmla="*/ 1885 h 402"/>
                <a:gd name="T76" fmla="*/ 34144 w 402"/>
                <a:gd name="T77" fmla="*/ 362 h 402"/>
                <a:gd name="T78" fmla="*/ 42132 w 402"/>
                <a:gd name="T79" fmla="*/ 362 h 402"/>
                <a:gd name="T80" fmla="*/ 49527 w 402"/>
                <a:gd name="T81" fmla="*/ 1885 h 402"/>
                <a:gd name="T82" fmla="*/ 56164 w 402"/>
                <a:gd name="T83" fmla="*/ 4752 h 402"/>
                <a:gd name="T84" fmla="*/ 62244 w 402"/>
                <a:gd name="T85" fmla="*/ 8912 h 402"/>
                <a:gd name="T86" fmla="*/ 67358 w 402"/>
                <a:gd name="T87" fmla="*/ 14032 h 402"/>
                <a:gd name="T88" fmla="*/ 71357 w 402"/>
                <a:gd name="T89" fmla="*/ 19911 h 402"/>
                <a:gd name="T90" fmla="*/ 74196 w 402"/>
                <a:gd name="T91" fmla="*/ 26743 h 402"/>
                <a:gd name="T92" fmla="*/ 75713 w 402"/>
                <a:gd name="T93" fmla="*/ 34144 h 402"/>
                <a:gd name="T94" fmla="*/ 75713 w 402"/>
                <a:gd name="T95" fmla="*/ 42132 h 402"/>
                <a:gd name="T96" fmla="*/ 74196 w 402"/>
                <a:gd name="T97" fmla="*/ 49332 h 402"/>
                <a:gd name="T98" fmla="*/ 71357 w 402"/>
                <a:gd name="T99" fmla="*/ 56164 h 402"/>
                <a:gd name="T100" fmla="*/ 67358 w 402"/>
                <a:gd name="T101" fmla="*/ 62244 h 402"/>
                <a:gd name="T102" fmla="*/ 62244 w 402"/>
                <a:gd name="T103" fmla="*/ 67358 h 402"/>
                <a:gd name="T104" fmla="*/ 56164 w 402"/>
                <a:gd name="T105" fmla="*/ 71357 h 402"/>
                <a:gd name="T106" fmla="*/ 49527 w 402"/>
                <a:gd name="T107" fmla="*/ 74196 h 402"/>
                <a:gd name="T108" fmla="*/ 42132 w 402"/>
                <a:gd name="T109" fmla="*/ 75713 h 402"/>
                <a:gd name="T110" fmla="*/ 34144 w 402"/>
                <a:gd name="T111" fmla="*/ 75713 h 402"/>
                <a:gd name="T112" fmla="*/ 26743 w 402"/>
                <a:gd name="T113" fmla="*/ 74196 h 402"/>
                <a:gd name="T114" fmla="*/ 20106 w 402"/>
                <a:gd name="T115" fmla="*/ 71357 h 402"/>
                <a:gd name="T116" fmla="*/ 14032 w 402"/>
                <a:gd name="T117" fmla="*/ 67358 h 402"/>
                <a:gd name="T118" fmla="*/ 8912 w 402"/>
                <a:gd name="T119" fmla="*/ 62244 h 402"/>
                <a:gd name="T120" fmla="*/ 4919 w 402"/>
                <a:gd name="T121" fmla="*/ 56164 h 402"/>
                <a:gd name="T122" fmla="*/ 2080 w 402"/>
                <a:gd name="T123" fmla="*/ 49332 h 402"/>
                <a:gd name="T124" fmla="*/ 563 w 402"/>
                <a:gd name="T125" fmla="*/ 42132 h 4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2"/>
                <a:gd name="T190" fmla="*/ 0 h 402"/>
                <a:gd name="T191" fmla="*/ 402 w 402"/>
                <a:gd name="T192" fmla="*/ 402 h 4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2" h="402">
                  <a:moveTo>
                    <a:pt x="0" y="200"/>
                  </a:moveTo>
                  <a:lnTo>
                    <a:pt x="0" y="190"/>
                  </a:lnTo>
                  <a:lnTo>
                    <a:pt x="1" y="180"/>
                  </a:lnTo>
                  <a:lnTo>
                    <a:pt x="4" y="160"/>
                  </a:lnTo>
                  <a:lnTo>
                    <a:pt x="7" y="150"/>
                  </a:lnTo>
                  <a:lnTo>
                    <a:pt x="9" y="141"/>
                  </a:lnTo>
                  <a:lnTo>
                    <a:pt x="12" y="131"/>
                  </a:lnTo>
                  <a:lnTo>
                    <a:pt x="16" y="122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9" y="96"/>
                  </a:lnTo>
                  <a:lnTo>
                    <a:pt x="34" y="88"/>
                  </a:lnTo>
                  <a:lnTo>
                    <a:pt x="40" y="80"/>
                  </a:lnTo>
                  <a:lnTo>
                    <a:pt x="46" y="73"/>
                  </a:lnTo>
                  <a:lnTo>
                    <a:pt x="52" y="66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1" y="40"/>
                  </a:lnTo>
                  <a:lnTo>
                    <a:pt x="89" y="34"/>
                  </a:lnTo>
                  <a:lnTo>
                    <a:pt x="97" y="29"/>
                  </a:lnTo>
                  <a:lnTo>
                    <a:pt x="105" y="24"/>
                  </a:lnTo>
                  <a:lnTo>
                    <a:pt x="114" y="20"/>
                  </a:lnTo>
                  <a:lnTo>
                    <a:pt x="123" y="16"/>
                  </a:lnTo>
                  <a:lnTo>
                    <a:pt x="132" y="12"/>
                  </a:lnTo>
                  <a:lnTo>
                    <a:pt x="141" y="9"/>
                  </a:lnTo>
                  <a:lnTo>
                    <a:pt x="150" y="6"/>
                  </a:lnTo>
                  <a:lnTo>
                    <a:pt x="160" y="4"/>
                  </a:lnTo>
                  <a:lnTo>
                    <a:pt x="170" y="2"/>
                  </a:lnTo>
                  <a:lnTo>
                    <a:pt x="180" y="1"/>
                  </a:lnTo>
                  <a:lnTo>
                    <a:pt x="190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1"/>
                  </a:lnTo>
                  <a:lnTo>
                    <a:pt x="242" y="4"/>
                  </a:lnTo>
                  <a:lnTo>
                    <a:pt x="252" y="6"/>
                  </a:lnTo>
                  <a:lnTo>
                    <a:pt x="261" y="9"/>
                  </a:lnTo>
                  <a:lnTo>
                    <a:pt x="270" y="12"/>
                  </a:lnTo>
                  <a:lnTo>
                    <a:pt x="280" y="16"/>
                  </a:lnTo>
                  <a:lnTo>
                    <a:pt x="288" y="20"/>
                  </a:lnTo>
                  <a:lnTo>
                    <a:pt x="297" y="24"/>
                  </a:lnTo>
                  <a:lnTo>
                    <a:pt x="305" y="29"/>
                  </a:lnTo>
                  <a:lnTo>
                    <a:pt x="314" y="34"/>
                  </a:lnTo>
                  <a:lnTo>
                    <a:pt x="321" y="40"/>
                  </a:lnTo>
                  <a:lnTo>
                    <a:pt x="329" y="46"/>
                  </a:lnTo>
                  <a:lnTo>
                    <a:pt x="336" y="52"/>
                  </a:lnTo>
                  <a:lnTo>
                    <a:pt x="343" y="59"/>
                  </a:lnTo>
                  <a:lnTo>
                    <a:pt x="350" y="66"/>
                  </a:lnTo>
                  <a:lnTo>
                    <a:pt x="356" y="73"/>
                  </a:lnTo>
                  <a:lnTo>
                    <a:pt x="362" y="80"/>
                  </a:lnTo>
                  <a:lnTo>
                    <a:pt x="368" y="88"/>
                  </a:lnTo>
                  <a:lnTo>
                    <a:pt x="373" y="96"/>
                  </a:lnTo>
                  <a:lnTo>
                    <a:pt x="378" y="105"/>
                  </a:lnTo>
                  <a:lnTo>
                    <a:pt x="382" y="113"/>
                  </a:lnTo>
                  <a:lnTo>
                    <a:pt x="386" y="122"/>
                  </a:lnTo>
                  <a:lnTo>
                    <a:pt x="390" y="131"/>
                  </a:lnTo>
                  <a:lnTo>
                    <a:pt x="393" y="141"/>
                  </a:lnTo>
                  <a:lnTo>
                    <a:pt x="396" y="150"/>
                  </a:lnTo>
                  <a:lnTo>
                    <a:pt x="398" y="160"/>
                  </a:lnTo>
                  <a:lnTo>
                    <a:pt x="400" y="170"/>
                  </a:lnTo>
                  <a:lnTo>
                    <a:pt x="401" y="180"/>
                  </a:lnTo>
                  <a:lnTo>
                    <a:pt x="402" y="190"/>
                  </a:lnTo>
                  <a:lnTo>
                    <a:pt x="402" y="200"/>
                  </a:lnTo>
                  <a:lnTo>
                    <a:pt x="402" y="212"/>
                  </a:lnTo>
                  <a:lnTo>
                    <a:pt x="401" y="222"/>
                  </a:lnTo>
                  <a:lnTo>
                    <a:pt x="398" y="242"/>
                  </a:lnTo>
                  <a:lnTo>
                    <a:pt x="396" y="251"/>
                  </a:lnTo>
                  <a:lnTo>
                    <a:pt x="393" y="261"/>
                  </a:lnTo>
                  <a:lnTo>
                    <a:pt x="390" y="270"/>
                  </a:lnTo>
                  <a:lnTo>
                    <a:pt x="386" y="279"/>
                  </a:lnTo>
                  <a:lnTo>
                    <a:pt x="382" y="288"/>
                  </a:lnTo>
                  <a:lnTo>
                    <a:pt x="378" y="297"/>
                  </a:lnTo>
                  <a:lnTo>
                    <a:pt x="373" y="305"/>
                  </a:lnTo>
                  <a:lnTo>
                    <a:pt x="368" y="313"/>
                  </a:lnTo>
                  <a:lnTo>
                    <a:pt x="362" y="321"/>
                  </a:lnTo>
                  <a:lnTo>
                    <a:pt x="356" y="329"/>
                  </a:lnTo>
                  <a:lnTo>
                    <a:pt x="350" y="336"/>
                  </a:lnTo>
                  <a:lnTo>
                    <a:pt x="343" y="343"/>
                  </a:lnTo>
                  <a:lnTo>
                    <a:pt x="336" y="349"/>
                  </a:lnTo>
                  <a:lnTo>
                    <a:pt x="329" y="356"/>
                  </a:lnTo>
                  <a:lnTo>
                    <a:pt x="321" y="362"/>
                  </a:lnTo>
                  <a:lnTo>
                    <a:pt x="314" y="367"/>
                  </a:lnTo>
                  <a:lnTo>
                    <a:pt x="305" y="373"/>
                  </a:lnTo>
                  <a:lnTo>
                    <a:pt x="297" y="377"/>
                  </a:lnTo>
                  <a:lnTo>
                    <a:pt x="288" y="382"/>
                  </a:lnTo>
                  <a:lnTo>
                    <a:pt x="280" y="386"/>
                  </a:lnTo>
                  <a:lnTo>
                    <a:pt x="270" y="389"/>
                  </a:lnTo>
                  <a:lnTo>
                    <a:pt x="261" y="393"/>
                  </a:lnTo>
                  <a:lnTo>
                    <a:pt x="252" y="395"/>
                  </a:lnTo>
                  <a:lnTo>
                    <a:pt x="242" y="397"/>
                  </a:lnTo>
                  <a:lnTo>
                    <a:pt x="232" y="399"/>
                  </a:lnTo>
                  <a:lnTo>
                    <a:pt x="222" y="400"/>
                  </a:lnTo>
                  <a:lnTo>
                    <a:pt x="212" y="401"/>
                  </a:lnTo>
                  <a:lnTo>
                    <a:pt x="202" y="402"/>
                  </a:lnTo>
                  <a:lnTo>
                    <a:pt x="190" y="401"/>
                  </a:lnTo>
                  <a:lnTo>
                    <a:pt x="180" y="400"/>
                  </a:lnTo>
                  <a:lnTo>
                    <a:pt x="160" y="397"/>
                  </a:lnTo>
                  <a:lnTo>
                    <a:pt x="150" y="395"/>
                  </a:lnTo>
                  <a:lnTo>
                    <a:pt x="141" y="393"/>
                  </a:lnTo>
                  <a:lnTo>
                    <a:pt x="132" y="389"/>
                  </a:lnTo>
                  <a:lnTo>
                    <a:pt x="123" y="386"/>
                  </a:lnTo>
                  <a:lnTo>
                    <a:pt x="114" y="382"/>
                  </a:lnTo>
                  <a:lnTo>
                    <a:pt x="105" y="377"/>
                  </a:lnTo>
                  <a:lnTo>
                    <a:pt x="97" y="373"/>
                  </a:lnTo>
                  <a:lnTo>
                    <a:pt x="89" y="367"/>
                  </a:lnTo>
                  <a:lnTo>
                    <a:pt x="81" y="362"/>
                  </a:lnTo>
                  <a:lnTo>
                    <a:pt x="73" y="356"/>
                  </a:lnTo>
                  <a:lnTo>
                    <a:pt x="66" y="349"/>
                  </a:lnTo>
                  <a:lnTo>
                    <a:pt x="59" y="343"/>
                  </a:lnTo>
                  <a:lnTo>
                    <a:pt x="52" y="336"/>
                  </a:lnTo>
                  <a:lnTo>
                    <a:pt x="46" y="329"/>
                  </a:lnTo>
                  <a:lnTo>
                    <a:pt x="40" y="321"/>
                  </a:lnTo>
                  <a:lnTo>
                    <a:pt x="34" y="313"/>
                  </a:lnTo>
                  <a:lnTo>
                    <a:pt x="29" y="305"/>
                  </a:lnTo>
                  <a:lnTo>
                    <a:pt x="24" y="297"/>
                  </a:lnTo>
                  <a:lnTo>
                    <a:pt x="20" y="288"/>
                  </a:lnTo>
                  <a:lnTo>
                    <a:pt x="16" y="279"/>
                  </a:lnTo>
                  <a:lnTo>
                    <a:pt x="12" y="270"/>
                  </a:lnTo>
                  <a:lnTo>
                    <a:pt x="9" y="261"/>
                  </a:lnTo>
                  <a:lnTo>
                    <a:pt x="7" y="251"/>
                  </a:lnTo>
                  <a:lnTo>
                    <a:pt x="4" y="242"/>
                  </a:lnTo>
                  <a:lnTo>
                    <a:pt x="3" y="232"/>
                  </a:lnTo>
                  <a:lnTo>
                    <a:pt x="1" y="222"/>
                  </a:lnTo>
                  <a:lnTo>
                    <a:pt x="0" y="212"/>
                  </a:lnTo>
                  <a:lnTo>
                    <a:pt x="0" y="200"/>
                  </a:lnTo>
                  <a:close/>
                  <a:moveTo>
                    <a:pt x="2" y="200"/>
                  </a:moveTo>
                  <a:lnTo>
                    <a:pt x="2" y="190"/>
                  </a:lnTo>
                  <a:lnTo>
                    <a:pt x="3" y="180"/>
                  </a:lnTo>
                  <a:lnTo>
                    <a:pt x="4" y="170"/>
                  </a:lnTo>
                  <a:lnTo>
                    <a:pt x="6" y="160"/>
                  </a:lnTo>
                  <a:lnTo>
                    <a:pt x="8" y="151"/>
                  </a:lnTo>
                  <a:lnTo>
                    <a:pt x="11" y="141"/>
                  </a:lnTo>
                  <a:lnTo>
                    <a:pt x="14" y="132"/>
                  </a:lnTo>
                  <a:lnTo>
                    <a:pt x="17" y="123"/>
                  </a:lnTo>
                  <a:lnTo>
                    <a:pt x="21" y="114"/>
                  </a:lnTo>
                  <a:lnTo>
                    <a:pt x="26" y="105"/>
                  </a:lnTo>
                  <a:lnTo>
                    <a:pt x="30" y="97"/>
                  </a:lnTo>
                  <a:lnTo>
                    <a:pt x="36" y="89"/>
                  </a:lnTo>
                  <a:lnTo>
                    <a:pt x="41" y="81"/>
                  </a:lnTo>
                  <a:lnTo>
                    <a:pt x="47" y="74"/>
                  </a:lnTo>
                  <a:lnTo>
                    <a:pt x="53" y="66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89" y="35"/>
                  </a:lnTo>
                  <a:lnTo>
                    <a:pt x="97" y="30"/>
                  </a:lnTo>
                  <a:lnTo>
                    <a:pt x="106" y="25"/>
                  </a:lnTo>
                  <a:lnTo>
                    <a:pt x="114" y="21"/>
                  </a:lnTo>
                  <a:lnTo>
                    <a:pt x="123" y="17"/>
                  </a:lnTo>
                  <a:lnTo>
                    <a:pt x="132" y="13"/>
                  </a:lnTo>
                  <a:lnTo>
                    <a:pt x="141" y="10"/>
                  </a:lnTo>
                  <a:lnTo>
                    <a:pt x="151" y="8"/>
                  </a:lnTo>
                  <a:lnTo>
                    <a:pt x="160" y="5"/>
                  </a:lnTo>
                  <a:lnTo>
                    <a:pt x="170" y="4"/>
                  </a:lnTo>
                  <a:lnTo>
                    <a:pt x="180" y="2"/>
                  </a:lnTo>
                  <a:lnTo>
                    <a:pt x="190" y="2"/>
                  </a:lnTo>
                  <a:lnTo>
                    <a:pt x="202" y="1"/>
                  </a:lnTo>
                  <a:lnTo>
                    <a:pt x="212" y="2"/>
                  </a:lnTo>
                  <a:lnTo>
                    <a:pt x="222" y="2"/>
                  </a:lnTo>
                  <a:lnTo>
                    <a:pt x="232" y="4"/>
                  </a:lnTo>
                  <a:lnTo>
                    <a:pt x="242" y="5"/>
                  </a:lnTo>
                  <a:lnTo>
                    <a:pt x="251" y="8"/>
                  </a:lnTo>
                  <a:lnTo>
                    <a:pt x="261" y="10"/>
                  </a:lnTo>
                  <a:lnTo>
                    <a:pt x="270" y="13"/>
                  </a:lnTo>
                  <a:lnTo>
                    <a:pt x="279" y="17"/>
                  </a:lnTo>
                  <a:lnTo>
                    <a:pt x="288" y="21"/>
                  </a:lnTo>
                  <a:lnTo>
                    <a:pt x="296" y="25"/>
                  </a:lnTo>
                  <a:lnTo>
                    <a:pt x="305" y="30"/>
                  </a:lnTo>
                  <a:lnTo>
                    <a:pt x="313" y="35"/>
                  </a:lnTo>
                  <a:lnTo>
                    <a:pt x="321" y="41"/>
                  </a:lnTo>
                  <a:lnTo>
                    <a:pt x="328" y="47"/>
                  </a:lnTo>
                  <a:lnTo>
                    <a:pt x="335" y="53"/>
                  </a:lnTo>
                  <a:lnTo>
                    <a:pt x="342" y="60"/>
                  </a:lnTo>
                  <a:lnTo>
                    <a:pt x="349" y="66"/>
                  </a:lnTo>
                  <a:lnTo>
                    <a:pt x="355" y="74"/>
                  </a:lnTo>
                  <a:lnTo>
                    <a:pt x="361" y="81"/>
                  </a:lnTo>
                  <a:lnTo>
                    <a:pt x="366" y="89"/>
                  </a:lnTo>
                  <a:lnTo>
                    <a:pt x="372" y="97"/>
                  </a:lnTo>
                  <a:lnTo>
                    <a:pt x="376" y="105"/>
                  </a:lnTo>
                  <a:lnTo>
                    <a:pt x="381" y="114"/>
                  </a:lnTo>
                  <a:lnTo>
                    <a:pt x="385" y="123"/>
                  </a:lnTo>
                  <a:lnTo>
                    <a:pt x="388" y="132"/>
                  </a:lnTo>
                  <a:lnTo>
                    <a:pt x="391" y="141"/>
                  </a:lnTo>
                  <a:lnTo>
                    <a:pt x="394" y="151"/>
                  </a:lnTo>
                  <a:lnTo>
                    <a:pt x="396" y="160"/>
                  </a:lnTo>
                  <a:lnTo>
                    <a:pt x="398" y="170"/>
                  </a:lnTo>
                  <a:lnTo>
                    <a:pt x="399" y="180"/>
                  </a:lnTo>
                  <a:lnTo>
                    <a:pt x="400" y="190"/>
                  </a:lnTo>
                  <a:lnTo>
                    <a:pt x="400" y="200"/>
                  </a:lnTo>
                  <a:lnTo>
                    <a:pt x="400" y="211"/>
                  </a:lnTo>
                  <a:lnTo>
                    <a:pt x="399" y="222"/>
                  </a:lnTo>
                  <a:lnTo>
                    <a:pt x="398" y="232"/>
                  </a:lnTo>
                  <a:lnTo>
                    <a:pt x="396" y="241"/>
                  </a:lnTo>
                  <a:lnTo>
                    <a:pt x="394" y="251"/>
                  </a:lnTo>
                  <a:lnTo>
                    <a:pt x="391" y="260"/>
                  </a:lnTo>
                  <a:lnTo>
                    <a:pt x="388" y="270"/>
                  </a:lnTo>
                  <a:lnTo>
                    <a:pt x="385" y="279"/>
                  </a:lnTo>
                  <a:lnTo>
                    <a:pt x="381" y="287"/>
                  </a:lnTo>
                  <a:lnTo>
                    <a:pt x="376" y="296"/>
                  </a:lnTo>
                  <a:lnTo>
                    <a:pt x="372" y="304"/>
                  </a:lnTo>
                  <a:lnTo>
                    <a:pt x="366" y="312"/>
                  </a:lnTo>
                  <a:lnTo>
                    <a:pt x="361" y="320"/>
                  </a:lnTo>
                  <a:lnTo>
                    <a:pt x="355" y="328"/>
                  </a:lnTo>
                  <a:lnTo>
                    <a:pt x="349" y="335"/>
                  </a:lnTo>
                  <a:lnTo>
                    <a:pt x="342" y="342"/>
                  </a:lnTo>
                  <a:lnTo>
                    <a:pt x="335" y="348"/>
                  </a:lnTo>
                  <a:lnTo>
                    <a:pt x="328" y="355"/>
                  </a:lnTo>
                  <a:lnTo>
                    <a:pt x="321" y="361"/>
                  </a:lnTo>
                  <a:lnTo>
                    <a:pt x="313" y="366"/>
                  </a:lnTo>
                  <a:lnTo>
                    <a:pt x="305" y="371"/>
                  </a:lnTo>
                  <a:lnTo>
                    <a:pt x="296" y="376"/>
                  </a:lnTo>
                  <a:lnTo>
                    <a:pt x="288" y="381"/>
                  </a:lnTo>
                  <a:lnTo>
                    <a:pt x="279" y="384"/>
                  </a:lnTo>
                  <a:lnTo>
                    <a:pt x="270" y="388"/>
                  </a:lnTo>
                  <a:lnTo>
                    <a:pt x="261" y="391"/>
                  </a:lnTo>
                  <a:lnTo>
                    <a:pt x="251" y="394"/>
                  </a:lnTo>
                  <a:lnTo>
                    <a:pt x="242" y="396"/>
                  </a:lnTo>
                  <a:lnTo>
                    <a:pt x="232" y="398"/>
                  </a:lnTo>
                  <a:lnTo>
                    <a:pt x="222" y="399"/>
                  </a:lnTo>
                  <a:lnTo>
                    <a:pt x="212" y="400"/>
                  </a:lnTo>
                  <a:lnTo>
                    <a:pt x="202" y="400"/>
                  </a:lnTo>
                  <a:lnTo>
                    <a:pt x="190" y="400"/>
                  </a:lnTo>
                  <a:lnTo>
                    <a:pt x="180" y="399"/>
                  </a:lnTo>
                  <a:lnTo>
                    <a:pt x="170" y="398"/>
                  </a:lnTo>
                  <a:lnTo>
                    <a:pt x="160" y="396"/>
                  </a:lnTo>
                  <a:lnTo>
                    <a:pt x="151" y="394"/>
                  </a:lnTo>
                  <a:lnTo>
                    <a:pt x="141" y="391"/>
                  </a:lnTo>
                  <a:lnTo>
                    <a:pt x="132" y="388"/>
                  </a:lnTo>
                  <a:lnTo>
                    <a:pt x="123" y="384"/>
                  </a:lnTo>
                  <a:lnTo>
                    <a:pt x="114" y="381"/>
                  </a:lnTo>
                  <a:lnTo>
                    <a:pt x="106" y="376"/>
                  </a:lnTo>
                  <a:lnTo>
                    <a:pt x="97" y="371"/>
                  </a:lnTo>
                  <a:lnTo>
                    <a:pt x="89" y="366"/>
                  </a:lnTo>
                  <a:lnTo>
                    <a:pt x="82" y="361"/>
                  </a:lnTo>
                  <a:lnTo>
                    <a:pt x="74" y="355"/>
                  </a:lnTo>
                  <a:lnTo>
                    <a:pt x="67" y="348"/>
                  </a:lnTo>
                  <a:lnTo>
                    <a:pt x="60" y="342"/>
                  </a:lnTo>
                  <a:lnTo>
                    <a:pt x="53" y="335"/>
                  </a:lnTo>
                  <a:lnTo>
                    <a:pt x="47" y="328"/>
                  </a:lnTo>
                  <a:lnTo>
                    <a:pt x="41" y="320"/>
                  </a:lnTo>
                  <a:lnTo>
                    <a:pt x="36" y="312"/>
                  </a:lnTo>
                  <a:lnTo>
                    <a:pt x="30" y="304"/>
                  </a:lnTo>
                  <a:lnTo>
                    <a:pt x="26" y="296"/>
                  </a:lnTo>
                  <a:lnTo>
                    <a:pt x="21" y="287"/>
                  </a:lnTo>
                  <a:lnTo>
                    <a:pt x="17" y="279"/>
                  </a:lnTo>
                  <a:lnTo>
                    <a:pt x="14" y="270"/>
                  </a:lnTo>
                  <a:lnTo>
                    <a:pt x="11" y="260"/>
                  </a:lnTo>
                  <a:lnTo>
                    <a:pt x="8" y="251"/>
                  </a:lnTo>
                  <a:lnTo>
                    <a:pt x="6" y="241"/>
                  </a:lnTo>
                  <a:lnTo>
                    <a:pt x="4" y="232"/>
                  </a:lnTo>
                  <a:lnTo>
                    <a:pt x="3" y="222"/>
                  </a:lnTo>
                  <a:lnTo>
                    <a:pt x="2" y="211"/>
                  </a:lnTo>
                  <a:lnTo>
                    <a:pt x="2" y="2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9" name="Freeform 181"/>
            <p:cNvSpPr>
              <a:spLocks noEditPoints="1"/>
            </p:cNvSpPr>
            <p:nvPr/>
          </p:nvSpPr>
          <p:spPr bwMode="auto">
            <a:xfrm rot="1413173">
              <a:off x="1717" y="1198"/>
              <a:ext cx="2286" cy="2292"/>
            </a:xfrm>
            <a:custGeom>
              <a:avLst/>
              <a:gdLst>
                <a:gd name="T0" fmla="*/ 758 w 398"/>
                <a:gd name="T1" fmla="*/ 30129 h 399"/>
                <a:gd name="T2" fmla="*/ 3596 w 398"/>
                <a:gd name="T3" fmla="*/ 21415 h 399"/>
                <a:gd name="T4" fmla="*/ 8512 w 398"/>
                <a:gd name="T5" fmla="*/ 13827 h 399"/>
                <a:gd name="T6" fmla="*/ 15140 w 398"/>
                <a:gd name="T7" fmla="*/ 7588 h 399"/>
                <a:gd name="T8" fmla="*/ 22929 w 398"/>
                <a:gd name="T9" fmla="*/ 3033 h 399"/>
                <a:gd name="T10" fmla="*/ 31837 w 398"/>
                <a:gd name="T11" fmla="*/ 563 h 399"/>
                <a:gd name="T12" fmla="*/ 41699 w 398"/>
                <a:gd name="T13" fmla="*/ 195 h 399"/>
                <a:gd name="T14" fmla="*/ 50774 w 398"/>
                <a:gd name="T15" fmla="*/ 2275 h 399"/>
                <a:gd name="T16" fmla="*/ 58919 w 398"/>
                <a:gd name="T17" fmla="*/ 6434 h 399"/>
                <a:gd name="T18" fmla="*/ 65748 w 398"/>
                <a:gd name="T19" fmla="*/ 12310 h 399"/>
                <a:gd name="T20" fmla="*/ 70866 w 398"/>
                <a:gd name="T21" fmla="*/ 19697 h 399"/>
                <a:gd name="T22" fmla="*/ 74295 w 398"/>
                <a:gd name="T23" fmla="*/ 28446 h 399"/>
                <a:gd name="T24" fmla="*/ 75415 w 398"/>
                <a:gd name="T25" fmla="*/ 37717 h 399"/>
                <a:gd name="T26" fmla="*/ 74295 w 398"/>
                <a:gd name="T27" fmla="*/ 47385 h 399"/>
                <a:gd name="T28" fmla="*/ 70866 w 398"/>
                <a:gd name="T29" fmla="*/ 55933 h 399"/>
                <a:gd name="T30" fmla="*/ 65748 w 398"/>
                <a:gd name="T31" fmla="*/ 63320 h 399"/>
                <a:gd name="T32" fmla="*/ 58919 w 398"/>
                <a:gd name="T33" fmla="*/ 69197 h 399"/>
                <a:gd name="T34" fmla="*/ 50774 w 398"/>
                <a:gd name="T35" fmla="*/ 73355 h 399"/>
                <a:gd name="T36" fmla="*/ 41699 w 398"/>
                <a:gd name="T37" fmla="*/ 75435 h 399"/>
                <a:gd name="T38" fmla="*/ 31837 w 398"/>
                <a:gd name="T39" fmla="*/ 75268 h 399"/>
                <a:gd name="T40" fmla="*/ 22929 w 398"/>
                <a:gd name="T41" fmla="*/ 72597 h 399"/>
                <a:gd name="T42" fmla="*/ 15140 w 398"/>
                <a:gd name="T43" fmla="*/ 68237 h 399"/>
                <a:gd name="T44" fmla="*/ 8512 w 398"/>
                <a:gd name="T45" fmla="*/ 61970 h 399"/>
                <a:gd name="T46" fmla="*/ 3596 w 398"/>
                <a:gd name="T47" fmla="*/ 54215 h 399"/>
                <a:gd name="T48" fmla="*/ 758 w 398"/>
                <a:gd name="T49" fmla="*/ 45501 h 399"/>
                <a:gd name="T50" fmla="*/ 195 w 398"/>
                <a:gd name="T51" fmla="*/ 37717 h 399"/>
                <a:gd name="T52" fmla="*/ 1321 w 398"/>
                <a:gd name="T53" fmla="*/ 28446 h 399"/>
                <a:gd name="T54" fmla="*/ 4750 w 398"/>
                <a:gd name="T55" fmla="*/ 19898 h 399"/>
                <a:gd name="T56" fmla="*/ 8707 w 398"/>
                <a:gd name="T57" fmla="*/ 14022 h 399"/>
                <a:gd name="T58" fmla="*/ 15140 w 398"/>
                <a:gd name="T59" fmla="*/ 7789 h 399"/>
                <a:gd name="T60" fmla="*/ 24807 w 398"/>
                <a:gd name="T61" fmla="*/ 2642 h 399"/>
                <a:gd name="T62" fmla="*/ 33716 w 398"/>
                <a:gd name="T63" fmla="*/ 563 h 399"/>
                <a:gd name="T64" fmla="*/ 43578 w 398"/>
                <a:gd name="T65" fmla="*/ 758 h 399"/>
                <a:gd name="T66" fmla="*/ 52291 w 398"/>
                <a:gd name="T67" fmla="*/ 3234 h 399"/>
                <a:gd name="T68" fmla="*/ 58758 w 398"/>
                <a:gd name="T69" fmla="*/ 6635 h 399"/>
                <a:gd name="T70" fmla="*/ 65553 w 398"/>
                <a:gd name="T71" fmla="*/ 12505 h 399"/>
                <a:gd name="T72" fmla="*/ 71624 w 398"/>
                <a:gd name="T73" fmla="*/ 21616 h 399"/>
                <a:gd name="T74" fmla="*/ 74094 w 398"/>
                <a:gd name="T75" fmla="*/ 28446 h 399"/>
                <a:gd name="T76" fmla="*/ 75220 w 398"/>
                <a:gd name="T77" fmla="*/ 39797 h 399"/>
                <a:gd name="T78" fmla="*/ 73537 w 398"/>
                <a:gd name="T79" fmla="*/ 49103 h 399"/>
                <a:gd name="T80" fmla="*/ 69740 w 398"/>
                <a:gd name="T81" fmla="*/ 57449 h 399"/>
                <a:gd name="T82" fmla="*/ 65553 w 398"/>
                <a:gd name="T83" fmla="*/ 63125 h 399"/>
                <a:gd name="T84" fmla="*/ 58758 w 398"/>
                <a:gd name="T85" fmla="*/ 68996 h 399"/>
                <a:gd name="T86" fmla="*/ 49850 w 398"/>
                <a:gd name="T87" fmla="*/ 73355 h 399"/>
                <a:gd name="T88" fmla="*/ 39787 w 398"/>
                <a:gd name="T89" fmla="*/ 75268 h 399"/>
                <a:gd name="T90" fmla="*/ 30120 w 398"/>
                <a:gd name="T91" fmla="*/ 74671 h 399"/>
                <a:gd name="T92" fmla="*/ 21413 w 398"/>
                <a:gd name="T93" fmla="*/ 71638 h 399"/>
                <a:gd name="T94" fmla="*/ 15140 w 398"/>
                <a:gd name="T95" fmla="*/ 67841 h 399"/>
                <a:gd name="T96" fmla="*/ 8707 w 398"/>
                <a:gd name="T97" fmla="*/ 61804 h 399"/>
                <a:gd name="T98" fmla="*/ 3234 w 398"/>
                <a:gd name="T99" fmla="*/ 52498 h 399"/>
                <a:gd name="T100" fmla="*/ 959 w 398"/>
                <a:gd name="T101" fmla="*/ 45501 h 3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8"/>
                <a:gd name="T154" fmla="*/ 0 h 399"/>
                <a:gd name="T155" fmla="*/ 398 w 398"/>
                <a:gd name="T156" fmla="*/ 399 h 3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8" h="399">
                  <a:moveTo>
                    <a:pt x="0" y="199"/>
                  </a:moveTo>
                  <a:lnTo>
                    <a:pt x="0" y="189"/>
                  </a:lnTo>
                  <a:lnTo>
                    <a:pt x="1" y="179"/>
                  </a:lnTo>
                  <a:lnTo>
                    <a:pt x="2" y="169"/>
                  </a:lnTo>
                  <a:lnTo>
                    <a:pt x="4" y="159"/>
                  </a:lnTo>
                  <a:lnTo>
                    <a:pt x="6" y="150"/>
                  </a:lnTo>
                  <a:lnTo>
                    <a:pt x="9" y="140"/>
                  </a:lnTo>
                  <a:lnTo>
                    <a:pt x="12" y="131"/>
                  </a:lnTo>
                  <a:lnTo>
                    <a:pt x="15" y="122"/>
                  </a:lnTo>
                  <a:lnTo>
                    <a:pt x="19" y="113"/>
                  </a:lnTo>
                  <a:lnTo>
                    <a:pt x="24" y="104"/>
                  </a:lnTo>
                  <a:lnTo>
                    <a:pt x="28" y="96"/>
                  </a:lnTo>
                  <a:lnTo>
                    <a:pt x="34" y="88"/>
                  </a:lnTo>
                  <a:lnTo>
                    <a:pt x="39" y="80"/>
                  </a:lnTo>
                  <a:lnTo>
                    <a:pt x="45" y="73"/>
                  </a:lnTo>
                  <a:lnTo>
                    <a:pt x="51" y="65"/>
                  </a:lnTo>
                  <a:lnTo>
                    <a:pt x="58" y="59"/>
                  </a:lnTo>
                  <a:lnTo>
                    <a:pt x="65" y="52"/>
                  </a:lnTo>
                  <a:lnTo>
                    <a:pt x="72" y="46"/>
                  </a:lnTo>
                  <a:lnTo>
                    <a:pt x="80" y="40"/>
                  </a:lnTo>
                  <a:lnTo>
                    <a:pt x="87" y="34"/>
                  </a:lnTo>
                  <a:lnTo>
                    <a:pt x="95" y="29"/>
                  </a:lnTo>
                  <a:lnTo>
                    <a:pt x="104" y="24"/>
                  </a:lnTo>
                  <a:lnTo>
                    <a:pt x="112" y="20"/>
                  </a:lnTo>
                  <a:lnTo>
                    <a:pt x="121" y="16"/>
                  </a:lnTo>
                  <a:lnTo>
                    <a:pt x="130" y="12"/>
                  </a:lnTo>
                  <a:lnTo>
                    <a:pt x="139" y="9"/>
                  </a:lnTo>
                  <a:lnTo>
                    <a:pt x="149" y="7"/>
                  </a:lnTo>
                  <a:lnTo>
                    <a:pt x="158" y="4"/>
                  </a:lnTo>
                  <a:lnTo>
                    <a:pt x="168" y="3"/>
                  </a:lnTo>
                  <a:lnTo>
                    <a:pt x="178" y="1"/>
                  </a:lnTo>
                  <a:lnTo>
                    <a:pt x="188" y="1"/>
                  </a:lnTo>
                  <a:lnTo>
                    <a:pt x="200" y="0"/>
                  </a:lnTo>
                  <a:lnTo>
                    <a:pt x="210" y="1"/>
                  </a:lnTo>
                  <a:lnTo>
                    <a:pt x="220" y="1"/>
                  </a:lnTo>
                  <a:lnTo>
                    <a:pt x="230" y="3"/>
                  </a:lnTo>
                  <a:lnTo>
                    <a:pt x="240" y="4"/>
                  </a:lnTo>
                  <a:lnTo>
                    <a:pt x="249" y="7"/>
                  </a:lnTo>
                  <a:lnTo>
                    <a:pt x="259" y="9"/>
                  </a:lnTo>
                  <a:lnTo>
                    <a:pt x="268" y="12"/>
                  </a:lnTo>
                  <a:lnTo>
                    <a:pt x="277" y="16"/>
                  </a:lnTo>
                  <a:lnTo>
                    <a:pt x="286" y="20"/>
                  </a:lnTo>
                  <a:lnTo>
                    <a:pt x="294" y="24"/>
                  </a:lnTo>
                  <a:lnTo>
                    <a:pt x="303" y="29"/>
                  </a:lnTo>
                  <a:lnTo>
                    <a:pt x="311" y="34"/>
                  </a:lnTo>
                  <a:lnTo>
                    <a:pt x="319" y="40"/>
                  </a:lnTo>
                  <a:lnTo>
                    <a:pt x="326" y="46"/>
                  </a:lnTo>
                  <a:lnTo>
                    <a:pt x="333" y="52"/>
                  </a:lnTo>
                  <a:lnTo>
                    <a:pt x="340" y="59"/>
                  </a:lnTo>
                  <a:lnTo>
                    <a:pt x="347" y="65"/>
                  </a:lnTo>
                  <a:lnTo>
                    <a:pt x="353" y="73"/>
                  </a:lnTo>
                  <a:lnTo>
                    <a:pt x="359" y="80"/>
                  </a:lnTo>
                  <a:lnTo>
                    <a:pt x="364" y="88"/>
                  </a:lnTo>
                  <a:lnTo>
                    <a:pt x="370" y="96"/>
                  </a:lnTo>
                  <a:lnTo>
                    <a:pt x="374" y="104"/>
                  </a:lnTo>
                  <a:lnTo>
                    <a:pt x="379" y="113"/>
                  </a:lnTo>
                  <a:lnTo>
                    <a:pt x="383" y="122"/>
                  </a:lnTo>
                  <a:lnTo>
                    <a:pt x="386" y="131"/>
                  </a:lnTo>
                  <a:lnTo>
                    <a:pt x="389" y="140"/>
                  </a:lnTo>
                  <a:lnTo>
                    <a:pt x="392" y="150"/>
                  </a:lnTo>
                  <a:lnTo>
                    <a:pt x="394" y="159"/>
                  </a:lnTo>
                  <a:lnTo>
                    <a:pt x="396" y="169"/>
                  </a:lnTo>
                  <a:lnTo>
                    <a:pt x="397" y="179"/>
                  </a:lnTo>
                  <a:lnTo>
                    <a:pt x="398" y="189"/>
                  </a:lnTo>
                  <a:lnTo>
                    <a:pt x="398" y="199"/>
                  </a:lnTo>
                  <a:lnTo>
                    <a:pt x="398" y="210"/>
                  </a:lnTo>
                  <a:lnTo>
                    <a:pt x="397" y="221"/>
                  </a:lnTo>
                  <a:lnTo>
                    <a:pt x="396" y="231"/>
                  </a:lnTo>
                  <a:lnTo>
                    <a:pt x="394" y="240"/>
                  </a:lnTo>
                  <a:lnTo>
                    <a:pt x="392" y="250"/>
                  </a:lnTo>
                  <a:lnTo>
                    <a:pt x="389" y="259"/>
                  </a:lnTo>
                  <a:lnTo>
                    <a:pt x="386" y="269"/>
                  </a:lnTo>
                  <a:lnTo>
                    <a:pt x="383" y="278"/>
                  </a:lnTo>
                  <a:lnTo>
                    <a:pt x="379" y="286"/>
                  </a:lnTo>
                  <a:lnTo>
                    <a:pt x="374" y="295"/>
                  </a:lnTo>
                  <a:lnTo>
                    <a:pt x="370" y="303"/>
                  </a:lnTo>
                  <a:lnTo>
                    <a:pt x="364" y="311"/>
                  </a:lnTo>
                  <a:lnTo>
                    <a:pt x="359" y="319"/>
                  </a:lnTo>
                  <a:lnTo>
                    <a:pt x="353" y="327"/>
                  </a:lnTo>
                  <a:lnTo>
                    <a:pt x="347" y="334"/>
                  </a:lnTo>
                  <a:lnTo>
                    <a:pt x="340" y="341"/>
                  </a:lnTo>
                  <a:lnTo>
                    <a:pt x="333" y="347"/>
                  </a:lnTo>
                  <a:lnTo>
                    <a:pt x="326" y="354"/>
                  </a:lnTo>
                  <a:lnTo>
                    <a:pt x="319" y="360"/>
                  </a:lnTo>
                  <a:lnTo>
                    <a:pt x="311" y="365"/>
                  </a:lnTo>
                  <a:lnTo>
                    <a:pt x="303" y="370"/>
                  </a:lnTo>
                  <a:lnTo>
                    <a:pt x="294" y="375"/>
                  </a:lnTo>
                  <a:lnTo>
                    <a:pt x="286" y="380"/>
                  </a:lnTo>
                  <a:lnTo>
                    <a:pt x="277" y="383"/>
                  </a:lnTo>
                  <a:lnTo>
                    <a:pt x="268" y="387"/>
                  </a:lnTo>
                  <a:lnTo>
                    <a:pt x="259" y="390"/>
                  </a:lnTo>
                  <a:lnTo>
                    <a:pt x="249" y="393"/>
                  </a:lnTo>
                  <a:lnTo>
                    <a:pt x="240" y="395"/>
                  </a:lnTo>
                  <a:lnTo>
                    <a:pt x="230" y="397"/>
                  </a:lnTo>
                  <a:lnTo>
                    <a:pt x="220" y="398"/>
                  </a:lnTo>
                  <a:lnTo>
                    <a:pt x="210" y="399"/>
                  </a:lnTo>
                  <a:lnTo>
                    <a:pt x="200" y="399"/>
                  </a:lnTo>
                  <a:lnTo>
                    <a:pt x="188" y="399"/>
                  </a:lnTo>
                  <a:lnTo>
                    <a:pt x="178" y="398"/>
                  </a:lnTo>
                  <a:lnTo>
                    <a:pt x="168" y="397"/>
                  </a:lnTo>
                  <a:lnTo>
                    <a:pt x="158" y="395"/>
                  </a:lnTo>
                  <a:lnTo>
                    <a:pt x="149" y="393"/>
                  </a:lnTo>
                  <a:lnTo>
                    <a:pt x="139" y="390"/>
                  </a:lnTo>
                  <a:lnTo>
                    <a:pt x="130" y="387"/>
                  </a:lnTo>
                  <a:lnTo>
                    <a:pt x="121" y="383"/>
                  </a:lnTo>
                  <a:lnTo>
                    <a:pt x="112" y="380"/>
                  </a:lnTo>
                  <a:lnTo>
                    <a:pt x="104" y="375"/>
                  </a:lnTo>
                  <a:lnTo>
                    <a:pt x="95" y="370"/>
                  </a:lnTo>
                  <a:lnTo>
                    <a:pt x="87" y="365"/>
                  </a:lnTo>
                  <a:lnTo>
                    <a:pt x="80" y="360"/>
                  </a:lnTo>
                  <a:lnTo>
                    <a:pt x="72" y="354"/>
                  </a:lnTo>
                  <a:lnTo>
                    <a:pt x="65" y="347"/>
                  </a:lnTo>
                  <a:lnTo>
                    <a:pt x="58" y="341"/>
                  </a:lnTo>
                  <a:lnTo>
                    <a:pt x="51" y="334"/>
                  </a:lnTo>
                  <a:lnTo>
                    <a:pt x="45" y="327"/>
                  </a:lnTo>
                  <a:lnTo>
                    <a:pt x="39" y="319"/>
                  </a:lnTo>
                  <a:lnTo>
                    <a:pt x="34" y="311"/>
                  </a:lnTo>
                  <a:lnTo>
                    <a:pt x="28" y="303"/>
                  </a:lnTo>
                  <a:lnTo>
                    <a:pt x="24" y="295"/>
                  </a:lnTo>
                  <a:lnTo>
                    <a:pt x="19" y="286"/>
                  </a:lnTo>
                  <a:lnTo>
                    <a:pt x="15" y="278"/>
                  </a:lnTo>
                  <a:lnTo>
                    <a:pt x="12" y="269"/>
                  </a:lnTo>
                  <a:lnTo>
                    <a:pt x="9" y="259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2" y="231"/>
                  </a:lnTo>
                  <a:lnTo>
                    <a:pt x="1" y="221"/>
                  </a:lnTo>
                  <a:lnTo>
                    <a:pt x="0" y="210"/>
                  </a:lnTo>
                  <a:lnTo>
                    <a:pt x="0" y="199"/>
                  </a:lnTo>
                  <a:close/>
                  <a:moveTo>
                    <a:pt x="1" y="199"/>
                  </a:moveTo>
                  <a:lnTo>
                    <a:pt x="1" y="189"/>
                  </a:lnTo>
                  <a:lnTo>
                    <a:pt x="2" y="179"/>
                  </a:lnTo>
                  <a:lnTo>
                    <a:pt x="3" y="169"/>
                  </a:lnTo>
                  <a:lnTo>
                    <a:pt x="5" y="159"/>
                  </a:lnTo>
                  <a:lnTo>
                    <a:pt x="7" y="150"/>
                  </a:lnTo>
                  <a:lnTo>
                    <a:pt x="10" y="141"/>
                  </a:lnTo>
                  <a:lnTo>
                    <a:pt x="13" y="131"/>
                  </a:lnTo>
                  <a:lnTo>
                    <a:pt x="17" y="122"/>
                  </a:lnTo>
                  <a:lnTo>
                    <a:pt x="21" y="114"/>
                  </a:lnTo>
                  <a:lnTo>
                    <a:pt x="25" y="105"/>
                  </a:lnTo>
                  <a:lnTo>
                    <a:pt x="30" y="97"/>
                  </a:lnTo>
                  <a:lnTo>
                    <a:pt x="32" y="93"/>
                  </a:lnTo>
                  <a:lnTo>
                    <a:pt x="35" y="89"/>
                  </a:lnTo>
                  <a:lnTo>
                    <a:pt x="40" y="81"/>
                  </a:lnTo>
                  <a:lnTo>
                    <a:pt x="46" y="74"/>
                  </a:lnTo>
                  <a:lnTo>
                    <a:pt x="52" y="66"/>
                  </a:lnTo>
                  <a:lnTo>
                    <a:pt x="59" y="60"/>
                  </a:lnTo>
                  <a:lnTo>
                    <a:pt x="66" y="53"/>
                  </a:lnTo>
                  <a:lnTo>
                    <a:pt x="73" y="47"/>
                  </a:lnTo>
                  <a:lnTo>
                    <a:pt x="80" y="41"/>
                  </a:lnTo>
                  <a:lnTo>
                    <a:pt x="88" y="35"/>
                  </a:lnTo>
                  <a:lnTo>
                    <a:pt x="104" y="26"/>
                  </a:lnTo>
                  <a:lnTo>
                    <a:pt x="113" y="21"/>
                  </a:lnTo>
                  <a:lnTo>
                    <a:pt x="122" y="17"/>
                  </a:lnTo>
                  <a:lnTo>
                    <a:pt x="131" y="14"/>
                  </a:lnTo>
                  <a:lnTo>
                    <a:pt x="135" y="12"/>
                  </a:lnTo>
                  <a:lnTo>
                    <a:pt x="140" y="11"/>
                  </a:lnTo>
                  <a:lnTo>
                    <a:pt x="149" y="8"/>
                  </a:lnTo>
                  <a:lnTo>
                    <a:pt x="159" y="6"/>
                  </a:lnTo>
                  <a:lnTo>
                    <a:pt x="178" y="3"/>
                  </a:lnTo>
                  <a:lnTo>
                    <a:pt x="188" y="2"/>
                  </a:lnTo>
                  <a:lnTo>
                    <a:pt x="200" y="2"/>
                  </a:lnTo>
                  <a:lnTo>
                    <a:pt x="210" y="2"/>
                  </a:lnTo>
                  <a:lnTo>
                    <a:pt x="220" y="3"/>
                  </a:lnTo>
                  <a:lnTo>
                    <a:pt x="230" y="4"/>
                  </a:lnTo>
                  <a:lnTo>
                    <a:pt x="239" y="6"/>
                  </a:lnTo>
                  <a:lnTo>
                    <a:pt x="249" y="8"/>
                  </a:lnTo>
                  <a:lnTo>
                    <a:pt x="258" y="11"/>
                  </a:lnTo>
                  <a:lnTo>
                    <a:pt x="267" y="14"/>
                  </a:lnTo>
                  <a:lnTo>
                    <a:pt x="276" y="17"/>
                  </a:lnTo>
                  <a:lnTo>
                    <a:pt x="285" y="21"/>
                  </a:lnTo>
                  <a:lnTo>
                    <a:pt x="294" y="26"/>
                  </a:lnTo>
                  <a:lnTo>
                    <a:pt x="302" y="30"/>
                  </a:lnTo>
                  <a:lnTo>
                    <a:pt x="306" y="33"/>
                  </a:lnTo>
                  <a:lnTo>
                    <a:pt x="310" y="35"/>
                  </a:lnTo>
                  <a:lnTo>
                    <a:pt x="318" y="41"/>
                  </a:lnTo>
                  <a:lnTo>
                    <a:pt x="325" y="47"/>
                  </a:lnTo>
                  <a:lnTo>
                    <a:pt x="332" y="53"/>
                  </a:lnTo>
                  <a:lnTo>
                    <a:pt x="339" y="60"/>
                  </a:lnTo>
                  <a:lnTo>
                    <a:pt x="346" y="66"/>
                  </a:lnTo>
                  <a:lnTo>
                    <a:pt x="352" y="74"/>
                  </a:lnTo>
                  <a:lnTo>
                    <a:pt x="358" y="81"/>
                  </a:lnTo>
                  <a:lnTo>
                    <a:pt x="363" y="89"/>
                  </a:lnTo>
                  <a:lnTo>
                    <a:pt x="373" y="105"/>
                  </a:lnTo>
                  <a:lnTo>
                    <a:pt x="378" y="114"/>
                  </a:lnTo>
                  <a:lnTo>
                    <a:pt x="381" y="122"/>
                  </a:lnTo>
                  <a:lnTo>
                    <a:pt x="385" y="131"/>
                  </a:lnTo>
                  <a:lnTo>
                    <a:pt x="387" y="136"/>
                  </a:lnTo>
                  <a:lnTo>
                    <a:pt x="388" y="141"/>
                  </a:lnTo>
                  <a:lnTo>
                    <a:pt x="391" y="150"/>
                  </a:lnTo>
                  <a:lnTo>
                    <a:pt x="393" y="159"/>
                  </a:lnTo>
                  <a:lnTo>
                    <a:pt x="396" y="179"/>
                  </a:lnTo>
                  <a:lnTo>
                    <a:pt x="397" y="189"/>
                  </a:lnTo>
                  <a:lnTo>
                    <a:pt x="397" y="199"/>
                  </a:lnTo>
                  <a:lnTo>
                    <a:pt x="397" y="210"/>
                  </a:lnTo>
                  <a:lnTo>
                    <a:pt x="396" y="220"/>
                  </a:lnTo>
                  <a:lnTo>
                    <a:pt x="395" y="230"/>
                  </a:lnTo>
                  <a:lnTo>
                    <a:pt x="393" y="240"/>
                  </a:lnTo>
                  <a:lnTo>
                    <a:pt x="391" y="250"/>
                  </a:lnTo>
                  <a:lnTo>
                    <a:pt x="388" y="259"/>
                  </a:lnTo>
                  <a:lnTo>
                    <a:pt x="385" y="268"/>
                  </a:lnTo>
                  <a:lnTo>
                    <a:pt x="381" y="277"/>
                  </a:lnTo>
                  <a:lnTo>
                    <a:pt x="378" y="286"/>
                  </a:lnTo>
                  <a:lnTo>
                    <a:pt x="373" y="294"/>
                  </a:lnTo>
                  <a:lnTo>
                    <a:pt x="368" y="303"/>
                  </a:lnTo>
                  <a:lnTo>
                    <a:pt x="366" y="307"/>
                  </a:lnTo>
                  <a:lnTo>
                    <a:pt x="363" y="311"/>
                  </a:lnTo>
                  <a:lnTo>
                    <a:pt x="358" y="318"/>
                  </a:lnTo>
                  <a:lnTo>
                    <a:pt x="352" y="326"/>
                  </a:lnTo>
                  <a:lnTo>
                    <a:pt x="346" y="333"/>
                  </a:lnTo>
                  <a:lnTo>
                    <a:pt x="339" y="340"/>
                  </a:lnTo>
                  <a:lnTo>
                    <a:pt x="332" y="346"/>
                  </a:lnTo>
                  <a:lnTo>
                    <a:pt x="325" y="353"/>
                  </a:lnTo>
                  <a:lnTo>
                    <a:pt x="318" y="358"/>
                  </a:lnTo>
                  <a:lnTo>
                    <a:pt x="310" y="364"/>
                  </a:lnTo>
                  <a:lnTo>
                    <a:pt x="294" y="374"/>
                  </a:lnTo>
                  <a:lnTo>
                    <a:pt x="285" y="378"/>
                  </a:lnTo>
                  <a:lnTo>
                    <a:pt x="276" y="382"/>
                  </a:lnTo>
                  <a:lnTo>
                    <a:pt x="267" y="386"/>
                  </a:lnTo>
                  <a:lnTo>
                    <a:pt x="263" y="387"/>
                  </a:lnTo>
                  <a:lnTo>
                    <a:pt x="258" y="389"/>
                  </a:lnTo>
                  <a:lnTo>
                    <a:pt x="249" y="391"/>
                  </a:lnTo>
                  <a:lnTo>
                    <a:pt x="239" y="394"/>
                  </a:lnTo>
                  <a:lnTo>
                    <a:pt x="220" y="397"/>
                  </a:lnTo>
                  <a:lnTo>
                    <a:pt x="210" y="397"/>
                  </a:lnTo>
                  <a:lnTo>
                    <a:pt x="200" y="398"/>
                  </a:lnTo>
                  <a:lnTo>
                    <a:pt x="188" y="397"/>
                  </a:lnTo>
                  <a:lnTo>
                    <a:pt x="178" y="397"/>
                  </a:lnTo>
                  <a:lnTo>
                    <a:pt x="168" y="395"/>
                  </a:lnTo>
                  <a:lnTo>
                    <a:pt x="159" y="394"/>
                  </a:lnTo>
                  <a:lnTo>
                    <a:pt x="149" y="391"/>
                  </a:lnTo>
                  <a:lnTo>
                    <a:pt x="140" y="389"/>
                  </a:lnTo>
                  <a:lnTo>
                    <a:pt x="131" y="386"/>
                  </a:lnTo>
                  <a:lnTo>
                    <a:pt x="122" y="382"/>
                  </a:lnTo>
                  <a:lnTo>
                    <a:pt x="113" y="378"/>
                  </a:lnTo>
                  <a:lnTo>
                    <a:pt x="104" y="374"/>
                  </a:lnTo>
                  <a:lnTo>
                    <a:pt x="96" y="369"/>
                  </a:lnTo>
                  <a:lnTo>
                    <a:pt x="92" y="367"/>
                  </a:lnTo>
                  <a:lnTo>
                    <a:pt x="88" y="364"/>
                  </a:lnTo>
                  <a:lnTo>
                    <a:pt x="80" y="358"/>
                  </a:lnTo>
                  <a:lnTo>
                    <a:pt x="73" y="353"/>
                  </a:lnTo>
                  <a:lnTo>
                    <a:pt x="66" y="346"/>
                  </a:lnTo>
                  <a:lnTo>
                    <a:pt x="59" y="340"/>
                  </a:lnTo>
                  <a:lnTo>
                    <a:pt x="52" y="333"/>
                  </a:lnTo>
                  <a:lnTo>
                    <a:pt x="46" y="326"/>
                  </a:lnTo>
                  <a:lnTo>
                    <a:pt x="40" y="318"/>
                  </a:lnTo>
                  <a:lnTo>
                    <a:pt x="35" y="311"/>
                  </a:lnTo>
                  <a:lnTo>
                    <a:pt x="25" y="294"/>
                  </a:lnTo>
                  <a:lnTo>
                    <a:pt x="21" y="286"/>
                  </a:lnTo>
                  <a:lnTo>
                    <a:pt x="17" y="277"/>
                  </a:lnTo>
                  <a:lnTo>
                    <a:pt x="13" y="268"/>
                  </a:lnTo>
                  <a:lnTo>
                    <a:pt x="11" y="264"/>
                  </a:lnTo>
                  <a:lnTo>
                    <a:pt x="10" y="259"/>
                  </a:lnTo>
                  <a:lnTo>
                    <a:pt x="7" y="250"/>
                  </a:lnTo>
                  <a:lnTo>
                    <a:pt x="5" y="240"/>
                  </a:lnTo>
                  <a:lnTo>
                    <a:pt x="2" y="220"/>
                  </a:lnTo>
                  <a:lnTo>
                    <a:pt x="1" y="210"/>
                  </a:lnTo>
                  <a:lnTo>
                    <a:pt x="1" y="1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0" name="Freeform 182"/>
            <p:cNvSpPr>
              <a:spLocks noEditPoints="1"/>
            </p:cNvSpPr>
            <p:nvPr/>
          </p:nvSpPr>
          <p:spPr bwMode="auto">
            <a:xfrm rot="1413173">
              <a:off x="1722" y="1210"/>
              <a:ext cx="2274" cy="2274"/>
            </a:xfrm>
            <a:custGeom>
              <a:avLst/>
              <a:gdLst>
                <a:gd name="T0" fmla="*/ 362 w 396"/>
                <a:gd name="T1" fmla="*/ 31624 h 396"/>
                <a:gd name="T2" fmla="*/ 2274 w 396"/>
                <a:gd name="T3" fmla="*/ 24434 h 396"/>
                <a:gd name="T4" fmla="*/ 5507 w 396"/>
                <a:gd name="T5" fmla="*/ 18003 h 396"/>
                <a:gd name="T6" fmla="*/ 8510 w 396"/>
                <a:gd name="T7" fmla="*/ 13621 h 396"/>
                <a:gd name="T8" fmla="*/ 13621 w 396"/>
                <a:gd name="T9" fmla="*/ 8510 h 396"/>
                <a:gd name="T10" fmla="*/ 21201 w 396"/>
                <a:gd name="T11" fmla="*/ 3595 h 396"/>
                <a:gd name="T12" fmla="*/ 26312 w 396"/>
                <a:gd name="T13" fmla="*/ 1717 h 396"/>
                <a:gd name="T14" fmla="*/ 35414 w 396"/>
                <a:gd name="T15" fmla="*/ 0 h 396"/>
                <a:gd name="T16" fmla="*/ 43361 w 396"/>
                <a:gd name="T17" fmla="*/ 362 h 396"/>
                <a:gd name="T18" fmla="*/ 50355 w 396"/>
                <a:gd name="T19" fmla="*/ 2274 h 396"/>
                <a:gd name="T20" fmla="*/ 56982 w 396"/>
                <a:gd name="T21" fmla="*/ 5312 h 396"/>
                <a:gd name="T22" fmla="*/ 61369 w 396"/>
                <a:gd name="T23" fmla="*/ 8510 h 396"/>
                <a:gd name="T24" fmla="*/ 66480 w 396"/>
                <a:gd name="T25" fmla="*/ 13621 h 396"/>
                <a:gd name="T26" fmla="*/ 71390 w 396"/>
                <a:gd name="T27" fmla="*/ 21201 h 396"/>
                <a:gd name="T28" fmla="*/ 73273 w 396"/>
                <a:gd name="T29" fmla="*/ 26312 h 396"/>
                <a:gd name="T30" fmla="*/ 74985 w 396"/>
                <a:gd name="T31" fmla="*/ 35414 h 396"/>
                <a:gd name="T32" fmla="*/ 74623 w 396"/>
                <a:gd name="T33" fmla="*/ 43166 h 396"/>
                <a:gd name="T34" fmla="*/ 72711 w 396"/>
                <a:gd name="T35" fmla="*/ 50355 h 396"/>
                <a:gd name="T36" fmla="*/ 69478 w 396"/>
                <a:gd name="T37" fmla="*/ 56982 h 396"/>
                <a:gd name="T38" fmla="*/ 66480 w 396"/>
                <a:gd name="T39" fmla="*/ 61369 h 396"/>
                <a:gd name="T40" fmla="*/ 61369 w 396"/>
                <a:gd name="T41" fmla="*/ 66480 h 396"/>
                <a:gd name="T42" fmla="*/ 53784 w 396"/>
                <a:gd name="T43" fmla="*/ 71195 h 396"/>
                <a:gd name="T44" fmla="*/ 48673 w 396"/>
                <a:gd name="T45" fmla="*/ 73273 h 396"/>
                <a:gd name="T46" fmla="*/ 39571 w 396"/>
                <a:gd name="T47" fmla="*/ 74789 h 396"/>
                <a:gd name="T48" fmla="*/ 31624 w 396"/>
                <a:gd name="T49" fmla="*/ 74428 h 396"/>
                <a:gd name="T50" fmla="*/ 24635 w 396"/>
                <a:gd name="T51" fmla="*/ 72711 h 396"/>
                <a:gd name="T52" fmla="*/ 18003 w 396"/>
                <a:gd name="T53" fmla="*/ 69478 h 396"/>
                <a:gd name="T54" fmla="*/ 13621 w 396"/>
                <a:gd name="T55" fmla="*/ 66480 h 396"/>
                <a:gd name="T56" fmla="*/ 8510 w 396"/>
                <a:gd name="T57" fmla="*/ 61369 h 396"/>
                <a:gd name="T58" fmla="*/ 3790 w 396"/>
                <a:gd name="T59" fmla="*/ 53784 h 396"/>
                <a:gd name="T60" fmla="*/ 1717 w 396"/>
                <a:gd name="T61" fmla="*/ 48673 h 396"/>
                <a:gd name="T62" fmla="*/ 0 w 396"/>
                <a:gd name="T63" fmla="*/ 39370 h 396"/>
                <a:gd name="T64" fmla="*/ 362 w 396"/>
                <a:gd name="T65" fmla="*/ 33501 h 396"/>
                <a:gd name="T66" fmla="*/ 2475 w 396"/>
                <a:gd name="T67" fmla="*/ 24635 h 396"/>
                <a:gd name="T68" fmla="*/ 6627 w 396"/>
                <a:gd name="T69" fmla="*/ 16653 h 396"/>
                <a:gd name="T70" fmla="*/ 11181 w 396"/>
                <a:gd name="T71" fmla="*/ 11181 h 396"/>
                <a:gd name="T72" fmla="*/ 16653 w 396"/>
                <a:gd name="T73" fmla="*/ 6627 h 396"/>
                <a:gd name="T74" fmla="*/ 22918 w 396"/>
                <a:gd name="T75" fmla="*/ 3233 h 396"/>
                <a:gd name="T76" fmla="*/ 29907 w 396"/>
                <a:gd name="T77" fmla="*/ 959 h 396"/>
                <a:gd name="T78" fmla="*/ 39571 w 396"/>
                <a:gd name="T79" fmla="*/ 195 h 396"/>
                <a:gd name="T80" fmla="*/ 48673 w 396"/>
                <a:gd name="T81" fmla="*/ 1878 h 396"/>
                <a:gd name="T82" fmla="*/ 56816 w 396"/>
                <a:gd name="T83" fmla="*/ 5674 h 396"/>
                <a:gd name="T84" fmla="*/ 62489 w 396"/>
                <a:gd name="T85" fmla="*/ 9860 h 396"/>
                <a:gd name="T86" fmla="*/ 67405 w 396"/>
                <a:gd name="T87" fmla="*/ 15137 h 396"/>
                <a:gd name="T88" fmla="*/ 70994 w 396"/>
                <a:gd name="T89" fmla="*/ 21201 h 396"/>
                <a:gd name="T90" fmla="*/ 73469 w 396"/>
                <a:gd name="T91" fmla="*/ 28029 h 396"/>
                <a:gd name="T92" fmla="*/ 74789 w 396"/>
                <a:gd name="T93" fmla="*/ 37297 h 396"/>
                <a:gd name="T94" fmla="*/ 73469 w 396"/>
                <a:gd name="T95" fmla="*/ 46761 h 396"/>
                <a:gd name="T96" fmla="*/ 70236 w 396"/>
                <a:gd name="T97" fmla="*/ 55300 h 396"/>
                <a:gd name="T98" fmla="*/ 66279 w 396"/>
                <a:gd name="T99" fmla="*/ 61168 h 396"/>
                <a:gd name="T100" fmla="*/ 61168 w 396"/>
                <a:gd name="T101" fmla="*/ 66279 h 396"/>
                <a:gd name="T102" fmla="*/ 55300 w 396"/>
                <a:gd name="T103" fmla="*/ 70236 h 396"/>
                <a:gd name="T104" fmla="*/ 48673 w 396"/>
                <a:gd name="T105" fmla="*/ 72912 h 396"/>
                <a:gd name="T106" fmla="*/ 39571 w 396"/>
                <a:gd name="T107" fmla="*/ 74623 h 396"/>
                <a:gd name="T108" fmla="*/ 29907 w 396"/>
                <a:gd name="T109" fmla="*/ 73865 h 396"/>
                <a:gd name="T110" fmla="*/ 22918 w 396"/>
                <a:gd name="T111" fmla="*/ 71757 h 396"/>
                <a:gd name="T112" fmla="*/ 15137 w 396"/>
                <a:gd name="T113" fmla="*/ 67238 h 396"/>
                <a:gd name="T114" fmla="*/ 9860 w 396"/>
                <a:gd name="T115" fmla="*/ 62489 h 396"/>
                <a:gd name="T116" fmla="*/ 5674 w 396"/>
                <a:gd name="T117" fmla="*/ 56816 h 396"/>
                <a:gd name="T118" fmla="*/ 2475 w 396"/>
                <a:gd name="T119" fmla="*/ 50355 h 396"/>
                <a:gd name="T120" fmla="*/ 362 w 396"/>
                <a:gd name="T121" fmla="*/ 41288 h 3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"/>
                <a:gd name="T184" fmla="*/ 0 h 396"/>
                <a:gd name="T185" fmla="*/ 396 w 396"/>
                <a:gd name="T186" fmla="*/ 396 h 3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" h="396">
                  <a:moveTo>
                    <a:pt x="0" y="197"/>
                  </a:moveTo>
                  <a:lnTo>
                    <a:pt x="0" y="187"/>
                  </a:lnTo>
                  <a:lnTo>
                    <a:pt x="1" y="177"/>
                  </a:lnTo>
                  <a:lnTo>
                    <a:pt x="2" y="167"/>
                  </a:lnTo>
                  <a:lnTo>
                    <a:pt x="4" y="157"/>
                  </a:lnTo>
                  <a:lnTo>
                    <a:pt x="6" y="148"/>
                  </a:lnTo>
                  <a:lnTo>
                    <a:pt x="9" y="139"/>
                  </a:lnTo>
                  <a:lnTo>
                    <a:pt x="12" y="129"/>
                  </a:lnTo>
                  <a:lnTo>
                    <a:pt x="16" y="120"/>
                  </a:lnTo>
                  <a:lnTo>
                    <a:pt x="20" y="112"/>
                  </a:lnTo>
                  <a:lnTo>
                    <a:pt x="24" y="103"/>
                  </a:lnTo>
                  <a:lnTo>
                    <a:pt x="29" y="95"/>
                  </a:lnTo>
                  <a:lnTo>
                    <a:pt x="31" y="91"/>
                  </a:lnTo>
                  <a:lnTo>
                    <a:pt x="34" y="87"/>
                  </a:lnTo>
                  <a:lnTo>
                    <a:pt x="39" y="79"/>
                  </a:lnTo>
                  <a:lnTo>
                    <a:pt x="45" y="72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7" y="33"/>
                  </a:lnTo>
                  <a:lnTo>
                    <a:pt x="103" y="24"/>
                  </a:lnTo>
                  <a:lnTo>
                    <a:pt x="112" y="19"/>
                  </a:lnTo>
                  <a:lnTo>
                    <a:pt x="121" y="15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39" y="9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77" y="1"/>
                  </a:lnTo>
                  <a:lnTo>
                    <a:pt x="187" y="0"/>
                  </a:lnTo>
                  <a:lnTo>
                    <a:pt x="199" y="0"/>
                  </a:lnTo>
                  <a:lnTo>
                    <a:pt x="209" y="0"/>
                  </a:lnTo>
                  <a:lnTo>
                    <a:pt x="219" y="1"/>
                  </a:lnTo>
                  <a:lnTo>
                    <a:pt x="229" y="2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7" y="9"/>
                  </a:lnTo>
                  <a:lnTo>
                    <a:pt x="266" y="12"/>
                  </a:lnTo>
                  <a:lnTo>
                    <a:pt x="275" y="15"/>
                  </a:lnTo>
                  <a:lnTo>
                    <a:pt x="284" y="19"/>
                  </a:lnTo>
                  <a:lnTo>
                    <a:pt x="293" y="24"/>
                  </a:lnTo>
                  <a:lnTo>
                    <a:pt x="301" y="28"/>
                  </a:lnTo>
                  <a:lnTo>
                    <a:pt x="305" y="31"/>
                  </a:lnTo>
                  <a:lnTo>
                    <a:pt x="309" y="33"/>
                  </a:lnTo>
                  <a:lnTo>
                    <a:pt x="317" y="39"/>
                  </a:lnTo>
                  <a:lnTo>
                    <a:pt x="324" y="45"/>
                  </a:lnTo>
                  <a:lnTo>
                    <a:pt x="331" y="51"/>
                  </a:lnTo>
                  <a:lnTo>
                    <a:pt x="338" y="58"/>
                  </a:lnTo>
                  <a:lnTo>
                    <a:pt x="345" y="64"/>
                  </a:lnTo>
                  <a:lnTo>
                    <a:pt x="351" y="72"/>
                  </a:lnTo>
                  <a:lnTo>
                    <a:pt x="357" y="79"/>
                  </a:lnTo>
                  <a:lnTo>
                    <a:pt x="362" y="87"/>
                  </a:lnTo>
                  <a:lnTo>
                    <a:pt x="372" y="103"/>
                  </a:lnTo>
                  <a:lnTo>
                    <a:pt x="377" y="112"/>
                  </a:lnTo>
                  <a:lnTo>
                    <a:pt x="380" y="120"/>
                  </a:lnTo>
                  <a:lnTo>
                    <a:pt x="384" y="129"/>
                  </a:lnTo>
                  <a:lnTo>
                    <a:pt x="386" y="134"/>
                  </a:lnTo>
                  <a:lnTo>
                    <a:pt x="387" y="139"/>
                  </a:lnTo>
                  <a:lnTo>
                    <a:pt x="390" y="148"/>
                  </a:lnTo>
                  <a:lnTo>
                    <a:pt x="392" y="157"/>
                  </a:lnTo>
                  <a:lnTo>
                    <a:pt x="395" y="177"/>
                  </a:lnTo>
                  <a:lnTo>
                    <a:pt x="396" y="187"/>
                  </a:lnTo>
                  <a:lnTo>
                    <a:pt x="396" y="197"/>
                  </a:lnTo>
                  <a:lnTo>
                    <a:pt x="396" y="208"/>
                  </a:lnTo>
                  <a:lnTo>
                    <a:pt x="395" y="218"/>
                  </a:lnTo>
                  <a:lnTo>
                    <a:pt x="394" y="228"/>
                  </a:lnTo>
                  <a:lnTo>
                    <a:pt x="392" y="238"/>
                  </a:lnTo>
                  <a:lnTo>
                    <a:pt x="390" y="248"/>
                  </a:lnTo>
                  <a:lnTo>
                    <a:pt x="387" y="257"/>
                  </a:lnTo>
                  <a:lnTo>
                    <a:pt x="384" y="266"/>
                  </a:lnTo>
                  <a:lnTo>
                    <a:pt x="380" y="275"/>
                  </a:lnTo>
                  <a:lnTo>
                    <a:pt x="377" y="284"/>
                  </a:lnTo>
                  <a:lnTo>
                    <a:pt x="372" y="292"/>
                  </a:lnTo>
                  <a:lnTo>
                    <a:pt x="367" y="301"/>
                  </a:lnTo>
                  <a:lnTo>
                    <a:pt x="365" y="305"/>
                  </a:lnTo>
                  <a:lnTo>
                    <a:pt x="362" y="309"/>
                  </a:lnTo>
                  <a:lnTo>
                    <a:pt x="357" y="316"/>
                  </a:lnTo>
                  <a:lnTo>
                    <a:pt x="351" y="324"/>
                  </a:lnTo>
                  <a:lnTo>
                    <a:pt x="345" y="331"/>
                  </a:lnTo>
                  <a:lnTo>
                    <a:pt x="338" y="338"/>
                  </a:lnTo>
                  <a:lnTo>
                    <a:pt x="331" y="344"/>
                  </a:lnTo>
                  <a:lnTo>
                    <a:pt x="324" y="351"/>
                  </a:lnTo>
                  <a:lnTo>
                    <a:pt x="317" y="356"/>
                  </a:lnTo>
                  <a:lnTo>
                    <a:pt x="309" y="362"/>
                  </a:lnTo>
                  <a:lnTo>
                    <a:pt x="293" y="372"/>
                  </a:lnTo>
                  <a:lnTo>
                    <a:pt x="284" y="376"/>
                  </a:lnTo>
                  <a:lnTo>
                    <a:pt x="275" y="380"/>
                  </a:lnTo>
                  <a:lnTo>
                    <a:pt x="266" y="384"/>
                  </a:lnTo>
                  <a:lnTo>
                    <a:pt x="262" y="385"/>
                  </a:lnTo>
                  <a:lnTo>
                    <a:pt x="257" y="387"/>
                  </a:lnTo>
                  <a:lnTo>
                    <a:pt x="248" y="389"/>
                  </a:lnTo>
                  <a:lnTo>
                    <a:pt x="238" y="392"/>
                  </a:lnTo>
                  <a:lnTo>
                    <a:pt x="219" y="395"/>
                  </a:lnTo>
                  <a:lnTo>
                    <a:pt x="209" y="395"/>
                  </a:lnTo>
                  <a:lnTo>
                    <a:pt x="199" y="396"/>
                  </a:lnTo>
                  <a:lnTo>
                    <a:pt x="187" y="395"/>
                  </a:lnTo>
                  <a:lnTo>
                    <a:pt x="177" y="395"/>
                  </a:lnTo>
                  <a:lnTo>
                    <a:pt x="167" y="393"/>
                  </a:lnTo>
                  <a:lnTo>
                    <a:pt x="158" y="392"/>
                  </a:lnTo>
                  <a:lnTo>
                    <a:pt x="148" y="389"/>
                  </a:lnTo>
                  <a:lnTo>
                    <a:pt x="139" y="387"/>
                  </a:lnTo>
                  <a:lnTo>
                    <a:pt x="130" y="384"/>
                  </a:lnTo>
                  <a:lnTo>
                    <a:pt x="121" y="380"/>
                  </a:lnTo>
                  <a:lnTo>
                    <a:pt x="112" y="376"/>
                  </a:lnTo>
                  <a:lnTo>
                    <a:pt x="103" y="372"/>
                  </a:lnTo>
                  <a:lnTo>
                    <a:pt x="95" y="367"/>
                  </a:lnTo>
                  <a:lnTo>
                    <a:pt x="91" y="365"/>
                  </a:lnTo>
                  <a:lnTo>
                    <a:pt x="87" y="362"/>
                  </a:lnTo>
                  <a:lnTo>
                    <a:pt x="79" y="356"/>
                  </a:lnTo>
                  <a:lnTo>
                    <a:pt x="72" y="351"/>
                  </a:lnTo>
                  <a:lnTo>
                    <a:pt x="65" y="344"/>
                  </a:lnTo>
                  <a:lnTo>
                    <a:pt x="58" y="338"/>
                  </a:lnTo>
                  <a:lnTo>
                    <a:pt x="51" y="331"/>
                  </a:lnTo>
                  <a:lnTo>
                    <a:pt x="45" y="324"/>
                  </a:lnTo>
                  <a:lnTo>
                    <a:pt x="39" y="316"/>
                  </a:lnTo>
                  <a:lnTo>
                    <a:pt x="34" y="309"/>
                  </a:lnTo>
                  <a:lnTo>
                    <a:pt x="24" y="292"/>
                  </a:lnTo>
                  <a:lnTo>
                    <a:pt x="20" y="284"/>
                  </a:lnTo>
                  <a:lnTo>
                    <a:pt x="16" y="275"/>
                  </a:lnTo>
                  <a:lnTo>
                    <a:pt x="12" y="266"/>
                  </a:lnTo>
                  <a:lnTo>
                    <a:pt x="10" y="262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1" y="218"/>
                  </a:lnTo>
                  <a:lnTo>
                    <a:pt x="0" y="208"/>
                  </a:lnTo>
                  <a:lnTo>
                    <a:pt x="0" y="197"/>
                  </a:lnTo>
                  <a:close/>
                  <a:moveTo>
                    <a:pt x="1" y="197"/>
                  </a:moveTo>
                  <a:lnTo>
                    <a:pt x="2" y="187"/>
                  </a:lnTo>
                  <a:lnTo>
                    <a:pt x="2" y="177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10" y="139"/>
                  </a:lnTo>
                  <a:lnTo>
                    <a:pt x="13" y="130"/>
                  </a:lnTo>
                  <a:lnTo>
                    <a:pt x="17" y="121"/>
                  </a:lnTo>
                  <a:lnTo>
                    <a:pt x="25" y="104"/>
                  </a:lnTo>
                  <a:lnTo>
                    <a:pt x="30" y="96"/>
                  </a:lnTo>
                  <a:lnTo>
                    <a:pt x="35" y="88"/>
                  </a:lnTo>
                  <a:lnTo>
                    <a:pt x="40" y="80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0" y="40"/>
                  </a:lnTo>
                  <a:lnTo>
                    <a:pt x="88" y="35"/>
                  </a:lnTo>
                  <a:lnTo>
                    <a:pt x="96" y="30"/>
                  </a:lnTo>
                  <a:lnTo>
                    <a:pt x="104" y="25"/>
                  </a:lnTo>
                  <a:lnTo>
                    <a:pt x="113" y="20"/>
                  </a:lnTo>
                  <a:lnTo>
                    <a:pt x="121" y="17"/>
                  </a:lnTo>
                  <a:lnTo>
                    <a:pt x="130" y="13"/>
                  </a:lnTo>
                  <a:lnTo>
                    <a:pt x="139" y="10"/>
                  </a:lnTo>
                  <a:lnTo>
                    <a:pt x="149" y="7"/>
                  </a:lnTo>
                  <a:lnTo>
                    <a:pt x="158" y="5"/>
                  </a:lnTo>
                  <a:lnTo>
                    <a:pt x="177" y="2"/>
                  </a:lnTo>
                  <a:lnTo>
                    <a:pt x="187" y="1"/>
                  </a:lnTo>
                  <a:lnTo>
                    <a:pt x="199" y="1"/>
                  </a:lnTo>
                  <a:lnTo>
                    <a:pt x="209" y="1"/>
                  </a:lnTo>
                  <a:lnTo>
                    <a:pt x="219" y="2"/>
                  </a:lnTo>
                  <a:lnTo>
                    <a:pt x="238" y="5"/>
                  </a:lnTo>
                  <a:lnTo>
                    <a:pt x="248" y="7"/>
                  </a:lnTo>
                  <a:lnTo>
                    <a:pt x="257" y="10"/>
                  </a:lnTo>
                  <a:lnTo>
                    <a:pt x="266" y="13"/>
                  </a:lnTo>
                  <a:lnTo>
                    <a:pt x="275" y="17"/>
                  </a:lnTo>
                  <a:lnTo>
                    <a:pt x="292" y="25"/>
                  </a:lnTo>
                  <a:lnTo>
                    <a:pt x="300" y="30"/>
                  </a:lnTo>
                  <a:lnTo>
                    <a:pt x="308" y="35"/>
                  </a:lnTo>
                  <a:lnTo>
                    <a:pt x="316" y="40"/>
                  </a:lnTo>
                  <a:lnTo>
                    <a:pt x="323" y="46"/>
                  </a:lnTo>
                  <a:lnTo>
                    <a:pt x="330" y="52"/>
                  </a:lnTo>
                  <a:lnTo>
                    <a:pt x="337" y="59"/>
                  </a:lnTo>
                  <a:lnTo>
                    <a:pt x="344" y="65"/>
                  </a:lnTo>
                  <a:lnTo>
                    <a:pt x="350" y="73"/>
                  </a:lnTo>
                  <a:lnTo>
                    <a:pt x="356" y="80"/>
                  </a:lnTo>
                  <a:lnTo>
                    <a:pt x="361" y="88"/>
                  </a:lnTo>
                  <a:lnTo>
                    <a:pt x="366" y="96"/>
                  </a:lnTo>
                  <a:lnTo>
                    <a:pt x="371" y="104"/>
                  </a:lnTo>
                  <a:lnTo>
                    <a:pt x="375" y="112"/>
                  </a:lnTo>
                  <a:lnTo>
                    <a:pt x="379" y="121"/>
                  </a:lnTo>
                  <a:lnTo>
                    <a:pt x="383" y="130"/>
                  </a:lnTo>
                  <a:lnTo>
                    <a:pt x="386" y="139"/>
                  </a:lnTo>
                  <a:lnTo>
                    <a:pt x="388" y="148"/>
                  </a:lnTo>
                  <a:lnTo>
                    <a:pt x="391" y="158"/>
                  </a:lnTo>
                  <a:lnTo>
                    <a:pt x="394" y="177"/>
                  </a:lnTo>
                  <a:lnTo>
                    <a:pt x="394" y="187"/>
                  </a:lnTo>
                  <a:lnTo>
                    <a:pt x="395" y="197"/>
                  </a:lnTo>
                  <a:lnTo>
                    <a:pt x="394" y="208"/>
                  </a:lnTo>
                  <a:lnTo>
                    <a:pt x="394" y="218"/>
                  </a:lnTo>
                  <a:lnTo>
                    <a:pt x="391" y="238"/>
                  </a:lnTo>
                  <a:lnTo>
                    <a:pt x="388" y="247"/>
                  </a:lnTo>
                  <a:lnTo>
                    <a:pt x="386" y="257"/>
                  </a:lnTo>
                  <a:lnTo>
                    <a:pt x="383" y="266"/>
                  </a:lnTo>
                  <a:lnTo>
                    <a:pt x="379" y="275"/>
                  </a:lnTo>
                  <a:lnTo>
                    <a:pt x="371" y="292"/>
                  </a:lnTo>
                  <a:lnTo>
                    <a:pt x="366" y="300"/>
                  </a:lnTo>
                  <a:lnTo>
                    <a:pt x="361" y="308"/>
                  </a:lnTo>
                  <a:lnTo>
                    <a:pt x="356" y="316"/>
                  </a:lnTo>
                  <a:lnTo>
                    <a:pt x="350" y="323"/>
                  </a:lnTo>
                  <a:lnTo>
                    <a:pt x="344" y="330"/>
                  </a:lnTo>
                  <a:lnTo>
                    <a:pt x="337" y="337"/>
                  </a:lnTo>
                  <a:lnTo>
                    <a:pt x="330" y="343"/>
                  </a:lnTo>
                  <a:lnTo>
                    <a:pt x="323" y="350"/>
                  </a:lnTo>
                  <a:lnTo>
                    <a:pt x="316" y="355"/>
                  </a:lnTo>
                  <a:lnTo>
                    <a:pt x="308" y="361"/>
                  </a:lnTo>
                  <a:lnTo>
                    <a:pt x="300" y="366"/>
                  </a:lnTo>
                  <a:lnTo>
                    <a:pt x="292" y="371"/>
                  </a:lnTo>
                  <a:lnTo>
                    <a:pt x="284" y="375"/>
                  </a:lnTo>
                  <a:lnTo>
                    <a:pt x="275" y="379"/>
                  </a:lnTo>
                  <a:lnTo>
                    <a:pt x="266" y="382"/>
                  </a:lnTo>
                  <a:lnTo>
                    <a:pt x="257" y="385"/>
                  </a:lnTo>
                  <a:lnTo>
                    <a:pt x="248" y="388"/>
                  </a:lnTo>
                  <a:lnTo>
                    <a:pt x="238" y="390"/>
                  </a:lnTo>
                  <a:lnTo>
                    <a:pt x="219" y="393"/>
                  </a:lnTo>
                  <a:lnTo>
                    <a:pt x="209" y="394"/>
                  </a:lnTo>
                  <a:lnTo>
                    <a:pt x="199" y="394"/>
                  </a:lnTo>
                  <a:lnTo>
                    <a:pt x="187" y="394"/>
                  </a:lnTo>
                  <a:lnTo>
                    <a:pt x="177" y="393"/>
                  </a:lnTo>
                  <a:lnTo>
                    <a:pt x="158" y="390"/>
                  </a:lnTo>
                  <a:lnTo>
                    <a:pt x="149" y="388"/>
                  </a:lnTo>
                  <a:lnTo>
                    <a:pt x="139" y="385"/>
                  </a:lnTo>
                  <a:lnTo>
                    <a:pt x="130" y="382"/>
                  </a:lnTo>
                  <a:lnTo>
                    <a:pt x="121" y="379"/>
                  </a:lnTo>
                  <a:lnTo>
                    <a:pt x="104" y="371"/>
                  </a:lnTo>
                  <a:lnTo>
                    <a:pt x="96" y="366"/>
                  </a:lnTo>
                  <a:lnTo>
                    <a:pt x="88" y="361"/>
                  </a:lnTo>
                  <a:lnTo>
                    <a:pt x="80" y="355"/>
                  </a:lnTo>
                  <a:lnTo>
                    <a:pt x="73" y="350"/>
                  </a:lnTo>
                  <a:lnTo>
                    <a:pt x="66" y="343"/>
                  </a:lnTo>
                  <a:lnTo>
                    <a:pt x="59" y="337"/>
                  </a:lnTo>
                  <a:lnTo>
                    <a:pt x="52" y="330"/>
                  </a:lnTo>
                  <a:lnTo>
                    <a:pt x="46" y="323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0" y="300"/>
                  </a:lnTo>
                  <a:lnTo>
                    <a:pt x="25" y="292"/>
                  </a:lnTo>
                  <a:lnTo>
                    <a:pt x="21" y="283"/>
                  </a:lnTo>
                  <a:lnTo>
                    <a:pt x="17" y="275"/>
                  </a:lnTo>
                  <a:lnTo>
                    <a:pt x="13" y="266"/>
                  </a:lnTo>
                  <a:lnTo>
                    <a:pt x="10" y="257"/>
                  </a:lnTo>
                  <a:lnTo>
                    <a:pt x="8" y="247"/>
                  </a:lnTo>
                  <a:lnTo>
                    <a:pt x="5" y="238"/>
                  </a:lnTo>
                  <a:lnTo>
                    <a:pt x="2" y="218"/>
                  </a:lnTo>
                  <a:lnTo>
                    <a:pt x="2" y="208"/>
                  </a:lnTo>
                  <a:lnTo>
                    <a:pt x="1" y="1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1" name="Freeform 183"/>
            <p:cNvSpPr>
              <a:spLocks noEditPoints="1"/>
            </p:cNvSpPr>
            <p:nvPr/>
          </p:nvSpPr>
          <p:spPr bwMode="auto">
            <a:xfrm rot="1413173">
              <a:off x="1728" y="1215"/>
              <a:ext cx="2264" cy="2258"/>
            </a:xfrm>
            <a:custGeom>
              <a:avLst/>
              <a:gdLst>
                <a:gd name="T0" fmla="*/ 758 w 394"/>
                <a:gd name="T1" fmla="*/ 29773 h 393"/>
                <a:gd name="T2" fmla="*/ 3040 w 394"/>
                <a:gd name="T3" fmla="*/ 22747 h 393"/>
                <a:gd name="T4" fmla="*/ 7395 w 394"/>
                <a:gd name="T5" fmla="*/ 14984 h 393"/>
                <a:gd name="T6" fmla="*/ 12349 w 394"/>
                <a:gd name="T7" fmla="*/ 9670 h 393"/>
                <a:gd name="T8" fmla="*/ 18026 w 394"/>
                <a:gd name="T9" fmla="*/ 5516 h 393"/>
                <a:gd name="T10" fmla="*/ 24467 w 394"/>
                <a:gd name="T11" fmla="*/ 2275 h 393"/>
                <a:gd name="T12" fmla="*/ 33380 w 394"/>
                <a:gd name="T13" fmla="*/ 195 h 393"/>
                <a:gd name="T14" fmla="*/ 41373 w 394"/>
                <a:gd name="T15" fmla="*/ 195 h 393"/>
                <a:gd name="T16" fmla="*/ 50285 w 394"/>
                <a:gd name="T17" fmla="*/ 2275 h 393"/>
                <a:gd name="T18" fmla="*/ 58243 w 394"/>
                <a:gd name="T19" fmla="*/ 6435 h 393"/>
                <a:gd name="T20" fmla="*/ 63760 w 394"/>
                <a:gd name="T21" fmla="*/ 10991 h 393"/>
                <a:gd name="T22" fmla="*/ 68316 w 394"/>
                <a:gd name="T23" fmla="*/ 16507 h 393"/>
                <a:gd name="T24" fmla="*/ 71718 w 394"/>
                <a:gd name="T25" fmla="*/ 22747 h 393"/>
                <a:gd name="T26" fmla="*/ 73994 w 394"/>
                <a:gd name="T27" fmla="*/ 29773 h 393"/>
                <a:gd name="T28" fmla="*/ 74557 w 394"/>
                <a:gd name="T29" fmla="*/ 39248 h 393"/>
                <a:gd name="T30" fmla="*/ 73040 w 394"/>
                <a:gd name="T31" fmla="*/ 48561 h 393"/>
                <a:gd name="T32" fmla="*/ 69242 w 394"/>
                <a:gd name="T33" fmla="*/ 56714 h 393"/>
                <a:gd name="T34" fmla="*/ 65081 w 394"/>
                <a:gd name="T35" fmla="*/ 62391 h 393"/>
                <a:gd name="T36" fmla="*/ 59766 w 394"/>
                <a:gd name="T37" fmla="*/ 67142 h 393"/>
                <a:gd name="T38" fmla="*/ 53687 w 394"/>
                <a:gd name="T39" fmla="*/ 70940 h 393"/>
                <a:gd name="T40" fmla="*/ 46854 w 394"/>
                <a:gd name="T41" fmla="*/ 73417 h 393"/>
                <a:gd name="T42" fmla="*/ 37574 w 394"/>
                <a:gd name="T43" fmla="*/ 74537 h 393"/>
                <a:gd name="T44" fmla="*/ 28064 w 394"/>
                <a:gd name="T45" fmla="*/ 73417 h 393"/>
                <a:gd name="T46" fmla="*/ 19549 w 394"/>
                <a:gd name="T47" fmla="*/ 70182 h 393"/>
                <a:gd name="T48" fmla="*/ 13670 w 394"/>
                <a:gd name="T49" fmla="*/ 66189 h 393"/>
                <a:gd name="T50" fmla="*/ 8550 w 394"/>
                <a:gd name="T51" fmla="*/ 61069 h 393"/>
                <a:gd name="T52" fmla="*/ 4557 w 394"/>
                <a:gd name="T53" fmla="*/ 55197 h 393"/>
                <a:gd name="T54" fmla="*/ 1718 w 394"/>
                <a:gd name="T55" fmla="*/ 48561 h 393"/>
                <a:gd name="T56" fmla="*/ 195 w 394"/>
                <a:gd name="T57" fmla="*/ 39248 h 393"/>
                <a:gd name="T58" fmla="*/ 563 w 394"/>
                <a:gd name="T59" fmla="*/ 33376 h 393"/>
                <a:gd name="T60" fmla="*/ 2080 w 394"/>
                <a:gd name="T61" fmla="*/ 26177 h 393"/>
                <a:gd name="T62" fmla="*/ 4752 w 394"/>
                <a:gd name="T63" fmla="*/ 19541 h 393"/>
                <a:gd name="T64" fmla="*/ 8717 w 394"/>
                <a:gd name="T65" fmla="*/ 13669 h 393"/>
                <a:gd name="T66" fmla="*/ 13837 w 394"/>
                <a:gd name="T67" fmla="*/ 8716 h 393"/>
                <a:gd name="T68" fmla="*/ 19744 w 394"/>
                <a:gd name="T69" fmla="*/ 4752 h 393"/>
                <a:gd name="T70" fmla="*/ 26381 w 394"/>
                <a:gd name="T71" fmla="*/ 1879 h 393"/>
                <a:gd name="T72" fmla="*/ 33581 w 394"/>
                <a:gd name="T73" fmla="*/ 563 h 393"/>
                <a:gd name="T74" fmla="*/ 41177 w 394"/>
                <a:gd name="T75" fmla="*/ 563 h 393"/>
                <a:gd name="T76" fmla="*/ 48371 w 394"/>
                <a:gd name="T77" fmla="*/ 1879 h 393"/>
                <a:gd name="T78" fmla="*/ 55008 w 394"/>
                <a:gd name="T79" fmla="*/ 4752 h 393"/>
                <a:gd name="T80" fmla="*/ 60921 w 394"/>
                <a:gd name="T81" fmla="*/ 8716 h 393"/>
                <a:gd name="T82" fmla="*/ 66035 w 394"/>
                <a:gd name="T83" fmla="*/ 13669 h 393"/>
                <a:gd name="T84" fmla="*/ 70000 w 394"/>
                <a:gd name="T85" fmla="*/ 19541 h 393"/>
                <a:gd name="T86" fmla="*/ 72672 w 394"/>
                <a:gd name="T87" fmla="*/ 26177 h 393"/>
                <a:gd name="T88" fmla="*/ 74195 w 394"/>
                <a:gd name="T89" fmla="*/ 33376 h 393"/>
                <a:gd name="T90" fmla="*/ 74195 w 394"/>
                <a:gd name="T91" fmla="*/ 41167 h 393"/>
                <a:gd name="T92" fmla="*/ 72672 w 394"/>
                <a:gd name="T93" fmla="*/ 48360 h 393"/>
                <a:gd name="T94" fmla="*/ 70000 w 394"/>
                <a:gd name="T95" fmla="*/ 54996 h 393"/>
                <a:gd name="T96" fmla="*/ 66035 w 394"/>
                <a:gd name="T97" fmla="*/ 60874 h 393"/>
                <a:gd name="T98" fmla="*/ 60921 w 394"/>
                <a:gd name="T99" fmla="*/ 65827 h 393"/>
                <a:gd name="T100" fmla="*/ 55008 w 394"/>
                <a:gd name="T101" fmla="*/ 69785 h 393"/>
                <a:gd name="T102" fmla="*/ 48371 w 394"/>
                <a:gd name="T103" fmla="*/ 72658 h 393"/>
                <a:gd name="T104" fmla="*/ 41177 w 394"/>
                <a:gd name="T105" fmla="*/ 74175 h 393"/>
                <a:gd name="T106" fmla="*/ 33581 w 394"/>
                <a:gd name="T107" fmla="*/ 74175 h 393"/>
                <a:gd name="T108" fmla="*/ 26381 w 394"/>
                <a:gd name="T109" fmla="*/ 72658 h 393"/>
                <a:gd name="T110" fmla="*/ 19744 w 394"/>
                <a:gd name="T111" fmla="*/ 69785 h 393"/>
                <a:gd name="T112" fmla="*/ 13837 w 394"/>
                <a:gd name="T113" fmla="*/ 65827 h 393"/>
                <a:gd name="T114" fmla="*/ 8717 w 394"/>
                <a:gd name="T115" fmla="*/ 60874 h 393"/>
                <a:gd name="T116" fmla="*/ 4752 w 394"/>
                <a:gd name="T117" fmla="*/ 54996 h 393"/>
                <a:gd name="T118" fmla="*/ 2080 w 394"/>
                <a:gd name="T119" fmla="*/ 48360 h 393"/>
                <a:gd name="T120" fmla="*/ 563 w 394"/>
                <a:gd name="T121" fmla="*/ 41167 h 3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4"/>
                <a:gd name="T184" fmla="*/ 0 h 393"/>
                <a:gd name="T185" fmla="*/ 394 w 394"/>
                <a:gd name="T186" fmla="*/ 393 h 3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4" h="393">
                  <a:moveTo>
                    <a:pt x="0" y="196"/>
                  </a:moveTo>
                  <a:lnTo>
                    <a:pt x="1" y="186"/>
                  </a:lnTo>
                  <a:lnTo>
                    <a:pt x="1" y="176"/>
                  </a:lnTo>
                  <a:lnTo>
                    <a:pt x="4" y="157"/>
                  </a:lnTo>
                  <a:lnTo>
                    <a:pt x="7" y="147"/>
                  </a:lnTo>
                  <a:lnTo>
                    <a:pt x="9" y="138"/>
                  </a:lnTo>
                  <a:lnTo>
                    <a:pt x="12" y="129"/>
                  </a:lnTo>
                  <a:lnTo>
                    <a:pt x="16" y="120"/>
                  </a:lnTo>
                  <a:lnTo>
                    <a:pt x="24" y="103"/>
                  </a:lnTo>
                  <a:lnTo>
                    <a:pt x="29" y="95"/>
                  </a:lnTo>
                  <a:lnTo>
                    <a:pt x="34" y="87"/>
                  </a:lnTo>
                  <a:lnTo>
                    <a:pt x="39" y="79"/>
                  </a:lnTo>
                  <a:lnTo>
                    <a:pt x="45" y="72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7" y="34"/>
                  </a:lnTo>
                  <a:lnTo>
                    <a:pt x="95" y="29"/>
                  </a:lnTo>
                  <a:lnTo>
                    <a:pt x="103" y="24"/>
                  </a:lnTo>
                  <a:lnTo>
                    <a:pt x="112" y="19"/>
                  </a:lnTo>
                  <a:lnTo>
                    <a:pt x="120" y="16"/>
                  </a:lnTo>
                  <a:lnTo>
                    <a:pt x="129" y="12"/>
                  </a:lnTo>
                  <a:lnTo>
                    <a:pt x="138" y="9"/>
                  </a:lnTo>
                  <a:lnTo>
                    <a:pt x="148" y="6"/>
                  </a:lnTo>
                  <a:lnTo>
                    <a:pt x="157" y="4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08" y="0"/>
                  </a:lnTo>
                  <a:lnTo>
                    <a:pt x="218" y="1"/>
                  </a:lnTo>
                  <a:lnTo>
                    <a:pt x="237" y="4"/>
                  </a:lnTo>
                  <a:lnTo>
                    <a:pt x="247" y="6"/>
                  </a:lnTo>
                  <a:lnTo>
                    <a:pt x="256" y="9"/>
                  </a:lnTo>
                  <a:lnTo>
                    <a:pt x="265" y="12"/>
                  </a:lnTo>
                  <a:lnTo>
                    <a:pt x="274" y="16"/>
                  </a:lnTo>
                  <a:lnTo>
                    <a:pt x="291" y="24"/>
                  </a:lnTo>
                  <a:lnTo>
                    <a:pt x="299" y="29"/>
                  </a:lnTo>
                  <a:lnTo>
                    <a:pt x="307" y="34"/>
                  </a:lnTo>
                  <a:lnTo>
                    <a:pt x="315" y="39"/>
                  </a:lnTo>
                  <a:lnTo>
                    <a:pt x="322" y="45"/>
                  </a:lnTo>
                  <a:lnTo>
                    <a:pt x="329" y="51"/>
                  </a:lnTo>
                  <a:lnTo>
                    <a:pt x="336" y="58"/>
                  </a:lnTo>
                  <a:lnTo>
                    <a:pt x="343" y="64"/>
                  </a:lnTo>
                  <a:lnTo>
                    <a:pt x="349" y="72"/>
                  </a:lnTo>
                  <a:lnTo>
                    <a:pt x="355" y="79"/>
                  </a:lnTo>
                  <a:lnTo>
                    <a:pt x="360" y="87"/>
                  </a:lnTo>
                  <a:lnTo>
                    <a:pt x="365" y="95"/>
                  </a:lnTo>
                  <a:lnTo>
                    <a:pt x="370" y="103"/>
                  </a:lnTo>
                  <a:lnTo>
                    <a:pt x="374" y="111"/>
                  </a:lnTo>
                  <a:lnTo>
                    <a:pt x="378" y="120"/>
                  </a:lnTo>
                  <a:lnTo>
                    <a:pt x="382" y="129"/>
                  </a:lnTo>
                  <a:lnTo>
                    <a:pt x="385" y="138"/>
                  </a:lnTo>
                  <a:lnTo>
                    <a:pt x="387" y="147"/>
                  </a:lnTo>
                  <a:lnTo>
                    <a:pt x="390" y="157"/>
                  </a:lnTo>
                  <a:lnTo>
                    <a:pt x="393" y="176"/>
                  </a:lnTo>
                  <a:lnTo>
                    <a:pt x="393" y="186"/>
                  </a:lnTo>
                  <a:lnTo>
                    <a:pt x="394" y="196"/>
                  </a:lnTo>
                  <a:lnTo>
                    <a:pt x="393" y="207"/>
                  </a:lnTo>
                  <a:lnTo>
                    <a:pt x="393" y="217"/>
                  </a:lnTo>
                  <a:lnTo>
                    <a:pt x="390" y="237"/>
                  </a:lnTo>
                  <a:lnTo>
                    <a:pt x="387" y="246"/>
                  </a:lnTo>
                  <a:lnTo>
                    <a:pt x="385" y="256"/>
                  </a:lnTo>
                  <a:lnTo>
                    <a:pt x="382" y="265"/>
                  </a:lnTo>
                  <a:lnTo>
                    <a:pt x="378" y="274"/>
                  </a:lnTo>
                  <a:lnTo>
                    <a:pt x="370" y="291"/>
                  </a:lnTo>
                  <a:lnTo>
                    <a:pt x="365" y="299"/>
                  </a:lnTo>
                  <a:lnTo>
                    <a:pt x="360" y="307"/>
                  </a:lnTo>
                  <a:lnTo>
                    <a:pt x="355" y="315"/>
                  </a:lnTo>
                  <a:lnTo>
                    <a:pt x="349" y="322"/>
                  </a:lnTo>
                  <a:lnTo>
                    <a:pt x="343" y="329"/>
                  </a:lnTo>
                  <a:lnTo>
                    <a:pt x="336" y="336"/>
                  </a:lnTo>
                  <a:lnTo>
                    <a:pt x="329" y="342"/>
                  </a:lnTo>
                  <a:lnTo>
                    <a:pt x="322" y="349"/>
                  </a:lnTo>
                  <a:lnTo>
                    <a:pt x="315" y="354"/>
                  </a:lnTo>
                  <a:lnTo>
                    <a:pt x="307" y="360"/>
                  </a:lnTo>
                  <a:lnTo>
                    <a:pt x="299" y="365"/>
                  </a:lnTo>
                  <a:lnTo>
                    <a:pt x="291" y="370"/>
                  </a:lnTo>
                  <a:lnTo>
                    <a:pt x="283" y="374"/>
                  </a:lnTo>
                  <a:lnTo>
                    <a:pt x="274" y="378"/>
                  </a:lnTo>
                  <a:lnTo>
                    <a:pt x="265" y="381"/>
                  </a:lnTo>
                  <a:lnTo>
                    <a:pt x="256" y="384"/>
                  </a:lnTo>
                  <a:lnTo>
                    <a:pt x="247" y="387"/>
                  </a:lnTo>
                  <a:lnTo>
                    <a:pt x="237" y="389"/>
                  </a:lnTo>
                  <a:lnTo>
                    <a:pt x="218" y="392"/>
                  </a:lnTo>
                  <a:lnTo>
                    <a:pt x="208" y="393"/>
                  </a:lnTo>
                  <a:lnTo>
                    <a:pt x="198" y="393"/>
                  </a:lnTo>
                  <a:lnTo>
                    <a:pt x="186" y="393"/>
                  </a:lnTo>
                  <a:lnTo>
                    <a:pt x="176" y="392"/>
                  </a:lnTo>
                  <a:lnTo>
                    <a:pt x="157" y="389"/>
                  </a:lnTo>
                  <a:lnTo>
                    <a:pt x="148" y="387"/>
                  </a:lnTo>
                  <a:lnTo>
                    <a:pt x="138" y="384"/>
                  </a:lnTo>
                  <a:lnTo>
                    <a:pt x="129" y="381"/>
                  </a:lnTo>
                  <a:lnTo>
                    <a:pt x="120" y="378"/>
                  </a:lnTo>
                  <a:lnTo>
                    <a:pt x="103" y="370"/>
                  </a:lnTo>
                  <a:lnTo>
                    <a:pt x="95" y="365"/>
                  </a:lnTo>
                  <a:lnTo>
                    <a:pt x="87" y="360"/>
                  </a:lnTo>
                  <a:lnTo>
                    <a:pt x="79" y="354"/>
                  </a:lnTo>
                  <a:lnTo>
                    <a:pt x="72" y="349"/>
                  </a:lnTo>
                  <a:lnTo>
                    <a:pt x="65" y="342"/>
                  </a:lnTo>
                  <a:lnTo>
                    <a:pt x="58" y="336"/>
                  </a:lnTo>
                  <a:lnTo>
                    <a:pt x="51" y="329"/>
                  </a:lnTo>
                  <a:lnTo>
                    <a:pt x="45" y="322"/>
                  </a:lnTo>
                  <a:lnTo>
                    <a:pt x="39" y="315"/>
                  </a:lnTo>
                  <a:lnTo>
                    <a:pt x="34" y="307"/>
                  </a:lnTo>
                  <a:lnTo>
                    <a:pt x="29" y="299"/>
                  </a:lnTo>
                  <a:lnTo>
                    <a:pt x="24" y="291"/>
                  </a:lnTo>
                  <a:lnTo>
                    <a:pt x="20" y="282"/>
                  </a:lnTo>
                  <a:lnTo>
                    <a:pt x="16" y="274"/>
                  </a:lnTo>
                  <a:lnTo>
                    <a:pt x="12" y="265"/>
                  </a:lnTo>
                  <a:lnTo>
                    <a:pt x="9" y="256"/>
                  </a:lnTo>
                  <a:lnTo>
                    <a:pt x="7" y="246"/>
                  </a:lnTo>
                  <a:lnTo>
                    <a:pt x="4" y="237"/>
                  </a:lnTo>
                  <a:lnTo>
                    <a:pt x="1" y="217"/>
                  </a:lnTo>
                  <a:lnTo>
                    <a:pt x="1" y="207"/>
                  </a:lnTo>
                  <a:lnTo>
                    <a:pt x="0" y="196"/>
                  </a:lnTo>
                  <a:close/>
                  <a:moveTo>
                    <a:pt x="2" y="196"/>
                  </a:moveTo>
                  <a:lnTo>
                    <a:pt x="2" y="186"/>
                  </a:lnTo>
                  <a:lnTo>
                    <a:pt x="3" y="176"/>
                  </a:lnTo>
                  <a:lnTo>
                    <a:pt x="4" y="167"/>
                  </a:lnTo>
                  <a:lnTo>
                    <a:pt x="6" y="157"/>
                  </a:lnTo>
                  <a:lnTo>
                    <a:pt x="8" y="148"/>
                  </a:lnTo>
                  <a:lnTo>
                    <a:pt x="11" y="138"/>
                  </a:lnTo>
                  <a:lnTo>
                    <a:pt x="14" y="129"/>
                  </a:lnTo>
                  <a:lnTo>
                    <a:pt x="17" y="120"/>
                  </a:lnTo>
                  <a:lnTo>
                    <a:pt x="21" y="112"/>
                  </a:lnTo>
                  <a:lnTo>
                    <a:pt x="25" y="103"/>
                  </a:lnTo>
                  <a:lnTo>
                    <a:pt x="30" y="95"/>
                  </a:lnTo>
                  <a:lnTo>
                    <a:pt x="35" y="87"/>
                  </a:lnTo>
                  <a:lnTo>
                    <a:pt x="41" y="80"/>
                  </a:lnTo>
                  <a:lnTo>
                    <a:pt x="46" y="72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0" y="40"/>
                  </a:lnTo>
                  <a:lnTo>
                    <a:pt x="88" y="35"/>
                  </a:lnTo>
                  <a:lnTo>
                    <a:pt x="96" y="30"/>
                  </a:lnTo>
                  <a:lnTo>
                    <a:pt x="104" y="25"/>
                  </a:lnTo>
                  <a:lnTo>
                    <a:pt x="112" y="21"/>
                  </a:lnTo>
                  <a:lnTo>
                    <a:pt x="121" y="17"/>
                  </a:lnTo>
                  <a:lnTo>
                    <a:pt x="130" y="13"/>
                  </a:lnTo>
                  <a:lnTo>
                    <a:pt x="139" y="10"/>
                  </a:lnTo>
                  <a:lnTo>
                    <a:pt x="148" y="8"/>
                  </a:lnTo>
                  <a:lnTo>
                    <a:pt x="157" y="6"/>
                  </a:lnTo>
                  <a:lnTo>
                    <a:pt x="167" y="4"/>
                  </a:lnTo>
                  <a:lnTo>
                    <a:pt x="177" y="3"/>
                  </a:lnTo>
                  <a:lnTo>
                    <a:pt x="187" y="2"/>
                  </a:lnTo>
                  <a:lnTo>
                    <a:pt x="198" y="2"/>
                  </a:lnTo>
                  <a:lnTo>
                    <a:pt x="208" y="2"/>
                  </a:lnTo>
                  <a:lnTo>
                    <a:pt x="217" y="3"/>
                  </a:lnTo>
                  <a:lnTo>
                    <a:pt x="227" y="4"/>
                  </a:lnTo>
                  <a:lnTo>
                    <a:pt x="237" y="6"/>
                  </a:lnTo>
                  <a:lnTo>
                    <a:pt x="246" y="8"/>
                  </a:lnTo>
                  <a:lnTo>
                    <a:pt x="255" y="10"/>
                  </a:lnTo>
                  <a:lnTo>
                    <a:pt x="264" y="13"/>
                  </a:lnTo>
                  <a:lnTo>
                    <a:pt x="273" y="17"/>
                  </a:lnTo>
                  <a:lnTo>
                    <a:pt x="282" y="21"/>
                  </a:lnTo>
                  <a:lnTo>
                    <a:pt x="290" y="25"/>
                  </a:lnTo>
                  <a:lnTo>
                    <a:pt x="298" y="30"/>
                  </a:lnTo>
                  <a:lnTo>
                    <a:pt x="306" y="35"/>
                  </a:lnTo>
                  <a:lnTo>
                    <a:pt x="314" y="40"/>
                  </a:lnTo>
                  <a:lnTo>
                    <a:pt x="321" y="46"/>
                  </a:lnTo>
                  <a:lnTo>
                    <a:pt x="328" y="52"/>
                  </a:lnTo>
                  <a:lnTo>
                    <a:pt x="335" y="59"/>
                  </a:lnTo>
                  <a:lnTo>
                    <a:pt x="342" y="65"/>
                  </a:lnTo>
                  <a:lnTo>
                    <a:pt x="348" y="72"/>
                  </a:lnTo>
                  <a:lnTo>
                    <a:pt x="354" y="80"/>
                  </a:lnTo>
                  <a:lnTo>
                    <a:pt x="359" y="87"/>
                  </a:lnTo>
                  <a:lnTo>
                    <a:pt x="364" y="95"/>
                  </a:lnTo>
                  <a:lnTo>
                    <a:pt x="369" y="103"/>
                  </a:lnTo>
                  <a:lnTo>
                    <a:pt x="373" y="112"/>
                  </a:lnTo>
                  <a:lnTo>
                    <a:pt x="377" y="120"/>
                  </a:lnTo>
                  <a:lnTo>
                    <a:pt x="380" y="129"/>
                  </a:lnTo>
                  <a:lnTo>
                    <a:pt x="383" y="138"/>
                  </a:lnTo>
                  <a:lnTo>
                    <a:pt x="386" y="148"/>
                  </a:lnTo>
                  <a:lnTo>
                    <a:pt x="388" y="157"/>
                  </a:lnTo>
                  <a:lnTo>
                    <a:pt x="390" y="167"/>
                  </a:lnTo>
                  <a:lnTo>
                    <a:pt x="391" y="176"/>
                  </a:lnTo>
                  <a:lnTo>
                    <a:pt x="392" y="186"/>
                  </a:lnTo>
                  <a:lnTo>
                    <a:pt x="392" y="196"/>
                  </a:lnTo>
                  <a:lnTo>
                    <a:pt x="392" y="207"/>
                  </a:lnTo>
                  <a:lnTo>
                    <a:pt x="391" y="217"/>
                  </a:lnTo>
                  <a:lnTo>
                    <a:pt x="390" y="227"/>
                  </a:lnTo>
                  <a:lnTo>
                    <a:pt x="388" y="236"/>
                  </a:lnTo>
                  <a:lnTo>
                    <a:pt x="386" y="246"/>
                  </a:lnTo>
                  <a:lnTo>
                    <a:pt x="383" y="255"/>
                  </a:lnTo>
                  <a:lnTo>
                    <a:pt x="380" y="264"/>
                  </a:lnTo>
                  <a:lnTo>
                    <a:pt x="377" y="273"/>
                  </a:lnTo>
                  <a:lnTo>
                    <a:pt x="373" y="282"/>
                  </a:lnTo>
                  <a:lnTo>
                    <a:pt x="369" y="290"/>
                  </a:lnTo>
                  <a:lnTo>
                    <a:pt x="364" y="298"/>
                  </a:lnTo>
                  <a:lnTo>
                    <a:pt x="359" y="306"/>
                  </a:lnTo>
                  <a:lnTo>
                    <a:pt x="354" y="314"/>
                  </a:lnTo>
                  <a:lnTo>
                    <a:pt x="348" y="321"/>
                  </a:lnTo>
                  <a:lnTo>
                    <a:pt x="342" y="328"/>
                  </a:lnTo>
                  <a:lnTo>
                    <a:pt x="335" y="335"/>
                  </a:lnTo>
                  <a:lnTo>
                    <a:pt x="328" y="341"/>
                  </a:lnTo>
                  <a:lnTo>
                    <a:pt x="321" y="347"/>
                  </a:lnTo>
                  <a:lnTo>
                    <a:pt x="314" y="353"/>
                  </a:lnTo>
                  <a:lnTo>
                    <a:pt x="306" y="359"/>
                  </a:lnTo>
                  <a:lnTo>
                    <a:pt x="298" y="364"/>
                  </a:lnTo>
                  <a:lnTo>
                    <a:pt x="290" y="368"/>
                  </a:lnTo>
                  <a:lnTo>
                    <a:pt x="282" y="373"/>
                  </a:lnTo>
                  <a:lnTo>
                    <a:pt x="273" y="377"/>
                  </a:lnTo>
                  <a:lnTo>
                    <a:pt x="264" y="380"/>
                  </a:lnTo>
                  <a:lnTo>
                    <a:pt x="255" y="383"/>
                  </a:lnTo>
                  <a:lnTo>
                    <a:pt x="246" y="386"/>
                  </a:lnTo>
                  <a:lnTo>
                    <a:pt x="237" y="388"/>
                  </a:lnTo>
                  <a:lnTo>
                    <a:pt x="227" y="390"/>
                  </a:lnTo>
                  <a:lnTo>
                    <a:pt x="217" y="391"/>
                  </a:lnTo>
                  <a:lnTo>
                    <a:pt x="208" y="392"/>
                  </a:lnTo>
                  <a:lnTo>
                    <a:pt x="198" y="392"/>
                  </a:lnTo>
                  <a:lnTo>
                    <a:pt x="187" y="392"/>
                  </a:lnTo>
                  <a:lnTo>
                    <a:pt x="177" y="391"/>
                  </a:lnTo>
                  <a:lnTo>
                    <a:pt x="167" y="390"/>
                  </a:lnTo>
                  <a:lnTo>
                    <a:pt x="157" y="388"/>
                  </a:lnTo>
                  <a:lnTo>
                    <a:pt x="148" y="386"/>
                  </a:lnTo>
                  <a:lnTo>
                    <a:pt x="139" y="383"/>
                  </a:lnTo>
                  <a:lnTo>
                    <a:pt x="130" y="380"/>
                  </a:lnTo>
                  <a:lnTo>
                    <a:pt x="121" y="377"/>
                  </a:lnTo>
                  <a:lnTo>
                    <a:pt x="112" y="373"/>
                  </a:lnTo>
                  <a:lnTo>
                    <a:pt x="104" y="368"/>
                  </a:lnTo>
                  <a:lnTo>
                    <a:pt x="96" y="364"/>
                  </a:lnTo>
                  <a:lnTo>
                    <a:pt x="88" y="359"/>
                  </a:lnTo>
                  <a:lnTo>
                    <a:pt x="80" y="353"/>
                  </a:lnTo>
                  <a:lnTo>
                    <a:pt x="73" y="347"/>
                  </a:lnTo>
                  <a:lnTo>
                    <a:pt x="66" y="341"/>
                  </a:lnTo>
                  <a:lnTo>
                    <a:pt x="59" y="335"/>
                  </a:lnTo>
                  <a:lnTo>
                    <a:pt x="52" y="328"/>
                  </a:lnTo>
                  <a:lnTo>
                    <a:pt x="46" y="321"/>
                  </a:lnTo>
                  <a:lnTo>
                    <a:pt x="41" y="314"/>
                  </a:lnTo>
                  <a:lnTo>
                    <a:pt x="35" y="306"/>
                  </a:lnTo>
                  <a:lnTo>
                    <a:pt x="30" y="298"/>
                  </a:lnTo>
                  <a:lnTo>
                    <a:pt x="25" y="290"/>
                  </a:lnTo>
                  <a:lnTo>
                    <a:pt x="21" y="282"/>
                  </a:lnTo>
                  <a:lnTo>
                    <a:pt x="17" y="273"/>
                  </a:lnTo>
                  <a:lnTo>
                    <a:pt x="14" y="264"/>
                  </a:lnTo>
                  <a:lnTo>
                    <a:pt x="11" y="255"/>
                  </a:lnTo>
                  <a:lnTo>
                    <a:pt x="8" y="246"/>
                  </a:lnTo>
                  <a:lnTo>
                    <a:pt x="6" y="236"/>
                  </a:lnTo>
                  <a:lnTo>
                    <a:pt x="4" y="227"/>
                  </a:lnTo>
                  <a:lnTo>
                    <a:pt x="3" y="217"/>
                  </a:lnTo>
                  <a:lnTo>
                    <a:pt x="2" y="207"/>
                  </a:lnTo>
                  <a:lnTo>
                    <a:pt x="2" y="1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2" name="Freeform 184"/>
            <p:cNvSpPr>
              <a:spLocks noEditPoints="1"/>
            </p:cNvSpPr>
            <p:nvPr/>
          </p:nvSpPr>
          <p:spPr bwMode="auto">
            <a:xfrm rot="1413173">
              <a:off x="1739" y="1227"/>
              <a:ext cx="2240" cy="2240"/>
            </a:xfrm>
            <a:custGeom>
              <a:avLst/>
              <a:gdLst>
                <a:gd name="T0" fmla="*/ 758 w 390"/>
                <a:gd name="T1" fmla="*/ 29361 h 390"/>
                <a:gd name="T2" fmla="*/ 3595 w 390"/>
                <a:gd name="T3" fmla="*/ 20849 h 390"/>
                <a:gd name="T4" fmla="*/ 8345 w 390"/>
                <a:gd name="T5" fmla="*/ 13262 h 390"/>
                <a:gd name="T6" fmla="*/ 14778 w 390"/>
                <a:gd name="T7" fmla="*/ 7191 h 390"/>
                <a:gd name="T8" fmla="*/ 22532 w 390"/>
                <a:gd name="T9" fmla="*/ 2837 h 390"/>
                <a:gd name="T10" fmla="*/ 31274 w 390"/>
                <a:gd name="T11" fmla="*/ 362 h 390"/>
                <a:gd name="T12" fmla="*/ 40739 w 390"/>
                <a:gd name="T13" fmla="*/ 195 h 390"/>
                <a:gd name="T14" fmla="*/ 49648 w 390"/>
                <a:gd name="T15" fmla="*/ 2079 h 390"/>
                <a:gd name="T16" fmla="*/ 57597 w 390"/>
                <a:gd name="T17" fmla="*/ 6266 h 390"/>
                <a:gd name="T18" fmla="*/ 64426 w 390"/>
                <a:gd name="T19" fmla="*/ 11941 h 390"/>
                <a:gd name="T20" fmla="*/ 69538 w 390"/>
                <a:gd name="T21" fmla="*/ 19132 h 390"/>
                <a:gd name="T22" fmla="*/ 72771 w 390"/>
                <a:gd name="T23" fmla="*/ 27678 h 390"/>
                <a:gd name="T24" fmla="*/ 73897 w 390"/>
                <a:gd name="T25" fmla="*/ 36747 h 390"/>
                <a:gd name="T26" fmla="*/ 72771 w 390"/>
                <a:gd name="T27" fmla="*/ 46219 h 390"/>
                <a:gd name="T28" fmla="*/ 69538 w 390"/>
                <a:gd name="T29" fmla="*/ 54564 h 390"/>
                <a:gd name="T30" fmla="*/ 64426 w 390"/>
                <a:gd name="T31" fmla="*/ 61755 h 390"/>
                <a:gd name="T32" fmla="*/ 57597 w 390"/>
                <a:gd name="T33" fmla="*/ 67625 h 390"/>
                <a:gd name="T34" fmla="*/ 49648 w 390"/>
                <a:gd name="T35" fmla="*/ 71617 h 390"/>
                <a:gd name="T36" fmla="*/ 40739 w 390"/>
                <a:gd name="T37" fmla="*/ 73696 h 390"/>
                <a:gd name="T38" fmla="*/ 31274 w 390"/>
                <a:gd name="T39" fmla="*/ 73529 h 390"/>
                <a:gd name="T40" fmla="*/ 22532 w 390"/>
                <a:gd name="T41" fmla="*/ 71060 h 390"/>
                <a:gd name="T42" fmla="*/ 14778 w 390"/>
                <a:gd name="T43" fmla="*/ 66505 h 390"/>
                <a:gd name="T44" fmla="*/ 8345 w 390"/>
                <a:gd name="T45" fmla="*/ 60434 h 390"/>
                <a:gd name="T46" fmla="*/ 3595 w 390"/>
                <a:gd name="T47" fmla="*/ 53048 h 390"/>
                <a:gd name="T48" fmla="*/ 758 w 390"/>
                <a:gd name="T49" fmla="*/ 44335 h 390"/>
                <a:gd name="T50" fmla="*/ 195 w 390"/>
                <a:gd name="T51" fmla="*/ 36747 h 390"/>
                <a:gd name="T52" fmla="*/ 1321 w 390"/>
                <a:gd name="T53" fmla="*/ 27678 h 390"/>
                <a:gd name="T54" fmla="*/ 4750 w 390"/>
                <a:gd name="T55" fmla="*/ 19333 h 390"/>
                <a:gd name="T56" fmla="*/ 9666 w 390"/>
                <a:gd name="T57" fmla="*/ 12142 h 390"/>
                <a:gd name="T58" fmla="*/ 16295 w 390"/>
                <a:gd name="T59" fmla="*/ 6433 h 390"/>
                <a:gd name="T60" fmla="*/ 24249 w 390"/>
                <a:gd name="T61" fmla="*/ 2475 h 390"/>
                <a:gd name="T62" fmla="*/ 33152 w 390"/>
                <a:gd name="T63" fmla="*/ 362 h 390"/>
                <a:gd name="T64" fmla="*/ 42623 w 390"/>
                <a:gd name="T65" fmla="*/ 563 h 390"/>
                <a:gd name="T66" fmla="*/ 51365 w 390"/>
                <a:gd name="T67" fmla="*/ 3033 h 390"/>
                <a:gd name="T68" fmla="*/ 58918 w 390"/>
                <a:gd name="T69" fmla="*/ 7392 h 390"/>
                <a:gd name="T70" fmla="*/ 65385 w 390"/>
                <a:gd name="T71" fmla="*/ 13457 h 390"/>
                <a:gd name="T72" fmla="*/ 70101 w 390"/>
                <a:gd name="T73" fmla="*/ 20849 h 390"/>
                <a:gd name="T74" fmla="*/ 72938 w 390"/>
                <a:gd name="T75" fmla="*/ 29361 h 390"/>
                <a:gd name="T76" fmla="*/ 73696 w 390"/>
                <a:gd name="T77" fmla="*/ 38827 h 390"/>
                <a:gd name="T78" fmla="*/ 72013 w 390"/>
                <a:gd name="T79" fmla="*/ 47930 h 390"/>
                <a:gd name="T80" fmla="*/ 68383 w 390"/>
                <a:gd name="T81" fmla="*/ 55885 h 390"/>
                <a:gd name="T82" fmla="*/ 62910 w 390"/>
                <a:gd name="T83" fmla="*/ 62910 h 390"/>
                <a:gd name="T84" fmla="*/ 56080 w 390"/>
                <a:gd name="T85" fmla="*/ 68222 h 390"/>
                <a:gd name="T86" fmla="*/ 47930 w 390"/>
                <a:gd name="T87" fmla="*/ 72013 h 390"/>
                <a:gd name="T88" fmla="*/ 38827 w 390"/>
                <a:gd name="T89" fmla="*/ 73529 h 390"/>
                <a:gd name="T90" fmla="*/ 29557 w 390"/>
                <a:gd name="T91" fmla="*/ 72938 h 390"/>
                <a:gd name="T92" fmla="*/ 21045 w 390"/>
                <a:gd name="T93" fmla="*/ 69905 h 390"/>
                <a:gd name="T94" fmla="*/ 13658 w 390"/>
                <a:gd name="T95" fmla="*/ 65184 h 390"/>
                <a:gd name="T96" fmla="*/ 7587 w 390"/>
                <a:gd name="T97" fmla="*/ 58918 h 390"/>
                <a:gd name="T98" fmla="*/ 3033 w 390"/>
                <a:gd name="T99" fmla="*/ 51164 h 390"/>
                <a:gd name="T100" fmla="*/ 758 w 390"/>
                <a:gd name="T101" fmla="*/ 42623 h 3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0"/>
                <a:gd name="T154" fmla="*/ 0 h 390"/>
                <a:gd name="T155" fmla="*/ 390 w 390"/>
                <a:gd name="T156" fmla="*/ 390 h 3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0" h="390">
                  <a:moveTo>
                    <a:pt x="0" y="194"/>
                  </a:moveTo>
                  <a:lnTo>
                    <a:pt x="0" y="184"/>
                  </a:lnTo>
                  <a:lnTo>
                    <a:pt x="1" y="174"/>
                  </a:lnTo>
                  <a:lnTo>
                    <a:pt x="2" y="165"/>
                  </a:lnTo>
                  <a:lnTo>
                    <a:pt x="4" y="155"/>
                  </a:lnTo>
                  <a:lnTo>
                    <a:pt x="6" y="146"/>
                  </a:lnTo>
                  <a:lnTo>
                    <a:pt x="9" y="136"/>
                  </a:lnTo>
                  <a:lnTo>
                    <a:pt x="12" y="127"/>
                  </a:lnTo>
                  <a:lnTo>
                    <a:pt x="15" y="118"/>
                  </a:lnTo>
                  <a:lnTo>
                    <a:pt x="19" y="110"/>
                  </a:lnTo>
                  <a:lnTo>
                    <a:pt x="23" y="101"/>
                  </a:lnTo>
                  <a:lnTo>
                    <a:pt x="28" y="93"/>
                  </a:lnTo>
                  <a:lnTo>
                    <a:pt x="33" y="85"/>
                  </a:lnTo>
                  <a:lnTo>
                    <a:pt x="39" y="78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7" y="57"/>
                  </a:lnTo>
                  <a:lnTo>
                    <a:pt x="64" y="50"/>
                  </a:lnTo>
                  <a:lnTo>
                    <a:pt x="71" y="44"/>
                  </a:lnTo>
                  <a:lnTo>
                    <a:pt x="78" y="38"/>
                  </a:lnTo>
                  <a:lnTo>
                    <a:pt x="86" y="33"/>
                  </a:lnTo>
                  <a:lnTo>
                    <a:pt x="94" y="28"/>
                  </a:lnTo>
                  <a:lnTo>
                    <a:pt x="102" y="23"/>
                  </a:lnTo>
                  <a:lnTo>
                    <a:pt x="110" y="19"/>
                  </a:lnTo>
                  <a:lnTo>
                    <a:pt x="119" y="15"/>
                  </a:lnTo>
                  <a:lnTo>
                    <a:pt x="128" y="11"/>
                  </a:lnTo>
                  <a:lnTo>
                    <a:pt x="137" y="8"/>
                  </a:lnTo>
                  <a:lnTo>
                    <a:pt x="146" y="6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5" y="1"/>
                  </a:lnTo>
                  <a:lnTo>
                    <a:pt x="185" y="0"/>
                  </a:lnTo>
                  <a:lnTo>
                    <a:pt x="196" y="0"/>
                  </a:lnTo>
                  <a:lnTo>
                    <a:pt x="206" y="0"/>
                  </a:lnTo>
                  <a:lnTo>
                    <a:pt x="215" y="1"/>
                  </a:lnTo>
                  <a:lnTo>
                    <a:pt x="225" y="2"/>
                  </a:lnTo>
                  <a:lnTo>
                    <a:pt x="235" y="4"/>
                  </a:lnTo>
                  <a:lnTo>
                    <a:pt x="244" y="6"/>
                  </a:lnTo>
                  <a:lnTo>
                    <a:pt x="253" y="8"/>
                  </a:lnTo>
                  <a:lnTo>
                    <a:pt x="262" y="11"/>
                  </a:lnTo>
                  <a:lnTo>
                    <a:pt x="271" y="15"/>
                  </a:lnTo>
                  <a:lnTo>
                    <a:pt x="280" y="19"/>
                  </a:lnTo>
                  <a:lnTo>
                    <a:pt x="288" y="23"/>
                  </a:lnTo>
                  <a:lnTo>
                    <a:pt x="296" y="28"/>
                  </a:lnTo>
                  <a:lnTo>
                    <a:pt x="304" y="33"/>
                  </a:lnTo>
                  <a:lnTo>
                    <a:pt x="312" y="38"/>
                  </a:lnTo>
                  <a:lnTo>
                    <a:pt x="319" y="44"/>
                  </a:lnTo>
                  <a:lnTo>
                    <a:pt x="326" y="50"/>
                  </a:lnTo>
                  <a:lnTo>
                    <a:pt x="333" y="57"/>
                  </a:lnTo>
                  <a:lnTo>
                    <a:pt x="340" y="63"/>
                  </a:lnTo>
                  <a:lnTo>
                    <a:pt x="346" y="70"/>
                  </a:lnTo>
                  <a:lnTo>
                    <a:pt x="352" y="78"/>
                  </a:lnTo>
                  <a:lnTo>
                    <a:pt x="357" y="85"/>
                  </a:lnTo>
                  <a:lnTo>
                    <a:pt x="362" y="93"/>
                  </a:lnTo>
                  <a:lnTo>
                    <a:pt x="367" y="101"/>
                  </a:lnTo>
                  <a:lnTo>
                    <a:pt x="371" y="110"/>
                  </a:lnTo>
                  <a:lnTo>
                    <a:pt x="375" y="118"/>
                  </a:lnTo>
                  <a:lnTo>
                    <a:pt x="378" y="127"/>
                  </a:lnTo>
                  <a:lnTo>
                    <a:pt x="381" y="136"/>
                  </a:lnTo>
                  <a:lnTo>
                    <a:pt x="384" y="146"/>
                  </a:lnTo>
                  <a:lnTo>
                    <a:pt x="386" y="155"/>
                  </a:lnTo>
                  <a:lnTo>
                    <a:pt x="388" y="165"/>
                  </a:lnTo>
                  <a:lnTo>
                    <a:pt x="389" y="174"/>
                  </a:lnTo>
                  <a:lnTo>
                    <a:pt x="390" y="184"/>
                  </a:lnTo>
                  <a:lnTo>
                    <a:pt x="390" y="194"/>
                  </a:lnTo>
                  <a:lnTo>
                    <a:pt x="390" y="205"/>
                  </a:lnTo>
                  <a:lnTo>
                    <a:pt x="389" y="215"/>
                  </a:lnTo>
                  <a:lnTo>
                    <a:pt x="388" y="225"/>
                  </a:lnTo>
                  <a:lnTo>
                    <a:pt x="386" y="234"/>
                  </a:lnTo>
                  <a:lnTo>
                    <a:pt x="384" y="244"/>
                  </a:lnTo>
                  <a:lnTo>
                    <a:pt x="381" y="253"/>
                  </a:lnTo>
                  <a:lnTo>
                    <a:pt x="378" y="262"/>
                  </a:lnTo>
                  <a:lnTo>
                    <a:pt x="375" y="271"/>
                  </a:lnTo>
                  <a:lnTo>
                    <a:pt x="371" y="280"/>
                  </a:lnTo>
                  <a:lnTo>
                    <a:pt x="367" y="288"/>
                  </a:lnTo>
                  <a:lnTo>
                    <a:pt x="362" y="296"/>
                  </a:lnTo>
                  <a:lnTo>
                    <a:pt x="357" y="304"/>
                  </a:lnTo>
                  <a:lnTo>
                    <a:pt x="352" y="312"/>
                  </a:lnTo>
                  <a:lnTo>
                    <a:pt x="346" y="319"/>
                  </a:lnTo>
                  <a:lnTo>
                    <a:pt x="340" y="326"/>
                  </a:lnTo>
                  <a:lnTo>
                    <a:pt x="333" y="333"/>
                  </a:lnTo>
                  <a:lnTo>
                    <a:pt x="326" y="339"/>
                  </a:lnTo>
                  <a:lnTo>
                    <a:pt x="319" y="345"/>
                  </a:lnTo>
                  <a:lnTo>
                    <a:pt x="312" y="351"/>
                  </a:lnTo>
                  <a:lnTo>
                    <a:pt x="304" y="357"/>
                  </a:lnTo>
                  <a:lnTo>
                    <a:pt x="296" y="362"/>
                  </a:lnTo>
                  <a:lnTo>
                    <a:pt x="288" y="366"/>
                  </a:lnTo>
                  <a:lnTo>
                    <a:pt x="280" y="371"/>
                  </a:lnTo>
                  <a:lnTo>
                    <a:pt x="271" y="375"/>
                  </a:lnTo>
                  <a:lnTo>
                    <a:pt x="262" y="378"/>
                  </a:lnTo>
                  <a:lnTo>
                    <a:pt x="253" y="381"/>
                  </a:lnTo>
                  <a:lnTo>
                    <a:pt x="244" y="384"/>
                  </a:lnTo>
                  <a:lnTo>
                    <a:pt x="235" y="386"/>
                  </a:lnTo>
                  <a:lnTo>
                    <a:pt x="225" y="388"/>
                  </a:lnTo>
                  <a:lnTo>
                    <a:pt x="215" y="389"/>
                  </a:lnTo>
                  <a:lnTo>
                    <a:pt x="206" y="390"/>
                  </a:lnTo>
                  <a:lnTo>
                    <a:pt x="196" y="390"/>
                  </a:lnTo>
                  <a:lnTo>
                    <a:pt x="185" y="390"/>
                  </a:lnTo>
                  <a:lnTo>
                    <a:pt x="175" y="389"/>
                  </a:lnTo>
                  <a:lnTo>
                    <a:pt x="165" y="388"/>
                  </a:lnTo>
                  <a:lnTo>
                    <a:pt x="155" y="386"/>
                  </a:lnTo>
                  <a:lnTo>
                    <a:pt x="146" y="384"/>
                  </a:lnTo>
                  <a:lnTo>
                    <a:pt x="137" y="381"/>
                  </a:lnTo>
                  <a:lnTo>
                    <a:pt x="128" y="378"/>
                  </a:lnTo>
                  <a:lnTo>
                    <a:pt x="119" y="375"/>
                  </a:lnTo>
                  <a:lnTo>
                    <a:pt x="110" y="371"/>
                  </a:lnTo>
                  <a:lnTo>
                    <a:pt x="102" y="366"/>
                  </a:lnTo>
                  <a:lnTo>
                    <a:pt x="94" y="362"/>
                  </a:lnTo>
                  <a:lnTo>
                    <a:pt x="86" y="357"/>
                  </a:lnTo>
                  <a:lnTo>
                    <a:pt x="78" y="351"/>
                  </a:lnTo>
                  <a:lnTo>
                    <a:pt x="71" y="345"/>
                  </a:lnTo>
                  <a:lnTo>
                    <a:pt x="64" y="339"/>
                  </a:lnTo>
                  <a:lnTo>
                    <a:pt x="57" y="333"/>
                  </a:lnTo>
                  <a:lnTo>
                    <a:pt x="50" y="326"/>
                  </a:lnTo>
                  <a:lnTo>
                    <a:pt x="44" y="319"/>
                  </a:lnTo>
                  <a:lnTo>
                    <a:pt x="39" y="312"/>
                  </a:lnTo>
                  <a:lnTo>
                    <a:pt x="33" y="304"/>
                  </a:lnTo>
                  <a:lnTo>
                    <a:pt x="28" y="296"/>
                  </a:lnTo>
                  <a:lnTo>
                    <a:pt x="23" y="288"/>
                  </a:lnTo>
                  <a:lnTo>
                    <a:pt x="19" y="280"/>
                  </a:lnTo>
                  <a:lnTo>
                    <a:pt x="15" y="271"/>
                  </a:lnTo>
                  <a:lnTo>
                    <a:pt x="12" y="262"/>
                  </a:lnTo>
                  <a:lnTo>
                    <a:pt x="9" y="253"/>
                  </a:lnTo>
                  <a:lnTo>
                    <a:pt x="6" y="244"/>
                  </a:lnTo>
                  <a:lnTo>
                    <a:pt x="4" y="234"/>
                  </a:lnTo>
                  <a:lnTo>
                    <a:pt x="2" y="225"/>
                  </a:lnTo>
                  <a:lnTo>
                    <a:pt x="1" y="215"/>
                  </a:lnTo>
                  <a:lnTo>
                    <a:pt x="0" y="205"/>
                  </a:lnTo>
                  <a:lnTo>
                    <a:pt x="0" y="194"/>
                  </a:lnTo>
                  <a:close/>
                  <a:moveTo>
                    <a:pt x="1" y="194"/>
                  </a:moveTo>
                  <a:lnTo>
                    <a:pt x="2" y="184"/>
                  </a:lnTo>
                  <a:lnTo>
                    <a:pt x="2" y="174"/>
                  </a:lnTo>
                  <a:lnTo>
                    <a:pt x="4" y="165"/>
                  </a:lnTo>
                  <a:lnTo>
                    <a:pt x="5" y="155"/>
                  </a:lnTo>
                  <a:lnTo>
                    <a:pt x="7" y="146"/>
                  </a:lnTo>
                  <a:lnTo>
                    <a:pt x="10" y="137"/>
                  </a:lnTo>
                  <a:lnTo>
                    <a:pt x="13" y="128"/>
                  </a:lnTo>
                  <a:lnTo>
                    <a:pt x="16" y="119"/>
                  </a:lnTo>
                  <a:lnTo>
                    <a:pt x="20" y="110"/>
                  </a:lnTo>
                  <a:lnTo>
                    <a:pt x="25" y="102"/>
                  </a:lnTo>
                  <a:lnTo>
                    <a:pt x="29" y="94"/>
                  </a:lnTo>
                  <a:lnTo>
                    <a:pt x="34" y="86"/>
                  </a:lnTo>
                  <a:lnTo>
                    <a:pt x="40" y="79"/>
                  </a:lnTo>
                  <a:lnTo>
                    <a:pt x="45" y="71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6" y="34"/>
                  </a:lnTo>
                  <a:lnTo>
                    <a:pt x="94" y="29"/>
                  </a:lnTo>
                  <a:lnTo>
                    <a:pt x="102" y="24"/>
                  </a:lnTo>
                  <a:lnTo>
                    <a:pt x="111" y="20"/>
                  </a:lnTo>
                  <a:lnTo>
                    <a:pt x="119" y="16"/>
                  </a:lnTo>
                  <a:lnTo>
                    <a:pt x="128" y="13"/>
                  </a:lnTo>
                  <a:lnTo>
                    <a:pt x="137" y="10"/>
                  </a:lnTo>
                  <a:lnTo>
                    <a:pt x="146" y="7"/>
                  </a:lnTo>
                  <a:lnTo>
                    <a:pt x="156" y="5"/>
                  </a:lnTo>
                  <a:lnTo>
                    <a:pt x="165" y="3"/>
                  </a:lnTo>
                  <a:lnTo>
                    <a:pt x="175" y="2"/>
                  </a:lnTo>
                  <a:lnTo>
                    <a:pt x="185" y="1"/>
                  </a:lnTo>
                  <a:lnTo>
                    <a:pt x="196" y="1"/>
                  </a:lnTo>
                  <a:lnTo>
                    <a:pt x="205" y="1"/>
                  </a:lnTo>
                  <a:lnTo>
                    <a:pt x="215" y="2"/>
                  </a:lnTo>
                  <a:lnTo>
                    <a:pt x="225" y="3"/>
                  </a:lnTo>
                  <a:lnTo>
                    <a:pt x="234" y="5"/>
                  </a:lnTo>
                  <a:lnTo>
                    <a:pt x="244" y="7"/>
                  </a:lnTo>
                  <a:lnTo>
                    <a:pt x="253" y="10"/>
                  </a:lnTo>
                  <a:lnTo>
                    <a:pt x="262" y="13"/>
                  </a:lnTo>
                  <a:lnTo>
                    <a:pt x="271" y="16"/>
                  </a:lnTo>
                  <a:lnTo>
                    <a:pt x="279" y="20"/>
                  </a:lnTo>
                  <a:lnTo>
                    <a:pt x="288" y="24"/>
                  </a:lnTo>
                  <a:lnTo>
                    <a:pt x="296" y="29"/>
                  </a:lnTo>
                  <a:lnTo>
                    <a:pt x="304" y="34"/>
                  </a:lnTo>
                  <a:lnTo>
                    <a:pt x="311" y="39"/>
                  </a:lnTo>
                  <a:lnTo>
                    <a:pt x="318" y="45"/>
                  </a:lnTo>
                  <a:lnTo>
                    <a:pt x="325" y="51"/>
                  </a:lnTo>
                  <a:lnTo>
                    <a:pt x="332" y="58"/>
                  </a:lnTo>
                  <a:lnTo>
                    <a:pt x="339" y="64"/>
                  </a:lnTo>
                  <a:lnTo>
                    <a:pt x="345" y="71"/>
                  </a:lnTo>
                  <a:lnTo>
                    <a:pt x="350" y="79"/>
                  </a:lnTo>
                  <a:lnTo>
                    <a:pt x="356" y="86"/>
                  </a:lnTo>
                  <a:lnTo>
                    <a:pt x="361" y="94"/>
                  </a:lnTo>
                  <a:lnTo>
                    <a:pt x="365" y="102"/>
                  </a:lnTo>
                  <a:lnTo>
                    <a:pt x="370" y="110"/>
                  </a:lnTo>
                  <a:lnTo>
                    <a:pt x="374" y="119"/>
                  </a:lnTo>
                  <a:lnTo>
                    <a:pt x="377" y="128"/>
                  </a:lnTo>
                  <a:lnTo>
                    <a:pt x="380" y="137"/>
                  </a:lnTo>
                  <a:lnTo>
                    <a:pt x="383" y="146"/>
                  </a:lnTo>
                  <a:lnTo>
                    <a:pt x="385" y="155"/>
                  </a:lnTo>
                  <a:lnTo>
                    <a:pt x="387" y="165"/>
                  </a:lnTo>
                  <a:lnTo>
                    <a:pt x="388" y="174"/>
                  </a:lnTo>
                  <a:lnTo>
                    <a:pt x="389" y="184"/>
                  </a:lnTo>
                  <a:lnTo>
                    <a:pt x="389" y="194"/>
                  </a:lnTo>
                  <a:lnTo>
                    <a:pt x="389" y="205"/>
                  </a:lnTo>
                  <a:lnTo>
                    <a:pt x="388" y="215"/>
                  </a:lnTo>
                  <a:lnTo>
                    <a:pt x="387" y="225"/>
                  </a:lnTo>
                  <a:lnTo>
                    <a:pt x="385" y="234"/>
                  </a:lnTo>
                  <a:lnTo>
                    <a:pt x="383" y="244"/>
                  </a:lnTo>
                  <a:lnTo>
                    <a:pt x="380" y="253"/>
                  </a:lnTo>
                  <a:lnTo>
                    <a:pt x="377" y="262"/>
                  </a:lnTo>
                  <a:lnTo>
                    <a:pt x="374" y="270"/>
                  </a:lnTo>
                  <a:lnTo>
                    <a:pt x="370" y="279"/>
                  </a:lnTo>
                  <a:lnTo>
                    <a:pt x="365" y="287"/>
                  </a:lnTo>
                  <a:lnTo>
                    <a:pt x="361" y="295"/>
                  </a:lnTo>
                  <a:lnTo>
                    <a:pt x="356" y="303"/>
                  </a:lnTo>
                  <a:lnTo>
                    <a:pt x="350" y="311"/>
                  </a:lnTo>
                  <a:lnTo>
                    <a:pt x="345" y="318"/>
                  </a:lnTo>
                  <a:lnTo>
                    <a:pt x="339" y="325"/>
                  </a:lnTo>
                  <a:lnTo>
                    <a:pt x="332" y="332"/>
                  </a:lnTo>
                  <a:lnTo>
                    <a:pt x="325" y="338"/>
                  </a:lnTo>
                  <a:lnTo>
                    <a:pt x="318" y="344"/>
                  </a:lnTo>
                  <a:lnTo>
                    <a:pt x="311" y="350"/>
                  </a:lnTo>
                  <a:lnTo>
                    <a:pt x="304" y="355"/>
                  </a:lnTo>
                  <a:lnTo>
                    <a:pt x="296" y="360"/>
                  </a:lnTo>
                  <a:lnTo>
                    <a:pt x="288" y="365"/>
                  </a:lnTo>
                  <a:lnTo>
                    <a:pt x="279" y="369"/>
                  </a:lnTo>
                  <a:lnTo>
                    <a:pt x="271" y="373"/>
                  </a:lnTo>
                  <a:lnTo>
                    <a:pt x="262" y="377"/>
                  </a:lnTo>
                  <a:lnTo>
                    <a:pt x="253" y="380"/>
                  </a:lnTo>
                  <a:lnTo>
                    <a:pt x="244" y="382"/>
                  </a:lnTo>
                  <a:lnTo>
                    <a:pt x="234" y="385"/>
                  </a:lnTo>
                  <a:lnTo>
                    <a:pt x="225" y="386"/>
                  </a:lnTo>
                  <a:lnTo>
                    <a:pt x="215" y="387"/>
                  </a:lnTo>
                  <a:lnTo>
                    <a:pt x="205" y="388"/>
                  </a:lnTo>
                  <a:lnTo>
                    <a:pt x="196" y="388"/>
                  </a:lnTo>
                  <a:lnTo>
                    <a:pt x="185" y="388"/>
                  </a:lnTo>
                  <a:lnTo>
                    <a:pt x="175" y="387"/>
                  </a:lnTo>
                  <a:lnTo>
                    <a:pt x="165" y="386"/>
                  </a:lnTo>
                  <a:lnTo>
                    <a:pt x="156" y="385"/>
                  </a:lnTo>
                  <a:lnTo>
                    <a:pt x="146" y="382"/>
                  </a:lnTo>
                  <a:lnTo>
                    <a:pt x="137" y="380"/>
                  </a:lnTo>
                  <a:lnTo>
                    <a:pt x="128" y="377"/>
                  </a:lnTo>
                  <a:lnTo>
                    <a:pt x="119" y="373"/>
                  </a:lnTo>
                  <a:lnTo>
                    <a:pt x="111" y="369"/>
                  </a:lnTo>
                  <a:lnTo>
                    <a:pt x="102" y="365"/>
                  </a:lnTo>
                  <a:lnTo>
                    <a:pt x="94" y="360"/>
                  </a:lnTo>
                  <a:lnTo>
                    <a:pt x="86" y="355"/>
                  </a:lnTo>
                  <a:lnTo>
                    <a:pt x="79" y="350"/>
                  </a:lnTo>
                  <a:lnTo>
                    <a:pt x="72" y="344"/>
                  </a:lnTo>
                  <a:lnTo>
                    <a:pt x="65" y="338"/>
                  </a:lnTo>
                  <a:lnTo>
                    <a:pt x="58" y="332"/>
                  </a:lnTo>
                  <a:lnTo>
                    <a:pt x="51" y="325"/>
                  </a:lnTo>
                  <a:lnTo>
                    <a:pt x="45" y="318"/>
                  </a:lnTo>
                  <a:lnTo>
                    <a:pt x="40" y="311"/>
                  </a:lnTo>
                  <a:lnTo>
                    <a:pt x="34" y="303"/>
                  </a:lnTo>
                  <a:lnTo>
                    <a:pt x="29" y="295"/>
                  </a:lnTo>
                  <a:lnTo>
                    <a:pt x="25" y="287"/>
                  </a:lnTo>
                  <a:lnTo>
                    <a:pt x="20" y="279"/>
                  </a:lnTo>
                  <a:lnTo>
                    <a:pt x="16" y="270"/>
                  </a:lnTo>
                  <a:lnTo>
                    <a:pt x="13" y="262"/>
                  </a:lnTo>
                  <a:lnTo>
                    <a:pt x="10" y="253"/>
                  </a:lnTo>
                  <a:lnTo>
                    <a:pt x="7" y="244"/>
                  </a:lnTo>
                  <a:lnTo>
                    <a:pt x="5" y="234"/>
                  </a:lnTo>
                  <a:lnTo>
                    <a:pt x="4" y="225"/>
                  </a:lnTo>
                  <a:lnTo>
                    <a:pt x="2" y="215"/>
                  </a:lnTo>
                  <a:lnTo>
                    <a:pt x="2" y="205"/>
                  </a:lnTo>
                  <a:lnTo>
                    <a:pt x="1" y="1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3" name="Freeform 185"/>
            <p:cNvSpPr>
              <a:spLocks noEditPoints="1"/>
            </p:cNvSpPr>
            <p:nvPr/>
          </p:nvSpPr>
          <p:spPr bwMode="auto">
            <a:xfrm rot="1413173">
              <a:off x="1745" y="1233"/>
              <a:ext cx="2228" cy="2223"/>
            </a:xfrm>
            <a:custGeom>
              <a:avLst/>
              <a:gdLst>
                <a:gd name="T0" fmla="*/ 563 w 388"/>
                <a:gd name="T1" fmla="*/ 31082 h 387"/>
                <a:gd name="T2" fmla="*/ 2274 w 388"/>
                <a:gd name="T3" fmla="*/ 24085 h 387"/>
                <a:gd name="T4" fmla="*/ 5312 w 388"/>
                <a:gd name="T5" fmla="*/ 17617 h 387"/>
                <a:gd name="T6" fmla="*/ 9463 w 388"/>
                <a:gd name="T7" fmla="*/ 11942 h 387"/>
                <a:gd name="T8" fmla="*/ 14775 w 388"/>
                <a:gd name="T9" fmla="*/ 7192 h 387"/>
                <a:gd name="T10" fmla="*/ 20839 w 388"/>
                <a:gd name="T11" fmla="*/ 3596 h 387"/>
                <a:gd name="T12" fmla="*/ 27465 w 388"/>
                <a:gd name="T13" fmla="*/ 1120 h 387"/>
                <a:gd name="T14" fmla="*/ 34856 w 388"/>
                <a:gd name="T15" fmla="*/ 0 h 387"/>
                <a:gd name="T16" fmla="*/ 42407 w 388"/>
                <a:gd name="T17" fmla="*/ 362 h 387"/>
                <a:gd name="T18" fmla="*/ 49429 w 388"/>
                <a:gd name="T19" fmla="*/ 2275 h 387"/>
                <a:gd name="T20" fmla="*/ 55855 w 388"/>
                <a:gd name="T21" fmla="*/ 5313 h 387"/>
                <a:gd name="T22" fmla="*/ 61333 w 388"/>
                <a:gd name="T23" fmla="*/ 9472 h 387"/>
                <a:gd name="T24" fmla="*/ 66082 w 388"/>
                <a:gd name="T25" fmla="*/ 14780 h 387"/>
                <a:gd name="T26" fmla="*/ 69872 w 388"/>
                <a:gd name="T27" fmla="*/ 20656 h 387"/>
                <a:gd name="T28" fmla="*/ 72347 w 388"/>
                <a:gd name="T29" fmla="*/ 27486 h 387"/>
                <a:gd name="T30" fmla="*/ 73467 w 388"/>
                <a:gd name="T31" fmla="*/ 34678 h 387"/>
                <a:gd name="T32" fmla="*/ 73105 w 388"/>
                <a:gd name="T33" fmla="*/ 42467 h 387"/>
                <a:gd name="T34" fmla="*/ 71193 w 388"/>
                <a:gd name="T35" fmla="*/ 49463 h 387"/>
                <a:gd name="T36" fmla="*/ 68155 w 388"/>
                <a:gd name="T37" fmla="*/ 55730 h 387"/>
                <a:gd name="T38" fmla="*/ 64003 w 388"/>
                <a:gd name="T39" fmla="*/ 61405 h 387"/>
                <a:gd name="T40" fmla="*/ 58692 w 388"/>
                <a:gd name="T41" fmla="*/ 66156 h 387"/>
                <a:gd name="T42" fmla="*/ 52628 w 388"/>
                <a:gd name="T43" fmla="*/ 69752 h 387"/>
                <a:gd name="T44" fmla="*/ 45996 w 388"/>
                <a:gd name="T45" fmla="*/ 72227 h 387"/>
                <a:gd name="T46" fmla="*/ 38611 w 388"/>
                <a:gd name="T47" fmla="*/ 73348 h 387"/>
                <a:gd name="T48" fmla="*/ 31060 w 388"/>
                <a:gd name="T49" fmla="*/ 72986 h 387"/>
                <a:gd name="T50" fmla="*/ 24037 w 388"/>
                <a:gd name="T51" fmla="*/ 71268 h 387"/>
                <a:gd name="T52" fmla="*/ 17606 w 388"/>
                <a:gd name="T53" fmla="*/ 68040 h 387"/>
                <a:gd name="T54" fmla="*/ 12133 w 388"/>
                <a:gd name="T55" fmla="*/ 63881 h 387"/>
                <a:gd name="T56" fmla="*/ 7385 w 388"/>
                <a:gd name="T57" fmla="*/ 58763 h 387"/>
                <a:gd name="T58" fmla="*/ 3595 w 388"/>
                <a:gd name="T59" fmla="*/ 52691 h 387"/>
                <a:gd name="T60" fmla="*/ 1120 w 388"/>
                <a:gd name="T61" fmla="*/ 46063 h 387"/>
                <a:gd name="T62" fmla="*/ 195 w 388"/>
                <a:gd name="T63" fmla="*/ 38670 h 387"/>
                <a:gd name="T64" fmla="*/ 563 w 388"/>
                <a:gd name="T65" fmla="*/ 32960 h 387"/>
                <a:gd name="T66" fmla="*/ 1878 w 388"/>
                <a:gd name="T67" fmla="*/ 25768 h 387"/>
                <a:gd name="T68" fmla="*/ 4749 w 388"/>
                <a:gd name="T69" fmla="*/ 19335 h 387"/>
                <a:gd name="T70" fmla="*/ 10979 w 388"/>
                <a:gd name="T71" fmla="*/ 10989 h 387"/>
                <a:gd name="T72" fmla="*/ 17807 w 388"/>
                <a:gd name="T73" fmla="*/ 5509 h 387"/>
                <a:gd name="T74" fmla="*/ 24238 w 388"/>
                <a:gd name="T75" fmla="*/ 2476 h 387"/>
                <a:gd name="T76" fmla="*/ 31060 w 388"/>
                <a:gd name="T77" fmla="*/ 758 h 387"/>
                <a:gd name="T78" fmla="*/ 38611 w 388"/>
                <a:gd name="T79" fmla="*/ 362 h 387"/>
                <a:gd name="T80" fmla="*/ 45835 w 388"/>
                <a:gd name="T81" fmla="*/ 1321 h 387"/>
                <a:gd name="T82" fmla="*/ 52628 w 388"/>
                <a:gd name="T83" fmla="*/ 3797 h 387"/>
                <a:gd name="T84" fmla="*/ 61333 w 388"/>
                <a:gd name="T85" fmla="*/ 9667 h 387"/>
                <a:gd name="T86" fmla="*/ 67035 w 388"/>
                <a:gd name="T87" fmla="*/ 16302 h 387"/>
                <a:gd name="T88" fmla="*/ 70234 w 388"/>
                <a:gd name="T89" fmla="*/ 22569 h 387"/>
                <a:gd name="T90" fmla="*/ 72347 w 388"/>
                <a:gd name="T91" fmla="*/ 29364 h 387"/>
                <a:gd name="T92" fmla="*/ 73105 w 388"/>
                <a:gd name="T93" fmla="*/ 36590 h 387"/>
                <a:gd name="T94" fmla="*/ 72347 w 388"/>
                <a:gd name="T95" fmla="*/ 44150 h 387"/>
                <a:gd name="T96" fmla="*/ 70234 w 388"/>
                <a:gd name="T97" fmla="*/ 50980 h 387"/>
                <a:gd name="T98" fmla="*/ 64957 w 388"/>
                <a:gd name="T99" fmla="*/ 59889 h 387"/>
                <a:gd name="T100" fmla="*/ 58496 w 388"/>
                <a:gd name="T101" fmla="*/ 65960 h 387"/>
                <a:gd name="T102" fmla="*/ 52628 w 388"/>
                <a:gd name="T103" fmla="*/ 69556 h 387"/>
                <a:gd name="T104" fmla="*/ 45835 w 388"/>
                <a:gd name="T105" fmla="*/ 72032 h 387"/>
                <a:gd name="T106" fmla="*/ 38611 w 388"/>
                <a:gd name="T107" fmla="*/ 73152 h 387"/>
                <a:gd name="T108" fmla="*/ 31060 w 388"/>
                <a:gd name="T109" fmla="*/ 72790 h 387"/>
                <a:gd name="T110" fmla="*/ 24238 w 388"/>
                <a:gd name="T111" fmla="*/ 70878 h 387"/>
                <a:gd name="T112" fmla="*/ 16291 w 388"/>
                <a:gd name="T113" fmla="*/ 66914 h 387"/>
                <a:gd name="T114" fmla="*/ 8705 w 388"/>
                <a:gd name="T115" fmla="*/ 59889 h 387"/>
                <a:gd name="T116" fmla="*/ 4749 w 388"/>
                <a:gd name="T117" fmla="*/ 54214 h 387"/>
                <a:gd name="T118" fmla="*/ 1878 w 388"/>
                <a:gd name="T119" fmla="*/ 47579 h 387"/>
                <a:gd name="T120" fmla="*/ 563 w 388"/>
                <a:gd name="T121" fmla="*/ 40554 h 3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8"/>
                <a:gd name="T184" fmla="*/ 0 h 387"/>
                <a:gd name="T185" fmla="*/ 388 w 388"/>
                <a:gd name="T186" fmla="*/ 387 h 3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8" h="387">
                  <a:moveTo>
                    <a:pt x="0" y="193"/>
                  </a:moveTo>
                  <a:lnTo>
                    <a:pt x="1" y="183"/>
                  </a:lnTo>
                  <a:lnTo>
                    <a:pt x="1" y="173"/>
                  </a:lnTo>
                  <a:lnTo>
                    <a:pt x="3" y="164"/>
                  </a:lnTo>
                  <a:lnTo>
                    <a:pt x="4" y="154"/>
                  </a:lnTo>
                  <a:lnTo>
                    <a:pt x="6" y="145"/>
                  </a:lnTo>
                  <a:lnTo>
                    <a:pt x="9" y="136"/>
                  </a:lnTo>
                  <a:lnTo>
                    <a:pt x="12" y="127"/>
                  </a:lnTo>
                  <a:lnTo>
                    <a:pt x="15" y="118"/>
                  </a:lnTo>
                  <a:lnTo>
                    <a:pt x="19" y="109"/>
                  </a:lnTo>
                  <a:lnTo>
                    <a:pt x="24" y="101"/>
                  </a:lnTo>
                  <a:lnTo>
                    <a:pt x="28" y="93"/>
                  </a:lnTo>
                  <a:lnTo>
                    <a:pt x="33" y="85"/>
                  </a:lnTo>
                  <a:lnTo>
                    <a:pt x="39" y="78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7" y="57"/>
                  </a:lnTo>
                  <a:lnTo>
                    <a:pt x="64" y="50"/>
                  </a:lnTo>
                  <a:lnTo>
                    <a:pt x="71" y="44"/>
                  </a:lnTo>
                  <a:lnTo>
                    <a:pt x="78" y="38"/>
                  </a:lnTo>
                  <a:lnTo>
                    <a:pt x="85" y="33"/>
                  </a:lnTo>
                  <a:lnTo>
                    <a:pt x="93" y="28"/>
                  </a:lnTo>
                  <a:lnTo>
                    <a:pt x="101" y="23"/>
                  </a:lnTo>
                  <a:lnTo>
                    <a:pt x="110" y="19"/>
                  </a:lnTo>
                  <a:lnTo>
                    <a:pt x="118" y="15"/>
                  </a:lnTo>
                  <a:lnTo>
                    <a:pt x="127" y="12"/>
                  </a:lnTo>
                  <a:lnTo>
                    <a:pt x="136" y="9"/>
                  </a:lnTo>
                  <a:lnTo>
                    <a:pt x="145" y="6"/>
                  </a:lnTo>
                  <a:lnTo>
                    <a:pt x="155" y="4"/>
                  </a:lnTo>
                  <a:lnTo>
                    <a:pt x="164" y="2"/>
                  </a:lnTo>
                  <a:lnTo>
                    <a:pt x="174" y="1"/>
                  </a:lnTo>
                  <a:lnTo>
                    <a:pt x="184" y="0"/>
                  </a:lnTo>
                  <a:lnTo>
                    <a:pt x="195" y="0"/>
                  </a:lnTo>
                  <a:lnTo>
                    <a:pt x="204" y="0"/>
                  </a:lnTo>
                  <a:lnTo>
                    <a:pt x="214" y="1"/>
                  </a:lnTo>
                  <a:lnTo>
                    <a:pt x="224" y="2"/>
                  </a:lnTo>
                  <a:lnTo>
                    <a:pt x="233" y="4"/>
                  </a:lnTo>
                  <a:lnTo>
                    <a:pt x="243" y="6"/>
                  </a:lnTo>
                  <a:lnTo>
                    <a:pt x="252" y="9"/>
                  </a:lnTo>
                  <a:lnTo>
                    <a:pt x="261" y="12"/>
                  </a:lnTo>
                  <a:lnTo>
                    <a:pt x="270" y="15"/>
                  </a:lnTo>
                  <a:lnTo>
                    <a:pt x="278" y="19"/>
                  </a:lnTo>
                  <a:lnTo>
                    <a:pt x="287" y="23"/>
                  </a:lnTo>
                  <a:lnTo>
                    <a:pt x="295" y="28"/>
                  </a:lnTo>
                  <a:lnTo>
                    <a:pt x="303" y="33"/>
                  </a:lnTo>
                  <a:lnTo>
                    <a:pt x="310" y="38"/>
                  </a:lnTo>
                  <a:lnTo>
                    <a:pt x="317" y="44"/>
                  </a:lnTo>
                  <a:lnTo>
                    <a:pt x="324" y="50"/>
                  </a:lnTo>
                  <a:lnTo>
                    <a:pt x="331" y="57"/>
                  </a:lnTo>
                  <a:lnTo>
                    <a:pt x="338" y="63"/>
                  </a:lnTo>
                  <a:lnTo>
                    <a:pt x="344" y="70"/>
                  </a:lnTo>
                  <a:lnTo>
                    <a:pt x="349" y="78"/>
                  </a:lnTo>
                  <a:lnTo>
                    <a:pt x="355" y="85"/>
                  </a:lnTo>
                  <a:lnTo>
                    <a:pt x="360" y="93"/>
                  </a:lnTo>
                  <a:lnTo>
                    <a:pt x="364" y="101"/>
                  </a:lnTo>
                  <a:lnTo>
                    <a:pt x="369" y="109"/>
                  </a:lnTo>
                  <a:lnTo>
                    <a:pt x="373" y="118"/>
                  </a:lnTo>
                  <a:lnTo>
                    <a:pt x="376" y="127"/>
                  </a:lnTo>
                  <a:lnTo>
                    <a:pt x="379" y="136"/>
                  </a:lnTo>
                  <a:lnTo>
                    <a:pt x="382" y="145"/>
                  </a:lnTo>
                  <a:lnTo>
                    <a:pt x="384" y="154"/>
                  </a:lnTo>
                  <a:lnTo>
                    <a:pt x="386" y="164"/>
                  </a:lnTo>
                  <a:lnTo>
                    <a:pt x="387" y="173"/>
                  </a:lnTo>
                  <a:lnTo>
                    <a:pt x="388" y="183"/>
                  </a:lnTo>
                  <a:lnTo>
                    <a:pt x="388" y="193"/>
                  </a:lnTo>
                  <a:lnTo>
                    <a:pt x="388" y="204"/>
                  </a:lnTo>
                  <a:lnTo>
                    <a:pt x="387" y="214"/>
                  </a:lnTo>
                  <a:lnTo>
                    <a:pt x="386" y="224"/>
                  </a:lnTo>
                  <a:lnTo>
                    <a:pt x="384" y="233"/>
                  </a:lnTo>
                  <a:lnTo>
                    <a:pt x="382" y="243"/>
                  </a:lnTo>
                  <a:lnTo>
                    <a:pt x="379" y="252"/>
                  </a:lnTo>
                  <a:lnTo>
                    <a:pt x="376" y="261"/>
                  </a:lnTo>
                  <a:lnTo>
                    <a:pt x="373" y="269"/>
                  </a:lnTo>
                  <a:lnTo>
                    <a:pt x="369" y="278"/>
                  </a:lnTo>
                  <a:lnTo>
                    <a:pt x="364" y="286"/>
                  </a:lnTo>
                  <a:lnTo>
                    <a:pt x="360" y="294"/>
                  </a:lnTo>
                  <a:lnTo>
                    <a:pt x="355" y="302"/>
                  </a:lnTo>
                  <a:lnTo>
                    <a:pt x="349" y="310"/>
                  </a:lnTo>
                  <a:lnTo>
                    <a:pt x="344" y="317"/>
                  </a:lnTo>
                  <a:lnTo>
                    <a:pt x="338" y="324"/>
                  </a:lnTo>
                  <a:lnTo>
                    <a:pt x="331" y="331"/>
                  </a:lnTo>
                  <a:lnTo>
                    <a:pt x="324" y="337"/>
                  </a:lnTo>
                  <a:lnTo>
                    <a:pt x="317" y="343"/>
                  </a:lnTo>
                  <a:lnTo>
                    <a:pt x="310" y="349"/>
                  </a:lnTo>
                  <a:lnTo>
                    <a:pt x="303" y="354"/>
                  </a:lnTo>
                  <a:lnTo>
                    <a:pt x="295" y="359"/>
                  </a:lnTo>
                  <a:lnTo>
                    <a:pt x="287" y="364"/>
                  </a:lnTo>
                  <a:lnTo>
                    <a:pt x="278" y="368"/>
                  </a:lnTo>
                  <a:lnTo>
                    <a:pt x="270" y="372"/>
                  </a:lnTo>
                  <a:lnTo>
                    <a:pt x="261" y="376"/>
                  </a:lnTo>
                  <a:lnTo>
                    <a:pt x="252" y="379"/>
                  </a:lnTo>
                  <a:lnTo>
                    <a:pt x="243" y="381"/>
                  </a:lnTo>
                  <a:lnTo>
                    <a:pt x="233" y="384"/>
                  </a:lnTo>
                  <a:lnTo>
                    <a:pt x="224" y="385"/>
                  </a:lnTo>
                  <a:lnTo>
                    <a:pt x="214" y="386"/>
                  </a:lnTo>
                  <a:lnTo>
                    <a:pt x="204" y="387"/>
                  </a:lnTo>
                  <a:lnTo>
                    <a:pt x="195" y="387"/>
                  </a:lnTo>
                  <a:lnTo>
                    <a:pt x="184" y="387"/>
                  </a:lnTo>
                  <a:lnTo>
                    <a:pt x="174" y="386"/>
                  </a:lnTo>
                  <a:lnTo>
                    <a:pt x="164" y="385"/>
                  </a:lnTo>
                  <a:lnTo>
                    <a:pt x="155" y="384"/>
                  </a:lnTo>
                  <a:lnTo>
                    <a:pt x="145" y="381"/>
                  </a:lnTo>
                  <a:lnTo>
                    <a:pt x="136" y="379"/>
                  </a:lnTo>
                  <a:lnTo>
                    <a:pt x="127" y="376"/>
                  </a:lnTo>
                  <a:lnTo>
                    <a:pt x="118" y="372"/>
                  </a:lnTo>
                  <a:lnTo>
                    <a:pt x="110" y="368"/>
                  </a:lnTo>
                  <a:lnTo>
                    <a:pt x="101" y="364"/>
                  </a:lnTo>
                  <a:lnTo>
                    <a:pt x="93" y="359"/>
                  </a:lnTo>
                  <a:lnTo>
                    <a:pt x="85" y="354"/>
                  </a:lnTo>
                  <a:lnTo>
                    <a:pt x="78" y="349"/>
                  </a:lnTo>
                  <a:lnTo>
                    <a:pt x="71" y="343"/>
                  </a:lnTo>
                  <a:lnTo>
                    <a:pt x="64" y="337"/>
                  </a:lnTo>
                  <a:lnTo>
                    <a:pt x="57" y="331"/>
                  </a:lnTo>
                  <a:lnTo>
                    <a:pt x="50" y="324"/>
                  </a:lnTo>
                  <a:lnTo>
                    <a:pt x="44" y="317"/>
                  </a:lnTo>
                  <a:lnTo>
                    <a:pt x="39" y="310"/>
                  </a:lnTo>
                  <a:lnTo>
                    <a:pt x="33" y="302"/>
                  </a:lnTo>
                  <a:lnTo>
                    <a:pt x="28" y="294"/>
                  </a:lnTo>
                  <a:lnTo>
                    <a:pt x="24" y="286"/>
                  </a:lnTo>
                  <a:lnTo>
                    <a:pt x="19" y="278"/>
                  </a:lnTo>
                  <a:lnTo>
                    <a:pt x="15" y="269"/>
                  </a:lnTo>
                  <a:lnTo>
                    <a:pt x="12" y="261"/>
                  </a:lnTo>
                  <a:lnTo>
                    <a:pt x="9" y="252"/>
                  </a:lnTo>
                  <a:lnTo>
                    <a:pt x="6" y="243"/>
                  </a:lnTo>
                  <a:lnTo>
                    <a:pt x="4" y="233"/>
                  </a:lnTo>
                  <a:lnTo>
                    <a:pt x="3" y="224"/>
                  </a:lnTo>
                  <a:lnTo>
                    <a:pt x="1" y="214"/>
                  </a:lnTo>
                  <a:lnTo>
                    <a:pt x="1" y="204"/>
                  </a:lnTo>
                  <a:lnTo>
                    <a:pt x="0" y="193"/>
                  </a:lnTo>
                  <a:close/>
                  <a:moveTo>
                    <a:pt x="2" y="193"/>
                  </a:moveTo>
                  <a:lnTo>
                    <a:pt x="2" y="183"/>
                  </a:lnTo>
                  <a:lnTo>
                    <a:pt x="3" y="174"/>
                  </a:lnTo>
                  <a:lnTo>
                    <a:pt x="4" y="164"/>
                  </a:lnTo>
                  <a:lnTo>
                    <a:pt x="6" y="155"/>
                  </a:lnTo>
                  <a:lnTo>
                    <a:pt x="8" y="145"/>
                  </a:lnTo>
                  <a:lnTo>
                    <a:pt x="10" y="136"/>
                  </a:lnTo>
                  <a:lnTo>
                    <a:pt x="13" y="127"/>
                  </a:lnTo>
                  <a:lnTo>
                    <a:pt x="17" y="119"/>
                  </a:lnTo>
                  <a:lnTo>
                    <a:pt x="21" y="110"/>
                  </a:lnTo>
                  <a:lnTo>
                    <a:pt x="25" y="102"/>
                  </a:lnTo>
                  <a:lnTo>
                    <a:pt x="34" y="86"/>
                  </a:lnTo>
                  <a:lnTo>
                    <a:pt x="46" y="71"/>
                  </a:lnTo>
                  <a:lnTo>
                    <a:pt x="52" y="64"/>
                  </a:lnTo>
                  <a:lnTo>
                    <a:pt x="58" y="58"/>
                  </a:lnTo>
                  <a:lnTo>
                    <a:pt x="72" y="45"/>
                  </a:lnTo>
                  <a:lnTo>
                    <a:pt x="79" y="40"/>
                  </a:lnTo>
                  <a:lnTo>
                    <a:pt x="86" y="34"/>
                  </a:lnTo>
                  <a:lnTo>
                    <a:pt x="94" y="29"/>
                  </a:lnTo>
                  <a:lnTo>
                    <a:pt x="102" y="25"/>
                  </a:lnTo>
                  <a:lnTo>
                    <a:pt x="110" y="20"/>
                  </a:lnTo>
                  <a:lnTo>
                    <a:pt x="119" y="16"/>
                  </a:lnTo>
                  <a:lnTo>
                    <a:pt x="128" y="13"/>
                  </a:lnTo>
                  <a:lnTo>
                    <a:pt x="136" y="10"/>
                  </a:lnTo>
                  <a:lnTo>
                    <a:pt x="146" y="7"/>
                  </a:lnTo>
                  <a:lnTo>
                    <a:pt x="155" y="5"/>
                  </a:lnTo>
                  <a:lnTo>
                    <a:pt x="164" y="4"/>
                  </a:lnTo>
                  <a:lnTo>
                    <a:pt x="174" y="2"/>
                  </a:lnTo>
                  <a:lnTo>
                    <a:pt x="184" y="2"/>
                  </a:lnTo>
                  <a:lnTo>
                    <a:pt x="195" y="1"/>
                  </a:lnTo>
                  <a:lnTo>
                    <a:pt x="204" y="2"/>
                  </a:lnTo>
                  <a:lnTo>
                    <a:pt x="214" y="2"/>
                  </a:lnTo>
                  <a:lnTo>
                    <a:pt x="224" y="4"/>
                  </a:lnTo>
                  <a:lnTo>
                    <a:pt x="233" y="5"/>
                  </a:lnTo>
                  <a:lnTo>
                    <a:pt x="242" y="7"/>
                  </a:lnTo>
                  <a:lnTo>
                    <a:pt x="252" y="10"/>
                  </a:lnTo>
                  <a:lnTo>
                    <a:pt x="260" y="13"/>
                  </a:lnTo>
                  <a:lnTo>
                    <a:pt x="269" y="16"/>
                  </a:lnTo>
                  <a:lnTo>
                    <a:pt x="278" y="20"/>
                  </a:lnTo>
                  <a:lnTo>
                    <a:pt x="286" y="25"/>
                  </a:lnTo>
                  <a:lnTo>
                    <a:pt x="302" y="34"/>
                  </a:lnTo>
                  <a:lnTo>
                    <a:pt x="317" y="45"/>
                  </a:lnTo>
                  <a:lnTo>
                    <a:pt x="324" y="51"/>
                  </a:lnTo>
                  <a:lnTo>
                    <a:pt x="330" y="58"/>
                  </a:lnTo>
                  <a:lnTo>
                    <a:pt x="343" y="71"/>
                  </a:lnTo>
                  <a:lnTo>
                    <a:pt x="348" y="78"/>
                  </a:lnTo>
                  <a:lnTo>
                    <a:pt x="354" y="86"/>
                  </a:lnTo>
                  <a:lnTo>
                    <a:pt x="359" y="94"/>
                  </a:lnTo>
                  <a:lnTo>
                    <a:pt x="363" y="102"/>
                  </a:lnTo>
                  <a:lnTo>
                    <a:pt x="367" y="110"/>
                  </a:lnTo>
                  <a:lnTo>
                    <a:pt x="371" y="119"/>
                  </a:lnTo>
                  <a:lnTo>
                    <a:pt x="375" y="127"/>
                  </a:lnTo>
                  <a:lnTo>
                    <a:pt x="378" y="136"/>
                  </a:lnTo>
                  <a:lnTo>
                    <a:pt x="380" y="145"/>
                  </a:lnTo>
                  <a:lnTo>
                    <a:pt x="382" y="155"/>
                  </a:lnTo>
                  <a:lnTo>
                    <a:pt x="384" y="164"/>
                  </a:lnTo>
                  <a:lnTo>
                    <a:pt x="385" y="174"/>
                  </a:lnTo>
                  <a:lnTo>
                    <a:pt x="386" y="183"/>
                  </a:lnTo>
                  <a:lnTo>
                    <a:pt x="386" y="193"/>
                  </a:lnTo>
                  <a:lnTo>
                    <a:pt x="386" y="204"/>
                  </a:lnTo>
                  <a:lnTo>
                    <a:pt x="385" y="214"/>
                  </a:lnTo>
                  <a:lnTo>
                    <a:pt x="384" y="223"/>
                  </a:lnTo>
                  <a:lnTo>
                    <a:pt x="382" y="233"/>
                  </a:lnTo>
                  <a:lnTo>
                    <a:pt x="380" y="242"/>
                  </a:lnTo>
                  <a:lnTo>
                    <a:pt x="378" y="251"/>
                  </a:lnTo>
                  <a:lnTo>
                    <a:pt x="375" y="260"/>
                  </a:lnTo>
                  <a:lnTo>
                    <a:pt x="371" y="269"/>
                  </a:lnTo>
                  <a:lnTo>
                    <a:pt x="367" y="277"/>
                  </a:lnTo>
                  <a:lnTo>
                    <a:pt x="363" y="286"/>
                  </a:lnTo>
                  <a:lnTo>
                    <a:pt x="354" y="301"/>
                  </a:lnTo>
                  <a:lnTo>
                    <a:pt x="343" y="316"/>
                  </a:lnTo>
                  <a:lnTo>
                    <a:pt x="337" y="323"/>
                  </a:lnTo>
                  <a:lnTo>
                    <a:pt x="330" y="330"/>
                  </a:lnTo>
                  <a:lnTo>
                    <a:pt x="317" y="342"/>
                  </a:lnTo>
                  <a:lnTo>
                    <a:pt x="309" y="348"/>
                  </a:lnTo>
                  <a:lnTo>
                    <a:pt x="302" y="353"/>
                  </a:lnTo>
                  <a:lnTo>
                    <a:pt x="294" y="358"/>
                  </a:lnTo>
                  <a:lnTo>
                    <a:pt x="286" y="363"/>
                  </a:lnTo>
                  <a:lnTo>
                    <a:pt x="278" y="367"/>
                  </a:lnTo>
                  <a:lnTo>
                    <a:pt x="269" y="371"/>
                  </a:lnTo>
                  <a:lnTo>
                    <a:pt x="260" y="374"/>
                  </a:lnTo>
                  <a:lnTo>
                    <a:pt x="252" y="377"/>
                  </a:lnTo>
                  <a:lnTo>
                    <a:pt x="242" y="380"/>
                  </a:lnTo>
                  <a:lnTo>
                    <a:pt x="233" y="382"/>
                  </a:lnTo>
                  <a:lnTo>
                    <a:pt x="224" y="384"/>
                  </a:lnTo>
                  <a:lnTo>
                    <a:pt x="214" y="385"/>
                  </a:lnTo>
                  <a:lnTo>
                    <a:pt x="204" y="386"/>
                  </a:lnTo>
                  <a:lnTo>
                    <a:pt x="195" y="386"/>
                  </a:lnTo>
                  <a:lnTo>
                    <a:pt x="184" y="386"/>
                  </a:lnTo>
                  <a:lnTo>
                    <a:pt x="174" y="385"/>
                  </a:lnTo>
                  <a:lnTo>
                    <a:pt x="164" y="384"/>
                  </a:lnTo>
                  <a:lnTo>
                    <a:pt x="155" y="382"/>
                  </a:lnTo>
                  <a:lnTo>
                    <a:pt x="146" y="380"/>
                  </a:lnTo>
                  <a:lnTo>
                    <a:pt x="136" y="377"/>
                  </a:lnTo>
                  <a:lnTo>
                    <a:pt x="128" y="374"/>
                  </a:lnTo>
                  <a:lnTo>
                    <a:pt x="119" y="371"/>
                  </a:lnTo>
                  <a:lnTo>
                    <a:pt x="110" y="367"/>
                  </a:lnTo>
                  <a:lnTo>
                    <a:pt x="102" y="363"/>
                  </a:lnTo>
                  <a:lnTo>
                    <a:pt x="86" y="353"/>
                  </a:lnTo>
                  <a:lnTo>
                    <a:pt x="72" y="342"/>
                  </a:lnTo>
                  <a:lnTo>
                    <a:pt x="65" y="336"/>
                  </a:lnTo>
                  <a:lnTo>
                    <a:pt x="58" y="330"/>
                  </a:lnTo>
                  <a:lnTo>
                    <a:pt x="46" y="316"/>
                  </a:lnTo>
                  <a:lnTo>
                    <a:pt x="40" y="309"/>
                  </a:lnTo>
                  <a:lnTo>
                    <a:pt x="34" y="301"/>
                  </a:lnTo>
                  <a:lnTo>
                    <a:pt x="29" y="294"/>
                  </a:lnTo>
                  <a:lnTo>
                    <a:pt x="25" y="286"/>
                  </a:lnTo>
                  <a:lnTo>
                    <a:pt x="21" y="277"/>
                  </a:lnTo>
                  <a:lnTo>
                    <a:pt x="17" y="269"/>
                  </a:lnTo>
                  <a:lnTo>
                    <a:pt x="13" y="260"/>
                  </a:lnTo>
                  <a:lnTo>
                    <a:pt x="10" y="251"/>
                  </a:lnTo>
                  <a:lnTo>
                    <a:pt x="8" y="242"/>
                  </a:lnTo>
                  <a:lnTo>
                    <a:pt x="6" y="233"/>
                  </a:lnTo>
                  <a:lnTo>
                    <a:pt x="4" y="223"/>
                  </a:lnTo>
                  <a:lnTo>
                    <a:pt x="3" y="214"/>
                  </a:lnTo>
                  <a:lnTo>
                    <a:pt x="2" y="204"/>
                  </a:lnTo>
                  <a:lnTo>
                    <a:pt x="2" y="1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4" name="Freeform 186"/>
            <p:cNvSpPr>
              <a:spLocks noEditPoints="1"/>
            </p:cNvSpPr>
            <p:nvPr/>
          </p:nvSpPr>
          <p:spPr bwMode="auto">
            <a:xfrm rot="1413173">
              <a:off x="1757" y="1238"/>
              <a:ext cx="2206" cy="2212"/>
            </a:xfrm>
            <a:custGeom>
              <a:avLst/>
              <a:gdLst>
                <a:gd name="T0" fmla="*/ 362 w 384"/>
                <a:gd name="T1" fmla="*/ 30928 h 385"/>
                <a:gd name="T2" fmla="*/ 2080 w 384"/>
                <a:gd name="T3" fmla="*/ 23901 h 385"/>
                <a:gd name="T4" fmla="*/ 6072 w 384"/>
                <a:gd name="T5" fmla="*/ 16110 h 385"/>
                <a:gd name="T6" fmla="*/ 13265 w 384"/>
                <a:gd name="T7" fmla="*/ 8354 h 385"/>
                <a:gd name="T8" fmla="*/ 18946 w 384"/>
                <a:gd name="T9" fmla="*/ 4556 h 385"/>
                <a:gd name="T10" fmla="*/ 25409 w 384"/>
                <a:gd name="T11" fmla="*/ 1718 h 385"/>
                <a:gd name="T12" fmla="*/ 32607 w 384"/>
                <a:gd name="T13" fmla="*/ 195 h 385"/>
                <a:gd name="T14" fmla="*/ 40196 w 384"/>
                <a:gd name="T15" fmla="*/ 195 h 385"/>
                <a:gd name="T16" fmla="*/ 47395 w 384"/>
                <a:gd name="T17" fmla="*/ 1718 h 385"/>
                <a:gd name="T18" fmla="*/ 53863 w 384"/>
                <a:gd name="T19" fmla="*/ 4556 h 385"/>
                <a:gd name="T20" fmla="*/ 62176 w 384"/>
                <a:gd name="T21" fmla="*/ 10796 h 385"/>
                <a:gd name="T22" fmla="*/ 67691 w 384"/>
                <a:gd name="T23" fmla="*/ 17627 h 385"/>
                <a:gd name="T24" fmla="*/ 70724 w 384"/>
                <a:gd name="T25" fmla="*/ 23901 h 385"/>
                <a:gd name="T26" fmla="*/ 72442 w 384"/>
                <a:gd name="T27" fmla="*/ 30928 h 385"/>
                <a:gd name="T28" fmla="*/ 72804 w 384"/>
                <a:gd name="T29" fmla="*/ 38489 h 385"/>
                <a:gd name="T30" fmla="*/ 71684 w 384"/>
                <a:gd name="T31" fmla="*/ 45717 h 385"/>
                <a:gd name="T32" fmla="*/ 69208 w 384"/>
                <a:gd name="T33" fmla="*/ 52353 h 385"/>
                <a:gd name="T34" fmla="*/ 63532 w 384"/>
                <a:gd name="T35" fmla="*/ 61068 h 385"/>
                <a:gd name="T36" fmla="*/ 56862 w 384"/>
                <a:gd name="T37" fmla="*/ 66745 h 385"/>
                <a:gd name="T38" fmla="*/ 50629 w 384"/>
                <a:gd name="T39" fmla="*/ 70181 h 385"/>
                <a:gd name="T40" fmla="*/ 43793 w 384"/>
                <a:gd name="T41" fmla="*/ 72261 h 385"/>
                <a:gd name="T42" fmla="*/ 36600 w 384"/>
                <a:gd name="T43" fmla="*/ 73019 h 385"/>
                <a:gd name="T44" fmla="*/ 29011 w 384"/>
                <a:gd name="T45" fmla="*/ 72261 h 385"/>
                <a:gd name="T46" fmla="*/ 22181 w 384"/>
                <a:gd name="T47" fmla="*/ 70181 h 385"/>
                <a:gd name="T48" fmla="*/ 13265 w 384"/>
                <a:gd name="T49" fmla="*/ 64665 h 385"/>
                <a:gd name="T50" fmla="*/ 7192 w 384"/>
                <a:gd name="T51" fmla="*/ 58426 h 385"/>
                <a:gd name="T52" fmla="*/ 3596 w 384"/>
                <a:gd name="T53" fmla="*/ 52353 h 385"/>
                <a:gd name="T54" fmla="*/ 1120 w 384"/>
                <a:gd name="T55" fmla="*/ 45717 h 385"/>
                <a:gd name="T56" fmla="*/ 0 w 384"/>
                <a:gd name="T57" fmla="*/ 38489 h 385"/>
                <a:gd name="T58" fmla="*/ 362 w 384"/>
                <a:gd name="T59" fmla="*/ 32812 h 385"/>
                <a:gd name="T60" fmla="*/ 1879 w 384"/>
                <a:gd name="T61" fmla="*/ 25780 h 385"/>
                <a:gd name="T62" fmla="*/ 4556 w 384"/>
                <a:gd name="T63" fmla="*/ 19144 h 385"/>
                <a:gd name="T64" fmla="*/ 8548 w 384"/>
                <a:gd name="T65" fmla="*/ 13467 h 385"/>
                <a:gd name="T66" fmla="*/ 13265 w 384"/>
                <a:gd name="T67" fmla="*/ 8549 h 385"/>
                <a:gd name="T68" fmla="*/ 19142 w 384"/>
                <a:gd name="T69" fmla="*/ 4751 h 385"/>
                <a:gd name="T70" fmla="*/ 25610 w 384"/>
                <a:gd name="T71" fmla="*/ 1879 h 385"/>
                <a:gd name="T72" fmla="*/ 32607 w 384"/>
                <a:gd name="T73" fmla="*/ 563 h 385"/>
                <a:gd name="T74" fmla="*/ 40196 w 384"/>
                <a:gd name="T75" fmla="*/ 563 h 385"/>
                <a:gd name="T76" fmla="*/ 47193 w 384"/>
                <a:gd name="T77" fmla="*/ 1879 h 385"/>
                <a:gd name="T78" fmla="*/ 53662 w 384"/>
                <a:gd name="T79" fmla="*/ 4751 h 385"/>
                <a:gd name="T80" fmla="*/ 59539 w 384"/>
                <a:gd name="T81" fmla="*/ 8549 h 385"/>
                <a:gd name="T82" fmla="*/ 64255 w 384"/>
                <a:gd name="T83" fmla="*/ 13467 h 385"/>
                <a:gd name="T84" fmla="*/ 68248 w 384"/>
                <a:gd name="T85" fmla="*/ 19144 h 385"/>
                <a:gd name="T86" fmla="*/ 70925 w 384"/>
                <a:gd name="T87" fmla="*/ 25780 h 385"/>
                <a:gd name="T88" fmla="*/ 72442 w 384"/>
                <a:gd name="T89" fmla="*/ 32812 h 385"/>
                <a:gd name="T90" fmla="*/ 72442 w 384"/>
                <a:gd name="T91" fmla="*/ 40402 h 385"/>
                <a:gd name="T92" fmla="*/ 70925 w 384"/>
                <a:gd name="T93" fmla="*/ 47400 h 385"/>
                <a:gd name="T94" fmla="*/ 68248 w 384"/>
                <a:gd name="T95" fmla="*/ 53875 h 385"/>
                <a:gd name="T96" fmla="*/ 64255 w 384"/>
                <a:gd name="T97" fmla="*/ 59552 h 385"/>
                <a:gd name="T98" fmla="*/ 59539 w 384"/>
                <a:gd name="T99" fmla="*/ 64470 h 385"/>
                <a:gd name="T100" fmla="*/ 53662 w 384"/>
                <a:gd name="T101" fmla="*/ 68463 h 385"/>
                <a:gd name="T102" fmla="*/ 47193 w 384"/>
                <a:gd name="T103" fmla="*/ 71134 h 385"/>
                <a:gd name="T104" fmla="*/ 40196 w 384"/>
                <a:gd name="T105" fmla="*/ 72657 h 385"/>
                <a:gd name="T106" fmla="*/ 32607 w 384"/>
                <a:gd name="T107" fmla="*/ 72657 h 385"/>
                <a:gd name="T108" fmla="*/ 25610 w 384"/>
                <a:gd name="T109" fmla="*/ 71134 h 385"/>
                <a:gd name="T110" fmla="*/ 19142 w 384"/>
                <a:gd name="T111" fmla="*/ 68463 h 385"/>
                <a:gd name="T112" fmla="*/ 13265 w 384"/>
                <a:gd name="T113" fmla="*/ 64470 h 385"/>
                <a:gd name="T114" fmla="*/ 8548 w 384"/>
                <a:gd name="T115" fmla="*/ 59552 h 385"/>
                <a:gd name="T116" fmla="*/ 4556 w 384"/>
                <a:gd name="T117" fmla="*/ 53875 h 385"/>
                <a:gd name="T118" fmla="*/ 1879 w 384"/>
                <a:gd name="T119" fmla="*/ 47400 h 385"/>
                <a:gd name="T120" fmla="*/ 362 w 384"/>
                <a:gd name="T121" fmla="*/ 40402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4"/>
                <a:gd name="T184" fmla="*/ 0 h 385"/>
                <a:gd name="T185" fmla="*/ 384 w 384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4" h="385">
                  <a:moveTo>
                    <a:pt x="0" y="192"/>
                  </a:moveTo>
                  <a:lnTo>
                    <a:pt x="0" y="182"/>
                  </a:lnTo>
                  <a:lnTo>
                    <a:pt x="1" y="173"/>
                  </a:lnTo>
                  <a:lnTo>
                    <a:pt x="2" y="163"/>
                  </a:lnTo>
                  <a:lnTo>
                    <a:pt x="4" y="154"/>
                  </a:lnTo>
                  <a:lnTo>
                    <a:pt x="6" y="144"/>
                  </a:lnTo>
                  <a:lnTo>
                    <a:pt x="8" y="135"/>
                  </a:lnTo>
                  <a:lnTo>
                    <a:pt x="11" y="126"/>
                  </a:lnTo>
                  <a:lnTo>
                    <a:pt x="15" y="118"/>
                  </a:lnTo>
                  <a:lnTo>
                    <a:pt x="19" y="109"/>
                  </a:lnTo>
                  <a:lnTo>
                    <a:pt x="23" y="101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6" y="57"/>
                  </a:lnTo>
                  <a:lnTo>
                    <a:pt x="70" y="44"/>
                  </a:lnTo>
                  <a:lnTo>
                    <a:pt x="77" y="39"/>
                  </a:lnTo>
                  <a:lnTo>
                    <a:pt x="84" y="33"/>
                  </a:lnTo>
                  <a:lnTo>
                    <a:pt x="92" y="28"/>
                  </a:lnTo>
                  <a:lnTo>
                    <a:pt x="100" y="24"/>
                  </a:lnTo>
                  <a:lnTo>
                    <a:pt x="108" y="19"/>
                  </a:lnTo>
                  <a:lnTo>
                    <a:pt x="117" y="15"/>
                  </a:lnTo>
                  <a:lnTo>
                    <a:pt x="126" y="12"/>
                  </a:lnTo>
                  <a:lnTo>
                    <a:pt x="134" y="9"/>
                  </a:lnTo>
                  <a:lnTo>
                    <a:pt x="144" y="6"/>
                  </a:lnTo>
                  <a:lnTo>
                    <a:pt x="153" y="4"/>
                  </a:lnTo>
                  <a:lnTo>
                    <a:pt x="162" y="3"/>
                  </a:lnTo>
                  <a:lnTo>
                    <a:pt x="172" y="1"/>
                  </a:lnTo>
                  <a:lnTo>
                    <a:pt x="182" y="1"/>
                  </a:lnTo>
                  <a:lnTo>
                    <a:pt x="193" y="0"/>
                  </a:lnTo>
                  <a:lnTo>
                    <a:pt x="202" y="1"/>
                  </a:lnTo>
                  <a:lnTo>
                    <a:pt x="212" y="1"/>
                  </a:lnTo>
                  <a:lnTo>
                    <a:pt x="222" y="3"/>
                  </a:lnTo>
                  <a:lnTo>
                    <a:pt x="231" y="4"/>
                  </a:lnTo>
                  <a:lnTo>
                    <a:pt x="240" y="6"/>
                  </a:lnTo>
                  <a:lnTo>
                    <a:pt x="250" y="9"/>
                  </a:lnTo>
                  <a:lnTo>
                    <a:pt x="258" y="12"/>
                  </a:lnTo>
                  <a:lnTo>
                    <a:pt x="267" y="15"/>
                  </a:lnTo>
                  <a:lnTo>
                    <a:pt x="276" y="19"/>
                  </a:lnTo>
                  <a:lnTo>
                    <a:pt x="284" y="24"/>
                  </a:lnTo>
                  <a:lnTo>
                    <a:pt x="300" y="33"/>
                  </a:lnTo>
                  <a:lnTo>
                    <a:pt x="315" y="44"/>
                  </a:lnTo>
                  <a:lnTo>
                    <a:pt x="322" y="50"/>
                  </a:lnTo>
                  <a:lnTo>
                    <a:pt x="328" y="57"/>
                  </a:lnTo>
                  <a:lnTo>
                    <a:pt x="341" y="70"/>
                  </a:lnTo>
                  <a:lnTo>
                    <a:pt x="346" y="77"/>
                  </a:lnTo>
                  <a:lnTo>
                    <a:pt x="352" y="85"/>
                  </a:lnTo>
                  <a:lnTo>
                    <a:pt x="357" y="93"/>
                  </a:lnTo>
                  <a:lnTo>
                    <a:pt x="361" y="101"/>
                  </a:lnTo>
                  <a:lnTo>
                    <a:pt x="365" y="109"/>
                  </a:lnTo>
                  <a:lnTo>
                    <a:pt x="369" y="118"/>
                  </a:lnTo>
                  <a:lnTo>
                    <a:pt x="373" y="126"/>
                  </a:lnTo>
                  <a:lnTo>
                    <a:pt x="376" y="135"/>
                  </a:lnTo>
                  <a:lnTo>
                    <a:pt x="378" y="144"/>
                  </a:lnTo>
                  <a:lnTo>
                    <a:pt x="380" y="154"/>
                  </a:lnTo>
                  <a:lnTo>
                    <a:pt x="382" y="163"/>
                  </a:lnTo>
                  <a:lnTo>
                    <a:pt x="383" y="173"/>
                  </a:lnTo>
                  <a:lnTo>
                    <a:pt x="384" y="182"/>
                  </a:lnTo>
                  <a:lnTo>
                    <a:pt x="384" y="192"/>
                  </a:lnTo>
                  <a:lnTo>
                    <a:pt x="384" y="203"/>
                  </a:lnTo>
                  <a:lnTo>
                    <a:pt x="383" y="213"/>
                  </a:lnTo>
                  <a:lnTo>
                    <a:pt x="382" y="222"/>
                  </a:lnTo>
                  <a:lnTo>
                    <a:pt x="380" y="232"/>
                  </a:lnTo>
                  <a:lnTo>
                    <a:pt x="378" y="241"/>
                  </a:lnTo>
                  <a:lnTo>
                    <a:pt x="376" y="250"/>
                  </a:lnTo>
                  <a:lnTo>
                    <a:pt x="373" y="259"/>
                  </a:lnTo>
                  <a:lnTo>
                    <a:pt x="369" y="268"/>
                  </a:lnTo>
                  <a:lnTo>
                    <a:pt x="365" y="276"/>
                  </a:lnTo>
                  <a:lnTo>
                    <a:pt x="361" y="285"/>
                  </a:lnTo>
                  <a:lnTo>
                    <a:pt x="352" y="300"/>
                  </a:lnTo>
                  <a:lnTo>
                    <a:pt x="341" y="315"/>
                  </a:lnTo>
                  <a:lnTo>
                    <a:pt x="335" y="322"/>
                  </a:lnTo>
                  <a:lnTo>
                    <a:pt x="328" y="329"/>
                  </a:lnTo>
                  <a:lnTo>
                    <a:pt x="315" y="341"/>
                  </a:lnTo>
                  <a:lnTo>
                    <a:pt x="307" y="347"/>
                  </a:lnTo>
                  <a:lnTo>
                    <a:pt x="300" y="352"/>
                  </a:lnTo>
                  <a:lnTo>
                    <a:pt x="292" y="357"/>
                  </a:lnTo>
                  <a:lnTo>
                    <a:pt x="284" y="362"/>
                  </a:lnTo>
                  <a:lnTo>
                    <a:pt x="276" y="366"/>
                  </a:lnTo>
                  <a:lnTo>
                    <a:pt x="267" y="370"/>
                  </a:lnTo>
                  <a:lnTo>
                    <a:pt x="258" y="373"/>
                  </a:lnTo>
                  <a:lnTo>
                    <a:pt x="250" y="376"/>
                  </a:lnTo>
                  <a:lnTo>
                    <a:pt x="240" y="379"/>
                  </a:lnTo>
                  <a:lnTo>
                    <a:pt x="231" y="381"/>
                  </a:lnTo>
                  <a:lnTo>
                    <a:pt x="222" y="383"/>
                  </a:lnTo>
                  <a:lnTo>
                    <a:pt x="212" y="384"/>
                  </a:lnTo>
                  <a:lnTo>
                    <a:pt x="202" y="385"/>
                  </a:lnTo>
                  <a:lnTo>
                    <a:pt x="193" y="385"/>
                  </a:lnTo>
                  <a:lnTo>
                    <a:pt x="182" y="385"/>
                  </a:lnTo>
                  <a:lnTo>
                    <a:pt x="172" y="384"/>
                  </a:lnTo>
                  <a:lnTo>
                    <a:pt x="162" y="383"/>
                  </a:lnTo>
                  <a:lnTo>
                    <a:pt x="153" y="381"/>
                  </a:lnTo>
                  <a:lnTo>
                    <a:pt x="144" y="379"/>
                  </a:lnTo>
                  <a:lnTo>
                    <a:pt x="134" y="376"/>
                  </a:lnTo>
                  <a:lnTo>
                    <a:pt x="126" y="373"/>
                  </a:lnTo>
                  <a:lnTo>
                    <a:pt x="117" y="370"/>
                  </a:lnTo>
                  <a:lnTo>
                    <a:pt x="108" y="366"/>
                  </a:lnTo>
                  <a:lnTo>
                    <a:pt x="100" y="362"/>
                  </a:lnTo>
                  <a:lnTo>
                    <a:pt x="84" y="352"/>
                  </a:lnTo>
                  <a:lnTo>
                    <a:pt x="70" y="341"/>
                  </a:lnTo>
                  <a:lnTo>
                    <a:pt x="63" y="335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8" y="308"/>
                  </a:lnTo>
                  <a:lnTo>
                    <a:pt x="32" y="300"/>
                  </a:lnTo>
                  <a:lnTo>
                    <a:pt x="27" y="293"/>
                  </a:lnTo>
                  <a:lnTo>
                    <a:pt x="23" y="285"/>
                  </a:lnTo>
                  <a:lnTo>
                    <a:pt x="19" y="276"/>
                  </a:lnTo>
                  <a:lnTo>
                    <a:pt x="15" y="268"/>
                  </a:lnTo>
                  <a:lnTo>
                    <a:pt x="11" y="259"/>
                  </a:lnTo>
                  <a:lnTo>
                    <a:pt x="8" y="250"/>
                  </a:lnTo>
                  <a:lnTo>
                    <a:pt x="6" y="241"/>
                  </a:lnTo>
                  <a:lnTo>
                    <a:pt x="4" y="232"/>
                  </a:lnTo>
                  <a:lnTo>
                    <a:pt x="2" y="222"/>
                  </a:lnTo>
                  <a:lnTo>
                    <a:pt x="1" y="213"/>
                  </a:lnTo>
                  <a:lnTo>
                    <a:pt x="0" y="203"/>
                  </a:lnTo>
                  <a:lnTo>
                    <a:pt x="0" y="192"/>
                  </a:lnTo>
                  <a:close/>
                  <a:moveTo>
                    <a:pt x="1" y="192"/>
                  </a:moveTo>
                  <a:lnTo>
                    <a:pt x="1" y="182"/>
                  </a:lnTo>
                  <a:lnTo>
                    <a:pt x="2" y="173"/>
                  </a:lnTo>
                  <a:lnTo>
                    <a:pt x="3" y="163"/>
                  </a:lnTo>
                  <a:lnTo>
                    <a:pt x="5" y="154"/>
                  </a:lnTo>
                  <a:lnTo>
                    <a:pt x="7" y="145"/>
                  </a:lnTo>
                  <a:lnTo>
                    <a:pt x="10" y="136"/>
                  </a:lnTo>
                  <a:lnTo>
                    <a:pt x="13" y="127"/>
                  </a:lnTo>
                  <a:lnTo>
                    <a:pt x="16" y="118"/>
                  </a:lnTo>
                  <a:lnTo>
                    <a:pt x="20" y="110"/>
                  </a:lnTo>
                  <a:lnTo>
                    <a:pt x="24" y="101"/>
                  </a:lnTo>
                  <a:lnTo>
                    <a:pt x="29" y="93"/>
                  </a:lnTo>
                  <a:lnTo>
                    <a:pt x="34" y="86"/>
                  </a:lnTo>
                  <a:lnTo>
                    <a:pt x="39" y="78"/>
                  </a:lnTo>
                  <a:lnTo>
                    <a:pt x="45" y="71"/>
                  </a:lnTo>
                  <a:lnTo>
                    <a:pt x="51" y="64"/>
                  </a:lnTo>
                  <a:lnTo>
                    <a:pt x="57" y="58"/>
                  </a:lnTo>
                  <a:lnTo>
                    <a:pt x="63" y="51"/>
                  </a:lnTo>
                  <a:lnTo>
                    <a:pt x="70" y="45"/>
                  </a:lnTo>
                  <a:lnTo>
                    <a:pt x="78" y="40"/>
                  </a:lnTo>
                  <a:lnTo>
                    <a:pt x="85" y="34"/>
                  </a:lnTo>
                  <a:lnTo>
                    <a:pt x="93" y="29"/>
                  </a:lnTo>
                  <a:lnTo>
                    <a:pt x="101" y="25"/>
                  </a:lnTo>
                  <a:lnTo>
                    <a:pt x="109" y="21"/>
                  </a:lnTo>
                  <a:lnTo>
                    <a:pt x="117" y="17"/>
                  </a:lnTo>
                  <a:lnTo>
                    <a:pt x="126" y="13"/>
                  </a:lnTo>
                  <a:lnTo>
                    <a:pt x="135" y="10"/>
                  </a:lnTo>
                  <a:lnTo>
                    <a:pt x="144" y="8"/>
                  </a:lnTo>
                  <a:lnTo>
                    <a:pt x="153" y="6"/>
                  </a:lnTo>
                  <a:lnTo>
                    <a:pt x="163" y="4"/>
                  </a:lnTo>
                  <a:lnTo>
                    <a:pt x="172" y="3"/>
                  </a:lnTo>
                  <a:lnTo>
                    <a:pt x="182" y="2"/>
                  </a:lnTo>
                  <a:lnTo>
                    <a:pt x="193" y="2"/>
                  </a:lnTo>
                  <a:lnTo>
                    <a:pt x="202" y="2"/>
                  </a:lnTo>
                  <a:lnTo>
                    <a:pt x="212" y="3"/>
                  </a:lnTo>
                  <a:lnTo>
                    <a:pt x="222" y="4"/>
                  </a:lnTo>
                  <a:lnTo>
                    <a:pt x="231" y="6"/>
                  </a:lnTo>
                  <a:lnTo>
                    <a:pt x="240" y="8"/>
                  </a:lnTo>
                  <a:lnTo>
                    <a:pt x="249" y="10"/>
                  </a:lnTo>
                  <a:lnTo>
                    <a:pt x="258" y="13"/>
                  </a:lnTo>
                  <a:lnTo>
                    <a:pt x="267" y="17"/>
                  </a:lnTo>
                  <a:lnTo>
                    <a:pt x="275" y="21"/>
                  </a:lnTo>
                  <a:lnTo>
                    <a:pt x="283" y="25"/>
                  </a:lnTo>
                  <a:lnTo>
                    <a:pt x="291" y="29"/>
                  </a:lnTo>
                  <a:lnTo>
                    <a:pt x="299" y="34"/>
                  </a:lnTo>
                  <a:lnTo>
                    <a:pt x="306" y="40"/>
                  </a:lnTo>
                  <a:lnTo>
                    <a:pt x="314" y="45"/>
                  </a:lnTo>
                  <a:lnTo>
                    <a:pt x="321" y="51"/>
                  </a:lnTo>
                  <a:lnTo>
                    <a:pt x="327" y="58"/>
                  </a:lnTo>
                  <a:lnTo>
                    <a:pt x="333" y="64"/>
                  </a:lnTo>
                  <a:lnTo>
                    <a:pt x="339" y="71"/>
                  </a:lnTo>
                  <a:lnTo>
                    <a:pt x="345" y="78"/>
                  </a:lnTo>
                  <a:lnTo>
                    <a:pt x="350" y="86"/>
                  </a:lnTo>
                  <a:lnTo>
                    <a:pt x="355" y="93"/>
                  </a:lnTo>
                  <a:lnTo>
                    <a:pt x="360" y="101"/>
                  </a:lnTo>
                  <a:lnTo>
                    <a:pt x="364" y="110"/>
                  </a:lnTo>
                  <a:lnTo>
                    <a:pt x="368" y="118"/>
                  </a:lnTo>
                  <a:lnTo>
                    <a:pt x="371" y="127"/>
                  </a:lnTo>
                  <a:lnTo>
                    <a:pt x="374" y="136"/>
                  </a:lnTo>
                  <a:lnTo>
                    <a:pt x="377" y="145"/>
                  </a:lnTo>
                  <a:lnTo>
                    <a:pt x="379" y="154"/>
                  </a:lnTo>
                  <a:lnTo>
                    <a:pt x="381" y="163"/>
                  </a:lnTo>
                  <a:lnTo>
                    <a:pt x="382" y="173"/>
                  </a:lnTo>
                  <a:lnTo>
                    <a:pt x="383" y="182"/>
                  </a:lnTo>
                  <a:lnTo>
                    <a:pt x="383" y="192"/>
                  </a:lnTo>
                  <a:lnTo>
                    <a:pt x="383" y="203"/>
                  </a:lnTo>
                  <a:lnTo>
                    <a:pt x="382" y="213"/>
                  </a:lnTo>
                  <a:lnTo>
                    <a:pt x="381" y="222"/>
                  </a:lnTo>
                  <a:lnTo>
                    <a:pt x="379" y="232"/>
                  </a:lnTo>
                  <a:lnTo>
                    <a:pt x="377" y="241"/>
                  </a:lnTo>
                  <a:lnTo>
                    <a:pt x="374" y="250"/>
                  </a:lnTo>
                  <a:lnTo>
                    <a:pt x="371" y="259"/>
                  </a:lnTo>
                  <a:lnTo>
                    <a:pt x="368" y="267"/>
                  </a:lnTo>
                  <a:lnTo>
                    <a:pt x="364" y="276"/>
                  </a:lnTo>
                  <a:lnTo>
                    <a:pt x="360" y="284"/>
                  </a:lnTo>
                  <a:lnTo>
                    <a:pt x="355" y="292"/>
                  </a:lnTo>
                  <a:lnTo>
                    <a:pt x="350" y="300"/>
                  </a:lnTo>
                  <a:lnTo>
                    <a:pt x="345" y="307"/>
                  </a:lnTo>
                  <a:lnTo>
                    <a:pt x="339" y="314"/>
                  </a:lnTo>
                  <a:lnTo>
                    <a:pt x="333" y="321"/>
                  </a:lnTo>
                  <a:lnTo>
                    <a:pt x="327" y="328"/>
                  </a:lnTo>
                  <a:lnTo>
                    <a:pt x="321" y="334"/>
                  </a:lnTo>
                  <a:lnTo>
                    <a:pt x="314" y="340"/>
                  </a:lnTo>
                  <a:lnTo>
                    <a:pt x="306" y="346"/>
                  </a:lnTo>
                  <a:lnTo>
                    <a:pt x="299" y="351"/>
                  </a:lnTo>
                  <a:lnTo>
                    <a:pt x="291" y="356"/>
                  </a:lnTo>
                  <a:lnTo>
                    <a:pt x="283" y="361"/>
                  </a:lnTo>
                  <a:lnTo>
                    <a:pt x="275" y="365"/>
                  </a:lnTo>
                  <a:lnTo>
                    <a:pt x="267" y="369"/>
                  </a:lnTo>
                  <a:lnTo>
                    <a:pt x="258" y="372"/>
                  </a:lnTo>
                  <a:lnTo>
                    <a:pt x="249" y="375"/>
                  </a:lnTo>
                  <a:lnTo>
                    <a:pt x="240" y="378"/>
                  </a:lnTo>
                  <a:lnTo>
                    <a:pt x="231" y="380"/>
                  </a:lnTo>
                  <a:lnTo>
                    <a:pt x="222" y="381"/>
                  </a:lnTo>
                  <a:lnTo>
                    <a:pt x="212" y="383"/>
                  </a:lnTo>
                  <a:lnTo>
                    <a:pt x="202" y="383"/>
                  </a:lnTo>
                  <a:lnTo>
                    <a:pt x="193" y="384"/>
                  </a:lnTo>
                  <a:lnTo>
                    <a:pt x="182" y="383"/>
                  </a:lnTo>
                  <a:lnTo>
                    <a:pt x="172" y="383"/>
                  </a:lnTo>
                  <a:lnTo>
                    <a:pt x="163" y="381"/>
                  </a:lnTo>
                  <a:lnTo>
                    <a:pt x="153" y="380"/>
                  </a:lnTo>
                  <a:lnTo>
                    <a:pt x="144" y="378"/>
                  </a:lnTo>
                  <a:lnTo>
                    <a:pt x="135" y="375"/>
                  </a:lnTo>
                  <a:lnTo>
                    <a:pt x="126" y="372"/>
                  </a:lnTo>
                  <a:lnTo>
                    <a:pt x="117" y="369"/>
                  </a:lnTo>
                  <a:lnTo>
                    <a:pt x="109" y="365"/>
                  </a:lnTo>
                  <a:lnTo>
                    <a:pt x="101" y="361"/>
                  </a:lnTo>
                  <a:lnTo>
                    <a:pt x="93" y="356"/>
                  </a:lnTo>
                  <a:lnTo>
                    <a:pt x="85" y="351"/>
                  </a:lnTo>
                  <a:lnTo>
                    <a:pt x="78" y="346"/>
                  </a:lnTo>
                  <a:lnTo>
                    <a:pt x="70" y="340"/>
                  </a:lnTo>
                  <a:lnTo>
                    <a:pt x="63" y="334"/>
                  </a:lnTo>
                  <a:lnTo>
                    <a:pt x="57" y="328"/>
                  </a:lnTo>
                  <a:lnTo>
                    <a:pt x="51" y="321"/>
                  </a:lnTo>
                  <a:lnTo>
                    <a:pt x="45" y="314"/>
                  </a:lnTo>
                  <a:lnTo>
                    <a:pt x="39" y="307"/>
                  </a:lnTo>
                  <a:lnTo>
                    <a:pt x="34" y="300"/>
                  </a:lnTo>
                  <a:lnTo>
                    <a:pt x="29" y="292"/>
                  </a:lnTo>
                  <a:lnTo>
                    <a:pt x="24" y="284"/>
                  </a:lnTo>
                  <a:lnTo>
                    <a:pt x="20" y="276"/>
                  </a:lnTo>
                  <a:lnTo>
                    <a:pt x="16" y="267"/>
                  </a:lnTo>
                  <a:lnTo>
                    <a:pt x="13" y="259"/>
                  </a:lnTo>
                  <a:lnTo>
                    <a:pt x="10" y="250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3" y="222"/>
                  </a:lnTo>
                  <a:lnTo>
                    <a:pt x="2" y="213"/>
                  </a:lnTo>
                  <a:lnTo>
                    <a:pt x="1" y="203"/>
                  </a:lnTo>
                  <a:lnTo>
                    <a:pt x="1" y="19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5" name="Freeform 187"/>
            <p:cNvSpPr>
              <a:spLocks noEditPoints="1"/>
            </p:cNvSpPr>
            <p:nvPr/>
          </p:nvSpPr>
          <p:spPr bwMode="auto">
            <a:xfrm rot="1413173">
              <a:off x="1762" y="1250"/>
              <a:ext cx="2194" cy="2194"/>
            </a:xfrm>
            <a:custGeom>
              <a:avLst/>
              <a:gdLst>
                <a:gd name="T0" fmla="*/ 362 w 382"/>
                <a:gd name="T1" fmla="*/ 30515 h 382"/>
                <a:gd name="T2" fmla="*/ 2274 w 382"/>
                <a:gd name="T3" fmla="*/ 23686 h 382"/>
                <a:gd name="T4" fmla="*/ 5313 w 382"/>
                <a:gd name="T5" fmla="*/ 17253 h 382"/>
                <a:gd name="T6" fmla="*/ 9465 w 382"/>
                <a:gd name="T7" fmla="*/ 11745 h 382"/>
                <a:gd name="T8" fmla="*/ 14583 w 382"/>
                <a:gd name="T9" fmla="*/ 7191 h 382"/>
                <a:gd name="T10" fmla="*/ 20452 w 382"/>
                <a:gd name="T11" fmla="*/ 3595 h 382"/>
                <a:gd name="T12" fmla="*/ 27080 w 382"/>
                <a:gd name="T13" fmla="*/ 1120 h 382"/>
                <a:gd name="T14" fmla="*/ 34306 w 382"/>
                <a:gd name="T15" fmla="*/ 0 h 382"/>
                <a:gd name="T16" fmla="*/ 41858 w 382"/>
                <a:gd name="T17" fmla="*/ 362 h 382"/>
                <a:gd name="T18" fmla="*/ 48687 w 382"/>
                <a:gd name="T19" fmla="*/ 2079 h 382"/>
                <a:gd name="T20" fmla="*/ 54959 w 382"/>
                <a:gd name="T21" fmla="*/ 5112 h 382"/>
                <a:gd name="T22" fmla="*/ 60628 w 382"/>
                <a:gd name="T23" fmla="*/ 9270 h 382"/>
                <a:gd name="T24" fmla="*/ 65182 w 382"/>
                <a:gd name="T25" fmla="*/ 14416 h 382"/>
                <a:gd name="T26" fmla="*/ 68778 w 382"/>
                <a:gd name="T27" fmla="*/ 20452 h 382"/>
                <a:gd name="T28" fmla="*/ 71253 w 382"/>
                <a:gd name="T29" fmla="*/ 27080 h 382"/>
                <a:gd name="T30" fmla="*/ 72373 w 382"/>
                <a:gd name="T31" fmla="*/ 34110 h 382"/>
                <a:gd name="T32" fmla="*/ 72011 w 382"/>
                <a:gd name="T33" fmla="*/ 41697 h 382"/>
                <a:gd name="T34" fmla="*/ 70099 w 382"/>
                <a:gd name="T35" fmla="*/ 48687 h 382"/>
                <a:gd name="T36" fmla="*/ 67061 w 382"/>
                <a:gd name="T37" fmla="*/ 54959 h 382"/>
                <a:gd name="T38" fmla="*/ 62908 w 382"/>
                <a:gd name="T39" fmla="*/ 60433 h 382"/>
                <a:gd name="T40" fmla="*/ 57796 w 382"/>
                <a:gd name="T41" fmla="*/ 65182 h 382"/>
                <a:gd name="T42" fmla="*/ 51921 w 382"/>
                <a:gd name="T43" fmla="*/ 68778 h 382"/>
                <a:gd name="T44" fmla="*/ 45293 w 382"/>
                <a:gd name="T45" fmla="*/ 71253 h 382"/>
                <a:gd name="T46" fmla="*/ 38068 w 382"/>
                <a:gd name="T47" fmla="*/ 72178 h 382"/>
                <a:gd name="T48" fmla="*/ 30676 w 382"/>
                <a:gd name="T49" fmla="*/ 71816 h 382"/>
                <a:gd name="T50" fmla="*/ 23686 w 382"/>
                <a:gd name="T51" fmla="*/ 70099 h 382"/>
                <a:gd name="T52" fmla="*/ 17420 w 382"/>
                <a:gd name="T53" fmla="*/ 67061 h 382"/>
                <a:gd name="T54" fmla="*/ 11745 w 382"/>
                <a:gd name="T55" fmla="*/ 62908 h 382"/>
                <a:gd name="T56" fmla="*/ 7191 w 382"/>
                <a:gd name="T57" fmla="*/ 57796 h 382"/>
                <a:gd name="T58" fmla="*/ 3595 w 382"/>
                <a:gd name="T59" fmla="*/ 51921 h 382"/>
                <a:gd name="T60" fmla="*/ 1120 w 382"/>
                <a:gd name="T61" fmla="*/ 45293 h 382"/>
                <a:gd name="T62" fmla="*/ 0 w 382"/>
                <a:gd name="T63" fmla="*/ 38068 h 382"/>
                <a:gd name="T64" fmla="*/ 362 w 382"/>
                <a:gd name="T65" fmla="*/ 32393 h 382"/>
                <a:gd name="T66" fmla="*/ 1878 w 382"/>
                <a:gd name="T67" fmla="*/ 25398 h 382"/>
                <a:gd name="T68" fmla="*/ 4555 w 382"/>
                <a:gd name="T69" fmla="*/ 18936 h 382"/>
                <a:gd name="T70" fmla="*/ 8512 w 382"/>
                <a:gd name="T71" fmla="*/ 13262 h 382"/>
                <a:gd name="T72" fmla="*/ 13262 w 382"/>
                <a:gd name="T73" fmla="*/ 8345 h 382"/>
                <a:gd name="T74" fmla="*/ 20648 w 382"/>
                <a:gd name="T75" fmla="*/ 3791 h 382"/>
                <a:gd name="T76" fmla="*/ 27080 w 382"/>
                <a:gd name="T77" fmla="*/ 1321 h 382"/>
                <a:gd name="T78" fmla="*/ 34306 w 382"/>
                <a:gd name="T79" fmla="*/ 195 h 382"/>
                <a:gd name="T80" fmla="*/ 41697 w 382"/>
                <a:gd name="T81" fmla="*/ 563 h 382"/>
                <a:gd name="T82" fmla="*/ 48687 w 382"/>
                <a:gd name="T83" fmla="*/ 2475 h 382"/>
                <a:gd name="T84" fmla="*/ 54959 w 382"/>
                <a:gd name="T85" fmla="*/ 5508 h 382"/>
                <a:gd name="T86" fmla="*/ 60433 w 382"/>
                <a:gd name="T87" fmla="*/ 9465 h 382"/>
                <a:gd name="T88" fmla="*/ 65941 w 382"/>
                <a:gd name="T89" fmla="*/ 16099 h 382"/>
                <a:gd name="T90" fmla="*/ 69341 w 382"/>
                <a:gd name="T91" fmla="*/ 22170 h 382"/>
                <a:gd name="T92" fmla="*/ 71420 w 382"/>
                <a:gd name="T93" fmla="*/ 28798 h 382"/>
                <a:gd name="T94" fmla="*/ 72178 w 382"/>
                <a:gd name="T95" fmla="*/ 35988 h 382"/>
                <a:gd name="T96" fmla="*/ 71420 w 382"/>
                <a:gd name="T97" fmla="*/ 43380 h 382"/>
                <a:gd name="T98" fmla="*/ 69341 w 382"/>
                <a:gd name="T99" fmla="*/ 50209 h 382"/>
                <a:gd name="T100" fmla="*/ 65941 w 382"/>
                <a:gd name="T101" fmla="*/ 56274 h 382"/>
                <a:gd name="T102" fmla="*/ 61587 w 382"/>
                <a:gd name="T103" fmla="*/ 61587 h 382"/>
                <a:gd name="T104" fmla="*/ 54959 w 382"/>
                <a:gd name="T105" fmla="*/ 66865 h 382"/>
                <a:gd name="T106" fmla="*/ 48687 w 382"/>
                <a:gd name="T107" fmla="*/ 69898 h 382"/>
                <a:gd name="T108" fmla="*/ 41697 w 382"/>
                <a:gd name="T109" fmla="*/ 71615 h 382"/>
                <a:gd name="T110" fmla="*/ 34306 w 382"/>
                <a:gd name="T111" fmla="*/ 72011 h 382"/>
                <a:gd name="T112" fmla="*/ 27080 w 382"/>
                <a:gd name="T113" fmla="*/ 70857 h 382"/>
                <a:gd name="T114" fmla="*/ 20648 w 382"/>
                <a:gd name="T115" fmla="*/ 68583 h 382"/>
                <a:gd name="T116" fmla="*/ 14583 w 382"/>
                <a:gd name="T117" fmla="*/ 64987 h 382"/>
                <a:gd name="T118" fmla="*/ 9666 w 382"/>
                <a:gd name="T119" fmla="*/ 60237 h 382"/>
                <a:gd name="T120" fmla="*/ 4555 w 382"/>
                <a:gd name="T121" fmla="*/ 53242 h 382"/>
                <a:gd name="T122" fmla="*/ 1878 w 382"/>
                <a:gd name="T123" fmla="*/ 46809 h 382"/>
                <a:gd name="T124" fmla="*/ 362 w 382"/>
                <a:gd name="T125" fmla="*/ 39980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2"/>
                <a:gd name="T190" fmla="*/ 0 h 382"/>
                <a:gd name="T191" fmla="*/ 382 w 382"/>
                <a:gd name="T192" fmla="*/ 382 h 3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2" h="382">
                  <a:moveTo>
                    <a:pt x="0" y="190"/>
                  </a:moveTo>
                  <a:lnTo>
                    <a:pt x="0" y="180"/>
                  </a:lnTo>
                  <a:lnTo>
                    <a:pt x="1" y="171"/>
                  </a:lnTo>
                  <a:lnTo>
                    <a:pt x="2" y="161"/>
                  </a:lnTo>
                  <a:lnTo>
                    <a:pt x="4" y="152"/>
                  </a:lnTo>
                  <a:lnTo>
                    <a:pt x="6" y="143"/>
                  </a:lnTo>
                  <a:lnTo>
                    <a:pt x="9" y="134"/>
                  </a:lnTo>
                  <a:lnTo>
                    <a:pt x="12" y="125"/>
                  </a:lnTo>
                  <a:lnTo>
                    <a:pt x="15" y="116"/>
                  </a:lnTo>
                  <a:lnTo>
                    <a:pt x="19" y="108"/>
                  </a:lnTo>
                  <a:lnTo>
                    <a:pt x="23" y="99"/>
                  </a:lnTo>
                  <a:lnTo>
                    <a:pt x="28" y="91"/>
                  </a:lnTo>
                  <a:lnTo>
                    <a:pt x="33" y="84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3"/>
                  </a:lnTo>
                  <a:lnTo>
                    <a:pt x="77" y="38"/>
                  </a:lnTo>
                  <a:lnTo>
                    <a:pt x="84" y="32"/>
                  </a:lnTo>
                  <a:lnTo>
                    <a:pt x="92" y="27"/>
                  </a:lnTo>
                  <a:lnTo>
                    <a:pt x="100" y="23"/>
                  </a:lnTo>
                  <a:lnTo>
                    <a:pt x="108" y="19"/>
                  </a:lnTo>
                  <a:lnTo>
                    <a:pt x="116" y="15"/>
                  </a:lnTo>
                  <a:lnTo>
                    <a:pt x="125" y="11"/>
                  </a:lnTo>
                  <a:lnTo>
                    <a:pt x="134" y="8"/>
                  </a:lnTo>
                  <a:lnTo>
                    <a:pt x="143" y="6"/>
                  </a:lnTo>
                  <a:lnTo>
                    <a:pt x="152" y="4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1" y="0"/>
                  </a:lnTo>
                  <a:lnTo>
                    <a:pt x="211" y="1"/>
                  </a:lnTo>
                  <a:lnTo>
                    <a:pt x="221" y="2"/>
                  </a:lnTo>
                  <a:lnTo>
                    <a:pt x="230" y="4"/>
                  </a:lnTo>
                  <a:lnTo>
                    <a:pt x="239" y="6"/>
                  </a:lnTo>
                  <a:lnTo>
                    <a:pt x="248" y="8"/>
                  </a:lnTo>
                  <a:lnTo>
                    <a:pt x="257" y="11"/>
                  </a:lnTo>
                  <a:lnTo>
                    <a:pt x="266" y="15"/>
                  </a:lnTo>
                  <a:lnTo>
                    <a:pt x="274" y="19"/>
                  </a:lnTo>
                  <a:lnTo>
                    <a:pt x="282" y="23"/>
                  </a:lnTo>
                  <a:lnTo>
                    <a:pt x="290" y="27"/>
                  </a:lnTo>
                  <a:lnTo>
                    <a:pt x="298" y="32"/>
                  </a:lnTo>
                  <a:lnTo>
                    <a:pt x="305" y="38"/>
                  </a:lnTo>
                  <a:lnTo>
                    <a:pt x="313" y="43"/>
                  </a:lnTo>
                  <a:lnTo>
                    <a:pt x="320" y="49"/>
                  </a:lnTo>
                  <a:lnTo>
                    <a:pt x="326" y="56"/>
                  </a:lnTo>
                  <a:lnTo>
                    <a:pt x="332" y="62"/>
                  </a:lnTo>
                  <a:lnTo>
                    <a:pt x="338" y="69"/>
                  </a:lnTo>
                  <a:lnTo>
                    <a:pt x="344" y="76"/>
                  </a:lnTo>
                  <a:lnTo>
                    <a:pt x="349" y="84"/>
                  </a:lnTo>
                  <a:lnTo>
                    <a:pt x="354" y="91"/>
                  </a:lnTo>
                  <a:lnTo>
                    <a:pt x="359" y="99"/>
                  </a:lnTo>
                  <a:lnTo>
                    <a:pt x="363" y="108"/>
                  </a:lnTo>
                  <a:lnTo>
                    <a:pt x="367" y="116"/>
                  </a:lnTo>
                  <a:lnTo>
                    <a:pt x="370" y="125"/>
                  </a:lnTo>
                  <a:lnTo>
                    <a:pt x="373" y="134"/>
                  </a:lnTo>
                  <a:lnTo>
                    <a:pt x="376" y="143"/>
                  </a:lnTo>
                  <a:lnTo>
                    <a:pt x="378" y="152"/>
                  </a:lnTo>
                  <a:lnTo>
                    <a:pt x="380" y="161"/>
                  </a:lnTo>
                  <a:lnTo>
                    <a:pt x="381" y="171"/>
                  </a:lnTo>
                  <a:lnTo>
                    <a:pt x="382" y="180"/>
                  </a:lnTo>
                  <a:lnTo>
                    <a:pt x="382" y="190"/>
                  </a:lnTo>
                  <a:lnTo>
                    <a:pt x="382" y="201"/>
                  </a:lnTo>
                  <a:lnTo>
                    <a:pt x="381" y="211"/>
                  </a:lnTo>
                  <a:lnTo>
                    <a:pt x="380" y="220"/>
                  </a:lnTo>
                  <a:lnTo>
                    <a:pt x="378" y="230"/>
                  </a:lnTo>
                  <a:lnTo>
                    <a:pt x="376" y="239"/>
                  </a:lnTo>
                  <a:lnTo>
                    <a:pt x="373" y="248"/>
                  </a:lnTo>
                  <a:lnTo>
                    <a:pt x="370" y="257"/>
                  </a:lnTo>
                  <a:lnTo>
                    <a:pt x="367" y="265"/>
                  </a:lnTo>
                  <a:lnTo>
                    <a:pt x="363" y="274"/>
                  </a:lnTo>
                  <a:lnTo>
                    <a:pt x="359" y="282"/>
                  </a:lnTo>
                  <a:lnTo>
                    <a:pt x="354" y="290"/>
                  </a:lnTo>
                  <a:lnTo>
                    <a:pt x="349" y="298"/>
                  </a:lnTo>
                  <a:lnTo>
                    <a:pt x="344" y="305"/>
                  </a:lnTo>
                  <a:lnTo>
                    <a:pt x="338" y="312"/>
                  </a:lnTo>
                  <a:lnTo>
                    <a:pt x="332" y="319"/>
                  </a:lnTo>
                  <a:lnTo>
                    <a:pt x="326" y="326"/>
                  </a:lnTo>
                  <a:lnTo>
                    <a:pt x="320" y="332"/>
                  </a:lnTo>
                  <a:lnTo>
                    <a:pt x="313" y="338"/>
                  </a:lnTo>
                  <a:lnTo>
                    <a:pt x="305" y="344"/>
                  </a:lnTo>
                  <a:lnTo>
                    <a:pt x="298" y="349"/>
                  </a:lnTo>
                  <a:lnTo>
                    <a:pt x="290" y="354"/>
                  </a:lnTo>
                  <a:lnTo>
                    <a:pt x="282" y="359"/>
                  </a:lnTo>
                  <a:lnTo>
                    <a:pt x="274" y="363"/>
                  </a:lnTo>
                  <a:lnTo>
                    <a:pt x="266" y="367"/>
                  </a:lnTo>
                  <a:lnTo>
                    <a:pt x="257" y="370"/>
                  </a:lnTo>
                  <a:lnTo>
                    <a:pt x="248" y="373"/>
                  </a:lnTo>
                  <a:lnTo>
                    <a:pt x="239" y="376"/>
                  </a:lnTo>
                  <a:lnTo>
                    <a:pt x="230" y="378"/>
                  </a:lnTo>
                  <a:lnTo>
                    <a:pt x="221" y="379"/>
                  </a:lnTo>
                  <a:lnTo>
                    <a:pt x="211" y="381"/>
                  </a:lnTo>
                  <a:lnTo>
                    <a:pt x="201" y="381"/>
                  </a:lnTo>
                  <a:lnTo>
                    <a:pt x="192" y="382"/>
                  </a:lnTo>
                  <a:lnTo>
                    <a:pt x="181" y="381"/>
                  </a:lnTo>
                  <a:lnTo>
                    <a:pt x="171" y="381"/>
                  </a:lnTo>
                  <a:lnTo>
                    <a:pt x="162" y="379"/>
                  </a:lnTo>
                  <a:lnTo>
                    <a:pt x="152" y="378"/>
                  </a:lnTo>
                  <a:lnTo>
                    <a:pt x="143" y="376"/>
                  </a:lnTo>
                  <a:lnTo>
                    <a:pt x="134" y="373"/>
                  </a:lnTo>
                  <a:lnTo>
                    <a:pt x="125" y="370"/>
                  </a:lnTo>
                  <a:lnTo>
                    <a:pt x="116" y="367"/>
                  </a:lnTo>
                  <a:lnTo>
                    <a:pt x="108" y="363"/>
                  </a:lnTo>
                  <a:lnTo>
                    <a:pt x="100" y="359"/>
                  </a:lnTo>
                  <a:lnTo>
                    <a:pt x="92" y="354"/>
                  </a:lnTo>
                  <a:lnTo>
                    <a:pt x="84" y="349"/>
                  </a:lnTo>
                  <a:lnTo>
                    <a:pt x="77" y="344"/>
                  </a:lnTo>
                  <a:lnTo>
                    <a:pt x="69" y="338"/>
                  </a:lnTo>
                  <a:lnTo>
                    <a:pt x="62" y="332"/>
                  </a:lnTo>
                  <a:lnTo>
                    <a:pt x="56" y="326"/>
                  </a:lnTo>
                  <a:lnTo>
                    <a:pt x="50" y="319"/>
                  </a:lnTo>
                  <a:lnTo>
                    <a:pt x="44" y="312"/>
                  </a:lnTo>
                  <a:lnTo>
                    <a:pt x="38" y="305"/>
                  </a:lnTo>
                  <a:lnTo>
                    <a:pt x="33" y="298"/>
                  </a:lnTo>
                  <a:lnTo>
                    <a:pt x="28" y="290"/>
                  </a:lnTo>
                  <a:lnTo>
                    <a:pt x="23" y="282"/>
                  </a:lnTo>
                  <a:lnTo>
                    <a:pt x="19" y="274"/>
                  </a:lnTo>
                  <a:lnTo>
                    <a:pt x="15" y="265"/>
                  </a:lnTo>
                  <a:lnTo>
                    <a:pt x="12" y="257"/>
                  </a:lnTo>
                  <a:lnTo>
                    <a:pt x="9" y="248"/>
                  </a:lnTo>
                  <a:lnTo>
                    <a:pt x="6" y="239"/>
                  </a:lnTo>
                  <a:lnTo>
                    <a:pt x="4" y="230"/>
                  </a:lnTo>
                  <a:lnTo>
                    <a:pt x="2" y="220"/>
                  </a:lnTo>
                  <a:lnTo>
                    <a:pt x="1" y="211"/>
                  </a:lnTo>
                  <a:lnTo>
                    <a:pt x="0" y="201"/>
                  </a:lnTo>
                  <a:lnTo>
                    <a:pt x="0" y="190"/>
                  </a:lnTo>
                  <a:close/>
                  <a:moveTo>
                    <a:pt x="2" y="190"/>
                  </a:moveTo>
                  <a:lnTo>
                    <a:pt x="2" y="181"/>
                  </a:lnTo>
                  <a:lnTo>
                    <a:pt x="2" y="171"/>
                  </a:lnTo>
                  <a:lnTo>
                    <a:pt x="4" y="161"/>
                  </a:lnTo>
                  <a:lnTo>
                    <a:pt x="5" y="152"/>
                  </a:lnTo>
                  <a:lnTo>
                    <a:pt x="7" y="143"/>
                  </a:lnTo>
                  <a:lnTo>
                    <a:pt x="10" y="134"/>
                  </a:lnTo>
                  <a:lnTo>
                    <a:pt x="13" y="125"/>
                  </a:lnTo>
                  <a:lnTo>
                    <a:pt x="16" y="117"/>
                  </a:lnTo>
                  <a:lnTo>
                    <a:pt x="20" y="108"/>
                  </a:lnTo>
                  <a:lnTo>
                    <a:pt x="24" y="100"/>
                  </a:lnTo>
                  <a:lnTo>
                    <a:pt x="29" y="92"/>
                  </a:lnTo>
                  <a:lnTo>
                    <a:pt x="34" y="85"/>
                  </a:lnTo>
                  <a:lnTo>
                    <a:pt x="39" y="77"/>
                  </a:lnTo>
                  <a:lnTo>
                    <a:pt x="45" y="70"/>
                  </a:lnTo>
                  <a:lnTo>
                    <a:pt x="51" y="63"/>
                  </a:lnTo>
                  <a:lnTo>
                    <a:pt x="57" y="57"/>
                  </a:lnTo>
                  <a:lnTo>
                    <a:pt x="63" y="50"/>
                  </a:lnTo>
                  <a:lnTo>
                    <a:pt x="70" y="44"/>
                  </a:lnTo>
                  <a:lnTo>
                    <a:pt x="85" y="33"/>
                  </a:lnTo>
                  <a:lnTo>
                    <a:pt x="93" y="29"/>
                  </a:lnTo>
                  <a:lnTo>
                    <a:pt x="100" y="24"/>
                  </a:lnTo>
                  <a:lnTo>
                    <a:pt x="109" y="20"/>
                  </a:lnTo>
                  <a:lnTo>
                    <a:pt x="117" y="16"/>
                  </a:lnTo>
                  <a:lnTo>
                    <a:pt x="126" y="13"/>
                  </a:lnTo>
                  <a:lnTo>
                    <a:pt x="134" y="10"/>
                  </a:lnTo>
                  <a:lnTo>
                    <a:pt x="143" y="7"/>
                  </a:lnTo>
                  <a:lnTo>
                    <a:pt x="152" y="5"/>
                  </a:lnTo>
                  <a:lnTo>
                    <a:pt x="162" y="3"/>
                  </a:lnTo>
                  <a:lnTo>
                    <a:pt x="171" y="2"/>
                  </a:lnTo>
                  <a:lnTo>
                    <a:pt x="181" y="1"/>
                  </a:lnTo>
                  <a:lnTo>
                    <a:pt x="192" y="1"/>
                  </a:lnTo>
                  <a:lnTo>
                    <a:pt x="201" y="1"/>
                  </a:lnTo>
                  <a:lnTo>
                    <a:pt x="211" y="2"/>
                  </a:lnTo>
                  <a:lnTo>
                    <a:pt x="220" y="3"/>
                  </a:lnTo>
                  <a:lnTo>
                    <a:pt x="230" y="5"/>
                  </a:lnTo>
                  <a:lnTo>
                    <a:pt x="239" y="7"/>
                  </a:lnTo>
                  <a:lnTo>
                    <a:pt x="248" y="10"/>
                  </a:lnTo>
                  <a:lnTo>
                    <a:pt x="257" y="13"/>
                  </a:lnTo>
                  <a:lnTo>
                    <a:pt x="265" y="16"/>
                  </a:lnTo>
                  <a:lnTo>
                    <a:pt x="273" y="20"/>
                  </a:lnTo>
                  <a:lnTo>
                    <a:pt x="282" y="24"/>
                  </a:lnTo>
                  <a:lnTo>
                    <a:pt x="290" y="29"/>
                  </a:lnTo>
                  <a:lnTo>
                    <a:pt x="297" y="33"/>
                  </a:lnTo>
                  <a:lnTo>
                    <a:pt x="305" y="39"/>
                  </a:lnTo>
                  <a:lnTo>
                    <a:pt x="312" y="44"/>
                  </a:lnTo>
                  <a:lnTo>
                    <a:pt x="319" y="50"/>
                  </a:lnTo>
                  <a:lnTo>
                    <a:pt x="325" y="57"/>
                  </a:lnTo>
                  <a:lnTo>
                    <a:pt x="331" y="63"/>
                  </a:lnTo>
                  <a:lnTo>
                    <a:pt x="337" y="70"/>
                  </a:lnTo>
                  <a:lnTo>
                    <a:pt x="348" y="85"/>
                  </a:lnTo>
                  <a:lnTo>
                    <a:pt x="353" y="92"/>
                  </a:lnTo>
                  <a:lnTo>
                    <a:pt x="358" y="100"/>
                  </a:lnTo>
                  <a:lnTo>
                    <a:pt x="362" y="108"/>
                  </a:lnTo>
                  <a:lnTo>
                    <a:pt x="366" y="117"/>
                  </a:lnTo>
                  <a:lnTo>
                    <a:pt x="369" y="125"/>
                  </a:lnTo>
                  <a:lnTo>
                    <a:pt x="372" y="134"/>
                  </a:lnTo>
                  <a:lnTo>
                    <a:pt x="375" y="143"/>
                  </a:lnTo>
                  <a:lnTo>
                    <a:pt x="377" y="152"/>
                  </a:lnTo>
                  <a:lnTo>
                    <a:pt x="378" y="161"/>
                  </a:lnTo>
                  <a:lnTo>
                    <a:pt x="380" y="171"/>
                  </a:lnTo>
                  <a:lnTo>
                    <a:pt x="380" y="181"/>
                  </a:lnTo>
                  <a:lnTo>
                    <a:pt x="381" y="190"/>
                  </a:lnTo>
                  <a:lnTo>
                    <a:pt x="380" y="201"/>
                  </a:lnTo>
                  <a:lnTo>
                    <a:pt x="380" y="211"/>
                  </a:lnTo>
                  <a:lnTo>
                    <a:pt x="378" y="220"/>
                  </a:lnTo>
                  <a:lnTo>
                    <a:pt x="377" y="229"/>
                  </a:lnTo>
                  <a:lnTo>
                    <a:pt x="375" y="238"/>
                  </a:lnTo>
                  <a:lnTo>
                    <a:pt x="372" y="247"/>
                  </a:lnTo>
                  <a:lnTo>
                    <a:pt x="369" y="256"/>
                  </a:lnTo>
                  <a:lnTo>
                    <a:pt x="366" y="265"/>
                  </a:lnTo>
                  <a:lnTo>
                    <a:pt x="362" y="273"/>
                  </a:lnTo>
                  <a:lnTo>
                    <a:pt x="358" y="281"/>
                  </a:lnTo>
                  <a:lnTo>
                    <a:pt x="353" y="289"/>
                  </a:lnTo>
                  <a:lnTo>
                    <a:pt x="348" y="297"/>
                  </a:lnTo>
                  <a:lnTo>
                    <a:pt x="343" y="304"/>
                  </a:lnTo>
                  <a:lnTo>
                    <a:pt x="337" y="311"/>
                  </a:lnTo>
                  <a:lnTo>
                    <a:pt x="331" y="318"/>
                  </a:lnTo>
                  <a:lnTo>
                    <a:pt x="325" y="325"/>
                  </a:lnTo>
                  <a:lnTo>
                    <a:pt x="319" y="331"/>
                  </a:lnTo>
                  <a:lnTo>
                    <a:pt x="312" y="337"/>
                  </a:lnTo>
                  <a:lnTo>
                    <a:pt x="297" y="348"/>
                  </a:lnTo>
                  <a:lnTo>
                    <a:pt x="290" y="353"/>
                  </a:lnTo>
                  <a:lnTo>
                    <a:pt x="282" y="357"/>
                  </a:lnTo>
                  <a:lnTo>
                    <a:pt x="273" y="362"/>
                  </a:lnTo>
                  <a:lnTo>
                    <a:pt x="265" y="365"/>
                  </a:lnTo>
                  <a:lnTo>
                    <a:pt x="257" y="369"/>
                  </a:lnTo>
                  <a:lnTo>
                    <a:pt x="248" y="372"/>
                  </a:lnTo>
                  <a:lnTo>
                    <a:pt x="239" y="374"/>
                  </a:lnTo>
                  <a:lnTo>
                    <a:pt x="230" y="376"/>
                  </a:lnTo>
                  <a:lnTo>
                    <a:pt x="220" y="378"/>
                  </a:lnTo>
                  <a:lnTo>
                    <a:pt x="211" y="379"/>
                  </a:lnTo>
                  <a:lnTo>
                    <a:pt x="201" y="380"/>
                  </a:lnTo>
                  <a:lnTo>
                    <a:pt x="192" y="380"/>
                  </a:lnTo>
                  <a:lnTo>
                    <a:pt x="181" y="380"/>
                  </a:lnTo>
                  <a:lnTo>
                    <a:pt x="171" y="379"/>
                  </a:lnTo>
                  <a:lnTo>
                    <a:pt x="162" y="378"/>
                  </a:lnTo>
                  <a:lnTo>
                    <a:pt x="152" y="376"/>
                  </a:lnTo>
                  <a:lnTo>
                    <a:pt x="143" y="374"/>
                  </a:lnTo>
                  <a:lnTo>
                    <a:pt x="134" y="372"/>
                  </a:lnTo>
                  <a:lnTo>
                    <a:pt x="126" y="369"/>
                  </a:lnTo>
                  <a:lnTo>
                    <a:pt x="117" y="365"/>
                  </a:lnTo>
                  <a:lnTo>
                    <a:pt x="109" y="362"/>
                  </a:lnTo>
                  <a:lnTo>
                    <a:pt x="100" y="357"/>
                  </a:lnTo>
                  <a:lnTo>
                    <a:pt x="93" y="353"/>
                  </a:lnTo>
                  <a:lnTo>
                    <a:pt x="85" y="348"/>
                  </a:lnTo>
                  <a:lnTo>
                    <a:pt x="77" y="343"/>
                  </a:lnTo>
                  <a:lnTo>
                    <a:pt x="70" y="337"/>
                  </a:lnTo>
                  <a:lnTo>
                    <a:pt x="63" y="331"/>
                  </a:lnTo>
                  <a:lnTo>
                    <a:pt x="57" y="325"/>
                  </a:lnTo>
                  <a:lnTo>
                    <a:pt x="51" y="318"/>
                  </a:lnTo>
                  <a:lnTo>
                    <a:pt x="45" y="311"/>
                  </a:lnTo>
                  <a:lnTo>
                    <a:pt x="34" y="297"/>
                  </a:lnTo>
                  <a:lnTo>
                    <a:pt x="29" y="289"/>
                  </a:lnTo>
                  <a:lnTo>
                    <a:pt x="24" y="281"/>
                  </a:lnTo>
                  <a:lnTo>
                    <a:pt x="20" y="273"/>
                  </a:lnTo>
                  <a:lnTo>
                    <a:pt x="16" y="265"/>
                  </a:lnTo>
                  <a:lnTo>
                    <a:pt x="13" y="256"/>
                  </a:lnTo>
                  <a:lnTo>
                    <a:pt x="10" y="247"/>
                  </a:lnTo>
                  <a:lnTo>
                    <a:pt x="7" y="238"/>
                  </a:lnTo>
                  <a:lnTo>
                    <a:pt x="5" y="229"/>
                  </a:lnTo>
                  <a:lnTo>
                    <a:pt x="4" y="220"/>
                  </a:lnTo>
                  <a:lnTo>
                    <a:pt x="2" y="211"/>
                  </a:lnTo>
                  <a:lnTo>
                    <a:pt x="2" y="201"/>
                  </a:lnTo>
                  <a:lnTo>
                    <a:pt x="2" y="1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6" name="Freeform 188"/>
            <p:cNvSpPr>
              <a:spLocks noEditPoints="1"/>
            </p:cNvSpPr>
            <p:nvPr/>
          </p:nvSpPr>
          <p:spPr bwMode="auto">
            <a:xfrm rot="1413173">
              <a:off x="1773" y="1257"/>
              <a:ext cx="2177" cy="2177"/>
            </a:xfrm>
            <a:custGeom>
              <a:avLst/>
              <a:gdLst>
                <a:gd name="T0" fmla="*/ 362 w 379"/>
                <a:gd name="T1" fmla="*/ 30323 h 379"/>
                <a:gd name="T2" fmla="*/ 2079 w 379"/>
                <a:gd name="T3" fmla="*/ 23493 h 379"/>
                <a:gd name="T4" fmla="*/ 5112 w 379"/>
                <a:gd name="T5" fmla="*/ 17255 h 379"/>
                <a:gd name="T6" fmla="*/ 9271 w 379"/>
                <a:gd name="T7" fmla="*/ 11747 h 379"/>
                <a:gd name="T8" fmla="*/ 15739 w 379"/>
                <a:gd name="T9" fmla="*/ 6071 h 379"/>
                <a:gd name="T10" fmla="*/ 21810 w 379"/>
                <a:gd name="T11" fmla="*/ 2838 h 379"/>
                <a:gd name="T12" fmla="*/ 28439 w 379"/>
                <a:gd name="T13" fmla="*/ 758 h 379"/>
                <a:gd name="T14" fmla="*/ 35998 w 379"/>
                <a:gd name="T15" fmla="*/ 0 h 379"/>
                <a:gd name="T16" fmla="*/ 43224 w 379"/>
                <a:gd name="T17" fmla="*/ 758 h 379"/>
                <a:gd name="T18" fmla="*/ 49853 w 379"/>
                <a:gd name="T19" fmla="*/ 2838 h 379"/>
                <a:gd name="T20" fmla="*/ 55890 w 379"/>
                <a:gd name="T21" fmla="*/ 6071 h 379"/>
                <a:gd name="T22" fmla="*/ 61203 w 379"/>
                <a:gd name="T23" fmla="*/ 10627 h 379"/>
                <a:gd name="T24" fmla="*/ 66516 w 379"/>
                <a:gd name="T25" fmla="*/ 17255 h 379"/>
                <a:gd name="T26" fmla="*/ 69549 w 379"/>
                <a:gd name="T27" fmla="*/ 23493 h 379"/>
                <a:gd name="T28" fmla="*/ 71267 w 379"/>
                <a:gd name="T29" fmla="*/ 30323 h 379"/>
                <a:gd name="T30" fmla="*/ 71628 w 379"/>
                <a:gd name="T31" fmla="*/ 37911 h 379"/>
                <a:gd name="T32" fmla="*/ 70709 w 379"/>
                <a:gd name="T33" fmla="*/ 44907 h 379"/>
                <a:gd name="T34" fmla="*/ 68234 w 379"/>
                <a:gd name="T35" fmla="*/ 51536 h 379"/>
                <a:gd name="T36" fmla="*/ 64638 w 379"/>
                <a:gd name="T37" fmla="*/ 57412 h 379"/>
                <a:gd name="T38" fmla="*/ 60083 w 379"/>
                <a:gd name="T39" fmla="*/ 62559 h 379"/>
                <a:gd name="T40" fmla="*/ 53052 w 379"/>
                <a:gd name="T41" fmla="*/ 67476 h 379"/>
                <a:gd name="T42" fmla="*/ 46619 w 379"/>
                <a:gd name="T43" fmla="*/ 70313 h 379"/>
                <a:gd name="T44" fmla="*/ 39628 w 379"/>
                <a:gd name="T45" fmla="*/ 71628 h 379"/>
                <a:gd name="T46" fmla="*/ 32035 w 379"/>
                <a:gd name="T47" fmla="*/ 71628 h 379"/>
                <a:gd name="T48" fmla="*/ 25010 w 379"/>
                <a:gd name="T49" fmla="*/ 70313 h 379"/>
                <a:gd name="T50" fmla="*/ 18576 w 379"/>
                <a:gd name="T51" fmla="*/ 67476 h 379"/>
                <a:gd name="T52" fmla="*/ 12901 w 379"/>
                <a:gd name="T53" fmla="*/ 63679 h 379"/>
                <a:gd name="T54" fmla="*/ 8151 w 379"/>
                <a:gd name="T55" fmla="*/ 58762 h 379"/>
                <a:gd name="T56" fmla="*/ 3400 w 379"/>
                <a:gd name="T57" fmla="*/ 51536 h 379"/>
                <a:gd name="T58" fmla="*/ 959 w 379"/>
                <a:gd name="T59" fmla="*/ 44907 h 379"/>
                <a:gd name="T60" fmla="*/ 0 w 379"/>
                <a:gd name="T61" fmla="*/ 37911 h 379"/>
                <a:gd name="T62" fmla="*/ 362 w 379"/>
                <a:gd name="T63" fmla="*/ 32201 h 379"/>
                <a:gd name="T64" fmla="*/ 2275 w 379"/>
                <a:gd name="T65" fmla="*/ 23689 h 379"/>
                <a:gd name="T66" fmla="*/ 5313 w 379"/>
                <a:gd name="T67" fmla="*/ 17422 h 379"/>
                <a:gd name="T68" fmla="*/ 9472 w 379"/>
                <a:gd name="T69" fmla="*/ 11942 h 379"/>
                <a:gd name="T70" fmla="*/ 14418 w 379"/>
                <a:gd name="T71" fmla="*/ 7393 h 379"/>
                <a:gd name="T72" fmla="*/ 21977 w 379"/>
                <a:gd name="T73" fmla="*/ 3033 h 379"/>
                <a:gd name="T74" fmla="*/ 28605 w 379"/>
                <a:gd name="T75" fmla="*/ 959 h 379"/>
                <a:gd name="T76" fmla="*/ 35998 w 379"/>
                <a:gd name="T77" fmla="*/ 362 h 379"/>
                <a:gd name="T78" fmla="*/ 43023 w 379"/>
                <a:gd name="T79" fmla="*/ 959 h 379"/>
                <a:gd name="T80" fmla="*/ 51375 w 379"/>
                <a:gd name="T81" fmla="*/ 3797 h 379"/>
                <a:gd name="T82" fmla="*/ 57245 w 379"/>
                <a:gd name="T83" fmla="*/ 7393 h 379"/>
                <a:gd name="T84" fmla="*/ 62162 w 379"/>
                <a:gd name="T85" fmla="*/ 11942 h 379"/>
                <a:gd name="T86" fmla="*/ 67079 w 379"/>
                <a:gd name="T87" fmla="*/ 18938 h 379"/>
                <a:gd name="T88" fmla="*/ 69945 w 379"/>
                <a:gd name="T89" fmla="*/ 25205 h 379"/>
                <a:gd name="T90" fmla="*/ 71267 w 379"/>
                <a:gd name="T91" fmla="*/ 32201 h 379"/>
                <a:gd name="T92" fmla="*/ 71267 w 379"/>
                <a:gd name="T93" fmla="*/ 39628 h 379"/>
                <a:gd name="T94" fmla="*/ 69354 w 379"/>
                <a:gd name="T95" fmla="*/ 48336 h 379"/>
                <a:gd name="T96" fmla="*/ 66321 w 379"/>
                <a:gd name="T97" fmla="*/ 54574 h 379"/>
                <a:gd name="T98" fmla="*/ 62162 w 379"/>
                <a:gd name="T99" fmla="*/ 59882 h 379"/>
                <a:gd name="T100" fmla="*/ 57245 w 379"/>
                <a:gd name="T101" fmla="*/ 64638 h 379"/>
                <a:gd name="T102" fmla="*/ 49853 w 379"/>
                <a:gd name="T103" fmla="*/ 68791 h 379"/>
                <a:gd name="T104" fmla="*/ 43023 w 379"/>
                <a:gd name="T105" fmla="*/ 70870 h 379"/>
                <a:gd name="T106" fmla="*/ 35998 w 379"/>
                <a:gd name="T107" fmla="*/ 71628 h 379"/>
                <a:gd name="T108" fmla="*/ 28605 w 379"/>
                <a:gd name="T109" fmla="*/ 70870 h 379"/>
                <a:gd name="T110" fmla="*/ 20294 w 379"/>
                <a:gd name="T111" fmla="*/ 68033 h 379"/>
                <a:gd name="T112" fmla="*/ 14418 w 379"/>
                <a:gd name="T113" fmla="*/ 64638 h 379"/>
                <a:gd name="T114" fmla="*/ 9472 w 379"/>
                <a:gd name="T115" fmla="*/ 59882 h 379"/>
                <a:gd name="T116" fmla="*/ 4555 w 379"/>
                <a:gd name="T117" fmla="*/ 53052 h 379"/>
                <a:gd name="T118" fmla="*/ 1717 w 379"/>
                <a:gd name="T119" fmla="*/ 46619 h 379"/>
                <a:gd name="T120" fmla="*/ 362 w 379"/>
                <a:gd name="T121" fmla="*/ 39628 h 3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379"/>
                <a:gd name="T185" fmla="*/ 379 w 379"/>
                <a:gd name="T186" fmla="*/ 379 h 3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379">
                  <a:moveTo>
                    <a:pt x="0" y="189"/>
                  </a:moveTo>
                  <a:lnTo>
                    <a:pt x="0" y="180"/>
                  </a:lnTo>
                  <a:lnTo>
                    <a:pt x="0" y="170"/>
                  </a:lnTo>
                  <a:lnTo>
                    <a:pt x="2" y="160"/>
                  </a:lnTo>
                  <a:lnTo>
                    <a:pt x="3" y="151"/>
                  </a:lnTo>
                  <a:lnTo>
                    <a:pt x="5" y="142"/>
                  </a:lnTo>
                  <a:lnTo>
                    <a:pt x="8" y="133"/>
                  </a:lnTo>
                  <a:lnTo>
                    <a:pt x="11" y="124"/>
                  </a:lnTo>
                  <a:lnTo>
                    <a:pt x="14" y="116"/>
                  </a:lnTo>
                  <a:lnTo>
                    <a:pt x="18" y="107"/>
                  </a:lnTo>
                  <a:lnTo>
                    <a:pt x="22" y="99"/>
                  </a:lnTo>
                  <a:lnTo>
                    <a:pt x="27" y="91"/>
                  </a:lnTo>
                  <a:lnTo>
                    <a:pt x="32" y="84"/>
                  </a:lnTo>
                  <a:lnTo>
                    <a:pt x="37" y="76"/>
                  </a:lnTo>
                  <a:lnTo>
                    <a:pt x="43" y="69"/>
                  </a:lnTo>
                  <a:lnTo>
                    <a:pt x="49" y="62"/>
                  </a:lnTo>
                  <a:lnTo>
                    <a:pt x="55" y="56"/>
                  </a:lnTo>
                  <a:lnTo>
                    <a:pt x="61" y="49"/>
                  </a:lnTo>
                  <a:lnTo>
                    <a:pt x="68" y="43"/>
                  </a:lnTo>
                  <a:lnTo>
                    <a:pt x="83" y="32"/>
                  </a:lnTo>
                  <a:lnTo>
                    <a:pt x="91" y="28"/>
                  </a:lnTo>
                  <a:lnTo>
                    <a:pt x="98" y="23"/>
                  </a:lnTo>
                  <a:lnTo>
                    <a:pt x="107" y="19"/>
                  </a:lnTo>
                  <a:lnTo>
                    <a:pt x="115" y="15"/>
                  </a:lnTo>
                  <a:lnTo>
                    <a:pt x="124" y="12"/>
                  </a:lnTo>
                  <a:lnTo>
                    <a:pt x="132" y="9"/>
                  </a:lnTo>
                  <a:lnTo>
                    <a:pt x="141" y="6"/>
                  </a:lnTo>
                  <a:lnTo>
                    <a:pt x="150" y="4"/>
                  </a:lnTo>
                  <a:lnTo>
                    <a:pt x="160" y="2"/>
                  </a:lnTo>
                  <a:lnTo>
                    <a:pt x="169" y="1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9" y="1"/>
                  </a:lnTo>
                  <a:lnTo>
                    <a:pt x="218" y="2"/>
                  </a:lnTo>
                  <a:lnTo>
                    <a:pt x="228" y="4"/>
                  </a:lnTo>
                  <a:lnTo>
                    <a:pt x="237" y="6"/>
                  </a:lnTo>
                  <a:lnTo>
                    <a:pt x="246" y="9"/>
                  </a:lnTo>
                  <a:lnTo>
                    <a:pt x="255" y="12"/>
                  </a:lnTo>
                  <a:lnTo>
                    <a:pt x="263" y="15"/>
                  </a:lnTo>
                  <a:lnTo>
                    <a:pt x="271" y="19"/>
                  </a:lnTo>
                  <a:lnTo>
                    <a:pt x="280" y="23"/>
                  </a:lnTo>
                  <a:lnTo>
                    <a:pt x="288" y="28"/>
                  </a:lnTo>
                  <a:lnTo>
                    <a:pt x="295" y="32"/>
                  </a:lnTo>
                  <a:lnTo>
                    <a:pt x="303" y="38"/>
                  </a:lnTo>
                  <a:lnTo>
                    <a:pt x="310" y="43"/>
                  </a:lnTo>
                  <a:lnTo>
                    <a:pt x="317" y="49"/>
                  </a:lnTo>
                  <a:lnTo>
                    <a:pt x="323" y="56"/>
                  </a:lnTo>
                  <a:lnTo>
                    <a:pt x="329" y="62"/>
                  </a:lnTo>
                  <a:lnTo>
                    <a:pt x="335" y="69"/>
                  </a:lnTo>
                  <a:lnTo>
                    <a:pt x="346" y="84"/>
                  </a:lnTo>
                  <a:lnTo>
                    <a:pt x="351" y="91"/>
                  </a:lnTo>
                  <a:lnTo>
                    <a:pt x="356" y="99"/>
                  </a:lnTo>
                  <a:lnTo>
                    <a:pt x="360" y="107"/>
                  </a:lnTo>
                  <a:lnTo>
                    <a:pt x="364" y="116"/>
                  </a:lnTo>
                  <a:lnTo>
                    <a:pt x="367" y="124"/>
                  </a:lnTo>
                  <a:lnTo>
                    <a:pt x="370" y="133"/>
                  </a:lnTo>
                  <a:lnTo>
                    <a:pt x="373" y="142"/>
                  </a:lnTo>
                  <a:lnTo>
                    <a:pt x="375" y="151"/>
                  </a:lnTo>
                  <a:lnTo>
                    <a:pt x="376" y="160"/>
                  </a:lnTo>
                  <a:lnTo>
                    <a:pt x="378" y="170"/>
                  </a:lnTo>
                  <a:lnTo>
                    <a:pt x="378" y="180"/>
                  </a:lnTo>
                  <a:lnTo>
                    <a:pt x="379" y="189"/>
                  </a:lnTo>
                  <a:lnTo>
                    <a:pt x="378" y="200"/>
                  </a:lnTo>
                  <a:lnTo>
                    <a:pt x="378" y="210"/>
                  </a:lnTo>
                  <a:lnTo>
                    <a:pt x="376" y="219"/>
                  </a:lnTo>
                  <a:lnTo>
                    <a:pt x="375" y="228"/>
                  </a:lnTo>
                  <a:lnTo>
                    <a:pt x="373" y="237"/>
                  </a:lnTo>
                  <a:lnTo>
                    <a:pt x="370" y="246"/>
                  </a:lnTo>
                  <a:lnTo>
                    <a:pt x="367" y="255"/>
                  </a:lnTo>
                  <a:lnTo>
                    <a:pt x="364" y="264"/>
                  </a:lnTo>
                  <a:lnTo>
                    <a:pt x="360" y="272"/>
                  </a:lnTo>
                  <a:lnTo>
                    <a:pt x="356" y="280"/>
                  </a:lnTo>
                  <a:lnTo>
                    <a:pt x="351" y="288"/>
                  </a:lnTo>
                  <a:lnTo>
                    <a:pt x="346" y="296"/>
                  </a:lnTo>
                  <a:lnTo>
                    <a:pt x="341" y="303"/>
                  </a:lnTo>
                  <a:lnTo>
                    <a:pt x="335" y="310"/>
                  </a:lnTo>
                  <a:lnTo>
                    <a:pt x="329" y="317"/>
                  </a:lnTo>
                  <a:lnTo>
                    <a:pt x="323" y="324"/>
                  </a:lnTo>
                  <a:lnTo>
                    <a:pt x="317" y="330"/>
                  </a:lnTo>
                  <a:lnTo>
                    <a:pt x="310" y="336"/>
                  </a:lnTo>
                  <a:lnTo>
                    <a:pt x="295" y="347"/>
                  </a:lnTo>
                  <a:lnTo>
                    <a:pt x="288" y="352"/>
                  </a:lnTo>
                  <a:lnTo>
                    <a:pt x="280" y="356"/>
                  </a:lnTo>
                  <a:lnTo>
                    <a:pt x="271" y="361"/>
                  </a:lnTo>
                  <a:lnTo>
                    <a:pt x="263" y="364"/>
                  </a:lnTo>
                  <a:lnTo>
                    <a:pt x="255" y="368"/>
                  </a:lnTo>
                  <a:lnTo>
                    <a:pt x="246" y="371"/>
                  </a:lnTo>
                  <a:lnTo>
                    <a:pt x="237" y="373"/>
                  </a:lnTo>
                  <a:lnTo>
                    <a:pt x="228" y="375"/>
                  </a:lnTo>
                  <a:lnTo>
                    <a:pt x="218" y="377"/>
                  </a:lnTo>
                  <a:lnTo>
                    <a:pt x="209" y="378"/>
                  </a:lnTo>
                  <a:lnTo>
                    <a:pt x="199" y="379"/>
                  </a:lnTo>
                  <a:lnTo>
                    <a:pt x="190" y="379"/>
                  </a:lnTo>
                  <a:lnTo>
                    <a:pt x="179" y="379"/>
                  </a:lnTo>
                  <a:lnTo>
                    <a:pt x="169" y="378"/>
                  </a:lnTo>
                  <a:lnTo>
                    <a:pt x="160" y="377"/>
                  </a:lnTo>
                  <a:lnTo>
                    <a:pt x="150" y="375"/>
                  </a:lnTo>
                  <a:lnTo>
                    <a:pt x="141" y="373"/>
                  </a:lnTo>
                  <a:lnTo>
                    <a:pt x="132" y="371"/>
                  </a:lnTo>
                  <a:lnTo>
                    <a:pt x="124" y="368"/>
                  </a:lnTo>
                  <a:lnTo>
                    <a:pt x="115" y="364"/>
                  </a:lnTo>
                  <a:lnTo>
                    <a:pt x="107" y="361"/>
                  </a:lnTo>
                  <a:lnTo>
                    <a:pt x="98" y="356"/>
                  </a:lnTo>
                  <a:lnTo>
                    <a:pt x="91" y="352"/>
                  </a:lnTo>
                  <a:lnTo>
                    <a:pt x="83" y="347"/>
                  </a:lnTo>
                  <a:lnTo>
                    <a:pt x="75" y="342"/>
                  </a:lnTo>
                  <a:lnTo>
                    <a:pt x="68" y="336"/>
                  </a:lnTo>
                  <a:lnTo>
                    <a:pt x="61" y="330"/>
                  </a:lnTo>
                  <a:lnTo>
                    <a:pt x="55" y="324"/>
                  </a:lnTo>
                  <a:lnTo>
                    <a:pt x="49" y="317"/>
                  </a:lnTo>
                  <a:lnTo>
                    <a:pt x="43" y="310"/>
                  </a:lnTo>
                  <a:lnTo>
                    <a:pt x="32" y="296"/>
                  </a:lnTo>
                  <a:lnTo>
                    <a:pt x="27" y="288"/>
                  </a:lnTo>
                  <a:lnTo>
                    <a:pt x="22" y="280"/>
                  </a:lnTo>
                  <a:lnTo>
                    <a:pt x="18" y="272"/>
                  </a:lnTo>
                  <a:lnTo>
                    <a:pt x="14" y="264"/>
                  </a:lnTo>
                  <a:lnTo>
                    <a:pt x="11" y="255"/>
                  </a:lnTo>
                  <a:lnTo>
                    <a:pt x="8" y="246"/>
                  </a:lnTo>
                  <a:lnTo>
                    <a:pt x="5" y="237"/>
                  </a:lnTo>
                  <a:lnTo>
                    <a:pt x="3" y="228"/>
                  </a:lnTo>
                  <a:lnTo>
                    <a:pt x="2" y="219"/>
                  </a:lnTo>
                  <a:lnTo>
                    <a:pt x="0" y="210"/>
                  </a:lnTo>
                  <a:lnTo>
                    <a:pt x="0" y="200"/>
                  </a:lnTo>
                  <a:lnTo>
                    <a:pt x="0" y="189"/>
                  </a:lnTo>
                  <a:close/>
                  <a:moveTo>
                    <a:pt x="1" y="189"/>
                  </a:moveTo>
                  <a:lnTo>
                    <a:pt x="1" y="180"/>
                  </a:lnTo>
                  <a:lnTo>
                    <a:pt x="2" y="170"/>
                  </a:lnTo>
                  <a:lnTo>
                    <a:pt x="3" y="161"/>
                  </a:lnTo>
                  <a:lnTo>
                    <a:pt x="5" y="151"/>
                  </a:lnTo>
                  <a:lnTo>
                    <a:pt x="9" y="133"/>
                  </a:lnTo>
                  <a:lnTo>
                    <a:pt x="12" y="125"/>
                  </a:lnTo>
                  <a:lnTo>
                    <a:pt x="16" y="116"/>
                  </a:lnTo>
                  <a:lnTo>
                    <a:pt x="19" y="108"/>
                  </a:lnTo>
                  <a:lnTo>
                    <a:pt x="24" y="100"/>
                  </a:lnTo>
                  <a:lnTo>
                    <a:pt x="28" y="92"/>
                  </a:lnTo>
                  <a:lnTo>
                    <a:pt x="33" y="84"/>
                  </a:lnTo>
                  <a:lnTo>
                    <a:pt x="38" y="77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6" y="57"/>
                  </a:lnTo>
                  <a:lnTo>
                    <a:pt x="62" y="50"/>
                  </a:lnTo>
                  <a:lnTo>
                    <a:pt x="69" y="44"/>
                  </a:lnTo>
                  <a:lnTo>
                    <a:pt x="76" y="39"/>
                  </a:lnTo>
                  <a:lnTo>
                    <a:pt x="84" y="34"/>
                  </a:lnTo>
                  <a:lnTo>
                    <a:pt x="99" y="24"/>
                  </a:lnTo>
                  <a:lnTo>
                    <a:pt x="107" y="20"/>
                  </a:lnTo>
                  <a:lnTo>
                    <a:pt x="116" y="16"/>
                  </a:lnTo>
                  <a:lnTo>
                    <a:pt x="124" y="13"/>
                  </a:lnTo>
                  <a:lnTo>
                    <a:pt x="133" y="10"/>
                  </a:lnTo>
                  <a:lnTo>
                    <a:pt x="142" y="8"/>
                  </a:lnTo>
                  <a:lnTo>
                    <a:pt x="151" y="5"/>
                  </a:lnTo>
                  <a:lnTo>
                    <a:pt x="160" y="4"/>
                  </a:lnTo>
                  <a:lnTo>
                    <a:pt x="169" y="3"/>
                  </a:lnTo>
                  <a:lnTo>
                    <a:pt x="179" y="2"/>
                  </a:lnTo>
                  <a:lnTo>
                    <a:pt x="190" y="2"/>
                  </a:lnTo>
                  <a:lnTo>
                    <a:pt x="199" y="2"/>
                  </a:lnTo>
                  <a:lnTo>
                    <a:pt x="209" y="3"/>
                  </a:lnTo>
                  <a:lnTo>
                    <a:pt x="218" y="4"/>
                  </a:lnTo>
                  <a:lnTo>
                    <a:pt x="227" y="5"/>
                  </a:lnTo>
                  <a:lnTo>
                    <a:pt x="245" y="10"/>
                  </a:lnTo>
                  <a:lnTo>
                    <a:pt x="254" y="13"/>
                  </a:lnTo>
                  <a:lnTo>
                    <a:pt x="263" y="16"/>
                  </a:lnTo>
                  <a:lnTo>
                    <a:pt x="271" y="20"/>
                  </a:lnTo>
                  <a:lnTo>
                    <a:pt x="279" y="24"/>
                  </a:lnTo>
                  <a:lnTo>
                    <a:pt x="287" y="29"/>
                  </a:lnTo>
                  <a:lnTo>
                    <a:pt x="294" y="34"/>
                  </a:lnTo>
                  <a:lnTo>
                    <a:pt x="302" y="39"/>
                  </a:lnTo>
                  <a:lnTo>
                    <a:pt x="309" y="44"/>
                  </a:lnTo>
                  <a:lnTo>
                    <a:pt x="316" y="50"/>
                  </a:lnTo>
                  <a:lnTo>
                    <a:pt x="322" y="57"/>
                  </a:lnTo>
                  <a:lnTo>
                    <a:pt x="328" y="63"/>
                  </a:lnTo>
                  <a:lnTo>
                    <a:pt x="334" y="70"/>
                  </a:lnTo>
                  <a:lnTo>
                    <a:pt x="340" y="77"/>
                  </a:lnTo>
                  <a:lnTo>
                    <a:pt x="345" y="84"/>
                  </a:lnTo>
                  <a:lnTo>
                    <a:pt x="354" y="100"/>
                  </a:lnTo>
                  <a:lnTo>
                    <a:pt x="359" y="108"/>
                  </a:lnTo>
                  <a:lnTo>
                    <a:pt x="362" y="116"/>
                  </a:lnTo>
                  <a:lnTo>
                    <a:pt x="366" y="125"/>
                  </a:lnTo>
                  <a:lnTo>
                    <a:pt x="369" y="133"/>
                  </a:lnTo>
                  <a:lnTo>
                    <a:pt x="371" y="142"/>
                  </a:lnTo>
                  <a:lnTo>
                    <a:pt x="373" y="151"/>
                  </a:lnTo>
                  <a:lnTo>
                    <a:pt x="375" y="161"/>
                  </a:lnTo>
                  <a:lnTo>
                    <a:pt x="376" y="170"/>
                  </a:lnTo>
                  <a:lnTo>
                    <a:pt x="377" y="180"/>
                  </a:lnTo>
                  <a:lnTo>
                    <a:pt x="377" y="189"/>
                  </a:lnTo>
                  <a:lnTo>
                    <a:pt x="377" y="200"/>
                  </a:lnTo>
                  <a:lnTo>
                    <a:pt x="376" y="209"/>
                  </a:lnTo>
                  <a:lnTo>
                    <a:pt x="375" y="219"/>
                  </a:lnTo>
                  <a:lnTo>
                    <a:pt x="373" y="228"/>
                  </a:lnTo>
                  <a:lnTo>
                    <a:pt x="369" y="246"/>
                  </a:lnTo>
                  <a:lnTo>
                    <a:pt x="366" y="255"/>
                  </a:lnTo>
                  <a:lnTo>
                    <a:pt x="362" y="263"/>
                  </a:lnTo>
                  <a:lnTo>
                    <a:pt x="359" y="272"/>
                  </a:lnTo>
                  <a:lnTo>
                    <a:pt x="354" y="280"/>
                  </a:lnTo>
                  <a:lnTo>
                    <a:pt x="350" y="288"/>
                  </a:lnTo>
                  <a:lnTo>
                    <a:pt x="345" y="295"/>
                  </a:lnTo>
                  <a:lnTo>
                    <a:pt x="340" y="302"/>
                  </a:lnTo>
                  <a:lnTo>
                    <a:pt x="334" y="310"/>
                  </a:lnTo>
                  <a:lnTo>
                    <a:pt x="328" y="316"/>
                  </a:lnTo>
                  <a:lnTo>
                    <a:pt x="322" y="323"/>
                  </a:lnTo>
                  <a:lnTo>
                    <a:pt x="316" y="329"/>
                  </a:lnTo>
                  <a:lnTo>
                    <a:pt x="309" y="335"/>
                  </a:lnTo>
                  <a:lnTo>
                    <a:pt x="302" y="341"/>
                  </a:lnTo>
                  <a:lnTo>
                    <a:pt x="294" y="346"/>
                  </a:lnTo>
                  <a:lnTo>
                    <a:pt x="279" y="355"/>
                  </a:lnTo>
                  <a:lnTo>
                    <a:pt x="271" y="359"/>
                  </a:lnTo>
                  <a:lnTo>
                    <a:pt x="263" y="363"/>
                  </a:lnTo>
                  <a:lnTo>
                    <a:pt x="254" y="366"/>
                  </a:lnTo>
                  <a:lnTo>
                    <a:pt x="245" y="369"/>
                  </a:lnTo>
                  <a:lnTo>
                    <a:pt x="236" y="372"/>
                  </a:lnTo>
                  <a:lnTo>
                    <a:pt x="227" y="374"/>
                  </a:lnTo>
                  <a:lnTo>
                    <a:pt x="218" y="376"/>
                  </a:lnTo>
                  <a:lnTo>
                    <a:pt x="209" y="377"/>
                  </a:lnTo>
                  <a:lnTo>
                    <a:pt x="199" y="378"/>
                  </a:lnTo>
                  <a:lnTo>
                    <a:pt x="190" y="378"/>
                  </a:lnTo>
                  <a:lnTo>
                    <a:pt x="179" y="378"/>
                  </a:lnTo>
                  <a:lnTo>
                    <a:pt x="169" y="377"/>
                  </a:lnTo>
                  <a:lnTo>
                    <a:pt x="160" y="376"/>
                  </a:lnTo>
                  <a:lnTo>
                    <a:pt x="151" y="374"/>
                  </a:lnTo>
                  <a:lnTo>
                    <a:pt x="133" y="369"/>
                  </a:lnTo>
                  <a:lnTo>
                    <a:pt x="124" y="366"/>
                  </a:lnTo>
                  <a:lnTo>
                    <a:pt x="116" y="363"/>
                  </a:lnTo>
                  <a:lnTo>
                    <a:pt x="107" y="359"/>
                  </a:lnTo>
                  <a:lnTo>
                    <a:pt x="99" y="355"/>
                  </a:lnTo>
                  <a:lnTo>
                    <a:pt x="91" y="351"/>
                  </a:lnTo>
                  <a:lnTo>
                    <a:pt x="84" y="346"/>
                  </a:lnTo>
                  <a:lnTo>
                    <a:pt x="76" y="341"/>
                  </a:lnTo>
                  <a:lnTo>
                    <a:pt x="69" y="335"/>
                  </a:lnTo>
                  <a:lnTo>
                    <a:pt x="62" y="329"/>
                  </a:lnTo>
                  <a:lnTo>
                    <a:pt x="56" y="323"/>
                  </a:lnTo>
                  <a:lnTo>
                    <a:pt x="50" y="316"/>
                  </a:lnTo>
                  <a:lnTo>
                    <a:pt x="44" y="310"/>
                  </a:lnTo>
                  <a:lnTo>
                    <a:pt x="38" y="302"/>
                  </a:lnTo>
                  <a:lnTo>
                    <a:pt x="33" y="295"/>
                  </a:lnTo>
                  <a:lnTo>
                    <a:pt x="24" y="280"/>
                  </a:lnTo>
                  <a:lnTo>
                    <a:pt x="19" y="272"/>
                  </a:lnTo>
                  <a:lnTo>
                    <a:pt x="16" y="263"/>
                  </a:lnTo>
                  <a:lnTo>
                    <a:pt x="12" y="255"/>
                  </a:lnTo>
                  <a:lnTo>
                    <a:pt x="9" y="246"/>
                  </a:lnTo>
                  <a:lnTo>
                    <a:pt x="7" y="237"/>
                  </a:lnTo>
                  <a:lnTo>
                    <a:pt x="5" y="228"/>
                  </a:lnTo>
                  <a:lnTo>
                    <a:pt x="3" y="219"/>
                  </a:lnTo>
                  <a:lnTo>
                    <a:pt x="2" y="209"/>
                  </a:lnTo>
                  <a:lnTo>
                    <a:pt x="1" y="200"/>
                  </a:lnTo>
                  <a:lnTo>
                    <a:pt x="1" y="1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7" name="Freeform 189"/>
            <p:cNvSpPr>
              <a:spLocks noEditPoints="1"/>
            </p:cNvSpPr>
            <p:nvPr/>
          </p:nvSpPr>
          <p:spPr bwMode="auto">
            <a:xfrm rot="1413173">
              <a:off x="1779" y="1267"/>
              <a:ext cx="2160" cy="2160"/>
            </a:xfrm>
            <a:custGeom>
              <a:avLst/>
              <a:gdLst>
                <a:gd name="T0" fmla="*/ 362 w 376"/>
                <a:gd name="T1" fmla="*/ 30131 h 376"/>
                <a:gd name="T2" fmla="*/ 2838 w 376"/>
                <a:gd name="T3" fmla="*/ 21617 h 376"/>
                <a:gd name="T4" fmla="*/ 6072 w 376"/>
                <a:gd name="T5" fmla="*/ 15545 h 376"/>
                <a:gd name="T6" fmla="*/ 10427 w 376"/>
                <a:gd name="T7" fmla="*/ 10427 h 376"/>
                <a:gd name="T8" fmla="*/ 15740 w 376"/>
                <a:gd name="T9" fmla="*/ 6072 h 376"/>
                <a:gd name="T10" fmla="*/ 23329 w 376"/>
                <a:gd name="T11" fmla="*/ 2080 h 376"/>
                <a:gd name="T12" fmla="*/ 30131 w 376"/>
                <a:gd name="T13" fmla="*/ 362 h 376"/>
                <a:gd name="T14" fmla="*/ 37524 w 376"/>
                <a:gd name="T15" fmla="*/ 0 h 376"/>
                <a:gd name="T16" fmla="*/ 46268 w 376"/>
                <a:gd name="T17" fmla="*/ 1517 h 376"/>
                <a:gd name="T18" fmla="*/ 52702 w 376"/>
                <a:gd name="T19" fmla="*/ 4159 h 376"/>
                <a:gd name="T20" fmla="*/ 58377 w 376"/>
                <a:gd name="T21" fmla="*/ 7951 h 376"/>
                <a:gd name="T22" fmla="*/ 63134 w 376"/>
                <a:gd name="T23" fmla="*/ 12903 h 376"/>
                <a:gd name="T24" fmla="*/ 67885 w 376"/>
                <a:gd name="T25" fmla="*/ 20101 h 376"/>
                <a:gd name="T26" fmla="*/ 70160 w 376"/>
                <a:gd name="T27" fmla="*/ 26535 h 376"/>
                <a:gd name="T28" fmla="*/ 71286 w 376"/>
                <a:gd name="T29" fmla="*/ 33761 h 376"/>
                <a:gd name="T30" fmla="*/ 70918 w 376"/>
                <a:gd name="T31" fmla="*/ 41155 h 376"/>
                <a:gd name="T32" fmla="*/ 68442 w 376"/>
                <a:gd name="T33" fmla="*/ 49467 h 376"/>
                <a:gd name="T34" fmla="*/ 65208 w 376"/>
                <a:gd name="T35" fmla="*/ 55540 h 376"/>
                <a:gd name="T36" fmla="*/ 60853 w 376"/>
                <a:gd name="T37" fmla="*/ 60853 h 376"/>
                <a:gd name="T38" fmla="*/ 55540 w 376"/>
                <a:gd name="T39" fmla="*/ 65208 h 376"/>
                <a:gd name="T40" fmla="*/ 47951 w 376"/>
                <a:gd name="T41" fmla="*/ 69005 h 376"/>
                <a:gd name="T42" fmla="*/ 41155 w 376"/>
                <a:gd name="T43" fmla="*/ 70918 h 376"/>
                <a:gd name="T44" fmla="*/ 33761 w 376"/>
                <a:gd name="T45" fmla="*/ 71286 h 376"/>
                <a:gd name="T46" fmla="*/ 25012 w 376"/>
                <a:gd name="T47" fmla="*/ 69568 h 376"/>
                <a:gd name="T48" fmla="*/ 18578 w 376"/>
                <a:gd name="T49" fmla="*/ 66926 h 376"/>
                <a:gd name="T50" fmla="*/ 12903 w 376"/>
                <a:gd name="T51" fmla="*/ 63134 h 376"/>
                <a:gd name="T52" fmla="*/ 8152 w 376"/>
                <a:gd name="T53" fmla="*/ 58377 h 376"/>
                <a:gd name="T54" fmla="*/ 3401 w 376"/>
                <a:gd name="T55" fmla="*/ 51185 h 376"/>
                <a:gd name="T56" fmla="*/ 1120 w 376"/>
                <a:gd name="T57" fmla="*/ 44550 h 376"/>
                <a:gd name="T58" fmla="*/ 0 w 376"/>
                <a:gd name="T59" fmla="*/ 37524 h 376"/>
                <a:gd name="T60" fmla="*/ 362 w 376"/>
                <a:gd name="T61" fmla="*/ 31849 h 376"/>
                <a:gd name="T62" fmla="*/ 1879 w 376"/>
                <a:gd name="T63" fmla="*/ 25012 h 376"/>
                <a:gd name="T64" fmla="*/ 4556 w 376"/>
                <a:gd name="T65" fmla="*/ 18578 h 376"/>
                <a:gd name="T66" fmla="*/ 8347 w 376"/>
                <a:gd name="T67" fmla="*/ 13069 h 376"/>
                <a:gd name="T68" fmla="*/ 13069 w 376"/>
                <a:gd name="T69" fmla="*/ 8347 h 376"/>
                <a:gd name="T70" fmla="*/ 18779 w 376"/>
                <a:gd name="T71" fmla="*/ 4556 h 376"/>
                <a:gd name="T72" fmla="*/ 25012 w 376"/>
                <a:gd name="T73" fmla="*/ 1718 h 376"/>
                <a:gd name="T74" fmla="*/ 31849 w 376"/>
                <a:gd name="T75" fmla="*/ 362 h 376"/>
                <a:gd name="T76" fmla="*/ 39437 w 376"/>
                <a:gd name="T77" fmla="*/ 362 h 376"/>
                <a:gd name="T78" fmla="*/ 46268 w 376"/>
                <a:gd name="T79" fmla="*/ 1718 h 376"/>
                <a:gd name="T80" fmla="*/ 52506 w 376"/>
                <a:gd name="T81" fmla="*/ 4556 h 376"/>
                <a:gd name="T82" fmla="*/ 58217 w 376"/>
                <a:gd name="T83" fmla="*/ 8347 h 376"/>
                <a:gd name="T84" fmla="*/ 62933 w 376"/>
                <a:gd name="T85" fmla="*/ 13069 h 376"/>
                <a:gd name="T86" fmla="*/ 66730 w 376"/>
                <a:gd name="T87" fmla="*/ 18578 h 376"/>
                <a:gd name="T88" fmla="*/ 69401 w 376"/>
                <a:gd name="T89" fmla="*/ 25012 h 376"/>
                <a:gd name="T90" fmla="*/ 70918 w 376"/>
                <a:gd name="T91" fmla="*/ 31849 h 376"/>
                <a:gd name="T92" fmla="*/ 70918 w 376"/>
                <a:gd name="T93" fmla="*/ 39236 h 376"/>
                <a:gd name="T94" fmla="*/ 69401 w 376"/>
                <a:gd name="T95" fmla="*/ 46268 h 376"/>
                <a:gd name="T96" fmla="*/ 66730 w 376"/>
                <a:gd name="T97" fmla="*/ 52506 h 376"/>
                <a:gd name="T98" fmla="*/ 62933 w 376"/>
                <a:gd name="T99" fmla="*/ 58217 h 376"/>
                <a:gd name="T100" fmla="*/ 58217 w 376"/>
                <a:gd name="T101" fmla="*/ 62933 h 376"/>
                <a:gd name="T102" fmla="*/ 52506 w 376"/>
                <a:gd name="T103" fmla="*/ 66730 h 376"/>
                <a:gd name="T104" fmla="*/ 46268 w 376"/>
                <a:gd name="T105" fmla="*/ 69401 h 376"/>
                <a:gd name="T106" fmla="*/ 39437 w 376"/>
                <a:gd name="T107" fmla="*/ 70723 h 376"/>
                <a:gd name="T108" fmla="*/ 31849 w 376"/>
                <a:gd name="T109" fmla="*/ 70723 h 376"/>
                <a:gd name="T110" fmla="*/ 25012 w 376"/>
                <a:gd name="T111" fmla="*/ 69401 h 376"/>
                <a:gd name="T112" fmla="*/ 18779 w 376"/>
                <a:gd name="T113" fmla="*/ 66730 h 376"/>
                <a:gd name="T114" fmla="*/ 13069 w 376"/>
                <a:gd name="T115" fmla="*/ 62933 h 376"/>
                <a:gd name="T116" fmla="*/ 8347 w 376"/>
                <a:gd name="T117" fmla="*/ 58217 h 376"/>
                <a:gd name="T118" fmla="*/ 4556 w 376"/>
                <a:gd name="T119" fmla="*/ 52506 h 376"/>
                <a:gd name="T120" fmla="*/ 1879 w 376"/>
                <a:gd name="T121" fmla="*/ 46268 h 376"/>
                <a:gd name="T122" fmla="*/ 362 w 376"/>
                <a:gd name="T123" fmla="*/ 39236 h 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6"/>
                <a:gd name="T187" fmla="*/ 0 h 376"/>
                <a:gd name="T188" fmla="*/ 376 w 376"/>
                <a:gd name="T189" fmla="*/ 376 h 3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6" h="376">
                  <a:moveTo>
                    <a:pt x="0" y="187"/>
                  </a:moveTo>
                  <a:lnTo>
                    <a:pt x="0" y="178"/>
                  </a:lnTo>
                  <a:lnTo>
                    <a:pt x="1" y="168"/>
                  </a:lnTo>
                  <a:lnTo>
                    <a:pt x="2" y="159"/>
                  </a:lnTo>
                  <a:lnTo>
                    <a:pt x="4" y="149"/>
                  </a:lnTo>
                  <a:lnTo>
                    <a:pt x="8" y="131"/>
                  </a:lnTo>
                  <a:lnTo>
                    <a:pt x="11" y="123"/>
                  </a:lnTo>
                  <a:lnTo>
                    <a:pt x="15" y="114"/>
                  </a:lnTo>
                  <a:lnTo>
                    <a:pt x="18" y="106"/>
                  </a:lnTo>
                  <a:lnTo>
                    <a:pt x="23" y="98"/>
                  </a:lnTo>
                  <a:lnTo>
                    <a:pt x="27" y="90"/>
                  </a:lnTo>
                  <a:lnTo>
                    <a:pt x="32" y="82"/>
                  </a:lnTo>
                  <a:lnTo>
                    <a:pt x="37" y="75"/>
                  </a:lnTo>
                  <a:lnTo>
                    <a:pt x="43" y="68"/>
                  </a:lnTo>
                  <a:lnTo>
                    <a:pt x="49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8" y="42"/>
                  </a:lnTo>
                  <a:lnTo>
                    <a:pt x="75" y="37"/>
                  </a:lnTo>
                  <a:lnTo>
                    <a:pt x="83" y="32"/>
                  </a:lnTo>
                  <a:lnTo>
                    <a:pt x="98" y="22"/>
                  </a:lnTo>
                  <a:lnTo>
                    <a:pt x="106" y="18"/>
                  </a:lnTo>
                  <a:lnTo>
                    <a:pt x="115" y="14"/>
                  </a:lnTo>
                  <a:lnTo>
                    <a:pt x="123" y="11"/>
                  </a:lnTo>
                  <a:lnTo>
                    <a:pt x="132" y="8"/>
                  </a:lnTo>
                  <a:lnTo>
                    <a:pt x="141" y="6"/>
                  </a:lnTo>
                  <a:lnTo>
                    <a:pt x="150" y="3"/>
                  </a:lnTo>
                  <a:lnTo>
                    <a:pt x="159" y="2"/>
                  </a:lnTo>
                  <a:lnTo>
                    <a:pt x="168" y="1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198" y="0"/>
                  </a:lnTo>
                  <a:lnTo>
                    <a:pt x="208" y="1"/>
                  </a:lnTo>
                  <a:lnTo>
                    <a:pt x="217" y="2"/>
                  </a:lnTo>
                  <a:lnTo>
                    <a:pt x="226" y="3"/>
                  </a:lnTo>
                  <a:lnTo>
                    <a:pt x="244" y="8"/>
                  </a:lnTo>
                  <a:lnTo>
                    <a:pt x="253" y="11"/>
                  </a:lnTo>
                  <a:lnTo>
                    <a:pt x="262" y="14"/>
                  </a:lnTo>
                  <a:lnTo>
                    <a:pt x="270" y="18"/>
                  </a:lnTo>
                  <a:lnTo>
                    <a:pt x="278" y="22"/>
                  </a:lnTo>
                  <a:lnTo>
                    <a:pt x="286" y="27"/>
                  </a:lnTo>
                  <a:lnTo>
                    <a:pt x="293" y="32"/>
                  </a:lnTo>
                  <a:lnTo>
                    <a:pt x="301" y="37"/>
                  </a:lnTo>
                  <a:lnTo>
                    <a:pt x="308" y="42"/>
                  </a:lnTo>
                  <a:lnTo>
                    <a:pt x="315" y="48"/>
                  </a:lnTo>
                  <a:lnTo>
                    <a:pt x="321" y="55"/>
                  </a:lnTo>
                  <a:lnTo>
                    <a:pt x="327" y="61"/>
                  </a:lnTo>
                  <a:lnTo>
                    <a:pt x="333" y="68"/>
                  </a:lnTo>
                  <a:lnTo>
                    <a:pt x="339" y="75"/>
                  </a:lnTo>
                  <a:lnTo>
                    <a:pt x="344" y="82"/>
                  </a:lnTo>
                  <a:lnTo>
                    <a:pt x="353" y="98"/>
                  </a:lnTo>
                  <a:lnTo>
                    <a:pt x="358" y="106"/>
                  </a:lnTo>
                  <a:lnTo>
                    <a:pt x="361" y="114"/>
                  </a:lnTo>
                  <a:lnTo>
                    <a:pt x="365" y="123"/>
                  </a:lnTo>
                  <a:lnTo>
                    <a:pt x="368" y="131"/>
                  </a:lnTo>
                  <a:lnTo>
                    <a:pt x="370" y="140"/>
                  </a:lnTo>
                  <a:lnTo>
                    <a:pt x="372" y="149"/>
                  </a:lnTo>
                  <a:lnTo>
                    <a:pt x="374" y="159"/>
                  </a:lnTo>
                  <a:lnTo>
                    <a:pt x="375" y="168"/>
                  </a:lnTo>
                  <a:lnTo>
                    <a:pt x="376" y="178"/>
                  </a:lnTo>
                  <a:lnTo>
                    <a:pt x="376" y="187"/>
                  </a:lnTo>
                  <a:lnTo>
                    <a:pt x="376" y="198"/>
                  </a:lnTo>
                  <a:lnTo>
                    <a:pt x="375" y="207"/>
                  </a:lnTo>
                  <a:lnTo>
                    <a:pt x="374" y="217"/>
                  </a:lnTo>
                  <a:lnTo>
                    <a:pt x="372" y="226"/>
                  </a:lnTo>
                  <a:lnTo>
                    <a:pt x="368" y="244"/>
                  </a:lnTo>
                  <a:lnTo>
                    <a:pt x="365" y="253"/>
                  </a:lnTo>
                  <a:lnTo>
                    <a:pt x="361" y="261"/>
                  </a:lnTo>
                  <a:lnTo>
                    <a:pt x="358" y="270"/>
                  </a:lnTo>
                  <a:lnTo>
                    <a:pt x="353" y="278"/>
                  </a:lnTo>
                  <a:lnTo>
                    <a:pt x="349" y="286"/>
                  </a:lnTo>
                  <a:lnTo>
                    <a:pt x="344" y="293"/>
                  </a:lnTo>
                  <a:lnTo>
                    <a:pt x="339" y="300"/>
                  </a:lnTo>
                  <a:lnTo>
                    <a:pt x="333" y="308"/>
                  </a:lnTo>
                  <a:lnTo>
                    <a:pt x="327" y="314"/>
                  </a:lnTo>
                  <a:lnTo>
                    <a:pt x="321" y="321"/>
                  </a:lnTo>
                  <a:lnTo>
                    <a:pt x="315" y="327"/>
                  </a:lnTo>
                  <a:lnTo>
                    <a:pt x="308" y="333"/>
                  </a:lnTo>
                  <a:lnTo>
                    <a:pt x="301" y="339"/>
                  </a:lnTo>
                  <a:lnTo>
                    <a:pt x="293" y="344"/>
                  </a:lnTo>
                  <a:lnTo>
                    <a:pt x="278" y="353"/>
                  </a:lnTo>
                  <a:lnTo>
                    <a:pt x="270" y="357"/>
                  </a:lnTo>
                  <a:lnTo>
                    <a:pt x="262" y="361"/>
                  </a:lnTo>
                  <a:lnTo>
                    <a:pt x="253" y="364"/>
                  </a:lnTo>
                  <a:lnTo>
                    <a:pt x="244" y="367"/>
                  </a:lnTo>
                  <a:lnTo>
                    <a:pt x="235" y="370"/>
                  </a:lnTo>
                  <a:lnTo>
                    <a:pt x="226" y="372"/>
                  </a:lnTo>
                  <a:lnTo>
                    <a:pt x="217" y="374"/>
                  </a:lnTo>
                  <a:lnTo>
                    <a:pt x="208" y="375"/>
                  </a:lnTo>
                  <a:lnTo>
                    <a:pt x="198" y="376"/>
                  </a:lnTo>
                  <a:lnTo>
                    <a:pt x="189" y="376"/>
                  </a:lnTo>
                  <a:lnTo>
                    <a:pt x="178" y="376"/>
                  </a:lnTo>
                  <a:lnTo>
                    <a:pt x="168" y="375"/>
                  </a:lnTo>
                  <a:lnTo>
                    <a:pt x="159" y="374"/>
                  </a:lnTo>
                  <a:lnTo>
                    <a:pt x="150" y="372"/>
                  </a:lnTo>
                  <a:lnTo>
                    <a:pt x="132" y="367"/>
                  </a:lnTo>
                  <a:lnTo>
                    <a:pt x="123" y="364"/>
                  </a:lnTo>
                  <a:lnTo>
                    <a:pt x="115" y="361"/>
                  </a:lnTo>
                  <a:lnTo>
                    <a:pt x="106" y="357"/>
                  </a:lnTo>
                  <a:lnTo>
                    <a:pt x="98" y="353"/>
                  </a:lnTo>
                  <a:lnTo>
                    <a:pt x="90" y="349"/>
                  </a:lnTo>
                  <a:lnTo>
                    <a:pt x="83" y="344"/>
                  </a:lnTo>
                  <a:lnTo>
                    <a:pt x="75" y="339"/>
                  </a:lnTo>
                  <a:lnTo>
                    <a:pt x="68" y="333"/>
                  </a:lnTo>
                  <a:lnTo>
                    <a:pt x="61" y="327"/>
                  </a:lnTo>
                  <a:lnTo>
                    <a:pt x="55" y="321"/>
                  </a:lnTo>
                  <a:lnTo>
                    <a:pt x="49" y="314"/>
                  </a:lnTo>
                  <a:lnTo>
                    <a:pt x="43" y="308"/>
                  </a:lnTo>
                  <a:lnTo>
                    <a:pt x="37" y="300"/>
                  </a:lnTo>
                  <a:lnTo>
                    <a:pt x="32" y="293"/>
                  </a:lnTo>
                  <a:lnTo>
                    <a:pt x="23" y="278"/>
                  </a:lnTo>
                  <a:lnTo>
                    <a:pt x="18" y="270"/>
                  </a:lnTo>
                  <a:lnTo>
                    <a:pt x="15" y="261"/>
                  </a:lnTo>
                  <a:lnTo>
                    <a:pt x="11" y="253"/>
                  </a:lnTo>
                  <a:lnTo>
                    <a:pt x="8" y="244"/>
                  </a:lnTo>
                  <a:lnTo>
                    <a:pt x="6" y="235"/>
                  </a:lnTo>
                  <a:lnTo>
                    <a:pt x="4" y="226"/>
                  </a:lnTo>
                  <a:lnTo>
                    <a:pt x="2" y="217"/>
                  </a:lnTo>
                  <a:lnTo>
                    <a:pt x="1" y="207"/>
                  </a:lnTo>
                  <a:lnTo>
                    <a:pt x="0" y="198"/>
                  </a:lnTo>
                  <a:lnTo>
                    <a:pt x="0" y="187"/>
                  </a:lnTo>
                  <a:close/>
                  <a:moveTo>
                    <a:pt x="1" y="187"/>
                  </a:moveTo>
                  <a:lnTo>
                    <a:pt x="2" y="178"/>
                  </a:lnTo>
                  <a:lnTo>
                    <a:pt x="2" y="168"/>
                  </a:lnTo>
                  <a:lnTo>
                    <a:pt x="3" y="159"/>
                  </a:lnTo>
                  <a:lnTo>
                    <a:pt x="5" y="150"/>
                  </a:lnTo>
                  <a:lnTo>
                    <a:pt x="7" y="141"/>
                  </a:lnTo>
                  <a:lnTo>
                    <a:pt x="10" y="132"/>
                  </a:lnTo>
                  <a:lnTo>
                    <a:pt x="13" y="123"/>
                  </a:lnTo>
                  <a:lnTo>
                    <a:pt x="16" y="115"/>
                  </a:lnTo>
                  <a:lnTo>
                    <a:pt x="20" y="107"/>
                  </a:lnTo>
                  <a:lnTo>
                    <a:pt x="24" y="98"/>
                  </a:lnTo>
                  <a:lnTo>
                    <a:pt x="28" y="91"/>
                  </a:lnTo>
                  <a:lnTo>
                    <a:pt x="33" y="83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4"/>
                  </a:lnTo>
                  <a:lnTo>
                    <a:pt x="76" y="38"/>
                  </a:lnTo>
                  <a:lnTo>
                    <a:pt x="83" y="33"/>
                  </a:lnTo>
                  <a:lnTo>
                    <a:pt x="91" y="28"/>
                  </a:lnTo>
                  <a:lnTo>
                    <a:pt x="99" y="24"/>
                  </a:lnTo>
                  <a:lnTo>
                    <a:pt x="107" y="19"/>
                  </a:lnTo>
                  <a:lnTo>
                    <a:pt x="115" y="16"/>
                  </a:lnTo>
                  <a:lnTo>
                    <a:pt x="124" y="12"/>
                  </a:lnTo>
                  <a:lnTo>
                    <a:pt x="132" y="9"/>
                  </a:lnTo>
                  <a:lnTo>
                    <a:pt x="141" y="7"/>
                  </a:lnTo>
                  <a:lnTo>
                    <a:pt x="150" y="5"/>
                  </a:lnTo>
                  <a:lnTo>
                    <a:pt x="159" y="3"/>
                  </a:lnTo>
                  <a:lnTo>
                    <a:pt x="168" y="2"/>
                  </a:lnTo>
                  <a:lnTo>
                    <a:pt x="178" y="1"/>
                  </a:lnTo>
                  <a:lnTo>
                    <a:pt x="189" y="1"/>
                  </a:lnTo>
                  <a:lnTo>
                    <a:pt x="198" y="1"/>
                  </a:lnTo>
                  <a:lnTo>
                    <a:pt x="208" y="2"/>
                  </a:lnTo>
                  <a:lnTo>
                    <a:pt x="217" y="3"/>
                  </a:lnTo>
                  <a:lnTo>
                    <a:pt x="226" y="5"/>
                  </a:lnTo>
                  <a:lnTo>
                    <a:pt x="235" y="7"/>
                  </a:lnTo>
                  <a:lnTo>
                    <a:pt x="244" y="9"/>
                  </a:lnTo>
                  <a:lnTo>
                    <a:pt x="253" y="12"/>
                  </a:lnTo>
                  <a:lnTo>
                    <a:pt x="261" y="16"/>
                  </a:lnTo>
                  <a:lnTo>
                    <a:pt x="269" y="19"/>
                  </a:lnTo>
                  <a:lnTo>
                    <a:pt x="277" y="24"/>
                  </a:lnTo>
                  <a:lnTo>
                    <a:pt x="285" y="28"/>
                  </a:lnTo>
                  <a:lnTo>
                    <a:pt x="293" y="33"/>
                  </a:lnTo>
                  <a:lnTo>
                    <a:pt x="300" y="38"/>
                  </a:lnTo>
                  <a:lnTo>
                    <a:pt x="307" y="44"/>
                  </a:lnTo>
                  <a:lnTo>
                    <a:pt x="314" y="49"/>
                  </a:lnTo>
                  <a:lnTo>
                    <a:pt x="320" y="56"/>
                  </a:lnTo>
                  <a:lnTo>
                    <a:pt x="326" y="62"/>
                  </a:lnTo>
                  <a:lnTo>
                    <a:pt x="332" y="69"/>
                  </a:lnTo>
                  <a:lnTo>
                    <a:pt x="338" y="76"/>
                  </a:lnTo>
                  <a:lnTo>
                    <a:pt x="343" y="83"/>
                  </a:lnTo>
                  <a:lnTo>
                    <a:pt x="348" y="91"/>
                  </a:lnTo>
                  <a:lnTo>
                    <a:pt x="352" y="98"/>
                  </a:lnTo>
                  <a:lnTo>
                    <a:pt x="356" y="107"/>
                  </a:lnTo>
                  <a:lnTo>
                    <a:pt x="360" y="115"/>
                  </a:lnTo>
                  <a:lnTo>
                    <a:pt x="363" y="123"/>
                  </a:lnTo>
                  <a:lnTo>
                    <a:pt x="366" y="132"/>
                  </a:lnTo>
                  <a:lnTo>
                    <a:pt x="369" y="141"/>
                  </a:lnTo>
                  <a:lnTo>
                    <a:pt x="371" y="150"/>
                  </a:lnTo>
                  <a:lnTo>
                    <a:pt x="373" y="159"/>
                  </a:lnTo>
                  <a:lnTo>
                    <a:pt x="374" y="168"/>
                  </a:lnTo>
                  <a:lnTo>
                    <a:pt x="374" y="178"/>
                  </a:lnTo>
                  <a:lnTo>
                    <a:pt x="375" y="187"/>
                  </a:lnTo>
                  <a:lnTo>
                    <a:pt x="374" y="198"/>
                  </a:lnTo>
                  <a:lnTo>
                    <a:pt x="374" y="207"/>
                  </a:lnTo>
                  <a:lnTo>
                    <a:pt x="373" y="217"/>
                  </a:lnTo>
                  <a:lnTo>
                    <a:pt x="371" y="226"/>
                  </a:lnTo>
                  <a:lnTo>
                    <a:pt x="369" y="235"/>
                  </a:lnTo>
                  <a:lnTo>
                    <a:pt x="366" y="244"/>
                  </a:lnTo>
                  <a:lnTo>
                    <a:pt x="363" y="252"/>
                  </a:lnTo>
                  <a:lnTo>
                    <a:pt x="360" y="261"/>
                  </a:lnTo>
                  <a:lnTo>
                    <a:pt x="356" y="269"/>
                  </a:lnTo>
                  <a:lnTo>
                    <a:pt x="352" y="277"/>
                  </a:lnTo>
                  <a:lnTo>
                    <a:pt x="348" y="285"/>
                  </a:lnTo>
                  <a:lnTo>
                    <a:pt x="343" y="292"/>
                  </a:lnTo>
                  <a:lnTo>
                    <a:pt x="338" y="300"/>
                  </a:lnTo>
                  <a:lnTo>
                    <a:pt x="332" y="307"/>
                  </a:lnTo>
                  <a:lnTo>
                    <a:pt x="326" y="313"/>
                  </a:lnTo>
                  <a:lnTo>
                    <a:pt x="320" y="320"/>
                  </a:lnTo>
                  <a:lnTo>
                    <a:pt x="314" y="326"/>
                  </a:lnTo>
                  <a:lnTo>
                    <a:pt x="307" y="332"/>
                  </a:lnTo>
                  <a:lnTo>
                    <a:pt x="300" y="337"/>
                  </a:lnTo>
                  <a:lnTo>
                    <a:pt x="293" y="343"/>
                  </a:lnTo>
                  <a:lnTo>
                    <a:pt x="285" y="347"/>
                  </a:lnTo>
                  <a:lnTo>
                    <a:pt x="277" y="352"/>
                  </a:lnTo>
                  <a:lnTo>
                    <a:pt x="269" y="356"/>
                  </a:lnTo>
                  <a:lnTo>
                    <a:pt x="261" y="360"/>
                  </a:lnTo>
                  <a:lnTo>
                    <a:pt x="253" y="363"/>
                  </a:lnTo>
                  <a:lnTo>
                    <a:pt x="244" y="366"/>
                  </a:lnTo>
                  <a:lnTo>
                    <a:pt x="235" y="369"/>
                  </a:lnTo>
                  <a:lnTo>
                    <a:pt x="226" y="371"/>
                  </a:lnTo>
                  <a:lnTo>
                    <a:pt x="217" y="372"/>
                  </a:lnTo>
                  <a:lnTo>
                    <a:pt x="208" y="373"/>
                  </a:lnTo>
                  <a:lnTo>
                    <a:pt x="198" y="374"/>
                  </a:lnTo>
                  <a:lnTo>
                    <a:pt x="189" y="374"/>
                  </a:lnTo>
                  <a:lnTo>
                    <a:pt x="178" y="374"/>
                  </a:lnTo>
                  <a:lnTo>
                    <a:pt x="168" y="373"/>
                  </a:lnTo>
                  <a:lnTo>
                    <a:pt x="159" y="372"/>
                  </a:lnTo>
                  <a:lnTo>
                    <a:pt x="150" y="371"/>
                  </a:lnTo>
                  <a:lnTo>
                    <a:pt x="141" y="369"/>
                  </a:lnTo>
                  <a:lnTo>
                    <a:pt x="132" y="366"/>
                  </a:lnTo>
                  <a:lnTo>
                    <a:pt x="124" y="363"/>
                  </a:lnTo>
                  <a:lnTo>
                    <a:pt x="115" y="360"/>
                  </a:lnTo>
                  <a:lnTo>
                    <a:pt x="107" y="356"/>
                  </a:lnTo>
                  <a:lnTo>
                    <a:pt x="99" y="352"/>
                  </a:lnTo>
                  <a:lnTo>
                    <a:pt x="91" y="347"/>
                  </a:lnTo>
                  <a:lnTo>
                    <a:pt x="83" y="343"/>
                  </a:lnTo>
                  <a:lnTo>
                    <a:pt x="76" y="337"/>
                  </a:lnTo>
                  <a:lnTo>
                    <a:pt x="69" y="332"/>
                  </a:lnTo>
                  <a:lnTo>
                    <a:pt x="62" y="326"/>
                  </a:lnTo>
                  <a:lnTo>
                    <a:pt x="56" y="320"/>
                  </a:lnTo>
                  <a:lnTo>
                    <a:pt x="50" y="313"/>
                  </a:lnTo>
                  <a:lnTo>
                    <a:pt x="44" y="307"/>
                  </a:lnTo>
                  <a:lnTo>
                    <a:pt x="38" y="300"/>
                  </a:lnTo>
                  <a:lnTo>
                    <a:pt x="33" y="292"/>
                  </a:lnTo>
                  <a:lnTo>
                    <a:pt x="28" y="285"/>
                  </a:lnTo>
                  <a:lnTo>
                    <a:pt x="24" y="277"/>
                  </a:lnTo>
                  <a:lnTo>
                    <a:pt x="20" y="269"/>
                  </a:lnTo>
                  <a:lnTo>
                    <a:pt x="16" y="261"/>
                  </a:lnTo>
                  <a:lnTo>
                    <a:pt x="13" y="252"/>
                  </a:lnTo>
                  <a:lnTo>
                    <a:pt x="10" y="244"/>
                  </a:lnTo>
                  <a:lnTo>
                    <a:pt x="7" y="235"/>
                  </a:lnTo>
                  <a:lnTo>
                    <a:pt x="5" y="226"/>
                  </a:lnTo>
                  <a:lnTo>
                    <a:pt x="3" y="217"/>
                  </a:lnTo>
                  <a:lnTo>
                    <a:pt x="2" y="207"/>
                  </a:lnTo>
                  <a:lnTo>
                    <a:pt x="2" y="198"/>
                  </a:lnTo>
                  <a:lnTo>
                    <a:pt x="1" y="1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8" name="Freeform 190"/>
            <p:cNvSpPr>
              <a:spLocks noEditPoints="1"/>
            </p:cNvSpPr>
            <p:nvPr/>
          </p:nvSpPr>
          <p:spPr bwMode="auto">
            <a:xfrm rot="1413173">
              <a:off x="1786" y="1273"/>
              <a:ext cx="2148" cy="2142"/>
            </a:xfrm>
            <a:custGeom>
              <a:avLst/>
              <a:gdLst>
                <a:gd name="T0" fmla="*/ 758 w 374"/>
                <a:gd name="T1" fmla="*/ 28231 h 373"/>
                <a:gd name="T2" fmla="*/ 3595 w 374"/>
                <a:gd name="T3" fmla="*/ 20082 h 373"/>
                <a:gd name="T4" fmla="*/ 8150 w 374"/>
                <a:gd name="T5" fmla="*/ 12863 h 373"/>
                <a:gd name="T6" fmla="*/ 14215 w 374"/>
                <a:gd name="T7" fmla="*/ 6989 h 373"/>
                <a:gd name="T8" fmla="*/ 21606 w 374"/>
                <a:gd name="T9" fmla="*/ 2837 h 373"/>
                <a:gd name="T10" fmla="*/ 29917 w 374"/>
                <a:gd name="T11" fmla="*/ 362 h 373"/>
                <a:gd name="T12" fmla="*/ 39221 w 374"/>
                <a:gd name="T13" fmla="*/ 195 h 373"/>
                <a:gd name="T14" fmla="*/ 47733 w 374"/>
                <a:gd name="T15" fmla="*/ 2079 h 373"/>
                <a:gd name="T16" fmla="*/ 55320 w 374"/>
                <a:gd name="T17" fmla="*/ 6070 h 373"/>
                <a:gd name="T18" fmla="*/ 61586 w 374"/>
                <a:gd name="T19" fmla="*/ 11543 h 373"/>
                <a:gd name="T20" fmla="*/ 66502 w 374"/>
                <a:gd name="T21" fmla="*/ 18371 h 373"/>
                <a:gd name="T22" fmla="*/ 69730 w 374"/>
                <a:gd name="T23" fmla="*/ 26514 h 373"/>
                <a:gd name="T24" fmla="*/ 70855 w 374"/>
                <a:gd name="T25" fmla="*/ 35220 h 373"/>
                <a:gd name="T26" fmla="*/ 69730 w 374"/>
                <a:gd name="T27" fmla="*/ 44322 h 373"/>
                <a:gd name="T28" fmla="*/ 66502 w 374"/>
                <a:gd name="T29" fmla="*/ 52269 h 373"/>
                <a:gd name="T30" fmla="*/ 61586 w 374"/>
                <a:gd name="T31" fmla="*/ 59097 h 373"/>
                <a:gd name="T32" fmla="*/ 55320 w 374"/>
                <a:gd name="T33" fmla="*/ 64771 h 373"/>
                <a:gd name="T34" fmla="*/ 47733 w 374"/>
                <a:gd name="T35" fmla="*/ 68561 h 373"/>
                <a:gd name="T36" fmla="*/ 39221 w 374"/>
                <a:gd name="T37" fmla="*/ 70439 h 373"/>
                <a:gd name="T38" fmla="*/ 29917 w 374"/>
                <a:gd name="T39" fmla="*/ 70278 h 373"/>
                <a:gd name="T40" fmla="*/ 21606 w 374"/>
                <a:gd name="T41" fmla="*/ 67998 h 373"/>
                <a:gd name="T42" fmla="*/ 14215 w 374"/>
                <a:gd name="T43" fmla="*/ 63646 h 373"/>
                <a:gd name="T44" fmla="*/ 8150 w 374"/>
                <a:gd name="T45" fmla="*/ 57943 h 373"/>
                <a:gd name="T46" fmla="*/ 3595 w 374"/>
                <a:gd name="T47" fmla="*/ 50753 h 373"/>
                <a:gd name="T48" fmla="*/ 758 w 374"/>
                <a:gd name="T49" fmla="*/ 42605 h 373"/>
                <a:gd name="T50" fmla="*/ 362 w 374"/>
                <a:gd name="T51" fmla="*/ 35220 h 373"/>
                <a:gd name="T52" fmla="*/ 1516 w 374"/>
                <a:gd name="T53" fmla="*/ 26514 h 373"/>
                <a:gd name="T54" fmla="*/ 4554 w 374"/>
                <a:gd name="T55" fmla="*/ 18566 h 373"/>
                <a:gd name="T56" fmla="*/ 9465 w 374"/>
                <a:gd name="T57" fmla="*/ 11738 h 373"/>
                <a:gd name="T58" fmla="*/ 15737 w 374"/>
                <a:gd name="T59" fmla="*/ 6265 h 373"/>
                <a:gd name="T60" fmla="*/ 23289 w 374"/>
                <a:gd name="T61" fmla="*/ 2475 h 373"/>
                <a:gd name="T62" fmla="*/ 31829 w 374"/>
                <a:gd name="T63" fmla="*/ 362 h 373"/>
                <a:gd name="T64" fmla="*/ 40933 w 374"/>
                <a:gd name="T65" fmla="*/ 758 h 373"/>
                <a:gd name="T66" fmla="*/ 49082 w 374"/>
                <a:gd name="T67" fmla="*/ 3032 h 373"/>
                <a:gd name="T68" fmla="*/ 56474 w 374"/>
                <a:gd name="T69" fmla="*/ 7190 h 373"/>
                <a:gd name="T70" fmla="*/ 62510 w 374"/>
                <a:gd name="T71" fmla="*/ 13059 h 373"/>
                <a:gd name="T72" fmla="*/ 67059 w 374"/>
                <a:gd name="T73" fmla="*/ 20082 h 373"/>
                <a:gd name="T74" fmla="*/ 69896 w 374"/>
                <a:gd name="T75" fmla="*/ 28231 h 373"/>
                <a:gd name="T76" fmla="*/ 70488 w 374"/>
                <a:gd name="T77" fmla="*/ 37298 h 373"/>
                <a:gd name="T78" fmla="*/ 68971 w 374"/>
                <a:gd name="T79" fmla="*/ 45838 h 373"/>
                <a:gd name="T80" fmla="*/ 65543 w 374"/>
                <a:gd name="T81" fmla="*/ 53590 h 373"/>
                <a:gd name="T82" fmla="*/ 60230 w 374"/>
                <a:gd name="T83" fmla="*/ 60217 h 373"/>
                <a:gd name="T84" fmla="*/ 53602 w 374"/>
                <a:gd name="T85" fmla="*/ 65328 h 373"/>
                <a:gd name="T86" fmla="*/ 45849 w 374"/>
                <a:gd name="T87" fmla="*/ 68923 h 373"/>
                <a:gd name="T88" fmla="*/ 37309 w 374"/>
                <a:gd name="T89" fmla="*/ 70439 h 373"/>
                <a:gd name="T90" fmla="*/ 28234 w 374"/>
                <a:gd name="T91" fmla="*/ 69681 h 373"/>
                <a:gd name="T92" fmla="*/ 20090 w 374"/>
                <a:gd name="T93" fmla="*/ 67045 h 373"/>
                <a:gd name="T94" fmla="*/ 13060 w 374"/>
                <a:gd name="T95" fmla="*/ 62491 h 373"/>
                <a:gd name="T96" fmla="*/ 7191 w 374"/>
                <a:gd name="T97" fmla="*/ 56427 h 373"/>
                <a:gd name="T98" fmla="*/ 3032 w 374"/>
                <a:gd name="T99" fmla="*/ 49036 h 373"/>
                <a:gd name="T100" fmla="*/ 758 w 374"/>
                <a:gd name="T101" fmla="*/ 40727 h 3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4"/>
                <a:gd name="T154" fmla="*/ 0 h 373"/>
                <a:gd name="T155" fmla="*/ 374 w 374"/>
                <a:gd name="T156" fmla="*/ 373 h 3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4" h="373">
                  <a:moveTo>
                    <a:pt x="0" y="186"/>
                  </a:moveTo>
                  <a:lnTo>
                    <a:pt x="1" y="177"/>
                  </a:lnTo>
                  <a:lnTo>
                    <a:pt x="1" y="167"/>
                  </a:lnTo>
                  <a:lnTo>
                    <a:pt x="2" y="158"/>
                  </a:lnTo>
                  <a:lnTo>
                    <a:pt x="4" y="149"/>
                  </a:lnTo>
                  <a:lnTo>
                    <a:pt x="6" y="140"/>
                  </a:lnTo>
                  <a:lnTo>
                    <a:pt x="9" y="131"/>
                  </a:lnTo>
                  <a:lnTo>
                    <a:pt x="12" y="122"/>
                  </a:lnTo>
                  <a:lnTo>
                    <a:pt x="15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7" y="90"/>
                  </a:lnTo>
                  <a:lnTo>
                    <a:pt x="32" y="82"/>
                  </a:lnTo>
                  <a:lnTo>
                    <a:pt x="37" y="75"/>
                  </a:lnTo>
                  <a:lnTo>
                    <a:pt x="43" y="68"/>
                  </a:lnTo>
                  <a:lnTo>
                    <a:pt x="49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8" y="43"/>
                  </a:lnTo>
                  <a:lnTo>
                    <a:pt x="75" y="37"/>
                  </a:lnTo>
                  <a:lnTo>
                    <a:pt x="82" y="32"/>
                  </a:lnTo>
                  <a:lnTo>
                    <a:pt x="90" y="27"/>
                  </a:lnTo>
                  <a:lnTo>
                    <a:pt x="98" y="23"/>
                  </a:lnTo>
                  <a:lnTo>
                    <a:pt x="106" y="18"/>
                  </a:lnTo>
                  <a:lnTo>
                    <a:pt x="114" y="15"/>
                  </a:lnTo>
                  <a:lnTo>
                    <a:pt x="123" y="11"/>
                  </a:lnTo>
                  <a:lnTo>
                    <a:pt x="131" y="8"/>
                  </a:lnTo>
                  <a:lnTo>
                    <a:pt x="140" y="6"/>
                  </a:lnTo>
                  <a:lnTo>
                    <a:pt x="149" y="4"/>
                  </a:lnTo>
                  <a:lnTo>
                    <a:pt x="158" y="2"/>
                  </a:lnTo>
                  <a:lnTo>
                    <a:pt x="167" y="1"/>
                  </a:lnTo>
                  <a:lnTo>
                    <a:pt x="177" y="0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207" y="1"/>
                  </a:lnTo>
                  <a:lnTo>
                    <a:pt x="216" y="2"/>
                  </a:lnTo>
                  <a:lnTo>
                    <a:pt x="225" y="4"/>
                  </a:lnTo>
                  <a:lnTo>
                    <a:pt x="234" y="6"/>
                  </a:lnTo>
                  <a:lnTo>
                    <a:pt x="243" y="8"/>
                  </a:lnTo>
                  <a:lnTo>
                    <a:pt x="252" y="11"/>
                  </a:lnTo>
                  <a:lnTo>
                    <a:pt x="260" y="15"/>
                  </a:lnTo>
                  <a:lnTo>
                    <a:pt x="268" y="18"/>
                  </a:lnTo>
                  <a:lnTo>
                    <a:pt x="276" y="23"/>
                  </a:lnTo>
                  <a:lnTo>
                    <a:pt x="284" y="27"/>
                  </a:lnTo>
                  <a:lnTo>
                    <a:pt x="292" y="32"/>
                  </a:lnTo>
                  <a:lnTo>
                    <a:pt x="299" y="37"/>
                  </a:lnTo>
                  <a:lnTo>
                    <a:pt x="306" y="43"/>
                  </a:lnTo>
                  <a:lnTo>
                    <a:pt x="313" y="48"/>
                  </a:lnTo>
                  <a:lnTo>
                    <a:pt x="319" y="55"/>
                  </a:lnTo>
                  <a:lnTo>
                    <a:pt x="325" y="61"/>
                  </a:lnTo>
                  <a:lnTo>
                    <a:pt x="331" y="68"/>
                  </a:lnTo>
                  <a:lnTo>
                    <a:pt x="337" y="75"/>
                  </a:lnTo>
                  <a:lnTo>
                    <a:pt x="342" y="82"/>
                  </a:lnTo>
                  <a:lnTo>
                    <a:pt x="347" y="90"/>
                  </a:lnTo>
                  <a:lnTo>
                    <a:pt x="351" y="97"/>
                  </a:lnTo>
                  <a:lnTo>
                    <a:pt x="355" y="106"/>
                  </a:lnTo>
                  <a:lnTo>
                    <a:pt x="359" y="114"/>
                  </a:lnTo>
                  <a:lnTo>
                    <a:pt x="362" y="122"/>
                  </a:lnTo>
                  <a:lnTo>
                    <a:pt x="365" y="131"/>
                  </a:lnTo>
                  <a:lnTo>
                    <a:pt x="368" y="140"/>
                  </a:lnTo>
                  <a:lnTo>
                    <a:pt x="370" y="149"/>
                  </a:lnTo>
                  <a:lnTo>
                    <a:pt x="372" y="158"/>
                  </a:lnTo>
                  <a:lnTo>
                    <a:pt x="373" y="167"/>
                  </a:lnTo>
                  <a:lnTo>
                    <a:pt x="373" y="177"/>
                  </a:lnTo>
                  <a:lnTo>
                    <a:pt x="374" y="186"/>
                  </a:lnTo>
                  <a:lnTo>
                    <a:pt x="373" y="197"/>
                  </a:lnTo>
                  <a:lnTo>
                    <a:pt x="373" y="206"/>
                  </a:lnTo>
                  <a:lnTo>
                    <a:pt x="372" y="216"/>
                  </a:lnTo>
                  <a:lnTo>
                    <a:pt x="370" y="225"/>
                  </a:lnTo>
                  <a:lnTo>
                    <a:pt x="368" y="234"/>
                  </a:lnTo>
                  <a:lnTo>
                    <a:pt x="365" y="243"/>
                  </a:lnTo>
                  <a:lnTo>
                    <a:pt x="362" y="251"/>
                  </a:lnTo>
                  <a:lnTo>
                    <a:pt x="359" y="260"/>
                  </a:lnTo>
                  <a:lnTo>
                    <a:pt x="355" y="268"/>
                  </a:lnTo>
                  <a:lnTo>
                    <a:pt x="351" y="276"/>
                  </a:lnTo>
                  <a:lnTo>
                    <a:pt x="347" y="284"/>
                  </a:lnTo>
                  <a:lnTo>
                    <a:pt x="342" y="291"/>
                  </a:lnTo>
                  <a:lnTo>
                    <a:pt x="337" y="299"/>
                  </a:lnTo>
                  <a:lnTo>
                    <a:pt x="331" y="306"/>
                  </a:lnTo>
                  <a:lnTo>
                    <a:pt x="325" y="312"/>
                  </a:lnTo>
                  <a:lnTo>
                    <a:pt x="319" y="319"/>
                  </a:lnTo>
                  <a:lnTo>
                    <a:pt x="313" y="325"/>
                  </a:lnTo>
                  <a:lnTo>
                    <a:pt x="306" y="331"/>
                  </a:lnTo>
                  <a:lnTo>
                    <a:pt x="299" y="336"/>
                  </a:lnTo>
                  <a:lnTo>
                    <a:pt x="292" y="342"/>
                  </a:lnTo>
                  <a:lnTo>
                    <a:pt x="284" y="346"/>
                  </a:lnTo>
                  <a:lnTo>
                    <a:pt x="276" y="351"/>
                  </a:lnTo>
                  <a:lnTo>
                    <a:pt x="268" y="355"/>
                  </a:lnTo>
                  <a:lnTo>
                    <a:pt x="260" y="359"/>
                  </a:lnTo>
                  <a:lnTo>
                    <a:pt x="252" y="362"/>
                  </a:lnTo>
                  <a:lnTo>
                    <a:pt x="243" y="365"/>
                  </a:lnTo>
                  <a:lnTo>
                    <a:pt x="234" y="368"/>
                  </a:lnTo>
                  <a:lnTo>
                    <a:pt x="225" y="370"/>
                  </a:lnTo>
                  <a:lnTo>
                    <a:pt x="216" y="371"/>
                  </a:lnTo>
                  <a:lnTo>
                    <a:pt x="207" y="372"/>
                  </a:lnTo>
                  <a:lnTo>
                    <a:pt x="197" y="373"/>
                  </a:lnTo>
                  <a:lnTo>
                    <a:pt x="188" y="373"/>
                  </a:lnTo>
                  <a:lnTo>
                    <a:pt x="177" y="373"/>
                  </a:lnTo>
                  <a:lnTo>
                    <a:pt x="167" y="372"/>
                  </a:lnTo>
                  <a:lnTo>
                    <a:pt x="158" y="371"/>
                  </a:lnTo>
                  <a:lnTo>
                    <a:pt x="149" y="370"/>
                  </a:lnTo>
                  <a:lnTo>
                    <a:pt x="140" y="368"/>
                  </a:lnTo>
                  <a:lnTo>
                    <a:pt x="131" y="365"/>
                  </a:lnTo>
                  <a:lnTo>
                    <a:pt x="123" y="362"/>
                  </a:lnTo>
                  <a:lnTo>
                    <a:pt x="114" y="359"/>
                  </a:lnTo>
                  <a:lnTo>
                    <a:pt x="106" y="355"/>
                  </a:lnTo>
                  <a:lnTo>
                    <a:pt x="98" y="351"/>
                  </a:lnTo>
                  <a:lnTo>
                    <a:pt x="90" y="346"/>
                  </a:lnTo>
                  <a:lnTo>
                    <a:pt x="82" y="342"/>
                  </a:lnTo>
                  <a:lnTo>
                    <a:pt x="75" y="336"/>
                  </a:lnTo>
                  <a:lnTo>
                    <a:pt x="68" y="331"/>
                  </a:lnTo>
                  <a:lnTo>
                    <a:pt x="61" y="325"/>
                  </a:lnTo>
                  <a:lnTo>
                    <a:pt x="55" y="319"/>
                  </a:lnTo>
                  <a:lnTo>
                    <a:pt x="49" y="312"/>
                  </a:lnTo>
                  <a:lnTo>
                    <a:pt x="43" y="306"/>
                  </a:lnTo>
                  <a:lnTo>
                    <a:pt x="37" y="299"/>
                  </a:lnTo>
                  <a:lnTo>
                    <a:pt x="32" y="291"/>
                  </a:lnTo>
                  <a:lnTo>
                    <a:pt x="27" y="284"/>
                  </a:lnTo>
                  <a:lnTo>
                    <a:pt x="23" y="276"/>
                  </a:lnTo>
                  <a:lnTo>
                    <a:pt x="19" y="268"/>
                  </a:lnTo>
                  <a:lnTo>
                    <a:pt x="15" y="260"/>
                  </a:lnTo>
                  <a:lnTo>
                    <a:pt x="12" y="251"/>
                  </a:lnTo>
                  <a:lnTo>
                    <a:pt x="9" y="243"/>
                  </a:lnTo>
                  <a:lnTo>
                    <a:pt x="6" y="234"/>
                  </a:lnTo>
                  <a:lnTo>
                    <a:pt x="4" y="225"/>
                  </a:lnTo>
                  <a:lnTo>
                    <a:pt x="2" y="216"/>
                  </a:lnTo>
                  <a:lnTo>
                    <a:pt x="1" y="206"/>
                  </a:lnTo>
                  <a:lnTo>
                    <a:pt x="1" y="197"/>
                  </a:lnTo>
                  <a:lnTo>
                    <a:pt x="0" y="186"/>
                  </a:lnTo>
                  <a:close/>
                  <a:moveTo>
                    <a:pt x="2" y="186"/>
                  </a:moveTo>
                  <a:lnTo>
                    <a:pt x="2" y="177"/>
                  </a:lnTo>
                  <a:lnTo>
                    <a:pt x="3" y="167"/>
                  </a:lnTo>
                  <a:lnTo>
                    <a:pt x="4" y="158"/>
                  </a:lnTo>
                  <a:lnTo>
                    <a:pt x="6" y="149"/>
                  </a:lnTo>
                  <a:lnTo>
                    <a:pt x="8" y="140"/>
                  </a:lnTo>
                  <a:lnTo>
                    <a:pt x="10" y="131"/>
                  </a:lnTo>
                  <a:lnTo>
                    <a:pt x="13" y="123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24" y="98"/>
                  </a:lnTo>
                  <a:lnTo>
                    <a:pt x="29" y="90"/>
                  </a:lnTo>
                  <a:lnTo>
                    <a:pt x="33" y="83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4"/>
                  </a:lnTo>
                  <a:lnTo>
                    <a:pt x="76" y="38"/>
                  </a:lnTo>
                  <a:lnTo>
                    <a:pt x="83" y="33"/>
                  </a:lnTo>
                  <a:lnTo>
                    <a:pt x="91" y="28"/>
                  </a:lnTo>
                  <a:lnTo>
                    <a:pt x="98" y="24"/>
                  </a:lnTo>
                  <a:lnTo>
                    <a:pt x="106" y="20"/>
                  </a:lnTo>
                  <a:lnTo>
                    <a:pt x="115" y="16"/>
                  </a:lnTo>
                  <a:lnTo>
                    <a:pt x="123" y="13"/>
                  </a:lnTo>
                  <a:lnTo>
                    <a:pt x="132" y="10"/>
                  </a:lnTo>
                  <a:lnTo>
                    <a:pt x="140" y="7"/>
                  </a:lnTo>
                  <a:lnTo>
                    <a:pt x="149" y="5"/>
                  </a:lnTo>
                  <a:lnTo>
                    <a:pt x="158" y="4"/>
                  </a:lnTo>
                  <a:lnTo>
                    <a:pt x="168" y="2"/>
                  </a:lnTo>
                  <a:lnTo>
                    <a:pt x="177" y="2"/>
                  </a:lnTo>
                  <a:lnTo>
                    <a:pt x="188" y="1"/>
                  </a:lnTo>
                  <a:lnTo>
                    <a:pt x="197" y="2"/>
                  </a:lnTo>
                  <a:lnTo>
                    <a:pt x="206" y="2"/>
                  </a:lnTo>
                  <a:lnTo>
                    <a:pt x="216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10"/>
                  </a:lnTo>
                  <a:lnTo>
                    <a:pt x="251" y="13"/>
                  </a:lnTo>
                  <a:lnTo>
                    <a:pt x="259" y="16"/>
                  </a:lnTo>
                  <a:lnTo>
                    <a:pt x="268" y="20"/>
                  </a:lnTo>
                  <a:lnTo>
                    <a:pt x="276" y="24"/>
                  </a:lnTo>
                  <a:lnTo>
                    <a:pt x="283" y="28"/>
                  </a:lnTo>
                  <a:lnTo>
                    <a:pt x="291" y="33"/>
                  </a:lnTo>
                  <a:lnTo>
                    <a:pt x="298" y="38"/>
                  </a:lnTo>
                  <a:lnTo>
                    <a:pt x="305" y="44"/>
                  </a:lnTo>
                  <a:lnTo>
                    <a:pt x="312" y="49"/>
                  </a:lnTo>
                  <a:lnTo>
                    <a:pt x="318" y="56"/>
                  </a:lnTo>
                  <a:lnTo>
                    <a:pt x="324" y="62"/>
                  </a:lnTo>
                  <a:lnTo>
                    <a:pt x="330" y="69"/>
                  </a:lnTo>
                  <a:lnTo>
                    <a:pt x="336" y="76"/>
                  </a:lnTo>
                  <a:lnTo>
                    <a:pt x="341" y="83"/>
                  </a:lnTo>
                  <a:lnTo>
                    <a:pt x="346" y="90"/>
                  </a:lnTo>
                  <a:lnTo>
                    <a:pt x="350" y="98"/>
                  </a:lnTo>
                  <a:lnTo>
                    <a:pt x="354" y="106"/>
                  </a:lnTo>
                  <a:lnTo>
                    <a:pt x="358" y="114"/>
                  </a:lnTo>
                  <a:lnTo>
                    <a:pt x="361" y="123"/>
                  </a:lnTo>
                  <a:lnTo>
                    <a:pt x="364" y="131"/>
                  </a:lnTo>
                  <a:lnTo>
                    <a:pt x="367" y="140"/>
                  </a:lnTo>
                  <a:lnTo>
                    <a:pt x="369" y="149"/>
                  </a:lnTo>
                  <a:lnTo>
                    <a:pt x="370" y="158"/>
                  </a:lnTo>
                  <a:lnTo>
                    <a:pt x="371" y="167"/>
                  </a:lnTo>
                  <a:lnTo>
                    <a:pt x="372" y="177"/>
                  </a:lnTo>
                  <a:lnTo>
                    <a:pt x="372" y="186"/>
                  </a:lnTo>
                  <a:lnTo>
                    <a:pt x="372" y="197"/>
                  </a:lnTo>
                  <a:lnTo>
                    <a:pt x="371" y="206"/>
                  </a:lnTo>
                  <a:lnTo>
                    <a:pt x="370" y="215"/>
                  </a:lnTo>
                  <a:lnTo>
                    <a:pt x="369" y="224"/>
                  </a:lnTo>
                  <a:lnTo>
                    <a:pt x="367" y="233"/>
                  </a:lnTo>
                  <a:lnTo>
                    <a:pt x="364" y="242"/>
                  </a:lnTo>
                  <a:lnTo>
                    <a:pt x="361" y="251"/>
                  </a:lnTo>
                  <a:lnTo>
                    <a:pt x="358" y="259"/>
                  </a:lnTo>
                  <a:lnTo>
                    <a:pt x="354" y="267"/>
                  </a:lnTo>
                  <a:lnTo>
                    <a:pt x="350" y="275"/>
                  </a:lnTo>
                  <a:lnTo>
                    <a:pt x="346" y="283"/>
                  </a:lnTo>
                  <a:lnTo>
                    <a:pt x="341" y="291"/>
                  </a:lnTo>
                  <a:lnTo>
                    <a:pt x="336" y="298"/>
                  </a:lnTo>
                  <a:lnTo>
                    <a:pt x="330" y="305"/>
                  </a:lnTo>
                  <a:lnTo>
                    <a:pt x="324" y="311"/>
                  </a:lnTo>
                  <a:lnTo>
                    <a:pt x="318" y="318"/>
                  </a:lnTo>
                  <a:lnTo>
                    <a:pt x="312" y="324"/>
                  </a:lnTo>
                  <a:lnTo>
                    <a:pt x="305" y="330"/>
                  </a:lnTo>
                  <a:lnTo>
                    <a:pt x="298" y="335"/>
                  </a:lnTo>
                  <a:lnTo>
                    <a:pt x="291" y="340"/>
                  </a:lnTo>
                  <a:lnTo>
                    <a:pt x="283" y="345"/>
                  </a:lnTo>
                  <a:lnTo>
                    <a:pt x="276" y="350"/>
                  </a:lnTo>
                  <a:lnTo>
                    <a:pt x="268" y="354"/>
                  </a:lnTo>
                  <a:lnTo>
                    <a:pt x="259" y="357"/>
                  </a:lnTo>
                  <a:lnTo>
                    <a:pt x="251" y="361"/>
                  </a:lnTo>
                  <a:lnTo>
                    <a:pt x="242" y="364"/>
                  </a:lnTo>
                  <a:lnTo>
                    <a:pt x="234" y="366"/>
                  </a:lnTo>
                  <a:lnTo>
                    <a:pt x="225" y="368"/>
                  </a:lnTo>
                  <a:lnTo>
                    <a:pt x="216" y="370"/>
                  </a:lnTo>
                  <a:lnTo>
                    <a:pt x="206" y="371"/>
                  </a:lnTo>
                  <a:lnTo>
                    <a:pt x="197" y="372"/>
                  </a:lnTo>
                  <a:lnTo>
                    <a:pt x="188" y="372"/>
                  </a:lnTo>
                  <a:lnTo>
                    <a:pt x="177" y="372"/>
                  </a:lnTo>
                  <a:lnTo>
                    <a:pt x="168" y="371"/>
                  </a:lnTo>
                  <a:lnTo>
                    <a:pt x="158" y="370"/>
                  </a:lnTo>
                  <a:lnTo>
                    <a:pt x="149" y="368"/>
                  </a:lnTo>
                  <a:lnTo>
                    <a:pt x="140" y="366"/>
                  </a:lnTo>
                  <a:lnTo>
                    <a:pt x="132" y="364"/>
                  </a:lnTo>
                  <a:lnTo>
                    <a:pt x="123" y="361"/>
                  </a:lnTo>
                  <a:lnTo>
                    <a:pt x="115" y="357"/>
                  </a:lnTo>
                  <a:lnTo>
                    <a:pt x="106" y="354"/>
                  </a:lnTo>
                  <a:lnTo>
                    <a:pt x="98" y="350"/>
                  </a:lnTo>
                  <a:lnTo>
                    <a:pt x="91" y="345"/>
                  </a:lnTo>
                  <a:lnTo>
                    <a:pt x="83" y="340"/>
                  </a:lnTo>
                  <a:lnTo>
                    <a:pt x="76" y="335"/>
                  </a:lnTo>
                  <a:lnTo>
                    <a:pt x="69" y="330"/>
                  </a:lnTo>
                  <a:lnTo>
                    <a:pt x="62" y="324"/>
                  </a:lnTo>
                  <a:lnTo>
                    <a:pt x="56" y="318"/>
                  </a:lnTo>
                  <a:lnTo>
                    <a:pt x="50" y="311"/>
                  </a:lnTo>
                  <a:lnTo>
                    <a:pt x="44" y="305"/>
                  </a:lnTo>
                  <a:lnTo>
                    <a:pt x="38" y="298"/>
                  </a:lnTo>
                  <a:lnTo>
                    <a:pt x="33" y="291"/>
                  </a:lnTo>
                  <a:lnTo>
                    <a:pt x="29" y="283"/>
                  </a:lnTo>
                  <a:lnTo>
                    <a:pt x="24" y="275"/>
                  </a:lnTo>
                  <a:lnTo>
                    <a:pt x="20" y="267"/>
                  </a:lnTo>
                  <a:lnTo>
                    <a:pt x="16" y="259"/>
                  </a:lnTo>
                  <a:lnTo>
                    <a:pt x="13" y="251"/>
                  </a:lnTo>
                  <a:lnTo>
                    <a:pt x="10" y="242"/>
                  </a:lnTo>
                  <a:lnTo>
                    <a:pt x="8" y="233"/>
                  </a:lnTo>
                  <a:lnTo>
                    <a:pt x="6" y="224"/>
                  </a:lnTo>
                  <a:lnTo>
                    <a:pt x="4" y="215"/>
                  </a:lnTo>
                  <a:lnTo>
                    <a:pt x="3" y="206"/>
                  </a:lnTo>
                  <a:lnTo>
                    <a:pt x="2" y="197"/>
                  </a:lnTo>
                  <a:lnTo>
                    <a:pt x="2" y="1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9" name="Freeform 191"/>
            <p:cNvSpPr>
              <a:spLocks noEditPoints="1"/>
            </p:cNvSpPr>
            <p:nvPr/>
          </p:nvSpPr>
          <p:spPr bwMode="auto">
            <a:xfrm rot="1413173">
              <a:off x="1796" y="1279"/>
              <a:ext cx="2126" cy="2131"/>
            </a:xfrm>
            <a:custGeom>
              <a:avLst/>
              <a:gdLst>
                <a:gd name="T0" fmla="*/ 362 w 370"/>
                <a:gd name="T1" fmla="*/ 29759 h 371"/>
                <a:gd name="T2" fmla="*/ 2080 w 370"/>
                <a:gd name="T3" fmla="*/ 23125 h 371"/>
                <a:gd name="T4" fmla="*/ 5120 w 370"/>
                <a:gd name="T5" fmla="*/ 16858 h 371"/>
                <a:gd name="T6" fmla="*/ 9113 w 370"/>
                <a:gd name="T7" fmla="*/ 11545 h 371"/>
                <a:gd name="T8" fmla="*/ 14032 w 370"/>
                <a:gd name="T9" fmla="*/ 7025 h 371"/>
                <a:gd name="T10" fmla="*/ 19743 w 370"/>
                <a:gd name="T11" fmla="*/ 3596 h 371"/>
                <a:gd name="T12" fmla="*/ 26184 w 370"/>
                <a:gd name="T13" fmla="*/ 1120 h 371"/>
                <a:gd name="T14" fmla="*/ 33212 w 370"/>
                <a:gd name="T15" fmla="*/ 195 h 371"/>
                <a:gd name="T16" fmla="*/ 40612 w 370"/>
                <a:gd name="T17" fmla="*/ 563 h 371"/>
                <a:gd name="T18" fmla="*/ 47243 w 370"/>
                <a:gd name="T19" fmla="*/ 2275 h 371"/>
                <a:gd name="T20" fmla="*/ 53322 w 370"/>
                <a:gd name="T21" fmla="*/ 5112 h 371"/>
                <a:gd name="T22" fmla="*/ 58804 w 370"/>
                <a:gd name="T23" fmla="*/ 9104 h 371"/>
                <a:gd name="T24" fmla="*/ 63355 w 370"/>
                <a:gd name="T25" fmla="*/ 14222 h 371"/>
                <a:gd name="T26" fmla="*/ 66791 w 370"/>
                <a:gd name="T27" fmla="*/ 19897 h 371"/>
                <a:gd name="T28" fmla="*/ 69233 w 370"/>
                <a:gd name="T29" fmla="*/ 26330 h 371"/>
                <a:gd name="T30" fmla="*/ 70192 w 370"/>
                <a:gd name="T31" fmla="*/ 33355 h 371"/>
                <a:gd name="T32" fmla="*/ 69830 w 370"/>
                <a:gd name="T33" fmla="*/ 40546 h 371"/>
                <a:gd name="T34" fmla="*/ 68112 w 370"/>
                <a:gd name="T35" fmla="*/ 47376 h 371"/>
                <a:gd name="T36" fmla="*/ 65274 w 370"/>
                <a:gd name="T37" fmla="*/ 53447 h 371"/>
                <a:gd name="T38" fmla="*/ 61079 w 370"/>
                <a:gd name="T39" fmla="*/ 58760 h 371"/>
                <a:gd name="T40" fmla="*/ 56161 w 370"/>
                <a:gd name="T41" fmla="*/ 63281 h 371"/>
                <a:gd name="T42" fmla="*/ 50449 w 370"/>
                <a:gd name="T43" fmla="*/ 66911 h 371"/>
                <a:gd name="T44" fmla="*/ 44008 w 370"/>
                <a:gd name="T45" fmla="*/ 69186 h 371"/>
                <a:gd name="T46" fmla="*/ 36975 w 370"/>
                <a:gd name="T47" fmla="*/ 70306 h 371"/>
                <a:gd name="T48" fmla="*/ 29580 w 370"/>
                <a:gd name="T49" fmla="*/ 69944 h 371"/>
                <a:gd name="T50" fmla="*/ 22944 w 370"/>
                <a:gd name="T51" fmla="*/ 68226 h 371"/>
                <a:gd name="T52" fmla="*/ 16870 w 370"/>
                <a:gd name="T53" fmla="*/ 65194 h 371"/>
                <a:gd name="T54" fmla="*/ 11388 w 370"/>
                <a:gd name="T55" fmla="*/ 61202 h 371"/>
                <a:gd name="T56" fmla="*/ 6832 w 370"/>
                <a:gd name="T57" fmla="*/ 56285 h 371"/>
                <a:gd name="T58" fmla="*/ 3402 w 370"/>
                <a:gd name="T59" fmla="*/ 50415 h 371"/>
                <a:gd name="T60" fmla="*/ 1120 w 370"/>
                <a:gd name="T61" fmla="*/ 43981 h 371"/>
                <a:gd name="T62" fmla="*/ 0 w 370"/>
                <a:gd name="T63" fmla="*/ 37152 h 371"/>
                <a:gd name="T64" fmla="*/ 362 w 370"/>
                <a:gd name="T65" fmla="*/ 31442 h 371"/>
                <a:gd name="T66" fmla="*/ 1718 w 370"/>
                <a:gd name="T67" fmla="*/ 24808 h 371"/>
                <a:gd name="T68" fmla="*/ 4355 w 370"/>
                <a:gd name="T69" fmla="*/ 18576 h 371"/>
                <a:gd name="T70" fmla="*/ 8153 w 370"/>
                <a:gd name="T71" fmla="*/ 13067 h 371"/>
                <a:gd name="T72" fmla="*/ 14233 w 370"/>
                <a:gd name="T73" fmla="*/ 7191 h 371"/>
                <a:gd name="T74" fmla="*/ 21427 w 370"/>
                <a:gd name="T75" fmla="*/ 3033 h 371"/>
                <a:gd name="T76" fmla="*/ 28063 w 370"/>
                <a:gd name="T77" fmla="*/ 1120 h 371"/>
                <a:gd name="T78" fmla="*/ 35292 w 370"/>
                <a:gd name="T79" fmla="*/ 362 h 371"/>
                <a:gd name="T80" fmla="*/ 42129 w 370"/>
                <a:gd name="T81" fmla="*/ 1120 h 371"/>
                <a:gd name="T82" fmla="*/ 48766 w 370"/>
                <a:gd name="T83" fmla="*/ 3033 h 371"/>
                <a:gd name="T84" fmla="*/ 54644 w 370"/>
                <a:gd name="T85" fmla="*/ 6267 h 371"/>
                <a:gd name="T86" fmla="*/ 60884 w 370"/>
                <a:gd name="T87" fmla="*/ 11746 h 371"/>
                <a:gd name="T88" fmla="*/ 65831 w 370"/>
                <a:gd name="T89" fmla="*/ 18576 h 371"/>
                <a:gd name="T90" fmla="*/ 68474 w 370"/>
                <a:gd name="T91" fmla="*/ 24808 h 371"/>
                <a:gd name="T92" fmla="*/ 69830 w 370"/>
                <a:gd name="T93" fmla="*/ 31442 h 371"/>
                <a:gd name="T94" fmla="*/ 69830 w 370"/>
                <a:gd name="T95" fmla="*/ 38863 h 371"/>
                <a:gd name="T96" fmla="*/ 68474 w 370"/>
                <a:gd name="T97" fmla="*/ 45664 h 371"/>
                <a:gd name="T98" fmla="*/ 65831 w 370"/>
                <a:gd name="T99" fmla="*/ 51931 h 371"/>
                <a:gd name="T100" fmla="*/ 62039 w 370"/>
                <a:gd name="T101" fmla="*/ 57405 h 371"/>
                <a:gd name="T102" fmla="*/ 55960 w 370"/>
                <a:gd name="T103" fmla="*/ 63114 h 371"/>
                <a:gd name="T104" fmla="*/ 48766 w 370"/>
                <a:gd name="T105" fmla="*/ 67273 h 371"/>
                <a:gd name="T106" fmla="*/ 42129 w 370"/>
                <a:gd name="T107" fmla="*/ 69352 h 371"/>
                <a:gd name="T108" fmla="*/ 35292 w 370"/>
                <a:gd name="T109" fmla="*/ 70110 h 371"/>
                <a:gd name="T110" fmla="*/ 28063 w 370"/>
                <a:gd name="T111" fmla="*/ 69352 h 371"/>
                <a:gd name="T112" fmla="*/ 21427 w 370"/>
                <a:gd name="T113" fmla="*/ 67273 h 371"/>
                <a:gd name="T114" fmla="*/ 15549 w 370"/>
                <a:gd name="T115" fmla="*/ 64039 h 371"/>
                <a:gd name="T116" fmla="*/ 9308 w 370"/>
                <a:gd name="T117" fmla="*/ 58760 h 371"/>
                <a:gd name="T118" fmla="*/ 4355 w 370"/>
                <a:gd name="T119" fmla="*/ 51931 h 371"/>
                <a:gd name="T120" fmla="*/ 1718 w 370"/>
                <a:gd name="T121" fmla="*/ 45664 h 371"/>
                <a:gd name="T122" fmla="*/ 362 w 370"/>
                <a:gd name="T123" fmla="*/ 38863 h 3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0"/>
                <a:gd name="T187" fmla="*/ 0 h 371"/>
                <a:gd name="T188" fmla="*/ 370 w 370"/>
                <a:gd name="T189" fmla="*/ 371 h 3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0" h="371">
                  <a:moveTo>
                    <a:pt x="0" y="185"/>
                  </a:moveTo>
                  <a:lnTo>
                    <a:pt x="0" y="176"/>
                  </a:lnTo>
                  <a:lnTo>
                    <a:pt x="1" y="166"/>
                  </a:lnTo>
                  <a:lnTo>
                    <a:pt x="2" y="157"/>
                  </a:lnTo>
                  <a:lnTo>
                    <a:pt x="4" y="148"/>
                  </a:lnTo>
                  <a:lnTo>
                    <a:pt x="6" y="139"/>
                  </a:lnTo>
                  <a:lnTo>
                    <a:pt x="8" y="130"/>
                  </a:lnTo>
                  <a:lnTo>
                    <a:pt x="11" y="122"/>
                  </a:lnTo>
                  <a:lnTo>
                    <a:pt x="14" y="113"/>
                  </a:lnTo>
                  <a:lnTo>
                    <a:pt x="18" y="105"/>
                  </a:lnTo>
                  <a:lnTo>
                    <a:pt x="22" y="97"/>
                  </a:lnTo>
                  <a:lnTo>
                    <a:pt x="27" y="89"/>
                  </a:lnTo>
                  <a:lnTo>
                    <a:pt x="31" y="82"/>
                  </a:lnTo>
                  <a:lnTo>
                    <a:pt x="36" y="75"/>
                  </a:lnTo>
                  <a:lnTo>
                    <a:pt x="42" y="68"/>
                  </a:lnTo>
                  <a:lnTo>
                    <a:pt x="48" y="61"/>
                  </a:lnTo>
                  <a:lnTo>
                    <a:pt x="54" y="55"/>
                  </a:lnTo>
                  <a:lnTo>
                    <a:pt x="60" y="48"/>
                  </a:lnTo>
                  <a:lnTo>
                    <a:pt x="67" y="43"/>
                  </a:lnTo>
                  <a:lnTo>
                    <a:pt x="74" y="37"/>
                  </a:lnTo>
                  <a:lnTo>
                    <a:pt x="81" y="32"/>
                  </a:lnTo>
                  <a:lnTo>
                    <a:pt x="89" y="27"/>
                  </a:lnTo>
                  <a:lnTo>
                    <a:pt x="96" y="23"/>
                  </a:lnTo>
                  <a:lnTo>
                    <a:pt x="104" y="19"/>
                  </a:lnTo>
                  <a:lnTo>
                    <a:pt x="113" y="15"/>
                  </a:lnTo>
                  <a:lnTo>
                    <a:pt x="121" y="12"/>
                  </a:lnTo>
                  <a:lnTo>
                    <a:pt x="130" y="9"/>
                  </a:lnTo>
                  <a:lnTo>
                    <a:pt x="138" y="6"/>
                  </a:lnTo>
                  <a:lnTo>
                    <a:pt x="147" y="4"/>
                  </a:lnTo>
                  <a:lnTo>
                    <a:pt x="156" y="3"/>
                  </a:lnTo>
                  <a:lnTo>
                    <a:pt x="166" y="1"/>
                  </a:lnTo>
                  <a:lnTo>
                    <a:pt x="175" y="1"/>
                  </a:lnTo>
                  <a:lnTo>
                    <a:pt x="186" y="0"/>
                  </a:lnTo>
                  <a:lnTo>
                    <a:pt x="195" y="1"/>
                  </a:lnTo>
                  <a:lnTo>
                    <a:pt x="204" y="1"/>
                  </a:lnTo>
                  <a:lnTo>
                    <a:pt x="214" y="3"/>
                  </a:lnTo>
                  <a:lnTo>
                    <a:pt x="223" y="4"/>
                  </a:lnTo>
                  <a:lnTo>
                    <a:pt x="232" y="6"/>
                  </a:lnTo>
                  <a:lnTo>
                    <a:pt x="240" y="9"/>
                  </a:lnTo>
                  <a:lnTo>
                    <a:pt x="249" y="12"/>
                  </a:lnTo>
                  <a:lnTo>
                    <a:pt x="257" y="15"/>
                  </a:lnTo>
                  <a:lnTo>
                    <a:pt x="266" y="19"/>
                  </a:lnTo>
                  <a:lnTo>
                    <a:pt x="274" y="23"/>
                  </a:lnTo>
                  <a:lnTo>
                    <a:pt x="281" y="27"/>
                  </a:lnTo>
                  <a:lnTo>
                    <a:pt x="289" y="32"/>
                  </a:lnTo>
                  <a:lnTo>
                    <a:pt x="296" y="37"/>
                  </a:lnTo>
                  <a:lnTo>
                    <a:pt x="303" y="43"/>
                  </a:lnTo>
                  <a:lnTo>
                    <a:pt x="310" y="48"/>
                  </a:lnTo>
                  <a:lnTo>
                    <a:pt x="316" y="55"/>
                  </a:lnTo>
                  <a:lnTo>
                    <a:pt x="322" y="61"/>
                  </a:lnTo>
                  <a:lnTo>
                    <a:pt x="328" y="68"/>
                  </a:lnTo>
                  <a:lnTo>
                    <a:pt x="334" y="75"/>
                  </a:lnTo>
                  <a:lnTo>
                    <a:pt x="339" y="82"/>
                  </a:lnTo>
                  <a:lnTo>
                    <a:pt x="344" y="89"/>
                  </a:lnTo>
                  <a:lnTo>
                    <a:pt x="348" y="97"/>
                  </a:lnTo>
                  <a:lnTo>
                    <a:pt x="352" y="105"/>
                  </a:lnTo>
                  <a:lnTo>
                    <a:pt x="356" y="113"/>
                  </a:lnTo>
                  <a:lnTo>
                    <a:pt x="359" y="122"/>
                  </a:lnTo>
                  <a:lnTo>
                    <a:pt x="362" y="130"/>
                  </a:lnTo>
                  <a:lnTo>
                    <a:pt x="365" y="139"/>
                  </a:lnTo>
                  <a:lnTo>
                    <a:pt x="367" y="148"/>
                  </a:lnTo>
                  <a:lnTo>
                    <a:pt x="368" y="157"/>
                  </a:lnTo>
                  <a:lnTo>
                    <a:pt x="369" y="166"/>
                  </a:lnTo>
                  <a:lnTo>
                    <a:pt x="370" y="176"/>
                  </a:lnTo>
                  <a:lnTo>
                    <a:pt x="370" y="185"/>
                  </a:lnTo>
                  <a:lnTo>
                    <a:pt x="370" y="196"/>
                  </a:lnTo>
                  <a:lnTo>
                    <a:pt x="369" y="205"/>
                  </a:lnTo>
                  <a:lnTo>
                    <a:pt x="368" y="214"/>
                  </a:lnTo>
                  <a:lnTo>
                    <a:pt x="367" y="223"/>
                  </a:lnTo>
                  <a:lnTo>
                    <a:pt x="365" y="232"/>
                  </a:lnTo>
                  <a:lnTo>
                    <a:pt x="362" y="241"/>
                  </a:lnTo>
                  <a:lnTo>
                    <a:pt x="359" y="250"/>
                  </a:lnTo>
                  <a:lnTo>
                    <a:pt x="356" y="258"/>
                  </a:lnTo>
                  <a:lnTo>
                    <a:pt x="352" y="266"/>
                  </a:lnTo>
                  <a:lnTo>
                    <a:pt x="348" y="274"/>
                  </a:lnTo>
                  <a:lnTo>
                    <a:pt x="344" y="282"/>
                  </a:lnTo>
                  <a:lnTo>
                    <a:pt x="339" y="290"/>
                  </a:lnTo>
                  <a:lnTo>
                    <a:pt x="334" y="297"/>
                  </a:lnTo>
                  <a:lnTo>
                    <a:pt x="328" y="304"/>
                  </a:lnTo>
                  <a:lnTo>
                    <a:pt x="322" y="310"/>
                  </a:lnTo>
                  <a:lnTo>
                    <a:pt x="316" y="317"/>
                  </a:lnTo>
                  <a:lnTo>
                    <a:pt x="310" y="323"/>
                  </a:lnTo>
                  <a:lnTo>
                    <a:pt x="303" y="329"/>
                  </a:lnTo>
                  <a:lnTo>
                    <a:pt x="296" y="334"/>
                  </a:lnTo>
                  <a:lnTo>
                    <a:pt x="289" y="339"/>
                  </a:lnTo>
                  <a:lnTo>
                    <a:pt x="281" y="344"/>
                  </a:lnTo>
                  <a:lnTo>
                    <a:pt x="274" y="349"/>
                  </a:lnTo>
                  <a:lnTo>
                    <a:pt x="266" y="353"/>
                  </a:lnTo>
                  <a:lnTo>
                    <a:pt x="257" y="356"/>
                  </a:lnTo>
                  <a:lnTo>
                    <a:pt x="249" y="360"/>
                  </a:lnTo>
                  <a:lnTo>
                    <a:pt x="240" y="363"/>
                  </a:lnTo>
                  <a:lnTo>
                    <a:pt x="232" y="365"/>
                  </a:lnTo>
                  <a:lnTo>
                    <a:pt x="223" y="367"/>
                  </a:lnTo>
                  <a:lnTo>
                    <a:pt x="214" y="369"/>
                  </a:lnTo>
                  <a:lnTo>
                    <a:pt x="204" y="370"/>
                  </a:lnTo>
                  <a:lnTo>
                    <a:pt x="195" y="371"/>
                  </a:lnTo>
                  <a:lnTo>
                    <a:pt x="186" y="371"/>
                  </a:lnTo>
                  <a:lnTo>
                    <a:pt x="175" y="371"/>
                  </a:lnTo>
                  <a:lnTo>
                    <a:pt x="166" y="370"/>
                  </a:lnTo>
                  <a:lnTo>
                    <a:pt x="156" y="369"/>
                  </a:lnTo>
                  <a:lnTo>
                    <a:pt x="147" y="367"/>
                  </a:lnTo>
                  <a:lnTo>
                    <a:pt x="138" y="365"/>
                  </a:lnTo>
                  <a:lnTo>
                    <a:pt x="130" y="363"/>
                  </a:lnTo>
                  <a:lnTo>
                    <a:pt x="121" y="360"/>
                  </a:lnTo>
                  <a:lnTo>
                    <a:pt x="113" y="356"/>
                  </a:lnTo>
                  <a:lnTo>
                    <a:pt x="104" y="353"/>
                  </a:lnTo>
                  <a:lnTo>
                    <a:pt x="96" y="349"/>
                  </a:lnTo>
                  <a:lnTo>
                    <a:pt x="89" y="344"/>
                  </a:lnTo>
                  <a:lnTo>
                    <a:pt x="81" y="339"/>
                  </a:lnTo>
                  <a:lnTo>
                    <a:pt x="74" y="334"/>
                  </a:lnTo>
                  <a:lnTo>
                    <a:pt x="67" y="329"/>
                  </a:lnTo>
                  <a:lnTo>
                    <a:pt x="60" y="323"/>
                  </a:lnTo>
                  <a:lnTo>
                    <a:pt x="54" y="317"/>
                  </a:lnTo>
                  <a:lnTo>
                    <a:pt x="48" y="310"/>
                  </a:lnTo>
                  <a:lnTo>
                    <a:pt x="42" y="304"/>
                  </a:lnTo>
                  <a:lnTo>
                    <a:pt x="36" y="297"/>
                  </a:lnTo>
                  <a:lnTo>
                    <a:pt x="31" y="290"/>
                  </a:lnTo>
                  <a:lnTo>
                    <a:pt x="27" y="282"/>
                  </a:lnTo>
                  <a:lnTo>
                    <a:pt x="22" y="274"/>
                  </a:lnTo>
                  <a:lnTo>
                    <a:pt x="18" y="266"/>
                  </a:lnTo>
                  <a:lnTo>
                    <a:pt x="14" y="258"/>
                  </a:lnTo>
                  <a:lnTo>
                    <a:pt x="11" y="250"/>
                  </a:lnTo>
                  <a:lnTo>
                    <a:pt x="8" y="241"/>
                  </a:lnTo>
                  <a:lnTo>
                    <a:pt x="6" y="232"/>
                  </a:lnTo>
                  <a:lnTo>
                    <a:pt x="4" y="223"/>
                  </a:lnTo>
                  <a:lnTo>
                    <a:pt x="2" y="214"/>
                  </a:lnTo>
                  <a:lnTo>
                    <a:pt x="1" y="205"/>
                  </a:lnTo>
                  <a:lnTo>
                    <a:pt x="0" y="196"/>
                  </a:lnTo>
                  <a:lnTo>
                    <a:pt x="0" y="185"/>
                  </a:lnTo>
                  <a:close/>
                  <a:moveTo>
                    <a:pt x="1" y="185"/>
                  </a:moveTo>
                  <a:lnTo>
                    <a:pt x="1" y="176"/>
                  </a:lnTo>
                  <a:lnTo>
                    <a:pt x="2" y="166"/>
                  </a:lnTo>
                  <a:lnTo>
                    <a:pt x="3" y="157"/>
                  </a:lnTo>
                  <a:lnTo>
                    <a:pt x="5" y="148"/>
                  </a:lnTo>
                  <a:lnTo>
                    <a:pt x="7" y="139"/>
                  </a:lnTo>
                  <a:lnTo>
                    <a:pt x="9" y="131"/>
                  </a:lnTo>
                  <a:lnTo>
                    <a:pt x="12" y="122"/>
                  </a:lnTo>
                  <a:lnTo>
                    <a:pt x="16" y="114"/>
                  </a:lnTo>
                  <a:lnTo>
                    <a:pt x="19" y="106"/>
                  </a:lnTo>
                  <a:lnTo>
                    <a:pt x="23" y="98"/>
                  </a:lnTo>
                  <a:lnTo>
                    <a:pt x="28" y="90"/>
                  </a:lnTo>
                  <a:lnTo>
                    <a:pt x="32" y="83"/>
                  </a:lnTo>
                  <a:lnTo>
                    <a:pt x="38" y="76"/>
                  </a:lnTo>
                  <a:lnTo>
                    <a:pt x="43" y="69"/>
                  </a:lnTo>
                  <a:lnTo>
                    <a:pt x="55" y="56"/>
                  </a:lnTo>
                  <a:lnTo>
                    <a:pt x="61" y="49"/>
                  </a:lnTo>
                  <a:lnTo>
                    <a:pt x="68" y="44"/>
                  </a:lnTo>
                  <a:lnTo>
                    <a:pt x="75" y="38"/>
                  </a:lnTo>
                  <a:lnTo>
                    <a:pt x="82" y="33"/>
                  </a:lnTo>
                  <a:lnTo>
                    <a:pt x="97" y="24"/>
                  </a:lnTo>
                  <a:lnTo>
                    <a:pt x="105" y="20"/>
                  </a:lnTo>
                  <a:lnTo>
                    <a:pt x="113" y="16"/>
                  </a:lnTo>
                  <a:lnTo>
                    <a:pt x="121" y="13"/>
                  </a:lnTo>
                  <a:lnTo>
                    <a:pt x="130" y="10"/>
                  </a:lnTo>
                  <a:lnTo>
                    <a:pt x="139" y="8"/>
                  </a:lnTo>
                  <a:lnTo>
                    <a:pt x="148" y="6"/>
                  </a:lnTo>
                  <a:lnTo>
                    <a:pt x="157" y="4"/>
                  </a:lnTo>
                  <a:lnTo>
                    <a:pt x="166" y="3"/>
                  </a:lnTo>
                  <a:lnTo>
                    <a:pt x="175" y="2"/>
                  </a:lnTo>
                  <a:lnTo>
                    <a:pt x="186" y="2"/>
                  </a:lnTo>
                  <a:lnTo>
                    <a:pt x="195" y="2"/>
                  </a:lnTo>
                  <a:lnTo>
                    <a:pt x="204" y="3"/>
                  </a:lnTo>
                  <a:lnTo>
                    <a:pt x="213" y="4"/>
                  </a:lnTo>
                  <a:lnTo>
                    <a:pt x="222" y="6"/>
                  </a:lnTo>
                  <a:lnTo>
                    <a:pt x="231" y="8"/>
                  </a:lnTo>
                  <a:lnTo>
                    <a:pt x="240" y="10"/>
                  </a:lnTo>
                  <a:lnTo>
                    <a:pt x="249" y="13"/>
                  </a:lnTo>
                  <a:lnTo>
                    <a:pt x="257" y="16"/>
                  </a:lnTo>
                  <a:lnTo>
                    <a:pt x="265" y="20"/>
                  </a:lnTo>
                  <a:lnTo>
                    <a:pt x="273" y="24"/>
                  </a:lnTo>
                  <a:lnTo>
                    <a:pt x="281" y="28"/>
                  </a:lnTo>
                  <a:lnTo>
                    <a:pt x="288" y="33"/>
                  </a:lnTo>
                  <a:lnTo>
                    <a:pt x="295" y="38"/>
                  </a:lnTo>
                  <a:lnTo>
                    <a:pt x="302" y="44"/>
                  </a:lnTo>
                  <a:lnTo>
                    <a:pt x="315" y="56"/>
                  </a:lnTo>
                  <a:lnTo>
                    <a:pt x="321" y="62"/>
                  </a:lnTo>
                  <a:lnTo>
                    <a:pt x="327" y="69"/>
                  </a:lnTo>
                  <a:lnTo>
                    <a:pt x="332" y="76"/>
                  </a:lnTo>
                  <a:lnTo>
                    <a:pt x="338" y="83"/>
                  </a:lnTo>
                  <a:lnTo>
                    <a:pt x="347" y="98"/>
                  </a:lnTo>
                  <a:lnTo>
                    <a:pt x="351" y="106"/>
                  </a:lnTo>
                  <a:lnTo>
                    <a:pt x="354" y="114"/>
                  </a:lnTo>
                  <a:lnTo>
                    <a:pt x="358" y="122"/>
                  </a:lnTo>
                  <a:lnTo>
                    <a:pt x="361" y="131"/>
                  </a:lnTo>
                  <a:lnTo>
                    <a:pt x="363" y="139"/>
                  </a:lnTo>
                  <a:lnTo>
                    <a:pt x="365" y="148"/>
                  </a:lnTo>
                  <a:lnTo>
                    <a:pt x="367" y="157"/>
                  </a:lnTo>
                  <a:lnTo>
                    <a:pt x="368" y="166"/>
                  </a:lnTo>
                  <a:lnTo>
                    <a:pt x="369" y="176"/>
                  </a:lnTo>
                  <a:lnTo>
                    <a:pt x="369" y="185"/>
                  </a:lnTo>
                  <a:lnTo>
                    <a:pt x="369" y="196"/>
                  </a:lnTo>
                  <a:lnTo>
                    <a:pt x="368" y="205"/>
                  </a:lnTo>
                  <a:lnTo>
                    <a:pt x="367" y="214"/>
                  </a:lnTo>
                  <a:lnTo>
                    <a:pt x="365" y="223"/>
                  </a:lnTo>
                  <a:lnTo>
                    <a:pt x="363" y="232"/>
                  </a:lnTo>
                  <a:lnTo>
                    <a:pt x="361" y="241"/>
                  </a:lnTo>
                  <a:lnTo>
                    <a:pt x="358" y="249"/>
                  </a:lnTo>
                  <a:lnTo>
                    <a:pt x="354" y="258"/>
                  </a:lnTo>
                  <a:lnTo>
                    <a:pt x="351" y="266"/>
                  </a:lnTo>
                  <a:lnTo>
                    <a:pt x="347" y="274"/>
                  </a:lnTo>
                  <a:lnTo>
                    <a:pt x="342" y="281"/>
                  </a:lnTo>
                  <a:lnTo>
                    <a:pt x="338" y="289"/>
                  </a:lnTo>
                  <a:lnTo>
                    <a:pt x="332" y="296"/>
                  </a:lnTo>
                  <a:lnTo>
                    <a:pt x="327" y="303"/>
                  </a:lnTo>
                  <a:lnTo>
                    <a:pt x="315" y="316"/>
                  </a:lnTo>
                  <a:lnTo>
                    <a:pt x="309" y="322"/>
                  </a:lnTo>
                  <a:lnTo>
                    <a:pt x="302" y="328"/>
                  </a:lnTo>
                  <a:lnTo>
                    <a:pt x="295" y="333"/>
                  </a:lnTo>
                  <a:lnTo>
                    <a:pt x="288" y="338"/>
                  </a:lnTo>
                  <a:lnTo>
                    <a:pt x="273" y="347"/>
                  </a:lnTo>
                  <a:lnTo>
                    <a:pt x="265" y="352"/>
                  </a:lnTo>
                  <a:lnTo>
                    <a:pt x="257" y="355"/>
                  </a:lnTo>
                  <a:lnTo>
                    <a:pt x="249" y="358"/>
                  </a:lnTo>
                  <a:lnTo>
                    <a:pt x="240" y="361"/>
                  </a:lnTo>
                  <a:lnTo>
                    <a:pt x="231" y="364"/>
                  </a:lnTo>
                  <a:lnTo>
                    <a:pt x="222" y="366"/>
                  </a:lnTo>
                  <a:lnTo>
                    <a:pt x="213" y="367"/>
                  </a:lnTo>
                  <a:lnTo>
                    <a:pt x="204" y="369"/>
                  </a:lnTo>
                  <a:lnTo>
                    <a:pt x="195" y="369"/>
                  </a:lnTo>
                  <a:lnTo>
                    <a:pt x="186" y="370"/>
                  </a:lnTo>
                  <a:lnTo>
                    <a:pt x="175" y="369"/>
                  </a:lnTo>
                  <a:lnTo>
                    <a:pt x="166" y="369"/>
                  </a:lnTo>
                  <a:lnTo>
                    <a:pt x="157" y="367"/>
                  </a:lnTo>
                  <a:lnTo>
                    <a:pt x="148" y="366"/>
                  </a:lnTo>
                  <a:lnTo>
                    <a:pt x="139" y="364"/>
                  </a:lnTo>
                  <a:lnTo>
                    <a:pt x="130" y="361"/>
                  </a:lnTo>
                  <a:lnTo>
                    <a:pt x="121" y="358"/>
                  </a:lnTo>
                  <a:lnTo>
                    <a:pt x="113" y="355"/>
                  </a:lnTo>
                  <a:lnTo>
                    <a:pt x="105" y="352"/>
                  </a:lnTo>
                  <a:lnTo>
                    <a:pt x="97" y="347"/>
                  </a:lnTo>
                  <a:lnTo>
                    <a:pt x="89" y="343"/>
                  </a:lnTo>
                  <a:lnTo>
                    <a:pt x="82" y="338"/>
                  </a:lnTo>
                  <a:lnTo>
                    <a:pt x="75" y="333"/>
                  </a:lnTo>
                  <a:lnTo>
                    <a:pt x="68" y="328"/>
                  </a:lnTo>
                  <a:lnTo>
                    <a:pt x="55" y="316"/>
                  </a:lnTo>
                  <a:lnTo>
                    <a:pt x="49" y="310"/>
                  </a:lnTo>
                  <a:lnTo>
                    <a:pt x="43" y="303"/>
                  </a:lnTo>
                  <a:lnTo>
                    <a:pt x="38" y="296"/>
                  </a:lnTo>
                  <a:lnTo>
                    <a:pt x="32" y="289"/>
                  </a:lnTo>
                  <a:lnTo>
                    <a:pt x="23" y="274"/>
                  </a:lnTo>
                  <a:lnTo>
                    <a:pt x="19" y="266"/>
                  </a:lnTo>
                  <a:lnTo>
                    <a:pt x="16" y="258"/>
                  </a:lnTo>
                  <a:lnTo>
                    <a:pt x="12" y="249"/>
                  </a:lnTo>
                  <a:lnTo>
                    <a:pt x="9" y="241"/>
                  </a:lnTo>
                  <a:lnTo>
                    <a:pt x="7" y="232"/>
                  </a:lnTo>
                  <a:lnTo>
                    <a:pt x="5" y="223"/>
                  </a:lnTo>
                  <a:lnTo>
                    <a:pt x="3" y="214"/>
                  </a:lnTo>
                  <a:lnTo>
                    <a:pt x="2" y="205"/>
                  </a:lnTo>
                  <a:lnTo>
                    <a:pt x="1" y="196"/>
                  </a:lnTo>
                  <a:lnTo>
                    <a:pt x="1" y="18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0" name="Freeform 192"/>
            <p:cNvSpPr>
              <a:spLocks noEditPoints="1"/>
            </p:cNvSpPr>
            <p:nvPr/>
          </p:nvSpPr>
          <p:spPr bwMode="auto">
            <a:xfrm rot="1413173">
              <a:off x="1802" y="1290"/>
              <a:ext cx="2114" cy="2114"/>
            </a:xfrm>
            <a:custGeom>
              <a:avLst/>
              <a:gdLst>
                <a:gd name="T0" fmla="*/ 362 w 368"/>
                <a:gd name="T1" fmla="*/ 29372 h 368"/>
                <a:gd name="T2" fmla="*/ 2080 w 368"/>
                <a:gd name="T3" fmla="*/ 22737 h 368"/>
                <a:gd name="T4" fmla="*/ 5113 w 368"/>
                <a:gd name="T5" fmla="*/ 16699 h 368"/>
                <a:gd name="T6" fmla="*/ 10231 w 368"/>
                <a:gd name="T7" fmla="*/ 10231 h 368"/>
                <a:gd name="T8" fmla="*/ 15344 w 368"/>
                <a:gd name="T9" fmla="*/ 5877 h 368"/>
                <a:gd name="T10" fmla="*/ 22737 w 368"/>
                <a:gd name="T11" fmla="*/ 2080 h 368"/>
                <a:gd name="T12" fmla="*/ 29567 w 368"/>
                <a:gd name="T13" fmla="*/ 362 h 368"/>
                <a:gd name="T14" fmla="*/ 36759 w 368"/>
                <a:gd name="T15" fmla="*/ 0 h 368"/>
                <a:gd name="T16" fmla="*/ 43596 w 368"/>
                <a:gd name="T17" fmla="*/ 1120 h 368"/>
                <a:gd name="T18" fmla="*/ 50064 w 368"/>
                <a:gd name="T19" fmla="*/ 3401 h 368"/>
                <a:gd name="T20" fmla="*/ 55740 w 368"/>
                <a:gd name="T21" fmla="*/ 6830 h 368"/>
                <a:gd name="T22" fmla="*/ 61812 w 368"/>
                <a:gd name="T23" fmla="*/ 12707 h 368"/>
                <a:gd name="T24" fmla="*/ 66361 w 368"/>
                <a:gd name="T25" fmla="*/ 19704 h 368"/>
                <a:gd name="T26" fmla="*/ 68642 w 368"/>
                <a:gd name="T27" fmla="*/ 25971 h 368"/>
                <a:gd name="T28" fmla="*/ 69762 w 368"/>
                <a:gd name="T29" fmla="*/ 33003 h 368"/>
                <a:gd name="T30" fmla="*/ 69400 w 368"/>
                <a:gd name="T31" fmla="*/ 40195 h 368"/>
                <a:gd name="T32" fmla="*/ 67682 w 368"/>
                <a:gd name="T33" fmla="*/ 46830 h 368"/>
                <a:gd name="T34" fmla="*/ 64649 w 368"/>
                <a:gd name="T35" fmla="*/ 52902 h 368"/>
                <a:gd name="T36" fmla="*/ 59531 w 368"/>
                <a:gd name="T37" fmla="*/ 59531 h 368"/>
                <a:gd name="T38" fmla="*/ 54418 w 368"/>
                <a:gd name="T39" fmla="*/ 63690 h 368"/>
                <a:gd name="T40" fmla="*/ 47025 w 368"/>
                <a:gd name="T41" fmla="*/ 67487 h 368"/>
                <a:gd name="T42" fmla="*/ 40195 w 368"/>
                <a:gd name="T43" fmla="*/ 69199 h 368"/>
                <a:gd name="T44" fmla="*/ 33003 w 368"/>
                <a:gd name="T45" fmla="*/ 69567 h 368"/>
                <a:gd name="T46" fmla="*/ 26166 w 368"/>
                <a:gd name="T47" fmla="*/ 68642 h 368"/>
                <a:gd name="T48" fmla="*/ 19704 w 368"/>
                <a:gd name="T49" fmla="*/ 66361 h 368"/>
                <a:gd name="T50" fmla="*/ 14022 w 368"/>
                <a:gd name="T51" fmla="*/ 62731 h 368"/>
                <a:gd name="T52" fmla="*/ 7950 w 368"/>
                <a:gd name="T53" fmla="*/ 57055 h 368"/>
                <a:gd name="T54" fmla="*/ 3401 w 368"/>
                <a:gd name="T55" fmla="*/ 50064 h 368"/>
                <a:gd name="T56" fmla="*/ 1120 w 368"/>
                <a:gd name="T57" fmla="*/ 43596 h 368"/>
                <a:gd name="T58" fmla="*/ 0 w 368"/>
                <a:gd name="T59" fmla="*/ 36759 h 368"/>
                <a:gd name="T60" fmla="*/ 563 w 368"/>
                <a:gd name="T61" fmla="*/ 31285 h 368"/>
                <a:gd name="T62" fmla="*/ 1878 w 368"/>
                <a:gd name="T63" fmla="*/ 24455 h 368"/>
                <a:gd name="T64" fmla="*/ 3797 w 368"/>
                <a:gd name="T65" fmla="*/ 19704 h 368"/>
                <a:gd name="T66" fmla="*/ 7192 w 368"/>
                <a:gd name="T67" fmla="*/ 14022 h 368"/>
                <a:gd name="T68" fmla="*/ 11552 w 368"/>
                <a:gd name="T69" fmla="*/ 9272 h 368"/>
                <a:gd name="T70" fmla="*/ 16860 w 368"/>
                <a:gd name="T71" fmla="*/ 5314 h 368"/>
                <a:gd name="T72" fmla="*/ 24455 w 368"/>
                <a:gd name="T73" fmla="*/ 1718 h 368"/>
                <a:gd name="T74" fmla="*/ 31285 w 368"/>
                <a:gd name="T75" fmla="*/ 362 h 368"/>
                <a:gd name="T76" fmla="*/ 38477 w 368"/>
                <a:gd name="T77" fmla="*/ 362 h 368"/>
                <a:gd name="T78" fmla="*/ 45307 w 368"/>
                <a:gd name="T79" fmla="*/ 1718 h 368"/>
                <a:gd name="T80" fmla="*/ 49863 w 368"/>
                <a:gd name="T81" fmla="*/ 3596 h 368"/>
                <a:gd name="T82" fmla="*/ 55538 w 368"/>
                <a:gd name="T83" fmla="*/ 7031 h 368"/>
                <a:gd name="T84" fmla="*/ 60490 w 368"/>
                <a:gd name="T85" fmla="*/ 11552 h 368"/>
                <a:gd name="T86" fmla="*/ 64448 w 368"/>
                <a:gd name="T87" fmla="*/ 16860 h 368"/>
                <a:gd name="T88" fmla="*/ 67884 w 368"/>
                <a:gd name="T89" fmla="*/ 24455 h 368"/>
                <a:gd name="T90" fmla="*/ 69400 w 368"/>
                <a:gd name="T91" fmla="*/ 31285 h 368"/>
                <a:gd name="T92" fmla="*/ 69400 w 368"/>
                <a:gd name="T93" fmla="*/ 38477 h 368"/>
                <a:gd name="T94" fmla="*/ 67884 w 368"/>
                <a:gd name="T95" fmla="*/ 45112 h 368"/>
                <a:gd name="T96" fmla="*/ 66166 w 368"/>
                <a:gd name="T97" fmla="*/ 49863 h 368"/>
                <a:gd name="T98" fmla="*/ 62570 w 368"/>
                <a:gd name="T99" fmla="*/ 55538 h 368"/>
                <a:gd name="T100" fmla="*/ 58210 w 368"/>
                <a:gd name="T101" fmla="*/ 60490 h 368"/>
                <a:gd name="T102" fmla="*/ 52902 w 368"/>
                <a:gd name="T103" fmla="*/ 64448 h 368"/>
                <a:gd name="T104" fmla="*/ 45307 w 368"/>
                <a:gd name="T105" fmla="*/ 67884 h 368"/>
                <a:gd name="T106" fmla="*/ 38477 w 368"/>
                <a:gd name="T107" fmla="*/ 69199 h 368"/>
                <a:gd name="T108" fmla="*/ 31285 w 368"/>
                <a:gd name="T109" fmla="*/ 69199 h 368"/>
                <a:gd name="T110" fmla="*/ 24455 w 368"/>
                <a:gd name="T111" fmla="*/ 67884 h 368"/>
                <a:gd name="T112" fmla="*/ 19899 w 368"/>
                <a:gd name="T113" fmla="*/ 65965 h 368"/>
                <a:gd name="T114" fmla="*/ 14224 w 368"/>
                <a:gd name="T115" fmla="*/ 62570 h 368"/>
                <a:gd name="T116" fmla="*/ 9272 w 368"/>
                <a:gd name="T117" fmla="*/ 58210 h 368"/>
                <a:gd name="T118" fmla="*/ 5314 w 368"/>
                <a:gd name="T119" fmla="*/ 52902 h 368"/>
                <a:gd name="T120" fmla="*/ 1878 w 368"/>
                <a:gd name="T121" fmla="*/ 45112 h 368"/>
                <a:gd name="T122" fmla="*/ 563 w 368"/>
                <a:gd name="T123" fmla="*/ 3847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8"/>
                <a:gd name="T187" fmla="*/ 0 h 368"/>
                <a:gd name="T188" fmla="*/ 368 w 368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8" h="368">
                  <a:moveTo>
                    <a:pt x="0" y="183"/>
                  </a:moveTo>
                  <a:lnTo>
                    <a:pt x="0" y="174"/>
                  </a:lnTo>
                  <a:lnTo>
                    <a:pt x="1" y="164"/>
                  </a:lnTo>
                  <a:lnTo>
                    <a:pt x="2" y="155"/>
                  </a:lnTo>
                  <a:lnTo>
                    <a:pt x="4" y="146"/>
                  </a:lnTo>
                  <a:lnTo>
                    <a:pt x="6" y="137"/>
                  </a:lnTo>
                  <a:lnTo>
                    <a:pt x="8" y="129"/>
                  </a:lnTo>
                  <a:lnTo>
                    <a:pt x="11" y="120"/>
                  </a:lnTo>
                  <a:lnTo>
                    <a:pt x="15" y="112"/>
                  </a:lnTo>
                  <a:lnTo>
                    <a:pt x="18" y="104"/>
                  </a:lnTo>
                  <a:lnTo>
                    <a:pt x="22" y="96"/>
                  </a:lnTo>
                  <a:lnTo>
                    <a:pt x="27" y="88"/>
                  </a:lnTo>
                  <a:lnTo>
                    <a:pt x="31" y="81"/>
                  </a:lnTo>
                  <a:lnTo>
                    <a:pt x="37" y="74"/>
                  </a:lnTo>
                  <a:lnTo>
                    <a:pt x="42" y="67"/>
                  </a:lnTo>
                  <a:lnTo>
                    <a:pt x="54" y="54"/>
                  </a:lnTo>
                  <a:lnTo>
                    <a:pt x="60" y="47"/>
                  </a:lnTo>
                  <a:lnTo>
                    <a:pt x="67" y="42"/>
                  </a:lnTo>
                  <a:lnTo>
                    <a:pt x="74" y="36"/>
                  </a:lnTo>
                  <a:lnTo>
                    <a:pt x="81" y="31"/>
                  </a:lnTo>
                  <a:lnTo>
                    <a:pt x="96" y="22"/>
                  </a:lnTo>
                  <a:lnTo>
                    <a:pt x="104" y="18"/>
                  </a:lnTo>
                  <a:lnTo>
                    <a:pt x="112" y="14"/>
                  </a:lnTo>
                  <a:lnTo>
                    <a:pt x="120" y="11"/>
                  </a:lnTo>
                  <a:lnTo>
                    <a:pt x="129" y="8"/>
                  </a:lnTo>
                  <a:lnTo>
                    <a:pt x="138" y="6"/>
                  </a:lnTo>
                  <a:lnTo>
                    <a:pt x="147" y="4"/>
                  </a:lnTo>
                  <a:lnTo>
                    <a:pt x="156" y="2"/>
                  </a:lnTo>
                  <a:lnTo>
                    <a:pt x="165" y="1"/>
                  </a:lnTo>
                  <a:lnTo>
                    <a:pt x="174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203" y="1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30" y="6"/>
                  </a:lnTo>
                  <a:lnTo>
                    <a:pt x="239" y="8"/>
                  </a:lnTo>
                  <a:lnTo>
                    <a:pt x="248" y="11"/>
                  </a:lnTo>
                  <a:lnTo>
                    <a:pt x="256" y="14"/>
                  </a:lnTo>
                  <a:lnTo>
                    <a:pt x="264" y="18"/>
                  </a:lnTo>
                  <a:lnTo>
                    <a:pt x="272" y="22"/>
                  </a:lnTo>
                  <a:lnTo>
                    <a:pt x="280" y="26"/>
                  </a:lnTo>
                  <a:lnTo>
                    <a:pt x="287" y="31"/>
                  </a:lnTo>
                  <a:lnTo>
                    <a:pt x="294" y="36"/>
                  </a:lnTo>
                  <a:lnTo>
                    <a:pt x="301" y="42"/>
                  </a:lnTo>
                  <a:lnTo>
                    <a:pt x="314" y="54"/>
                  </a:lnTo>
                  <a:lnTo>
                    <a:pt x="320" y="60"/>
                  </a:lnTo>
                  <a:lnTo>
                    <a:pt x="326" y="67"/>
                  </a:lnTo>
                  <a:lnTo>
                    <a:pt x="331" y="74"/>
                  </a:lnTo>
                  <a:lnTo>
                    <a:pt x="337" y="81"/>
                  </a:lnTo>
                  <a:lnTo>
                    <a:pt x="346" y="96"/>
                  </a:lnTo>
                  <a:lnTo>
                    <a:pt x="350" y="104"/>
                  </a:lnTo>
                  <a:lnTo>
                    <a:pt x="353" y="112"/>
                  </a:lnTo>
                  <a:lnTo>
                    <a:pt x="357" y="120"/>
                  </a:lnTo>
                  <a:lnTo>
                    <a:pt x="360" y="129"/>
                  </a:lnTo>
                  <a:lnTo>
                    <a:pt x="362" y="137"/>
                  </a:lnTo>
                  <a:lnTo>
                    <a:pt x="364" y="146"/>
                  </a:lnTo>
                  <a:lnTo>
                    <a:pt x="366" y="155"/>
                  </a:lnTo>
                  <a:lnTo>
                    <a:pt x="367" y="164"/>
                  </a:lnTo>
                  <a:lnTo>
                    <a:pt x="368" y="174"/>
                  </a:lnTo>
                  <a:lnTo>
                    <a:pt x="368" y="183"/>
                  </a:lnTo>
                  <a:lnTo>
                    <a:pt x="368" y="194"/>
                  </a:lnTo>
                  <a:lnTo>
                    <a:pt x="367" y="203"/>
                  </a:lnTo>
                  <a:lnTo>
                    <a:pt x="366" y="212"/>
                  </a:lnTo>
                  <a:lnTo>
                    <a:pt x="364" y="221"/>
                  </a:lnTo>
                  <a:lnTo>
                    <a:pt x="362" y="230"/>
                  </a:lnTo>
                  <a:lnTo>
                    <a:pt x="360" y="239"/>
                  </a:lnTo>
                  <a:lnTo>
                    <a:pt x="357" y="247"/>
                  </a:lnTo>
                  <a:lnTo>
                    <a:pt x="353" y="256"/>
                  </a:lnTo>
                  <a:lnTo>
                    <a:pt x="350" y="264"/>
                  </a:lnTo>
                  <a:lnTo>
                    <a:pt x="346" y="272"/>
                  </a:lnTo>
                  <a:lnTo>
                    <a:pt x="341" y="279"/>
                  </a:lnTo>
                  <a:lnTo>
                    <a:pt x="337" y="287"/>
                  </a:lnTo>
                  <a:lnTo>
                    <a:pt x="331" y="294"/>
                  </a:lnTo>
                  <a:lnTo>
                    <a:pt x="326" y="301"/>
                  </a:lnTo>
                  <a:lnTo>
                    <a:pt x="314" y="314"/>
                  </a:lnTo>
                  <a:lnTo>
                    <a:pt x="308" y="320"/>
                  </a:lnTo>
                  <a:lnTo>
                    <a:pt x="301" y="326"/>
                  </a:lnTo>
                  <a:lnTo>
                    <a:pt x="294" y="331"/>
                  </a:lnTo>
                  <a:lnTo>
                    <a:pt x="287" y="336"/>
                  </a:lnTo>
                  <a:lnTo>
                    <a:pt x="272" y="345"/>
                  </a:lnTo>
                  <a:lnTo>
                    <a:pt x="264" y="350"/>
                  </a:lnTo>
                  <a:lnTo>
                    <a:pt x="256" y="353"/>
                  </a:lnTo>
                  <a:lnTo>
                    <a:pt x="248" y="356"/>
                  </a:lnTo>
                  <a:lnTo>
                    <a:pt x="239" y="359"/>
                  </a:lnTo>
                  <a:lnTo>
                    <a:pt x="230" y="362"/>
                  </a:lnTo>
                  <a:lnTo>
                    <a:pt x="221" y="364"/>
                  </a:lnTo>
                  <a:lnTo>
                    <a:pt x="212" y="365"/>
                  </a:lnTo>
                  <a:lnTo>
                    <a:pt x="203" y="367"/>
                  </a:lnTo>
                  <a:lnTo>
                    <a:pt x="194" y="367"/>
                  </a:lnTo>
                  <a:lnTo>
                    <a:pt x="185" y="368"/>
                  </a:lnTo>
                  <a:lnTo>
                    <a:pt x="174" y="367"/>
                  </a:lnTo>
                  <a:lnTo>
                    <a:pt x="165" y="367"/>
                  </a:lnTo>
                  <a:lnTo>
                    <a:pt x="156" y="365"/>
                  </a:lnTo>
                  <a:lnTo>
                    <a:pt x="147" y="364"/>
                  </a:lnTo>
                  <a:lnTo>
                    <a:pt x="138" y="362"/>
                  </a:lnTo>
                  <a:lnTo>
                    <a:pt x="129" y="359"/>
                  </a:lnTo>
                  <a:lnTo>
                    <a:pt x="120" y="356"/>
                  </a:lnTo>
                  <a:lnTo>
                    <a:pt x="112" y="353"/>
                  </a:lnTo>
                  <a:lnTo>
                    <a:pt x="104" y="350"/>
                  </a:lnTo>
                  <a:lnTo>
                    <a:pt x="96" y="345"/>
                  </a:lnTo>
                  <a:lnTo>
                    <a:pt x="88" y="341"/>
                  </a:lnTo>
                  <a:lnTo>
                    <a:pt x="81" y="336"/>
                  </a:lnTo>
                  <a:lnTo>
                    <a:pt x="74" y="331"/>
                  </a:lnTo>
                  <a:lnTo>
                    <a:pt x="67" y="326"/>
                  </a:lnTo>
                  <a:lnTo>
                    <a:pt x="54" y="314"/>
                  </a:lnTo>
                  <a:lnTo>
                    <a:pt x="48" y="308"/>
                  </a:lnTo>
                  <a:lnTo>
                    <a:pt x="42" y="301"/>
                  </a:lnTo>
                  <a:lnTo>
                    <a:pt x="37" y="294"/>
                  </a:lnTo>
                  <a:lnTo>
                    <a:pt x="31" y="287"/>
                  </a:lnTo>
                  <a:lnTo>
                    <a:pt x="22" y="272"/>
                  </a:lnTo>
                  <a:lnTo>
                    <a:pt x="18" y="264"/>
                  </a:lnTo>
                  <a:lnTo>
                    <a:pt x="15" y="256"/>
                  </a:lnTo>
                  <a:lnTo>
                    <a:pt x="11" y="247"/>
                  </a:lnTo>
                  <a:lnTo>
                    <a:pt x="8" y="239"/>
                  </a:lnTo>
                  <a:lnTo>
                    <a:pt x="6" y="230"/>
                  </a:lnTo>
                  <a:lnTo>
                    <a:pt x="4" y="221"/>
                  </a:lnTo>
                  <a:lnTo>
                    <a:pt x="2" y="212"/>
                  </a:lnTo>
                  <a:lnTo>
                    <a:pt x="1" y="203"/>
                  </a:lnTo>
                  <a:lnTo>
                    <a:pt x="0" y="194"/>
                  </a:lnTo>
                  <a:lnTo>
                    <a:pt x="0" y="183"/>
                  </a:lnTo>
                  <a:close/>
                  <a:moveTo>
                    <a:pt x="2" y="183"/>
                  </a:moveTo>
                  <a:lnTo>
                    <a:pt x="2" y="174"/>
                  </a:lnTo>
                  <a:lnTo>
                    <a:pt x="3" y="165"/>
                  </a:lnTo>
                  <a:lnTo>
                    <a:pt x="4" y="156"/>
                  </a:lnTo>
                  <a:lnTo>
                    <a:pt x="5" y="147"/>
                  </a:lnTo>
                  <a:lnTo>
                    <a:pt x="7" y="138"/>
                  </a:lnTo>
                  <a:lnTo>
                    <a:pt x="10" y="129"/>
                  </a:lnTo>
                  <a:lnTo>
                    <a:pt x="13" y="121"/>
                  </a:lnTo>
                  <a:lnTo>
                    <a:pt x="16" y="112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4" y="96"/>
                  </a:lnTo>
                  <a:lnTo>
                    <a:pt x="28" y="89"/>
                  </a:lnTo>
                  <a:lnTo>
                    <a:pt x="33" y="81"/>
                  </a:lnTo>
                  <a:lnTo>
                    <a:pt x="38" y="74"/>
                  </a:lnTo>
                  <a:lnTo>
                    <a:pt x="40" y="71"/>
                  </a:lnTo>
                  <a:lnTo>
                    <a:pt x="43" y="67"/>
                  </a:lnTo>
                  <a:lnTo>
                    <a:pt x="55" y="55"/>
                  </a:lnTo>
                  <a:lnTo>
                    <a:pt x="61" y="49"/>
                  </a:lnTo>
                  <a:lnTo>
                    <a:pt x="68" y="43"/>
                  </a:lnTo>
                  <a:lnTo>
                    <a:pt x="75" y="37"/>
                  </a:lnTo>
                  <a:lnTo>
                    <a:pt x="82" y="32"/>
                  </a:lnTo>
                  <a:lnTo>
                    <a:pt x="89" y="28"/>
                  </a:lnTo>
                  <a:lnTo>
                    <a:pt x="97" y="23"/>
                  </a:lnTo>
                  <a:lnTo>
                    <a:pt x="113" y="16"/>
                  </a:lnTo>
                  <a:lnTo>
                    <a:pt x="121" y="12"/>
                  </a:lnTo>
                  <a:lnTo>
                    <a:pt x="129" y="9"/>
                  </a:lnTo>
                  <a:lnTo>
                    <a:pt x="138" y="7"/>
                  </a:lnTo>
                  <a:lnTo>
                    <a:pt x="147" y="5"/>
                  </a:lnTo>
                  <a:lnTo>
                    <a:pt x="156" y="3"/>
                  </a:lnTo>
                  <a:lnTo>
                    <a:pt x="165" y="2"/>
                  </a:lnTo>
                  <a:lnTo>
                    <a:pt x="174" y="2"/>
                  </a:lnTo>
                  <a:lnTo>
                    <a:pt x="185" y="1"/>
                  </a:lnTo>
                  <a:lnTo>
                    <a:pt x="194" y="2"/>
                  </a:lnTo>
                  <a:lnTo>
                    <a:pt x="203" y="2"/>
                  </a:lnTo>
                  <a:lnTo>
                    <a:pt x="212" y="3"/>
                  </a:lnTo>
                  <a:lnTo>
                    <a:pt x="221" y="5"/>
                  </a:lnTo>
                  <a:lnTo>
                    <a:pt x="230" y="7"/>
                  </a:lnTo>
                  <a:lnTo>
                    <a:pt x="239" y="9"/>
                  </a:lnTo>
                  <a:lnTo>
                    <a:pt x="247" y="12"/>
                  </a:lnTo>
                  <a:lnTo>
                    <a:pt x="255" y="16"/>
                  </a:lnTo>
                  <a:lnTo>
                    <a:pt x="259" y="17"/>
                  </a:lnTo>
                  <a:lnTo>
                    <a:pt x="263" y="19"/>
                  </a:lnTo>
                  <a:lnTo>
                    <a:pt x="271" y="23"/>
                  </a:lnTo>
                  <a:lnTo>
                    <a:pt x="279" y="28"/>
                  </a:lnTo>
                  <a:lnTo>
                    <a:pt x="286" y="32"/>
                  </a:lnTo>
                  <a:lnTo>
                    <a:pt x="293" y="37"/>
                  </a:lnTo>
                  <a:lnTo>
                    <a:pt x="297" y="40"/>
                  </a:lnTo>
                  <a:lnTo>
                    <a:pt x="300" y="43"/>
                  </a:lnTo>
                  <a:lnTo>
                    <a:pt x="313" y="55"/>
                  </a:lnTo>
                  <a:lnTo>
                    <a:pt x="319" y="61"/>
                  </a:lnTo>
                  <a:lnTo>
                    <a:pt x="325" y="67"/>
                  </a:lnTo>
                  <a:lnTo>
                    <a:pt x="330" y="74"/>
                  </a:lnTo>
                  <a:lnTo>
                    <a:pt x="335" y="81"/>
                  </a:lnTo>
                  <a:lnTo>
                    <a:pt x="340" y="89"/>
                  </a:lnTo>
                  <a:lnTo>
                    <a:pt x="345" y="96"/>
                  </a:lnTo>
                  <a:lnTo>
                    <a:pt x="352" y="112"/>
                  </a:lnTo>
                  <a:lnTo>
                    <a:pt x="355" y="121"/>
                  </a:lnTo>
                  <a:lnTo>
                    <a:pt x="358" y="129"/>
                  </a:lnTo>
                  <a:lnTo>
                    <a:pt x="361" y="138"/>
                  </a:lnTo>
                  <a:lnTo>
                    <a:pt x="363" y="147"/>
                  </a:lnTo>
                  <a:lnTo>
                    <a:pt x="364" y="156"/>
                  </a:lnTo>
                  <a:lnTo>
                    <a:pt x="366" y="165"/>
                  </a:lnTo>
                  <a:lnTo>
                    <a:pt x="366" y="174"/>
                  </a:lnTo>
                  <a:lnTo>
                    <a:pt x="366" y="183"/>
                  </a:lnTo>
                  <a:lnTo>
                    <a:pt x="366" y="194"/>
                  </a:lnTo>
                  <a:lnTo>
                    <a:pt x="366" y="203"/>
                  </a:lnTo>
                  <a:lnTo>
                    <a:pt x="364" y="212"/>
                  </a:lnTo>
                  <a:lnTo>
                    <a:pt x="363" y="221"/>
                  </a:lnTo>
                  <a:lnTo>
                    <a:pt x="361" y="230"/>
                  </a:lnTo>
                  <a:lnTo>
                    <a:pt x="358" y="238"/>
                  </a:lnTo>
                  <a:lnTo>
                    <a:pt x="355" y="247"/>
                  </a:lnTo>
                  <a:lnTo>
                    <a:pt x="352" y="255"/>
                  </a:lnTo>
                  <a:lnTo>
                    <a:pt x="350" y="259"/>
                  </a:lnTo>
                  <a:lnTo>
                    <a:pt x="349" y="263"/>
                  </a:lnTo>
                  <a:lnTo>
                    <a:pt x="345" y="271"/>
                  </a:lnTo>
                  <a:lnTo>
                    <a:pt x="340" y="279"/>
                  </a:lnTo>
                  <a:lnTo>
                    <a:pt x="335" y="286"/>
                  </a:lnTo>
                  <a:lnTo>
                    <a:pt x="330" y="293"/>
                  </a:lnTo>
                  <a:lnTo>
                    <a:pt x="328" y="297"/>
                  </a:lnTo>
                  <a:lnTo>
                    <a:pt x="325" y="300"/>
                  </a:lnTo>
                  <a:lnTo>
                    <a:pt x="313" y="313"/>
                  </a:lnTo>
                  <a:lnTo>
                    <a:pt x="307" y="319"/>
                  </a:lnTo>
                  <a:lnTo>
                    <a:pt x="300" y="325"/>
                  </a:lnTo>
                  <a:lnTo>
                    <a:pt x="293" y="330"/>
                  </a:lnTo>
                  <a:lnTo>
                    <a:pt x="286" y="335"/>
                  </a:lnTo>
                  <a:lnTo>
                    <a:pt x="279" y="340"/>
                  </a:lnTo>
                  <a:lnTo>
                    <a:pt x="271" y="344"/>
                  </a:lnTo>
                  <a:lnTo>
                    <a:pt x="255" y="352"/>
                  </a:lnTo>
                  <a:lnTo>
                    <a:pt x="247" y="355"/>
                  </a:lnTo>
                  <a:lnTo>
                    <a:pt x="239" y="358"/>
                  </a:lnTo>
                  <a:lnTo>
                    <a:pt x="230" y="360"/>
                  </a:lnTo>
                  <a:lnTo>
                    <a:pt x="221" y="362"/>
                  </a:lnTo>
                  <a:lnTo>
                    <a:pt x="212" y="364"/>
                  </a:lnTo>
                  <a:lnTo>
                    <a:pt x="203" y="365"/>
                  </a:lnTo>
                  <a:lnTo>
                    <a:pt x="194" y="366"/>
                  </a:lnTo>
                  <a:lnTo>
                    <a:pt x="185" y="366"/>
                  </a:lnTo>
                  <a:lnTo>
                    <a:pt x="174" y="366"/>
                  </a:lnTo>
                  <a:lnTo>
                    <a:pt x="165" y="365"/>
                  </a:lnTo>
                  <a:lnTo>
                    <a:pt x="156" y="364"/>
                  </a:lnTo>
                  <a:lnTo>
                    <a:pt x="147" y="362"/>
                  </a:lnTo>
                  <a:lnTo>
                    <a:pt x="138" y="360"/>
                  </a:lnTo>
                  <a:lnTo>
                    <a:pt x="129" y="358"/>
                  </a:lnTo>
                  <a:lnTo>
                    <a:pt x="121" y="355"/>
                  </a:lnTo>
                  <a:lnTo>
                    <a:pt x="113" y="352"/>
                  </a:lnTo>
                  <a:lnTo>
                    <a:pt x="109" y="350"/>
                  </a:lnTo>
                  <a:lnTo>
                    <a:pt x="105" y="348"/>
                  </a:lnTo>
                  <a:lnTo>
                    <a:pt x="97" y="344"/>
                  </a:lnTo>
                  <a:lnTo>
                    <a:pt x="89" y="340"/>
                  </a:lnTo>
                  <a:lnTo>
                    <a:pt x="82" y="335"/>
                  </a:lnTo>
                  <a:lnTo>
                    <a:pt x="75" y="330"/>
                  </a:lnTo>
                  <a:lnTo>
                    <a:pt x="71" y="327"/>
                  </a:lnTo>
                  <a:lnTo>
                    <a:pt x="68" y="325"/>
                  </a:lnTo>
                  <a:lnTo>
                    <a:pt x="55" y="313"/>
                  </a:lnTo>
                  <a:lnTo>
                    <a:pt x="49" y="307"/>
                  </a:lnTo>
                  <a:lnTo>
                    <a:pt x="43" y="300"/>
                  </a:lnTo>
                  <a:lnTo>
                    <a:pt x="38" y="293"/>
                  </a:lnTo>
                  <a:lnTo>
                    <a:pt x="33" y="286"/>
                  </a:lnTo>
                  <a:lnTo>
                    <a:pt x="28" y="279"/>
                  </a:lnTo>
                  <a:lnTo>
                    <a:pt x="24" y="271"/>
                  </a:lnTo>
                  <a:lnTo>
                    <a:pt x="16" y="255"/>
                  </a:lnTo>
                  <a:lnTo>
                    <a:pt x="13" y="247"/>
                  </a:lnTo>
                  <a:lnTo>
                    <a:pt x="10" y="238"/>
                  </a:lnTo>
                  <a:lnTo>
                    <a:pt x="7" y="230"/>
                  </a:lnTo>
                  <a:lnTo>
                    <a:pt x="5" y="221"/>
                  </a:lnTo>
                  <a:lnTo>
                    <a:pt x="4" y="212"/>
                  </a:lnTo>
                  <a:lnTo>
                    <a:pt x="3" y="203"/>
                  </a:lnTo>
                  <a:lnTo>
                    <a:pt x="2" y="194"/>
                  </a:lnTo>
                  <a:lnTo>
                    <a:pt x="2" y="1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1" name="Freeform 193"/>
            <p:cNvSpPr>
              <a:spLocks noEditPoints="1"/>
            </p:cNvSpPr>
            <p:nvPr/>
          </p:nvSpPr>
          <p:spPr bwMode="auto">
            <a:xfrm rot="1413173">
              <a:off x="1813" y="1296"/>
              <a:ext cx="2092" cy="2097"/>
            </a:xfrm>
            <a:custGeom>
              <a:avLst/>
              <a:gdLst>
                <a:gd name="T0" fmla="*/ 362 w 364"/>
                <a:gd name="T1" fmla="*/ 29410 h 365"/>
                <a:gd name="T2" fmla="*/ 2081 w 364"/>
                <a:gd name="T3" fmla="*/ 22740 h 365"/>
                <a:gd name="T4" fmla="*/ 4161 w 364"/>
                <a:gd name="T5" fmla="*/ 18023 h 365"/>
                <a:gd name="T6" fmla="*/ 7201 w 364"/>
                <a:gd name="T7" fmla="*/ 13271 h 365"/>
                <a:gd name="T8" fmla="*/ 12518 w 364"/>
                <a:gd name="T9" fmla="*/ 7957 h 365"/>
                <a:gd name="T10" fmla="*/ 18035 w 364"/>
                <a:gd name="T11" fmla="*/ 4160 h 365"/>
                <a:gd name="T12" fmla="*/ 25828 w 364"/>
                <a:gd name="T13" fmla="*/ 1120 h 365"/>
                <a:gd name="T14" fmla="*/ 32667 w 364"/>
                <a:gd name="T15" fmla="*/ 195 h 365"/>
                <a:gd name="T16" fmla="*/ 39869 w 364"/>
                <a:gd name="T17" fmla="*/ 362 h 365"/>
                <a:gd name="T18" fmla="*/ 46507 w 364"/>
                <a:gd name="T19" fmla="*/ 2080 h 365"/>
                <a:gd name="T20" fmla="*/ 51064 w 364"/>
                <a:gd name="T21" fmla="*/ 4160 h 365"/>
                <a:gd name="T22" fmla="*/ 55990 w 364"/>
                <a:gd name="T23" fmla="*/ 7394 h 365"/>
                <a:gd name="T24" fmla="*/ 61306 w 364"/>
                <a:gd name="T25" fmla="*/ 12507 h 365"/>
                <a:gd name="T26" fmla="*/ 65105 w 364"/>
                <a:gd name="T27" fmla="*/ 18023 h 365"/>
                <a:gd name="T28" fmla="*/ 68145 w 364"/>
                <a:gd name="T29" fmla="*/ 25974 h 365"/>
                <a:gd name="T30" fmla="*/ 69099 w 364"/>
                <a:gd name="T31" fmla="*/ 32811 h 365"/>
                <a:gd name="T32" fmla="*/ 68737 w 364"/>
                <a:gd name="T33" fmla="*/ 40004 h 365"/>
                <a:gd name="T34" fmla="*/ 67019 w 364"/>
                <a:gd name="T35" fmla="*/ 46640 h 365"/>
                <a:gd name="T36" fmla="*/ 65105 w 364"/>
                <a:gd name="T37" fmla="*/ 51196 h 365"/>
                <a:gd name="T38" fmla="*/ 61898 w 364"/>
                <a:gd name="T39" fmla="*/ 56148 h 365"/>
                <a:gd name="T40" fmla="*/ 56582 w 364"/>
                <a:gd name="T41" fmla="*/ 61428 h 365"/>
                <a:gd name="T42" fmla="*/ 51064 w 364"/>
                <a:gd name="T43" fmla="*/ 65059 h 365"/>
                <a:gd name="T44" fmla="*/ 43271 w 364"/>
                <a:gd name="T45" fmla="*/ 68092 h 365"/>
                <a:gd name="T46" fmla="*/ 36432 w 364"/>
                <a:gd name="T47" fmla="*/ 69218 h 365"/>
                <a:gd name="T48" fmla="*/ 29231 w 364"/>
                <a:gd name="T49" fmla="*/ 68851 h 365"/>
                <a:gd name="T50" fmla="*/ 22592 w 364"/>
                <a:gd name="T51" fmla="*/ 67138 h 365"/>
                <a:gd name="T52" fmla="*/ 18035 w 364"/>
                <a:gd name="T53" fmla="*/ 65059 h 365"/>
                <a:gd name="T54" fmla="*/ 13115 w 364"/>
                <a:gd name="T55" fmla="*/ 61824 h 365"/>
                <a:gd name="T56" fmla="*/ 7793 w 364"/>
                <a:gd name="T57" fmla="*/ 56705 h 365"/>
                <a:gd name="T58" fmla="*/ 4161 w 364"/>
                <a:gd name="T59" fmla="*/ 51196 h 365"/>
                <a:gd name="T60" fmla="*/ 960 w 364"/>
                <a:gd name="T61" fmla="*/ 43439 h 365"/>
                <a:gd name="T62" fmla="*/ 0 w 364"/>
                <a:gd name="T63" fmla="*/ 36603 h 365"/>
                <a:gd name="T64" fmla="*/ 362 w 364"/>
                <a:gd name="T65" fmla="*/ 31093 h 365"/>
                <a:gd name="T66" fmla="*/ 1718 w 364"/>
                <a:gd name="T67" fmla="*/ 24457 h 365"/>
                <a:gd name="T68" fmla="*/ 4362 w 364"/>
                <a:gd name="T69" fmla="*/ 18218 h 365"/>
                <a:gd name="T70" fmla="*/ 9115 w 364"/>
                <a:gd name="T71" fmla="*/ 11554 h 365"/>
                <a:gd name="T72" fmla="*/ 14041 w 364"/>
                <a:gd name="T73" fmla="*/ 7193 h 365"/>
                <a:gd name="T74" fmla="*/ 19552 w 364"/>
                <a:gd name="T75" fmla="*/ 3596 h 365"/>
                <a:gd name="T76" fmla="*/ 29231 w 364"/>
                <a:gd name="T77" fmla="*/ 758 h 365"/>
                <a:gd name="T78" fmla="*/ 36432 w 364"/>
                <a:gd name="T79" fmla="*/ 362 h 365"/>
                <a:gd name="T80" fmla="*/ 43271 w 364"/>
                <a:gd name="T81" fmla="*/ 1321 h 365"/>
                <a:gd name="T82" fmla="*/ 49547 w 364"/>
                <a:gd name="T83" fmla="*/ 3596 h 365"/>
                <a:gd name="T84" fmla="*/ 56386 w 364"/>
                <a:gd name="T85" fmla="*/ 8152 h 365"/>
                <a:gd name="T86" fmla="*/ 61139 w 364"/>
                <a:gd name="T87" fmla="*/ 12708 h 365"/>
                <a:gd name="T88" fmla="*/ 64743 w 364"/>
                <a:gd name="T89" fmla="*/ 18218 h 365"/>
                <a:gd name="T90" fmla="*/ 68145 w 364"/>
                <a:gd name="T91" fmla="*/ 27692 h 365"/>
                <a:gd name="T92" fmla="*/ 68904 w 364"/>
                <a:gd name="T93" fmla="*/ 34523 h 365"/>
                <a:gd name="T94" fmla="*/ 68145 w 364"/>
                <a:gd name="T95" fmla="*/ 41722 h 365"/>
                <a:gd name="T96" fmla="*/ 66260 w 364"/>
                <a:gd name="T97" fmla="*/ 48156 h 365"/>
                <a:gd name="T98" fmla="*/ 62065 w 364"/>
                <a:gd name="T99" fmla="*/ 55188 h 365"/>
                <a:gd name="T100" fmla="*/ 57702 w 364"/>
                <a:gd name="T101" fmla="*/ 60106 h 365"/>
                <a:gd name="T102" fmla="*/ 52386 w 364"/>
                <a:gd name="T103" fmla="*/ 64099 h 365"/>
                <a:gd name="T104" fmla="*/ 44788 w 364"/>
                <a:gd name="T105" fmla="*/ 67500 h 365"/>
                <a:gd name="T106" fmla="*/ 36432 w 364"/>
                <a:gd name="T107" fmla="*/ 69017 h 365"/>
                <a:gd name="T108" fmla="*/ 29231 w 364"/>
                <a:gd name="T109" fmla="*/ 68655 h 365"/>
                <a:gd name="T110" fmla="*/ 22592 w 364"/>
                <a:gd name="T111" fmla="*/ 66937 h 365"/>
                <a:gd name="T112" fmla="*/ 15391 w 364"/>
                <a:gd name="T113" fmla="*/ 63146 h 365"/>
                <a:gd name="T114" fmla="*/ 10242 w 364"/>
                <a:gd name="T115" fmla="*/ 58986 h 365"/>
                <a:gd name="T116" fmla="*/ 6075 w 364"/>
                <a:gd name="T117" fmla="*/ 53867 h 365"/>
                <a:gd name="T118" fmla="*/ 2839 w 364"/>
                <a:gd name="T119" fmla="*/ 48156 h 365"/>
                <a:gd name="T120" fmla="*/ 362 w 364"/>
                <a:gd name="T121" fmla="*/ 38321 h 3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4"/>
                <a:gd name="T184" fmla="*/ 0 h 365"/>
                <a:gd name="T185" fmla="*/ 364 w 364"/>
                <a:gd name="T186" fmla="*/ 365 h 3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4" h="365">
                  <a:moveTo>
                    <a:pt x="0" y="182"/>
                  </a:moveTo>
                  <a:lnTo>
                    <a:pt x="0" y="173"/>
                  </a:lnTo>
                  <a:lnTo>
                    <a:pt x="1" y="164"/>
                  </a:lnTo>
                  <a:lnTo>
                    <a:pt x="2" y="155"/>
                  </a:lnTo>
                  <a:lnTo>
                    <a:pt x="3" y="146"/>
                  </a:lnTo>
                  <a:lnTo>
                    <a:pt x="5" y="137"/>
                  </a:lnTo>
                  <a:lnTo>
                    <a:pt x="8" y="128"/>
                  </a:lnTo>
                  <a:lnTo>
                    <a:pt x="11" y="120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18" y="103"/>
                  </a:lnTo>
                  <a:lnTo>
                    <a:pt x="22" y="95"/>
                  </a:lnTo>
                  <a:lnTo>
                    <a:pt x="26" y="88"/>
                  </a:lnTo>
                  <a:lnTo>
                    <a:pt x="31" y="80"/>
                  </a:lnTo>
                  <a:lnTo>
                    <a:pt x="36" y="73"/>
                  </a:lnTo>
                  <a:lnTo>
                    <a:pt x="38" y="70"/>
                  </a:lnTo>
                  <a:lnTo>
                    <a:pt x="41" y="66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66" y="42"/>
                  </a:lnTo>
                  <a:lnTo>
                    <a:pt x="73" y="36"/>
                  </a:lnTo>
                  <a:lnTo>
                    <a:pt x="80" y="31"/>
                  </a:lnTo>
                  <a:lnTo>
                    <a:pt x="87" y="27"/>
                  </a:lnTo>
                  <a:lnTo>
                    <a:pt x="95" y="22"/>
                  </a:lnTo>
                  <a:lnTo>
                    <a:pt x="111" y="15"/>
                  </a:lnTo>
                  <a:lnTo>
                    <a:pt x="119" y="11"/>
                  </a:lnTo>
                  <a:lnTo>
                    <a:pt x="127" y="8"/>
                  </a:lnTo>
                  <a:lnTo>
                    <a:pt x="136" y="6"/>
                  </a:lnTo>
                  <a:lnTo>
                    <a:pt x="145" y="4"/>
                  </a:lnTo>
                  <a:lnTo>
                    <a:pt x="154" y="2"/>
                  </a:lnTo>
                  <a:lnTo>
                    <a:pt x="163" y="1"/>
                  </a:lnTo>
                  <a:lnTo>
                    <a:pt x="172" y="1"/>
                  </a:lnTo>
                  <a:lnTo>
                    <a:pt x="183" y="0"/>
                  </a:lnTo>
                  <a:lnTo>
                    <a:pt x="192" y="1"/>
                  </a:lnTo>
                  <a:lnTo>
                    <a:pt x="201" y="1"/>
                  </a:lnTo>
                  <a:lnTo>
                    <a:pt x="210" y="2"/>
                  </a:lnTo>
                  <a:lnTo>
                    <a:pt x="219" y="4"/>
                  </a:lnTo>
                  <a:lnTo>
                    <a:pt x="228" y="6"/>
                  </a:lnTo>
                  <a:lnTo>
                    <a:pt x="237" y="8"/>
                  </a:lnTo>
                  <a:lnTo>
                    <a:pt x="245" y="11"/>
                  </a:lnTo>
                  <a:lnTo>
                    <a:pt x="253" y="15"/>
                  </a:lnTo>
                  <a:lnTo>
                    <a:pt x="257" y="16"/>
                  </a:lnTo>
                  <a:lnTo>
                    <a:pt x="261" y="18"/>
                  </a:lnTo>
                  <a:lnTo>
                    <a:pt x="269" y="22"/>
                  </a:lnTo>
                  <a:lnTo>
                    <a:pt x="277" y="27"/>
                  </a:lnTo>
                  <a:lnTo>
                    <a:pt x="284" y="31"/>
                  </a:lnTo>
                  <a:lnTo>
                    <a:pt x="291" y="36"/>
                  </a:lnTo>
                  <a:lnTo>
                    <a:pt x="295" y="39"/>
                  </a:lnTo>
                  <a:lnTo>
                    <a:pt x="298" y="42"/>
                  </a:lnTo>
                  <a:lnTo>
                    <a:pt x="311" y="54"/>
                  </a:lnTo>
                  <a:lnTo>
                    <a:pt x="317" y="60"/>
                  </a:lnTo>
                  <a:lnTo>
                    <a:pt x="323" y="66"/>
                  </a:lnTo>
                  <a:lnTo>
                    <a:pt x="328" y="73"/>
                  </a:lnTo>
                  <a:lnTo>
                    <a:pt x="333" y="80"/>
                  </a:lnTo>
                  <a:lnTo>
                    <a:pt x="338" y="88"/>
                  </a:lnTo>
                  <a:lnTo>
                    <a:pt x="343" y="95"/>
                  </a:lnTo>
                  <a:lnTo>
                    <a:pt x="350" y="111"/>
                  </a:lnTo>
                  <a:lnTo>
                    <a:pt x="353" y="120"/>
                  </a:lnTo>
                  <a:lnTo>
                    <a:pt x="356" y="128"/>
                  </a:lnTo>
                  <a:lnTo>
                    <a:pt x="359" y="137"/>
                  </a:lnTo>
                  <a:lnTo>
                    <a:pt x="361" y="146"/>
                  </a:lnTo>
                  <a:lnTo>
                    <a:pt x="362" y="155"/>
                  </a:lnTo>
                  <a:lnTo>
                    <a:pt x="364" y="164"/>
                  </a:lnTo>
                  <a:lnTo>
                    <a:pt x="364" y="173"/>
                  </a:lnTo>
                  <a:lnTo>
                    <a:pt x="364" y="182"/>
                  </a:lnTo>
                  <a:lnTo>
                    <a:pt x="364" y="193"/>
                  </a:lnTo>
                  <a:lnTo>
                    <a:pt x="364" y="202"/>
                  </a:lnTo>
                  <a:lnTo>
                    <a:pt x="362" y="211"/>
                  </a:lnTo>
                  <a:lnTo>
                    <a:pt x="361" y="220"/>
                  </a:lnTo>
                  <a:lnTo>
                    <a:pt x="359" y="229"/>
                  </a:lnTo>
                  <a:lnTo>
                    <a:pt x="356" y="237"/>
                  </a:lnTo>
                  <a:lnTo>
                    <a:pt x="353" y="246"/>
                  </a:lnTo>
                  <a:lnTo>
                    <a:pt x="350" y="254"/>
                  </a:lnTo>
                  <a:lnTo>
                    <a:pt x="348" y="258"/>
                  </a:lnTo>
                  <a:lnTo>
                    <a:pt x="347" y="262"/>
                  </a:lnTo>
                  <a:lnTo>
                    <a:pt x="343" y="270"/>
                  </a:lnTo>
                  <a:lnTo>
                    <a:pt x="338" y="278"/>
                  </a:lnTo>
                  <a:lnTo>
                    <a:pt x="333" y="285"/>
                  </a:lnTo>
                  <a:lnTo>
                    <a:pt x="328" y="292"/>
                  </a:lnTo>
                  <a:lnTo>
                    <a:pt x="326" y="296"/>
                  </a:lnTo>
                  <a:lnTo>
                    <a:pt x="323" y="299"/>
                  </a:lnTo>
                  <a:lnTo>
                    <a:pt x="311" y="312"/>
                  </a:lnTo>
                  <a:lnTo>
                    <a:pt x="305" y="318"/>
                  </a:lnTo>
                  <a:lnTo>
                    <a:pt x="298" y="324"/>
                  </a:lnTo>
                  <a:lnTo>
                    <a:pt x="291" y="329"/>
                  </a:lnTo>
                  <a:lnTo>
                    <a:pt x="284" y="334"/>
                  </a:lnTo>
                  <a:lnTo>
                    <a:pt x="277" y="339"/>
                  </a:lnTo>
                  <a:lnTo>
                    <a:pt x="269" y="343"/>
                  </a:lnTo>
                  <a:lnTo>
                    <a:pt x="253" y="351"/>
                  </a:lnTo>
                  <a:lnTo>
                    <a:pt x="245" y="354"/>
                  </a:lnTo>
                  <a:lnTo>
                    <a:pt x="237" y="357"/>
                  </a:lnTo>
                  <a:lnTo>
                    <a:pt x="228" y="359"/>
                  </a:lnTo>
                  <a:lnTo>
                    <a:pt x="219" y="361"/>
                  </a:lnTo>
                  <a:lnTo>
                    <a:pt x="210" y="363"/>
                  </a:lnTo>
                  <a:lnTo>
                    <a:pt x="201" y="364"/>
                  </a:lnTo>
                  <a:lnTo>
                    <a:pt x="192" y="365"/>
                  </a:lnTo>
                  <a:lnTo>
                    <a:pt x="183" y="365"/>
                  </a:lnTo>
                  <a:lnTo>
                    <a:pt x="172" y="365"/>
                  </a:lnTo>
                  <a:lnTo>
                    <a:pt x="163" y="364"/>
                  </a:lnTo>
                  <a:lnTo>
                    <a:pt x="154" y="363"/>
                  </a:lnTo>
                  <a:lnTo>
                    <a:pt x="145" y="361"/>
                  </a:lnTo>
                  <a:lnTo>
                    <a:pt x="136" y="359"/>
                  </a:lnTo>
                  <a:lnTo>
                    <a:pt x="127" y="357"/>
                  </a:lnTo>
                  <a:lnTo>
                    <a:pt x="119" y="354"/>
                  </a:lnTo>
                  <a:lnTo>
                    <a:pt x="111" y="351"/>
                  </a:lnTo>
                  <a:lnTo>
                    <a:pt x="107" y="349"/>
                  </a:lnTo>
                  <a:lnTo>
                    <a:pt x="103" y="347"/>
                  </a:lnTo>
                  <a:lnTo>
                    <a:pt x="95" y="343"/>
                  </a:lnTo>
                  <a:lnTo>
                    <a:pt x="87" y="339"/>
                  </a:lnTo>
                  <a:lnTo>
                    <a:pt x="80" y="334"/>
                  </a:lnTo>
                  <a:lnTo>
                    <a:pt x="73" y="329"/>
                  </a:lnTo>
                  <a:lnTo>
                    <a:pt x="69" y="326"/>
                  </a:lnTo>
                  <a:lnTo>
                    <a:pt x="66" y="324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41" y="299"/>
                  </a:lnTo>
                  <a:lnTo>
                    <a:pt x="36" y="292"/>
                  </a:lnTo>
                  <a:lnTo>
                    <a:pt x="31" y="285"/>
                  </a:lnTo>
                  <a:lnTo>
                    <a:pt x="26" y="278"/>
                  </a:lnTo>
                  <a:lnTo>
                    <a:pt x="22" y="270"/>
                  </a:lnTo>
                  <a:lnTo>
                    <a:pt x="14" y="254"/>
                  </a:lnTo>
                  <a:lnTo>
                    <a:pt x="11" y="246"/>
                  </a:lnTo>
                  <a:lnTo>
                    <a:pt x="8" y="237"/>
                  </a:lnTo>
                  <a:lnTo>
                    <a:pt x="5" y="229"/>
                  </a:lnTo>
                  <a:lnTo>
                    <a:pt x="3" y="220"/>
                  </a:lnTo>
                  <a:lnTo>
                    <a:pt x="2" y="211"/>
                  </a:lnTo>
                  <a:lnTo>
                    <a:pt x="1" y="202"/>
                  </a:lnTo>
                  <a:lnTo>
                    <a:pt x="0" y="193"/>
                  </a:lnTo>
                  <a:lnTo>
                    <a:pt x="0" y="182"/>
                  </a:lnTo>
                  <a:close/>
                  <a:moveTo>
                    <a:pt x="1" y="182"/>
                  </a:moveTo>
                  <a:lnTo>
                    <a:pt x="1" y="173"/>
                  </a:lnTo>
                  <a:lnTo>
                    <a:pt x="2" y="164"/>
                  </a:lnTo>
                  <a:lnTo>
                    <a:pt x="3" y="155"/>
                  </a:lnTo>
                  <a:lnTo>
                    <a:pt x="5" y="146"/>
                  </a:lnTo>
                  <a:lnTo>
                    <a:pt x="7" y="137"/>
                  </a:lnTo>
                  <a:lnTo>
                    <a:pt x="9" y="129"/>
                  </a:lnTo>
                  <a:lnTo>
                    <a:pt x="12" y="120"/>
                  </a:lnTo>
                  <a:lnTo>
                    <a:pt x="15" y="112"/>
                  </a:lnTo>
                  <a:lnTo>
                    <a:pt x="19" y="104"/>
                  </a:lnTo>
                  <a:lnTo>
                    <a:pt x="23" y="96"/>
                  </a:lnTo>
                  <a:lnTo>
                    <a:pt x="32" y="81"/>
                  </a:lnTo>
                  <a:lnTo>
                    <a:pt x="37" y="74"/>
                  </a:lnTo>
                  <a:lnTo>
                    <a:pt x="42" y="67"/>
                  </a:lnTo>
                  <a:lnTo>
                    <a:pt x="48" y="61"/>
                  </a:lnTo>
                  <a:lnTo>
                    <a:pt x="54" y="55"/>
                  </a:lnTo>
                  <a:lnTo>
                    <a:pt x="60" y="49"/>
                  </a:lnTo>
                  <a:lnTo>
                    <a:pt x="67" y="43"/>
                  </a:lnTo>
                  <a:lnTo>
                    <a:pt x="74" y="38"/>
                  </a:lnTo>
                  <a:lnTo>
                    <a:pt x="81" y="33"/>
                  </a:lnTo>
                  <a:lnTo>
                    <a:pt x="88" y="28"/>
                  </a:lnTo>
                  <a:lnTo>
                    <a:pt x="95" y="23"/>
                  </a:lnTo>
                  <a:lnTo>
                    <a:pt x="103" y="19"/>
                  </a:lnTo>
                  <a:lnTo>
                    <a:pt x="111" y="16"/>
                  </a:lnTo>
                  <a:lnTo>
                    <a:pt x="128" y="10"/>
                  </a:lnTo>
                  <a:lnTo>
                    <a:pt x="145" y="5"/>
                  </a:lnTo>
                  <a:lnTo>
                    <a:pt x="154" y="4"/>
                  </a:lnTo>
                  <a:lnTo>
                    <a:pt x="163" y="3"/>
                  </a:lnTo>
                  <a:lnTo>
                    <a:pt x="172" y="2"/>
                  </a:lnTo>
                  <a:lnTo>
                    <a:pt x="183" y="2"/>
                  </a:lnTo>
                  <a:lnTo>
                    <a:pt x="192" y="2"/>
                  </a:lnTo>
                  <a:lnTo>
                    <a:pt x="201" y="3"/>
                  </a:lnTo>
                  <a:lnTo>
                    <a:pt x="210" y="4"/>
                  </a:lnTo>
                  <a:lnTo>
                    <a:pt x="219" y="5"/>
                  </a:lnTo>
                  <a:lnTo>
                    <a:pt x="228" y="7"/>
                  </a:lnTo>
                  <a:lnTo>
                    <a:pt x="236" y="10"/>
                  </a:lnTo>
                  <a:lnTo>
                    <a:pt x="245" y="13"/>
                  </a:lnTo>
                  <a:lnTo>
                    <a:pt x="253" y="16"/>
                  </a:lnTo>
                  <a:lnTo>
                    <a:pt x="261" y="19"/>
                  </a:lnTo>
                  <a:lnTo>
                    <a:pt x="269" y="23"/>
                  </a:lnTo>
                  <a:lnTo>
                    <a:pt x="283" y="33"/>
                  </a:lnTo>
                  <a:lnTo>
                    <a:pt x="291" y="38"/>
                  </a:lnTo>
                  <a:lnTo>
                    <a:pt x="297" y="43"/>
                  </a:lnTo>
                  <a:lnTo>
                    <a:pt x="304" y="49"/>
                  </a:lnTo>
                  <a:lnTo>
                    <a:pt x="310" y="55"/>
                  </a:lnTo>
                  <a:lnTo>
                    <a:pt x="316" y="61"/>
                  </a:lnTo>
                  <a:lnTo>
                    <a:pt x="322" y="67"/>
                  </a:lnTo>
                  <a:lnTo>
                    <a:pt x="327" y="74"/>
                  </a:lnTo>
                  <a:lnTo>
                    <a:pt x="332" y="81"/>
                  </a:lnTo>
                  <a:lnTo>
                    <a:pt x="337" y="89"/>
                  </a:lnTo>
                  <a:lnTo>
                    <a:pt x="341" y="96"/>
                  </a:lnTo>
                  <a:lnTo>
                    <a:pt x="345" y="104"/>
                  </a:lnTo>
                  <a:lnTo>
                    <a:pt x="349" y="112"/>
                  </a:lnTo>
                  <a:lnTo>
                    <a:pt x="355" y="129"/>
                  </a:lnTo>
                  <a:lnTo>
                    <a:pt x="359" y="146"/>
                  </a:lnTo>
                  <a:lnTo>
                    <a:pt x="361" y="155"/>
                  </a:lnTo>
                  <a:lnTo>
                    <a:pt x="362" y="164"/>
                  </a:lnTo>
                  <a:lnTo>
                    <a:pt x="363" y="173"/>
                  </a:lnTo>
                  <a:lnTo>
                    <a:pt x="363" y="182"/>
                  </a:lnTo>
                  <a:lnTo>
                    <a:pt x="363" y="193"/>
                  </a:lnTo>
                  <a:lnTo>
                    <a:pt x="362" y="202"/>
                  </a:lnTo>
                  <a:lnTo>
                    <a:pt x="361" y="211"/>
                  </a:lnTo>
                  <a:lnTo>
                    <a:pt x="359" y="220"/>
                  </a:lnTo>
                  <a:lnTo>
                    <a:pt x="357" y="228"/>
                  </a:lnTo>
                  <a:lnTo>
                    <a:pt x="355" y="237"/>
                  </a:lnTo>
                  <a:lnTo>
                    <a:pt x="352" y="245"/>
                  </a:lnTo>
                  <a:lnTo>
                    <a:pt x="349" y="254"/>
                  </a:lnTo>
                  <a:lnTo>
                    <a:pt x="345" y="262"/>
                  </a:lnTo>
                  <a:lnTo>
                    <a:pt x="341" y="269"/>
                  </a:lnTo>
                  <a:lnTo>
                    <a:pt x="332" y="284"/>
                  </a:lnTo>
                  <a:lnTo>
                    <a:pt x="327" y="291"/>
                  </a:lnTo>
                  <a:lnTo>
                    <a:pt x="322" y="298"/>
                  </a:lnTo>
                  <a:lnTo>
                    <a:pt x="316" y="305"/>
                  </a:lnTo>
                  <a:lnTo>
                    <a:pt x="310" y="311"/>
                  </a:lnTo>
                  <a:lnTo>
                    <a:pt x="304" y="317"/>
                  </a:lnTo>
                  <a:lnTo>
                    <a:pt x="297" y="323"/>
                  </a:lnTo>
                  <a:lnTo>
                    <a:pt x="291" y="328"/>
                  </a:lnTo>
                  <a:lnTo>
                    <a:pt x="283" y="333"/>
                  </a:lnTo>
                  <a:lnTo>
                    <a:pt x="276" y="338"/>
                  </a:lnTo>
                  <a:lnTo>
                    <a:pt x="269" y="342"/>
                  </a:lnTo>
                  <a:lnTo>
                    <a:pt x="261" y="346"/>
                  </a:lnTo>
                  <a:lnTo>
                    <a:pt x="253" y="350"/>
                  </a:lnTo>
                  <a:lnTo>
                    <a:pt x="236" y="356"/>
                  </a:lnTo>
                  <a:lnTo>
                    <a:pt x="219" y="360"/>
                  </a:lnTo>
                  <a:lnTo>
                    <a:pt x="210" y="362"/>
                  </a:lnTo>
                  <a:lnTo>
                    <a:pt x="201" y="363"/>
                  </a:lnTo>
                  <a:lnTo>
                    <a:pt x="192" y="364"/>
                  </a:lnTo>
                  <a:lnTo>
                    <a:pt x="183" y="364"/>
                  </a:lnTo>
                  <a:lnTo>
                    <a:pt x="172" y="364"/>
                  </a:lnTo>
                  <a:lnTo>
                    <a:pt x="163" y="363"/>
                  </a:lnTo>
                  <a:lnTo>
                    <a:pt x="154" y="362"/>
                  </a:lnTo>
                  <a:lnTo>
                    <a:pt x="145" y="360"/>
                  </a:lnTo>
                  <a:lnTo>
                    <a:pt x="136" y="358"/>
                  </a:lnTo>
                  <a:lnTo>
                    <a:pt x="128" y="356"/>
                  </a:lnTo>
                  <a:lnTo>
                    <a:pt x="119" y="353"/>
                  </a:lnTo>
                  <a:lnTo>
                    <a:pt x="111" y="350"/>
                  </a:lnTo>
                  <a:lnTo>
                    <a:pt x="103" y="346"/>
                  </a:lnTo>
                  <a:lnTo>
                    <a:pt x="95" y="342"/>
                  </a:lnTo>
                  <a:lnTo>
                    <a:pt x="81" y="333"/>
                  </a:lnTo>
                  <a:lnTo>
                    <a:pt x="74" y="328"/>
                  </a:lnTo>
                  <a:lnTo>
                    <a:pt x="67" y="323"/>
                  </a:lnTo>
                  <a:lnTo>
                    <a:pt x="60" y="317"/>
                  </a:lnTo>
                  <a:lnTo>
                    <a:pt x="54" y="311"/>
                  </a:lnTo>
                  <a:lnTo>
                    <a:pt x="48" y="305"/>
                  </a:lnTo>
                  <a:lnTo>
                    <a:pt x="42" y="298"/>
                  </a:lnTo>
                  <a:lnTo>
                    <a:pt x="37" y="291"/>
                  </a:lnTo>
                  <a:lnTo>
                    <a:pt x="32" y="284"/>
                  </a:lnTo>
                  <a:lnTo>
                    <a:pt x="27" y="277"/>
                  </a:lnTo>
                  <a:lnTo>
                    <a:pt x="23" y="269"/>
                  </a:lnTo>
                  <a:lnTo>
                    <a:pt x="19" y="262"/>
                  </a:lnTo>
                  <a:lnTo>
                    <a:pt x="15" y="254"/>
                  </a:lnTo>
                  <a:lnTo>
                    <a:pt x="9" y="237"/>
                  </a:lnTo>
                  <a:lnTo>
                    <a:pt x="5" y="220"/>
                  </a:lnTo>
                  <a:lnTo>
                    <a:pt x="3" y="211"/>
                  </a:lnTo>
                  <a:lnTo>
                    <a:pt x="2" y="202"/>
                  </a:lnTo>
                  <a:lnTo>
                    <a:pt x="1" y="193"/>
                  </a:lnTo>
                  <a:lnTo>
                    <a:pt x="1" y="1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2" name="Freeform 194"/>
            <p:cNvSpPr>
              <a:spLocks noEditPoints="1"/>
            </p:cNvSpPr>
            <p:nvPr/>
          </p:nvSpPr>
          <p:spPr bwMode="auto">
            <a:xfrm rot="1413173">
              <a:off x="1819" y="1307"/>
              <a:ext cx="2080" cy="2080"/>
            </a:xfrm>
            <a:custGeom>
              <a:avLst/>
              <a:gdLst>
                <a:gd name="T0" fmla="*/ 362 w 362"/>
                <a:gd name="T1" fmla="*/ 29022 h 362"/>
                <a:gd name="T2" fmla="*/ 2080 w 362"/>
                <a:gd name="T3" fmla="*/ 22386 h 362"/>
                <a:gd name="T4" fmla="*/ 5878 w 362"/>
                <a:gd name="T5" fmla="*/ 14991 h 362"/>
                <a:gd name="T6" fmla="*/ 10067 w 362"/>
                <a:gd name="T7" fmla="*/ 10067 h 362"/>
                <a:gd name="T8" fmla="*/ 15186 w 362"/>
                <a:gd name="T9" fmla="*/ 5878 h 362"/>
                <a:gd name="T10" fmla="*/ 20863 w 362"/>
                <a:gd name="T11" fmla="*/ 2643 h 362"/>
                <a:gd name="T12" fmla="*/ 30735 w 362"/>
                <a:gd name="T13" fmla="*/ 195 h 362"/>
                <a:gd name="T14" fmla="*/ 37934 w 362"/>
                <a:gd name="T15" fmla="*/ 195 h 362"/>
                <a:gd name="T16" fmla="*/ 44571 w 362"/>
                <a:gd name="T17" fmla="*/ 1517 h 362"/>
                <a:gd name="T18" fmla="*/ 50845 w 362"/>
                <a:gd name="T19" fmla="*/ 3993 h 362"/>
                <a:gd name="T20" fmla="*/ 57482 w 362"/>
                <a:gd name="T21" fmla="*/ 8912 h 362"/>
                <a:gd name="T22" fmla="*/ 61837 w 362"/>
                <a:gd name="T23" fmla="*/ 13669 h 362"/>
                <a:gd name="T24" fmla="*/ 65273 w 362"/>
                <a:gd name="T25" fmla="*/ 19346 h 362"/>
                <a:gd name="T26" fmla="*/ 68307 w 362"/>
                <a:gd name="T27" fmla="*/ 29022 h 362"/>
                <a:gd name="T28" fmla="*/ 68669 w 362"/>
                <a:gd name="T29" fmla="*/ 36216 h 362"/>
                <a:gd name="T30" fmla="*/ 67548 w 362"/>
                <a:gd name="T31" fmla="*/ 42887 h 362"/>
                <a:gd name="T32" fmla="*/ 65273 w 362"/>
                <a:gd name="T33" fmla="*/ 49322 h 362"/>
                <a:gd name="T34" fmla="*/ 60877 w 362"/>
                <a:gd name="T35" fmla="*/ 56160 h 362"/>
                <a:gd name="T36" fmla="*/ 56160 w 362"/>
                <a:gd name="T37" fmla="*/ 60877 h 362"/>
                <a:gd name="T38" fmla="*/ 50845 w 362"/>
                <a:gd name="T39" fmla="*/ 64509 h 362"/>
                <a:gd name="T40" fmla="*/ 41370 w 362"/>
                <a:gd name="T41" fmla="*/ 67910 h 362"/>
                <a:gd name="T42" fmla="*/ 34533 w 362"/>
                <a:gd name="T43" fmla="*/ 68669 h 362"/>
                <a:gd name="T44" fmla="*/ 27304 w 362"/>
                <a:gd name="T45" fmla="*/ 67910 h 362"/>
                <a:gd name="T46" fmla="*/ 20863 w 362"/>
                <a:gd name="T47" fmla="*/ 66031 h 362"/>
                <a:gd name="T48" fmla="*/ 13836 w 362"/>
                <a:gd name="T49" fmla="*/ 61837 h 362"/>
                <a:gd name="T50" fmla="*/ 8912 w 362"/>
                <a:gd name="T51" fmla="*/ 57482 h 362"/>
                <a:gd name="T52" fmla="*/ 4918 w 362"/>
                <a:gd name="T53" fmla="*/ 52161 h 362"/>
                <a:gd name="T54" fmla="*/ 1517 w 362"/>
                <a:gd name="T55" fmla="*/ 44571 h 362"/>
                <a:gd name="T56" fmla="*/ 0 w 362"/>
                <a:gd name="T57" fmla="*/ 36216 h 362"/>
                <a:gd name="T58" fmla="*/ 362 w 362"/>
                <a:gd name="T59" fmla="*/ 30735 h 362"/>
                <a:gd name="T60" fmla="*/ 2838 w 362"/>
                <a:gd name="T61" fmla="*/ 20863 h 362"/>
                <a:gd name="T62" fmla="*/ 7958 w 362"/>
                <a:gd name="T63" fmla="*/ 12514 h 362"/>
                <a:gd name="T64" fmla="*/ 12710 w 362"/>
                <a:gd name="T65" fmla="*/ 7958 h 362"/>
                <a:gd name="T66" fmla="*/ 18025 w 362"/>
                <a:gd name="T67" fmla="*/ 4355 h 362"/>
                <a:gd name="T68" fmla="*/ 24098 w 362"/>
                <a:gd name="T69" fmla="*/ 1718 h 362"/>
                <a:gd name="T70" fmla="*/ 30735 w 362"/>
                <a:gd name="T71" fmla="*/ 362 h 362"/>
                <a:gd name="T72" fmla="*/ 37934 w 362"/>
                <a:gd name="T73" fmla="*/ 362 h 362"/>
                <a:gd name="T74" fmla="*/ 47610 w 362"/>
                <a:gd name="T75" fmla="*/ 2838 h 362"/>
                <a:gd name="T76" fmla="*/ 55959 w 362"/>
                <a:gd name="T77" fmla="*/ 7958 h 362"/>
                <a:gd name="T78" fmla="*/ 60716 w 362"/>
                <a:gd name="T79" fmla="*/ 12514 h 362"/>
                <a:gd name="T80" fmla="*/ 64313 w 362"/>
                <a:gd name="T81" fmla="*/ 18025 h 362"/>
                <a:gd name="T82" fmla="*/ 66956 w 362"/>
                <a:gd name="T83" fmla="*/ 24098 h 362"/>
                <a:gd name="T84" fmla="*/ 68307 w 362"/>
                <a:gd name="T85" fmla="*/ 30735 h 362"/>
                <a:gd name="T86" fmla="*/ 68307 w 362"/>
                <a:gd name="T87" fmla="*/ 37934 h 362"/>
                <a:gd name="T88" fmla="*/ 65830 w 362"/>
                <a:gd name="T89" fmla="*/ 47610 h 362"/>
                <a:gd name="T90" fmla="*/ 60716 w 362"/>
                <a:gd name="T91" fmla="*/ 55959 h 362"/>
                <a:gd name="T92" fmla="*/ 55959 w 362"/>
                <a:gd name="T93" fmla="*/ 60515 h 362"/>
                <a:gd name="T94" fmla="*/ 50644 w 362"/>
                <a:gd name="T95" fmla="*/ 64313 h 362"/>
                <a:gd name="T96" fmla="*/ 44571 w 362"/>
                <a:gd name="T97" fmla="*/ 66790 h 362"/>
                <a:gd name="T98" fmla="*/ 37934 w 362"/>
                <a:gd name="T99" fmla="*/ 68111 h 362"/>
                <a:gd name="T100" fmla="*/ 30735 w 362"/>
                <a:gd name="T101" fmla="*/ 68111 h 362"/>
                <a:gd name="T102" fmla="*/ 21064 w 362"/>
                <a:gd name="T103" fmla="*/ 65635 h 362"/>
                <a:gd name="T104" fmla="*/ 12710 w 362"/>
                <a:gd name="T105" fmla="*/ 60515 h 362"/>
                <a:gd name="T106" fmla="*/ 7958 w 362"/>
                <a:gd name="T107" fmla="*/ 55959 h 362"/>
                <a:gd name="T108" fmla="*/ 4355 w 362"/>
                <a:gd name="T109" fmla="*/ 50644 h 362"/>
                <a:gd name="T110" fmla="*/ 1718 w 362"/>
                <a:gd name="T111" fmla="*/ 44404 h 362"/>
                <a:gd name="T112" fmla="*/ 362 w 362"/>
                <a:gd name="T113" fmla="*/ 37934 h 3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2"/>
                <a:gd name="T173" fmla="*/ 362 w 362"/>
                <a:gd name="T174" fmla="*/ 362 h 3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2">
                  <a:moveTo>
                    <a:pt x="0" y="180"/>
                  </a:moveTo>
                  <a:lnTo>
                    <a:pt x="0" y="171"/>
                  </a:lnTo>
                  <a:lnTo>
                    <a:pt x="1" y="162"/>
                  </a:lnTo>
                  <a:lnTo>
                    <a:pt x="2" y="153"/>
                  </a:lnTo>
                  <a:lnTo>
                    <a:pt x="4" y="144"/>
                  </a:lnTo>
                  <a:lnTo>
                    <a:pt x="6" y="135"/>
                  </a:lnTo>
                  <a:lnTo>
                    <a:pt x="8" y="127"/>
                  </a:lnTo>
                  <a:lnTo>
                    <a:pt x="11" y="118"/>
                  </a:lnTo>
                  <a:lnTo>
                    <a:pt x="14" y="110"/>
                  </a:lnTo>
                  <a:lnTo>
                    <a:pt x="18" y="102"/>
                  </a:lnTo>
                  <a:lnTo>
                    <a:pt x="22" y="94"/>
                  </a:lnTo>
                  <a:lnTo>
                    <a:pt x="31" y="79"/>
                  </a:lnTo>
                  <a:lnTo>
                    <a:pt x="36" y="72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6" y="41"/>
                  </a:lnTo>
                  <a:lnTo>
                    <a:pt x="73" y="36"/>
                  </a:lnTo>
                  <a:lnTo>
                    <a:pt x="80" y="31"/>
                  </a:lnTo>
                  <a:lnTo>
                    <a:pt x="87" y="26"/>
                  </a:lnTo>
                  <a:lnTo>
                    <a:pt x="94" y="21"/>
                  </a:lnTo>
                  <a:lnTo>
                    <a:pt x="102" y="17"/>
                  </a:lnTo>
                  <a:lnTo>
                    <a:pt x="110" y="14"/>
                  </a:lnTo>
                  <a:lnTo>
                    <a:pt x="127" y="8"/>
                  </a:lnTo>
                  <a:lnTo>
                    <a:pt x="144" y="3"/>
                  </a:lnTo>
                  <a:lnTo>
                    <a:pt x="153" y="2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1"/>
                  </a:lnTo>
                  <a:lnTo>
                    <a:pt x="209" y="2"/>
                  </a:lnTo>
                  <a:lnTo>
                    <a:pt x="218" y="3"/>
                  </a:lnTo>
                  <a:lnTo>
                    <a:pt x="227" y="5"/>
                  </a:lnTo>
                  <a:lnTo>
                    <a:pt x="235" y="8"/>
                  </a:lnTo>
                  <a:lnTo>
                    <a:pt x="244" y="11"/>
                  </a:lnTo>
                  <a:lnTo>
                    <a:pt x="252" y="14"/>
                  </a:lnTo>
                  <a:lnTo>
                    <a:pt x="260" y="17"/>
                  </a:lnTo>
                  <a:lnTo>
                    <a:pt x="268" y="21"/>
                  </a:lnTo>
                  <a:lnTo>
                    <a:pt x="282" y="31"/>
                  </a:lnTo>
                  <a:lnTo>
                    <a:pt x="290" y="36"/>
                  </a:lnTo>
                  <a:lnTo>
                    <a:pt x="296" y="41"/>
                  </a:lnTo>
                  <a:lnTo>
                    <a:pt x="303" y="47"/>
                  </a:lnTo>
                  <a:lnTo>
                    <a:pt x="309" y="53"/>
                  </a:lnTo>
                  <a:lnTo>
                    <a:pt x="315" y="59"/>
                  </a:lnTo>
                  <a:lnTo>
                    <a:pt x="321" y="65"/>
                  </a:lnTo>
                  <a:lnTo>
                    <a:pt x="326" y="72"/>
                  </a:lnTo>
                  <a:lnTo>
                    <a:pt x="331" y="79"/>
                  </a:lnTo>
                  <a:lnTo>
                    <a:pt x="336" y="87"/>
                  </a:lnTo>
                  <a:lnTo>
                    <a:pt x="340" y="94"/>
                  </a:lnTo>
                  <a:lnTo>
                    <a:pt x="344" y="102"/>
                  </a:lnTo>
                  <a:lnTo>
                    <a:pt x="348" y="110"/>
                  </a:lnTo>
                  <a:lnTo>
                    <a:pt x="354" y="127"/>
                  </a:lnTo>
                  <a:lnTo>
                    <a:pt x="358" y="144"/>
                  </a:lnTo>
                  <a:lnTo>
                    <a:pt x="360" y="153"/>
                  </a:lnTo>
                  <a:lnTo>
                    <a:pt x="361" y="162"/>
                  </a:lnTo>
                  <a:lnTo>
                    <a:pt x="362" y="171"/>
                  </a:lnTo>
                  <a:lnTo>
                    <a:pt x="362" y="180"/>
                  </a:lnTo>
                  <a:lnTo>
                    <a:pt x="362" y="191"/>
                  </a:lnTo>
                  <a:lnTo>
                    <a:pt x="361" y="200"/>
                  </a:lnTo>
                  <a:lnTo>
                    <a:pt x="360" y="209"/>
                  </a:lnTo>
                  <a:lnTo>
                    <a:pt x="358" y="218"/>
                  </a:lnTo>
                  <a:lnTo>
                    <a:pt x="356" y="226"/>
                  </a:lnTo>
                  <a:lnTo>
                    <a:pt x="354" y="235"/>
                  </a:lnTo>
                  <a:lnTo>
                    <a:pt x="351" y="243"/>
                  </a:lnTo>
                  <a:lnTo>
                    <a:pt x="348" y="252"/>
                  </a:lnTo>
                  <a:lnTo>
                    <a:pt x="344" y="260"/>
                  </a:lnTo>
                  <a:lnTo>
                    <a:pt x="340" y="267"/>
                  </a:lnTo>
                  <a:lnTo>
                    <a:pt x="331" y="282"/>
                  </a:lnTo>
                  <a:lnTo>
                    <a:pt x="326" y="289"/>
                  </a:lnTo>
                  <a:lnTo>
                    <a:pt x="321" y="296"/>
                  </a:lnTo>
                  <a:lnTo>
                    <a:pt x="315" y="303"/>
                  </a:lnTo>
                  <a:lnTo>
                    <a:pt x="309" y="309"/>
                  </a:lnTo>
                  <a:lnTo>
                    <a:pt x="303" y="315"/>
                  </a:lnTo>
                  <a:lnTo>
                    <a:pt x="296" y="321"/>
                  </a:lnTo>
                  <a:lnTo>
                    <a:pt x="290" y="326"/>
                  </a:lnTo>
                  <a:lnTo>
                    <a:pt x="282" y="331"/>
                  </a:lnTo>
                  <a:lnTo>
                    <a:pt x="275" y="336"/>
                  </a:lnTo>
                  <a:lnTo>
                    <a:pt x="268" y="340"/>
                  </a:lnTo>
                  <a:lnTo>
                    <a:pt x="260" y="344"/>
                  </a:lnTo>
                  <a:lnTo>
                    <a:pt x="252" y="348"/>
                  </a:lnTo>
                  <a:lnTo>
                    <a:pt x="235" y="354"/>
                  </a:lnTo>
                  <a:lnTo>
                    <a:pt x="218" y="358"/>
                  </a:lnTo>
                  <a:lnTo>
                    <a:pt x="209" y="360"/>
                  </a:lnTo>
                  <a:lnTo>
                    <a:pt x="200" y="361"/>
                  </a:lnTo>
                  <a:lnTo>
                    <a:pt x="191" y="362"/>
                  </a:lnTo>
                  <a:lnTo>
                    <a:pt x="182" y="362"/>
                  </a:lnTo>
                  <a:lnTo>
                    <a:pt x="171" y="362"/>
                  </a:lnTo>
                  <a:lnTo>
                    <a:pt x="162" y="361"/>
                  </a:lnTo>
                  <a:lnTo>
                    <a:pt x="153" y="360"/>
                  </a:lnTo>
                  <a:lnTo>
                    <a:pt x="144" y="358"/>
                  </a:lnTo>
                  <a:lnTo>
                    <a:pt x="135" y="356"/>
                  </a:lnTo>
                  <a:lnTo>
                    <a:pt x="127" y="354"/>
                  </a:lnTo>
                  <a:lnTo>
                    <a:pt x="118" y="351"/>
                  </a:lnTo>
                  <a:lnTo>
                    <a:pt x="110" y="348"/>
                  </a:lnTo>
                  <a:lnTo>
                    <a:pt x="102" y="344"/>
                  </a:lnTo>
                  <a:lnTo>
                    <a:pt x="94" y="340"/>
                  </a:lnTo>
                  <a:lnTo>
                    <a:pt x="80" y="331"/>
                  </a:lnTo>
                  <a:lnTo>
                    <a:pt x="73" y="326"/>
                  </a:lnTo>
                  <a:lnTo>
                    <a:pt x="66" y="321"/>
                  </a:lnTo>
                  <a:lnTo>
                    <a:pt x="59" y="315"/>
                  </a:lnTo>
                  <a:lnTo>
                    <a:pt x="53" y="309"/>
                  </a:lnTo>
                  <a:lnTo>
                    <a:pt x="47" y="303"/>
                  </a:lnTo>
                  <a:lnTo>
                    <a:pt x="41" y="296"/>
                  </a:lnTo>
                  <a:lnTo>
                    <a:pt x="36" y="289"/>
                  </a:lnTo>
                  <a:lnTo>
                    <a:pt x="31" y="282"/>
                  </a:lnTo>
                  <a:lnTo>
                    <a:pt x="26" y="275"/>
                  </a:lnTo>
                  <a:lnTo>
                    <a:pt x="22" y="267"/>
                  </a:lnTo>
                  <a:lnTo>
                    <a:pt x="18" y="260"/>
                  </a:lnTo>
                  <a:lnTo>
                    <a:pt x="14" y="252"/>
                  </a:lnTo>
                  <a:lnTo>
                    <a:pt x="8" y="235"/>
                  </a:lnTo>
                  <a:lnTo>
                    <a:pt x="4" y="218"/>
                  </a:lnTo>
                  <a:lnTo>
                    <a:pt x="2" y="209"/>
                  </a:lnTo>
                  <a:lnTo>
                    <a:pt x="1" y="200"/>
                  </a:lnTo>
                  <a:lnTo>
                    <a:pt x="0" y="191"/>
                  </a:lnTo>
                  <a:lnTo>
                    <a:pt x="0" y="180"/>
                  </a:lnTo>
                  <a:close/>
                  <a:moveTo>
                    <a:pt x="1" y="180"/>
                  </a:moveTo>
                  <a:lnTo>
                    <a:pt x="2" y="171"/>
                  </a:lnTo>
                  <a:lnTo>
                    <a:pt x="2" y="162"/>
                  </a:lnTo>
                  <a:lnTo>
                    <a:pt x="3" y="153"/>
                  </a:lnTo>
                  <a:lnTo>
                    <a:pt x="5" y="144"/>
                  </a:lnTo>
                  <a:lnTo>
                    <a:pt x="9" y="127"/>
                  </a:lnTo>
                  <a:lnTo>
                    <a:pt x="15" y="110"/>
                  </a:lnTo>
                  <a:lnTo>
                    <a:pt x="23" y="95"/>
                  </a:lnTo>
                  <a:lnTo>
                    <a:pt x="27" y="87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7" y="42"/>
                  </a:lnTo>
                  <a:lnTo>
                    <a:pt x="73" y="37"/>
                  </a:lnTo>
                  <a:lnTo>
                    <a:pt x="80" y="32"/>
                  </a:lnTo>
                  <a:lnTo>
                    <a:pt x="88" y="27"/>
                  </a:lnTo>
                  <a:lnTo>
                    <a:pt x="95" y="23"/>
                  </a:lnTo>
                  <a:lnTo>
                    <a:pt x="103" y="19"/>
                  </a:lnTo>
                  <a:lnTo>
                    <a:pt x="111" y="15"/>
                  </a:lnTo>
                  <a:lnTo>
                    <a:pt x="119" y="12"/>
                  </a:lnTo>
                  <a:lnTo>
                    <a:pt x="127" y="9"/>
                  </a:lnTo>
                  <a:lnTo>
                    <a:pt x="136" y="7"/>
                  </a:lnTo>
                  <a:lnTo>
                    <a:pt x="144" y="5"/>
                  </a:lnTo>
                  <a:lnTo>
                    <a:pt x="153" y="3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82" y="1"/>
                  </a:lnTo>
                  <a:lnTo>
                    <a:pt x="191" y="1"/>
                  </a:lnTo>
                  <a:lnTo>
                    <a:pt x="200" y="2"/>
                  </a:lnTo>
                  <a:lnTo>
                    <a:pt x="209" y="3"/>
                  </a:lnTo>
                  <a:lnTo>
                    <a:pt x="218" y="5"/>
                  </a:lnTo>
                  <a:lnTo>
                    <a:pt x="235" y="9"/>
                  </a:lnTo>
                  <a:lnTo>
                    <a:pt x="251" y="15"/>
                  </a:lnTo>
                  <a:lnTo>
                    <a:pt x="267" y="23"/>
                  </a:lnTo>
                  <a:lnTo>
                    <a:pt x="274" y="27"/>
                  </a:lnTo>
                  <a:lnTo>
                    <a:pt x="282" y="32"/>
                  </a:lnTo>
                  <a:lnTo>
                    <a:pt x="295" y="42"/>
                  </a:lnTo>
                  <a:lnTo>
                    <a:pt x="302" y="48"/>
                  </a:lnTo>
                  <a:lnTo>
                    <a:pt x="308" y="54"/>
                  </a:lnTo>
                  <a:lnTo>
                    <a:pt x="314" y="60"/>
                  </a:lnTo>
                  <a:lnTo>
                    <a:pt x="320" y="66"/>
                  </a:lnTo>
                  <a:lnTo>
                    <a:pt x="325" y="73"/>
                  </a:lnTo>
                  <a:lnTo>
                    <a:pt x="330" y="80"/>
                  </a:lnTo>
                  <a:lnTo>
                    <a:pt x="335" y="87"/>
                  </a:lnTo>
                  <a:lnTo>
                    <a:pt x="339" y="95"/>
                  </a:lnTo>
                  <a:lnTo>
                    <a:pt x="343" y="103"/>
                  </a:lnTo>
                  <a:lnTo>
                    <a:pt x="347" y="110"/>
                  </a:lnTo>
                  <a:lnTo>
                    <a:pt x="350" y="119"/>
                  </a:lnTo>
                  <a:lnTo>
                    <a:pt x="353" y="127"/>
                  </a:lnTo>
                  <a:lnTo>
                    <a:pt x="355" y="135"/>
                  </a:lnTo>
                  <a:lnTo>
                    <a:pt x="357" y="144"/>
                  </a:lnTo>
                  <a:lnTo>
                    <a:pt x="359" y="153"/>
                  </a:lnTo>
                  <a:lnTo>
                    <a:pt x="360" y="162"/>
                  </a:lnTo>
                  <a:lnTo>
                    <a:pt x="360" y="171"/>
                  </a:lnTo>
                  <a:lnTo>
                    <a:pt x="361" y="180"/>
                  </a:lnTo>
                  <a:lnTo>
                    <a:pt x="360" y="190"/>
                  </a:lnTo>
                  <a:lnTo>
                    <a:pt x="360" y="200"/>
                  </a:lnTo>
                  <a:lnTo>
                    <a:pt x="359" y="209"/>
                  </a:lnTo>
                  <a:lnTo>
                    <a:pt x="357" y="217"/>
                  </a:lnTo>
                  <a:lnTo>
                    <a:pt x="353" y="234"/>
                  </a:lnTo>
                  <a:lnTo>
                    <a:pt x="347" y="251"/>
                  </a:lnTo>
                  <a:lnTo>
                    <a:pt x="339" y="267"/>
                  </a:lnTo>
                  <a:lnTo>
                    <a:pt x="335" y="274"/>
                  </a:lnTo>
                  <a:lnTo>
                    <a:pt x="330" y="281"/>
                  </a:lnTo>
                  <a:lnTo>
                    <a:pt x="320" y="295"/>
                  </a:lnTo>
                  <a:lnTo>
                    <a:pt x="314" y="302"/>
                  </a:lnTo>
                  <a:lnTo>
                    <a:pt x="308" y="308"/>
                  </a:lnTo>
                  <a:lnTo>
                    <a:pt x="302" y="314"/>
                  </a:lnTo>
                  <a:lnTo>
                    <a:pt x="295" y="319"/>
                  </a:lnTo>
                  <a:lnTo>
                    <a:pt x="289" y="325"/>
                  </a:lnTo>
                  <a:lnTo>
                    <a:pt x="282" y="330"/>
                  </a:lnTo>
                  <a:lnTo>
                    <a:pt x="274" y="334"/>
                  </a:lnTo>
                  <a:lnTo>
                    <a:pt x="267" y="339"/>
                  </a:lnTo>
                  <a:lnTo>
                    <a:pt x="259" y="343"/>
                  </a:lnTo>
                  <a:lnTo>
                    <a:pt x="251" y="346"/>
                  </a:lnTo>
                  <a:lnTo>
                    <a:pt x="243" y="349"/>
                  </a:lnTo>
                  <a:lnTo>
                    <a:pt x="235" y="352"/>
                  </a:lnTo>
                  <a:lnTo>
                    <a:pt x="226" y="355"/>
                  </a:lnTo>
                  <a:lnTo>
                    <a:pt x="218" y="357"/>
                  </a:lnTo>
                  <a:lnTo>
                    <a:pt x="209" y="358"/>
                  </a:lnTo>
                  <a:lnTo>
                    <a:pt x="200" y="359"/>
                  </a:lnTo>
                  <a:lnTo>
                    <a:pt x="191" y="360"/>
                  </a:lnTo>
                  <a:lnTo>
                    <a:pt x="182" y="360"/>
                  </a:lnTo>
                  <a:lnTo>
                    <a:pt x="171" y="360"/>
                  </a:lnTo>
                  <a:lnTo>
                    <a:pt x="162" y="359"/>
                  </a:lnTo>
                  <a:lnTo>
                    <a:pt x="153" y="358"/>
                  </a:lnTo>
                  <a:lnTo>
                    <a:pt x="144" y="357"/>
                  </a:lnTo>
                  <a:lnTo>
                    <a:pt x="127" y="352"/>
                  </a:lnTo>
                  <a:lnTo>
                    <a:pt x="111" y="346"/>
                  </a:lnTo>
                  <a:lnTo>
                    <a:pt x="95" y="339"/>
                  </a:lnTo>
                  <a:lnTo>
                    <a:pt x="88" y="334"/>
                  </a:lnTo>
                  <a:lnTo>
                    <a:pt x="80" y="330"/>
                  </a:lnTo>
                  <a:lnTo>
                    <a:pt x="67" y="319"/>
                  </a:lnTo>
                  <a:lnTo>
                    <a:pt x="60" y="314"/>
                  </a:lnTo>
                  <a:lnTo>
                    <a:pt x="54" y="308"/>
                  </a:lnTo>
                  <a:lnTo>
                    <a:pt x="48" y="302"/>
                  </a:lnTo>
                  <a:lnTo>
                    <a:pt x="42" y="295"/>
                  </a:lnTo>
                  <a:lnTo>
                    <a:pt x="37" y="288"/>
                  </a:lnTo>
                  <a:lnTo>
                    <a:pt x="32" y="281"/>
                  </a:lnTo>
                  <a:lnTo>
                    <a:pt x="27" y="274"/>
                  </a:lnTo>
                  <a:lnTo>
                    <a:pt x="23" y="267"/>
                  </a:lnTo>
                  <a:lnTo>
                    <a:pt x="19" y="259"/>
                  </a:lnTo>
                  <a:lnTo>
                    <a:pt x="15" y="251"/>
                  </a:lnTo>
                  <a:lnTo>
                    <a:pt x="12" y="243"/>
                  </a:lnTo>
                  <a:lnTo>
                    <a:pt x="9" y="234"/>
                  </a:lnTo>
                  <a:lnTo>
                    <a:pt x="7" y="226"/>
                  </a:lnTo>
                  <a:lnTo>
                    <a:pt x="5" y="217"/>
                  </a:lnTo>
                  <a:lnTo>
                    <a:pt x="3" y="209"/>
                  </a:lnTo>
                  <a:lnTo>
                    <a:pt x="2" y="200"/>
                  </a:lnTo>
                  <a:lnTo>
                    <a:pt x="2" y="190"/>
                  </a:lnTo>
                  <a:lnTo>
                    <a:pt x="1" y="1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3" name="Freeform 195"/>
            <p:cNvSpPr>
              <a:spLocks noEditPoints="1"/>
            </p:cNvSpPr>
            <p:nvPr/>
          </p:nvSpPr>
          <p:spPr bwMode="auto">
            <a:xfrm rot="1413173">
              <a:off x="1826" y="1313"/>
              <a:ext cx="2068" cy="2062"/>
            </a:xfrm>
            <a:custGeom>
              <a:avLst/>
              <a:gdLst>
                <a:gd name="T0" fmla="*/ 362 w 360"/>
                <a:gd name="T1" fmla="*/ 28799 h 359"/>
                <a:gd name="T2" fmla="*/ 4159 w 360"/>
                <a:gd name="T3" fmla="*/ 17817 h 359"/>
                <a:gd name="T4" fmla="*/ 8910 w 360"/>
                <a:gd name="T5" fmla="*/ 11183 h 359"/>
                <a:gd name="T6" fmla="*/ 13660 w 360"/>
                <a:gd name="T7" fmla="*/ 6829 h 359"/>
                <a:gd name="T8" fmla="*/ 19336 w 360"/>
                <a:gd name="T9" fmla="*/ 3400 h 359"/>
                <a:gd name="T10" fmla="*/ 25609 w 360"/>
                <a:gd name="T11" fmla="*/ 1120 h 359"/>
                <a:gd name="T12" fmla="*/ 32238 w 360"/>
                <a:gd name="T13" fmla="*/ 0 h 359"/>
                <a:gd name="T14" fmla="*/ 39436 w 360"/>
                <a:gd name="T15" fmla="*/ 362 h 359"/>
                <a:gd name="T16" fmla="*/ 50425 w 360"/>
                <a:gd name="T17" fmla="*/ 4158 h 359"/>
                <a:gd name="T18" fmla="*/ 57054 w 360"/>
                <a:gd name="T19" fmla="*/ 8909 h 359"/>
                <a:gd name="T20" fmla="*/ 61408 w 360"/>
                <a:gd name="T21" fmla="*/ 13659 h 359"/>
                <a:gd name="T22" fmla="*/ 64843 w 360"/>
                <a:gd name="T23" fmla="*/ 19333 h 359"/>
                <a:gd name="T24" fmla="*/ 67118 w 360"/>
                <a:gd name="T25" fmla="*/ 25405 h 359"/>
                <a:gd name="T26" fmla="*/ 68043 w 360"/>
                <a:gd name="T27" fmla="*/ 32199 h 359"/>
                <a:gd name="T28" fmla="*/ 67876 w 360"/>
                <a:gd name="T29" fmla="*/ 39425 h 359"/>
                <a:gd name="T30" fmla="*/ 64085 w 360"/>
                <a:gd name="T31" fmla="*/ 50407 h 359"/>
                <a:gd name="T32" fmla="*/ 59334 w 360"/>
                <a:gd name="T33" fmla="*/ 57041 h 359"/>
                <a:gd name="T34" fmla="*/ 54578 w 360"/>
                <a:gd name="T35" fmla="*/ 61395 h 359"/>
                <a:gd name="T36" fmla="*/ 48902 w 360"/>
                <a:gd name="T37" fmla="*/ 64795 h 359"/>
                <a:gd name="T38" fmla="*/ 42670 w 360"/>
                <a:gd name="T39" fmla="*/ 67070 h 359"/>
                <a:gd name="T40" fmla="*/ 36000 w 360"/>
                <a:gd name="T41" fmla="*/ 68029 h 359"/>
                <a:gd name="T42" fmla="*/ 28808 w 360"/>
                <a:gd name="T43" fmla="*/ 67661 h 359"/>
                <a:gd name="T44" fmla="*/ 17819 w 360"/>
                <a:gd name="T45" fmla="*/ 64037 h 359"/>
                <a:gd name="T46" fmla="*/ 11184 w 360"/>
                <a:gd name="T47" fmla="*/ 59316 h 359"/>
                <a:gd name="T48" fmla="*/ 6830 w 360"/>
                <a:gd name="T49" fmla="*/ 54370 h 359"/>
                <a:gd name="T50" fmla="*/ 3401 w 360"/>
                <a:gd name="T51" fmla="*/ 48891 h 359"/>
                <a:gd name="T52" fmla="*/ 1120 w 360"/>
                <a:gd name="T53" fmla="*/ 42624 h 359"/>
                <a:gd name="T54" fmla="*/ 195 w 360"/>
                <a:gd name="T55" fmla="*/ 35829 h 359"/>
                <a:gd name="T56" fmla="*/ 563 w 360"/>
                <a:gd name="T57" fmla="*/ 30516 h 359"/>
                <a:gd name="T58" fmla="*/ 1878 w 360"/>
                <a:gd name="T59" fmla="*/ 23882 h 359"/>
                <a:gd name="T60" fmla="*/ 4354 w 360"/>
                <a:gd name="T61" fmla="*/ 18012 h 359"/>
                <a:gd name="T62" fmla="*/ 7950 w 360"/>
                <a:gd name="T63" fmla="*/ 12504 h 359"/>
                <a:gd name="T64" fmla="*/ 15177 w 360"/>
                <a:gd name="T65" fmla="*/ 6071 h 359"/>
                <a:gd name="T66" fmla="*/ 20852 w 360"/>
                <a:gd name="T67" fmla="*/ 2837 h 359"/>
                <a:gd name="T68" fmla="*/ 27292 w 360"/>
                <a:gd name="T69" fmla="*/ 959 h 359"/>
                <a:gd name="T70" fmla="*/ 34317 w 360"/>
                <a:gd name="T71" fmla="*/ 362 h 359"/>
                <a:gd name="T72" fmla="*/ 40952 w 360"/>
                <a:gd name="T73" fmla="*/ 959 h 359"/>
                <a:gd name="T74" fmla="*/ 47386 w 360"/>
                <a:gd name="T75" fmla="*/ 2837 h 359"/>
                <a:gd name="T76" fmla="*/ 53061 w 360"/>
                <a:gd name="T77" fmla="*/ 6071 h 359"/>
                <a:gd name="T78" fmla="*/ 58013 w 360"/>
                <a:gd name="T79" fmla="*/ 10230 h 359"/>
                <a:gd name="T80" fmla="*/ 63884 w 360"/>
                <a:gd name="T81" fmla="*/ 18012 h 359"/>
                <a:gd name="T82" fmla="*/ 66360 w 360"/>
                <a:gd name="T83" fmla="*/ 23882 h 359"/>
                <a:gd name="T84" fmla="*/ 67681 w 360"/>
                <a:gd name="T85" fmla="*/ 30516 h 359"/>
                <a:gd name="T86" fmla="*/ 67681 w 360"/>
                <a:gd name="T87" fmla="*/ 37512 h 359"/>
                <a:gd name="T88" fmla="*/ 66360 w 360"/>
                <a:gd name="T89" fmla="*/ 44141 h 359"/>
                <a:gd name="T90" fmla="*/ 63884 w 360"/>
                <a:gd name="T91" fmla="*/ 50212 h 359"/>
                <a:gd name="T92" fmla="*/ 60288 w 360"/>
                <a:gd name="T93" fmla="*/ 55525 h 359"/>
                <a:gd name="T94" fmla="*/ 53061 w 360"/>
                <a:gd name="T95" fmla="*/ 62153 h 359"/>
                <a:gd name="T96" fmla="*/ 47386 w 360"/>
                <a:gd name="T97" fmla="*/ 65191 h 359"/>
                <a:gd name="T98" fmla="*/ 40952 w 360"/>
                <a:gd name="T99" fmla="*/ 67070 h 359"/>
                <a:gd name="T100" fmla="*/ 34317 w 360"/>
                <a:gd name="T101" fmla="*/ 67828 h 359"/>
                <a:gd name="T102" fmla="*/ 27292 w 360"/>
                <a:gd name="T103" fmla="*/ 67070 h 359"/>
                <a:gd name="T104" fmla="*/ 20852 w 360"/>
                <a:gd name="T105" fmla="*/ 65191 h 359"/>
                <a:gd name="T106" fmla="*/ 15177 w 360"/>
                <a:gd name="T107" fmla="*/ 62153 h 359"/>
                <a:gd name="T108" fmla="*/ 10231 w 360"/>
                <a:gd name="T109" fmla="*/ 57994 h 359"/>
                <a:gd name="T110" fmla="*/ 4354 w 360"/>
                <a:gd name="T111" fmla="*/ 50212 h 359"/>
                <a:gd name="T112" fmla="*/ 1878 w 360"/>
                <a:gd name="T113" fmla="*/ 44141 h 359"/>
                <a:gd name="T114" fmla="*/ 563 w 360"/>
                <a:gd name="T115" fmla="*/ 37512 h 3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0"/>
                <a:gd name="T175" fmla="*/ 0 h 359"/>
                <a:gd name="T176" fmla="*/ 360 w 360"/>
                <a:gd name="T177" fmla="*/ 359 h 3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0" h="359">
                  <a:moveTo>
                    <a:pt x="0" y="179"/>
                  </a:moveTo>
                  <a:lnTo>
                    <a:pt x="1" y="170"/>
                  </a:lnTo>
                  <a:lnTo>
                    <a:pt x="1" y="161"/>
                  </a:lnTo>
                  <a:lnTo>
                    <a:pt x="2" y="152"/>
                  </a:lnTo>
                  <a:lnTo>
                    <a:pt x="4" y="143"/>
                  </a:lnTo>
                  <a:lnTo>
                    <a:pt x="8" y="126"/>
                  </a:lnTo>
                  <a:lnTo>
                    <a:pt x="14" y="109"/>
                  </a:lnTo>
                  <a:lnTo>
                    <a:pt x="22" y="94"/>
                  </a:lnTo>
                  <a:lnTo>
                    <a:pt x="26" y="86"/>
                  </a:lnTo>
                  <a:lnTo>
                    <a:pt x="31" y="79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6" y="41"/>
                  </a:lnTo>
                  <a:lnTo>
                    <a:pt x="72" y="36"/>
                  </a:lnTo>
                  <a:lnTo>
                    <a:pt x="79" y="31"/>
                  </a:lnTo>
                  <a:lnTo>
                    <a:pt x="87" y="26"/>
                  </a:lnTo>
                  <a:lnTo>
                    <a:pt x="94" y="22"/>
                  </a:lnTo>
                  <a:lnTo>
                    <a:pt x="102" y="18"/>
                  </a:lnTo>
                  <a:lnTo>
                    <a:pt x="110" y="14"/>
                  </a:lnTo>
                  <a:lnTo>
                    <a:pt x="118" y="11"/>
                  </a:lnTo>
                  <a:lnTo>
                    <a:pt x="126" y="8"/>
                  </a:lnTo>
                  <a:lnTo>
                    <a:pt x="135" y="6"/>
                  </a:lnTo>
                  <a:lnTo>
                    <a:pt x="143" y="4"/>
                  </a:lnTo>
                  <a:lnTo>
                    <a:pt x="152" y="2"/>
                  </a:lnTo>
                  <a:lnTo>
                    <a:pt x="161" y="1"/>
                  </a:lnTo>
                  <a:lnTo>
                    <a:pt x="170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9" y="1"/>
                  </a:lnTo>
                  <a:lnTo>
                    <a:pt x="208" y="2"/>
                  </a:lnTo>
                  <a:lnTo>
                    <a:pt x="217" y="4"/>
                  </a:lnTo>
                  <a:lnTo>
                    <a:pt x="234" y="8"/>
                  </a:lnTo>
                  <a:lnTo>
                    <a:pt x="250" y="14"/>
                  </a:lnTo>
                  <a:lnTo>
                    <a:pt x="266" y="22"/>
                  </a:lnTo>
                  <a:lnTo>
                    <a:pt x="273" y="26"/>
                  </a:lnTo>
                  <a:lnTo>
                    <a:pt x="281" y="31"/>
                  </a:lnTo>
                  <a:lnTo>
                    <a:pt x="294" y="41"/>
                  </a:lnTo>
                  <a:lnTo>
                    <a:pt x="301" y="47"/>
                  </a:lnTo>
                  <a:lnTo>
                    <a:pt x="307" y="53"/>
                  </a:lnTo>
                  <a:lnTo>
                    <a:pt x="313" y="59"/>
                  </a:lnTo>
                  <a:lnTo>
                    <a:pt x="319" y="65"/>
                  </a:lnTo>
                  <a:lnTo>
                    <a:pt x="324" y="72"/>
                  </a:lnTo>
                  <a:lnTo>
                    <a:pt x="329" y="79"/>
                  </a:lnTo>
                  <a:lnTo>
                    <a:pt x="334" y="86"/>
                  </a:lnTo>
                  <a:lnTo>
                    <a:pt x="338" y="94"/>
                  </a:lnTo>
                  <a:lnTo>
                    <a:pt x="342" y="102"/>
                  </a:lnTo>
                  <a:lnTo>
                    <a:pt x="346" y="109"/>
                  </a:lnTo>
                  <a:lnTo>
                    <a:pt x="349" y="118"/>
                  </a:lnTo>
                  <a:lnTo>
                    <a:pt x="352" y="126"/>
                  </a:lnTo>
                  <a:lnTo>
                    <a:pt x="354" y="134"/>
                  </a:lnTo>
                  <a:lnTo>
                    <a:pt x="356" y="143"/>
                  </a:lnTo>
                  <a:lnTo>
                    <a:pt x="358" y="152"/>
                  </a:lnTo>
                  <a:lnTo>
                    <a:pt x="359" y="161"/>
                  </a:lnTo>
                  <a:lnTo>
                    <a:pt x="359" y="170"/>
                  </a:lnTo>
                  <a:lnTo>
                    <a:pt x="360" y="179"/>
                  </a:lnTo>
                  <a:lnTo>
                    <a:pt x="359" y="189"/>
                  </a:lnTo>
                  <a:lnTo>
                    <a:pt x="359" y="199"/>
                  </a:lnTo>
                  <a:lnTo>
                    <a:pt x="358" y="208"/>
                  </a:lnTo>
                  <a:lnTo>
                    <a:pt x="356" y="216"/>
                  </a:lnTo>
                  <a:lnTo>
                    <a:pt x="352" y="233"/>
                  </a:lnTo>
                  <a:lnTo>
                    <a:pt x="346" y="250"/>
                  </a:lnTo>
                  <a:lnTo>
                    <a:pt x="338" y="266"/>
                  </a:lnTo>
                  <a:lnTo>
                    <a:pt x="334" y="273"/>
                  </a:lnTo>
                  <a:lnTo>
                    <a:pt x="329" y="280"/>
                  </a:lnTo>
                  <a:lnTo>
                    <a:pt x="319" y="294"/>
                  </a:lnTo>
                  <a:lnTo>
                    <a:pt x="313" y="301"/>
                  </a:lnTo>
                  <a:lnTo>
                    <a:pt x="307" y="307"/>
                  </a:lnTo>
                  <a:lnTo>
                    <a:pt x="301" y="313"/>
                  </a:lnTo>
                  <a:lnTo>
                    <a:pt x="294" y="318"/>
                  </a:lnTo>
                  <a:lnTo>
                    <a:pt x="288" y="324"/>
                  </a:lnTo>
                  <a:lnTo>
                    <a:pt x="281" y="329"/>
                  </a:lnTo>
                  <a:lnTo>
                    <a:pt x="273" y="333"/>
                  </a:lnTo>
                  <a:lnTo>
                    <a:pt x="266" y="338"/>
                  </a:lnTo>
                  <a:lnTo>
                    <a:pt x="258" y="342"/>
                  </a:lnTo>
                  <a:lnTo>
                    <a:pt x="250" y="345"/>
                  </a:lnTo>
                  <a:lnTo>
                    <a:pt x="242" y="348"/>
                  </a:lnTo>
                  <a:lnTo>
                    <a:pt x="234" y="351"/>
                  </a:lnTo>
                  <a:lnTo>
                    <a:pt x="225" y="354"/>
                  </a:lnTo>
                  <a:lnTo>
                    <a:pt x="217" y="356"/>
                  </a:lnTo>
                  <a:lnTo>
                    <a:pt x="208" y="357"/>
                  </a:lnTo>
                  <a:lnTo>
                    <a:pt x="199" y="358"/>
                  </a:lnTo>
                  <a:lnTo>
                    <a:pt x="190" y="359"/>
                  </a:lnTo>
                  <a:lnTo>
                    <a:pt x="181" y="359"/>
                  </a:lnTo>
                  <a:lnTo>
                    <a:pt x="170" y="359"/>
                  </a:lnTo>
                  <a:lnTo>
                    <a:pt x="161" y="358"/>
                  </a:lnTo>
                  <a:lnTo>
                    <a:pt x="152" y="357"/>
                  </a:lnTo>
                  <a:lnTo>
                    <a:pt x="143" y="356"/>
                  </a:lnTo>
                  <a:lnTo>
                    <a:pt x="126" y="351"/>
                  </a:lnTo>
                  <a:lnTo>
                    <a:pt x="110" y="345"/>
                  </a:lnTo>
                  <a:lnTo>
                    <a:pt x="94" y="338"/>
                  </a:lnTo>
                  <a:lnTo>
                    <a:pt x="87" y="333"/>
                  </a:lnTo>
                  <a:lnTo>
                    <a:pt x="79" y="329"/>
                  </a:lnTo>
                  <a:lnTo>
                    <a:pt x="66" y="318"/>
                  </a:lnTo>
                  <a:lnTo>
                    <a:pt x="59" y="313"/>
                  </a:lnTo>
                  <a:lnTo>
                    <a:pt x="53" y="307"/>
                  </a:lnTo>
                  <a:lnTo>
                    <a:pt x="47" y="301"/>
                  </a:lnTo>
                  <a:lnTo>
                    <a:pt x="41" y="294"/>
                  </a:lnTo>
                  <a:lnTo>
                    <a:pt x="36" y="287"/>
                  </a:lnTo>
                  <a:lnTo>
                    <a:pt x="31" y="280"/>
                  </a:lnTo>
                  <a:lnTo>
                    <a:pt x="26" y="273"/>
                  </a:lnTo>
                  <a:lnTo>
                    <a:pt x="22" y="266"/>
                  </a:lnTo>
                  <a:lnTo>
                    <a:pt x="18" y="258"/>
                  </a:lnTo>
                  <a:lnTo>
                    <a:pt x="14" y="250"/>
                  </a:lnTo>
                  <a:lnTo>
                    <a:pt x="11" y="242"/>
                  </a:lnTo>
                  <a:lnTo>
                    <a:pt x="8" y="233"/>
                  </a:lnTo>
                  <a:lnTo>
                    <a:pt x="6" y="225"/>
                  </a:lnTo>
                  <a:lnTo>
                    <a:pt x="4" y="216"/>
                  </a:lnTo>
                  <a:lnTo>
                    <a:pt x="2" y="208"/>
                  </a:lnTo>
                  <a:lnTo>
                    <a:pt x="1" y="199"/>
                  </a:lnTo>
                  <a:lnTo>
                    <a:pt x="1" y="189"/>
                  </a:lnTo>
                  <a:lnTo>
                    <a:pt x="0" y="179"/>
                  </a:lnTo>
                  <a:close/>
                  <a:moveTo>
                    <a:pt x="2" y="179"/>
                  </a:moveTo>
                  <a:lnTo>
                    <a:pt x="2" y="170"/>
                  </a:lnTo>
                  <a:lnTo>
                    <a:pt x="3" y="161"/>
                  </a:lnTo>
                  <a:lnTo>
                    <a:pt x="4" y="152"/>
                  </a:lnTo>
                  <a:lnTo>
                    <a:pt x="5" y="143"/>
                  </a:lnTo>
                  <a:lnTo>
                    <a:pt x="7" y="135"/>
                  </a:lnTo>
                  <a:lnTo>
                    <a:pt x="10" y="126"/>
                  </a:lnTo>
                  <a:lnTo>
                    <a:pt x="13" y="118"/>
                  </a:lnTo>
                  <a:lnTo>
                    <a:pt x="16" y="110"/>
                  </a:lnTo>
                  <a:lnTo>
                    <a:pt x="19" y="102"/>
                  </a:lnTo>
                  <a:lnTo>
                    <a:pt x="23" y="95"/>
                  </a:lnTo>
                  <a:lnTo>
                    <a:pt x="28" y="87"/>
                  </a:lnTo>
                  <a:lnTo>
                    <a:pt x="32" y="80"/>
                  </a:lnTo>
                  <a:lnTo>
                    <a:pt x="37" y="73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6" y="42"/>
                  </a:lnTo>
                  <a:lnTo>
                    <a:pt x="80" y="32"/>
                  </a:lnTo>
                  <a:lnTo>
                    <a:pt x="87" y="27"/>
                  </a:lnTo>
                  <a:lnTo>
                    <a:pt x="95" y="23"/>
                  </a:lnTo>
                  <a:lnTo>
                    <a:pt x="102" y="19"/>
                  </a:lnTo>
                  <a:lnTo>
                    <a:pt x="110" y="15"/>
                  </a:lnTo>
                  <a:lnTo>
                    <a:pt x="118" y="12"/>
                  </a:lnTo>
                  <a:lnTo>
                    <a:pt x="127" y="9"/>
                  </a:lnTo>
                  <a:lnTo>
                    <a:pt x="135" y="7"/>
                  </a:lnTo>
                  <a:lnTo>
                    <a:pt x="144" y="5"/>
                  </a:lnTo>
                  <a:lnTo>
                    <a:pt x="152" y="4"/>
                  </a:lnTo>
                  <a:lnTo>
                    <a:pt x="161" y="2"/>
                  </a:lnTo>
                  <a:lnTo>
                    <a:pt x="170" y="2"/>
                  </a:lnTo>
                  <a:lnTo>
                    <a:pt x="181" y="2"/>
                  </a:lnTo>
                  <a:lnTo>
                    <a:pt x="190" y="2"/>
                  </a:lnTo>
                  <a:lnTo>
                    <a:pt x="199" y="2"/>
                  </a:lnTo>
                  <a:lnTo>
                    <a:pt x="208" y="4"/>
                  </a:lnTo>
                  <a:lnTo>
                    <a:pt x="216" y="5"/>
                  </a:lnTo>
                  <a:lnTo>
                    <a:pt x="225" y="7"/>
                  </a:lnTo>
                  <a:lnTo>
                    <a:pt x="233" y="9"/>
                  </a:lnTo>
                  <a:lnTo>
                    <a:pt x="242" y="12"/>
                  </a:lnTo>
                  <a:lnTo>
                    <a:pt x="250" y="15"/>
                  </a:lnTo>
                  <a:lnTo>
                    <a:pt x="258" y="19"/>
                  </a:lnTo>
                  <a:lnTo>
                    <a:pt x="265" y="23"/>
                  </a:lnTo>
                  <a:lnTo>
                    <a:pt x="273" y="27"/>
                  </a:lnTo>
                  <a:lnTo>
                    <a:pt x="280" y="32"/>
                  </a:lnTo>
                  <a:lnTo>
                    <a:pt x="287" y="37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6" y="54"/>
                  </a:lnTo>
                  <a:lnTo>
                    <a:pt x="318" y="66"/>
                  </a:lnTo>
                  <a:lnTo>
                    <a:pt x="328" y="80"/>
                  </a:lnTo>
                  <a:lnTo>
                    <a:pt x="333" y="87"/>
                  </a:lnTo>
                  <a:lnTo>
                    <a:pt x="337" y="95"/>
                  </a:lnTo>
                  <a:lnTo>
                    <a:pt x="341" y="102"/>
                  </a:lnTo>
                  <a:lnTo>
                    <a:pt x="344" y="110"/>
                  </a:lnTo>
                  <a:lnTo>
                    <a:pt x="347" y="118"/>
                  </a:lnTo>
                  <a:lnTo>
                    <a:pt x="350" y="126"/>
                  </a:lnTo>
                  <a:lnTo>
                    <a:pt x="353" y="135"/>
                  </a:lnTo>
                  <a:lnTo>
                    <a:pt x="355" y="143"/>
                  </a:lnTo>
                  <a:lnTo>
                    <a:pt x="356" y="152"/>
                  </a:lnTo>
                  <a:lnTo>
                    <a:pt x="357" y="161"/>
                  </a:lnTo>
                  <a:lnTo>
                    <a:pt x="358" y="170"/>
                  </a:lnTo>
                  <a:lnTo>
                    <a:pt x="358" y="179"/>
                  </a:lnTo>
                  <a:lnTo>
                    <a:pt x="358" y="189"/>
                  </a:lnTo>
                  <a:lnTo>
                    <a:pt x="357" y="198"/>
                  </a:lnTo>
                  <a:lnTo>
                    <a:pt x="356" y="207"/>
                  </a:lnTo>
                  <a:lnTo>
                    <a:pt x="355" y="216"/>
                  </a:lnTo>
                  <a:lnTo>
                    <a:pt x="353" y="225"/>
                  </a:lnTo>
                  <a:lnTo>
                    <a:pt x="350" y="233"/>
                  </a:lnTo>
                  <a:lnTo>
                    <a:pt x="347" y="241"/>
                  </a:lnTo>
                  <a:lnTo>
                    <a:pt x="344" y="249"/>
                  </a:lnTo>
                  <a:lnTo>
                    <a:pt x="341" y="257"/>
                  </a:lnTo>
                  <a:lnTo>
                    <a:pt x="337" y="265"/>
                  </a:lnTo>
                  <a:lnTo>
                    <a:pt x="333" y="272"/>
                  </a:lnTo>
                  <a:lnTo>
                    <a:pt x="328" y="280"/>
                  </a:lnTo>
                  <a:lnTo>
                    <a:pt x="323" y="287"/>
                  </a:lnTo>
                  <a:lnTo>
                    <a:pt x="318" y="293"/>
                  </a:lnTo>
                  <a:lnTo>
                    <a:pt x="312" y="300"/>
                  </a:lnTo>
                  <a:lnTo>
                    <a:pt x="306" y="306"/>
                  </a:lnTo>
                  <a:lnTo>
                    <a:pt x="294" y="317"/>
                  </a:lnTo>
                  <a:lnTo>
                    <a:pt x="280" y="328"/>
                  </a:lnTo>
                  <a:lnTo>
                    <a:pt x="273" y="332"/>
                  </a:lnTo>
                  <a:lnTo>
                    <a:pt x="265" y="337"/>
                  </a:lnTo>
                  <a:lnTo>
                    <a:pt x="258" y="340"/>
                  </a:lnTo>
                  <a:lnTo>
                    <a:pt x="250" y="344"/>
                  </a:lnTo>
                  <a:lnTo>
                    <a:pt x="242" y="347"/>
                  </a:lnTo>
                  <a:lnTo>
                    <a:pt x="233" y="350"/>
                  </a:lnTo>
                  <a:lnTo>
                    <a:pt x="225" y="352"/>
                  </a:lnTo>
                  <a:lnTo>
                    <a:pt x="216" y="354"/>
                  </a:lnTo>
                  <a:lnTo>
                    <a:pt x="208" y="356"/>
                  </a:lnTo>
                  <a:lnTo>
                    <a:pt x="199" y="357"/>
                  </a:lnTo>
                  <a:lnTo>
                    <a:pt x="190" y="358"/>
                  </a:lnTo>
                  <a:lnTo>
                    <a:pt x="181" y="358"/>
                  </a:lnTo>
                  <a:lnTo>
                    <a:pt x="170" y="358"/>
                  </a:lnTo>
                  <a:lnTo>
                    <a:pt x="161" y="357"/>
                  </a:lnTo>
                  <a:lnTo>
                    <a:pt x="152" y="356"/>
                  </a:lnTo>
                  <a:lnTo>
                    <a:pt x="144" y="354"/>
                  </a:lnTo>
                  <a:lnTo>
                    <a:pt x="135" y="352"/>
                  </a:lnTo>
                  <a:lnTo>
                    <a:pt x="127" y="350"/>
                  </a:lnTo>
                  <a:lnTo>
                    <a:pt x="118" y="347"/>
                  </a:lnTo>
                  <a:lnTo>
                    <a:pt x="110" y="344"/>
                  </a:lnTo>
                  <a:lnTo>
                    <a:pt x="102" y="340"/>
                  </a:lnTo>
                  <a:lnTo>
                    <a:pt x="95" y="337"/>
                  </a:lnTo>
                  <a:lnTo>
                    <a:pt x="87" y="332"/>
                  </a:lnTo>
                  <a:lnTo>
                    <a:pt x="80" y="328"/>
                  </a:lnTo>
                  <a:lnTo>
                    <a:pt x="73" y="323"/>
                  </a:lnTo>
                  <a:lnTo>
                    <a:pt x="66" y="317"/>
                  </a:lnTo>
                  <a:lnTo>
                    <a:pt x="60" y="312"/>
                  </a:lnTo>
                  <a:lnTo>
                    <a:pt x="54" y="306"/>
                  </a:lnTo>
                  <a:lnTo>
                    <a:pt x="42" y="293"/>
                  </a:lnTo>
                  <a:lnTo>
                    <a:pt x="32" y="280"/>
                  </a:lnTo>
                  <a:lnTo>
                    <a:pt x="28" y="272"/>
                  </a:lnTo>
                  <a:lnTo>
                    <a:pt x="23" y="265"/>
                  </a:lnTo>
                  <a:lnTo>
                    <a:pt x="19" y="257"/>
                  </a:lnTo>
                  <a:lnTo>
                    <a:pt x="16" y="249"/>
                  </a:lnTo>
                  <a:lnTo>
                    <a:pt x="13" y="241"/>
                  </a:lnTo>
                  <a:lnTo>
                    <a:pt x="10" y="233"/>
                  </a:lnTo>
                  <a:lnTo>
                    <a:pt x="7" y="225"/>
                  </a:lnTo>
                  <a:lnTo>
                    <a:pt x="5" y="216"/>
                  </a:lnTo>
                  <a:lnTo>
                    <a:pt x="4" y="207"/>
                  </a:lnTo>
                  <a:lnTo>
                    <a:pt x="3" y="198"/>
                  </a:lnTo>
                  <a:lnTo>
                    <a:pt x="2" y="189"/>
                  </a:lnTo>
                  <a:lnTo>
                    <a:pt x="2" y="1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4" name="Freeform 196"/>
            <p:cNvSpPr>
              <a:spLocks noEditPoints="1"/>
            </p:cNvSpPr>
            <p:nvPr/>
          </p:nvSpPr>
          <p:spPr bwMode="auto">
            <a:xfrm rot="1413173">
              <a:off x="1836" y="1324"/>
              <a:ext cx="2046" cy="2046"/>
            </a:xfrm>
            <a:custGeom>
              <a:avLst/>
              <a:gdLst>
                <a:gd name="T0" fmla="*/ 362 w 356"/>
                <a:gd name="T1" fmla="*/ 28472 h 356"/>
                <a:gd name="T2" fmla="*/ 2080 w 356"/>
                <a:gd name="T3" fmla="*/ 22029 h 356"/>
                <a:gd name="T4" fmla="*/ 4920 w 356"/>
                <a:gd name="T5" fmla="*/ 16150 h 356"/>
                <a:gd name="T6" fmla="*/ 8718 w 356"/>
                <a:gd name="T7" fmla="*/ 11000 h 356"/>
                <a:gd name="T8" fmla="*/ 16150 w 356"/>
                <a:gd name="T9" fmla="*/ 4759 h 356"/>
                <a:gd name="T10" fmla="*/ 22029 w 356"/>
                <a:gd name="T11" fmla="*/ 1885 h 356"/>
                <a:gd name="T12" fmla="*/ 28472 w 356"/>
                <a:gd name="T13" fmla="*/ 362 h 356"/>
                <a:gd name="T14" fmla="*/ 35673 w 356"/>
                <a:gd name="T15" fmla="*/ 0 h 356"/>
                <a:gd name="T16" fmla="*/ 42345 w 356"/>
                <a:gd name="T17" fmla="*/ 960 h 356"/>
                <a:gd name="T18" fmla="*/ 48587 w 356"/>
                <a:gd name="T19" fmla="*/ 3236 h 356"/>
                <a:gd name="T20" fmla="*/ 54104 w 356"/>
                <a:gd name="T21" fmla="*/ 6638 h 356"/>
                <a:gd name="T22" fmla="*/ 59983 w 356"/>
                <a:gd name="T23" fmla="*/ 12155 h 356"/>
                <a:gd name="T24" fmla="*/ 64346 w 356"/>
                <a:gd name="T25" fmla="*/ 18994 h 356"/>
                <a:gd name="T26" fmla="*/ 66621 w 356"/>
                <a:gd name="T27" fmla="*/ 25236 h 356"/>
                <a:gd name="T28" fmla="*/ 67581 w 356"/>
                <a:gd name="T29" fmla="*/ 31908 h 356"/>
                <a:gd name="T30" fmla="*/ 67219 w 356"/>
                <a:gd name="T31" fmla="*/ 38908 h 356"/>
                <a:gd name="T32" fmla="*/ 65501 w 356"/>
                <a:gd name="T33" fmla="*/ 45386 h 356"/>
                <a:gd name="T34" fmla="*/ 62823 w 356"/>
                <a:gd name="T35" fmla="*/ 51265 h 356"/>
                <a:gd name="T36" fmla="*/ 58857 w 356"/>
                <a:gd name="T37" fmla="*/ 56581 h 356"/>
                <a:gd name="T38" fmla="*/ 51426 w 356"/>
                <a:gd name="T39" fmla="*/ 62656 h 356"/>
                <a:gd name="T40" fmla="*/ 45546 w 356"/>
                <a:gd name="T41" fmla="*/ 65501 h 356"/>
                <a:gd name="T42" fmla="*/ 39110 w 356"/>
                <a:gd name="T43" fmla="*/ 67219 h 356"/>
                <a:gd name="T44" fmla="*/ 31908 w 356"/>
                <a:gd name="T45" fmla="*/ 67581 h 356"/>
                <a:gd name="T46" fmla="*/ 25236 w 356"/>
                <a:gd name="T47" fmla="*/ 66455 h 356"/>
                <a:gd name="T48" fmla="*/ 18994 w 356"/>
                <a:gd name="T49" fmla="*/ 64179 h 356"/>
                <a:gd name="T50" fmla="*/ 13477 w 356"/>
                <a:gd name="T51" fmla="*/ 60943 h 356"/>
                <a:gd name="T52" fmla="*/ 7598 w 356"/>
                <a:gd name="T53" fmla="*/ 55225 h 356"/>
                <a:gd name="T54" fmla="*/ 3236 w 356"/>
                <a:gd name="T55" fmla="*/ 48420 h 356"/>
                <a:gd name="T56" fmla="*/ 960 w 356"/>
                <a:gd name="T57" fmla="*/ 42345 h 356"/>
                <a:gd name="T58" fmla="*/ 0 w 356"/>
                <a:gd name="T59" fmla="*/ 35506 h 356"/>
                <a:gd name="T60" fmla="*/ 362 w 356"/>
                <a:gd name="T61" fmla="*/ 30190 h 356"/>
                <a:gd name="T62" fmla="*/ 2282 w 356"/>
                <a:gd name="T63" fmla="*/ 22196 h 356"/>
                <a:gd name="T64" fmla="*/ 5879 w 356"/>
                <a:gd name="T65" fmla="*/ 14994 h 356"/>
                <a:gd name="T66" fmla="*/ 10075 w 356"/>
                <a:gd name="T67" fmla="*/ 10075 h 356"/>
                <a:gd name="T68" fmla="*/ 17638 w 356"/>
                <a:gd name="T69" fmla="*/ 4161 h 356"/>
                <a:gd name="T70" fmla="*/ 23713 w 356"/>
                <a:gd name="T71" fmla="*/ 1718 h 356"/>
                <a:gd name="T72" fmla="*/ 30385 w 356"/>
                <a:gd name="T73" fmla="*/ 362 h 356"/>
                <a:gd name="T74" fmla="*/ 37391 w 356"/>
                <a:gd name="T75" fmla="*/ 362 h 356"/>
                <a:gd name="T76" fmla="*/ 45386 w 356"/>
                <a:gd name="T77" fmla="*/ 2282 h 356"/>
                <a:gd name="T78" fmla="*/ 52587 w 356"/>
                <a:gd name="T79" fmla="*/ 5879 h 356"/>
                <a:gd name="T80" fmla="*/ 57506 w 356"/>
                <a:gd name="T81" fmla="*/ 10075 h 356"/>
                <a:gd name="T82" fmla="*/ 63420 w 356"/>
                <a:gd name="T83" fmla="*/ 17638 h 356"/>
                <a:gd name="T84" fmla="*/ 65863 w 356"/>
                <a:gd name="T85" fmla="*/ 23713 h 356"/>
                <a:gd name="T86" fmla="*/ 67219 w 356"/>
                <a:gd name="T87" fmla="*/ 30190 h 356"/>
                <a:gd name="T88" fmla="*/ 67219 w 356"/>
                <a:gd name="T89" fmla="*/ 37190 h 356"/>
                <a:gd name="T90" fmla="*/ 65300 w 356"/>
                <a:gd name="T91" fmla="*/ 45386 h 356"/>
                <a:gd name="T92" fmla="*/ 61702 w 356"/>
                <a:gd name="T93" fmla="*/ 52587 h 356"/>
                <a:gd name="T94" fmla="*/ 57506 w 356"/>
                <a:gd name="T95" fmla="*/ 57506 h 356"/>
                <a:gd name="T96" fmla="*/ 49943 w 356"/>
                <a:gd name="T97" fmla="*/ 63219 h 356"/>
                <a:gd name="T98" fmla="*/ 43863 w 356"/>
                <a:gd name="T99" fmla="*/ 65863 h 356"/>
                <a:gd name="T100" fmla="*/ 37391 w 356"/>
                <a:gd name="T101" fmla="*/ 67219 h 356"/>
                <a:gd name="T102" fmla="*/ 30385 w 356"/>
                <a:gd name="T103" fmla="*/ 67219 h 356"/>
                <a:gd name="T104" fmla="*/ 22196 w 356"/>
                <a:gd name="T105" fmla="*/ 65300 h 356"/>
                <a:gd name="T106" fmla="*/ 14994 w 356"/>
                <a:gd name="T107" fmla="*/ 61501 h 356"/>
                <a:gd name="T108" fmla="*/ 10075 w 356"/>
                <a:gd name="T109" fmla="*/ 57506 h 356"/>
                <a:gd name="T110" fmla="*/ 4161 w 356"/>
                <a:gd name="T111" fmla="*/ 49742 h 356"/>
                <a:gd name="T112" fmla="*/ 1718 w 356"/>
                <a:gd name="T113" fmla="*/ 43863 h 356"/>
                <a:gd name="T114" fmla="*/ 362 w 356"/>
                <a:gd name="T115" fmla="*/ 37190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6"/>
                <a:gd name="T175" fmla="*/ 0 h 356"/>
                <a:gd name="T176" fmla="*/ 356 w 356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6" h="356">
                  <a:moveTo>
                    <a:pt x="0" y="177"/>
                  </a:moveTo>
                  <a:lnTo>
                    <a:pt x="0" y="168"/>
                  </a:lnTo>
                  <a:lnTo>
                    <a:pt x="1" y="159"/>
                  </a:lnTo>
                  <a:lnTo>
                    <a:pt x="2" y="150"/>
                  </a:lnTo>
                  <a:lnTo>
                    <a:pt x="3" y="141"/>
                  </a:lnTo>
                  <a:lnTo>
                    <a:pt x="5" y="133"/>
                  </a:lnTo>
                  <a:lnTo>
                    <a:pt x="8" y="124"/>
                  </a:lnTo>
                  <a:lnTo>
                    <a:pt x="11" y="116"/>
                  </a:lnTo>
                  <a:lnTo>
                    <a:pt x="14" y="108"/>
                  </a:lnTo>
                  <a:lnTo>
                    <a:pt x="17" y="100"/>
                  </a:lnTo>
                  <a:lnTo>
                    <a:pt x="21" y="93"/>
                  </a:lnTo>
                  <a:lnTo>
                    <a:pt x="26" y="85"/>
                  </a:lnTo>
                  <a:lnTo>
                    <a:pt x="30" y="78"/>
                  </a:lnTo>
                  <a:lnTo>
                    <a:pt x="35" y="71"/>
                  </a:lnTo>
                  <a:lnTo>
                    <a:pt x="40" y="64"/>
                  </a:lnTo>
                  <a:lnTo>
                    <a:pt x="46" y="58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85" y="25"/>
                  </a:lnTo>
                  <a:lnTo>
                    <a:pt x="93" y="21"/>
                  </a:lnTo>
                  <a:lnTo>
                    <a:pt x="100" y="17"/>
                  </a:lnTo>
                  <a:lnTo>
                    <a:pt x="108" y="13"/>
                  </a:lnTo>
                  <a:lnTo>
                    <a:pt x="116" y="10"/>
                  </a:lnTo>
                  <a:lnTo>
                    <a:pt x="125" y="7"/>
                  </a:lnTo>
                  <a:lnTo>
                    <a:pt x="133" y="5"/>
                  </a:lnTo>
                  <a:lnTo>
                    <a:pt x="142" y="3"/>
                  </a:lnTo>
                  <a:lnTo>
                    <a:pt x="150" y="2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9" y="0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206" y="2"/>
                  </a:lnTo>
                  <a:lnTo>
                    <a:pt x="214" y="3"/>
                  </a:lnTo>
                  <a:lnTo>
                    <a:pt x="223" y="5"/>
                  </a:lnTo>
                  <a:lnTo>
                    <a:pt x="231" y="7"/>
                  </a:lnTo>
                  <a:lnTo>
                    <a:pt x="240" y="10"/>
                  </a:lnTo>
                  <a:lnTo>
                    <a:pt x="248" y="13"/>
                  </a:lnTo>
                  <a:lnTo>
                    <a:pt x="256" y="17"/>
                  </a:lnTo>
                  <a:lnTo>
                    <a:pt x="263" y="21"/>
                  </a:lnTo>
                  <a:lnTo>
                    <a:pt x="271" y="25"/>
                  </a:lnTo>
                  <a:lnTo>
                    <a:pt x="278" y="30"/>
                  </a:lnTo>
                  <a:lnTo>
                    <a:pt x="285" y="35"/>
                  </a:lnTo>
                  <a:lnTo>
                    <a:pt x="292" y="40"/>
                  </a:lnTo>
                  <a:lnTo>
                    <a:pt x="298" y="46"/>
                  </a:lnTo>
                  <a:lnTo>
                    <a:pt x="304" y="52"/>
                  </a:lnTo>
                  <a:lnTo>
                    <a:pt x="316" y="64"/>
                  </a:lnTo>
                  <a:lnTo>
                    <a:pt x="326" y="78"/>
                  </a:lnTo>
                  <a:lnTo>
                    <a:pt x="331" y="85"/>
                  </a:lnTo>
                  <a:lnTo>
                    <a:pt x="335" y="93"/>
                  </a:lnTo>
                  <a:lnTo>
                    <a:pt x="339" y="100"/>
                  </a:lnTo>
                  <a:lnTo>
                    <a:pt x="342" y="108"/>
                  </a:lnTo>
                  <a:lnTo>
                    <a:pt x="345" y="116"/>
                  </a:lnTo>
                  <a:lnTo>
                    <a:pt x="348" y="124"/>
                  </a:lnTo>
                  <a:lnTo>
                    <a:pt x="351" y="133"/>
                  </a:lnTo>
                  <a:lnTo>
                    <a:pt x="353" y="141"/>
                  </a:lnTo>
                  <a:lnTo>
                    <a:pt x="354" y="150"/>
                  </a:lnTo>
                  <a:lnTo>
                    <a:pt x="355" y="159"/>
                  </a:lnTo>
                  <a:lnTo>
                    <a:pt x="356" y="168"/>
                  </a:lnTo>
                  <a:lnTo>
                    <a:pt x="356" y="177"/>
                  </a:lnTo>
                  <a:lnTo>
                    <a:pt x="356" y="187"/>
                  </a:lnTo>
                  <a:lnTo>
                    <a:pt x="355" y="196"/>
                  </a:lnTo>
                  <a:lnTo>
                    <a:pt x="354" y="205"/>
                  </a:lnTo>
                  <a:lnTo>
                    <a:pt x="353" y="214"/>
                  </a:lnTo>
                  <a:lnTo>
                    <a:pt x="351" y="223"/>
                  </a:lnTo>
                  <a:lnTo>
                    <a:pt x="348" y="231"/>
                  </a:lnTo>
                  <a:lnTo>
                    <a:pt x="345" y="239"/>
                  </a:lnTo>
                  <a:lnTo>
                    <a:pt x="342" y="247"/>
                  </a:lnTo>
                  <a:lnTo>
                    <a:pt x="339" y="255"/>
                  </a:lnTo>
                  <a:lnTo>
                    <a:pt x="335" y="263"/>
                  </a:lnTo>
                  <a:lnTo>
                    <a:pt x="331" y="270"/>
                  </a:lnTo>
                  <a:lnTo>
                    <a:pt x="326" y="278"/>
                  </a:lnTo>
                  <a:lnTo>
                    <a:pt x="321" y="285"/>
                  </a:lnTo>
                  <a:lnTo>
                    <a:pt x="316" y="291"/>
                  </a:lnTo>
                  <a:lnTo>
                    <a:pt x="310" y="298"/>
                  </a:lnTo>
                  <a:lnTo>
                    <a:pt x="304" y="304"/>
                  </a:lnTo>
                  <a:lnTo>
                    <a:pt x="292" y="315"/>
                  </a:lnTo>
                  <a:lnTo>
                    <a:pt x="278" y="326"/>
                  </a:lnTo>
                  <a:lnTo>
                    <a:pt x="271" y="330"/>
                  </a:lnTo>
                  <a:lnTo>
                    <a:pt x="263" y="335"/>
                  </a:lnTo>
                  <a:lnTo>
                    <a:pt x="256" y="338"/>
                  </a:lnTo>
                  <a:lnTo>
                    <a:pt x="248" y="342"/>
                  </a:lnTo>
                  <a:lnTo>
                    <a:pt x="240" y="345"/>
                  </a:lnTo>
                  <a:lnTo>
                    <a:pt x="231" y="348"/>
                  </a:lnTo>
                  <a:lnTo>
                    <a:pt x="223" y="350"/>
                  </a:lnTo>
                  <a:lnTo>
                    <a:pt x="214" y="352"/>
                  </a:lnTo>
                  <a:lnTo>
                    <a:pt x="206" y="354"/>
                  </a:lnTo>
                  <a:lnTo>
                    <a:pt x="197" y="355"/>
                  </a:lnTo>
                  <a:lnTo>
                    <a:pt x="188" y="356"/>
                  </a:lnTo>
                  <a:lnTo>
                    <a:pt x="179" y="356"/>
                  </a:lnTo>
                  <a:lnTo>
                    <a:pt x="168" y="356"/>
                  </a:lnTo>
                  <a:lnTo>
                    <a:pt x="159" y="355"/>
                  </a:lnTo>
                  <a:lnTo>
                    <a:pt x="150" y="354"/>
                  </a:lnTo>
                  <a:lnTo>
                    <a:pt x="142" y="352"/>
                  </a:lnTo>
                  <a:lnTo>
                    <a:pt x="133" y="350"/>
                  </a:lnTo>
                  <a:lnTo>
                    <a:pt x="125" y="348"/>
                  </a:lnTo>
                  <a:lnTo>
                    <a:pt x="116" y="345"/>
                  </a:lnTo>
                  <a:lnTo>
                    <a:pt x="108" y="342"/>
                  </a:lnTo>
                  <a:lnTo>
                    <a:pt x="100" y="338"/>
                  </a:lnTo>
                  <a:lnTo>
                    <a:pt x="93" y="335"/>
                  </a:lnTo>
                  <a:lnTo>
                    <a:pt x="85" y="330"/>
                  </a:lnTo>
                  <a:lnTo>
                    <a:pt x="78" y="326"/>
                  </a:lnTo>
                  <a:lnTo>
                    <a:pt x="71" y="321"/>
                  </a:lnTo>
                  <a:lnTo>
                    <a:pt x="64" y="315"/>
                  </a:lnTo>
                  <a:lnTo>
                    <a:pt x="58" y="310"/>
                  </a:lnTo>
                  <a:lnTo>
                    <a:pt x="52" y="304"/>
                  </a:lnTo>
                  <a:lnTo>
                    <a:pt x="40" y="291"/>
                  </a:lnTo>
                  <a:lnTo>
                    <a:pt x="30" y="278"/>
                  </a:lnTo>
                  <a:lnTo>
                    <a:pt x="26" y="270"/>
                  </a:lnTo>
                  <a:lnTo>
                    <a:pt x="21" y="263"/>
                  </a:lnTo>
                  <a:lnTo>
                    <a:pt x="17" y="255"/>
                  </a:lnTo>
                  <a:lnTo>
                    <a:pt x="14" y="247"/>
                  </a:lnTo>
                  <a:lnTo>
                    <a:pt x="11" y="239"/>
                  </a:lnTo>
                  <a:lnTo>
                    <a:pt x="8" y="231"/>
                  </a:lnTo>
                  <a:lnTo>
                    <a:pt x="5" y="223"/>
                  </a:lnTo>
                  <a:lnTo>
                    <a:pt x="3" y="214"/>
                  </a:lnTo>
                  <a:lnTo>
                    <a:pt x="2" y="205"/>
                  </a:lnTo>
                  <a:lnTo>
                    <a:pt x="1" y="196"/>
                  </a:lnTo>
                  <a:lnTo>
                    <a:pt x="0" y="187"/>
                  </a:lnTo>
                  <a:lnTo>
                    <a:pt x="0" y="177"/>
                  </a:lnTo>
                  <a:close/>
                  <a:moveTo>
                    <a:pt x="1" y="177"/>
                  </a:moveTo>
                  <a:lnTo>
                    <a:pt x="1" y="168"/>
                  </a:lnTo>
                  <a:lnTo>
                    <a:pt x="2" y="159"/>
                  </a:lnTo>
                  <a:lnTo>
                    <a:pt x="3" y="150"/>
                  </a:lnTo>
                  <a:lnTo>
                    <a:pt x="5" y="142"/>
                  </a:lnTo>
                  <a:lnTo>
                    <a:pt x="9" y="125"/>
                  </a:lnTo>
                  <a:lnTo>
                    <a:pt x="12" y="117"/>
                  </a:lnTo>
                  <a:lnTo>
                    <a:pt x="15" y="109"/>
                  </a:lnTo>
                  <a:lnTo>
                    <a:pt x="19" y="101"/>
                  </a:lnTo>
                  <a:lnTo>
                    <a:pt x="22" y="93"/>
                  </a:lnTo>
                  <a:lnTo>
                    <a:pt x="31" y="79"/>
                  </a:lnTo>
                  <a:lnTo>
                    <a:pt x="36" y="72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65" y="41"/>
                  </a:lnTo>
                  <a:lnTo>
                    <a:pt x="79" y="31"/>
                  </a:lnTo>
                  <a:lnTo>
                    <a:pt x="86" y="26"/>
                  </a:lnTo>
                  <a:lnTo>
                    <a:pt x="93" y="22"/>
                  </a:lnTo>
                  <a:lnTo>
                    <a:pt x="101" y="18"/>
                  </a:lnTo>
                  <a:lnTo>
                    <a:pt x="109" y="15"/>
                  </a:lnTo>
                  <a:lnTo>
                    <a:pt x="117" y="12"/>
                  </a:lnTo>
                  <a:lnTo>
                    <a:pt x="125" y="9"/>
                  </a:lnTo>
                  <a:lnTo>
                    <a:pt x="133" y="6"/>
                  </a:lnTo>
                  <a:lnTo>
                    <a:pt x="142" y="4"/>
                  </a:lnTo>
                  <a:lnTo>
                    <a:pt x="151" y="3"/>
                  </a:lnTo>
                  <a:lnTo>
                    <a:pt x="160" y="2"/>
                  </a:lnTo>
                  <a:lnTo>
                    <a:pt x="168" y="1"/>
                  </a:lnTo>
                  <a:lnTo>
                    <a:pt x="179" y="1"/>
                  </a:lnTo>
                  <a:lnTo>
                    <a:pt x="188" y="1"/>
                  </a:lnTo>
                  <a:lnTo>
                    <a:pt x="197" y="2"/>
                  </a:lnTo>
                  <a:lnTo>
                    <a:pt x="205" y="3"/>
                  </a:lnTo>
                  <a:lnTo>
                    <a:pt x="214" y="4"/>
                  </a:lnTo>
                  <a:lnTo>
                    <a:pt x="231" y="9"/>
                  </a:lnTo>
                  <a:lnTo>
                    <a:pt x="239" y="12"/>
                  </a:lnTo>
                  <a:lnTo>
                    <a:pt x="247" y="15"/>
                  </a:lnTo>
                  <a:lnTo>
                    <a:pt x="255" y="18"/>
                  </a:lnTo>
                  <a:lnTo>
                    <a:pt x="263" y="22"/>
                  </a:lnTo>
                  <a:lnTo>
                    <a:pt x="277" y="31"/>
                  </a:lnTo>
                  <a:lnTo>
                    <a:pt x="284" y="36"/>
                  </a:lnTo>
                  <a:lnTo>
                    <a:pt x="291" y="41"/>
                  </a:lnTo>
                  <a:lnTo>
                    <a:pt x="297" y="47"/>
                  </a:lnTo>
                  <a:lnTo>
                    <a:pt x="303" y="53"/>
                  </a:lnTo>
                  <a:lnTo>
                    <a:pt x="315" y="65"/>
                  </a:lnTo>
                  <a:lnTo>
                    <a:pt x="325" y="79"/>
                  </a:lnTo>
                  <a:lnTo>
                    <a:pt x="329" y="86"/>
                  </a:lnTo>
                  <a:lnTo>
                    <a:pt x="334" y="93"/>
                  </a:lnTo>
                  <a:lnTo>
                    <a:pt x="337" y="101"/>
                  </a:lnTo>
                  <a:lnTo>
                    <a:pt x="341" y="109"/>
                  </a:lnTo>
                  <a:lnTo>
                    <a:pt x="344" y="117"/>
                  </a:lnTo>
                  <a:lnTo>
                    <a:pt x="347" y="125"/>
                  </a:lnTo>
                  <a:lnTo>
                    <a:pt x="349" y="133"/>
                  </a:lnTo>
                  <a:lnTo>
                    <a:pt x="351" y="142"/>
                  </a:lnTo>
                  <a:lnTo>
                    <a:pt x="353" y="150"/>
                  </a:lnTo>
                  <a:lnTo>
                    <a:pt x="354" y="159"/>
                  </a:lnTo>
                  <a:lnTo>
                    <a:pt x="355" y="168"/>
                  </a:lnTo>
                  <a:lnTo>
                    <a:pt x="355" y="177"/>
                  </a:lnTo>
                  <a:lnTo>
                    <a:pt x="355" y="187"/>
                  </a:lnTo>
                  <a:lnTo>
                    <a:pt x="354" y="196"/>
                  </a:lnTo>
                  <a:lnTo>
                    <a:pt x="353" y="205"/>
                  </a:lnTo>
                  <a:lnTo>
                    <a:pt x="351" y="214"/>
                  </a:lnTo>
                  <a:lnTo>
                    <a:pt x="347" y="231"/>
                  </a:lnTo>
                  <a:lnTo>
                    <a:pt x="344" y="239"/>
                  </a:lnTo>
                  <a:lnTo>
                    <a:pt x="341" y="247"/>
                  </a:lnTo>
                  <a:lnTo>
                    <a:pt x="337" y="255"/>
                  </a:lnTo>
                  <a:lnTo>
                    <a:pt x="334" y="262"/>
                  </a:lnTo>
                  <a:lnTo>
                    <a:pt x="325" y="277"/>
                  </a:lnTo>
                  <a:lnTo>
                    <a:pt x="320" y="284"/>
                  </a:lnTo>
                  <a:lnTo>
                    <a:pt x="315" y="290"/>
                  </a:lnTo>
                  <a:lnTo>
                    <a:pt x="309" y="297"/>
                  </a:lnTo>
                  <a:lnTo>
                    <a:pt x="303" y="303"/>
                  </a:lnTo>
                  <a:lnTo>
                    <a:pt x="291" y="314"/>
                  </a:lnTo>
                  <a:lnTo>
                    <a:pt x="277" y="324"/>
                  </a:lnTo>
                  <a:lnTo>
                    <a:pt x="270" y="329"/>
                  </a:lnTo>
                  <a:lnTo>
                    <a:pt x="263" y="333"/>
                  </a:lnTo>
                  <a:lnTo>
                    <a:pt x="255" y="337"/>
                  </a:lnTo>
                  <a:lnTo>
                    <a:pt x="247" y="341"/>
                  </a:lnTo>
                  <a:lnTo>
                    <a:pt x="239" y="344"/>
                  </a:lnTo>
                  <a:lnTo>
                    <a:pt x="231" y="347"/>
                  </a:lnTo>
                  <a:lnTo>
                    <a:pt x="223" y="349"/>
                  </a:lnTo>
                  <a:lnTo>
                    <a:pt x="214" y="351"/>
                  </a:lnTo>
                  <a:lnTo>
                    <a:pt x="205" y="353"/>
                  </a:lnTo>
                  <a:lnTo>
                    <a:pt x="197" y="354"/>
                  </a:lnTo>
                  <a:lnTo>
                    <a:pt x="188" y="354"/>
                  </a:lnTo>
                  <a:lnTo>
                    <a:pt x="179" y="355"/>
                  </a:lnTo>
                  <a:lnTo>
                    <a:pt x="168" y="354"/>
                  </a:lnTo>
                  <a:lnTo>
                    <a:pt x="160" y="354"/>
                  </a:lnTo>
                  <a:lnTo>
                    <a:pt x="151" y="353"/>
                  </a:lnTo>
                  <a:lnTo>
                    <a:pt x="142" y="351"/>
                  </a:lnTo>
                  <a:lnTo>
                    <a:pt x="125" y="347"/>
                  </a:lnTo>
                  <a:lnTo>
                    <a:pt x="117" y="344"/>
                  </a:lnTo>
                  <a:lnTo>
                    <a:pt x="109" y="341"/>
                  </a:lnTo>
                  <a:lnTo>
                    <a:pt x="101" y="337"/>
                  </a:lnTo>
                  <a:lnTo>
                    <a:pt x="93" y="333"/>
                  </a:lnTo>
                  <a:lnTo>
                    <a:pt x="79" y="324"/>
                  </a:lnTo>
                  <a:lnTo>
                    <a:pt x="72" y="320"/>
                  </a:lnTo>
                  <a:lnTo>
                    <a:pt x="65" y="314"/>
                  </a:lnTo>
                  <a:lnTo>
                    <a:pt x="59" y="309"/>
                  </a:lnTo>
                  <a:lnTo>
                    <a:pt x="53" y="303"/>
                  </a:lnTo>
                  <a:lnTo>
                    <a:pt x="41" y="290"/>
                  </a:lnTo>
                  <a:lnTo>
                    <a:pt x="31" y="277"/>
                  </a:lnTo>
                  <a:lnTo>
                    <a:pt x="27" y="270"/>
                  </a:lnTo>
                  <a:lnTo>
                    <a:pt x="22" y="262"/>
                  </a:lnTo>
                  <a:lnTo>
                    <a:pt x="19" y="255"/>
                  </a:lnTo>
                  <a:lnTo>
                    <a:pt x="15" y="247"/>
                  </a:lnTo>
                  <a:lnTo>
                    <a:pt x="12" y="239"/>
                  </a:lnTo>
                  <a:lnTo>
                    <a:pt x="9" y="231"/>
                  </a:lnTo>
                  <a:lnTo>
                    <a:pt x="7" y="222"/>
                  </a:lnTo>
                  <a:lnTo>
                    <a:pt x="5" y="214"/>
                  </a:lnTo>
                  <a:lnTo>
                    <a:pt x="3" y="205"/>
                  </a:lnTo>
                  <a:lnTo>
                    <a:pt x="2" y="196"/>
                  </a:lnTo>
                  <a:lnTo>
                    <a:pt x="1" y="187"/>
                  </a:lnTo>
                  <a:lnTo>
                    <a:pt x="1" y="17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5" name="Freeform 197"/>
            <p:cNvSpPr>
              <a:spLocks noEditPoints="1"/>
            </p:cNvSpPr>
            <p:nvPr/>
          </p:nvSpPr>
          <p:spPr bwMode="auto">
            <a:xfrm rot="1413173">
              <a:off x="1842" y="1330"/>
              <a:ext cx="2034" cy="2034"/>
            </a:xfrm>
            <a:custGeom>
              <a:avLst/>
              <a:gdLst>
                <a:gd name="T0" fmla="*/ 362 w 354"/>
                <a:gd name="T1" fmla="*/ 28258 h 354"/>
                <a:gd name="T2" fmla="*/ 2643 w 354"/>
                <a:gd name="T3" fmla="*/ 20501 h 354"/>
                <a:gd name="T4" fmla="*/ 6636 w 354"/>
                <a:gd name="T5" fmla="*/ 13468 h 354"/>
                <a:gd name="T6" fmla="*/ 12147 w 354"/>
                <a:gd name="T7" fmla="*/ 7596 h 354"/>
                <a:gd name="T8" fmla="*/ 18984 w 354"/>
                <a:gd name="T9" fmla="*/ 3235 h 354"/>
                <a:gd name="T10" fmla="*/ 25023 w 354"/>
                <a:gd name="T11" fmla="*/ 960 h 354"/>
                <a:gd name="T12" fmla="*/ 31694 w 354"/>
                <a:gd name="T13" fmla="*/ 0 h 354"/>
                <a:gd name="T14" fmla="*/ 38692 w 354"/>
                <a:gd name="T15" fmla="*/ 362 h 354"/>
                <a:gd name="T16" fmla="*/ 46650 w 354"/>
                <a:gd name="T17" fmla="*/ 2643 h 354"/>
                <a:gd name="T18" fmla="*/ 53683 w 354"/>
                <a:gd name="T19" fmla="*/ 6636 h 354"/>
                <a:gd name="T20" fmla="*/ 59555 w 354"/>
                <a:gd name="T21" fmla="*/ 12147 h 354"/>
                <a:gd name="T22" fmla="*/ 63749 w 354"/>
                <a:gd name="T23" fmla="*/ 18984 h 354"/>
                <a:gd name="T24" fmla="*/ 66030 w 354"/>
                <a:gd name="T25" fmla="*/ 25023 h 354"/>
                <a:gd name="T26" fmla="*/ 67151 w 354"/>
                <a:gd name="T27" fmla="*/ 31694 h 354"/>
                <a:gd name="T28" fmla="*/ 66789 w 354"/>
                <a:gd name="T29" fmla="*/ 38692 h 354"/>
                <a:gd name="T30" fmla="*/ 64508 w 354"/>
                <a:gd name="T31" fmla="*/ 46650 h 354"/>
                <a:gd name="T32" fmla="*/ 60514 w 354"/>
                <a:gd name="T33" fmla="*/ 53683 h 354"/>
                <a:gd name="T34" fmla="*/ 54998 w 354"/>
                <a:gd name="T35" fmla="*/ 59359 h 354"/>
                <a:gd name="T36" fmla="*/ 48167 w 354"/>
                <a:gd name="T37" fmla="*/ 63749 h 354"/>
                <a:gd name="T38" fmla="*/ 42128 w 354"/>
                <a:gd name="T39" fmla="*/ 66030 h 354"/>
                <a:gd name="T40" fmla="*/ 35457 w 354"/>
                <a:gd name="T41" fmla="*/ 66950 h 354"/>
                <a:gd name="T42" fmla="*/ 28459 w 354"/>
                <a:gd name="T43" fmla="*/ 66789 h 354"/>
                <a:gd name="T44" fmla="*/ 20501 w 354"/>
                <a:gd name="T45" fmla="*/ 64508 h 354"/>
                <a:gd name="T46" fmla="*/ 13468 w 354"/>
                <a:gd name="T47" fmla="*/ 60514 h 354"/>
                <a:gd name="T48" fmla="*/ 7596 w 354"/>
                <a:gd name="T49" fmla="*/ 54838 h 354"/>
                <a:gd name="T50" fmla="*/ 3401 w 354"/>
                <a:gd name="T51" fmla="*/ 48167 h 354"/>
                <a:gd name="T52" fmla="*/ 1120 w 354"/>
                <a:gd name="T53" fmla="*/ 41927 h 354"/>
                <a:gd name="T54" fmla="*/ 0 w 354"/>
                <a:gd name="T55" fmla="*/ 35290 h 354"/>
                <a:gd name="T56" fmla="*/ 563 w 354"/>
                <a:gd name="T57" fmla="*/ 29976 h 354"/>
                <a:gd name="T58" fmla="*/ 1718 w 354"/>
                <a:gd name="T59" fmla="*/ 23506 h 354"/>
                <a:gd name="T60" fmla="*/ 5119 w 354"/>
                <a:gd name="T61" fmla="*/ 16306 h 354"/>
                <a:gd name="T62" fmla="*/ 8912 w 354"/>
                <a:gd name="T63" fmla="*/ 11193 h 354"/>
                <a:gd name="T64" fmla="*/ 13669 w 354"/>
                <a:gd name="T65" fmla="*/ 6832 h 354"/>
                <a:gd name="T66" fmla="*/ 19151 w 354"/>
                <a:gd name="T67" fmla="*/ 3597 h 354"/>
                <a:gd name="T68" fmla="*/ 25224 w 354"/>
                <a:gd name="T69" fmla="*/ 1322 h 354"/>
                <a:gd name="T70" fmla="*/ 31860 w 354"/>
                <a:gd name="T71" fmla="*/ 362 h 354"/>
                <a:gd name="T72" fmla="*/ 38692 w 354"/>
                <a:gd name="T73" fmla="*/ 563 h 354"/>
                <a:gd name="T74" fmla="*/ 45127 w 354"/>
                <a:gd name="T75" fmla="*/ 2275 h 354"/>
                <a:gd name="T76" fmla="*/ 52160 w 354"/>
                <a:gd name="T77" fmla="*/ 5878 h 354"/>
                <a:gd name="T78" fmla="*/ 57078 w 354"/>
                <a:gd name="T79" fmla="*/ 10067 h 354"/>
                <a:gd name="T80" fmla="*/ 61273 w 354"/>
                <a:gd name="T81" fmla="*/ 14790 h 354"/>
                <a:gd name="T82" fmla="*/ 64312 w 354"/>
                <a:gd name="T83" fmla="*/ 20501 h 354"/>
                <a:gd name="T84" fmla="*/ 66191 w 354"/>
                <a:gd name="T85" fmla="*/ 26741 h 354"/>
                <a:gd name="T86" fmla="*/ 66789 w 354"/>
                <a:gd name="T87" fmla="*/ 33377 h 354"/>
                <a:gd name="T88" fmla="*/ 66191 w 354"/>
                <a:gd name="T89" fmla="*/ 40209 h 354"/>
                <a:gd name="T90" fmla="*/ 64312 w 354"/>
                <a:gd name="T91" fmla="*/ 46483 h 354"/>
                <a:gd name="T92" fmla="*/ 60319 w 354"/>
                <a:gd name="T93" fmla="*/ 53482 h 354"/>
                <a:gd name="T94" fmla="*/ 55958 w 354"/>
                <a:gd name="T95" fmla="*/ 58239 h 354"/>
                <a:gd name="T96" fmla="*/ 50839 w 354"/>
                <a:gd name="T97" fmla="*/ 62031 h 354"/>
                <a:gd name="T98" fmla="*/ 45127 w 354"/>
                <a:gd name="T99" fmla="*/ 64870 h 354"/>
                <a:gd name="T100" fmla="*/ 38692 w 354"/>
                <a:gd name="T101" fmla="*/ 66392 h 354"/>
                <a:gd name="T102" fmla="*/ 31860 w 354"/>
                <a:gd name="T103" fmla="*/ 66789 h 354"/>
                <a:gd name="T104" fmla="*/ 25224 w 354"/>
                <a:gd name="T105" fmla="*/ 65829 h 354"/>
                <a:gd name="T106" fmla="*/ 17628 w 354"/>
                <a:gd name="T107" fmla="*/ 62790 h 354"/>
                <a:gd name="T108" fmla="*/ 12313 w 354"/>
                <a:gd name="T109" fmla="*/ 59193 h 354"/>
                <a:gd name="T110" fmla="*/ 7958 w 354"/>
                <a:gd name="T111" fmla="*/ 54636 h 354"/>
                <a:gd name="T112" fmla="*/ 4355 w 354"/>
                <a:gd name="T113" fmla="*/ 49523 h 354"/>
                <a:gd name="T114" fmla="*/ 1718 w 354"/>
                <a:gd name="T115" fmla="*/ 43444 h 354"/>
                <a:gd name="T116" fmla="*/ 563 w 354"/>
                <a:gd name="T117" fmla="*/ 36974 h 3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4"/>
                <a:gd name="T178" fmla="*/ 0 h 354"/>
                <a:gd name="T179" fmla="*/ 354 w 354"/>
                <a:gd name="T180" fmla="*/ 354 h 3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4" h="354">
                  <a:moveTo>
                    <a:pt x="0" y="176"/>
                  </a:moveTo>
                  <a:lnTo>
                    <a:pt x="0" y="167"/>
                  </a:lnTo>
                  <a:lnTo>
                    <a:pt x="1" y="158"/>
                  </a:lnTo>
                  <a:lnTo>
                    <a:pt x="2" y="149"/>
                  </a:lnTo>
                  <a:lnTo>
                    <a:pt x="4" y="141"/>
                  </a:lnTo>
                  <a:lnTo>
                    <a:pt x="8" y="124"/>
                  </a:lnTo>
                  <a:lnTo>
                    <a:pt x="11" y="116"/>
                  </a:lnTo>
                  <a:lnTo>
                    <a:pt x="14" y="108"/>
                  </a:lnTo>
                  <a:lnTo>
                    <a:pt x="18" y="100"/>
                  </a:lnTo>
                  <a:lnTo>
                    <a:pt x="21" y="92"/>
                  </a:lnTo>
                  <a:lnTo>
                    <a:pt x="30" y="78"/>
                  </a:lnTo>
                  <a:lnTo>
                    <a:pt x="35" y="71"/>
                  </a:lnTo>
                  <a:lnTo>
                    <a:pt x="40" y="64"/>
                  </a:lnTo>
                  <a:lnTo>
                    <a:pt x="46" y="58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85" y="25"/>
                  </a:lnTo>
                  <a:lnTo>
                    <a:pt x="92" y="21"/>
                  </a:lnTo>
                  <a:lnTo>
                    <a:pt x="100" y="17"/>
                  </a:lnTo>
                  <a:lnTo>
                    <a:pt x="108" y="14"/>
                  </a:lnTo>
                  <a:lnTo>
                    <a:pt x="116" y="11"/>
                  </a:lnTo>
                  <a:lnTo>
                    <a:pt x="124" y="8"/>
                  </a:lnTo>
                  <a:lnTo>
                    <a:pt x="132" y="5"/>
                  </a:lnTo>
                  <a:lnTo>
                    <a:pt x="141" y="3"/>
                  </a:lnTo>
                  <a:lnTo>
                    <a:pt x="150" y="2"/>
                  </a:lnTo>
                  <a:lnTo>
                    <a:pt x="159" y="1"/>
                  </a:lnTo>
                  <a:lnTo>
                    <a:pt x="167" y="0"/>
                  </a:lnTo>
                  <a:lnTo>
                    <a:pt x="178" y="0"/>
                  </a:lnTo>
                  <a:lnTo>
                    <a:pt x="187" y="0"/>
                  </a:lnTo>
                  <a:lnTo>
                    <a:pt x="196" y="1"/>
                  </a:lnTo>
                  <a:lnTo>
                    <a:pt x="204" y="2"/>
                  </a:lnTo>
                  <a:lnTo>
                    <a:pt x="213" y="3"/>
                  </a:lnTo>
                  <a:lnTo>
                    <a:pt x="230" y="8"/>
                  </a:lnTo>
                  <a:lnTo>
                    <a:pt x="238" y="11"/>
                  </a:lnTo>
                  <a:lnTo>
                    <a:pt x="246" y="14"/>
                  </a:lnTo>
                  <a:lnTo>
                    <a:pt x="254" y="17"/>
                  </a:lnTo>
                  <a:lnTo>
                    <a:pt x="262" y="21"/>
                  </a:lnTo>
                  <a:lnTo>
                    <a:pt x="276" y="30"/>
                  </a:lnTo>
                  <a:lnTo>
                    <a:pt x="283" y="35"/>
                  </a:lnTo>
                  <a:lnTo>
                    <a:pt x="290" y="40"/>
                  </a:lnTo>
                  <a:lnTo>
                    <a:pt x="296" y="46"/>
                  </a:lnTo>
                  <a:lnTo>
                    <a:pt x="302" y="52"/>
                  </a:lnTo>
                  <a:lnTo>
                    <a:pt x="314" y="64"/>
                  </a:lnTo>
                  <a:lnTo>
                    <a:pt x="324" y="78"/>
                  </a:lnTo>
                  <a:lnTo>
                    <a:pt x="328" y="85"/>
                  </a:lnTo>
                  <a:lnTo>
                    <a:pt x="333" y="92"/>
                  </a:lnTo>
                  <a:lnTo>
                    <a:pt x="336" y="100"/>
                  </a:lnTo>
                  <a:lnTo>
                    <a:pt x="340" y="108"/>
                  </a:lnTo>
                  <a:lnTo>
                    <a:pt x="343" y="116"/>
                  </a:lnTo>
                  <a:lnTo>
                    <a:pt x="346" y="124"/>
                  </a:lnTo>
                  <a:lnTo>
                    <a:pt x="348" y="132"/>
                  </a:lnTo>
                  <a:lnTo>
                    <a:pt x="350" y="141"/>
                  </a:lnTo>
                  <a:lnTo>
                    <a:pt x="352" y="149"/>
                  </a:lnTo>
                  <a:lnTo>
                    <a:pt x="353" y="158"/>
                  </a:lnTo>
                  <a:lnTo>
                    <a:pt x="354" y="167"/>
                  </a:lnTo>
                  <a:lnTo>
                    <a:pt x="354" y="176"/>
                  </a:lnTo>
                  <a:lnTo>
                    <a:pt x="354" y="186"/>
                  </a:lnTo>
                  <a:lnTo>
                    <a:pt x="353" y="195"/>
                  </a:lnTo>
                  <a:lnTo>
                    <a:pt x="352" y="204"/>
                  </a:lnTo>
                  <a:lnTo>
                    <a:pt x="350" y="213"/>
                  </a:lnTo>
                  <a:lnTo>
                    <a:pt x="346" y="230"/>
                  </a:lnTo>
                  <a:lnTo>
                    <a:pt x="343" y="238"/>
                  </a:lnTo>
                  <a:lnTo>
                    <a:pt x="340" y="246"/>
                  </a:lnTo>
                  <a:lnTo>
                    <a:pt x="336" y="254"/>
                  </a:lnTo>
                  <a:lnTo>
                    <a:pt x="333" y="261"/>
                  </a:lnTo>
                  <a:lnTo>
                    <a:pt x="324" y="276"/>
                  </a:lnTo>
                  <a:lnTo>
                    <a:pt x="319" y="283"/>
                  </a:lnTo>
                  <a:lnTo>
                    <a:pt x="314" y="289"/>
                  </a:lnTo>
                  <a:lnTo>
                    <a:pt x="308" y="296"/>
                  </a:lnTo>
                  <a:lnTo>
                    <a:pt x="302" y="302"/>
                  </a:lnTo>
                  <a:lnTo>
                    <a:pt x="290" y="313"/>
                  </a:lnTo>
                  <a:lnTo>
                    <a:pt x="276" y="323"/>
                  </a:lnTo>
                  <a:lnTo>
                    <a:pt x="269" y="328"/>
                  </a:lnTo>
                  <a:lnTo>
                    <a:pt x="262" y="332"/>
                  </a:lnTo>
                  <a:lnTo>
                    <a:pt x="254" y="336"/>
                  </a:lnTo>
                  <a:lnTo>
                    <a:pt x="246" y="340"/>
                  </a:lnTo>
                  <a:lnTo>
                    <a:pt x="238" y="343"/>
                  </a:lnTo>
                  <a:lnTo>
                    <a:pt x="230" y="346"/>
                  </a:lnTo>
                  <a:lnTo>
                    <a:pt x="222" y="348"/>
                  </a:lnTo>
                  <a:lnTo>
                    <a:pt x="213" y="350"/>
                  </a:lnTo>
                  <a:lnTo>
                    <a:pt x="204" y="352"/>
                  </a:lnTo>
                  <a:lnTo>
                    <a:pt x="196" y="353"/>
                  </a:lnTo>
                  <a:lnTo>
                    <a:pt x="187" y="353"/>
                  </a:lnTo>
                  <a:lnTo>
                    <a:pt x="178" y="354"/>
                  </a:lnTo>
                  <a:lnTo>
                    <a:pt x="167" y="353"/>
                  </a:lnTo>
                  <a:lnTo>
                    <a:pt x="159" y="353"/>
                  </a:lnTo>
                  <a:lnTo>
                    <a:pt x="150" y="352"/>
                  </a:lnTo>
                  <a:lnTo>
                    <a:pt x="141" y="350"/>
                  </a:lnTo>
                  <a:lnTo>
                    <a:pt x="124" y="346"/>
                  </a:lnTo>
                  <a:lnTo>
                    <a:pt x="116" y="343"/>
                  </a:lnTo>
                  <a:lnTo>
                    <a:pt x="108" y="340"/>
                  </a:lnTo>
                  <a:lnTo>
                    <a:pt x="100" y="336"/>
                  </a:lnTo>
                  <a:lnTo>
                    <a:pt x="92" y="332"/>
                  </a:lnTo>
                  <a:lnTo>
                    <a:pt x="78" y="323"/>
                  </a:lnTo>
                  <a:lnTo>
                    <a:pt x="71" y="319"/>
                  </a:lnTo>
                  <a:lnTo>
                    <a:pt x="64" y="313"/>
                  </a:lnTo>
                  <a:lnTo>
                    <a:pt x="58" y="308"/>
                  </a:lnTo>
                  <a:lnTo>
                    <a:pt x="52" y="302"/>
                  </a:lnTo>
                  <a:lnTo>
                    <a:pt x="40" y="289"/>
                  </a:lnTo>
                  <a:lnTo>
                    <a:pt x="30" y="276"/>
                  </a:lnTo>
                  <a:lnTo>
                    <a:pt x="26" y="269"/>
                  </a:lnTo>
                  <a:lnTo>
                    <a:pt x="21" y="261"/>
                  </a:lnTo>
                  <a:lnTo>
                    <a:pt x="18" y="254"/>
                  </a:lnTo>
                  <a:lnTo>
                    <a:pt x="14" y="246"/>
                  </a:lnTo>
                  <a:lnTo>
                    <a:pt x="11" y="238"/>
                  </a:lnTo>
                  <a:lnTo>
                    <a:pt x="8" y="230"/>
                  </a:lnTo>
                  <a:lnTo>
                    <a:pt x="6" y="221"/>
                  </a:lnTo>
                  <a:lnTo>
                    <a:pt x="4" y="213"/>
                  </a:lnTo>
                  <a:lnTo>
                    <a:pt x="2" y="204"/>
                  </a:lnTo>
                  <a:lnTo>
                    <a:pt x="1" y="195"/>
                  </a:lnTo>
                  <a:lnTo>
                    <a:pt x="0" y="186"/>
                  </a:lnTo>
                  <a:lnTo>
                    <a:pt x="0" y="176"/>
                  </a:lnTo>
                  <a:close/>
                  <a:moveTo>
                    <a:pt x="2" y="176"/>
                  </a:moveTo>
                  <a:lnTo>
                    <a:pt x="2" y="167"/>
                  </a:lnTo>
                  <a:lnTo>
                    <a:pt x="3" y="158"/>
                  </a:lnTo>
                  <a:lnTo>
                    <a:pt x="4" y="150"/>
                  </a:lnTo>
                  <a:lnTo>
                    <a:pt x="5" y="141"/>
                  </a:lnTo>
                  <a:lnTo>
                    <a:pt x="7" y="133"/>
                  </a:lnTo>
                  <a:lnTo>
                    <a:pt x="9" y="124"/>
                  </a:lnTo>
                  <a:lnTo>
                    <a:pt x="12" y="116"/>
                  </a:lnTo>
                  <a:lnTo>
                    <a:pt x="15" y="108"/>
                  </a:lnTo>
                  <a:lnTo>
                    <a:pt x="23" y="93"/>
                  </a:lnTo>
                  <a:lnTo>
                    <a:pt x="27" y="86"/>
                  </a:lnTo>
                  <a:lnTo>
                    <a:pt x="32" y="78"/>
                  </a:lnTo>
                  <a:lnTo>
                    <a:pt x="36" y="72"/>
                  </a:lnTo>
                  <a:lnTo>
                    <a:pt x="42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2" y="36"/>
                  </a:lnTo>
                  <a:lnTo>
                    <a:pt x="79" y="31"/>
                  </a:lnTo>
                  <a:lnTo>
                    <a:pt x="86" y="27"/>
                  </a:lnTo>
                  <a:lnTo>
                    <a:pt x="93" y="22"/>
                  </a:lnTo>
                  <a:lnTo>
                    <a:pt x="101" y="19"/>
                  </a:lnTo>
                  <a:lnTo>
                    <a:pt x="108" y="15"/>
                  </a:lnTo>
                  <a:lnTo>
                    <a:pt x="116" y="12"/>
                  </a:lnTo>
                  <a:lnTo>
                    <a:pt x="125" y="9"/>
                  </a:lnTo>
                  <a:lnTo>
                    <a:pt x="133" y="7"/>
                  </a:lnTo>
                  <a:lnTo>
                    <a:pt x="141" y="5"/>
                  </a:lnTo>
                  <a:lnTo>
                    <a:pt x="150" y="3"/>
                  </a:lnTo>
                  <a:lnTo>
                    <a:pt x="159" y="2"/>
                  </a:lnTo>
                  <a:lnTo>
                    <a:pt x="168" y="2"/>
                  </a:lnTo>
                  <a:lnTo>
                    <a:pt x="178" y="1"/>
                  </a:lnTo>
                  <a:lnTo>
                    <a:pt x="187" y="2"/>
                  </a:lnTo>
                  <a:lnTo>
                    <a:pt x="195" y="2"/>
                  </a:lnTo>
                  <a:lnTo>
                    <a:pt x="204" y="3"/>
                  </a:lnTo>
                  <a:lnTo>
                    <a:pt x="213" y="5"/>
                  </a:lnTo>
                  <a:lnTo>
                    <a:pt x="221" y="7"/>
                  </a:lnTo>
                  <a:lnTo>
                    <a:pt x="230" y="9"/>
                  </a:lnTo>
                  <a:lnTo>
                    <a:pt x="238" y="12"/>
                  </a:lnTo>
                  <a:lnTo>
                    <a:pt x="246" y="15"/>
                  </a:lnTo>
                  <a:lnTo>
                    <a:pt x="261" y="22"/>
                  </a:lnTo>
                  <a:lnTo>
                    <a:pt x="268" y="27"/>
                  </a:lnTo>
                  <a:lnTo>
                    <a:pt x="275" y="31"/>
                  </a:lnTo>
                  <a:lnTo>
                    <a:pt x="282" y="36"/>
                  </a:lnTo>
                  <a:lnTo>
                    <a:pt x="289" y="41"/>
                  </a:lnTo>
                  <a:lnTo>
                    <a:pt x="295" y="47"/>
                  </a:lnTo>
                  <a:lnTo>
                    <a:pt x="301" y="53"/>
                  </a:lnTo>
                  <a:lnTo>
                    <a:pt x="307" y="59"/>
                  </a:lnTo>
                  <a:lnTo>
                    <a:pt x="313" y="65"/>
                  </a:lnTo>
                  <a:lnTo>
                    <a:pt x="318" y="72"/>
                  </a:lnTo>
                  <a:lnTo>
                    <a:pt x="323" y="78"/>
                  </a:lnTo>
                  <a:lnTo>
                    <a:pt x="327" y="86"/>
                  </a:lnTo>
                  <a:lnTo>
                    <a:pt x="331" y="93"/>
                  </a:lnTo>
                  <a:lnTo>
                    <a:pt x="335" y="100"/>
                  </a:lnTo>
                  <a:lnTo>
                    <a:pt x="339" y="108"/>
                  </a:lnTo>
                  <a:lnTo>
                    <a:pt x="342" y="116"/>
                  </a:lnTo>
                  <a:lnTo>
                    <a:pt x="345" y="124"/>
                  </a:lnTo>
                  <a:lnTo>
                    <a:pt x="347" y="133"/>
                  </a:lnTo>
                  <a:lnTo>
                    <a:pt x="349" y="141"/>
                  </a:lnTo>
                  <a:lnTo>
                    <a:pt x="350" y="150"/>
                  </a:lnTo>
                  <a:lnTo>
                    <a:pt x="352" y="158"/>
                  </a:lnTo>
                  <a:lnTo>
                    <a:pt x="352" y="167"/>
                  </a:lnTo>
                  <a:lnTo>
                    <a:pt x="352" y="176"/>
                  </a:lnTo>
                  <a:lnTo>
                    <a:pt x="352" y="186"/>
                  </a:lnTo>
                  <a:lnTo>
                    <a:pt x="352" y="195"/>
                  </a:lnTo>
                  <a:lnTo>
                    <a:pt x="350" y="204"/>
                  </a:lnTo>
                  <a:lnTo>
                    <a:pt x="349" y="212"/>
                  </a:lnTo>
                  <a:lnTo>
                    <a:pt x="347" y="221"/>
                  </a:lnTo>
                  <a:lnTo>
                    <a:pt x="345" y="229"/>
                  </a:lnTo>
                  <a:lnTo>
                    <a:pt x="342" y="237"/>
                  </a:lnTo>
                  <a:lnTo>
                    <a:pt x="339" y="245"/>
                  </a:lnTo>
                  <a:lnTo>
                    <a:pt x="331" y="261"/>
                  </a:lnTo>
                  <a:lnTo>
                    <a:pt x="327" y="268"/>
                  </a:lnTo>
                  <a:lnTo>
                    <a:pt x="323" y="275"/>
                  </a:lnTo>
                  <a:lnTo>
                    <a:pt x="318" y="282"/>
                  </a:lnTo>
                  <a:lnTo>
                    <a:pt x="313" y="288"/>
                  </a:lnTo>
                  <a:lnTo>
                    <a:pt x="307" y="295"/>
                  </a:lnTo>
                  <a:lnTo>
                    <a:pt x="301" y="301"/>
                  </a:lnTo>
                  <a:lnTo>
                    <a:pt x="295" y="307"/>
                  </a:lnTo>
                  <a:lnTo>
                    <a:pt x="289" y="312"/>
                  </a:lnTo>
                  <a:lnTo>
                    <a:pt x="282" y="317"/>
                  </a:lnTo>
                  <a:lnTo>
                    <a:pt x="275" y="322"/>
                  </a:lnTo>
                  <a:lnTo>
                    <a:pt x="268" y="327"/>
                  </a:lnTo>
                  <a:lnTo>
                    <a:pt x="261" y="331"/>
                  </a:lnTo>
                  <a:lnTo>
                    <a:pt x="253" y="335"/>
                  </a:lnTo>
                  <a:lnTo>
                    <a:pt x="246" y="338"/>
                  </a:lnTo>
                  <a:lnTo>
                    <a:pt x="238" y="342"/>
                  </a:lnTo>
                  <a:lnTo>
                    <a:pt x="230" y="344"/>
                  </a:lnTo>
                  <a:lnTo>
                    <a:pt x="221" y="347"/>
                  </a:lnTo>
                  <a:lnTo>
                    <a:pt x="213" y="349"/>
                  </a:lnTo>
                  <a:lnTo>
                    <a:pt x="204" y="350"/>
                  </a:lnTo>
                  <a:lnTo>
                    <a:pt x="195" y="351"/>
                  </a:lnTo>
                  <a:lnTo>
                    <a:pt x="187" y="352"/>
                  </a:lnTo>
                  <a:lnTo>
                    <a:pt x="178" y="352"/>
                  </a:lnTo>
                  <a:lnTo>
                    <a:pt x="168" y="352"/>
                  </a:lnTo>
                  <a:lnTo>
                    <a:pt x="159" y="351"/>
                  </a:lnTo>
                  <a:lnTo>
                    <a:pt x="150" y="350"/>
                  </a:lnTo>
                  <a:lnTo>
                    <a:pt x="141" y="349"/>
                  </a:lnTo>
                  <a:lnTo>
                    <a:pt x="133" y="347"/>
                  </a:lnTo>
                  <a:lnTo>
                    <a:pt x="125" y="344"/>
                  </a:lnTo>
                  <a:lnTo>
                    <a:pt x="116" y="342"/>
                  </a:lnTo>
                  <a:lnTo>
                    <a:pt x="108" y="338"/>
                  </a:lnTo>
                  <a:lnTo>
                    <a:pt x="93" y="331"/>
                  </a:lnTo>
                  <a:lnTo>
                    <a:pt x="86" y="327"/>
                  </a:lnTo>
                  <a:lnTo>
                    <a:pt x="79" y="322"/>
                  </a:lnTo>
                  <a:lnTo>
                    <a:pt x="72" y="317"/>
                  </a:lnTo>
                  <a:lnTo>
                    <a:pt x="65" y="312"/>
                  </a:lnTo>
                  <a:lnTo>
                    <a:pt x="59" y="307"/>
                  </a:lnTo>
                  <a:lnTo>
                    <a:pt x="53" y="301"/>
                  </a:lnTo>
                  <a:lnTo>
                    <a:pt x="47" y="295"/>
                  </a:lnTo>
                  <a:lnTo>
                    <a:pt x="42" y="288"/>
                  </a:lnTo>
                  <a:lnTo>
                    <a:pt x="36" y="282"/>
                  </a:lnTo>
                  <a:lnTo>
                    <a:pt x="32" y="275"/>
                  </a:lnTo>
                  <a:lnTo>
                    <a:pt x="27" y="268"/>
                  </a:lnTo>
                  <a:lnTo>
                    <a:pt x="23" y="261"/>
                  </a:lnTo>
                  <a:lnTo>
                    <a:pt x="19" y="253"/>
                  </a:lnTo>
                  <a:lnTo>
                    <a:pt x="15" y="245"/>
                  </a:lnTo>
                  <a:lnTo>
                    <a:pt x="12" y="237"/>
                  </a:lnTo>
                  <a:lnTo>
                    <a:pt x="9" y="229"/>
                  </a:lnTo>
                  <a:lnTo>
                    <a:pt x="7" y="221"/>
                  </a:lnTo>
                  <a:lnTo>
                    <a:pt x="5" y="212"/>
                  </a:lnTo>
                  <a:lnTo>
                    <a:pt x="4" y="204"/>
                  </a:lnTo>
                  <a:lnTo>
                    <a:pt x="3" y="195"/>
                  </a:lnTo>
                  <a:lnTo>
                    <a:pt x="2" y="186"/>
                  </a:lnTo>
                  <a:lnTo>
                    <a:pt x="2" y="1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6" name="Freeform 198"/>
            <p:cNvSpPr>
              <a:spLocks noEditPoints="1"/>
            </p:cNvSpPr>
            <p:nvPr/>
          </p:nvSpPr>
          <p:spPr bwMode="auto">
            <a:xfrm rot="1413173">
              <a:off x="1855" y="1336"/>
              <a:ext cx="2010" cy="2016"/>
            </a:xfrm>
            <a:custGeom>
              <a:avLst/>
              <a:gdLst>
                <a:gd name="T0" fmla="*/ 362 w 350"/>
                <a:gd name="T1" fmla="*/ 28241 h 351"/>
                <a:gd name="T2" fmla="*/ 1878 w 350"/>
                <a:gd name="T3" fmla="*/ 21808 h 351"/>
                <a:gd name="T4" fmla="*/ 5674 w 350"/>
                <a:gd name="T5" fmla="*/ 14583 h 351"/>
                <a:gd name="T6" fmla="*/ 9665 w 350"/>
                <a:gd name="T7" fmla="*/ 9862 h 351"/>
                <a:gd name="T8" fmla="*/ 14575 w 350"/>
                <a:gd name="T9" fmla="*/ 5675 h 351"/>
                <a:gd name="T10" fmla="*/ 20083 w 350"/>
                <a:gd name="T11" fmla="*/ 2636 h 351"/>
                <a:gd name="T12" fmla="*/ 26320 w 350"/>
                <a:gd name="T13" fmla="*/ 758 h 351"/>
                <a:gd name="T14" fmla="*/ 33343 w 350"/>
                <a:gd name="T15" fmla="*/ 0 h 351"/>
                <a:gd name="T16" fmla="*/ 39970 w 350"/>
                <a:gd name="T17" fmla="*/ 758 h 351"/>
                <a:gd name="T18" fmla="*/ 46207 w 350"/>
                <a:gd name="T19" fmla="*/ 2636 h 351"/>
                <a:gd name="T20" fmla="*/ 53035 w 350"/>
                <a:gd name="T21" fmla="*/ 6628 h 351"/>
                <a:gd name="T22" fmla="*/ 57779 w 350"/>
                <a:gd name="T23" fmla="*/ 10987 h 351"/>
                <a:gd name="T24" fmla="*/ 61540 w 350"/>
                <a:gd name="T25" fmla="*/ 16099 h 351"/>
                <a:gd name="T26" fmla="*/ 64412 w 350"/>
                <a:gd name="T27" fmla="*/ 21808 h 351"/>
                <a:gd name="T28" fmla="*/ 65928 w 350"/>
                <a:gd name="T29" fmla="*/ 28241 h 351"/>
                <a:gd name="T30" fmla="*/ 66290 w 350"/>
                <a:gd name="T31" fmla="*/ 35065 h 351"/>
                <a:gd name="T32" fmla="*/ 65336 w 350"/>
                <a:gd name="T33" fmla="*/ 41698 h 351"/>
                <a:gd name="T34" fmla="*/ 62299 w 350"/>
                <a:gd name="T35" fmla="*/ 49251 h 351"/>
                <a:gd name="T36" fmla="*/ 58904 w 350"/>
                <a:gd name="T37" fmla="*/ 54363 h 351"/>
                <a:gd name="T38" fmla="*/ 54350 w 350"/>
                <a:gd name="T39" fmla="*/ 58918 h 351"/>
                <a:gd name="T40" fmla="*/ 49044 w 350"/>
                <a:gd name="T41" fmla="*/ 62513 h 351"/>
                <a:gd name="T42" fmla="*/ 43169 w 350"/>
                <a:gd name="T43" fmla="*/ 64989 h 351"/>
                <a:gd name="T44" fmla="*/ 36542 w 350"/>
                <a:gd name="T45" fmla="*/ 66310 h 351"/>
                <a:gd name="T46" fmla="*/ 29748 w 350"/>
                <a:gd name="T47" fmla="*/ 66310 h 351"/>
                <a:gd name="T48" fmla="*/ 23282 w 350"/>
                <a:gd name="T49" fmla="*/ 64989 h 351"/>
                <a:gd name="T50" fmla="*/ 15896 w 350"/>
                <a:gd name="T51" fmla="*/ 61755 h 351"/>
                <a:gd name="T52" fmla="*/ 10785 w 350"/>
                <a:gd name="T53" fmla="*/ 57993 h 351"/>
                <a:gd name="T54" fmla="*/ 6432 w 350"/>
                <a:gd name="T55" fmla="*/ 53243 h 351"/>
                <a:gd name="T56" fmla="*/ 3233 w 350"/>
                <a:gd name="T57" fmla="*/ 47735 h 351"/>
                <a:gd name="T58" fmla="*/ 959 w 350"/>
                <a:gd name="T59" fmla="*/ 41698 h 351"/>
                <a:gd name="T60" fmla="*/ 0 w 350"/>
                <a:gd name="T61" fmla="*/ 35065 h 351"/>
                <a:gd name="T62" fmla="*/ 362 w 350"/>
                <a:gd name="T63" fmla="*/ 30682 h 351"/>
                <a:gd name="T64" fmla="*/ 1321 w 350"/>
                <a:gd name="T65" fmla="*/ 25008 h 351"/>
                <a:gd name="T66" fmla="*/ 4916 w 350"/>
                <a:gd name="T67" fmla="*/ 16099 h 351"/>
                <a:gd name="T68" fmla="*/ 8706 w 350"/>
                <a:gd name="T69" fmla="*/ 11183 h 351"/>
                <a:gd name="T70" fmla="*/ 14776 w 350"/>
                <a:gd name="T71" fmla="*/ 5870 h 351"/>
                <a:gd name="T72" fmla="*/ 21765 w 350"/>
                <a:gd name="T73" fmla="*/ 2274 h 351"/>
                <a:gd name="T74" fmla="*/ 28031 w 350"/>
                <a:gd name="T75" fmla="*/ 758 h 351"/>
                <a:gd name="T76" fmla="*/ 34859 w 350"/>
                <a:gd name="T77" fmla="*/ 362 h 351"/>
                <a:gd name="T78" fmla="*/ 41492 w 350"/>
                <a:gd name="T79" fmla="*/ 1321 h 351"/>
                <a:gd name="T80" fmla="*/ 50198 w 350"/>
                <a:gd name="T81" fmla="*/ 5112 h 351"/>
                <a:gd name="T82" fmla="*/ 55309 w 350"/>
                <a:gd name="T83" fmla="*/ 8908 h 351"/>
                <a:gd name="T84" fmla="*/ 60421 w 350"/>
                <a:gd name="T85" fmla="*/ 14778 h 351"/>
                <a:gd name="T86" fmla="*/ 64211 w 350"/>
                <a:gd name="T87" fmla="*/ 21969 h 351"/>
                <a:gd name="T88" fmla="*/ 65733 w 350"/>
                <a:gd name="T89" fmla="*/ 28241 h 351"/>
                <a:gd name="T90" fmla="*/ 66095 w 350"/>
                <a:gd name="T91" fmla="*/ 35065 h 351"/>
                <a:gd name="T92" fmla="*/ 65532 w 350"/>
                <a:gd name="T93" fmla="*/ 39981 h 351"/>
                <a:gd name="T94" fmla="*/ 62138 w 350"/>
                <a:gd name="T95" fmla="*/ 49085 h 351"/>
                <a:gd name="T96" fmla="*/ 58543 w 350"/>
                <a:gd name="T97" fmla="*/ 54363 h 351"/>
                <a:gd name="T98" fmla="*/ 54155 w 350"/>
                <a:gd name="T99" fmla="*/ 58751 h 351"/>
                <a:gd name="T100" fmla="*/ 46040 w 350"/>
                <a:gd name="T101" fmla="*/ 63668 h 351"/>
                <a:gd name="T102" fmla="*/ 39970 w 350"/>
                <a:gd name="T103" fmla="*/ 65552 h 351"/>
                <a:gd name="T104" fmla="*/ 33343 w 350"/>
                <a:gd name="T105" fmla="*/ 66310 h 351"/>
                <a:gd name="T106" fmla="*/ 26515 w 350"/>
                <a:gd name="T107" fmla="*/ 65552 h 351"/>
                <a:gd name="T108" fmla="*/ 17412 w 350"/>
                <a:gd name="T109" fmla="*/ 62347 h 351"/>
                <a:gd name="T110" fmla="*/ 12135 w 350"/>
                <a:gd name="T111" fmla="*/ 58751 h 351"/>
                <a:gd name="T112" fmla="*/ 7753 w 350"/>
                <a:gd name="T113" fmla="*/ 54363 h 351"/>
                <a:gd name="T114" fmla="*/ 2837 w 350"/>
                <a:gd name="T115" fmla="*/ 46219 h 351"/>
                <a:gd name="T116" fmla="*/ 959 w 350"/>
                <a:gd name="T117" fmla="*/ 39981 h 351"/>
                <a:gd name="T118" fmla="*/ 195 w 350"/>
                <a:gd name="T119" fmla="*/ 33152 h 3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0"/>
                <a:gd name="T181" fmla="*/ 0 h 351"/>
                <a:gd name="T182" fmla="*/ 350 w 350"/>
                <a:gd name="T183" fmla="*/ 351 h 3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0" h="351">
                  <a:moveTo>
                    <a:pt x="0" y="175"/>
                  </a:moveTo>
                  <a:lnTo>
                    <a:pt x="0" y="166"/>
                  </a:lnTo>
                  <a:lnTo>
                    <a:pt x="1" y="157"/>
                  </a:lnTo>
                  <a:lnTo>
                    <a:pt x="2" y="149"/>
                  </a:lnTo>
                  <a:lnTo>
                    <a:pt x="3" y="140"/>
                  </a:lnTo>
                  <a:lnTo>
                    <a:pt x="5" y="132"/>
                  </a:lnTo>
                  <a:lnTo>
                    <a:pt x="7" y="123"/>
                  </a:lnTo>
                  <a:lnTo>
                    <a:pt x="10" y="115"/>
                  </a:lnTo>
                  <a:lnTo>
                    <a:pt x="13" y="107"/>
                  </a:lnTo>
                  <a:lnTo>
                    <a:pt x="21" y="92"/>
                  </a:lnTo>
                  <a:lnTo>
                    <a:pt x="25" y="85"/>
                  </a:lnTo>
                  <a:lnTo>
                    <a:pt x="30" y="77"/>
                  </a:lnTo>
                  <a:lnTo>
                    <a:pt x="34" y="71"/>
                  </a:lnTo>
                  <a:lnTo>
                    <a:pt x="40" y="64"/>
                  </a:lnTo>
                  <a:lnTo>
                    <a:pt x="45" y="58"/>
                  </a:lnTo>
                  <a:lnTo>
                    <a:pt x="51" y="52"/>
                  </a:lnTo>
                  <a:lnTo>
                    <a:pt x="57" y="46"/>
                  </a:lnTo>
                  <a:lnTo>
                    <a:pt x="63" y="40"/>
                  </a:lnTo>
                  <a:lnTo>
                    <a:pt x="70" y="35"/>
                  </a:lnTo>
                  <a:lnTo>
                    <a:pt x="77" y="30"/>
                  </a:lnTo>
                  <a:lnTo>
                    <a:pt x="84" y="26"/>
                  </a:lnTo>
                  <a:lnTo>
                    <a:pt x="91" y="21"/>
                  </a:lnTo>
                  <a:lnTo>
                    <a:pt x="99" y="18"/>
                  </a:lnTo>
                  <a:lnTo>
                    <a:pt x="106" y="14"/>
                  </a:lnTo>
                  <a:lnTo>
                    <a:pt x="114" y="11"/>
                  </a:lnTo>
                  <a:lnTo>
                    <a:pt x="123" y="8"/>
                  </a:lnTo>
                  <a:lnTo>
                    <a:pt x="131" y="6"/>
                  </a:lnTo>
                  <a:lnTo>
                    <a:pt x="139" y="4"/>
                  </a:lnTo>
                  <a:lnTo>
                    <a:pt x="148" y="2"/>
                  </a:lnTo>
                  <a:lnTo>
                    <a:pt x="157" y="1"/>
                  </a:lnTo>
                  <a:lnTo>
                    <a:pt x="166" y="1"/>
                  </a:lnTo>
                  <a:lnTo>
                    <a:pt x="176" y="0"/>
                  </a:lnTo>
                  <a:lnTo>
                    <a:pt x="185" y="1"/>
                  </a:lnTo>
                  <a:lnTo>
                    <a:pt x="193" y="1"/>
                  </a:lnTo>
                  <a:lnTo>
                    <a:pt x="202" y="2"/>
                  </a:lnTo>
                  <a:lnTo>
                    <a:pt x="211" y="4"/>
                  </a:lnTo>
                  <a:lnTo>
                    <a:pt x="219" y="6"/>
                  </a:lnTo>
                  <a:lnTo>
                    <a:pt x="228" y="8"/>
                  </a:lnTo>
                  <a:lnTo>
                    <a:pt x="236" y="11"/>
                  </a:lnTo>
                  <a:lnTo>
                    <a:pt x="244" y="14"/>
                  </a:lnTo>
                  <a:lnTo>
                    <a:pt x="259" y="21"/>
                  </a:lnTo>
                  <a:lnTo>
                    <a:pt x="266" y="26"/>
                  </a:lnTo>
                  <a:lnTo>
                    <a:pt x="273" y="30"/>
                  </a:lnTo>
                  <a:lnTo>
                    <a:pt x="280" y="35"/>
                  </a:lnTo>
                  <a:lnTo>
                    <a:pt x="287" y="40"/>
                  </a:lnTo>
                  <a:lnTo>
                    <a:pt x="293" y="46"/>
                  </a:lnTo>
                  <a:lnTo>
                    <a:pt x="299" y="52"/>
                  </a:lnTo>
                  <a:lnTo>
                    <a:pt x="305" y="58"/>
                  </a:lnTo>
                  <a:lnTo>
                    <a:pt x="311" y="64"/>
                  </a:lnTo>
                  <a:lnTo>
                    <a:pt x="316" y="71"/>
                  </a:lnTo>
                  <a:lnTo>
                    <a:pt x="321" y="77"/>
                  </a:lnTo>
                  <a:lnTo>
                    <a:pt x="325" y="85"/>
                  </a:lnTo>
                  <a:lnTo>
                    <a:pt x="329" y="92"/>
                  </a:lnTo>
                  <a:lnTo>
                    <a:pt x="333" y="99"/>
                  </a:lnTo>
                  <a:lnTo>
                    <a:pt x="337" y="107"/>
                  </a:lnTo>
                  <a:lnTo>
                    <a:pt x="340" y="115"/>
                  </a:lnTo>
                  <a:lnTo>
                    <a:pt x="343" y="123"/>
                  </a:lnTo>
                  <a:lnTo>
                    <a:pt x="345" y="132"/>
                  </a:lnTo>
                  <a:lnTo>
                    <a:pt x="347" y="140"/>
                  </a:lnTo>
                  <a:lnTo>
                    <a:pt x="348" y="149"/>
                  </a:lnTo>
                  <a:lnTo>
                    <a:pt x="350" y="157"/>
                  </a:lnTo>
                  <a:lnTo>
                    <a:pt x="350" y="166"/>
                  </a:lnTo>
                  <a:lnTo>
                    <a:pt x="350" y="175"/>
                  </a:lnTo>
                  <a:lnTo>
                    <a:pt x="350" y="185"/>
                  </a:lnTo>
                  <a:lnTo>
                    <a:pt x="350" y="194"/>
                  </a:lnTo>
                  <a:lnTo>
                    <a:pt x="348" y="203"/>
                  </a:lnTo>
                  <a:lnTo>
                    <a:pt x="347" y="211"/>
                  </a:lnTo>
                  <a:lnTo>
                    <a:pt x="345" y="220"/>
                  </a:lnTo>
                  <a:lnTo>
                    <a:pt x="343" y="228"/>
                  </a:lnTo>
                  <a:lnTo>
                    <a:pt x="340" y="236"/>
                  </a:lnTo>
                  <a:lnTo>
                    <a:pt x="337" y="244"/>
                  </a:lnTo>
                  <a:lnTo>
                    <a:pt x="329" y="260"/>
                  </a:lnTo>
                  <a:lnTo>
                    <a:pt x="325" y="267"/>
                  </a:lnTo>
                  <a:lnTo>
                    <a:pt x="321" y="274"/>
                  </a:lnTo>
                  <a:lnTo>
                    <a:pt x="316" y="281"/>
                  </a:lnTo>
                  <a:lnTo>
                    <a:pt x="311" y="287"/>
                  </a:lnTo>
                  <a:lnTo>
                    <a:pt x="305" y="294"/>
                  </a:lnTo>
                  <a:lnTo>
                    <a:pt x="299" y="300"/>
                  </a:lnTo>
                  <a:lnTo>
                    <a:pt x="293" y="306"/>
                  </a:lnTo>
                  <a:lnTo>
                    <a:pt x="287" y="311"/>
                  </a:lnTo>
                  <a:lnTo>
                    <a:pt x="280" y="316"/>
                  </a:lnTo>
                  <a:lnTo>
                    <a:pt x="273" y="321"/>
                  </a:lnTo>
                  <a:lnTo>
                    <a:pt x="266" y="326"/>
                  </a:lnTo>
                  <a:lnTo>
                    <a:pt x="259" y="330"/>
                  </a:lnTo>
                  <a:lnTo>
                    <a:pt x="251" y="334"/>
                  </a:lnTo>
                  <a:lnTo>
                    <a:pt x="244" y="337"/>
                  </a:lnTo>
                  <a:lnTo>
                    <a:pt x="236" y="341"/>
                  </a:lnTo>
                  <a:lnTo>
                    <a:pt x="228" y="343"/>
                  </a:lnTo>
                  <a:lnTo>
                    <a:pt x="219" y="346"/>
                  </a:lnTo>
                  <a:lnTo>
                    <a:pt x="211" y="348"/>
                  </a:lnTo>
                  <a:lnTo>
                    <a:pt x="202" y="349"/>
                  </a:lnTo>
                  <a:lnTo>
                    <a:pt x="193" y="350"/>
                  </a:lnTo>
                  <a:lnTo>
                    <a:pt x="185" y="351"/>
                  </a:lnTo>
                  <a:lnTo>
                    <a:pt x="176" y="351"/>
                  </a:lnTo>
                  <a:lnTo>
                    <a:pt x="166" y="351"/>
                  </a:lnTo>
                  <a:lnTo>
                    <a:pt x="157" y="350"/>
                  </a:lnTo>
                  <a:lnTo>
                    <a:pt x="148" y="349"/>
                  </a:lnTo>
                  <a:lnTo>
                    <a:pt x="139" y="348"/>
                  </a:lnTo>
                  <a:lnTo>
                    <a:pt x="131" y="346"/>
                  </a:lnTo>
                  <a:lnTo>
                    <a:pt x="123" y="343"/>
                  </a:lnTo>
                  <a:lnTo>
                    <a:pt x="114" y="341"/>
                  </a:lnTo>
                  <a:lnTo>
                    <a:pt x="106" y="337"/>
                  </a:lnTo>
                  <a:lnTo>
                    <a:pt x="91" y="330"/>
                  </a:lnTo>
                  <a:lnTo>
                    <a:pt x="84" y="326"/>
                  </a:lnTo>
                  <a:lnTo>
                    <a:pt x="77" y="321"/>
                  </a:lnTo>
                  <a:lnTo>
                    <a:pt x="70" y="316"/>
                  </a:lnTo>
                  <a:lnTo>
                    <a:pt x="63" y="311"/>
                  </a:lnTo>
                  <a:lnTo>
                    <a:pt x="57" y="306"/>
                  </a:lnTo>
                  <a:lnTo>
                    <a:pt x="51" y="300"/>
                  </a:lnTo>
                  <a:lnTo>
                    <a:pt x="45" y="294"/>
                  </a:lnTo>
                  <a:lnTo>
                    <a:pt x="40" y="287"/>
                  </a:lnTo>
                  <a:lnTo>
                    <a:pt x="34" y="281"/>
                  </a:lnTo>
                  <a:lnTo>
                    <a:pt x="30" y="274"/>
                  </a:lnTo>
                  <a:lnTo>
                    <a:pt x="25" y="267"/>
                  </a:lnTo>
                  <a:lnTo>
                    <a:pt x="21" y="260"/>
                  </a:lnTo>
                  <a:lnTo>
                    <a:pt x="17" y="252"/>
                  </a:lnTo>
                  <a:lnTo>
                    <a:pt x="13" y="244"/>
                  </a:lnTo>
                  <a:lnTo>
                    <a:pt x="10" y="236"/>
                  </a:lnTo>
                  <a:lnTo>
                    <a:pt x="7" y="228"/>
                  </a:lnTo>
                  <a:lnTo>
                    <a:pt x="5" y="220"/>
                  </a:lnTo>
                  <a:lnTo>
                    <a:pt x="3" y="211"/>
                  </a:lnTo>
                  <a:lnTo>
                    <a:pt x="2" y="203"/>
                  </a:lnTo>
                  <a:lnTo>
                    <a:pt x="1" y="194"/>
                  </a:lnTo>
                  <a:lnTo>
                    <a:pt x="0" y="185"/>
                  </a:lnTo>
                  <a:lnTo>
                    <a:pt x="0" y="175"/>
                  </a:lnTo>
                  <a:close/>
                  <a:moveTo>
                    <a:pt x="1" y="175"/>
                  </a:moveTo>
                  <a:lnTo>
                    <a:pt x="1" y="166"/>
                  </a:lnTo>
                  <a:lnTo>
                    <a:pt x="2" y="162"/>
                  </a:lnTo>
                  <a:lnTo>
                    <a:pt x="2" y="157"/>
                  </a:lnTo>
                  <a:lnTo>
                    <a:pt x="3" y="149"/>
                  </a:lnTo>
                  <a:lnTo>
                    <a:pt x="5" y="140"/>
                  </a:lnTo>
                  <a:lnTo>
                    <a:pt x="7" y="132"/>
                  </a:lnTo>
                  <a:lnTo>
                    <a:pt x="9" y="124"/>
                  </a:lnTo>
                  <a:lnTo>
                    <a:pt x="15" y="108"/>
                  </a:lnTo>
                  <a:lnTo>
                    <a:pt x="22" y="93"/>
                  </a:lnTo>
                  <a:lnTo>
                    <a:pt x="26" y="85"/>
                  </a:lnTo>
                  <a:lnTo>
                    <a:pt x="31" y="78"/>
                  </a:lnTo>
                  <a:lnTo>
                    <a:pt x="36" y="71"/>
                  </a:lnTo>
                  <a:lnTo>
                    <a:pt x="41" y="65"/>
                  </a:lnTo>
                  <a:lnTo>
                    <a:pt x="46" y="59"/>
                  </a:lnTo>
                  <a:lnTo>
                    <a:pt x="52" y="53"/>
                  </a:lnTo>
                  <a:lnTo>
                    <a:pt x="58" y="47"/>
                  </a:lnTo>
                  <a:lnTo>
                    <a:pt x="64" y="41"/>
                  </a:lnTo>
                  <a:lnTo>
                    <a:pt x="78" y="31"/>
                  </a:lnTo>
                  <a:lnTo>
                    <a:pt x="92" y="23"/>
                  </a:lnTo>
                  <a:lnTo>
                    <a:pt x="99" y="19"/>
                  </a:lnTo>
                  <a:lnTo>
                    <a:pt x="107" y="15"/>
                  </a:lnTo>
                  <a:lnTo>
                    <a:pt x="115" y="12"/>
                  </a:lnTo>
                  <a:lnTo>
                    <a:pt x="123" y="10"/>
                  </a:lnTo>
                  <a:lnTo>
                    <a:pt x="131" y="7"/>
                  </a:lnTo>
                  <a:lnTo>
                    <a:pt x="140" y="5"/>
                  </a:lnTo>
                  <a:lnTo>
                    <a:pt x="148" y="4"/>
                  </a:lnTo>
                  <a:lnTo>
                    <a:pt x="157" y="3"/>
                  </a:lnTo>
                  <a:lnTo>
                    <a:pt x="166" y="2"/>
                  </a:lnTo>
                  <a:lnTo>
                    <a:pt x="176" y="2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2" y="4"/>
                  </a:lnTo>
                  <a:lnTo>
                    <a:pt x="211" y="5"/>
                  </a:lnTo>
                  <a:lnTo>
                    <a:pt x="219" y="7"/>
                  </a:lnTo>
                  <a:lnTo>
                    <a:pt x="227" y="10"/>
                  </a:lnTo>
                  <a:lnTo>
                    <a:pt x="243" y="15"/>
                  </a:lnTo>
                  <a:lnTo>
                    <a:pt x="258" y="23"/>
                  </a:lnTo>
                  <a:lnTo>
                    <a:pt x="265" y="27"/>
                  </a:lnTo>
                  <a:lnTo>
                    <a:pt x="273" y="31"/>
                  </a:lnTo>
                  <a:lnTo>
                    <a:pt x="279" y="36"/>
                  </a:lnTo>
                  <a:lnTo>
                    <a:pt x="286" y="41"/>
                  </a:lnTo>
                  <a:lnTo>
                    <a:pt x="292" y="47"/>
                  </a:lnTo>
                  <a:lnTo>
                    <a:pt x="298" y="53"/>
                  </a:lnTo>
                  <a:lnTo>
                    <a:pt x="304" y="59"/>
                  </a:lnTo>
                  <a:lnTo>
                    <a:pt x="309" y="65"/>
                  </a:lnTo>
                  <a:lnTo>
                    <a:pt x="319" y="78"/>
                  </a:lnTo>
                  <a:lnTo>
                    <a:pt x="328" y="93"/>
                  </a:lnTo>
                  <a:lnTo>
                    <a:pt x="332" y="100"/>
                  </a:lnTo>
                  <a:lnTo>
                    <a:pt x="335" y="108"/>
                  </a:lnTo>
                  <a:lnTo>
                    <a:pt x="339" y="116"/>
                  </a:lnTo>
                  <a:lnTo>
                    <a:pt x="341" y="124"/>
                  </a:lnTo>
                  <a:lnTo>
                    <a:pt x="344" y="132"/>
                  </a:lnTo>
                  <a:lnTo>
                    <a:pt x="346" y="140"/>
                  </a:lnTo>
                  <a:lnTo>
                    <a:pt x="347" y="149"/>
                  </a:lnTo>
                  <a:lnTo>
                    <a:pt x="348" y="157"/>
                  </a:lnTo>
                  <a:lnTo>
                    <a:pt x="349" y="166"/>
                  </a:lnTo>
                  <a:lnTo>
                    <a:pt x="349" y="175"/>
                  </a:lnTo>
                  <a:lnTo>
                    <a:pt x="349" y="185"/>
                  </a:lnTo>
                  <a:lnTo>
                    <a:pt x="349" y="190"/>
                  </a:lnTo>
                  <a:lnTo>
                    <a:pt x="348" y="194"/>
                  </a:lnTo>
                  <a:lnTo>
                    <a:pt x="347" y="203"/>
                  </a:lnTo>
                  <a:lnTo>
                    <a:pt x="346" y="211"/>
                  </a:lnTo>
                  <a:lnTo>
                    <a:pt x="344" y="220"/>
                  </a:lnTo>
                  <a:lnTo>
                    <a:pt x="341" y="228"/>
                  </a:lnTo>
                  <a:lnTo>
                    <a:pt x="335" y="244"/>
                  </a:lnTo>
                  <a:lnTo>
                    <a:pt x="328" y="259"/>
                  </a:lnTo>
                  <a:lnTo>
                    <a:pt x="324" y="266"/>
                  </a:lnTo>
                  <a:lnTo>
                    <a:pt x="319" y="273"/>
                  </a:lnTo>
                  <a:lnTo>
                    <a:pt x="315" y="280"/>
                  </a:lnTo>
                  <a:lnTo>
                    <a:pt x="309" y="287"/>
                  </a:lnTo>
                  <a:lnTo>
                    <a:pt x="304" y="293"/>
                  </a:lnTo>
                  <a:lnTo>
                    <a:pt x="298" y="299"/>
                  </a:lnTo>
                  <a:lnTo>
                    <a:pt x="292" y="305"/>
                  </a:lnTo>
                  <a:lnTo>
                    <a:pt x="286" y="310"/>
                  </a:lnTo>
                  <a:lnTo>
                    <a:pt x="273" y="320"/>
                  </a:lnTo>
                  <a:lnTo>
                    <a:pt x="258" y="329"/>
                  </a:lnTo>
                  <a:lnTo>
                    <a:pt x="251" y="333"/>
                  </a:lnTo>
                  <a:lnTo>
                    <a:pt x="243" y="336"/>
                  </a:lnTo>
                  <a:lnTo>
                    <a:pt x="235" y="339"/>
                  </a:lnTo>
                  <a:lnTo>
                    <a:pt x="227" y="342"/>
                  </a:lnTo>
                  <a:lnTo>
                    <a:pt x="219" y="344"/>
                  </a:lnTo>
                  <a:lnTo>
                    <a:pt x="211" y="346"/>
                  </a:lnTo>
                  <a:lnTo>
                    <a:pt x="202" y="348"/>
                  </a:lnTo>
                  <a:lnTo>
                    <a:pt x="193" y="349"/>
                  </a:lnTo>
                  <a:lnTo>
                    <a:pt x="184" y="349"/>
                  </a:lnTo>
                  <a:lnTo>
                    <a:pt x="176" y="350"/>
                  </a:lnTo>
                  <a:lnTo>
                    <a:pt x="166" y="349"/>
                  </a:lnTo>
                  <a:lnTo>
                    <a:pt x="157" y="349"/>
                  </a:lnTo>
                  <a:lnTo>
                    <a:pt x="148" y="348"/>
                  </a:lnTo>
                  <a:lnTo>
                    <a:pt x="140" y="346"/>
                  </a:lnTo>
                  <a:lnTo>
                    <a:pt x="131" y="344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2" y="329"/>
                  </a:lnTo>
                  <a:lnTo>
                    <a:pt x="85" y="325"/>
                  </a:lnTo>
                  <a:lnTo>
                    <a:pt x="78" y="320"/>
                  </a:lnTo>
                  <a:lnTo>
                    <a:pt x="71" y="315"/>
                  </a:lnTo>
                  <a:lnTo>
                    <a:pt x="64" y="310"/>
                  </a:lnTo>
                  <a:lnTo>
                    <a:pt x="58" y="305"/>
                  </a:lnTo>
                  <a:lnTo>
                    <a:pt x="52" y="299"/>
                  </a:lnTo>
                  <a:lnTo>
                    <a:pt x="46" y="293"/>
                  </a:lnTo>
                  <a:lnTo>
                    <a:pt x="41" y="287"/>
                  </a:lnTo>
                  <a:lnTo>
                    <a:pt x="31" y="273"/>
                  </a:lnTo>
                  <a:lnTo>
                    <a:pt x="22" y="259"/>
                  </a:lnTo>
                  <a:lnTo>
                    <a:pt x="18" y="251"/>
                  </a:lnTo>
                  <a:lnTo>
                    <a:pt x="15" y="244"/>
                  </a:lnTo>
                  <a:lnTo>
                    <a:pt x="12" y="236"/>
                  </a:lnTo>
                  <a:lnTo>
                    <a:pt x="9" y="228"/>
                  </a:lnTo>
                  <a:lnTo>
                    <a:pt x="7" y="220"/>
                  </a:lnTo>
                  <a:lnTo>
                    <a:pt x="5" y="211"/>
                  </a:lnTo>
                  <a:lnTo>
                    <a:pt x="3" y="203"/>
                  </a:lnTo>
                  <a:lnTo>
                    <a:pt x="2" y="194"/>
                  </a:lnTo>
                  <a:lnTo>
                    <a:pt x="1" y="185"/>
                  </a:lnTo>
                  <a:lnTo>
                    <a:pt x="1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7" name="Freeform 199"/>
            <p:cNvSpPr>
              <a:spLocks noEditPoints="1"/>
            </p:cNvSpPr>
            <p:nvPr/>
          </p:nvSpPr>
          <p:spPr bwMode="auto">
            <a:xfrm rot="1413173">
              <a:off x="1859" y="1347"/>
              <a:ext cx="2000" cy="2000"/>
            </a:xfrm>
            <a:custGeom>
              <a:avLst/>
              <a:gdLst>
                <a:gd name="T0" fmla="*/ 195 w 348"/>
                <a:gd name="T1" fmla="*/ 29431 h 348"/>
                <a:gd name="T2" fmla="*/ 1517 w 348"/>
                <a:gd name="T3" fmla="*/ 23155 h 348"/>
                <a:gd name="T4" fmla="*/ 5684 w 348"/>
                <a:gd name="T5" fmla="*/ 14431 h 348"/>
                <a:gd name="T6" fmla="*/ 9678 w 348"/>
                <a:gd name="T7" fmla="*/ 9678 h 348"/>
                <a:gd name="T8" fmla="*/ 17276 w 348"/>
                <a:gd name="T9" fmla="*/ 3994 h 348"/>
                <a:gd name="T10" fmla="*/ 23155 w 348"/>
                <a:gd name="T11" fmla="*/ 1517 h 348"/>
                <a:gd name="T12" fmla="*/ 29626 w 348"/>
                <a:gd name="T13" fmla="*/ 195 h 348"/>
                <a:gd name="T14" fmla="*/ 36431 w 348"/>
                <a:gd name="T15" fmla="*/ 195 h 348"/>
                <a:gd name="T16" fmla="*/ 42908 w 348"/>
                <a:gd name="T17" fmla="*/ 1517 h 348"/>
                <a:gd name="T18" fmla="*/ 51626 w 348"/>
                <a:gd name="T19" fmla="*/ 5517 h 348"/>
                <a:gd name="T20" fmla="*/ 56379 w 348"/>
                <a:gd name="T21" fmla="*/ 9678 h 348"/>
                <a:gd name="T22" fmla="*/ 62063 w 348"/>
                <a:gd name="T23" fmla="*/ 17276 h 348"/>
                <a:gd name="T24" fmla="*/ 64540 w 348"/>
                <a:gd name="T25" fmla="*/ 23155 h 348"/>
                <a:gd name="T26" fmla="*/ 65862 w 348"/>
                <a:gd name="T27" fmla="*/ 29431 h 348"/>
                <a:gd name="T28" fmla="*/ 66057 w 348"/>
                <a:gd name="T29" fmla="*/ 35672 h 348"/>
                <a:gd name="T30" fmla="*/ 65103 w 348"/>
                <a:gd name="T31" fmla="*/ 41385 h 348"/>
                <a:gd name="T32" fmla="*/ 61305 w 348"/>
                <a:gd name="T33" fmla="*/ 50103 h 348"/>
                <a:gd name="T34" fmla="*/ 57506 w 348"/>
                <a:gd name="T35" fmla="*/ 55224 h 348"/>
                <a:gd name="T36" fmla="*/ 51626 w 348"/>
                <a:gd name="T37" fmla="*/ 60379 h 348"/>
                <a:gd name="T38" fmla="*/ 44425 w 348"/>
                <a:gd name="T39" fmla="*/ 63977 h 348"/>
                <a:gd name="T40" fmla="*/ 38149 w 348"/>
                <a:gd name="T41" fmla="*/ 65695 h 348"/>
                <a:gd name="T42" fmla="*/ 31310 w 348"/>
                <a:gd name="T43" fmla="*/ 65862 h 348"/>
                <a:gd name="T44" fmla="*/ 24672 w 348"/>
                <a:gd name="T45" fmla="*/ 64937 h 348"/>
                <a:gd name="T46" fmla="*/ 15954 w 348"/>
                <a:gd name="T47" fmla="*/ 61305 h 348"/>
                <a:gd name="T48" fmla="*/ 10833 w 348"/>
                <a:gd name="T49" fmla="*/ 57506 h 348"/>
                <a:gd name="T50" fmla="*/ 5684 w 348"/>
                <a:gd name="T51" fmla="*/ 51425 h 348"/>
                <a:gd name="T52" fmla="*/ 2080 w 348"/>
                <a:gd name="T53" fmla="*/ 44425 h 348"/>
                <a:gd name="T54" fmla="*/ 362 w 348"/>
                <a:gd name="T55" fmla="*/ 38149 h 348"/>
                <a:gd name="T56" fmla="*/ 195 w 348"/>
                <a:gd name="T57" fmla="*/ 32833 h 348"/>
                <a:gd name="T58" fmla="*/ 960 w 348"/>
                <a:gd name="T59" fmla="*/ 26391 h 348"/>
                <a:gd name="T60" fmla="*/ 2839 w 348"/>
                <a:gd name="T61" fmla="*/ 20115 h 348"/>
                <a:gd name="T62" fmla="*/ 6839 w 348"/>
                <a:gd name="T63" fmla="*/ 13276 h 348"/>
                <a:gd name="T64" fmla="*/ 12155 w 348"/>
                <a:gd name="T65" fmla="*/ 7598 h 348"/>
                <a:gd name="T66" fmla="*/ 18793 w 348"/>
                <a:gd name="T67" fmla="*/ 3402 h 348"/>
                <a:gd name="T68" fmla="*/ 24874 w 348"/>
                <a:gd name="T69" fmla="*/ 1322 h 348"/>
                <a:gd name="T70" fmla="*/ 31310 w 348"/>
                <a:gd name="T71" fmla="*/ 195 h 348"/>
                <a:gd name="T72" fmla="*/ 38149 w 348"/>
                <a:gd name="T73" fmla="*/ 563 h 348"/>
                <a:gd name="T74" fmla="*/ 44425 w 348"/>
                <a:gd name="T75" fmla="*/ 2282 h 348"/>
                <a:gd name="T76" fmla="*/ 51425 w 348"/>
                <a:gd name="T77" fmla="*/ 5879 h 348"/>
                <a:gd name="T78" fmla="*/ 57339 w 348"/>
                <a:gd name="T79" fmla="*/ 11000 h 348"/>
                <a:gd name="T80" fmla="*/ 61897 w 348"/>
                <a:gd name="T81" fmla="*/ 17276 h 348"/>
                <a:gd name="T82" fmla="*/ 64339 w 348"/>
                <a:gd name="T83" fmla="*/ 23155 h 348"/>
                <a:gd name="T84" fmla="*/ 65695 w 348"/>
                <a:gd name="T85" fmla="*/ 29626 h 348"/>
                <a:gd name="T86" fmla="*/ 65695 w 348"/>
                <a:gd name="T87" fmla="*/ 36431 h 348"/>
                <a:gd name="T88" fmla="*/ 64339 w 348"/>
                <a:gd name="T89" fmla="*/ 42707 h 348"/>
                <a:gd name="T90" fmla="*/ 61897 w 348"/>
                <a:gd name="T91" fmla="*/ 48586 h 348"/>
                <a:gd name="T92" fmla="*/ 56184 w 348"/>
                <a:gd name="T93" fmla="*/ 56184 h 348"/>
                <a:gd name="T94" fmla="*/ 50103 w 348"/>
                <a:gd name="T95" fmla="*/ 60937 h 348"/>
                <a:gd name="T96" fmla="*/ 44425 w 348"/>
                <a:gd name="T97" fmla="*/ 63782 h 348"/>
                <a:gd name="T98" fmla="*/ 38149 w 348"/>
                <a:gd name="T99" fmla="*/ 65299 h 348"/>
                <a:gd name="T100" fmla="*/ 31310 w 348"/>
                <a:gd name="T101" fmla="*/ 65695 h 348"/>
                <a:gd name="T102" fmla="*/ 24874 w 348"/>
                <a:gd name="T103" fmla="*/ 64736 h 348"/>
                <a:gd name="T104" fmla="*/ 18793 w 348"/>
                <a:gd name="T105" fmla="*/ 62460 h 348"/>
                <a:gd name="T106" fmla="*/ 12155 w 348"/>
                <a:gd name="T107" fmla="*/ 58264 h 348"/>
                <a:gd name="T108" fmla="*/ 5879 w 348"/>
                <a:gd name="T109" fmla="*/ 51264 h 348"/>
                <a:gd name="T110" fmla="*/ 2839 w 348"/>
                <a:gd name="T111" fmla="*/ 45747 h 348"/>
                <a:gd name="T112" fmla="*/ 960 w 348"/>
                <a:gd name="T113" fmla="*/ 39667 h 348"/>
                <a:gd name="T114" fmla="*/ 195 w 348"/>
                <a:gd name="T115" fmla="*/ 32833 h 3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8"/>
                <a:gd name="T175" fmla="*/ 0 h 348"/>
                <a:gd name="T176" fmla="*/ 348 w 348"/>
                <a:gd name="T177" fmla="*/ 348 h 3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8" h="348">
                  <a:moveTo>
                    <a:pt x="0" y="173"/>
                  </a:moveTo>
                  <a:lnTo>
                    <a:pt x="0" y="164"/>
                  </a:lnTo>
                  <a:lnTo>
                    <a:pt x="1" y="160"/>
                  </a:lnTo>
                  <a:lnTo>
                    <a:pt x="1" y="155"/>
                  </a:lnTo>
                  <a:lnTo>
                    <a:pt x="2" y="147"/>
                  </a:lnTo>
                  <a:lnTo>
                    <a:pt x="4" y="138"/>
                  </a:lnTo>
                  <a:lnTo>
                    <a:pt x="6" y="130"/>
                  </a:lnTo>
                  <a:lnTo>
                    <a:pt x="8" y="122"/>
                  </a:lnTo>
                  <a:lnTo>
                    <a:pt x="14" y="106"/>
                  </a:lnTo>
                  <a:lnTo>
                    <a:pt x="21" y="91"/>
                  </a:lnTo>
                  <a:lnTo>
                    <a:pt x="25" y="83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45" y="57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39"/>
                  </a:lnTo>
                  <a:lnTo>
                    <a:pt x="77" y="29"/>
                  </a:lnTo>
                  <a:lnTo>
                    <a:pt x="91" y="21"/>
                  </a:lnTo>
                  <a:lnTo>
                    <a:pt x="98" y="17"/>
                  </a:lnTo>
                  <a:lnTo>
                    <a:pt x="106" y="13"/>
                  </a:lnTo>
                  <a:lnTo>
                    <a:pt x="114" y="10"/>
                  </a:lnTo>
                  <a:lnTo>
                    <a:pt x="122" y="8"/>
                  </a:lnTo>
                  <a:lnTo>
                    <a:pt x="130" y="5"/>
                  </a:lnTo>
                  <a:lnTo>
                    <a:pt x="139" y="3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1"/>
                  </a:lnTo>
                  <a:lnTo>
                    <a:pt x="201" y="2"/>
                  </a:lnTo>
                  <a:lnTo>
                    <a:pt x="210" y="3"/>
                  </a:lnTo>
                  <a:lnTo>
                    <a:pt x="218" y="5"/>
                  </a:lnTo>
                  <a:lnTo>
                    <a:pt x="226" y="8"/>
                  </a:lnTo>
                  <a:lnTo>
                    <a:pt x="242" y="13"/>
                  </a:lnTo>
                  <a:lnTo>
                    <a:pt x="257" y="21"/>
                  </a:lnTo>
                  <a:lnTo>
                    <a:pt x="264" y="25"/>
                  </a:lnTo>
                  <a:lnTo>
                    <a:pt x="272" y="29"/>
                  </a:lnTo>
                  <a:lnTo>
                    <a:pt x="278" y="34"/>
                  </a:lnTo>
                  <a:lnTo>
                    <a:pt x="285" y="39"/>
                  </a:lnTo>
                  <a:lnTo>
                    <a:pt x="291" y="45"/>
                  </a:lnTo>
                  <a:lnTo>
                    <a:pt x="297" y="51"/>
                  </a:lnTo>
                  <a:lnTo>
                    <a:pt x="303" y="57"/>
                  </a:lnTo>
                  <a:lnTo>
                    <a:pt x="308" y="63"/>
                  </a:lnTo>
                  <a:lnTo>
                    <a:pt x="318" y="76"/>
                  </a:lnTo>
                  <a:lnTo>
                    <a:pt x="327" y="91"/>
                  </a:lnTo>
                  <a:lnTo>
                    <a:pt x="331" y="98"/>
                  </a:lnTo>
                  <a:lnTo>
                    <a:pt x="334" y="106"/>
                  </a:lnTo>
                  <a:lnTo>
                    <a:pt x="338" y="114"/>
                  </a:lnTo>
                  <a:lnTo>
                    <a:pt x="340" y="122"/>
                  </a:lnTo>
                  <a:lnTo>
                    <a:pt x="343" y="130"/>
                  </a:lnTo>
                  <a:lnTo>
                    <a:pt x="345" y="138"/>
                  </a:lnTo>
                  <a:lnTo>
                    <a:pt x="346" y="147"/>
                  </a:lnTo>
                  <a:lnTo>
                    <a:pt x="347" y="155"/>
                  </a:lnTo>
                  <a:lnTo>
                    <a:pt x="348" y="164"/>
                  </a:lnTo>
                  <a:lnTo>
                    <a:pt x="348" y="173"/>
                  </a:lnTo>
                  <a:lnTo>
                    <a:pt x="348" y="183"/>
                  </a:lnTo>
                  <a:lnTo>
                    <a:pt x="348" y="188"/>
                  </a:lnTo>
                  <a:lnTo>
                    <a:pt x="347" y="192"/>
                  </a:lnTo>
                  <a:lnTo>
                    <a:pt x="346" y="201"/>
                  </a:lnTo>
                  <a:lnTo>
                    <a:pt x="345" y="209"/>
                  </a:lnTo>
                  <a:lnTo>
                    <a:pt x="343" y="218"/>
                  </a:lnTo>
                  <a:lnTo>
                    <a:pt x="340" y="226"/>
                  </a:lnTo>
                  <a:lnTo>
                    <a:pt x="334" y="242"/>
                  </a:lnTo>
                  <a:lnTo>
                    <a:pt x="327" y="257"/>
                  </a:lnTo>
                  <a:lnTo>
                    <a:pt x="323" y="264"/>
                  </a:lnTo>
                  <a:lnTo>
                    <a:pt x="318" y="271"/>
                  </a:lnTo>
                  <a:lnTo>
                    <a:pt x="314" y="278"/>
                  </a:lnTo>
                  <a:lnTo>
                    <a:pt x="308" y="285"/>
                  </a:lnTo>
                  <a:lnTo>
                    <a:pt x="303" y="291"/>
                  </a:lnTo>
                  <a:lnTo>
                    <a:pt x="297" y="297"/>
                  </a:lnTo>
                  <a:lnTo>
                    <a:pt x="291" y="303"/>
                  </a:lnTo>
                  <a:lnTo>
                    <a:pt x="285" y="308"/>
                  </a:lnTo>
                  <a:lnTo>
                    <a:pt x="272" y="318"/>
                  </a:lnTo>
                  <a:lnTo>
                    <a:pt x="257" y="327"/>
                  </a:lnTo>
                  <a:lnTo>
                    <a:pt x="250" y="331"/>
                  </a:lnTo>
                  <a:lnTo>
                    <a:pt x="242" y="334"/>
                  </a:lnTo>
                  <a:lnTo>
                    <a:pt x="234" y="337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0" y="344"/>
                  </a:lnTo>
                  <a:lnTo>
                    <a:pt x="201" y="346"/>
                  </a:lnTo>
                  <a:lnTo>
                    <a:pt x="192" y="347"/>
                  </a:lnTo>
                  <a:lnTo>
                    <a:pt x="183" y="347"/>
                  </a:lnTo>
                  <a:lnTo>
                    <a:pt x="175" y="348"/>
                  </a:lnTo>
                  <a:lnTo>
                    <a:pt x="165" y="347"/>
                  </a:lnTo>
                  <a:lnTo>
                    <a:pt x="156" y="347"/>
                  </a:lnTo>
                  <a:lnTo>
                    <a:pt x="147" y="346"/>
                  </a:lnTo>
                  <a:lnTo>
                    <a:pt x="139" y="344"/>
                  </a:lnTo>
                  <a:lnTo>
                    <a:pt x="130" y="342"/>
                  </a:lnTo>
                  <a:lnTo>
                    <a:pt x="122" y="340"/>
                  </a:lnTo>
                  <a:lnTo>
                    <a:pt x="106" y="334"/>
                  </a:lnTo>
                  <a:lnTo>
                    <a:pt x="91" y="327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0" y="313"/>
                  </a:lnTo>
                  <a:lnTo>
                    <a:pt x="63" y="308"/>
                  </a:lnTo>
                  <a:lnTo>
                    <a:pt x="57" y="303"/>
                  </a:lnTo>
                  <a:lnTo>
                    <a:pt x="51" y="297"/>
                  </a:lnTo>
                  <a:lnTo>
                    <a:pt x="45" y="291"/>
                  </a:lnTo>
                  <a:lnTo>
                    <a:pt x="40" y="285"/>
                  </a:lnTo>
                  <a:lnTo>
                    <a:pt x="30" y="271"/>
                  </a:lnTo>
                  <a:lnTo>
                    <a:pt x="21" y="257"/>
                  </a:lnTo>
                  <a:lnTo>
                    <a:pt x="17" y="249"/>
                  </a:lnTo>
                  <a:lnTo>
                    <a:pt x="14" y="242"/>
                  </a:lnTo>
                  <a:lnTo>
                    <a:pt x="11" y="234"/>
                  </a:lnTo>
                  <a:lnTo>
                    <a:pt x="8" y="226"/>
                  </a:lnTo>
                  <a:lnTo>
                    <a:pt x="6" y="218"/>
                  </a:lnTo>
                  <a:lnTo>
                    <a:pt x="4" y="209"/>
                  </a:lnTo>
                  <a:lnTo>
                    <a:pt x="2" y="201"/>
                  </a:lnTo>
                  <a:lnTo>
                    <a:pt x="1" y="192"/>
                  </a:lnTo>
                  <a:lnTo>
                    <a:pt x="0" y="183"/>
                  </a:lnTo>
                  <a:lnTo>
                    <a:pt x="0" y="173"/>
                  </a:lnTo>
                  <a:close/>
                  <a:moveTo>
                    <a:pt x="1" y="173"/>
                  </a:moveTo>
                  <a:lnTo>
                    <a:pt x="2" y="164"/>
                  </a:lnTo>
                  <a:lnTo>
                    <a:pt x="2" y="156"/>
                  </a:lnTo>
                  <a:lnTo>
                    <a:pt x="3" y="147"/>
                  </a:lnTo>
                  <a:lnTo>
                    <a:pt x="5" y="139"/>
                  </a:lnTo>
                  <a:lnTo>
                    <a:pt x="7" y="130"/>
                  </a:lnTo>
                  <a:lnTo>
                    <a:pt x="9" y="122"/>
                  </a:lnTo>
                  <a:lnTo>
                    <a:pt x="12" y="114"/>
                  </a:lnTo>
                  <a:lnTo>
                    <a:pt x="15" y="106"/>
                  </a:lnTo>
                  <a:lnTo>
                    <a:pt x="18" y="99"/>
                  </a:lnTo>
                  <a:lnTo>
                    <a:pt x="22" y="91"/>
                  </a:lnTo>
                  <a:lnTo>
                    <a:pt x="31" y="77"/>
                  </a:lnTo>
                  <a:lnTo>
                    <a:pt x="36" y="70"/>
                  </a:lnTo>
                  <a:lnTo>
                    <a:pt x="41" y="64"/>
                  </a:lnTo>
                  <a:lnTo>
                    <a:pt x="52" y="52"/>
                  </a:lnTo>
                  <a:lnTo>
                    <a:pt x="58" y="46"/>
                  </a:lnTo>
                  <a:lnTo>
                    <a:pt x="64" y="40"/>
                  </a:lnTo>
                  <a:lnTo>
                    <a:pt x="77" y="31"/>
                  </a:lnTo>
                  <a:lnTo>
                    <a:pt x="84" y="26"/>
                  </a:lnTo>
                  <a:lnTo>
                    <a:pt x="92" y="22"/>
                  </a:lnTo>
                  <a:lnTo>
                    <a:pt x="99" y="18"/>
                  </a:lnTo>
                  <a:lnTo>
                    <a:pt x="107" y="15"/>
                  </a:lnTo>
                  <a:lnTo>
                    <a:pt x="114" y="12"/>
                  </a:lnTo>
                  <a:lnTo>
                    <a:pt x="122" y="9"/>
                  </a:lnTo>
                  <a:lnTo>
                    <a:pt x="131" y="7"/>
                  </a:lnTo>
                  <a:lnTo>
                    <a:pt x="139" y="5"/>
                  </a:lnTo>
                  <a:lnTo>
                    <a:pt x="147" y="3"/>
                  </a:lnTo>
                  <a:lnTo>
                    <a:pt x="156" y="2"/>
                  </a:lnTo>
                  <a:lnTo>
                    <a:pt x="165" y="1"/>
                  </a:lnTo>
                  <a:lnTo>
                    <a:pt x="175" y="1"/>
                  </a:lnTo>
                  <a:lnTo>
                    <a:pt x="183" y="1"/>
                  </a:lnTo>
                  <a:lnTo>
                    <a:pt x="192" y="2"/>
                  </a:lnTo>
                  <a:lnTo>
                    <a:pt x="201" y="3"/>
                  </a:lnTo>
                  <a:lnTo>
                    <a:pt x="209" y="5"/>
                  </a:lnTo>
                  <a:lnTo>
                    <a:pt x="218" y="7"/>
                  </a:lnTo>
                  <a:lnTo>
                    <a:pt x="226" y="9"/>
                  </a:lnTo>
                  <a:lnTo>
                    <a:pt x="234" y="12"/>
                  </a:lnTo>
                  <a:lnTo>
                    <a:pt x="242" y="15"/>
                  </a:lnTo>
                  <a:lnTo>
                    <a:pt x="249" y="18"/>
                  </a:lnTo>
                  <a:lnTo>
                    <a:pt x="257" y="22"/>
                  </a:lnTo>
                  <a:lnTo>
                    <a:pt x="271" y="31"/>
                  </a:lnTo>
                  <a:lnTo>
                    <a:pt x="277" y="35"/>
                  </a:lnTo>
                  <a:lnTo>
                    <a:pt x="284" y="40"/>
                  </a:lnTo>
                  <a:lnTo>
                    <a:pt x="296" y="52"/>
                  </a:lnTo>
                  <a:lnTo>
                    <a:pt x="302" y="58"/>
                  </a:lnTo>
                  <a:lnTo>
                    <a:pt x="307" y="64"/>
                  </a:lnTo>
                  <a:lnTo>
                    <a:pt x="317" y="77"/>
                  </a:lnTo>
                  <a:lnTo>
                    <a:pt x="322" y="84"/>
                  </a:lnTo>
                  <a:lnTo>
                    <a:pt x="326" y="91"/>
                  </a:lnTo>
                  <a:lnTo>
                    <a:pt x="330" y="99"/>
                  </a:lnTo>
                  <a:lnTo>
                    <a:pt x="333" y="106"/>
                  </a:lnTo>
                  <a:lnTo>
                    <a:pt x="336" y="114"/>
                  </a:lnTo>
                  <a:lnTo>
                    <a:pt x="339" y="122"/>
                  </a:lnTo>
                  <a:lnTo>
                    <a:pt x="341" y="130"/>
                  </a:lnTo>
                  <a:lnTo>
                    <a:pt x="343" y="139"/>
                  </a:lnTo>
                  <a:lnTo>
                    <a:pt x="345" y="147"/>
                  </a:lnTo>
                  <a:lnTo>
                    <a:pt x="346" y="156"/>
                  </a:lnTo>
                  <a:lnTo>
                    <a:pt x="346" y="164"/>
                  </a:lnTo>
                  <a:lnTo>
                    <a:pt x="347" y="173"/>
                  </a:lnTo>
                  <a:lnTo>
                    <a:pt x="346" y="183"/>
                  </a:lnTo>
                  <a:lnTo>
                    <a:pt x="346" y="192"/>
                  </a:lnTo>
                  <a:lnTo>
                    <a:pt x="345" y="200"/>
                  </a:lnTo>
                  <a:lnTo>
                    <a:pt x="343" y="209"/>
                  </a:lnTo>
                  <a:lnTo>
                    <a:pt x="341" y="217"/>
                  </a:lnTo>
                  <a:lnTo>
                    <a:pt x="339" y="225"/>
                  </a:lnTo>
                  <a:lnTo>
                    <a:pt x="336" y="233"/>
                  </a:lnTo>
                  <a:lnTo>
                    <a:pt x="333" y="241"/>
                  </a:lnTo>
                  <a:lnTo>
                    <a:pt x="330" y="249"/>
                  </a:lnTo>
                  <a:lnTo>
                    <a:pt x="326" y="256"/>
                  </a:lnTo>
                  <a:lnTo>
                    <a:pt x="317" y="270"/>
                  </a:lnTo>
                  <a:lnTo>
                    <a:pt x="312" y="277"/>
                  </a:lnTo>
                  <a:lnTo>
                    <a:pt x="307" y="284"/>
                  </a:lnTo>
                  <a:lnTo>
                    <a:pt x="296" y="296"/>
                  </a:lnTo>
                  <a:lnTo>
                    <a:pt x="290" y="302"/>
                  </a:lnTo>
                  <a:lnTo>
                    <a:pt x="284" y="307"/>
                  </a:lnTo>
                  <a:lnTo>
                    <a:pt x="271" y="317"/>
                  </a:lnTo>
                  <a:lnTo>
                    <a:pt x="264" y="321"/>
                  </a:lnTo>
                  <a:lnTo>
                    <a:pt x="257" y="326"/>
                  </a:lnTo>
                  <a:lnTo>
                    <a:pt x="249" y="329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26" y="339"/>
                  </a:lnTo>
                  <a:lnTo>
                    <a:pt x="218" y="341"/>
                  </a:lnTo>
                  <a:lnTo>
                    <a:pt x="209" y="343"/>
                  </a:lnTo>
                  <a:lnTo>
                    <a:pt x="201" y="344"/>
                  </a:lnTo>
                  <a:lnTo>
                    <a:pt x="192" y="345"/>
                  </a:lnTo>
                  <a:lnTo>
                    <a:pt x="183" y="346"/>
                  </a:lnTo>
                  <a:lnTo>
                    <a:pt x="175" y="346"/>
                  </a:lnTo>
                  <a:lnTo>
                    <a:pt x="165" y="346"/>
                  </a:lnTo>
                  <a:lnTo>
                    <a:pt x="156" y="345"/>
                  </a:lnTo>
                  <a:lnTo>
                    <a:pt x="147" y="344"/>
                  </a:lnTo>
                  <a:lnTo>
                    <a:pt x="139" y="343"/>
                  </a:lnTo>
                  <a:lnTo>
                    <a:pt x="131" y="341"/>
                  </a:lnTo>
                  <a:lnTo>
                    <a:pt x="122" y="339"/>
                  </a:lnTo>
                  <a:lnTo>
                    <a:pt x="114" y="336"/>
                  </a:lnTo>
                  <a:lnTo>
                    <a:pt x="107" y="333"/>
                  </a:lnTo>
                  <a:lnTo>
                    <a:pt x="99" y="329"/>
                  </a:lnTo>
                  <a:lnTo>
                    <a:pt x="92" y="326"/>
                  </a:lnTo>
                  <a:lnTo>
                    <a:pt x="77" y="317"/>
                  </a:lnTo>
                  <a:lnTo>
                    <a:pt x="71" y="312"/>
                  </a:lnTo>
                  <a:lnTo>
                    <a:pt x="64" y="307"/>
                  </a:lnTo>
                  <a:lnTo>
                    <a:pt x="52" y="296"/>
                  </a:lnTo>
                  <a:lnTo>
                    <a:pt x="46" y="290"/>
                  </a:lnTo>
                  <a:lnTo>
                    <a:pt x="41" y="284"/>
                  </a:lnTo>
                  <a:lnTo>
                    <a:pt x="31" y="270"/>
                  </a:lnTo>
                  <a:lnTo>
                    <a:pt x="26" y="263"/>
                  </a:lnTo>
                  <a:lnTo>
                    <a:pt x="22" y="256"/>
                  </a:lnTo>
                  <a:lnTo>
                    <a:pt x="18" y="249"/>
                  </a:lnTo>
                  <a:lnTo>
                    <a:pt x="15" y="241"/>
                  </a:lnTo>
                  <a:lnTo>
                    <a:pt x="12" y="233"/>
                  </a:lnTo>
                  <a:lnTo>
                    <a:pt x="9" y="225"/>
                  </a:lnTo>
                  <a:lnTo>
                    <a:pt x="7" y="217"/>
                  </a:lnTo>
                  <a:lnTo>
                    <a:pt x="5" y="209"/>
                  </a:lnTo>
                  <a:lnTo>
                    <a:pt x="3" y="200"/>
                  </a:lnTo>
                  <a:lnTo>
                    <a:pt x="2" y="192"/>
                  </a:lnTo>
                  <a:lnTo>
                    <a:pt x="2" y="183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8" name="Freeform 200"/>
            <p:cNvSpPr>
              <a:spLocks noEditPoints="1"/>
            </p:cNvSpPr>
            <p:nvPr/>
          </p:nvSpPr>
          <p:spPr bwMode="auto">
            <a:xfrm rot="1413173">
              <a:off x="1866" y="1353"/>
              <a:ext cx="1988" cy="1982"/>
            </a:xfrm>
            <a:custGeom>
              <a:avLst/>
              <a:gdLst>
                <a:gd name="T0" fmla="*/ 362 w 346"/>
                <a:gd name="T1" fmla="*/ 27691 h 345"/>
                <a:gd name="T2" fmla="*/ 2080 w 346"/>
                <a:gd name="T3" fmla="*/ 21417 h 345"/>
                <a:gd name="T4" fmla="*/ 5677 w 346"/>
                <a:gd name="T5" fmla="*/ 14426 h 345"/>
                <a:gd name="T6" fmla="*/ 10831 w 346"/>
                <a:gd name="T7" fmla="*/ 8548 h 345"/>
                <a:gd name="T8" fmla="*/ 17266 w 346"/>
                <a:gd name="T9" fmla="*/ 3993 h 345"/>
                <a:gd name="T10" fmla="*/ 22942 w 346"/>
                <a:gd name="T11" fmla="*/ 1517 h 345"/>
                <a:gd name="T12" fmla="*/ 29412 w 346"/>
                <a:gd name="T13" fmla="*/ 195 h 345"/>
                <a:gd name="T14" fmla="*/ 36215 w 346"/>
                <a:gd name="T15" fmla="*/ 195 h 345"/>
                <a:gd name="T16" fmla="*/ 42685 w 346"/>
                <a:gd name="T17" fmla="*/ 1517 h 345"/>
                <a:gd name="T18" fmla="*/ 48562 w 346"/>
                <a:gd name="T19" fmla="*/ 3993 h 345"/>
                <a:gd name="T20" fmla="*/ 55957 w 346"/>
                <a:gd name="T21" fmla="*/ 9669 h 345"/>
                <a:gd name="T22" fmla="*/ 60875 w 346"/>
                <a:gd name="T23" fmla="*/ 15741 h 345"/>
                <a:gd name="T24" fmla="*/ 63547 w 346"/>
                <a:gd name="T25" fmla="*/ 21417 h 345"/>
                <a:gd name="T26" fmla="*/ 65265 w 346"/>
                <a:gd name="T27" fmla="*/ 27691 h 345"/>
                <a:gd name="T28" fmla="*/ 65432 w 346"/>
                <a:gd name="T29" fmla="*/ 34521 h 345"/>
                <a:gd name="T30" fmla="*/ 64507 w 346"/>
                <a:gd name="T31" fmla="*/ 40956 h 345"/>
                <a:gd name="T32" fmla="*/ 62392 w 346"/>
                <a:gd name="T33" fmla="*/ 47034 h 345"/>
                <a:gd name="T34" fmla="*/ 58037 w 346"/>
                <a:gd name="T35" fmla="*/ 53663 h 345"/>
                <a:gd name="T36" fmla="*/ 51205 w 346"/>
                <a:gd name="T37" fmla="*/ 59902 h 345"/>
                <a:gd name="T38" fmla="*/ 45724 w 346"/>
                <a:gd name="T39" fmla="*/ 62941 h 345"/>
                <a:gd name="T40" fmla="*/ 39450 w 346"/>
                <a:gd name="T41" fmla="*/ 64854 h 345"/>
                <a:gd name="T42" fmla="*/ 33015 w 346"/>
                <a:gd name="T43" fmla="*/ 65412 h 345"/>
                <a:gd name="T44" fmla="*/ 26177 w 346"/>
                <a:gd name="T45" fmla="*/ 64854 h 345"/>
                <a:gd name="T46" fmla="*/ 20104 w 346"/>
                <a:gd name="T47" fmla="*/ 62941 h 345"/>
                <a:gd name="T48" fmla="*/ 13272 w 346"/>
                <a:gd name="T49" fmla="*/ 58977 h 345"/>
                <a:gd name="T50" fmla="*/ 7596 w 346"/>
                <a:gd name="T51" fmla="*/ 53663 h 345"/>
                <a:gd name="T52" fmla="*/ 3235 w 346"/>
                <a:gd name="T53" fmla="*/ 47034 h 345"/>
                <a:gd name="T54" fmla="*/ 1120 w 346"/>
                <a:gd name="T55" fmla="*/ 40956 h 345"/>
                <a:gd name="T56" fmla="*/ 195 w 346"/>
                <a:gd name="T57" fmla="*/ 34521 h 345"/>
                <a:gd name="T58" fmla="*/ 563 w 346"/>
                <a:gd name="T59" fmla="*/ 29374 h 345"/>
                <a:gd name="T60" fmla="*/ 1885 w 346"/>
                <a:gd name="T61" fmla="*/ 22939 h 345"/>
                <a:gd name="T62" fmla="*/ 4160 w 346"/>
                <a:gd name="T63" fmla="*/ 17264 h 345"/>
                <a:gd name="T64" fmla="*/ 8716 w 346"/>
                <a:gd name="T65" fmla="*/ 10795 h 345"/>
                <a:gd name="T66" fmla="*/ 14594 w 346"/>
                <a:gd name="T67" fmla="*/ 5877 h 345"/>
                <a:gd name="T68" fmla="*/ 20104 w 346"/>
                <a:gd name="T69" fmla="*/ 2838 h 345"/>
                <a:gd name="T70" fmla="*/ 26177 w 346"/>
                <a:gd name="T71" fmla="*/ 959 h 345"/>
                <a:gd name="T72" fmla="*/ 33015 w 346"/>
                <a:gd name="T73" fmla="*/ 362 h 345"/>
                <a:gd name="T74" fmla="*/ 39450 w 346"/>
                <a:gd name="T75" fmla="*/ 959 h 345"/>
                <a:gd name="T76" fmla="*/ 45523 w 346"/>
                <a:gd name="T77" fmla="*/ 2838 h 345"/>
                <a:gd name="T78" fmla="*/ 52360 w 346"/>
                <a:gd name="T79" fmla="*/ 6635 h 345"/>
                <a:gd name="T80" fmla="*/ 57836 w 346"/>
                <a:gd name="T81" fmla="*/ 12145 h 345"/>
                <a:gd name="T82" fmla="*/ 61467 w 346"/>
                <a:gd name="T83" fmla="*/ 17264 h 345"/>
                <a:gd name="T84" fmla="*/ 63915 w 346"/>
                <a:gd name="T85" fmla="*/ 22939 h 345"/>
                <a:gd name="T86" fmla="*/ 65070 w 346"/>
                <a:gd name="T87" fmla="*/ 29374 h 345"/>
                <a:gd name="T88" fmla="*/ 65070 w 346"/>
                <a:gd name="T89" fmla="*/ 36205 h 345"/>
                <a:gd name="T90" fmla="*/ 63915 w 346"/>
                <a:gd name="T91" fmla="*/ 42478 h 345"/>
                <a:gd name="T92" fmla="*/ 61467 w 346"/>
                <a:gd name="T93" fmla="*/ 48349 h 345"/>
                <a:gd name="T94" fmla="*/ 56917 w 346"/>
                <a:gd name="T95" fmla="*/ 54623 h 345"/>
                <a:gd name="T96" fmla="*/ 51039 w 346"/>
                <a:gd name="T97" fmla="*/ 59736 h 345"/>
                <a:gd name="T98" fmla="*/ 45523 w 346"/>
                <a:gd name="T99" fmla="*/ 62574 h 345"/>
                <a:gd name="T100" fmla="*/ 39450 w 346"/>
                <a:gd name="T101" fmla="*/ 64458 h 345"/>
                <a:gd name="T102" fmla="*/ 33015 w 346"/>
                <a:gd name="T103" fmla="*/ 65216 h 345"/>
                <a:gd name="T104" fmla="*/ 26177 w 346"/>
                <a:gd name="T105" fmla="*/ 64458 h 345"/>
                <a:gd name="T106" fmla="*/ 20104 w 346"/>
                <a:gd name="T107" fmla="*/ 62574 h 345"/>
                <a:gd name="T108" fmla="*/ 13272 w 346"/>
                <a:gd name="T109" fmla="*/ 58782 h 345"/>
                <a:gd name="T110" fmla="*/ 7791 w 346"/>
                <a:gd name="T111" fmla="*/ 53468 h 345"/>
                <a:gd name="T112" fmla="*/ 4160 w 346"/>
                <a:gd name="T113" fmla="*/ 48349 h 345"/>
                <a:gd name="T114" fmla="*/ 1885 w 346"/>
                <a:gd name="T115" fmla="*/ 42478 h 345"/>
                <a:gd name="T116" fmla="*/ 563 w 346"/>
                <a:gd name="T117" fmla="*/ 36205 h 3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345"/>
                <a:gd name="T179" fmla="*/ 346 w 346"/>
                <a:gd name="T180" fmla="*/ 345 h 3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345">
                  <a:moveTo>
                    <a:pt x="0" y="172"/>
                  </a:moveTo>
                  <a:lnTo>
                    <a:pt x="1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4" y="138"/>
                  </a:lnTo>
                  <a:lnTo>
                    <a:pt x="6" y="129"/>
                  </a:lnTo>
                  <a:lnTo>
                    <a:pt x="8" y="121"/>
                  </a:lnTo>
                  <a:lnTo>
                    <a:pt x="11" y="113"/>
                  </a:lnTo>
                  <a:lnTo>
                    <a:pt x="14" y="105"/>
                  </a:lnTo>
                  <a:lnTo>
                    <a:pt x="17" y="98"/>
                  </a:lnTo>
                  <a:lnTo>
                    <a:pt x="21" y="90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39"/>
                  </a:lnTo>
                  <a:lnTo>
                    <a:pt x="76" y="30"/>
                  </a:lnTo>
                  <a:lnTo>
                    <a:pt x="83" y="25"/>
                  </a:lnTo>
                  <a:lnTo>
                    <a:pt x="91" y="21"/>
                  </a:lnTo>
                  <a:lnTo>
                    <a:pt x="98" y="17"/>
                  </a:lnTo>
                  <a:lnTo>
                    <a:pt x="106" y="14"/>
                  </a:lnTo>
                  <a:lnTo>
                    <a:pt x="113" y="11"/>
                  </a:lnTo>
                  <a:lnTo>
                    <a:pt x="121" y="8"/>
                  </a:lnTo>
                  <a:lnTo>
                    <a:pt x="130" y="6"/>
                  </a:lnTo>
                  <a:lnTo>
                    <a:pt x="138" y="4"/>
                  </a:lnTo>
                  <a:lnTo>
                    <a:pt x="146" y="2"/>
                  </a:lnTo>
                  <a:lnTo>
                    <a:pt x="155" y="1"/>
                  </a:lnTo>
                  <a:lnTo>
                    <a:pt x="164" y="0"/>
                  </a:lnTo>
                  <a:lnTo>
                    <a:pt x="174" y="0"/>
                  </a:lnTo>
                  <a:lnTo>
                    <a:pt x="182" y="0"/>
                  </a:lnTo>
                  <a:lnTo>
                    <a:pt x="191" y="1"/>
                  </a:lnTo>
                  <a:lnTo>
                    <a:pt x="200" y="2"/>
                  </a:lnTo>
                  <a:lnTo>
                    <a:pt x="208" y="4"/>
                  </a:lnTo>
                  <a:lnTo>
                    <a:pt x="217" y="6"/>
                  </a:lnTo>
                  <a:lnTo>
                    <a:pt x="225" y="8"/>
                  </a:lnTo>
                  <a:lnTo>
                    <a:pt x="233" y="11"/>
                  </a:lnTo>
                  <a:lnTo>
                    <a:pt x="241" y="14"/>
                  </a:lnTo>
                  <a:lnTo>
                    <a:pt x="248" y="17"/>
                  </a:lnTo>
                  <a:lnTo>
                    <a:pt x="256" y="21"/>
                  </a:lnTo>
                  <a:lnTo>
                    <a:pt x="270" y="30"/>
                  </a:lnTo>
                  <a:lnTo>
                    <a:pt x="276" y="34"/>
                  </a:lnTo>
                  <a:lnTo>
                    <a:pt x="283" y="39"/>
                  </a:lnTo>
                  <a:lnTo>
                    <a:pt x="295" y="51"/>
                  </a:lnTo>
                  <a:lnTo>
                    <a:pt x="301" y="57"/>
                  </a:lnTo>
                  <a:lnTo>
                    <a:pt x="306" y="63"/>
                  </a:lnTo>
                  <a:lnTo>
                    <a:pt x="316" y="76"/>
                  </a:lnTo>
                  <a:lnTo>
                    <a:pt x="321" y="83"/>
                  </a:lnTo>
                  <a:lnTo>
                    <a:pt x="325" y="90"/>
                  </a:lnTo>
                  <a:lnTo>
                    <a:pt x="329" y="98"/>
                  </a:lnTo>
                  <a:lnTo>
                    <a:pt x="332" y="105"/>
                  </a:lnTo>
                  <a:lnTo>
                    <a:pt x="335" y="113"/>
                  </a:lnTo>
                  <a:lnTo>
                    <a:pt x="338" y="121"/>
                  </a:lnTo>
                  <a:lnTo>
                    <a:pt x="340" y="129"/>
                  </a:lnTo>
                  <a:lnTo>
                    <a:pt x="342" y="138"/>
                  </a:lnTo>
                  <a:lnTo>
                    <a:pt x="344" y="146"/>
                  </a:lnTo>
                  <a:lnTo>
                    <a:pt x="345" y="155"/>
                  </a:lnTo>
                  <a:lnTo>
                    <a:pt x="345" y="163"/>
                  </a:lnTo>
                  <a:lnTo>
                    <a:pt x="346" y="172"/>
                  </a:lnTo>
                  <a:lnTo>
                    <a:pt x="345" y="182"/>
                  </a:lnTo>
                  <a:lnTo>
                    <a:pt x="345" y="191"/>
                  </a:lnTo>
                  <a:lnTo>
                    <a:pt x="344" y="199"/>
                  </a:lnTo>
                  <a:lnTo>
                    <a:pt x="342" y="208"/>
                  </a:lnTo>
                  <a:lnTo>
                    <a:pt x="340" y="216"/>
                  </a:lnTo>
                  <a:lnTo>
                    <a:pt x="338" y="224"/>
                  </a:lnTo>
                  <a:lnTo>
                    <a:pt x="335" y="232"/>
                  </a:lnTo>
                  <a:lnTo>
                    <a:pt x="332" y="240"/>
                  </a:lnTo>
                  <a:lnTo>
                    <a:pt x="329" y="248"/>
                  </a:lnTo>
                  <a:lnTo>
                    <a:pt x="325" y="255"/>
                  </a:lnTo>
                  <a:lnTo>
                    <a:pt x="316" y="269"/>
                  </a:lnTo>
                  <a:lnTo>
                    <a:pt x="311" y="276"/>
                  </a:lnTo>
                  <a:lnTo>
                    <a:pt x="306" y="283"/>
                  </a:lnTo>
                  <a:lnTo>
                    <a:pt x="295" y="295"/>
                  </a:lnTo>
                  <a:lnTo>
                    <a:pt x="289" y="301"/>
                  </a:lnTo>
                  <a:lnTo>
                    <a:pt x="283" y="306"/>
                  </a:lnTo>
                  <a:lnTo>
                    <a:pt x="270" y="316"/>
                  </a:lnTo>
                  <a:lnTo>
                    <a:pt x="263" y="320"/>
                  </a:lnTo>
                  <a:lnTo>
                    <a:pt x="256" y="325"/>
                  </a:lnTo>
                  <a:lnTo>
                    <a:pt x="248" y="328"/>
                  </a:lnTo>
                  <a:lnTo>
                    <a:pt x="241" y="332"/>
                  </a:lnTo>
                  <a:lnTo>
                    <a:pt x="233" y="335"/>
                  </a:lnTo>
                  <a:lnTo>
                    <a:pt x="225" y="338"/>
                  </a:lnTo>
                  <a:lnTo>
                    <a:pt x="217" y="340"/>
                  </a:lnTo>
                  <a:lnTo>
                    <a:pt x="208" y="342"/>
                  </a:lnTo>
                  <a:lnTo>
                    <a:pt x="200" y="343"/>
                  </a:lnTo>
                  <a:lnTo>
                    <a:pt x="191" y="344"/>
                  </a:lnTo>
                  <a:lnTo>
                    <a:pt x="182" y="345"/>
                  </a:lnTo>
                  <a:lnTo>
                    <a:pt x="174" y="345"/>
                  </a:lnTo>
                  <a:lnTo>
                    <a:pt x="164" y="345"/>
                  </a:lnTo>
                  <a:lnTo>
                    <a:pt x="155" y="344"/>
                  </a:lnTo>
                  <a:lnTo>
                    <a:pt x="146" y="343"/>
                  </a:lnTo>
                  <a:lnTo>
                    <a:pt x="138" y="342"/>
                  </a:lnTo>
                  <a:lnTo>
                    <a:pt x="130" y="340"/>
                  </a:lnTo>
                  <a:lnTo>
                    <a:pt x="121" y="338"/>
                  </a:lnTo>
                  <a:lnTo>
                    <a:pt x="113" y="335"/>
                  </a:lnTo>
                  <a:lnTo>
                    <a:pt x="106" y="332"/>
                  </a:lnTo>
                  <a:lnTo>
                    <a:pt x="98" y="328"/>
                  </a:lnTo>
                  <a:lnTo>
                    <a:pt x="91" y="325"/>
                  </a:lnTo>
                  <a:lnTo>
                    <a:pt x="76" y="316"/>
                  </a:lnTo>
                  <a:lnTo>
                    <a:pt x="70" y="311"/>
                  </a:lnTo>
                  <a:lnTo>
                    <a:pt x="63" y="306"/>
                  </a:lnTo>
                  <a:lnTo>
                    <a:pt x="51" y="295"/>
                  </a:lnTo>
                  <a:lnTo>
                    <a:pt x="45" y="289"/>
                  </a:lnTo>
                  <a:lnTo>
                    <a:pt x="40" y="283"/>
                  </a:lnTo>
                  <a:lnTo>
                    <a:pt x="30" y="269"/>
                  </a:lnTo>
                  <a:lnTo>
                    <a:pt x="25" y="262"/>
                  </a:lnTo>
                  <a:lnTo>
                    <a:pt x="21" y="255"/>
                  </a:lnTo>
                  <a:lnTo>
                    <a:pt x="17" y="248"/>
                  </a:lnTo>
                  <a:lnTo>
                    <a:pt x="14" y="240"/>
                  </a:lnTo>
                  <a:lnTo>
                    <a:pt x="11" y="232"/>
                  </a:lnTo>
                  <a:lnTo>
                    <a:pt x="8" y="224"/>
                  </a:lnTo>
                  <a:lnTo>
                    <a:pt x="6" y="216"/>
                  </a:lnTo>
                  <a:lnTo>
                    <a:pt x="4" y="208"/>
                  </a:lnTo>
                  <a:lnTo>
                    <a:pt x="2" y="199"/>
                  </a:lnTo>
                  <a:lnTo>
                    <a:pt x="1" y="191"/>
                  </a:lnTo>
                  <a:lnTo>
                    <a:pt x="1" y="182"/>
                  </a:lnTo>
                  <a:lnTo>
                    <a:pt x="0" y="172"/>
                  </a:lnTo>
                  <a:close/>
                  <a:moveTo>
                    <a:pt x="2" y="172"/>
                  </a:moveTo>
                  <a:lnTo>
                    <a:pt x="2" y="163"/>
                  </a:lnTo>
                  <a:lnTo>
                    <a:pt x="3" y="155"/>
                  </a:lnTo>
                  <a:lnTo>
                    <a:pt x="4" y="146"/>
                  </a:lnTo>
                  <a:lnTo>
                    <a:pt x="5" y="138"/>
                  </a:lnTo>
                  <a:lnTo>
                    <a:pt x="7" y="130"/>
                  </a:lnTo>
                  <a:lnTo>
                    <a:pt x="10" y="121"/>
                  </a:lnTo>
                  <a:lnTo>
                    <a:pt x="12" y="114"/>
                  </a:lnTo>
                  <a:lnTo>
                    <a:pt x="15" y="106"/>
                  </a:lnTo>
                  <a:lnTo>
                    <a:pt x="19" y="98"/>
                  </a:lnTo>
                  <a:lnTo>
                    <a:pt x="22" y="91"/>
                  </a:lnTo>
                  <a:lnTo>
                    <a:pt x="31" y="77"/>
                  </a:lnTo>
                  <a:lnTo>
                    <a:pt x="36" y="70"/>
                  </a:lnTo>
                  <a:lnTo>
                    <a:pt x="41" y="64"/>
                  </a:lnTo>
                  <a:lnTo>
                    <a:pt x="46" y="57"/>
                  </a:lnTo>
                  <a:lnTo>
                    <a:pt x="52" y="52"/>
                  </a:lnTo>
                  <a:lnTo>
                    <a:pt x="64" y="41"/>
                  </a:lnTo>
                  <a:lnTo>
                    <a:pt x="70" y="35"/>
                  </a:lnTo>
                  <a:lnTo>
                    <a:pt x="77" y="31"/>
                  </a:lnTo>
                  <a:lnTo>
                    <a:pt x="84" y="26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6" y="15"/>
                  </a:lnTo>
                  <a:lnTo>
                    <a:pt x="114" y="12"/>
                  </a:lnTo>
                  <a:lnTo>
                    <a:pt x="122" y="9"/>
                  </a:lnTo>
                  <a:lnTo>
                    <a:pt x="130" y="7"/>
                  </a:lnTo>
                  <a:lnTo>
                    <a:pt x="138" y="5"/>
                  </a:lnTo>
                  <a:lnTo>
                    <a:pt x="147" y="4"/>
                  </a:lnTo>
                  <a:lnTo>
                    <a:pt x="155" y="2"/>
                  </a:lnTo>
                  <a:lnTo>
                    <a:pt x="164" y="2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91" y="2"/>
                  </a:lnTo>
                  <a:lnTo>
                    <a:pt x="200" y="4"/>
                  </a:lnTo>
                  <a:lnTo>
                    <a:pt x="208" y="5"/>
                  </a:lnTo>
                  <a:lnTo>
                    <a:pt x="216" y="7"/>
                  </a:lnTo>
                  <a:lnTo>
                    <a:pt x="224" y="9"/>
                  </a:lnTo>
                  <a:lnTo>
                    <a:pt x="232" y="12"/>
                  </a:lnTo>
                  <a:lnTo>
                    <a:pt x="240" y="15"/>
                  </a:lnTo>
                  <a:lnTo>
                    <a:pt x="248" y="18"/>
                  </a:lnTo>
                  <a:lnTo>
                    <a:pt x="255" y="22"/>
                  </a:lnTo>
                  <a:lnTo>
                    <a:pt x="269" y="31"/>
                  </a:lnTo>
                  <a:lnTo>
                    <a:pt x="276" y="35"/>
                  </a:lnTo>
                  <a:lnTo>
                    <a:pt x="282" y="41"/>
                  </a:lnTo>
                  <a:lnTo>
                    <a:pt x="288" y="46"/>
                  </a:lnTo>
                  <a:lnTo>
                    <a:pt x="294" y="52"/>
                  </a:lnTo>
                  <a:lnTo>
                    <a:pt x="305" y="64"/>
                  </a:lnTo>
                  <a:lnTo>
                    <a:pt x="310" y="70"/>
                  </a:lnTo>
                  <a:lnTo>
                    <a:pt x="315" y="77"/>
                  </a:lnTo>
                  <a:lnTo>
                    <a:pt x="320" y="84"/>
                  </a:lnTo>
                  <a:lnTo>
                    <a:pt x="324" y="91"/>
                  </a:lnTo>
                  <a:lnTo>
                    <a:pt x="327" y="98"/>
                  </a:lnTo>
                  <a:lnTo>
                    <a:pt x="331" y="106"/>
                  </a:lnTo>
                  <a:lnTo>
                    <a:pt x="334" y="114"/>
                  </a:lnTo>
                  <a:lnTo>
                    <a:pt x="337" y="121"/>
                  </a:lnTo>
                  <a:lnTo>
                    <a:pt x="339" y="130"/>
                  </a:lnTo>
                  <a:lnTo>
                    <a:pt x="341" y="138"/>
                  </a:lnTo>
                  <a:lnTo>
                    <a:pt x="342" y="146"/>
                  </a:lnTo>
                  <a:lnTo>
                    <a:pt x="343" y="155"/>
                  </a:lnTo>
                  <a:lnTo>
                    <a:pt x="344" y="163"/>
                  </a:lnTo>
                  <a:lnTo>
                    <a:pt x="344" y="172"/>
                  </a:lnTo>
                  <a:lnTo>
                    <a:pt x="344" y="182"/>
                  </a:lnTo>
                  <a:lnTo>
                    <a:pt x="343" y="191"/>
                  </a:lnTo>
                  <a:lnTo>
                    <a:pt x="342" y="199"/>
                  </a:lnTo>
                  <a:lnTo>
                    <a:pt x="341" y="208"/>
                  </a:lnTo>
                  <a:lnTo>
                    <a:pt x="339" y="216"/>
                  </a:lnTo>
                  <a:lnTo>
                    <a:pt x="337" y="224"/>
                  </a:lnTo>
                  <a:lnTo>
                    <a:pt x="334" y="232"/>
                  </a:lnTo>
                  <a:lnTo>
                    <a:pt x="331" y="240"/>
                  </a:lnTo>
                  <a:lnTo>
                    <a:pt x="327" y="247"/>
                  </a:lnTo>
                  <a:lnTo>
                    <a:pt x="324" y="255"/>
                  </a:lnTo>
                  <a:lnTo>
                    <a:pt x="315" y="269"/>
                  </a:lnTo>
                  <a:lnTo>
                    <a:pt x="310" y="275"/>
                  </a:lnTo>
                  <a:lnTo>
                    <a:pt x="305" y="282"/>
                  </a:lnTo>
                  <a:lnTo>
                    <a:pt x="300" y="288"/>
                  </a:lnTo>
                  <a:lnTo>
                    <a:pt x="294" y="294"/>
                  </a:lnTo>
                  <a:lnTo>
                    <a:pt x="282" y="305"/>
                  </a:lnTo>
                  <a:lnTo>
                    <a:pt x="276" y="310"/>
                  </a:lnTo>
                  <a:lnTo>
                    <a:pt x="269" y="315"/>
                  </a:lnTo>
                  <a:lnTo>
                    <a:pt x="262" y="319"/>
                  </a:lnTo>
                  <a:lnTo>
                    <a:pt x="255" y="323"/>
                  </a:lnTo>
                  <a:lnTo>
                    <a:pt x="248" y="327"/>
                  </a:lnTo>
                  <a:lnTo>
                    <a:pt x="240" y="330"/>
                  </a:lnTo>
                  <a:lnTo>
                    <a:pt x="232" y="334"/>
                  </a:lnTo>
                  <a:lnTo>
                    <a:pt x="224" y="336"/>
                  </a:lnTo>
                  <a:lnTo>
                    <a:pt x="216" y="339"/>
                  </a:lnTo>
                  <a:lnTo>
                    <a:pt x="208" y="340"/>
                  </a:lnTo>
                  <a:lnTo>
                    <a:pt x="200" y="342"/>
                  </a:lnTo>
                  <a:lnTo>
                    <a:pt x="191" y="343"/>
                  </a:lnTo>
                  <a:lnTo>
                    <a:pt x="182" y="344"/>
                  </a:lnTo>
                  <a:lnTo>
                    <a:pt x="174" y="344"/>
                  </a:lnTo>
                  <a:lnTo>
                    <a:pt x="164" y="344"/>
                  </a:lnTo>
                  <a:lnTo>
                    <a:pt x="155" y="343"/>
                  </a:lnTo>
                  <a:lnTo>
                    <a:pt x="147" y="342"/>
                  </a:lnTo>
                  <a:lnTo>
                    <a:pt x="138" y="340"/>
                  </a:lnTo>
                  <a:lnTo>
                    <a:pt x="130" y="339"/>
                  </a:lnTo>
                  <a:lnTo>
                    <a:pt x="122" y="336"/>
                  </a:lnTo>
                  <a:lnTo>
                    <a:pt x="114" y="334"/>
                  </a:lnTo>
                  <a:lnTo>
                    <a:pt x="106" y="330"/>
                  </a:lnTo>
                  <a:lnTo>
                    <a:pt x="99" y="327"/>
                  </a:lnTo>
                  <a:lnTo>
                    <a:pt x="91" y="323"/>
                  </a:lnTo>
                  <a:lnTo>
                    <a:pt x="77" y="315"/>
                  </a:lnTo>
                  <a:lnTo>
                    <a:pt x="70" y="310"/>
                  </a:lnTo>
                  <a:lnTo>
                    <a:pt x="64" y="305"/>
                  </a:lnTo>
                  <a:lnTo>
                    <a:pt x="58" y="300"/>
                  </a:lnTo>
                  <a:lnTo>
                    <a:pt x="52" y="294"/>
                  </a:lnTo>
                  <a:lnTo>
                    <a:pt x="41" y="282"/>
                  </a:lnTo>
                  <a:lnTo>
                    <a:pt x="36" y="275"/>
                  </a:lnTo>
                  <a:lnTo>
                    <a:pt x="31" y="269"/>
                  </a:lnTo>
                  <a:lnTo>
                    <a:pt x="27" y="262"/>
                  </a:lnTo>
                  <a:lnTo>
                    <a:pt x="22" y="255"/>
                  </a:lnTo>
                  <a:lnTo>
                    <a:pt x="19" y="247"/>
                  </a:lnTo>
                  <a:lnTo>
                    <a:pt x="15" y="240"/>
                  </a:lnTo>
                  <a:lnTo>
                    <a:pt x="12" y="232"/>
                  </a:lnTo>
                  <a:lnTo>
                    <a:pt x="10" y="224"/>
                  </a:lnTo>
                  <a:lnTo>
                    <a:pt x="7" y="216"/>
                  </a:lnTo>
                  <a:lnTo>
                    <a:pt x="5" y="208"/>
                  </a:lnTo>
                  <a:lnTo>
                    <a:pt x="4" y="199"/>
                  </a:lnTo>
                  <a:lnTo>
                    <a:pt x="3" y="191"/>
                  </a:lnTo>
                  <a:lnTo>
                    <a:pt x="2" y="182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9" name="Freeform 201"/>
            <p:cNvSpPr>
              <a:spLocks noEditPoints="1"/>
            </p:cNvSpPr>
            <p:nvPr/>
          </p:nvSpPr>
          <p:spPr bwMode="auto">
            <a:xfrm rot="1413173">
              <a:off x="1877" y="1365"/>
              <a:ext cx="1964" cy="1964"/>
            </a:xfrm>
            <a:custGeom>
              <a:avLst/>
              <a:gdLst>
                <a:gd name="T0" fmla="*/ 362 w 342"/>
                <a:gd name="T1" fmla="*/ 27272 h 342"/>
                <a:gd name="T2" fmla="*/ 1878 w 342"/>
                <a:gd name="T3" fmla="*/ 21208 h 342"/>
                <a:gd name="T4" fmla="*/ 5507 w 342"/>
                <a:gd name="T5" fmla="*/ 14213 h 342"/>
                <a:gd name="T6" fmla="*/ 9464 w 342"/>
                <a:gd name="T7" fmla="*/ 9464 h 342"/>
                <a:gd name="T8" fmla="*/ 15534 w 342"/>
                <a:gd name="T9" fmla="*/ 4548 h 342"/>
                <a:gd name="T10" fmla="*/ 21208 w 342"/>
                <a:gd name="T11" fmla="*/ 1878 h 342"/>
                <a:gd name="T12" fmla="*/ 27473 w 342"/>
                <a:gd name="T13" fmla="*/ 362 h 342"/>
                <a:gd name="T14" fmla="*/ 34100 w 342"/>
                <a:gd name="T15" fmla="*/ 0 h 342"/>
                <a:gd name="T16" fmla="*/ 40532 w 342"/>
                <a:gd name="T17" fmla="*/ 959 h 342"/>
                <a:gd name="T18" fmla="*/ 46596 w 342"/>
                <a:gd name="T19" fmla="*/ 3032 h 342"/>
                <a:gd name="T20" fmla="*/ 53028 w 342"/>
                <a:gd name="T21" fmla="*/ 7385 h 342"/>
                <a:gd name="T22" fmla="*/ 58340 w 342"/>
                <a:gd name="T23" fmla="*/ 12892 h 342"/>
                <a:gd name="T24" fmla="*/ 61539 w 342"/>
                <a:gd name="T25" fmla="*/ 18170 h 342"/>
                <a:gd name="T26" fmla="*/ 63813 w 342"/>
                <a:gd name="T27" fmla="*/ 24240 h 342"/>
                <a:gd name="T28" fmla="*/ 64772 w 342"/>
                <a:gd name="T29" fmla="*/ 30505 h 342"/>
                <a:gd name="T30" fmla="*/ 64404 w 342"/>
                <a:gd name="T31" fmla="*/ 37299 h 342"/>
                <a:gd name="T32" fmla="*/ 62888 w 342"/>
                <a:gd name="T33" fmla="*/ 43564 h 342"/>
                <a:gd name="T34" fmla="*/ 59265 w 342"/>
                <a:gd name="T35" fmla="*/ 50559 h 342"/>
                <a:gd name="T36" fmla="*/ 55302 w 342"/>
                <a:gd name="T37" fmla="*/ 55302 h 342"/>
                <a:gd name="T38" fmla="*/ 49238 w 342"/>
                <a:gd name="T39" fmla="*/ 60023 h 342"/>
                <a:gd name="T40" fmla="*/ 43564 w 342"/>
                <a:gd name="T41" fmla="*/ 62888 h 342"/>
                <a:gd name="T42" fmla="*/ 37494 w 342"/>
                <a:gd name="T43" fmla="*/ 64404 h 342"/>
                <a:gd name="T44" fmla="*/ 30672 w 342"/>
                <a:gd name="T45" fmla="*/ 64772 h 342"/>
                <a:gd name="T46" fmla="*/ 24240 w 342"/>
                <a:gd name="T47" fmla="*/ 63813 h 342"/>
                <a:gd name="T48" fmla="*/ 18371 w 342"/>
                <a:gd name="T49" fmla="*/ 61539 h 342"/>
                <a:gd name="T50" fmla="*/ 11738 w 342"/>
                <a:gd name="T51" fmla="*/ 57381 h 342"/>
                <a:gd name="T52" fmla="*/ 6432 w 342"/>
                <a:gd name="T53" fmla="*/ 51713 h 342"/>
                <a:gd name="T54" fmla="*/ 3233 w 342"/>
                <a:gd name="T55" fmla="*/ 46401 h 342"/>
                <a:gd name="T56" fmla="*/ 959 w 342"/>
                <a:gd name="T57" fmla="*/ 40532 h 342"/>
                <a:gd name="T58" fmla="*/ 0 w 342"/>
                <a:gd name="T59" fmla="*/ 34100 h 342"/>
                <a:gd name="T60" fmla="*/ 563 w 342"/>
                <a:gd name="T61" fmla="*/ 27272 h 342"/>
                <a:gd name="T62" fmla="*/ 2274 w 342"/>
                <a:gd name="T63" fmla="*/ 21208 h 342"/>
                <a:gd name="T64" fmla="*/ 4916 w 342"/>
                <a:gd name="T65" fmla="*/ 15534 h 342"/>
                <a:gd name="T66" fmla="*/ 8511 w 342"/>
                <a:gd name="T67" fmla="*/ 10618 h 342"/>
                <a:gd name="T68" fmla="*/ 13059 w 342"/>
                <a:gd name="T69" fmla="*/ 6627 h 342"/>
                <a:gd name="T70" fmla="*/ 21208 w 342"/>
                <a:gd name="T71" fmla="*/ 2079 h 342"/>
                <a:gd name="T72" fmla="*/ 27473 w 342"/>
                <a:gd name="T73" fmla="*/ 563 h 342"/>
                <a:gd name="T74" fmla="*/ 37299 w 342"/>
                <a:gd name="T75" fmla="*/ 563 h 342"/>
                <a:gd name="T76" fmla="*/ 43564 w 342"/>
                <a:gd name="T77" fmla="*/ 2079 h 342"/>
                <a:gd name="T78" fmla="*/ 49037 w 342"/>
                <a:gd name="T79" fmla="*/ 4749 h 342"/>
                <a:gd name="T80" fmla="*/ 53987 w 342"/>
                <a:gd name="T81" fmla="*/ 8511 h 342"/>
                <a:gd name="T82" fmla="*/ 58139 w 342"/>
                <a:gd name="T83" fmla="*/ 13059 h 342"/>
                <a:gd name="T84" fmla="*/ 62693 w 342"/>
                <a:gd name="T85" fmla="*/ 21208 h 342"/>
                <a:gd name="T86" fmla="*/ 64209 w 342"/>
                <a:gd name="T87" fmla="*/ 27272 h 342"/>
                <a:gd name="T88" fmla="*/ 64209 w 342"/>
                <a:gd name="T89" fmla="*/ 37299 h 342"/>
                <a:gd name="T90" fmla="*/ 62693 w 342"/>
                <a:gd name="T91" fmla="*/ 43369 h 342"/>
                <a:gd name="T92" fmla="*/ 59856 w 342"/>
                <a:gd name="T93" fmla="*/ 49037 h 342"/>
                <a:gd name="T94" fmla="*/ 56261 w 342"/>
                <a:gd name="T95" fmla="*/ 53987 h 342"/>
                <a:gd name="T96" fmla="*/ 51713 w 342"/>
                <a:gd name="T97" fmla="*/ 58139 h 342"/>
                <a:gd name="T98" fmla="*/ 43564 w 342"/>
                <a:gd name="T99" fmla="*/ 62492 h 342"/>
                <a:gd name="T100" fmla="*/ 37299 w 342"/>
                <a:gd name="T101" fmla="*/ 64209 h 342"/>
                <a:gd name="T102" fmla="*/ 27473 w 342"/>
                <a:gd name="T103" fmla="*/ 64209 h 342"/>
                <a:gd name="T104" fmla="*/ 21208 w 342"/>
                <a:gd name="T105" fmla="*/ 62492 h 342"/>
                <a:gd name="T106" fmla="*/ 15729 w 342"/>
                <a:gd name="T107" fmla="*/ 59856 h 342"/>
                <a:gd name="T108" fmla="*/ 10785 w 342"/>
                <a:gd name="T109" fmla="*/ 56261 h 342"/>
                <a:gd name="T110" fmla="*/ 6627 w 342"/>
                <a:gd name="T111" fmla="*/ 51713 h 342"/>
                <a:gd name="T112" fmla="*/ 2274 w 342"/>
                <a:gd name="T113" fmla="*/ 43369 h 342"/>
                <a:gd name="T114" fmla="*/ 563 w 342"/>
                <a:gd name="T115" fmla="*/ 37299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342"/>
                <a:gd name="T176" fmla="*/ 342 w 342"/>
                <a:gd name="T177" fmla="*/ 342 h 3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342">
                  <a:moveTo>
                    <a:pt x="0" y="170"/>
                  </a:moveTo>
                  <a:lnTo>
                    <a:pt x="0" y="161"/>
                  </a:lnTo>
                  <a:lnTo>
                    <a:pt x="1" y="153"/>
                  </a:lnTo>
                  <a:lnTo>
                    <a:pt x="2" y="144"/>
                  </a:lnTo>
                  <a:lnTo>
                    <a:pt x="3" y="136"/>
                  </a:lnTo>
                  <a:lnTo>
                    <a:pt x="5" y="128"/>
                  </a:lnTo>
                  <a:lnTo>
                    <a:pt x="8" y="119"/>
                  </a:lnTo>
                  <a:lnTo>
                    <a:pt x="10" y="112"/>
                  </a:lnTo>
                  <a:lnTo>
                    <a:pt x="13" y="104"/>
                  </a:lnTo>
                  <a:lnTo>
                    <a:pt x="17" y="96"/>
                  </a:lnTo>
                  <a:lnTo>
                    <a:pt x="20" y="89"/>
                  </a:lnTo>
                  <a:lnTo>
                    <a:pt x="29" y="75"/>
                  </a:lnTo>
                  <a:lnTo>
                    <a:pt x="34" y="68"/>
                  </a:lnTo>
                  <a:lnTo>
                    <a:pt x="39" y="62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68" y="33"/>
                  </a:lnTo>
                  <a:lnTo>
                    <a:pt x="75" y="29"/>
                  </a:lnTo>
                  <a:lnTo>
                    <a:pt x="82" y="24"/>
                  </a:lnTo>
                  <a:lnTo>
                    <a:pt x="89" y="20"/>
                  </a:lnTo>
                  <a:lnTo>
                    <a:pt x="97" y="16"/>
                  </a:lnTo>
                  <a:lnTo>
                    <a:pt x="104" y="13"/>
                  </a:lnTo>
                  <a:lnTo>
                    <a:pt x="112" y="10"/>
                  </a:lnTo>
                  <a:lnTo>
                    <a:pt x="120" y="7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5" y="2"/>
                  </a:lnTo>
                  <a:lnTo>
                    <a:pt x="153" y="0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8" y="2"/>
                  </a:lnTo>
                  <a:lnTo>
                    <a:pt x="206" y="3"/>
                  </a:lnTo>
                  <a:lnTo>
                    <a:pt x="214" y="5"/>
                  </a:lnTo>
                  <a:lnTo>
                    <a:pt x="222" y="7"/>
                  </a:lnTo>
                  <a:lnTo>
                    <a:pt x="230" y="10"/>
                  </a:lnTo>
                  <a:lnTo>
                    <a:pt x="238" y="13"/>
                  </a:lnTo>
                  <a:lnTo>
                    <a:pt x="246" y="16"/>
                  </a:lnTo>
                  <a:lnTo>
                    <a:pt x="253" y="20"/>
                  </a:lnTo>
                  <a:lnTo>
                    <a:pt x="267" y="29"/>
                  </a:lnTo>
                  <a:lnTo>
                    <a:pt x="274" y="33"/>
                  </a:lnTo>
                  <a:lnTo>
                    <a:pt x="280" y="39"/>
                  </a:lnTo>
                  <a:lnTo>
                    <a:pt x="286" y="44"/>
                  </a:lnTo>
                  <a:lnTo>
                    <a:pt x="292" y="50"/>
                  </a:lnTo>
                  <a:lnTo>
                    <a:pt x="303" y="62"/>
                  </a:lnTo>
                  <a:lnTo>
                    <a:pt x="308" y="68"/>
                  </a:lnTo>
                  <a:lnTo>
                    <a:pt x="313" y="75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5" y="96"/>
                  </a:lnTo>
                  <a:lnTo>
                    <a:pt x="329" y="104"/>
                  </a:lnTo>
                  <a:lnTo>
                    <a:pt x="332" y="112"/>
                  </a:lnTo>
                  <a:lnTo>
                    <a:pt x="335" y="119"/>
                  </a:lnTo>
                  <a:lnTo>
                    <a:pt x="337" y="128"/>
                  </a:lnTo>
                  <a:lnTo>
                    <a:pt x="339" y="136"/>
                  </a:lnTo>
                  <a:lnTo>
                    <a:pt x="340" y="144"/>
                  </a:lnTo>
                  <a:lnTo>
                    <a:pt x="341" y="153"/>
                  </a:lnTo>
                  <a:lnTo>
                    <a:pt x="342" y="161"/>
                  </a:lnTo>
                  <a:lnTo>
                    <a:pt x="342" y="170"/>
                  </a:lnTo>
                  <a:lnTo>
                    <a:pt x="342" y="180"/>
                  </a:lnTo>
                  <a:lnTo>
                    <a:pt x="341" y="189"/>
                  </a:lnTo>
                  <a:lnTo>
                    <a:pt x="340" y="197"/>
                  </a:lnTo>
                  <a:lnTo>
                    <a:pt x="339" y="206"/>
                  </a:lnTo>
                  <a:lnTo>
                    <a:pt x="337" y="214"/>
                  </a:lnTo>
                  <a:lnTo>
                    <a:pt x="335" y="222"/>
                  </a:lnTo>
                  <a:lnTo>
                    <a:pt x="332" y="230"/>
                  </a:lnTo>
                  <a:lnTo>
                    <a:pt x="329" y="238"/>
                  </a:lnTo>
                  <a:lnTo>
                    <a:pt x="325" y="245"/>
                  </a:lnTo>
                  <a:lnTo>
                    <a:pt x="322" y="253"/>
                  </a:lnTo>
                  <a:lnTo>
                    <a:pt x="313" y="267"/>
                  </a:lnTo>
                  <a:lnTo>
                    <a:pt x="308" y="273"/>
                  </a:lnTo>
                  <a:lnTo>
                    <a:pt x="303" y="280"/>
                  </a:lnTo>
                  <a:lnTo>
                    <a:pt x="298" y="286"/>
                  </a:lnTo>
                  <a:lnTo>
                    <a:pt x="292" y="292"/>
                  </a:lnTo>
                  <a:lnTo>
                    <a:pt x="280" y="303"/>
                  </a:lnTo>
                  <a:lnTo>
                    <a:pt x="274" y="308"/>
                  </a:lnTo>
                  <a:lnTo>
                    <a:pt x="267" y="313"/>
                  </a:lnTo>
                  <a:lnTo>
                    <a:pt x="260" y="317"/>
                  </a:lnTo>
                  <a:lnTo>
                    <a:pt x="253" y="321"/>
                  </a:lnTo>
                  <a:lnTo>
                    <a:pt x="246" y="325"/>
                  </a:lnTo>
                  <a:lnTo>
                    <a:pt x="238" y="328"/>
                  </a:lnTo>
                  <a:lnTo>
                    <a:pt x="230" y="332"/>
                  </a:lnTo>
                  <a:lnTo>
                    <a:pt x="222" y="334"/>
                  </a:lnTo>
                  <a:lnTo>
                    <a:pt x="214" y="337"/>
                  </a:lnTo>
                  <a:lnTo>
                    <a:pt x="206" y="338"/>
                  </a:lnTo>
                  <a:lnTo>
                    <a:pt x="198" y="340"/>
                  </a:lnTo>
                  <a:lnTo>
                    <a:pt x="189" y="341"/>
                  </a:lnTo>
                  <a:lnTo>
                    <a:pt x="180" y="342"/>
                  </a:lnTo>
                  <a:lnTo>
                    <a:pt x="172" y="342"/>
                  </a:lnTo>
                  <a:lnTo>
                    <a:pt x="162" y="342"/>
                  </a:lnTo>
                  <a:lnTo>
                    <a:pt x="153" y="341"/>
                  </a:lnTo>
                  <a:lnTo>
                    <a:pt x="145" y="340"/>
                  </a:lnTo>
                  <a:lnTo>
                    <a:pt x="136" y="338"/>
                  </a:lnTo>
                  <a:lnTo>
                    <a:pt x="128" y="337"/>
                  </a:lnTo>
                  <a:lnTo>
                    <a:pt x="120" y="334"/>
                  </a:lnTo>
                  <a:lnTo>
                    <a:pt x="112" y="332"/>
                  </a:lnTo>
                  <a:lnTo>
                    <a:pt x="104" y="328"/>
                  </a:lnTo>
                  <a:lnTo>
                    <a:pt x="97" y="325"/>
                  </a:lnTo>
                  <a:lnTo>
                    <a:pt x="89" y="321"/>
                  </a:lnTo>
                  <a:lnTo>
                    <a:pt x="75" y="313"/>
                  </a:lnTo>
                  <a:lnTo>
                    <a:pt x="68" y="308"/>
                  </a:lnTo>
                  <a:lnTo>
                    <a:pt x="62" y="303"/>
                  </a:lnTo>
                  <a:lnTo>
                    <a:pt x="56" y="298"/>
                  </a:lnTo>
                  <a:lnTo>
                    <a:pt x="50" y="292"/>
                  </a:lnTo>
                  <a:lnTo>
                    <a:pt x="39" y="280"/>
                  </a:lnTo>
                  <a:lnTo>
                    <a:pt x="34" y="273"/>
                  </a:lnTo>
                  <a:lnTo>
                    <a:pt x="29" y="267"/>
                  </a:lnTo>
                  <a:lnTo>
                    <a:pt x="25" y="260"/>
                  </a:lnTo>
                  <a:lnTo>
                    <a:pt x="20" y="253"/>
                  </a:lnTo>
                  <a:lnTo>
                    <a:pt x="17" y="245"/>
                  </a:lnTo>
                  <a:lnTo>
                    <a:pt x="13" y="238"/>
                  </a:lnTo>
                  <a:lnTo>
                    <a:pt x="10" y="230"/>
                  </a:lnTo>
                  <a:lnTo>
                    <a:pt x="8" y="222"/>
                  </a:lnTo>
                  <a:lnTo>
                    <a:pt x="5" y="214"/>
                  </a:lnTo>
                  <a:lnTo>
                    <a:pt x="3" y="206"/>
                  </a:lnTo>
                  <a:lnTo>
                    <a:pt x="2" y="197"/>
                  </a:lnTo>
                  <a:lnTo>
                    <a:pt x="1" y="189"/>
                  </a:lnTo>
                  <a:lnTo>
                    <a:pt x="0" y="180"/>
                  </a:lnTo>
                  <a:lnTo>
                    <a:pt x="0" y="170"/>
                  </a:lnTo>
                  <a:close/>
                  <a:moveTo>
                    <a:pt x="1" y="170"/>
                  </a:moveTo>
                  <a:lnTo>
                    <a:pt x="2" y="153"/>
                  </a:lnTo>
                  <a:lnTo>
                    <a:pt x="3" y="144"/>
                  </a:lnTo>
                  <a:lnTo>
                    <a:pt x="5" y="136"/>
                  </a:lnTo>
                  <a:lnTo>
                    <a:pt x="7" y="128"/>
                  </a:lnTo>
                  <a:lnTo>
                    <a:pt x="9" y="120"/>
                  </a:lnTo>
                  <a:lnTo>
                    <a:pt x="12" y="112"/>
                  </a:lnTo>
                  <a:lnTo>
                    <a:pt x="15" y="104"/>
                  </a:lnTo>
                  <a:lnTo>
                    <a:pt x="18" y="97"/>
                  </a:lnTo>
                  <a:lnTo>
                    <a:pt x="22" y="90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45" y="56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40"/>
                  </a:lnTo>
                  <a:lnTo>
                    <a:pt x="69" y="35"/>
                  </a:lnTo>
                  <a:lnTo>
                    <a:pt x="76" y="30"/>
                  </a:lnTo>
                  <a:lnTo>
                    <a:pt x="90" y="21"/>
                  </a:lnTo>
                  <a:lnTo>
                    <a:pt x="105" y="14"/>
                  </a:lnTo>
                  <a:lnTo>
                    <a:pt x="112" y="11"/>
                  </a:lnTo>
                  <a:lnTo>
                    <a:pt x="120" y="9"/>
                  </a:lnTo>
                  <a:lnTo>
                    <a:pt x="128" y="6"/>
                  </a:lnTo>
                  <a:lnTo>
                    <a:pt x="136" y="4"/>
                  </a:lnTo>
                  <a:lnTo>
                    <a:pt x="145" y="3"/>
                  </a:lnTo>
                  <a:lnTo>
                    <a:pt x="153" y="2"/>
                  </a:lnTo>
                  <a:lnTo>
                    <a:pt x="172" y="1"/>
                  </a:lnTo>
                  <a:lnTo>
                    <a:pt x="189" y="2"/>
                  </a:lnTo>
                  <a:lnTo>
                    <a:pt x="197" y="3"/>
                  </a:lnTo>
                  <a:lnTo>
                    <a:pt x="206" y="4"/>
                  </a:lnTo>
                  <a:lnTo>
                    <a:pt x="214" y="6"/>
                  </a:lnTo>
                  <a:lnTo>
                    <a:pt x="222" y="9"/>
                  </a:lnTo>
                  <a:lnTo>
                    <a:pt x="230" y="11"/>
                  </a:lnTo>
                  <a:lnTo>
                    <a:pt x="237" y="14"/>
                  </a:lnTo>
                  <a:lnTo>
                    <a:pt x="245" y="18"/>
                  </a:lnTo>
                  <a:lnTo>
                    <a:pt x="252" y="21"/>
                  </a:lnTo>
                  <a:lnTo>
                    <a:pt x="259" y="25"/>
                  </a:lnTo>
                  <a:lnTo>
                    <a:pt x="266" y="30"/>
                  </a:lnTo>
                  <a:lnTo>
                    <a:pt x="273" y="35"/>
                  </a:lnTo>
                  <a:lnTo>
                    <a:pt x="279" y="40"/>
                  </a:lnTo>
                  <a:lnTo>
                    <a:pt x="285" y="45"/>
                  </a:lnTo>
                  <a:lnTo>
                    <a:pt x="291" y="51"/>
                  </a:lnTo>
                  <a:lnTo>
                    <a:pt x="297" y="56"/>
                  </a:lnTo>
                  <a:lnTo>
                    <a:pt x="302" y="63"/>
                  </a:lnTo>
                  <a:lnTo>
                    <a:pt x="307" y="69"/>
                  </a:lnTo>
                  <a:lnTo>
                    <a:pt x="312" y="76"/>
                  </a:lnTo>
                  <a:lnTo>
                    <a:pt x="320" y="90"/>
                  </a:lnTo>
                  <a:lnTo>
                    <a:pt x="327" y="104"/>
                  </a:lnTo>
                  <a:lnTo>
                    <a:pt x="331" y="112"/>
                  </a:lnTo>
                  <a:lnTo>
                    <a:pt x="333" y="120"/>
                  </a:lnTo>
                  <a:lnTo>
                    <a:pt x="335" y="128"/>
                  </a:lnTo>
                  <a:lnTo>
                    <a:pt x="337" y="136"/>
                  </a:lnTo>
                  <a:lnTo>
                    <a:pt x="339" y="144"/>
                  </a:lnTo>
                  <a:lnTo>
                    <a:pt x="340" y="153"/>
                  </a:lnTo>
                  <a:lnTo>
                    <a:pt x="341" y="170"/>
                  </a:lnTo>
                  <a:lnTo>
                    <a:pt x="340" y="189"/>
                  </a:lnTo>
                  <a:lnTo>
                    <a:pt x="339" y="197"/>
                  </a:lnTo>
                  <a:lnTo>
                    <a:pt x="337" y="205"/>
                  </a:lnTo>
                  <a:lnTo>
                    <a:pt x="335" y="214"/>
                  </a:lnTo>
                  <a:lnTo>
                    <a:pt x="333" y="222"/>
                  </a:lnTo>
                  <a:lnTo>
                    <a:pt x="331" y="229"/>
                  </a:lnTo>
                  <a:lnTo>
                    <a:pt x="327" y="237"/>
                  </a:lnTo>
                  <a:lnTo>
                    <a:pt x="324" y="245"/>
                  </a:lnTo>
                  <a:lnTo>
                    <a:pt x="320" y="252"/>
                  </a:lnTo>
                  <a:lnTo>
                    <a:pt x="316" y="259"/>
                  </a:lnTo>
                  <a:lnTo>
                    <a:pt x="312" y="266"/>
                  </a:lnTo>
                  <a:lnTo>
                    <a:pt x="307" y="273"/>
                  </a:lnTo>
                  <a:lnTo>
                    <a:pt x="302" y="279"/>
                  </a:lnTo>
                  <a:lnTo>
                    <a:pt x="297" y="285"/>
                  </a:lnTo>
                  <a:lnTo>
                    <a:pt x="291" y="291"/>
                  </a:lnTo>
                  <a:lnTo>
                    <a:pt x="285" y="297"/>
                  </a:lnTo>
                  <a:lnTo>
                    <a:pt x="279" y="302"/>
                  </a:lnTo>
                  <a:lnTo>
                    <a:pt x="273" y="307"/>
                  </a:lnTo>
                  <a:lnTo>
                    <a:pt x="266" y="312"/>
                  </a:lnTo>
                  <a:lnTo>
                    <a:pt x="252" y="320"/>
                  </a:lnTo>
                  <a:lnTo>
                    <a:pt x="237" y="327"/>
                  </a:lnTo>
                  <a:lnTo>
                    <a:pt x="230" y="330"/>
                  </a:lnTo>
                  <a:lnTo>
                    <a:pt x="222" y="333"/>
                  </a:lnTo>
                  <a:lnTo>
                    <a:pt x="214" y="335"/>
                  </a:lnTo>
                  <a:lnTo>
                    <a:pt x="206" y="337"/>
                  </a:lnTo>
                  <a:lnTo>
                    <a:pt x="197" y="339"/>
                  </a:lnTo>
                  <a:lnTo>
                    <a:pt x="189" y="340"/>
                  </a:lnTo>
                  <a:lnTo>
                    <a:pt x="172" y="340"/>
                  </a:lnTo>
                  <a:lnTo>
                    <a:pt x="153" y="340"/>
                  </a:lnTo>
                  <a:lnTo>
                    <a:pt x="145" y="339"/>
                  </a:lnTo>
                  <a:lnTo>
                    <a:pt x="136" y="337"/>
                  </a:lnTo>
                  <a:lnTo>
                    <a:pt x="128" y="335"/>
                  </a:lnTo>
                  <a:lnTo>
                    <a:pt x="120" y="333"/>
                  </a:lnTo>
                  <a:lnTo>
                    <a:pt x="112" y="330"/>
                  </a:lnTo>
                  <a:lnTo>
                    <a:pt x="105" y="327"/>
                  </a:lnTo>
                  <a:lnTo>
                    <a:pt x="97" y="324"/>
                  </a:lnTo>
                  <a:lnTo>
                    <a:pt x="90" y="320"/>
                  </a:lnTo>
                  <a:lnTo>
                    <a:pt x="83" y="316"/>
                  </a:lnTo>
                  <a:lnTo>
                    <a:pt x="76" y="312"/>
                  </a:lnTo>
                  <a:lnTo>
                    <a:pt x="69" y="307"/>
                  </a:lnTo>
                  <a:lnTo>
                    <a:pt x="63" y="302"/>
                  </a:lnTo>
                  <a:lnTo>
                    <a:pt x="57" y="297"/>
                  </a:lnTo>
                  <a:lnTo>
                    <a:pt x="51" y="291"/>
                  </a:lnTo>
                  <a:lnTo>
                    <a:pt x="45" y="285"/>
                  </a:lnTo>
                  <a:lnTo>
                    <a:pt x="40" y="279"/>
                  </a:lnTo>
                  <a:lnTo>
                    <a:pt x="35" y="273"/>
                  </a:lnTo>
                  <a:lnTo>
                    <a:pt x="30" y="266"/>
                  </a:lnTo>
                  <a:lnTo>
                    <a:pt x="22" y="252"/>
                  </a:lnTo>
                  <a:lnTo>
                    <a:pt x="15" y="237"/>
                  </a:lnTo>
                  <a:lnTo>
                    <a:pt x="12" y="229"/>
                  </a:lnTo>
                  <a:lnTo>
                    <a:pt x="9" y="222"/>
                  </a:lnTo>
                  <a:lnTo>
                    <a:pt x="7" y="214"/>
                  </a:lnTo>
                  <a:lnTo>
                    <a:pt x="5" y="205"/>
                  </a:lnTo>
                  <a:lnTo>
                    <a:pt x="3" y="197"/>
                  </a:lnTo>
                  <a:lnTo>
                    <a:pt x="2" y="189"/>
                  </a:lnTo>
                  <a:lnTo>
                    <a:pt x="1" y="17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0" name="Freeform 202"/>
            <p:cNvSpPr>
              <a:spLocks noEditPoints="1"/>
            </p:cNvSpPr>
            <p:nvPr/>
          </p:nvSpPr>
          <p:spPr bwMode="auto">
            <a:xfrm rot="1413173">
              <a:off x="1883" y="1370"/>
              <a:ext cx="1954" cy="1948"/>
            </a:xfrm>
            <a:custGeom>
              <a:avLst/>
              <a:gdLst>
                <a:gd name="T0" fmla="*/ 759 w 340"/>
                <a:gd name="T1" fmla="*/ 25623 h 339"/>
                <a:gd name="T2" fmla="*/ 2644 w 340"/>
                <a:gd name="T3" fmla="*/ 19549 h 339"/>
                <a:gd name="T4" fmla="*/ 5517 w 340"/>
                <a:gd name="T5" fmla="*/ 14234 h 339"/>
                <a:gd name="T6" fmla="*/ 9477 w 340"/>
                <a:gd name="T7" fmla="*/ 9476 h 339"/>
                <a:gd name="T8" fmla="*/ 14235 w 340"/>
                <a:gd name="T9" fmla="*/ 5516 h 339"/>
                <a:gd name="T10" fmla="*/ 22592 w 340"/>
                <a:gd name="T11" fmla="*/ 1517 h 339"/>
                <a:gd name="T12" fmla="*/ 28867 w 340"/>
                <a:gd name="T13" fmla="*/ 195 h 339"/>
                <a:gd name="T14" fmla="*/ 38908 w 340"/>
                <a:gd name="T15" fmla="*/ 563 h 339"/>
                <a:gd name="T16" fmla="*/ 44787 w 340"/>
                <a:gd name="T17" fmla="*/ 2477 h 339"/>
                <a:gd name="T18" fmla="*/ 50304 w 340"/>
                <a:gd name="T19" fmla="*/ 5516 h 339"/>
                <a:gd name="T20" fmla="*/ 55057 w 340"/>
                <a:gd name="T21" fmla="*/ 9476 h 339"/>
                <a:gd name="T22" fmla="*/ 59022 w 340"/>
                <a:gd name="T23" fmla="*/ 14234 h 339"/>
                <a:gd name="T24" fmla="*/ 63017 w 340"/>
                <a:gd name="T25" fmla="*/ 22583 h 339"/>
                <a:gd name="T26" fmla="*/ 64338 w 340"/>
                <a:gd name="T27" fmla="*/ 28829 h 339"/>
                <a:gd name="T28" fmla="*/ 63781 w 340"/>
                <a:gd name="T29" fmla="*/ 38701 h 339"/>
                <a:gd name="T30" fmla="*/ 61896 w 340"/>
                <a:gd name="T31" fmla="*/ 44775 h 339"/>
                <a:gd name="T32" fmla="*/ 59022 w 340"/>
                <a:gd name="T33" fmla="*/ 50292 h 339"/>
                <a:gd name="T34" fmla="*/ 55057 w 340"/>
                <a:gd name="T35" fmla="*/ 55009 h 339"/>
                <a:gd name="T36" fmla="*/ 50304 w 340"/>
                <a:gd name="T37" fmla="*/ 59009 h 339"/>
                <a:gd name="T38" fmla="*/ 41948 w 340"/>
                <a:gd name="T39" fmla="*/ 63003 h 339"/>
                <a:gd name="T40" fmla="*/ 35672 w 340"/>
                <a:gd name="T41" fmla="*/ 64324 h 339"/>
                <a:gd name="T42" fmla="*/ 25632 w 340"/>
                <a:gd name="T43" fmla="*/ 63761 h 339"/>
                <a:gd name="T44" fmla="*/ 19753 w 340"/>
                <a:gd name="T45" fmla="*/ 61848 h 339"/>
                <a:gd name="T46" fmla="*/ 14235 w 340"/>
                <a:gd name="T47" fmla="*/ 59009 h 339"/>
                <a:gd name="T48" fmla="*/ 9477 w 340"/>
                <a:gd name="T49" fmla="*/ 55009 h 339"/>
                <a:gd name="T50" fmla="*/ 5517 w 340"/>
                <a:gd name="T51" fmla="*/ 50292 h 339"/>
                <a:gd name="T52" fmla="*/ 1517 w 340"/>
                <a:gd name="T53" fmla="*/ 41937 h 339"/>
                <a:gd name="T54" fmla="*/ 195 w 340"/>
                <a:gd name="T55" fmla="*/ 35662 h 339"/>
                <a:gd name="T56" fmla="*/ 759 w 340"/>
                <a:gd name="T57" fmla="*/ 27306 h 339"/>
                <a:gd name="T58" fmla="*/ 2282 w 340"/>
                <a:gd name="T59" fmla="*/ 21267 h 339"/>
                <a:gd name="T60" fmla="*/ 4919 w 340"/>
                <a:gd name="T61" fmla="*/ 15555 h 339"/>
                <a:gd name="T62" fmla="*/ 9678 w 340"/>
                <a:gd name="T63" fmla="*/ 9677 h 339"/>
                <a:gd name="T64" fmla="*/ 14431 w 340"/>
                <a:gd name="T65" fmla="*/ 5677 h 339"/>
                <a:gd name="T66" fmla="*/ 22787 w 340"/>
                <a:gd name="T67" fmla="*/ 1718 h 339"/>
                <a:gd name="T68" fmla="*/ 28867 w 340"/>
                <a:gd name="T69" fmla="*/ 362 h 339"/>
                <a:gd name="T70" fmla="*/ 37189 w 340"/>
                <a:gd name="T71" fmla="*/ 563 h 339"/>
                <a:gd name="T72" fmla="*/ 43270 w 340"/>
                <a:gd name="T73" fmla="*/ 2276 h 339"/>
                <a:gd name="T74" fmla="*/ 48982 w 340"/>
                <a:gd name="T75" fmla="*/ 4919 h 339"/>
                <a:gd name="T76" fmla="*/ 54861 w 340"/>
                <a:gd name="T77" fmla="*/ 9677 h 339"/>
                <a:gd name="T78" fmla="*/ 58856 w 340"/>
                <a:gd name="T79" fmla="*/ 14234 h 339"/>
                <a:gd name="T80" fmla="*/ 62821 w 340"/>
                <a:gd name="T81" fmla="*/ 22583 h 339"/>
                <a:gd name="T82" fmla="*/ 64177 w 340"/>
                <a:gd name="T83" fmla="*/ 28829 h 339"/>
                <a:gd name="T84" fmla="*/ 63781 w 340"/>
                <a:gd name="T85" fmla="*/ 37179 h 339"/>
                <a:gd name="T86" fmla="*/ 62258 w 340"/>
                <a:gd name="T87" fmla="*/ 43258 h 339"/>
                <a:gd name="T88" fmla="*/ 59614 w 340"/>
                <a:gd name="T89" fmla="*/ 48769 h 339"/>
                <a:gd name="T90" fmla="*/ 54861 w 340"/>
                <a:gd name="T91" fmla="*/ 54849 h 339"/>
                <a:gd name="T92" fmla="*/ 50103 w 340"/>
                <a:gd name="T93" fmla="*/ 58641 h 339"/>
                <a:gd name="T94" fmla="*/ 41747 w 340"/>
                <a:gd name="T95" fmla="*/ 62801 h 339"/>
                <a:gd name="T96" fmla="*/ 35672 w 340"/>
                <a:gd name="T97" fmla="*/ 63962 h 339"/>
                <a:gd name="T98" fmla="*/ 27350 w 340"/>
                <a:gd name="T99" fmla="*/ 63761 h 339"/>
                <a:gd name="T100" fmla="*/ 21270 w 340"/>
                <a:gd name="T101" fmla="*/ 62244 h 339"/>
                <a:gd name="T102" fmla="*/ 15557 w 340"/>
                <a:gd name="T103" fmla="*/ 59566 h 339"/>
                <a:gd name="T104" fmla="*/ 9678 w 340"/>
                <a:gd name="T105" fmla="*/ 54849 h 339"/>
                <a:gd name="T106" fmla="*/ 5678 w 340"/>
                <a:gd name="T107" fmla="*/ 50091 h 339"/>
                <a:gd name="T108" fmla="*/ 1718 w 340"/>
                <a:gd name="T109" fmla="*/ 41735 h 339"/>
                <a:gd name="T110" fmla="*/ 563 w 340"/>
                <a:gd name="T111" fmla="*/ 35495 h 3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0"/>
                <a:gd name="T169" fmla="*/ 0 h 339"/>
                <a:gd name="T170" fmla="*/ 340 w 340"/>
                <a:gd name="T171" fmla="*/ 339 h 3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0" h="339">
                  <a:moveTo>
                    <a:pt x="0" y="169"/>
                  </a:moveTo>
                  <a:lnTo>
                    <a:pt x="1" y="152"/>
                  </a:lnTo>
                  <a:lnTo>
                    <a:pt x="2" y="143"/>
                  </a:lnTo>
                  <a:lnTo>
                    <a:pt x="4" y="135"/>
                  </a:lnTo>
                  <a:lnTo>
                    <a:pt x="6" y="127"/>
                  </a:lnTo>
                  <a:lnTo>
                    <a:pt x="8" y="119"/>
                  </a:lnTo>
                  <a:lnTo>
                    <a:pt x="11" y="111"/>
                  </a:lnTo>
                  <a:lnTo>
                    <a:pt x="14" y="103"/>
                  </a:lnTo>
                  <a:lnTo>
                    <a:pt x="17" y="96"/>
                  </a:lnTo>
                  <a:lnTo>
                    <a:pt x="21" y="89"/>
                  </a:lnTo>
                  <a:lnTo>
                    <a:pt x="25" y="81"/>
                  </a:lnTo>
                  <a:lnTo>
                    <a:pt x="29" y="75"/>
                  </a:lnTo>
                  <a:lnTo>
                    <a:pt x="34" y="68"/>
                  </a:lnTo>
                  <a:lnTo>
                    <a:pt x="39" y="62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56" y="44"/>
                  </a:lnTo>
                  <a:lnTo>
                    <a:pt x="62" y="39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1" y="10"/>
                  </a:lnTo>
                  <a:lnTo>
                    <a:pt x="119" y="8"/>
                  </a:lnTo>
                  <a:lnTo>
                    <a:pt x="127" y="5"/>
                  </a:lnTo>
                  <a:lnTo>
                    <a:pt x="135" y="3"/>
                  </a:lnTo>
                  <a:lnTo>
                    <a:pt x="144" y="2"/>
                  </a:lnTo>
                  <a:lnTo>
                    <a:pt x="152" y="1"/>
                  </a:lnTo>
                  <a:lnTo>
                    <a:pt x="171" y="0"/>
                  </a:lnTo>
                  <a:lnTo>
                    <a:pt x="188" y="1"/>
                  </a:lnTo>
                  <a:lnTo>
                    <a:pt x="196" y="2"/>
                  </a:lnTo>
                  <a:lnTo>
                    <a:pt x="205" y="3"/>
                  </a:lnTo>
                  <a:lnTo>
                    <a:pt x="213" y="5"/>
                  </a:lnTo>
                  <a:lnTo>
                    <a:pt x="221" y="8"/>
                  </a:lnTo>
                  <a:lnTo>
                    <a:pt x="229" y="10"/>
                  </a:lnTo>
                  <a:lnTo>
                    <a:pt x="236" y="13"/>
                  </a:lnTo>
                  <a:lnTo>
                    <a:pt x="244" y="17"/>
                  </a:lnTo>
                  <a:lnTo>
                    <a:pt x="251" y="20"/>
                  </a:lnTo>
                  <a:lnTo>
                    <a:pt x="258" y="24"/>
                  </a:lnTo>
                  <a:lnTo>
                    <a:pt x="265" y="29"/>
                  </a:lnTo>
                  <a:lnTo>
                    <a:pt x="272" y="34"/>
                  </a:lnTo>
                  <a:lnTo>
                    <a:pt x="278" y="39"/>
                  </a:lnTo>
                  <a:lnTo>
                    <a:pt x="284" y="44"/>
                  </a:lnTo>
                  <a:lnTo>
                    <a:pt x="290" y="50"/>
                  </a:lnTo>
                  <a:lnTo>
                    <a:pt x="296" y="55"/>
                  </a:lnTo>
                  <a:lnTo>
                    <a:pt x="301" y="62"/>
                  </a:lnTo>
                  <a:lnTo>
                    <a:pt x="306" y="68"/>
                  </a:lnTo>
                  <a:lnTo>
                    <a:pt x="311" y="75"/>
                  </a:lnTo>
                  <a:lnTo>
                    <a:pt x="319" y="89"/>
                  </a:lnTo>
                  <a:lnTo>
                    <a:pt x="326" y="103"/>
                  </a:lnTo>
                  <a:lnTo>
                    <a:pt x="330" y="111"/>
                  </a:lnTo>
                  <a:lnTo>
                    <a:pt x="332" y="119"/>
                  </a:lnTo>
                  <a:lnTo>
                    <a:pt x="334" y="127"/>
                  </a:lnTo>
                  <a:lnTo>
                    <a:pt x="336" y="135"/>
                  </a:lnTo>
                  <a:lnTo>
                    <a:pt x="338" y="143"/>
                  </a:lnTo>
                  <a:lnTo>
                    <a:pt x="339" y="152"/>
                  </a:lnTo>
                  <a:lnTo>
                    <a:pt x="340" y="169"/>
                  </a:lnTo>
                  <a:lnTo>
                    <a:pt x="339" y="188"/>
                  </a:lnTo>
                  <a:lnTo>
                    <a:pt x="338" y="196"/>
                  </a:lnTo>
                  <a:lnTo>
                    <a:pt x="336" y="204"/>
                  </a:lnTo>
                  <a:lnTo>
                    <a:pt x="334" y="213"/>
                  </a:lnTo>
                  <a:lnTo>
                    <a:pt x="332" y="221"/>
                  </a:lnTo>
                  <a:lnTo>
                    <a:pt x="330" y="228"/>
                  </a:lnTo>
                  <a:lnTo>
                    <a:pt x="326" y="236"/>
                  </a:lnTo>
                  <a:lnTo>
                    <a:pt x="323" y="244"/>
                  </a:lnTo>
                  <a:lnTo>
                    <a:pt x="319" y="251"/>
                  </a:lnTo>
                  <a:lnTo>
                    <a:pt x="315" y="258"/>
                  </a:lnTo>
                  <a:lnTo>
                    <a:pt x="311" y="265"/>
                  </a:lnTo>
                  <a:lnTo>
                    <a:pt x="306" y="272"/>
                  </a:lnTo>
                  <a:lnTo>
                    <a:pt x="301" y="278"/>
                  </a:lnTo>
                  <a:lnTo>
                    <a:pt x="296" y="284"/>
                  </a:lnTo>
                  <a:lnTo>
                    <a:pt x="290" y="290"/>
                  </a:lnTo>
                  <a:lnTo>
                    <a:pt x="284" y="296"/>
                  </a:lnTo>
                  <a:lnTo>
                    <a:pt x="278" y="301"/>
                  </a:lnTo>
                  <a:lnTo>
                    <a:pt x="272" y="306"/>
                  </a:lnTo>
                  <a:lnTo>
                    <a:pt x="265" y="311"/>
                  </a:lnTo>
                  <a:lnTo>
                    <a:pt x="251" y="319"/>
                  </a:lnTo>
                  <a:lnTo>
                    <a:pt x="236" y="326"/>
                  </a:lnTo>
                  <a:lnTo>
                    <a:pt x="229" y="329"/>
                  </a:lnTo>
                  <a:lnTo>
                    <a:pt x="221" y="332"/>
                  </a:lnTo>
                  <a:lnTo>
                    <a:pt x="213" y="334"/>
                  </a:lnTo>
                  <a:lnTo>
                    <a:pt x="205" y="336"/>
                  </a:lnTo>
                  <a:lnTo>
                    <a:pt x="196" y="338"/>
                  </a:lnTo>
                  <a:lnTo>
                    <a:pt x="188" y="339"/>
                  </a:lnTo>
                  <a:lnTo>
                    <a:pt x="171" y="339"/>
                  </a:lnTo>
                  <a:lnTo>
                    <a:pt x="152" y="339"/>
                  </a:lnTo>
                  <a:lnTo>
                    <a:pt x="144" y="338"/>
                  </a:lnTo>
                  <a:lnTo>
                    <a:pt x="135" y="336"/>
                  </a:lnTo>
                  <a:lnTo>
                    <a:pt x="127" y="334"/>
                  </a:lnTo>
                  <a:lnTo>
                    <a:pt x="119" y="332"/>
                  </a:lnTo>
                  <a:lnTo>
                    <a:pt x="111" y="329"/>
                  </a:lnTo>
                  <a:lnTo>
                    <a:pt x="104" y="326"/>
                  </a:lnTo>
                  <a:lnTo>
                    <a:pt x="96" y="323"/>
                  </a:lnTo>
                  <a:lnTo>
                    <a:pt x="89" y="319"/>
                  </a:lnTo>
                  <a:lnTo>
                    <a:pt x="82" y="315"/>
                  </a:lnTo>
                  <a:lnTo>
                    <a:pt x="75" y="311"/>
                  </a:lnTo>
                  <a:lnTo>
                    <a:pt x="68" y="306"/>
                  </a:lnTo>
                  <a:lnTo>
                    <a:pt x="62" y="301"/>
                  </a:lnTo>
                  <a:lnTo>
                    <a:pt x="56" y="296"/>
                  </a:lnTo>
                  <a:lnTo>
                    <a:pt x="50" y="290"/>
                  </a:lnTo>
                  <a:lnTo>
                    <a:pt x="44" y="284"/>
                  </a:lnTo>
                  <a:lnTo>
                    <a:pt x="39" y="278"/>
                  </a:lnTo>
                  <a:lnTo>
                    <a:pt x="34" y="272"/>
                  </a:lnTo>
                  <a:lnTo>
                    <a:pt x="29" y="265"/>
                  </a:lnTo>
                  <a:lnTo>
                    <a:pt x="21" y="251"/>
                  </a:lnTo>
                  <a:lnTo>
                    <a:pt x="14" y="236"/>
                  </a:lnTo>
                  <a:lnTo>
                    <a:pt x="11" y="228"/>
                  </a:lnTo>
                  <a:lnTo>
                    <a:pt x="8" y="221"/>
                  </a:lnTo>
                  <a:lnTo>
                    <a:pt x="6" y="213"/>
                  </a:lnTo>
                  <a:lnTo>
                    <a:pt x="4" y="204"/>
                  </a:lnTo>
                  <a:lnTo>
                    <a:pt x="2" y="196"/>
                  </a:lnTo>
                  <a:lnTo>
                    <a:pt x="1" y="188"/>
                  </a:lnTo>
                  <a:lnTo>
                    <a:pt x="0" y="169"/>
                  </a:lnTo>
                  <a:close/>
                  <a:moveTo>
                    <a:pt x="2" y="169"/>
                  </a:moveTo>
                  <a:lnTo>
                    <a:pt x="3" y="152"/>
                  </a:lnTo>
                  <a:lnTo>
                    <a:pt x="4" y="144"/>
                  </a:lnTo>
                  <a:lnTo>
                    <a:pt x="5" y="135"/>
                  </a:lnTo>
                  <a:lnTo>
                    <a:pt x="7" y="127"/>
                  </a:lnTo>
                  <a:lnTo>
                    <a:pt x="9" y="119"/>
                  </a:lnTo>
                  <a:lnTo>
                    <a:pt x="12" y="112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5"/>
                  </a:lnTo>
                  <a:lnTo>
                    <a:pt x="35" y="69"/>
                  </a:lnTo>
                  <a:lnTo>
                    <a:pt x="40" y="62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40"/>
                  </a:lnTo>
                  <a:lnTo>
                    <a:pt x="69" y="35"/>
                  </a:lnTo>
                  <a:lnTo>
                    <a:pt x="76" y="30"/>
                  </a:lnTo>
                  <a:lnTo>
                    <a:pt x="90" y="22"/>
                  </a:lnTo>
                  <a:lnTo>
                    <a:pt x="97" y="18"/>
                  </a:lnTo>
                  <a:lnTo>
                    <a:pt x="104" y="15"/>
                  </a:lnTo>
                  <a:lnTo>
                    <a:pt x="120" y="9"/>
                  </a:lnTo>
                  <a:lnTo>
                    <a:pt x="128" y="7"/>
                  </a:lnTo>
                  <a:lnTo>
                    <a:pt x="136" y="5"/>
                  </a:lnTo>
                  <a:lnTo>
                    <a:pt x="144" y="3"/>
                  </a:lnTo>
                  <a:lnTo>
                    <a:pt x="152" y="2"/>
                  </a:lnTo>
                  <a:lnTo>
                    <a:pt x="161" y="2"/>
                  </a:lnTo>
                  <a:lnTo>
                    <a:pt x="171" y="1"/>
                  </a:lnTo>
                  <a:lnTo>
                    <a:pt x="188" y="2"/>
                  </a:lnTo>
                  <a:lnTo>
                    <a:pt x="196" y="3"/>
                  </a:lnTo>
                  <a:lnTo>
                    <a:pt x="204" y="5"/>
                  </a:lnTo>
                  <a:lnTo>
                    <a:pt x="212" y="7"/>
                  </a:lnTo>
                  <a:lnTo>
                    <a:pt x="220" y="9"/>
                  </a:lnTo>
                  <a:lnTo>
                    <a:pt x="228" y="12"/>
                  </a:lnTo>
                  <a:lnTo>
                    <a:pt x="236" y="15"/>
                  </a:lnTo>
                  <a:lnTo>
                    <a:pt x="243" y="18"/>
                  </a:lnTo>
                  <a:lnTo>
                    <a:pt x="251" y="22"/>
                  </a:lnTo>
                  <a:lnTo>
                    <a:pt x="258" y="26"/>
                  </a:lnTo>
                  <a:lnTo>
                    <a:pt x="264" y="30"/>
                  </a:lnTo>
                  <a:lnTo>
                    <a:pt x="271" y="35"/>
                  </a:lnTo>
                  <a:lnTo>
                    <a:pt x="277" y="40"/>
                  </a:lnTo>
                  <a:lnTo>
                    <a:pt x="289" y="51"/>
                  </a:lnTo>
                  <a:lnTo>
                    <a:pt x="295" y="56"/>
                  </a:lnTo>
                  <a:lnTo>
                    <a:pt x="300" y="62"/>
                  </a:lnTo>
                  <a:lnTo>
                    <a:pt x="305" y="69"/>
                  </a:lnTo>
                  <a:lnTo>
                    <a:pt x="310" y="75"/>
                  </a:lnTo>
                  <a:lnTo>
                    <a:pt x="318" y="89"/>
                  </a:lnTo>
                  <a:lnTo>
                    <a:pt x="322" y="96"/>
                  </a:lnTo>
                  <a:lnTo>
                    <a:pt x="325" y="104"/>
                  </a:lnTo>
                  <a:lnTo>
                    <a:pt x="331" y="119"/>
                  </a:lnTo>
                  <a:lnTo>
                    <a:pt x="333" y="127"/>
                  </a:lnTo>
                  <a:lnTo>
                    <a:pt x="335" y="135"/>
                  </a:lnTo>
                  <a:lnTo>
                    <a:pt x="336" y="144"/>
                  </a:lnTo>
                  <a:lnTo>
                    <a:pt x="338" y="152"/>
                  </a:lnTo>
                  <a:lnTo>
                    <a:pt x="338" y="161"/>
                  </a:lnTo>
                  <a:lnTo>
                    <a:pt x="338" y="169"/>
                  </a:lnTo>
                  <a:lnTo>
                    <a:pt x="338" y="187"/>
                  </a:lnTo>
                  <a:lnTo>
                    <a:pt x="336" y="196"/>
                  </a:lnTo>
                  <a:lnTo>
                    <a:pt x="335" y="204"/>
                  </a:lnTo>
                  <a:lnTo>
                    <a:pt x="333" y="212"/>
                  </a:lnTo>
                  <a:lnTo>
                    <a:pt x="331" y="220"/>
                  </a:lnTo>
                  <a:lnTo>
                    <a:pt x="328" y="228"/>
                  </a:lnTo>
                  <a:lnTo>
                    <a:pt x="325" y="236"/>
                  </a:lnTo>
                  <a:lnTo>
                    <a:pt x="322" y="243"/>
                  </a:lnTo>
                  <a:lnTo>
                    <a:pt x="318" y="250"/>
                  </a:lnTo>
                  <a:lnTo>
                    <a:pt x="314" y="257"/>
                  </a:lnTo>
                  <a:lnTo>
                    <a:pt x="310" y="264"/>
                  </a:lnTo>
                  <a:lnTo>
                    <a:pt x="305" y="271"/>
                  </a:lnTo>
                  <a:lnTo>
                    <a:pt x="300" y="277"/>
                  </a:lnTo>
                  <a:lnTo>
                    <a:pt x="289" y="289"/>
                  </a:lnTo>
                  <a:lnTo>
                    <a:pt x="283" y="294"/>
                  </a:lnTo>
                  <a:lnTo>
                    <a:pt x="277" y="300"/>
                  </a:lnTo>
                  <a:lnTo>
                    <a:pt x="271" y="305"/>
                  </a:lnTo>
                  <a:lnTo>
                    <a:pt x="264" y="309"/>
                  </a:lnTo>
                  <a:lnTo>
                    <a:pt x="251" y="318"/>
                  </a:lnTo>
                  <a:lnTo>
                    <a:pt x="243" y="322"/>
                  </a:lnTo>
                  <a:lnTo>
                    <a:pt x="236" y="325"/>
                  </a:lnTo>
                  <a:lnTo>
                    <a:pt x="220" y="331"/>
                  </a:lnTo>
                  <a:lnTo>
                    <a:pt x="212" y="333"/>
                  </a:lnTo>
                  <a:lnTo>
                    <a:pt x="204" y="335"/>
                  </a:lnTo>
                  <a:lnTo>
                    <a:pt x="196" y="336"/>
                  </a:lnTo>
                  <a:lnTo>
                    <a:pt x="188" y="337"/>
                  </a:lnTo>
                  <a:lnTo>
                    <a:pt x="179" y="338"/>
                  </a:lnTo>
                  <a:lnTo>
                    <a:pt x="171" y="338"/>
                  </a:lnTo>
                  <a:lnTo>
                    <a:pt x="152" y="337"/>
                  </a:lnTo>
                  <a:lnTo>
                    <a:pt x="144" y="336"/>
                  </a:lnTo>
                  <a:lnTo>
                    <a:pt x="136" y="335"/>
                  </a:lnTo>
                  <a:lnTo>
                    <a:pt x="128" y="333"/>
                  </a:lnTo>
                  <a:lnTo>
                    <a:pt x="120" y="331"/>
                  </a:lnTo>
                  <a:lnTo>
                    <a:pt x="112" y="328"/>
                  </a:lnTo>
                  <a:lnTo>
                    <a:pt x="104" y="325"/>
                  </a:lnTo>
                  <a:lnTo>
                    <a:pt x="97" y="322"/>
                  </a:lnTo>
                  <a:lnTo>
                    <a:pt x="90" y="318"/>
                  </a:lnTo>
                  <a:lnTo>
                    <a:pt x="82" y="314"/>
                  </a:lnTo>
                  <a:lnTo>
                    <a:pt x="76" y="309"/>
                  </a:lnTo>
                  <a:lnTo>
                    <a:pt x="69" y="305"/>
                  </a:lnTo>
                  <a:lnTo>
                    <a:pt x="63" y="300"/>
                  </a:lnTo>
                  <a:lnTo>
                    <a:pt x="51" y="289"/>
                  </a:lnTo>
                  <a:lnTo>
                    <a:pt x="45" y="283"/>
                  </a:lnTo>
                  <a:lnTo>
                    <a:pt x="40" y="277"/>
                  </a:lnTo>
                  <a:lnTo>
                    <a:pt x="35" y="271"/>
                  </a:lnTo>
                  <a:lnTo>
                    <a:pt x="30" y="264"/>
                  </a:lnTo>
                  <a:lnTo>
                    <a:pt x="22" y="250"/>
                  </a:lnTo>
                  <a:lnTo>
                    <a:pt x="18" y="243"/>
                  </a:lnTo>
                  <a:lnTo>
                    <a:pt x="15" y="236"/>
                  </a:lnTo>
                  <a:lnTo>
                    <a:pt x="9" y="220"/>
                  </a:lnTo>
                  <a:lnTo>
                    <a:pt x="7" y="212"/>
                  </a:lnTo>
                  <a:lnTo>
                    <a:pt x="5" y="204"/>
                  </a:lnTo>
                  <a:lnTo>
                    <a:pt x="4" y="196"/>
                  </a:lnTo>
                  <a:lnTo>
                    <a:pt x="3" y="187"/>
                  </a:lnTo>
                  <a:lnTo>
                    <a:pt x="2" y="179"/>
                  </a:lnTo>
                  <a:lnTo>
                    <a:pt x="2" y="1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1" name="Freeform 203"/>
            <p:cNvSpPr>
              <a:spLocks noEditPoints="1"/>
            </p:cNvSpPr>
            <p:nvPr/>
          </p:nvSpPr>
          <p:spPr bwMode="auto">
            <a:xfrm rot="1413173">
              <a:off x="1895" y="1376"/>
              <a:ext cx="1930" cy="1936"/>
            </a:xfrm>
            <a:custGeom>
              <a:avLst/>
              <a:gdLst>
                <a:gd name="T0" fmla="*/ 563 w 336"/>
                <a:gd name="T1" fmla="*/ 25415 h 337"/>
                <a:gd name="T2" fmla="*/ 2476 w 336"/>
                <a:gd name="T3" fmla="*/ 19538 h 337"/>
                <a:gd name="T4" fmla="*/ 5313 w 336"/>
                <a:gd name="T5" fmla="*/ 14029 h 337"/>
                <a:gd name="T6" fmla="*/ 10425 w 336"/>
                <a:gd name="T7" fmla="*/ 8347 h 337"/>
                <a:gd name="T8" fmla="*/ 16663 w 336"/>
                <a:gd name="T9" fmla="*/ 3993 h 337"/>
                <a:gd name="T10" fmla="*/ 23889 w 336"/>
                <a:gd name="T11" fmla="*/ 1120 h 337"/>
                <a:gd name="T12" fmla="*/ 30122 w 336"/>
                <a:gd name="T13" fmla="*/ 195 h 337"/>
                <a:gd name="T14" fmla="*/ 38273 w 336"/>
                <a:gd name="T15" fmla="*/ 758 h 337"/>
                <a:gd name="T16" fmla="*/ 44344 w 336"/>
                <a:gd name="T17" fmla="*/ 2643 h 337"/>
                <a:gd name="T18" fmla="*/ 49657 w 336"/>
                <a:gd name="T19" fmla="*/ 5509 h 337"/>
                <a:gd name="T20" fmla="*/ 55528 w 336"/>
                <a:gd name="T21" fmla="*/ 10427 h 337"/>
                <a:gd name="T22" fmla="*/ 59882 w 336"/>
                <a:gd name="T23" fmla="*/ 16700 h 337"/>
                <a:gd name="T24" fmla="*/ 62719 w 336"/>
                <a:gd name="T25" fmla="*/ 23893 h 337"/>
                <a:gd name="T26" fmla="*/ 63679 w 336"/>
                <a:gd name="T27" fmla="*/ 30327 h 337"/>
                <a:gd name="T28" fmla="*/ 63116 w 336"/>
                <a:gd name="T29" fmla="*/ 38479 h 337"/>
                <a:gd name="T30" fmla="*/ 61203 w 336"/>
                <a:gd name="T31" fmla="*/ 44551 h 337"/>
                <a:gd name="T32" fmla="*/ 58365 w 336"/>
                <a:gd name="T33" fmla="*/ 49865 h 337"/>
                <a:gd name="T34" fmla="*/ 53253 w 336"/>
                <a:gd name="T35" fmla="*/ 55547 h 337"/>
                <a:gd name="T36" fmla="*/ 47182 w 336"/>
                <a:gd name="T37" fmla="*/ 60096 h 337"/>
                <a:gd name="T38" fmla="*/ 39789 w 336"/>
                <a:gd name="T39" fmla="*/ 62934 h 337"/>
                <a:gd name="T40" fmla="*/ 33557 w 336"/>
                <a:gd name="T41" fmla="*/ 63894 h 337"/>
                <a:gd name="T42" fmla="*/ 25406 w 336"/>
                <a:gd name="T43" fmla="*/ 63331 h 337"/>
                <a:gd name="T44" fmla="*/ 19334 w 336"/>
                <a:gd name="T45" fmla="*/ 61418 h 337"/>
                <a:gd name="T46" fmla="*/ 14021 w 336"/>
                <a:gd name="T47" fmla="*/ 58384 h 337"/>
                <a:gd name="T48" fmla="*/ 8151 w 336"/>
                <a:gd name="T49" fmla="*/ 53467 h 337"/>
                <a:gd name="T50" fmla="*/ 3797 w 336"/>
                <a:gd name="T51" fmla="*/ 47194 h 337"/>
                <a:gd name="T52" fmla="*/ 959 w 336"/>
                <a:gd name="T53" fmla="*/ 40001 h 337"/>
                <a:gd name="T54" fmla="*/ 0 w 336"/>
                <a:gd name="T55" fmla="*/ 33762 h 337"/>
                <a:gd name="T56" fmla="*/ 362 w 336"/>
                <a:gd name="T57" fmla="*/ 28615 h 337"/>
                <a:gd name="T58" fmla="*/ 1717 w 336"/>
                <a:gd name="T59" fmla="*/ 22571 h 337"/>
                <a:gd name="T60" fmla="*/ 3992 w 336"/>
                <a:gd name="T61" fmla="*/ 16867 h 337"/>
                <a:gd name="T62" fmla="*/ 7393 w 336"/>
                <a:gd name="T63" fmla="*/ 11748 h 337"/>
                <a:gd name="T64" fmla="*/ 14021 w 336"/>
                <a:gd name="T65" fmla="*/ 5676 h 337"/>
                <a:gd name="T66" fmla="*/ 19530 w 336"/>
                <a:gd name="T67" fmla="*/ 2838 h 337"/>
                <a:gd name="T68" fmla="*/ 25406 w 336"/>
                <a:gd name="T69" fmla="*/ 959 h 337"/>
                <a:gd name="T70" fmla="*/ 35240 w 336"/>
                <a:gd name="T71" fmla="*/ 563 h 337"/>
                <a:gd name="T72" fmla="*/ 41311 w 336"/>
                <a:gd name="T73" fmla="*/ 1718 h 337"/>
                <a:gd name="T74" fmla="*/ 47015 w 336"/>
                <a:gd name="T75" fmla="*/ 4159 h 337"/>
                <a:gd name="T76" fmla="*/ 51932 w 336"/>
                <a:gd name="T77" fmla="*/ 7589 h 337"/>
                <a:gd name="T78" fmla="*/ 58170 w 336"/>
                <a:gd name="T79" fmla="*/ 14224 h 337"/>
                <a:gd name="T80" fmla="*/ 61036 w 336"/>
                <a:gd name="T81" fmla="*/ 19538 h 337"/>
                <a:gd name="T82" fmla="*/ 62920 w 336"/>
                <a:gd name="T83" fmla="*/ 25610 h 337"/>
                <a:gd name="T84" fmla="*/ 63483 w 336"/>
                <a:gd name="T85" fmla="*/ 31849 h 337"/>
                <a:gd name="T86" fmla="*/ 62920 w 336"/>
                <a:gd name="T87" fmla="*/ 38479 h 337"/>
                <a:gd name="T88" fmla="*/ 61036 w 336"/>
                <a:gd name="T89" fmla="*/ 44356 h 337"/>
                <a:gd name="T90" fmla="*/ 58170 w 336"/>
                <a:gd name="T91" fmla="*/ 49670 h 337"/>
                <a:gd name="T92" fmla="*/ 51932 w 336"/>
                <a:gd name="T93" fmla="*/ 56500 h 337"/>
                <a:gd name="T94" fmla="*/ 47015 w 336"/>
                <a:gd name="T95" fmla="*/ 59901 h 337"/>
                <a:gd name="T96" fmla="*/ 41311 w 336"/>
                <a:gd name="T97" fmla="*/ 62176 h 337"/>
                <a:gd name="T98" fmla="*/ 35240 w 336"/>
                <a:gd name="T99" fmla="*/ 63532 h 337"/>
                <a:gd name="T100" fmla="*/ 25406 w 336"/>
                <a:gd name="T101" fmla="*/ 62934 h 337"/>
                <a:gd name="T102" fmla="*/ 19530 w 336"/>
                <a:gd name="T103" fmla="*/ 61251 h 337"/>
                <a:gd name="T104" fmla="*/ 14021 w 336"/>
                <a:gd name="T105" fmla="*/ 58218 h 337"/>
                <a:gd name="T106" fmla="*/ 7393 w 336"/>
                <a:gd name="T107" fmla="*/ 52146 h 337"/>
                <a:gd name="T108" fmla="*/ 3992 w 336"/>
                <a:gd name="T109" fmla="*/ 47194 h 337"/>
                <a:gd name="T110" fmla="*/ 1717 w 336"/>
                <a:gd name="T111" fmla="*/ 41518 h 337"/>
                <a:gd name="T112" fmla="*/ 362 w 336"/>
                <a:gd name="T113" fmla="*/ 35279 h 3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6"/>
                <a:gd name="T172" fmla="*/ 0 h 337"/>
                <a:gd name="T173" fmla="*/ 336 w 336"/>
                <a:gd name="T174" fmla="*/ 337 h 3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6" h="337">
                  <a:moveTo>
                    <a:pt x="0" y="168"/>
                  </a:moveTo>
                  <a:lnTo>
                    <a:pt x="1" y="151"/>
                  </a:lnTo>
                  <a:lnTo>
                    <a:pt x="2" y="143"/>
                  </a:lnTo>
                  <a:lnTo>
                    <a:pt x="3" y="134"/>
                  </a:lnTo>
                  <a:lnTo>
                    <a:pt x="5" y="126"/>
                  </a:lnTo>
                  <a:lnTo>
                    <a:pt x="7" y="118"/>
                  </a:lnTo>
                  <a:lnTo>
                    <a:pt x="10" y="111"/>
                  </a:lnTo>
                  <a:lnTo>
                    <a:pt x="13" y="103"/>
                  </a:lnTo>
                  <a:lnTo>
                    <a:pt x="16" y="95"/>
                  </a:lnTo>
                  <a:lnTo>
                    <a:pt x="20" y="88"/>
                  </a:lnTo>
                  <a:lnTo>
                    <a:pt x="24" y="81"/>
                  </a:lnTo>
                  <a:lnTo>
                    <a:pt x="28" y="74"/>
                  </a:lnTo>
                  <a:lnTo>
                    <a:pt x="33" y="68"/>
                  </a:lnTo>
                  <a:lnTo>
                    <a:pt x="38" y="61"/>
                  </a:lnTo>
                  <a:lnTo>
                    <a:pt x="49" y="50"/>
                  </a:lnTo>
                  <a:lnTo>
                    <a:pt x="55" y="44"/>
                  </a:lnTo>
                  <a:lnTo>
                    <a:pt x="61" y="39"/>
                  </a:lnTo>
                  <a:lnTo>
                    <a:pt x="67" y="34"/>
                  </a:lnTo>
                  <a:lnTo>
                    <a:pt x="74" y="29"/>
                  </a:lnTo>
                  <a:lnTo>
                    <a:pt x="88" y="21"/>
                  </a:lnTo>
                  <a:lnTo>
                    <a:pt x="95" y="17"/>
                  </a:lnTo>
                  <a:lnTo>
                    <a:pt x="102" y="14"/>
                  </a:lnTo>
                  <a:lnTo>
                    <a:pt x="118" y="8"/>
                  </a:lnTo>
                  <a:lnTo>
                    <a:pt x="126" y="6"/>
                  </a:lnTo>
                  <a:lnTo>
                    <a:pt x="134" y="4"/>
                  </a:lnTo>
                  <a:lnTo>
                    <a:pt x="142" y="2"/>
                  </a:lnTo>
                  <a:lnTo>
                    <a:pt x="150" y="1"/>
                  </a:lnTo>
                  <a:lnTo>
                    <a:pt x="159" y="1"/>
                  </a:lnTo>
                  <a:lnTo>
                    <a:pt x="169" y="0"/>
                  </a:lnTo>
                  <a:lnTo>
                    <a:pt x="186" y="1"/>
                  </a:lnTo>
                  <a:lnTo>
                    <a:pt x="194" y="2"/>
                  </a:lnTo>
                  <a:lnTo>
                    <a:pt x="202" y="4"/>
                  </a:lnTo>
                  <a:lnTo>
                    <a:pt x="210" y="6"/>
                  </a:lnTo>
                  <a:lnTo>
                    <a:pt x="218" y="8"/>
                  </a:lnTo>
                  <a:lnTo>
                    <a:pt x="226" y="11"/>
                  </a:lnTo>
                  <a:lnTo>
                    <a:pt x="234" y="14"/>
                  </a:lnTo>
                  <a:lnTo>
                    <a:pt x="241" y="17"/>
                  </a:lnTo>
                  <a:lnTo>
                    <a:pt x="249" y="21"/>
                  </a:lnTo>
                  <a:lnTo>
                    <a:pt x="256" y="25"/>
                  </a:lnTo>
                  <a:lnTo>
                    <a:pt x="262" y="29"/>
                  </a:lnTo>
                  <a:lnTo>
                    <a:pt x="269" y="34"/>
                  </a:lnTo>
                  <a:lnTo>
                    <a:pt x="275" y="39"/>
                  </a:lnTo>
                  <a:lnTo>
                    <a:pt x="287" y="50"/>
                  </a:lnTo>
                  <a:lnTo>
                    <a:pt x="293" y="55"/>
                  </a:lnTo>
                  <a:lnTo>
                    <a:pt x="298" y="61"/>
                  </a:lnTo>
                  <a:lnTo>
                    <a:pt x="303" y="68"/>
                  </a:lnTo>
                  <a:lnTo>
                    <a:pt x="308" y="74"/>
                  </a:lnTo>
                  <a:lnTo>
                    <a:pt x="316" y="88"/>
                  </a:lnTo>
                  <a:lnTo>
                    <a:pt x="320" y="95"/>
                  </a:lnTo>
                  <a:lnTo>
                    <a:pt x="323" y="103"/>
                  </a:lnTo>
                  <a:lnTo>
                    <a:pt x="329" y="118"/>
                  </a:lnTo>
                  <a:lnTo>
                    <a:pt x="331" y="126"/>
                  </a:lnTo>
                  <a:lnTo>
                    <a:pt x="333" y="134"/>
                  </a:lnTo>
                  <a:lnTo>
                    <a:pt x="334" y="143"/>
                  </a:lnTo>
                  <a:lnTo>
                    <a:pt x="336" y="151"/>
                  </a:lnTo>
                  <a:lnTo>
                    <a:pt x="336" y="160"/>
                  </a:lnTo>
                  <a:lnTo>
                    <a:pt x="336" y="168"/>
                  </a:lnTo>
                  <a:lnTo>
                    <a:pt x="336" y="186"/>
                  </a:lnTo>
                  <a:lnTo>
                    <a:pt x="334" y="195"/>
                  </a:lnTo>
                  <a:lnTo>
                    <a:pt x="333" y="203"/>
                  </a:lnTo>
                  <a:lnTo>
                    <a:pt x="331" y="211"/>
                  </a:lnTo>
                  <a:lnTo>
                    <a:pt x="329" y="219"/>
                  </a:lnTo>
                  <a:lnTo>
                    <a:pt x="326" y="227"/>
                  </a:lnTo>
                  <a:lnTo>
                    <a:pt x="323" y="235"/>
                  </a:lnTo>
                  <a:lnTo>
                    <a:pt x="320" y="242"/>
                  </a:lnTo>
                  <a:lnTo>
                    <a:pt x="316" y="249"/>
                  </a:lnTo>
                  <a:lnTo>
                    <a:pt x="312" y="256"/>
                  </a:lnTo>
                  <a:lnTo>
                    <a:pt x="308" y="263"/>
                  </a:lnTo>
                  <a:lnTo>
                    <a:pt x="303" y="270"/>
                  </a:lnTo>
                  <a:lnTo>
                    <a:pt x="298" y="276"/>
                  </a:lnTo>
                  <a:lnTo>
                    <a:pt x="287" y="288"/>
                  </a:lnTo>
                  <a:lnTo>
                    <a:pt x="281" y="293"/>
                  </a:lnTo>
                  <a:lnTo>
                    <a:pt x="275" y="299"/>
                  </a:lnTo>
                  <a:lnTo>
                    <a:pt x="269" y="304"/>
                  </a:lnTo>
                  <a:lnTo>
                    <a:pt x="262" y="308"/>
                  </a:lnTo>
                  <a:lnTo>
                    <a:pt x="249" y="317"/>
                  </a:lnTo>
                  <a:lnTo>
                    <a:pt x="241" y="321"/>
                  </a:lnTo>
                  <a:lnTo>
                    <a:pt x="234" y="324"/>
                  </a:lnTo>
                  <a:lnTo>
                    <a:pt x="218" y="330"/>
                  </a:lnTo>
                  <a:lnTo>
                    <a:pt x="210" y="332"/>
                  </a:lnTo>
                  <a:lnTo>
                    <a:pt x="202" y="334"/>
                  </a:lnTo>
                  <a:lnTo>
                    <a:pt x="194" y="335"/>
                  </a:lnTo>
                  <a:lnTo>
                    <a:pt x="186" y="336"/>
                  </a:lnTo>
                  <a:lnTo>
                    <a:pt x="177" y="337"/>
                  </a:lnTo>
                  <a:lnTo>
                    <a:pt x="169" y="337"/>
                  </a:lnTo>
                  <a:lnTo>
                    <a:pt x="150" y="336"/>
                  </a:lnTo>
                  <a:lnTo>
                    <a:pt x="142" y="335"/>
                  </a:lnTo>
                  <a:lnTo>
                    <a:pt x="134" y="334"/>
                  </a:lnTo>
                  <a:lnTo>
                    <a:pt x="126" y="332"/>
                  </a:lnTo>
                  <a:lnTo>
                    <a:pt x="118" y="330"/>
                  </a:lnTo>
                  <a:lnTo>
                    <a:pt x="110" y="327"/>
                  </a:lnTo>
                  <a:lnTo>
                    <a:pt x="102" y="324"/>
                  </a:lnTo>
                  <a:lnTo>
                    <a:pt x="95" y="321"/>
                  </a:lnTo>
                  <a:lnTo>
                    <a:pt x="88" y="317"/>
                  </a:lnTo>
                  <a:lnTo>
                    <a:pt x="80" y="313"/>
                  </a:lnTo>
                  <a:lnTo>
                    <a:pt x="74" y="308"/>
                  </a:lnTo>
                  <a:lnTo>
                    <a:pt x="67" y="304"/>
                  </a:lnTo>
                  <a:lnTo>
                    <a:pt x="61" y="299"/>
                  </a:lnTo>
                  <a:lnTo>
                    <a:pt x="49" y="288"/>
                  </a:lnTo>
                  <a:lnTo>
                    <a:pt x="43" y="282"/>
                  </a:lnTo>
                  <a:lnTo>
                    <a:pt x="38" y="276"/>
                  </a:lnTo>
                  <a:lnTo>
                    <a:pt x="33" y="270"/>
                  </a:lnTo>
                  <a:lnTo>
                    <a:pt x="28" y="263"/>
                  </a:lnTo>
                  <a:lnTo>
                    <a:pt x="20" y="249"/>
                  </a:lnTo>
                  <a:lnTo>
                    <a:pt x="16" y="242"/>
                  </a:lnTo>
                  <a:lnTo>
                    <a:pt x="13" y="235"/>
                  </a:lnTo>
                  <a:lnTo>
                    <a:pt x="7" y="219"/>
                  </a:lnTo>
                  <a:lnTo>
                    <a:pt x="5" y="211"/>
                  </a:lnTo>
                  <a:lnTo>
                    <a:pt x="3" y="203"/>
                  </a:lnTo>
                  <a:lnTo>
                    <a:pt x="2" y="195"/>
                  </a:lnTo>
                  <a:lnTo>
                    <a:pt x="1" y="186"/>
                  </a:lnTo>
                  <a:lnTo>
                    <a:pt x="0" y="178"/>
                  </a:lnTo>
                  <a:lnTo>
                    <a:pt x="0" y="168"/>
                  </a:lnTo>
                  <a:close/>
                  <a:moveTo>
                    <a:pt x="1" y="168"/>
                  </a:moveTo>
                  <a:lnTo>
                    <a:pt x="1" y="160"/>
                  </a:lnTo>
                  <a:lnTo>
                    <a:pt x="2" y="151"/>
                  </a:lnTo>
                  <a:lnTo>
                    <a:pt x="3" y="143"/>
                  </a:lnTo>
                  <a:lnTo>
                    <a:pt x="4" y="135"/>
                  </a:lnTo>
                  <a:lnTo>
                    <a:pt x="6" y="127"/>
                  </a:lnTo>
                  <a:lnTo>
                    <a:pt x="9" y="119"/>
                  </a:lnTo>
                  <a:lnTo>
                    <a:pt x="11" y="111"/>
                  </a:lnTo>
                  <a:lnTo>
                    <a:pt x="14" y="103"/>
                  </a:lnTo>
                  <a:lnTo>
                    <a:pt x="18" y="96"/>
                  </a:lnTo>
                  <a:lnTo>
                    <a:pt x="21" y="89"/>
                  </a:lnTo>
                  <a:lnTo>
                    <a:pt x="25" y="82"/>
                  </a:lnTo>
                  <a:lnTo>
                    <a:pt x="30" y="75"/>
                  </a:lnTo>
                  <a:lnTo>
                    <a:pt x="34" y="69"/>
                  </a:lnTo>
                  <a:lnTo>
                    <a:pt x="39" y="62"/>
                  </a:lnTo>
                  <a:lnTo>
                    <a:pt x="50" y="51"/>
                  </a:lnTo>
                  <a:lnTo>
                    <a:pt x="62" y="40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6"/>
                  </a:lnTo>
                  <a:lnTo>
                    <a:pt x="88" y="22"/>
                  </a:lnTo>
                  <a:lnTo>
                    <a:pt x="95" y="18"/>
                  </a:lnTo>
                  <a:lnTo>
                    <a:pt x="103" y="15"/>
                  </a:lnTo>
                  <a:lnTo>
                    <a:pt x="110" y="12"/>
                  </a:lnTo>
                  <a:lnTo>
                    <a:pt x="118" y="9"/>
                  </a:lnTo>
                  <a:lnTo>
                    <a:pt x="126" y="7"/>
                  </a:lnTo>
                  <a:lnTo>
                    <a:pt x="134" y="5"/>
                  </a:lnTo>
                  <a:lnTo>
                    <a:pt x="142" y="4"/>
                  </a:lnTo>
                  <a:lnTo>
                    <a:pt x="151" y="3"/>
                  </a:lnTo>
                  <a:lnTo>
                    <a:pt x="169" y="2"/>
                  </a:lnTo>
                  <a:lnTo>
                    <a:pt x="186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10" y="7"/>
                  </a:lnTo>
                  <a:lnTo>
                    <a:pt x="218" y="9"/>
                  </a:lnTo>
                  <a:lnTo>
                    <a:pt x="226" y="12"/>
                  </a:lnTo>
                  <a:lnTo>
                    <a:pt x="233" y="15"/>
                  </a:lnTo>
                  <a:lnTo>
                    <a:pt x="241" y="18"/>
                  </a:lnTo>
                  <a:lnTo>
                    <a:pt x="248" y="22"/>
                  </a:lnTo>
                  <a:lnTo>
                    <a:pt x="255" y="26"/>
                  </a:lnTo>
                  <a:lnTo>
                    <a:pt x="262" y="30"/>
                  </a:lnTo>
                  <a:lnTo>
                    <a:pt x="268" y="35"/>
                  </a:lnTo>
                  <a:lnTo>
                    <a:pt x="274" y="40"/>
                  </a:lnTo>
                  <a:lnTo>
                    <a:pt x="286" y="51"/>
                  </a:lnTo>
                  <a:lnTo>
                    <a:pt x="297" y="62"/>
                  </a:lnTo>
                  <a:lnTo>
                    <a:pt x="302" y="69"/>
                  </a:lnTo>
                  <a:lnTo>
                    <a:pt x="307" y="75"/>
                  </a:lnTo>
                  <a:lnTo>
                    <a:pt x="311" y="82"/>
                  </a:lnTo>
                  <a:lnTo>
                    <a:pt x="315" y="89"/>
                  </a:lnTo>
                  <a:lnTo>
                    <a:pt x="319" y="96"/>
                  </a:lnTo>
                  <a:lnTo>
                    <a:pt x="322" y="103"/>
                  </a:lnTo>
                  <a:lnTo>
                    <a:pt x="325" y="111"/>
                  </a:lnTo>
                  <a:lnTo>
                    <a:pt x="327" y="119"/>
                  </a:lnTo>
                  <a:lnTo>
                    <a:pt x="330" y="127"/>
                  </a:lnTo>
                  <a:lnTo>
                    <a:pt x="332" y="135"/>
                  </a:lnTo>
                  <a:lnTo>
                    <a:pt x="333" y="143"/>
                  </a:lnTo>
                  <a:lnTo>
                    <a:pt x="334" y="151"/>
                  </a:lnTo>
                  <a:lnTo>
                    <a:pt x="335" y="160"/>
                  </a:lnTo>
                  <a:lnTo>
                    <a:pt x="335" y="168"/>
                  </a:lnTo>
                  <a:lnTo>
                    <a:pt x="335" y="178"/>
                  </a:lnTo>
                  <a:lnTo>
                    <a:pt x="334" y="186"/>
                  </a:lnTo>
                  <a:lnTo>
                    <a:pt x="333" y="195"/>
                  </a:lnTo>
                  <a:lnTo>
                    <a:pt x="332" y="203"/>
                  </a:lnTo>
                  <a:lnTo>
                    <a:pt x="330" y="211"/>
                  </a:lnTo>
                  <a:lnTo>
                    <a:pt x="327" y="219"/>
                  </a:lnTo>
                  <a:lnTo>
                    <a:pt x="325" y="226"/>
                  </a:lnTo>
                  <a:lnTo>
                    <a:pt x="322" y="234"/>
                  </a:lnTo>
                  <a:lnTo>
                    <a:pt x="319" y="241"/>
                  </a:lnTo>
                  <a:lnTo>
                    <a:pt x="315" y="249"/>
                  </a:lnTo>
                  <a:lnTo>
                    <a:pt x="311" y="256"/>
                  </a:lnTo>
                  <a:lnTo>
                    <a:pt x="307" y="262"/>
                  </a:lnTo>
                  <a:lnTo>
                    <a:pt x="302" y="269"/>
                  </a:lnTo>
                  <a:lnTo>
                    <a:pt x="297" y="275"/>
                  </a:lnTo>
                  <a:lnTo>
                    <a:pt x="286" y="287"/>
                  </a:lnTo>
                  <a:lnTo>
                    <a:pt x="274" y="298"/>
                  </a:lnTo>
                  <a:lnTo>
                    <a:pt x="268" y="303"/>
                  </a:lnTo>
                  <a:lnTo>
                    <a:pt x="262" y="307"/>
                  </a:lnTo>
                  <a:lnTo>
                    <a:pt x="255" y="312"/>
                  </a:lnTo>
                  <a:lnTo>
                    <a:pt x="248" y="316"/>
                  </a:lnTo>
                  <a:lnTo>
                    <a:pt x="241" y="319"/>
                  </a:lnTo>
                  <a:lnTo>
                    <a:pt x="233" y="323"/>
                  </a:lnTo>
                  <a:lnTo>
                    <a:pt x="226" y="326"/>
                  </a:lnTo>
                  <a:lnTo>
                    <a:pt x="218" y="328"/>
                  </a:lnTo>
                  <a:lnTo>
                    <a:pt x="210" y="330"/>
                  </a:lnTo>
                  <a:lnTo>
                    <a:pt x="202" y="332"/>
                  </a:lnTo>
                  <a:lnTo>
                    <a:pt x="194" y="334"/>
                  </a:lnTo>
                  <a:lnTo>
                    <a:pt x="186" y="335"/>
                  </a:lnTo>
                  <a:lnTo>
                    <a:pt x="169" y="336"/>
                  </a:lnTo>
                  <a:lnTo>
                    <a:pt x="151" y="335"/>
                  </a:lnTo>
                  <a:lnTo>
                    <a:pt x="142" y="334"/>
                  </a:lnTo>
                  <a:lnTo>
                    <a:pt x="134" y="332"/>
                  </a:lnTo>
                  <a:lnTo>
                    <a:pt x="126" y="330"/>
                  </a:lnTo>
                  <a:lnTo>
                    <a:pt x="118" y="328"/>
                  </a:lnTo>
                  <a:lnTo>
                    <a:pt x="110" y="326"/>
                  </a:lnTo>
                  <a:lnTo>
                    <a:pt x="103" y="323"/>
                  </a:lnTo>
                  <a:lnTo>
                    <a:pt x="95" y="319"/>
                  </a:lnTo>
                  <a:lnTo>
                    <a:pt x="88" y="316"/>
                  </a:lnTo>
                  <a:lnTo>
                    <a:pt x="81" y="312"/>
                  </a:lnTo>
                  <a:lnTo>
                    <a:pt x="74" y="307"/>
                  </a:lnTo>
                  <a:lnTo>
                    <a:pt x="68" y="303"/>
                  </a:lnTo>
                  <a:lnTo>
                    <a:pt x="62" y="298"/>
                  </a:lnTo>
                  <a:lnTo>
                    <a:pt x="50" y="287"/>
                  </a:lnTo>
                  <a:lnTo>
                    <a:pt x="39" y="275"/>
                  </a:lnTo>
                  <a:lnTo>
                    <a:pt x="34" y="269"/>
                  </a:lnTo>
                  <a:lnTo>
                    <a:pt x="30" y="262"/>
                  </a:lnTo>
                  <a:lnTo>
                    <a:pt x="25" y="256"/>
                  </a:lnTo>
                  <a:lnTo>
                    <a:pt x="21" y="249"/>
                  </a:lnTo>
                  <a:lnTo>
                    <a:pt x="18" y="241"/>
                  </a:lnTo>
                  <a:lnTo>
                    <a:pt x="14" y="234"/>
                  </a:lnTo>
                  <a:lnTo>
                    <a:pt x="11" y="226"/>
                  </a:lnTo>
                  <a:lnTo>
                    <a:pt x="9" y="219"/>
                  </a:lnTo>
                  <a:lnTo>
                    <a:pt x="6" y="211"/>
                  </a:lnTo>
                  <a:lnTo>
                    <a:pt x="4" y="203"/>
                  </a:lnTo>
                  <a:lnTo>
                    <a:pt x="3" y="195"/>
                  </a:lnTo>
                  <a:lnTo>
                    <a:pt x="2" y="186"/>
                  </a:lnTo>
                  <a:lnTo>
                    <a:pt x="1" y="178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2" name="Freeform 204"/>
            <p:cNvSpPr>
              <a:spLocks noEditPoints="1"/>
            </p:cNvSpPr>
            <p:nvPr/>
          </p:nvSpPr>
          <p:spPr bwMode="auto">
            <a:xfrm rot="1413173">
              <a:off x="1900" y="1388"/>
              <a:ext cx="1918" cy="1918"/>
            </a:xfrm>
            <a:custGeom>
              <a:avLst/>
              <a:gdLst>
                <a:gd name="T0" fmla="*/ 362 w 334"/>
                <a:gd name="T1" fmla="*/ 26708 h 334"/>
                <a:gd name="T2" fmla="*/ 1878 w 334"/>
                <a:gd name="T3" fmla="*/ 20644 h 334"/>
                <a:gd name="T4" fmla="*/ 4548 w 334"/>
                <a:gd name="T5" fmla="*/ 15137 h 334"/>
                <a:gd name="T6" fmla="*/ 9268 w 334"/>
                <a:gd name="T7" fmla="*/ 9268 h 334"/>
                <a:gd name="T8" fmla="*/ 15137 w 334"/>
                <a:gd name="T9" fmla="*/ 4548 h 334"/>
                <a:gd name="T10" fmla="*/ 20644 w 334"/>
                <a:gd name="T11" fmla="*/ 1878 h 334"/>
                <a:gd name="T12" fmla="*/ 26708 w 334"/>
                <a:gd name="T13" fmla="*/ 362 h 334"/>
                <a:gd name="T14" fmla="*/ 36540 w 334"/>
                <a:gd name="T15" fmla="*/ 362 h 334"/>
                <a:gd name="T16" fmla="*/ 42604 w 334"/>
                <a:gd name="T17" fmla="*/ 1878 h 334"/>
                <a:gd name="T18" fmla="*/ 48111 w 334"/>
                <a:gd name="T19" fmla="*/ 4548 h 334"/>
                <a:gd name="T20" fmla="*/ 53980 w 334"/>
                <a:gd name="T21" fmla="*/ 9268 h 334"/>
                <a:gd name="T22" fmla="*/ 58700 w 334"/>
                <a:gd name="T23" fmla="*/ 15137 h 334"/>
                <a:gd name="T24" fmla="*/ 61370 w 334"/>
                <a:gd name="T25" fmla="*/ 20644 h 334"/>
                <a:gd name="T26" fmla="*/ 62886 w 334"/>
                <a:gd name="T27" fmla="*/ 26708 h 334"/>
                <a:gd name="T28" fmla="*/ 63248 w 334"/>
                <a:gd name="T29" fmla="*/ 33341 h 334"/>
                <a:gd name="T30" fmla="*/ 62295 w 334"/>
                <a:gd name="T31" fmla="*/ 39572 h 334"/>
                <a:gd name="T32" fmla="*/ 60216 w 334"/>
                <a:gd name="T33" fmla="*/ 45245 h 334"/>
                <a:gd name="T34" fmla="*/ 56983 w 334"/>
                <a:gd name="T35" fmla="*/ 50551 h 334"/>
                <a:gd name="T36" fmla="*/ 50551 w 334"/>
                <a:gd name="T37" fmla="*/ 56983 h 334"/>
                <a:gd name="T38" fmla="*/ 45441 w 334"/>
                <a:gd name="T39" fmla="*/ 60015 h 334"/>
                <a:gd name="T40" fmla="*/ 39572 w 334"/>
                <a:gd name="T41" fmla="*/ 62128 h 334"/>
                <a:gd name="T42" fmla="*/ 31825 w 334"/>
                <a:gd name="T43" fmla="*/ 63248 h 334"/>
                <a:gd name="T44" fmla="*/ 23676 w 334"/>
                <a:gd name="T45" fmla="*/ 62128 h 334"/>
                <a:gd name="T46" fmla="*/ 17808 w 334"/>
                <a:gd name="T47" fmla="*/ 60015 h 334"/>
                <a:gd name="T48" fmla="*/ 12697 w 334"/>
                <a:gd name="T49" fmla="*/ 56983 h 334"/>
                <a:gd name="T50" fmla="*/ 6265 w 334"/>
                <a:gd name="T51" fmla="*/ 50551 h 334"/>
                <a:gd name="T52" fmla="*/ 3233 w 334"/>
                <a:gd name="T53" fmla="*/ 45245 h 334"/>
                <a:gd name="T54" fmla="*/ 959 w 334"/>
                <a:gd name="T55" fmla="*/ 39572 h 334"/>
                <a:gd name="T56" fmla="*/ 0 w 334"/>
                <a:gd name="T57" fmla="*/ 33341 h 334"/>
                <a:gd name="T58" fmla="*/ 362 w 334"/>
                <a:gd name="T59" fmla="*/ 28230 h 334"/>
                <a:gd name="T60" fmla="*/ 1717 w 334"/>
                <a:gd name="T61" fmla="*/ 22160 h 334"/>
                <a:gd name="T62" fmla="*/ 3991 w 334"/>
                <a:gd name="T63" fmla="*/ 16653 h 334"/>
                <a:gd name="T64" fmla="*/ 7385 w 334"/>
                <a:gd name="T65" fmla="*/ 11542 h 334"/>
                <a:gd name="T66" fmla="*/ 12863 w 334"/>
                <a:gd name="T67" fmla="*/ 6432 h 334"/>
                <a:gd name="T68" fmla="*/ 20840 w 334"/>
                <a:gd name="T69" fmla="*/ 2079 h 334"/>
                <a:gd name="T70" fmla="*/ 26708 w 334"/>
                <a:gd name="T71" fmla="*/ 563 h 334"/>
                <a:gd name="T72" fmla="*/ 36540 w 334"/>
                <a:gd name="T73" fmla="*/ 563 h 334"/>
                <a:gd name="T74" fmla="*/ 42408 w 334"/>
                <a:gd name="T75" fmla="*/ 2079 h 334"/>
                <a:gd name="T76" fmla="*/ 47916 w 334"/>
                <a:gd name="T77" fmla="*/ 4749 h 334"/>
                <a:gd name="T78" fmla="*/ 52831 w 334"/>
                <a:gd name="T79" fmla="*/ 8344 h 334"/>
                <a:gd name="T80" fmla="*/ 57574 w 334"/>
                <a:gd name="T81" fmla="*/ 14017 h 334"/>
                <a:gd name="T82" fmla="*/ 61537 w 334"/>
                <a:gd name="T83" fmla="*/ 22160 h 334"/>
                <a:gd name="T84" fmla="*/ 62886 w 334"/>
                <a:gd name="T85" fmla="*/ 28230 h 334"/>
                <a:gd name="T86" fmla="*/ 62691 w 334"/>
                <a:gd name="T87" fmla="*/ 36373 h 334"/>
                <a:gd name="T88" fmla="*/ 61169 w 334"/>
                <a:gd name="T89" fmla="*/ 42408 h 334"/>
                <a:gd name="T90" fmla="*/ 58499 w 334"/>
                <a:gd name="T91" fmla="*/ 47916 h 334"/>
                <a:gd name="T92" fmla="*/ 54904 w 334"/>
                <a:gd name="T93" fmla="*/ 52630 h 334"/>
                <a:gd name="T94" fmla="*/ 49236 w 334"/>
                <a:gd name="T95" fmla="*/ 57574 h 334"/>
                <a:gd name="T96" fmla="*/ 41088 w 334"/>
                <a:gd name="T97" fmla="*/ 61537 h 334"/>
                <a:gd name="T98" fmla="*/ 34857 w 334"/>
                <a:gd name="T99" fmla="*/ 62691 h 334"/>
                <a:gd name="T100" fmla="*/ 25192 w 334"/>
                <a:gd name="T101" fmla="*/ 62295 h 334"/>
                <a:gd name="T102" fmla="*/ 19324 w 334"/>
                <a:gd name="T103" fmla="*/ 60411 h 334"/>
                <a:gd name="T104" fmla="*/ 14017 w 334"/>
                <a:gd name="T105" fmla="*/ 57574 h 334"/>
                <a:gd name="T106" fmla="*/ 9464 w 334"/>
                <a:gd name="T107" fmla="*/ 53784 h 334"/>
                <a:gd name="T108" fmla="*/ 3991 w 334"/>
                <a:gd name="T109" fmla="*/ 46595 h 334"/>
                <a:gd name="T110" fmla="*/ 1321 w 334"/>
                <a:gd name="T111" fmla="*/ 39376 h 334"/>
                <a:gd name="T112" fmla="*/ 362 w 334"/>
                <a:gd name="T113" fmla="*/ 31429 h 3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4"/>
                <a:gd name="T172" fmla="*/ 0 h 334"/>
                <a:gd name="T173" fmla="*/ 334 w 334"/>
                <a:gd name="T174" fmla="*/ 334 h 3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4" h="334">
                  <a:moveTo>
                    <a:pt x="0" y="166"/>
                  </a:moveTo>
                  <a:lnTo>
                    <a:pt x="0" y="158"/>
                  </a:lnTo>
                  <a:lnTo>
                    <a:pt x="1" y="149"/>
                  </a:lnTo>
                  <a:lnTo>
                    <a:pt x="2" y="141"/>
                  </a:lnTo>
                  <a:lnTo>
                    <a:pt x="3" y="133"/>
                  </a:lnTo>
                  <a:lnTo>
                    <a:pt x="5" y="125"/>
                  </a:lnTo>
                  <a:lnTo>
                    <a:pt x="8" y="117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7" y="94"/>
                  </a:lnTo>
                  <a:lnTo>
                    <a:pt x="20" y="87"/>
                  </a:lnTo>
                  <a:lnTo>
                    <a:pt x="24" y="80"/>
                  </a:lnTo>
                  <a:lnTo>
                    <a:pt x="29" y="73"/>
                  </a:lnTo>
                  <a:lnTo>
                    <a:pt x="33" y="67"/>
                  </a:lnTo>
                  <a:lnTo>
                    <a:pt x="38" y="60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67" y="33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7" y="20"/>
                  </a:lnTo>
                  <a:lnTo>
                    <a:pt x="94" y="16"/>
                  </a:lnTo>
                  <a:lnTo>
                    <a:pt x="102" y="13"/>
                  </a:lnTo>
                  <a:lnTo>
                    <a:pt x="109" y="10"/>
                  </a:lnTo>
                  <a:lnTo>
                    <a:pt x="117" y="7"/>
                  </a:lnTo>
                  <a:lnTo>
                    <a:pt x="125" y="5"/>
                  </a:lnTo>
                  <a:lnTo>
                    <a:pt x="133" y="3"/>
                  </a:lnTo>
                  <a:lnTo>
                    <a:pt x="141" y="2"/>
                  </a:lnTo>
                  <a:lnTo>
                    <a:pt x="150" y="1"/>
                  </a:lnTo>
                  <a:lnTo>
                    <a:pt x="168" y="0"/>
                  </a:lnTo>
                  <a:lnTo>
                    <a:pt x="185" y="1"/>
                  </a:lnTo>
                  <a:lnTo>
                    <a:pt x="193" y="2"/>
                  </a:lnTo>
                  <a:lnTo>
                    <a:pt x="201" y="3"/>
                  </a:lnTo>
                  <a:lnTo>
                    <a:pt x="209" y="5"/>
                  </a:lnTo>
                  <a:lnTo>
                    <a:pt x="217" y="7"/>
                  </a:lnTo>
                  <a:lnTo>
                    <a:pt x="225" y="10"/>
                  </a:lnTo>
                  <a:lnTo>
                    <a:pt x="232" y="13"/>
                  </a:lnTo>
                  <a:lnTo>
                    <a:pt x="240" y="16"/>
                  </a:lnTo>
                  <a:lnTo>
                    <a:pt x="247" y="20"/>
                  </a:lnTo>
                  <a:lnTo>
                    <a:pt x="254" y="24"/>
                  </a:lnTo>
                  <a:lnTo>
                    <a:pt x="261" y="28"/>
                  </a:lnTo>
                  <a:lnTo>
                    <a:pt x="267" y="33"/>
                  </a:lnTo>
                  <a:lnTo>
                    <a:pt x="273" y="38"/>
                  </a:lnTo>
                  <a:lnTo>
                    <a:pt x="285" y="49"/>
                  </a:lnTo>
                  <a:lnTo>
                    <a:pt x="296" y="60"/>
                  </a:lnTo>
                  <a:lnTo>
                    <a:pt x="301" y="67"/>
                  </a:lnTo>
                  <a:lnTo>
                    <a:pt x="306" y="73"/>
                  </a:lnTo>
                  <a:lnTo>
                    <a:pt x="310" y="80"/>
                  </a:lnTo>
                  <a:lnTo>
                    <a:pt x="314" y="87"/>
                  </a:lnTo>
                  <a:lnTo>
                    <a:pt x="318" y="94"/>
                  </a:lnTo>
                  <a:lnTo>
                    <a:pt x="321" y="101"/>
                  </a:lnTo>
                  <a:lnTo>
                    <a:pt x="324" y="109"/>
                  </a:lnTo>
                  <a:lnTo>
                    <a:pt x="326" y="117"/>
                  </a:lnTo>
                  <a:lnTo>
                    <a:pt x="329" y="125"/>
                  </a:lnTo>
                  <a:lnTo>
                    <a:pt x="331" y="133"/>
                  </a:lnTo>
                  <a:lnTo>
                    <a:pt x="332" y="141"/>
                  </a:lnTo>
                  <a:lnTo>
                    <a:pt x="333" y="149"/>
                  </a:lnTo>
                  <a:lnTo>
                    <a:pt x="334" y="158"/>
                  </a:lnTo>
                  <a:lnTo>
                    <a:pt x="334" y="166"/>
                  </a:lnTo>
                  <a:lnTo>
                    <a:pt x="334" y="176"/>
                  </a:lnTo>
                  <a:lnTo>
                    <a:pt x="333" y="184"/>
                  </a:lnTo>
                  <a:lnTo>
                    <a:pt x="332" y="193"/>
                  </a:lnTo>
                  <a:lnTo>
                    <a:pt x="331" y="201"/>
                  </a:lnTo>
                  <a:lnTo>
                    <a:pt x="329" y="209"/>
                  </a:lnTo>
                  <a:lnTo>
                    <a:pt x="326" y="217"/>
                  </a:lnTo>
                  <a:lnTo>
                    <a:pt x="324" y="224"/>
                  </a:lnTo>
                  <a:lnTo>
                    <a:pt x="321" y="232"/>
                  </a:lnTo>
                  <a:lnTo>
                    <a:pt x="318" y="239"/>
                  </a:lnTo>
                  <a:lnTo>
                    <a:pt x="314" y="247"/>
                  </a:lnTo>
                  <a:lnTo>
                    <a:pt x="310" y="254"/>
                  </a:lnTo>
                  <a:lnTo>
                    <a:pt x="306" y="260"/>
                  </a:lnTo>
                  <a:lnTo>
                    <a:pt x="301" y="267"/>
                  </a:lnTo>
                  <a:lnTo>
                    <a:pt x="296" y="273"/>
                  </a:lnTo>
                  <a:lnTo>
                    <a:pt x="285" y="285"/>
                  </a:lnTo>
                  <a:lnTo>
                    <a:pt x="273" y="296"/>
                  </a:lnTo>
                  <a:lnTo>
                    <a:pt x="267" y="301"/>
                  </a:lnTo>
                  <a:lnTo>
                    <a:pt x="261" y="305"/>
                  </a:lnTo>
                  <a:lnTo>
                    <a:pt x="254" y="310"/>
                  </a:lnTo>
                  <a:lnTo>
                    <a:pt x="247" y="314"/>
                  </a:lnTo>
                  <a:lnTo>
                    <a:pt x="240" y="317"/>
                  </a:lnTo>
                  <a:lnTo>
                    <a:pt x="232" y="321"/>
                  </a:lnTo>
                  <a:lnTo>
                    <a:pt x="225" y="324"/>
                  </a:lnTo>
                  <a:lnTo>
                    <a:pt x="217" y="326"/>
                  </a:lnTo>
                  <a:lnTo>
                    <a:pt x="209" y="328"/>
                  </a:lnTo>
                  <a:lnTo>
                    <a:pt x="201" y="330"/>
                  </a:lnTo>
                  <a:lnTo>
                    <a:pt x="193" y="332"/>
                  </a:lnTo>
                  <a:lnTo>
                    <a:pt x="185" y="333"/>
                  </a:lnTo>
                  <a:lnTo>
                    <a:pt x="168" y="334"/>
                  </a:lnTo>
                  <a:lnTo>
                    <a:pt x="150" y="333"/>
                  </a:lnTo>
                  <a:lnTo>
                    <a:pt x="141" y="332"/>
                  </a:lnTo>
                  <a:lnTo>
                    <a:pt x="133" y="330"/>
                  </a:lnTo>
                  <a:lnTo>
                    <a:pt x="125" y="328"/>
                  </a:lnTo>
                  <a:lnTo>
                    <a:pt x="117" y="326"/>
                  </a:lnTo>
                  <a:lnTo>
                    <a:pt x="109" y="324"/>
                  </a:lnTo>
                  <a:lnTo>
                    <a:pt x="102" y="321"/>
                  </a:lnTo>
                  <a:lnTo>
                    <a:pt x="94" y="317"/>
                  </a:lnTo>
                  <a:lnTo>
                    <a:pt x="87" y="314"/>
                  </a:lnTo>
                  <a:lnTo>
                    <a:pt x="80" y="310"/>
                  </a:lnTo>
                  <a:lnTo>
                    <a:pt x="73" y="305"/>
                  </a:lnTo>
                  <a:lnTo>
                    <a:pt x="67" y="301"/>
                  </a:lnTo>
                  <a:lnTo>
                    <a:pt x="61" y="296"/>
                  </a:lnTo>
                  <a:lnTo>
                    <a:pt x="49" y="285"/>
                  </a:lnTo>
                  <a:lnTo>
                    <a:pt x="38" y="273"/>
                  </a:lnTo>
                  <a:lnTo>
                    <a:pt x="33" y="267"/>
                  </a:lnTo>
                  <a:lnTo>
                    <a:pt x="29" y="260"/>
                  </a:lnTo>
                  <a:lnTo>
                    <a:pt x="24" y="254"/>
                  </a:lnTo>
                  <a:lnTo>
                    <a:pt x="20" y="247"/>
                  </a:lnTo>
                  <a:lnTo>
                    <a:pt x="17" y="239"/>
                  </a:lnTo>
                  <a:lnTo>
                    <a:pt x="13" y="232"/>
                  </a:lnTo>
                  <a:lnTo>
                    <a:pt x="10" y="224"/>
                  </a:lnTo>
                  <a:lnTo>
                    <a:pt x="8" y="217"/>
                  </a:lnTo>
                  <a:lnTo>
                    <a:pt x="5" y="209"/>
                  </a:lnTo>
                  <a:lnTo>
                    <a:pt x="3" y="201"/>
                  </a:lnTo>
                  <a:lnTo>
                    <a:pt x="2" y="193"/>
                  </a:lnTo>
                  <a:lnTo>
                    <a:pt x="1" y="184"/>
                  </a:lnTo>
                  <a:lnTo>
                    <a:pt x="0" y="176"/>
                  </a:lnTo>
                  <a:lnTo>
                    <a:pt x="0" y="166"/>
                  </a:lnTo>
                  <a:close/>
                  <a:moveTo>
                    <a:pt x="2" y="166"/>
                  </a:moveTo>
                  <a:lnTo>
                    <a:pt x="2" y="158"/>
                  </a:lnTo>
                  <a:lnTo>
                    <a:pt x="2" y="149"/>
                  </a:lnTo>
                  <a:lnTo>
                    <a:pt x="3" y="141"/>
                  </a:lnTo>
                  <a:lnTo>
                    <a:pt x="5" y="133"/>
                  </a:lnTo>
                  <a:lnTo>
                    <a:pt x="7" y="125"/>
                  </a:lnTo>
                  <a:lnTo>
                    <a:pt x="9" y="117"/>
                  </a:lnTo>
                  <a:lnTo>
                    <a:pt x="12" y="109"/>
                  </a:lnTo>
                  <a:lnTo>
                    <a:pt x="14" y="102"/>
                  </a:lnTo>
                  <a:lnTo>
                    <a:pt x="18" y="95"/>
                  </a:lnTo>
                  <a:lnTo>
                    <a:pt x="21" y="88"/>
                  </a:lnTo>
                  <a:lnTo>
                    <a:pt x="25" y="81"/>
                  </a:lnTo>
                  <a:lnTo>
                    <a:pt x="30" y="74"/>
                  </a:lnTo>
                  <a:lnTo>
                    <a:pt x="34" y="67"/>
                  </a:lnTo>
                  <a:lnTo>
                    <a:pt x="39" y="61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68" y="34"/>
                  </a:lnTo>
                  <a:lnTo>
                    <a:pt x="74" y="29"/>
                  </a:lnTo>
                  <a:lnTo>
                    <a:pt x="88" y="21"/>
                  </a:lnTo>
                  <a:lnTo>
                    <a:pt x="102" y="14"/>
                  </a:lnTo>
                  <a:lnTo>
                    <a:pt x="110" y="11"/>
                  </a:lnTo>
                  <a:lnTo>
                    <a:pt x="117" y="9"/>
                  </a:lnTo>
                  <a:lnTo>
                    <a:pt x="125" y="6"/>
                  </a:lnTo>
                  <a:lnTo>
                    <a:pt x="133" y="5"/>
                  </a:lnTo>
                  <a:lnTo>
                    <a:pt x="141" y="3"/>
                  </a:lnTo>
                  <a:lnTo>
                    <a:pt x="150" y="2"/>
                  </a:lnTo>
                  <a:lnTo>
                    <a:pt x="168" y="1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1" y="5"/>
                  </a:lnTo>
                  <a:lnTo>
                    <a:pt x="209" y="6"/>
                  </a:lnTo>
                  <a:lnTo>
                    <a:pt x="217" y="9"/>
                  </a:lnTo>
                  <a:lnTo>
                    <a:pt x="224" y="11"/>
                  </a:lnTo>
                  <a:lnTo>
                    <a:pt x="232" y="14"/>
                  </a:lnTo>
                  <a:lnTo>
                    <a:pt x="239" y="17"/>
                  </a:lnTo>
                  <a:lnTo>
                    <a:pt x="246" y="21"/>
                  </a:lnTo>
                  <a:lnTo>
                    <a:pt x="253" y="25"/>
                  </a:lnTo>
                  <a:lnTo>
                    <a:pt x="260" y="29"/>
                  </a:lnTo>
                  <a:lnTo>
                    <a:pt x="266" y="34"/>
                  </a:lnTo>
                  <a:lnTo>
                    <a:pt x="273" y="39"/>
                  </a:lnTo>
                  <a:lnTo>
                    <a:pt x="279" y="44"/>
                  </a:lnTo>
                  <a:lnTo>
                    <a:pt x="284" y="50"/>
                  </a:lnTo>
                  <a:lnTo>
                    <a:pt x="295" y="61"/>
                  </a:lnTo>
                  <a:lnTo>
                    <a:pt x="300" y="67"/>
                  </a:lnTo>
                  <a:lnTo>
                    <a:pt x="304" y="74"/>
                  </a:lnTo>
                  <a:lnTo>
                    <a:pt x="313" y="88"/>
                  </a:lnTo>
                  <a:lnTo>
                    <a:pt x="320" y="102"/>
                  </a:lnTo>
                  <a:lnTo>
                    <a:pt x="323" y="109"/>
                  </a:lnTo>
                  <a:lnTo>
                    <a:pt x="325" y="117"/>
                  </a:lnTo>
                  <a:lnTo>
                    <a:pt x="327" y="125"/>
                  </a:lnTo>
                  <a:lnTo>
                    <a:pt x="329" y="133"/>
                  </a:lnTo>
                  <a:lnTo>
                    <a:pt x="331" y="141"/>
                  </a:lnTo>
                  <a:lnTo>
                    <a:pt x="332" y="149"/>
                  </a:lnTo>
                  <a:lnTo>
                    <a:pt x="333" y="166"/>
                  </a:lnTo>
                  <a:lnTo>
                    <a:pt x="332" y="176"/>
                  </a:lnTo>
                  <a:lnTo>
                    <a:pt x="332" y="184"/>
                  </a:lnTo>
                  <a:lnTo>
                    <a:pt x="331" y="192"/>
                  </a:lnTo>
                  <a:lnTo>
                    <a:pt x="329" y="200"/>
                  </a:lnTo>
                  <a:lnTo>
                    <a:pt x="327" y="208"/>
                  </a:lnTo>
                  <a:lnTo>
                    <a:pt x="325" y="216"/>
                  </a:lnTo>
                  <a:lnTo>
                    <a:pt x="323" y="224"/>
                  </a:lnTo>
                  <a:lnTo>
                    <a:pt x="320" y="231"/>
                  </a:lnTo>
                  <a:lnTo>
                    <a:pt x="316" y="239"/>
                  </a:lnTo>
                  <a:lnTo>
                    <a:pt x="313" y="246"/>
                  </a:lnTo>
                  <a:lnTo>
                    <a:pt x="309" y="253"/>
                  </a:lnTo>
                  <a:lnTo>
                    <a:pt x="304" y="259"/>
                  </a:lnTo>
                  <a:lnTo>
                    <a:pt x="300" y="266"/>
                  </a:lnTo>
                  <a:lnTo>
                    <a:pt x="295" y="272"/>
                  </a:lnTo>
                  <a:lnTo>
                    <a:pt x="290" y="278"/>
                  </a:lnTo>
                  <a:lnTo>
                    <a:pt x="284" y="284"/>
                  </a:lnTo>
                  <a:lnTo>
                    <a:pt x="273" y="295"/>
                  </a:lnTo>
                  <a:lnTo>
                    <a:pt x="266" y="299"/>
                  </a:lnTo>
                  <a:lnTo>
                    <a:pt x="260" y="304"/>
                  </a:lnTo>
                  <a:lnTo>
                    <a:pt x="246" y="312"/>
                  </a:lnTo>
                  <a:lnTo>
                    <a:pt x="232" y="319"/>
                  </a:lnTo>
                  <a:lnTo>
                    <a:pt x="224" y="322"/>
                  </a:lnTo>
                  <a:lnTo>
                    <a:pt x="217" y="325"/>
                  </a:lnTo>
                  <a:lnTo>
                    <a:pt x="209" y="327"/>
                  </a:lnTo>
                  <a:lnTo>
                    <a:pt x="201" y="329"/>
                  </a:lnTo>
                  <a:lnTo>
                    <a:pt x="193" y="330"/>
                  </a:lnTo>
                  <a:lnTo>
                    <a:pt x="184" y="331"/>
                  </a:lnTo>
                  <a:lnTo>
                    <a:pt x="168" y="332"/>
                  </a:lnTo>
                  <a:lnTo>
                    <a:pt x="150" y="331"/>
                  </a:lnTo>
                  <a:lnTo>
                    <a:pt x="141" y="330"/>
                  </a:lnTo>
                  <a:lnTo>
                    <a:pt x="133" y="329"/>
                  </a:lnTo>
                  <a:lnTo>
                    <a:pt x="125" y="327"/>
                  </a:lnTo>
                  <a:lnTo>
                    <a:pt x="117" y="325"/>
                  </a:lnTo>
                  <a:lnTo>
                    <a:pt x="110" y="322"/>
                  </a:lnTo>
                  <a:lnTo>
                    <a:pt x="102" y="319"/>
                  </a:lnTo>
                  <a:lnTo>
                    <a:pt x="95" y="316"/>
                  </a:lnTo>
                  <a:lnTo>
                    <a:pt x="88" y="312"/>
                  </a:lnTo>
                  <a:lnTo>
                    <a:pt x="81" y="308"/>
                  </a:lnTo>
                  <a:lnTo>
                    <a:pt x="74" y="304"/>
                  </a:lnTo>
                  <a:lnTo>
                    <a:pt x="68" y="299"/>
                  </a:lnTo>
                  <a:lnTo>
                    <a:pt x="62" y="295"/>
                  </a:lnTo>
                  <a:lnTo>
                    <a:pt x="56" y="289"/>
                  </a:lnTo>
                  <a:lnTo>
                    <a:pt x="50" y="284"/>
                  </a:lnTo>
                  <a:lnTo>
                    <a:pt x="39" y="272"/>
                  </a:lnTo>
                  <a:lnTo>
                    <a:pt x="34" y="266"/>
                  </a:lnTo>
                  <a:lnTo>
                    <a:pt x="30" y="259"/>
                  </a:lnTo>
                  <a:lnTo>
                    <a:pt x="21" y="246"/>
                  </a:lnTo>
                  <a:lnTo>
                    <a:pt x="14" y="231"/>
                  </a:lnTo>
                  <a:lnTo>
                    <a:pt x="12" y="224"/>
                  </a:lnTo>
                  <a:lnTo>
                    <a:pt x="9" y="216"/>
                  </a:lnTo>
                  <a:lnTo>
                    <a:pt x="7" y="208"/>
                  </a:lnTo>
                  <a:lnTo>
                    <a:pt x="5" y="200"/>
                  </a:lnTo>
                  <a:lnTo>
                    <a:pt x="3" y="192"/>
                  </a:lnTo>
                  <a:lnTo>
                    <a:pt x="2" y="184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3" name="Freeform 205"/>
            <p:cNvSpPr>
              <a:spLocks noEditPoints="1"/>
            </p:cNvSpPr>
            <p:nvPr/>
          </p:nvSpPr>
          <p:spPr bwMode="auto">
            <a:xfrm rot="1413173">
              <a:off x="1911" y="1394"/>
              <a:ext cx="1902" cy="1902"/>
            </a:xfrm>
            <a:custGeom>
              <a:avLst/>
              <a:gdLst>
                <a:gd name="T0" fmla="*/ 195 w 331"/>
                <a:gd name="T1" fmla="*/ 26548 h 331"/>
                <a:gd name="T2" fmla="*/ 1885 w 331"/>
                <a:gd name="T3" fmla="*/ 20503 h 331"/>
                <a:gd name="T4" fmla="*/ 4361 w 331"/>
                <a:gd name="T5" fmla="*/ 15187 h 331"/>
                <a:gd name="T6" fmla="*/ 7959 w 331"/>
                <a:gd name="T7" fmla="*/ 10234 h 331"/>
                <a:gd name="T8" fmla="*/ 13670 w 331"/>
                <a:gd name="T9" fmla="*/ 5315 h 331"/>
                <a:gd name="T10" fmla="*/ 21824 w 331"/>
                <a:gd name="T11" fmla="*/ 1517 h 331"/>
                <a:gd name="T12" fmla="*/ 28065 w 331"/>
                <a:gd name="T13" fmla="*/ 195 h 331"/>
                <a:gd name="T14" fmla="*/ 37741 w 331"/>
                <a:gd name="T15" fmla="*/ 759 h 331"/>
                <a:gd name="T16" fmla="*/ 43654 w 331"/>
                <a:gd name="T17" fmla="*/ 2477 h 331"/>
                <a:gd name="T18" fmla="*/ 48969 w 331"/>
                <a:gd name="T19" fmla="*/ 5315 h 331"/>
                <a:gd name="T20" fmla="*/ 53492 w 331"/>
                <a:gd name="T21" fmla="*/ 9309 h 331"/>
                <a:gd name="T22" fmla="*/ 59008 w 331"/>
                <a:gd name="T23" fmla="*/ 16509 h 331"/>
                <a:gd name="T24" fmla="*/ 61680 w 331"/>
                <a:gd name="T25" fmla="*/ 23542 h 331"/>
                <a:gd name="T26" fmla="*/ 62800 w 331"/>
                <a:gd name="T27" fmla="*/ 31300 h 331"/>
                <a:gd name="T28" fmla="*/ 62042 w 331"/>
                <a:gd name="T29" fmla="*/ 37741 h 331"/>
                <a:gd name="T30" fmla="*/ 60324 w 331"/>
                <a:gd name="T31" fmla="*/ 43654 h 331"/>
                <a:gd name="T32" fmla="*/ 57290 w 331"/>
                <a:gd name="T33" fmla="*/ 48969 h 331"/>
                <a:gd name="T34" fmla="*/ 53492 w 331"/>
                <a:gd name="T35" fmla="*/ 53687 h 331"/>
                <a:gd name="T36" fmla="*/ 46292 w 331"/>
                <a:gd name="T37" fmla="*/ 59008 h 331"/>
                <a:gd name="T38" fmla="*/ 39258 w 331"/>
                <a:gd name="T39" fmla="*/ 61847 h 331"/>
                <a:gd name="T40" fmla="*/ 31501 w 331"/>
                <a:gd name="T41" fmla="*/ 62800 h 331"/>
                <a:gd name="T42" fmla="*/ 23347 w 331"/>
                <a:gd name="T43" fmla="*/ 61847 h 331"/>
                <a:gd name="T44" fmla="*/ 17629 w 331"/>
                <a:gd name="T45" fmla="*/ 59766 h 331"/>
                <a:gd name="T46" fmla="*/ 12515 w 331"/>
                <a:gd name="T47" fmla="*/ 56531 h 331"/>
                <a:gd name="T48" fmla="*/ 7033 w 331"/>
                <a:gd name="T49" fmla="*/ 51411 h 331"/>
                <a:gd name="T50" fmla="*/ 2276 w 331"/>
                <a:gd name="T51" fmla="*/ 43654 h 331"/>
                <a:gd name="T52" fmla="*/ 563 w 331"/>
                <a:gd name="T53" fmla="*/ 37741 h 331"/>
                <a:gd name="T54" fmla="*/ 195 w 331"/>
                <a:gd name="T55" fmla="*/ 31300 h 331"/>
                <a:gd name="T56" fmla="*/ 759 w 331"/>
                <a:gd name="T57" fmla="*/ 25059 h 331"/>
                <a:gd name="T58" fmla="*/ 2643 w 331"/>
                <a:gd name="T59" fmla="*/ 19348 h 331"/>
                <a:gd name="T60" fmla="*/ 5516 w 331"/>
                <a:gd name="T61" fmla="*/ 14032 h 331"/>
                <a:gd name="T62" fmla="*/ 9309 w 331"/>
                <a:gd name="T63" fmla="*/ 9476 h 331"/>
                <a:gd name="T64" fmla="*/ 15187 w 331"/>
                <a:gd name="T65" fmla="*/ 4752 h 331"/>
                <a:gd name="T66" fmla="*/ 22025 w 331"/>
                <a:gd name="T67" fmla="*/ 1718 h 331"/>
                <a:gd name="T68" fmla="*/ 28065 w 331"/>
                <a:gd name="T69" fmla="*/ 362 h 331"/>
                <a:gd name="T70" fmla="*/ 37741 w 331"/>
                <a:gd name="T71" fmla="*/ 960 h 331"/>
                <a:gd name="T72" fmla="*/ 43453 w 331"/>
                <a:gd name="T73" fmla="*/ 2643 h 331"/>
                <a:gd name="T74" fmla="*/ 48768 w 331"/>
                <a:gd name="T75" fmla="*/ 5677 h 331"/>
                <a:gd name="T76" fmla="*/ 53325 w 331"/>
                <a:gd name="T77" fmla="*/ 9476 h 331"/>
                <a:gd name="T78" fmla="*/ 57882 w 331"/>
                <a:gd name="T79" fmla="*/ 15187 h 331"/>
                <a:gd name="T80" fmla="*/ 61088 w 331"/>
                <a:gd name="T81" fmla="*/ 22186 h 331"/>
                <a:gd name="T82" fmla="*/ 62243 w 331"/>
                <a:gd name="T83" fmla="*/ 28065 h 331"/>
                <a:gd name="T84" fmla="*/ 62243 w 331"/>
                <a:gd name="T85" fmla="*/ 34736 h 331"/>
                <a:gd name="T86" fmla="*/ 61088 w 331"/>
                <a:gd name="T87" fmla="*/ 40781 h 331"/>
                <a:gd name="T88" fmla="*/ 58640 w 331"/>
                <a:gd name="T89" fmla="*/ 46292 h 331"/>
                <a:gd name="T90" fmla="*/ 55405 w 331"/>
                <a:gd name="T91" fmla="*/ 51210 h 331"/>
                <a:gd name="T92" fmla="*/ 51210 w 331"/>
                <a:gd name="T93" fmla="*/ 55405 h 331"/>
                <a:gd name="T94" fmla="*/ 43453 w 331"/>
                <a:gd name="T95" fmla="*/ 60163 h 331"/>
                <a:gd name="T96" fmla="*/ 37741 w 331"/>
                <a:gd name="T97" fmla="*/ 62042 h 331"/>
                <a:gd name="T98" fmla="*/ 28065 w 331"/>
                <a:gd name="T99" fmla="*/ 62438 h 331"/>
                <a:gd name="T100" fmla="*/ 22025 w 331"/>
                <a:gd name="T101" fmla="*/ 61088 h 331"/>
                <a:gd name="T102" fmla="*/ 16509 w 331"/>
                <a:gd name="T103" fmla="*/ 58807 h 331"/>
                <a:gd name="T104" fmla="*/ 11389 w 331"/>
                <a:gd name="T105" fmla="*/ 55405 h 331"/>
                <a:gd name="T106" fmla="*/ 7200 w 331"/>
                <a:gd name="T107" fmla="*/ 51210 h 331"/>
                <a:gd name="T108" fmla="*/ 2643 w 331"/>
                <a:gd name="T109" fmla="*/ 43654 h 331"/>
                <a:gd name="T110" fmla="*/ 759 w 331"/>
                <a:gd name="T111" fmla="*/ 37741 h 331"/>
                <a:gd name="T112" fmla="*/ 195 w 331"/>
                <a:gd name="T113" fmla="*/ 31300 h 3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1"/>
                <a:gd name="T172" fmla="*/ 0 h 331"/>
                <a:gd name="T173" fmla="*/ 331 w 331"/>
                <a:gd name="T174" fmla="*/ 331 h 33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1" h="331">
                  <a:moveTo>
                    <a:pt x="0" y="165"/>
                  </a:moveTo>
                  <a:lnTo>
                    <a:pt x="0" y="157"/>
                  </a:lnTo>
                  <a:lnTo>
                    <a:pt x="0" y="148"/>
                  </a:lnTo>
                  <a:lnTo>
                    <a:pt x="1" y="140"/>
                  </a:lnTo>
                  <a:lnTo>
                    <a:pt x="3" y="132"/>
                  </a:lnTo>
                  <a:lnTo>
                    <a:pt x="5" y="124"/>
                  </a:lnTo>
                  <a:lnTo>
                    <a:pt x="7" y="116"/>
                  </a:lnTo>
                  <a:lnTo>
                    <a:pt x="10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9" y="87"/>
                  </a:lnTo>
                  <a:lnTo>
                    <a:pt x="23" y="80"/>
                  </a:lnTo>
                  <a:lnTo>
                    <a:pt x="28" y="73"/>
                  </a:lnTo>
                  <a:lnTo>
                    <a:pt x="32" y="66"/>
                  </a:lnTo>
                  <a:lnTo>
                    <a:pt x="37" y="60"/>
                  </a:lnTo>
                  <a:lnTo>
                    <a:pt x="42" y="54"/>
                  </a:lnTo>
                  <a:lnTo>
                    <a:pt x="48" y="49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0" y="13"/>
                  </a:lnTo>
                  <a:lnTo>
                    <a:pt x="108" y="10"/>
                  </a:lnTo>
                  <a:lnTo>
                    <a:pt x="115" y="8"/>
                  </a:lnTo>
                  <a:lnTo>
                    <a:pt x="123" y="5"/>
                  </a:lnTo>
                  <a:lnTo>
                    <a:pt x="131" y="4"/>
                  </a:lnTo>
                  <a:lnTo>
                    <a:pt x="139" y="2"/>
                  </a:lnTo>
                  <a:lnTo>
                    <a:pt x="148" y="1"/>
                  </a:lnTo>
                  <a:lnTo>
                    <a:pt x="166" y="0"/>
                  </a:lnTo>
                  <a:lnTo>
                    <a:pt x="182" y="1"/>
                  </a:lnTo>
                  <a:lnTo>
                    <a:pt x="191" y="2"/>
                  </a:lnTo>
                  <a:lnTo>
                    <a:pt x="199" y="4"/>
                  </a:lnTo>
                  <a:lnTo>
                    <a:pt x="207" y="5"/>
                  </a:lnTo>
                  <a:lnTo>
                    <a:pt x="215" y="8"/>
                  </a:lnTo>
                  <a:lnTo>
                    <a:pt x="222" y="10"/>
                  </a:lnTo>
                  <a:lnTo>
                    <a:pt x="230" y="13"/>
                  </a:lnTo>
                  <a:lnTo>
                    <a:pt x="237" y="16"/>
                  </a:lnTo>
                  <a:lnTo>
                    <a:pt x="244" y="20"/>
                  </a:lnTo>
                  <a:lnTo>
                    <a:pt x="251" y="24"/>
                  </a:lnTo>
                  <a:lnTo>
                    <a:pt x="258" y="28"/>
                  </a:lnTo>
                  <a:lnTo>
                    <a:pt x="264" y="33"/>
                  </a:lnTo>
                  <a:lnTo>
                    <a:pt x="271" y="38"/>
                  </a:lnTo>
                  <a:lnTo>
                    <a:pt x="277" y="43"/>
                  </a:lnTo>
                  <a:lnTo>
                    <a:pt x="282" y="49"/>
                  </a:lnTo>
                  <a:lnTo>
                    <a:pt x="293" y="60"/>
                  </a:lnTo>
                  <a:lnTo>
                    <a:pt x="298" y="66"/>
                  </a:lnTo>
                  <a:lnTo>
                    <a:pt x="302" y="73"/>
                  </a:lnTo>
                  <a:lnTo>
                    <a:pt x="311" y="87"/>
                  </a:lnTo>
                  <a:lnTo>
                    <a:pt x="318" y="101"/>
                  </a:lnTo>
                  <a:lnTo>
                    <a:pt x="321" y="108"/>
                  </a:lnTo>
                  <a:lnTo>
                    <a:pt x="323" y="116"/>
                  </a:lnTo>
                  <a:lnTo>
                    <a:pt x="325" y="124"/>
                  </a:lnTo>
                  <a:lnTo>
                    <a:pt x="327" y="132"/>
                  </a:lnTo>
                  <a:lnTo>
                    <a:pt x="329" y="140"/>
                  </a:lnTo>
                  <a:lnTo>
                    <a:pt x="330" y="148"/>
                  </a:lnTo>
                  <a:lnTo>
                    <a:pt x="331" y="165"/>
                  </a:lnTo>
                  <a:lnTo>
                    <a:pt x="330" y="175"/>
                  </a:lnTo>
                  <a:lnTo>
                    <a:pt x="330" y="183"/>
                  </a:lnTo>
                  <a:lnTo>
                    <a:pt x="329" y="191"/>
                  </a:lnTo>
                  <a:lnTo>
                    <a:pt x="327" y="199"/>
                  </a:lnTo>
                  <a:lnTo>
                    <a:pt x="325" y="207"/>
                  </a:lnTo>
                  <a:lnTo>
                    <a:pt x="323" y="215"/>
                  </a:lnTo>
                  <a:lnTo>
                    <a:pt x="321" y="223"/>
                  </a:lnTo>
                  <a:lnTo>
                    <a:pt x="318" y="230"/>
                  </a:lnTo>
                  <a:lnTo>
                    <a:pt x="314" y="238"/>
                  </a:lnTo>
                  <a:lnTo>
                    <a:pt x="311" y="245"/>
                  </a:lnTo>
                  <a:lnTo>
                    <a:pt x="307" y="252"/>
                  </a:lnTo>
                  <a:lnTo>
                    <a:pt x="302" y="258"/>
                  </a:lnTo>
                  <a:lnTo>
                    <a:pt x="298" y="265"/>
                  </a:lnTo>
                  <a:lnTo>
                    <a:pt x="293" y="271"/>
                  </a:lnTo>
                  <a:lnTo>
                    <a:pt x="288" y="277"/>
                  </a:lnTo>
                  <a:lnTo>
                    <a:pt x="282" y="283"/>
                  </a:lnTo>
                  <a:lnTo>
                    <a:pt x="271" y="294"/>
                  </a:lnTo>
                  <a:lnTo>
                    <a:pt x="264" y="298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0" y="318"/>
                  </a:lnTo>
                  <a:lnTo>
                    <a:pt x="222" y="321"/>
                  </a:lnTo>
                  <a:lnTo>
                    <a:pt x="215" y="324"/>
                  </a:lnTo>
                  <a:lnTo>
                    <a:pt x="207" y="326"/>
                  </a:lnTo>
                  <a:lnTo>
                    <a:pt x="199" y="328"/>
                  </a:lnTo>
                  <a:lnTo>
                    <a:pt x="191" y="329"/>
                  </a:lnTo>
                  <a:lnTo>
                    <a:pt x="182" y="330"/>
                  </a:lnTo>
                  <a:lnTo>
                    <a:pt x="166" y="331"/>
                  </a:lnTo>
                  <a:lnTo>
                    <a:pt x="148" y="330"/>
                  </a:lnTo>
                  <a:lnTo>
                    <a:pt x="139" y="329"/>
                  </a:lnTo>
                  <a:lnTo>
                    <a:pt x="131" y="328"/>
                  </a:lnTo>
                  <a:lnTo>
                    <a:pt x="123" y="326"/>
                  </a:lnTo>
                  <a:lnTo>
                    <a:pt x="115" y="324"/>
                  </a:lnTo>
                  <a:lnTo>
                    <a:pt x="108" y="321"/>
                  </a:lnTo>
                  <a:lnTo>
                    <a:pt x="100" y="318"/>
                  </a:lnTo>
                  <a:lnTo>
                    <a:pt x="93" y="315"/>
                  </a:lnTo>
                  <a:lnTo>
                    <a:pt x="86" y="311"/>
                  </a:lnTo>
                  <a:lnTo>
                    <a:pt x="79" y="307"/>
                  </a:lnTo>
                  <a:lnTo>
                    <a:pt x="72" y="303"/>
                  </a:lnTo>
                  <a:lnTo>
                    <a:pt x="66" y="298"/>
                  </a:lnTo>
                  <a:lnTo>
                    <a:pt x="60" y="294"/>
                  </a:lnTo>
                  <a:lnTo>
                    <a:pt x="54" y="288"/>
                  </a:lnTo>
                  <a:lnTo>
                    <a:pt x="48" y="283"/>
                  </a:lnTo>
                  <a:lnTo>
                    <a:pt x="37" y="271"/>
                  </a:lnTo>
                  <a:lnTo>
                    <a:pt x="32" y="265"/>
                  </a:lnTo>
                  <a:lnTo>
                    <a:pt x="28" y="258"/>
                  </a:lnTo>
                  <a:lnTo>
                    <a:pt x="19" y="245"/>
                  </a:lnTo>
                  <a:lnTo>
                    <a:pt x="12" y="230"/>
                  </a:lnTo>
                  <a:lnTo>
                    <a:pt x="10" y="223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3" y="199"/>
                  </a:lnTo>
                  <a:lnTo>
                    <a:pt x="1" y="191"/>
                  </a:lnTo>
                  <a:lnTo>
                    <a:pt x="0" y="183"/>
                  </a:lnTo>
                  <a:lnTo>
                    <a:pt x="0" y="165"/>
                  </a:lnTo>
                  <a:close/>
                  <a:moveTo>
                    <a:pt x="1" y="165"/>
                  </a:moveTo>
                  <a:lnTo>
                    <a:pt x="1" y="157"/>
                  </a:lnTo>
                  <a:lnTo>
                    <a:pt x="2" y="148"/>
                  </a:lnTo>
                  <a:lnTo>
                    <a:pt x="3" y="140"/>
                  </a:lnTo>
                  <a:lnTo>
                    <a:pt x="4" y="132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7" y="94"/>
                  </a:lnTo>
                  <a:lnTo>
                    <a:pt x="21" y="87"/>
                  </a:lnTo>
                  <a:lnTo>
                    <a:pt x="25" y="80"/>
                  </a:lnTo>
                  <a:lnTo>
                    <a:pt x="29" y="74"/>
                  </a:lnTo>
                  <a:lnTo>
                    <a:pt x="33" y="67"/>
                  </a:lnTo>
                  <a:lnTo>
                    <a:pt x="38" y="61"/>
                  </a:lnTo>
                  <a:lnTo>
                    <a:pt x="43" y="55"/>
                  </a:lnTo>
                  <a:lnTo>
                    <a:pt x="49" y="50"/>
                  </a:lnTo>
                  <a:lnTo>
                    <a:pt x="55" y="44"/>
                  </a:lnTo>
                  <a:lnTo>
                    <a:pt x="60" y="39"/>
                  </a:lnTo>
                  <a:lnTo>
                    <a:pt x="73" y="30"/>
                  </a:lnTo>
                  <a:lnTo>
                    <a:pt x="80" y="25"/>
                  </a:lnTo>
                  <a:lnTo>
                    <a:pt x="87" y="21"/>
                  </a:lnTo>
                  <a:lnTo>
                    <a:pt x="101" y="14"/>
                  </a:lnTo>
                  <a:lnTo>
                    <a:pt x="108" y="12"/>
                  </a:lnTo>
                  <a:lnTo>
                    <a:pt x="116" y="9"/>
                  </a:lnTo>
                  <a:lnTo>
                    <a:pt x="124" y="7"/>
                  </a:lnTo>
                  <a:lnTo>
                    <a:pt x="132" y="5"/>
                  </a:lnTo>
                  <a:lnTo>
                    <a:pt x="140" y="3"/>
                  </a:lnTo>
                  <a:lnTo>
                    <a:pt x="148" y="2"/>
                  </a:lnTo>
                  <a:lnTo>
                    <a:pt x="166" y="2"/>
                  </a:lnTo>
                  <a:lnTo>
                    <a:pt x="182" y="2"/>
                  </a:lnTo>
                  <a:lnTo>
                    <a:pt x="190" y="3"/>
                  </a:lnTo>
                  <a:lnTo>
                    <a:pt x="199" y="5"/>
                  </a:lnTo>
                  <a:lnTo>
                    <a:pt x="206" y="7"/>
                  </a:lnTo>
                  <a:lnTo>
                    <a:pt x="214" y="9"/>
                  </a:lnTo>
                  <a:lnTo>
                    <a:pt x="222" y="12"/>
                  </a:lnTo>
                  <a:lnTo>
                    <a:pt x="229" y="14"/>
                  </a:lnTo>
                  <a:lnTo>
                    <a:pt x="236" y="18"/>
                  </a:lnTo>
                  <a:lnTo>
                    <a:pt x="244" y="21"/>
                  </a:lnTo>
                  <a:lnTo>
                    <a:pt x="250" y="25"/>
                  </a:lnTo>
                  <a:lnTo>
                    <a:pt x="257" y="30"/>
                  </a:lnTo>
                  <a:lnTo>
                    <a:pt x="263" y="34"/>
                  </a:lnTo>
                  <a:lnTo>
                    <a:pt x="270" y="39"/>
                  </a:lnTo>
                  <a:lnTo>
                    <a:pt x="276" y="44"/>
                  </a:lnTo>
                  <a:lnTo>
                    <a:pt x="281" y="50"/>
                  </a:lnTo>
                  <a:lnTo>
                    <a:pt x="287" y="55"/>
                  </a:lnTo>
                  <a:lnTo>
                    <a:pt x="292" y="61"/>
                  </a:lnTo>
                  <a:lnTo>
                    <a:pt x="301" y="74"/>
                  </a:lnTo>
                  <a:lnTo>
                    <a:pt x="305" y="80"/>
                  </a:lnTo>
                  <a:lnTo>
                    <a:pt x="309" y="87"/>
                  </a:lnTo>
                  <a:lnTo>
                    <a:pt x="316" y="102"/>
                  </a:lnTo>
                  <a:lnTo>
                    <a:pt x="319" y="109"/>
                  </a:lnTo>
                  <a:lnTo>
                    <a:pt x="322" y="117"/>
                  </a:lnTo>
                  <a:lnTo>
                    <a:pt x="324" y="124"/>
                  </a:lnTo>
                  <a:lnTo>
                    <a:pt x="326" y="132"/>
                  </a:lnTo>
                  <a:lnTo>
                    <a:pt x="327" y="140"/>
                  </a:lnTo>
                  <a:lnTo>
                    <a:pt x="328" y="148"/>
                  </a:lnTo>
                  <a:lnTo>
                    <a:pt x="329" y="157"/>
                  </a:lnTo>
                  <a:lnTo>
                    <a:pt x="329" y="165"/>
                  </a:lnTo>
                  <a:lnTo>
                    <a:pt x="329" y="175"/>
                  </a:lnTo>
                  <a:lnTo>
                    <a:pt x="328" y="183"/>
                  </a:lnTo>
                  <a:lnTo>
                    <a:pt x="327" y="191"/>
                  </a:lnTo>
                  <a:lnTo>
                    <a:pt x="326" y="199"/>
                  </a:lnTo>
                  <a:lnTo>
                    <a:pt x="324" y="207"/>
                  </a:lnTo>
                  <a:lnTo>
                    <a:pt x="322" y="215"/>
                  </a:lnTo>
                  <a:lnTo>
                    <a:pt x="319" y="222"/>
                  </a:lnTo>
                  <a:lnTo>
                    <a:pt x="316" y="230"/>
                  </a:lnTo>
                  <a:lnTo>
                    <a:pt x="313" y="237"/>
                  </a:lnTo>
                  <a:lnTo>
                    <a:pt x="309" y="244"/>
                  </a:lnTo>
                  <a:lnTo>
                    <a:pt x="305" y="251"/>
                  </a:lnTo>
                  <a:lnTo>
                    <a:pt x="301" y="258"/>
                  </a:lnTo>
                  <a:lnTo>
                    <a:pt x="297" y="264"/>
                  </a:lnTo>
                  <a:lnTo>
                    <a:pt x="292" y="270"/>
                  </a:lnTo>
                  <a:lnTo>
                    <a:pt x="287" y="276"/>
                  </a:lnTo>
                  <a:lnTo>
                    <a:pt x="281" y="282"/>
                  </a:lnTo>
                  <a:lnTo>
                    <a:pt x="276" y="287"/>
                  </a:lnTo>
                  <a:lnTo>
                    <a:pt x="270" y="292"/>
                  </a:lnTo>
                  <a:lnTo>
                    <a:pt x="257" y="302"/>
                  </a:lnTo>
                  <a:lnTo>
                    <a:pt x="250" y="306"/>
                  </a:lnTo>
                  <a:lnTo>
                    <a:pt x="244" y="310"/>
                  </a:lnTo>
                  <a:lnTo>
                    <a:pt x="229" y="317"/>
                  </a:lnTo>
                  <a:lnTo>
                    <a:pt x="222" y="320"/>
                  </a:lnTo>
                  <a:lnTo>
                    <a:pt x="214" y="322"/>
                  </a:lnTo>
                  <a:lnTo>
                    <a:pt x="206" y="325"/>
                  </a:lnTo>
                  <a:lnTo>
                    <a:pt x="199" y="327"/>
                  </a:lnTo>
                  <a:lnTo>
                    <a:pt x="190" y="328"/>
                  </a:lnTo>
                  <a:lnTo>
                    <a:pt x="182" y="329"/>
                  </a:lnTo>
                  <a:lnTo>
                    <a:pt x="166" y="330"/>
                  </a:lnTo>
                  <a:lnTo>
                    <a:pt x="148" y="329"/>
                  </a:lnTo>
                  <a:lnTo>
                    <a:pt x="140" y="328"/>
                  </a:lnTo>
                  <a:lnTo>
                    <a:pt x="132" y="327"/>
                  </a:lnTo>
                  <a:lnTo>
                    <a:pt x="124" y="325"/>
                  </a:lnTo>
                  <a:lnTo>
                    <a:pt x="116" y="322"/>
                  </a:lnTo>
                  <a:lnTo>
                    <a:pt x="108" y="320"/>
                  </a:lnTo>
                  <a:lnTo>
                    <a:pt x="101" y="317"/>
                  </a:lnTo>
                  <a:lnTo>
                    <a:pt x="94" y="314"/>
                  </a:lnTo>
                  <a:lnTo>
                    <a:pt x="87" y="310"/>
                  </a:lnTo>
                  <a:lnTo>
                    <a:pt x="80" y="306"/>
                  </a:lnTo>
                  <a:lnTo>
                    <a:pt x="73" y="302"/>
                  </a:lnTo>
                  <a:lnTo>
                    <a:pt x="67" y="297"/>
                  </a:lnTo>
                  <a:lnTo>
                    <a:pt x="60" y="292"/>
                  </a:lnTo>
                  <a:lnTo>
                    <a:pt x="55" y="287"/>
                  </a:lnTo>
                  <a:lnTo>
                    <a:pt x="49" y="282"/>
                  </a:lnTo>
                  <a:lnTo>
                    <a:pt x="43" y="276"/>
                  </a:lnTo>
                  <a:lnTo>
                    <a:pt x="38" y="270"/>
                  </a:lnTo>
                  <a:lnTo>
                    <a:pt x="29" y="258"/>
                  </a:lnTo>
                  <a:lnTo>
                    <a:pt x="25" y="251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11" y="222"/>
                  </a:lnTo>
                  <a:lnTo>
                    <a:pt x="8" y="215"/>
                  </a:lnTo>
                  <a:lnTo>
                    <a:pt x="6" y="207"/>
                  </a:lnTo>
                  <a:lnTo>
                    <a:pt x="4" y="199"/>
                  </a:lnTo>
                  <a:lnTo>
                    <a:pt x="3" y="191"/>
                  </a:lnTo>
                  <a:lnTo>
                    <a:pt x="2" y="183"/>
                  </a:lnTo>
                  <a:lnTo>
                    <a:pt x="1" y="175"/>
                  </a:lnTo>
                  <a:lnTo>
                    <a:pt x="1" y="1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4" name="Freeform 206"/>
            <p:cNvSpPr>
              <a:spLocks noEditPoints="1"/>
            </p:cNvSpPr>
            <p:nvPr/>
          </p:nvSpPr>
          <p:spPr bwMode="auto">
            <a:xfrm rot="1413173">
              <a:off x="1917" y="1405"/>
              <a:ext cx="1884" cy="1884"/>
            </a:xfrm>
            <a:custGeom>
              <a:avLst/>
              <a:gdLst>
                <a:gd name="T0" fmla="*/ 362 w 328"/>
                <a:gd name="T1" fmla="*/ 26163 h 328"/>
                <a:gd name="T2" fmla="*/ 1878 w 328"/>
                <a:gd name="T3" fmla="*/ 20293 h 328"/>
                <a:gd name="T4" fmla="*/ 4555 w 328"/>
                <a:gd name="T5" fmla="*/ 14779 h 328"/>
                <a:gd name="T6" fmla="*/ 7950 w 328"/>
                <a:gd name="T7" fmla="*/ 10029 h 328"/>
                <a:gd name="T8" fmla="*/ 13659 w 328"/>
                <a:gd name="T9" fmla="*/ 5313 h 328"/>
                <a:gd name="T10" fmla="*/ 20293 w 328"/>
                <a:gd name="T11" fmla="*/ 1878 h 328"/>
                <a:gd name="T12" fmla="*/ 26330 w 328"/>
                <a:gd name="T13" fmla="*/ 195 h 328"/>
                <a:gd name="T14" fmla="*/ 35830 w 328"/>
                <a:gd name="T15" fmla="*/ 195 h 328"/>
                <a:gd name="T16" fmla="*/ 41867 w 328"/>
                <a:gd name="T17" fmla="*/ 1878 h 328"/>
                <a:gd name="T18" fmla="*/ 47180 w 328"/>
                <a:gd name="T19" fmla="*/ 4354 h 328"/>
                <a:gd name="T20" fmla="*/ 52126 w 328"/>
                <a:gd name="T21" fmla="*/ 7950 h 328"/>
                <a:gd name="T22" fmla="*/ 56847 w 328"/>
                <a:gd name="T23" fmla="*/ 13659 h 328"/>
                <a:gd name="T24" fmla="*/ 60277 w 328"/>
                <a:gd name="T25" fmla="*/ 20293 h 328"/>
                <a:gd name="T26" fmla="*/ 61793 w 328"/>
                <a:gd name="T27" fmla="*/ 26163 h 328"/>
                <a:gd name="T28" fmla="*/ 62161 w 328"/>
                <a:gd name="T29" fmla="*/ 32792 h 328"/>
                <a:gd name="T30" fmla="*/ 61201 w 328"/>
                <a:gd name="T31" fmla="*/ 38863 h 328"/>
                <a:gd name="T32" fmla="*/ 59122 w 328"/>
                <a:gd name="T33" fmla="*/ 44538 h 328"/>
                <a:gd name="T34" fmla="*/ 56089 w 328"/>
                <a:gd name="T35" fmla="*/ 49656 h 328"/>
                <a:gd name="T36" fmla="*/ 52126 w 328"/>
                <a:gd name="T37" fmla="*/ 54010 h 328"/>
                <a:gd name="T38" fmla="*/ 46055 w 328"/>
                <a:gd name="T39" fmla="*/ 58364 h 328"/>
                <a:gd name="T40" fmla="*/ 38863 w 328"/>
                <a:gd name="T41" fmla="*/ 61201 h 328"/>
                <a:gd name="T42" fmla="*/ 31276 w 328"/>
                <a:gd name="T43" fmla="*/ 62161 h 328"/>
                <a:gd name="T44" fmla="*/ 23326 w 328"/>
                <a:gd name="T45" fmla="*/ 61201 h 328"/>
                <a:gd name="T46" fmla="*/ 17617 w 328"/>
                <a:gd name="T47" fmla="*/ 59122 h 328"/>
                <a:gd name="T48" fmla="*/ 12504 w 328"/>
                <a:gd name="T49" fmla="*/ 55888 h 328"/>
                <a:gd name="T50" fmla="*/ 7950 w 328"/>
                <a:gd name="T51" fmla="*/ 51931 h 328"/>
                <a:gd name="T52" fmla="*/ 3797 w 328"/>
                <a:gd name="T53" fmla="*/ 45859 h 328"/>
                <a:gd name="T54" fmla="*/ 959 w 328"/>
                <a:gd name="T55" fmla="*/ 38863 h 328"/>
                <a:gd name="T56" fmla="*/ 0 w 328"/>
                <a:gd name="T57" fmla="*/ 32792 h 328"/>
                <a:gd name="T58" fmla="*/ 362 w 328"/>
                <a:gd name="T59" fmla="*/ 27846 h 328"/>
                <a:gd name="T60" fmla="*/ 1717 w 328"/>
                <a:gd name="T61" fmla="*/ 21810 h 328"/>
                <a:gd name="T62" fmla="*/ 4750 w 328"/>
                <a:gd name="T63" fmla="*/ 14980 h 328"/>
                <a:gd name="T64" fmla="*/ 9271 w 328"/>
                <a:gd name="T65" fmla="*/ 9271 h 328"/>
                <a:gd name="T66" fmla="*/ 13826 w 328"/>
                <a:gd name="T67" fmla="*/ 5508 h 328"/>
                <a:gd name="T68" fmla="*/ 18938 w 328"/>
                <a:gd name="T69" fmla="*/ 2642 h 328"/>
                <a:gd name="T70" fmla="*/ 26330 w 328"/>
                <a:gd name="T71" fmla="*/ 563 h 328"/>
                <a:gd name="T72" fmla="*/ 34314 w 328"/>
                <a:gd name="T73" fmla="*/ 362 h 328"/>
                <a:gd name="T74" fmla="*/ 40351 w 328"/>
                <a:gd name="T75" fmla="*/ 1516 h 328"/>
                <a:gd name="T76" fmla="*/ 47180 w 328"/>
                <a:gd name="T77" fmla="*/ 4555 h 328"/>
                <a:gd name="T78" fmla="*/ 52884 w 328"/>
                <a:gd name="T79" fmla="*/ 9271 h 328"/>
                <a:gd name="T80" fmla="*/ 56646 w 328"/>
                <a:gd name="T81" fmla="*/ 13826 h 328"/>
                <a:gd name="T82" fmla="*/ 59518 w 328"/>
                <a:gd name="T83" fmla="*/ 18938 h 328"/>
                <a:gd name="T84" fmla="*/ 61598 w 328"/>
                <a:gd name="T85" fmla="*/ 26330 h 328"/>
                <a:gd name="T86" fmla="*/ 61793 w 328"/>
                <a:gd name="T87" fmla="*/ 34314 h 328"/>
                <a:gd name="T88" fmla="*/ 60443 w 328"/>
                <a:gd name="T89" fmla="*/ 40184 h 328"/>
                <a:gd name="T90" fmla="*/ 57405 w 328"/>
                <a:gd name="T91" fmla="*/ 46979 h 328"/>
                <a:gd name="T92" fmla="*/ 52884 w 328"/>
                <a:gd name="T93" fmla="*/ 52884 h 328"/>
                <a:gd name="T94" fmla="*/ 48335 w 328"/>
                <a:gd name="T95" fmla="*/ 56646 h 328"/>
                <a:gd name="T96" fmla="*/ 43223 w 328"/>
                <a:gd name="T97" fmla="*/ 59518 h 328"/>
                <a:gd name="T98" fmla="*/ 35830 w 328"/>
                <a:gd name="T99" fmla="*/ 61598 h 328"/>
                <a:gd name="T100" fmla="*/ 27846 w 328"/>
                <a:gd name="T101" fmla="*/ 61793 h 328"/>
                <a:gd name="T102" fmla="*/ 21810 w 328"/>
                <a:gd name="T103" fmla="*/ 60443 h 328"/>
                <a:gd name="T104" fmla="*/ 14980 w 328"/>
                <a:gd name="T105" fmla="*/ 57405 h 328"/>
                <a:gd name="T106" fmla="*/ 9271 w 328"/>
                <a:gd name="T107" fmla="*/ 52884 h 328"/>
                <a:gd name="T108" fmla="*/ 5508 w 328"/>
                <a:gd name="T109" fmla="*/ 48335 h 328"/>
                <a:gd name="T110" fmla="*/ 2642 w 328"/>
                <a:gd name="T111" fmla="*/ 43022 h 328"/>
                <a:gd name="T112" fmla="*/ 563 w 328"/>
                <a:gd name="T113" fmla="*/ 35830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8"/>
                <a:gd name="T172" fmla="*/ 0 h 328"/>
                <a:gd name="T173" fmla="*/ 328 w 328"/>
                <a:gd name="T174" fmla="*/ 328 h 3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8" h="328">
                  <a:moveTo>
                    <a:pt x="0" y="163"/>
                  </a:moveTo>
                  <a:lnTo>
                    <a:pt x="0" y="155"/>
                  </a:lnTo>
                  <a:lnTo>
                    <a:pt x="1" y="146"/>
                  </a:lnTo>
                  <a:lnTo>
                    <a:pt x="2" y="138"/>
                  </a:lnTo>
                  <a:lnTo>
                    <a:pt x="3" y="130"/>
                  </a:lnTo>
                  <a:lnTo>
                    <a:pt x="5" y="122"/>
                  </a:lnTo>
                  <a:lnTo>
                    <a:pt x="7" y="115"/>
                  </a:lnTo>
                  <a:lnTo>
                    <a:pt x="10" y="107"/>
                  </a:lnTo>
                  <a:lnTo>
                    <a:pt x="13" y="100"/>
                  </a:lnTo>
                  <a:lnTo>
                    <a:pt x="16" y="92"/>
                  </a:lnTo>
                  <a:lnTo>
                    <a:pt x="20" y="85"/>
                  </a:lnTo>
                  <a:lnTo>
                    <a:pt x="24" y="78"/>
                  </a:lnTo>
                  <a:lnTo>
                    <a:pt x="28" y="72"/>
                  </a:lnTo>
                  <a:lnTo>
                    <a:pt x="32" y="65"/>
                  </a:lnTo>
                  <a:lnTo>
                    <a:pt x="37" y="59"/>
                  </a:lnTo>
                  <a:lnTo>
                    <a:pt x="42" y="53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9" y="37"/>
                  </a:lnTo>
                  <a:lnTo>
                    <a:pt x="72" y="28"/>
                  </a:lnTo>
                  <a:lnTo>
                    <a:pt x="79" y="23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15" y="7"/>
                  </a:lnTo>
                  <a:lnTo>
                    <a:pt x="123" y="5"/>
                  </a:lnTo>
                  <a:lnTo>
                    <a:pt x="131" y="3"/>
                  </a:lnTo>
                  <a:lnTo>
                    <a:pt x="139" y="1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1" y="0"/>
                  </a:lnTo>
                  <a:lnTo>
                    <a:pt x="189" y="1"/>
                  </a:lnTo>
                  <a:lnTo>
                    <a:pt x="198" y="3"/>
                  </a:lnTo>
                  <a:lnTo>
                    <a:pt x="205" y="5"/>
                  </a:lnTo>
                  <a:lnTo>
                    <a:pt x="213" y="7"/>
                  </a:lnTo>
                  <a:lnTo>
                    <a:pt x="221" y="10"/>
                  </a:lnTo>
                  <a:lnTo>
                    <a:pt x="228" y="12"/>
                  </a:lnTo>
                  <a:lnTo>
                    <a:pt x="235" y="16"/>
                  </a:lnTo>
                  <a:lnTo>
                    <a:pt x="243" y="19"/>
                  </a:lnTo>
                  <a:lnTo>
                    <a:pt x="249" y="23"/>
                  </a:lnTo>
                  <a:lnTo>
                    <a:pt x="256" y="28"/>
                  </a:lnTo>
                  <a:lnTo>
                    <a:pt x="262" y="32"/>
                  </a:lnTo>
                  <a:lnTo>
                    <a:pt x="269" y="37"/>
                  </a:lnTo>
                  <a:lnTo>
                    <a:pt x="275" y="42"/>
                  </a:lnTo>
                  <a:lnTo>
                    <a:pt x="280" y="48"/>
                  </a:lnTo>
                  <a:lnTo>
                    <a:pt x="286" y="53"/>
                  </a:lnTo>
                  <a:lnTo>
                    <a:pt x="291" y="59"/>
                  </a:lnTo>
                  <a:lnTo>
                    <a:pt x="300" y="72"/>
                  </a:lnTo>
                  <a:lnTo>
                    <a:pt x="304" y="78"/>
                  </a:lnTo>
                  <a:lnTo>
                    <a:pt x="308" y="85"/>
                  </a:lnTo>
                  <a:lnTo>
                    <a:pt x="315" y="100"/>
                  </a:lnTo>
                  <a:lnTo>
                    <a:pt x="318" y="107"/>
                  </a:lnTo>
                  <a:lnTo>
                    <a:pt x="321" y="115"/>
                  </a:lnTo>
                  <a:lnTo>
                    <a:pt x="323" y="122"/>
                  </a:lnTo>
                  <a:lnTo>
                    <a:pt x="325" y="130"/>
                  </a:lnTo>
                  <a:lnTo>
                    <a:pt x="326" y="138"/>
                  </a:lnTo>
                  <a:lnTo>
                    <a:pt x="327" y="146"/>
                  </a:lnTo>
                  <a:lnTo>
                    <a:pt x="328" y="155"/>
                  </a:lnTo>
                  <a:lnTo>
                    <a:pt x="328" y="163"/>
                  </a:lnTo>
                  <a:lnTo>
                    <a:pt x="328" y="173"/>
                  </a:lnTo>
                  <a:lnTo>
                    <a:pt x="327" y="181"/>
                  </a:lnTo>
                  <a:lnTo>
                    <a:pt x="326" y="189"/>
                  </a:lnTo>
                  <a:lnTo>
                    <a:pt x="325" y="197"/>
                  </a:lnTo>
                  <a:lnTo>
                    <a:pt x="323" y="205"/>
                  </a:lnTo>
                  <a:lnTo>
                    <a:pt x="321" y="213"/>
                  </a:lnTo>
                  <a:lnTo>
                    <a:pt x="318" y="220"/>
                  </a:lnTo>
                  <a:lnTo>
                    <a:pt x="315" y="228"/>
                  </a:lnTo>
                  <a:lnTo>
                    <a:pt x="312" y="235"/>
                  </a:lnTo>
                  <a:lnTo>
                    <a:pt x="308" y="242"/>
                  </a:lnTo>
                  <a:lnTo>
                    <a:pt x="304" y="249"/>
                  </a:lnTo>
                  <a:lnTo>
                    <a:pt x="300" y="256"/>
                  </a:lnTo>
                  <a:lnTo>
                    <a:pt x="296" y="262"/>
                  </a:lnTo>
                  <a:lnTo>
                    <a:pt x="291" y="268"/>
                  </a:lnTo>
                  <a:lnTo>
                    <a:pt x="286" y="274"/>
                  </a:lnTo>
                  <a:lnTo>
                    <a:pt x="280" y="280"/>
                  </a:lnTo>
                  <a:lnTo>
                    <a:pt x="275" y="285"/>
                  </a:lnTo>
                  <a:lnTo>
                    <a:pt x="269" y="290"/>
                  </a:lnTo>
                  <a:lnTo>
                    <a:pt x="256" y="300"/>
                  </a:lnTo>
                  <a:lnTo>
                    <a:pt x="249" y="304"/>
                  </a:lnTo>
                  <a:lnTo>
                    <a:pt x="243" y="308"/>
                  </a:lnTo>
                  <a:lnTo>
                    <a:pt x="228" y="315"/>
                  </a:lnTo>
                  <a:lnTo>
                    <a:pt x="221" y="318"/>
                  </a:lnTo>
                  <a:lnTo>
                    <a:pt x="213" y="320"/>
                  </a:lnTo>
                  <a:lnTo>
                    <a:pt x="205" y="323"/>
                  </a:lnTo>
                  <a:lnTo>
                    <a:pt x="198" y="325"/>
                  </a:lnTo>
                  <a:lnTo>
                    <a:pt x="189" y="326"/>
                  </a:lnTo>
                  <a:lnTo>
                    <a:pt x="181" y="327"/>
                  </a:lnTo>
                  <a:lnTo>
                    <a:pt x="165" y="328"/>
                  </a:lnTo>
                  <a:lnTo>
                    <a:pt x="147" y="327"/>
                  </a:lnTo>
                  <a:lnTo>
                    <a:pt x="139" y="326"/>
                  </a:lnTo>
                  <a:lnTo>
                    <a:pt x="131" y="325"/>
                  </a:lnTo>
                  <a:lnTo>
                    <a:pt x="123" y="323"/>
                  </a:lnTo>
                  <a:lnTo>
                    <a:pt x="115" y="320"/>
                  </a:lnTo>
                  <a:lnTo>
                    <a:pt x="107" y="318"/>
                  </a:lnTo>
                  <a:lnTo>
                    <a:pt x="100" y="315"/>
                  </a:lnTo>
                  <a:lnTo>
                    <a:pt x="93" y="312"/>
                  </a:lnTo>
                  <a:lnTo>
                    <a:pt x="86" y="308"/>
                  </a:lnTo>
                  <a:lnTo>
                    <a:pt x="79" y="304"/>
                  </a:lnTo>
                  <a:lnTo>
                    <a:pt x="72" y="300"/>
                  </a:lnTo>
                  <a:lnTo>
                    <a:pt x="66" y="295"/>
                  </a:lnTo>
                  <a:lnTo>
                    <a:pt x="59" y="290"/>
                  </a:lnTo>
                  <a:lnTo>
                    <a:pt x="54" y="285"/>
                  </a:lnTo>
                  <a:lnTo>
                    <a:pt x="48" y="280"/>
                  </a:lnTo>
                  <a:lnTo>
                    <a:pt x="42" y="274"/>
                  </a:lnTo>
                  <a:lnTo>
                    <a:pt x="37" y="268"/>
                  </a:lnTo>
                  <a:lnTo>
                    <a:pt x="28" y="256"/>
                  </a:lnTo>
                  <a:lnTo>
                    <a:pt x="24" y="249"/>
                  </a:lnTo>
                  <a:lnTo>
                    <a:pt x="20" y="242"/>
                  </a:lnTo>
                  <a:lnTo>
                    <a:pt x="13" y="228"/>
                  </a:lnTo>
                  <a:lnTo>
                    <a:pt x="10" y="220"/>
                  </a:lnTo>
                  <a:lnTo>
                    <a:pt x="7" y="213"/>
                  </a:lnTo>
                  <a:lnTo>
                    <a:pt x="5" y="205"/>
                  </a:lnTo>
                  <a:lnTo>
                    <a:pt x="3" y="197"/>
                  </a:lnTo>
                  <a:lnTo>
                    <a:pt x="2" y="189"/>
                  </a:lnTo>
                  <a:lnTo>
                    <a:pt x="1" y="181"/>
                  </a:lnTo>
                  <a:lnTo>
                    <a:pt x="0" y="173"/>
                  </a:lnTo>
                  <a:lnTo>
                    <a:pt x="0" y="163"/>
                  </a:lnTo>
                  <a:close/>
                  <a:moveTo>
                    <a:pt x="1" y="163"/>
                  </a:moveTo>
                  <a:lnTo>
                    <a:pt x="2" y="155"/>
                  </a:lnTo>
                  <a:lnTo>
                    <a:pt x="2" y="147"/>
                  </a:lnTo>
                  <a:lnTo>
                    <a:pt x="3" y="139"/>
                  </a:lnTo>
                  <a:lnTo>
                    <a:pt x="5" y="131"/>
                  </a:lnTo>
                  <a:lnTo>
                    <a:pt x="6" y="123"/>
                  </a:lnTo>
                  <a:lnTo>
                    <a:pt x="9" y="115"/>
                  </a:lnTo>
                  <a:lnTo>
                    <a:pt x="11" y="107"/>
                  </a:lnTo>
                  <a:lnTo>
                    <a:pt x="14" y="100"/>
                  </a:lnTo>
                  <a:lnTo>
                    <a:pt x="21" y="86"/>
                  </a:lnTo>
                  <a:lnTo>
                    <a:pt x="25" y="79"/>
                  </a:lnTo>
                  <a:lnTo>
                    <a:pt x="29" y="73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9" y="49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3" y="29"/>
                  </a:lnTo>
                  <a:lnTo>
                    <a:pt x="79" y="24"/>
                  </a:lnTo>
                  <a:lnTo>
                    <a:pt x="86" y="21"/>
                  </a:lnTo>
                  <a:lnTo>
                    <a:pt x="93" y="17"/>
                  </a:lnTo>
                  <a:lnTo>
                    <a:pt x="100" y="14"/>
                  </a:lnTo>
                  <a:lnTo>
                    <a:pt x="115" y="8"/>
                  </a:lnTo>
                  <a:lnTo>
                    <a:pt x="123" y="6"/>
                  </a:lnTo>
                  <a:lnTo>
                    <a:pt x="131" y="4"/>
                  </a:lnTo>
                  <a:lnTo>
                    <a:pt x="139" y="3"/>
                  </a:lnTo>
                  <a:lnTo>
                    <a:pt x="147" y="2"/>
                  </a:lnTo>
                  <a:lnTo>
                    <a:pt x="165" y="1"/>
                  </a:lnTo>
                  <a:lnTo>
                    <a:pt x="173" y="1"/>
                  </a:lnTo>
                  <a:lnTo>
                    <a:pt x="181" y="2"/>
                  </a:lnTo>
                  <a:lnTo>
                    <a:pt x="189" y="3"/>
                  </a:lnTo>
                  <a:lnTo>
                    <a:pt x="197" y="4"/>
                  </a:lnTo>
                  <a:lnTo>
                    <a:pt x="205" y="6"/>
                  </a:lnTo>
                  <a:lnTo>
                    <a:pt x="213" y="8"/>
                  </a:lnTo>
                  <a:lnTo>
                    <a:pt x="220" y="11"/>
                  </a:lnTo>
                  <a:lnTo>
                    <a:pt x="228" y="14"/>
                  </a:lnTo>
                  <a:lnTo>
                    <a:pt x="242" y="21"/>
                  </a:lnTo>
                  <a:lnTo>
                    <a:pt x="249" y="24"/>
                  </a:lnTo>
                  <a:lnTo>
                    <a:pt x="255" y="29"/>
                  </a:lnTo>
                  <a:lnTo>
                    <a:pt x="268" y="38"/>
                  </a:lnTo>
                  <a:lnTo>
                    <a:pt x="274" y="43"/>
                  </a:lnTo>
                  <a:lnTo>
                    <a:pt x="279" y="49"/>
                  </a:lnTo>
                  <a:lnTo>
                    <a:pt x="285" y="54"/>
                  </a:lnTo>
                  <a:lnTo>
                    <a:pt x="290" y="60"/>
                  </a:lnTo>
                  <a:lnTo>
                    <a:pt x="295" y="66"/>
                  </a:lnTo>
                  <a:lnTo>
                    <a:pt x="299" y="73"/>
                  </a:lnTo>
                  <a:lnTo>
                    <a:pt x="303" y="79"/>
                  </a:lnTo>
                  <a:lnTo>
                    <a:pt x="307" y="86"/>
                  </a:lnTo>
                  <a:lnTo>
                    <a:pt x="311" y="93"/>
                  </a:lnTo>
                  <a:lnTo>
                    <a:pt x="314" y="100"/>
                  </a:lnTo>
                  <a:lnTo>
                    <a:pt x="319" y="115"/>
                  </a:lnTo>
                  <a:lnTo>
                    <a:pt x="322" y="123"/>
                  </a:lnTo>
                  <a:lnTo>
                    <a:pt x="323" y="131"/>
                  </a:lnTo>
                  <a:lnTo>
                    <a:pt x="325" y="139"/>
                  </a:lnTo>
                  <a:lnTo>
                    <a:pt x="326" y="147"/>
                  </a:lnTo>
                  <a:lnTo>
                    <a:pt x="327" y="163"/>
                  </a:lnTo>
                  <a:lnTo>
                    <a:pt x="327" y="173"/>
                  </a:lnTo>
                  <a:lnTo>
                    <a:pt x="326" y="181"/>
                  </a:lnTo>
                  <a:lnTo>
                    <a:pt x="325" y="189"/>
                  </a:lnTo>
                  <a:lnTo>
                    <a:pt x="323" y="197"/>
                  </a:lnTo>
                  <a:lnTo>
                    <a:pt x="322" y="205"/>
                  </a:lnTo>
                  <a:lnTo>
                    <a:pt x="319" y="212"/>
                  </a:lnTo>
                  <a:lnTo>
                    <a:pt x="317" y="220"/>
                  </a:lnTo>
                  <a:lnTo>
                    <a:pt x="314" y="227"/>
                  </a:lnTo>
                  <a:lnTo>
                    <a:pt x="307" y="242"/>
                  </a:lnTo>
                  <a:lnTo>
                    <a:pt x="303" y="248"/>
                  </a:lnTo>
                  <a:lnTo>
                    <a:pt x="299" y="255"/>
                  </a:lnTo>
                  <a:lnTo>
                    <a:pt x="290" y="267"/>
                  </a:lnTo>
                  <a:lnTo>
                    <a:pt x="285" y="273"/>
                  </a:lnTo>
                  <a:lnTo>
                    <a:pt x="279" y="279"/>
                  </a:lnTo>
                  <a:lnTo>
                    <a:pt x="274" y="284"/>
                  </a:lnTo>
                  <a:lnTo>
                    <a:pt x="268" y="289"/>
                  </a:lnTo>
                  <a:lnTo>
                    <a:pt x="262" y="294"/>
                  </a:lnTo>
                  <a:lnTo>
                    <a:pt x="255" y="299"/>
                  </a:lnTo>
                  <a:lnTo>
                    <a:pt x="249" y="303"/>
                  </a:lnTo>
                  <a:lnTo>
                    <a:pt x="242" y="307"/>
                  </a:lnTo>
                  <a:lnTo>
                    <a:pt x="235" y="310"/>
                  </a:lnTo>
                  <a:lnTo>
                    <a:pt x="228" y="314"/>
                  </a:lnTo>
                  <a:lnTo>
                    <a:pt x="213" y="319"/>
                  </a:lnTo>
                  <a:lnTo>
                    <a:pt x="205" y="321"/>
                  </a:lnTo>
                  <a:lnTo>
                    <a:pt x="197" y="323"/>
                  </a:lnTo>
                  <a:lnTo>
                    <a:pt x="189" y="325"/>
                  </a:lnTo>
                  <a:lnTo>
                    <a:pt x="181" y="326"/>
                  </a:lnTo>
                  <a:lnTo>
                    <a:pt x="165" y="326"/>
                  </a:lnTo>
                  <a:lnTo>
                    <a:pt x="155" y="326"/>
                  </a:lnTo>
                  <a:lnTo>
                    <a:pt x="147" y="326"/>
                  </a:lnTo>
                  <a:lnTo>
                    <a:pt x="139" y="325"/>
                  </a:lnTo>
                  <a:lnTo>
                    <a:pt x="131" y="323"/>
                  </a:lnTo>
                  <a:lnTo>
                    <a:pt x="123" y="321"/>
                  </a:lnTo>
                  <a:lnTo>
                    <a:pt x="115" y="319"/>
                  </a:lnTo>
                  <a:lnTo>
                    <a:pt x="108" y="317"/>
                  </a:lnTo>
                  <a:lnTo>
                    <a:pt x="100" y="314"/>
                  </a:lnTo>
                  <a:lnTo>
                    <a:pt x="86" y="307"/>
                  </a:lnTo>
                  <a:lnTo>
                    <a:pt x="79" y="303"/>
                  </a:lnTo>
                  <a:lnTo>
                    <a:pt x="73" y="299"/>
                  </a:lnTo>
                  <a:lnTo>
                    <a:pt x="60" y="289"/>
                  </a:lnTo>
                  <a:lnTo>
                    <a:pt x="54" y="284"/>
                  </a:lnTo>
                  <a:lnTo>
                    <a:pt x="49" y="279"/>
                  </a:lnTo>
                  <a:lnTo>
                    <a:pt x="43" y="273"/>
                  </a:lnTo>
                  <a:lnTo>
                    <a:pt x="38" y="267"/>
                  </a:lnTo>
                  <a:lnTo>
                    <a:pt x="34" y="261"/>
                  </a:lnTo>
                  <a:lnTo>
                    <a:pt x="29" y="255"/>
                  </a:lnTo>
                  <a:lnTo>
                    <a:pt x="25" y="248"/>
                  </a:lnTo>
                  <a:lnTo>
                    <a:pt x="21" y="242"/>
                  </a:lnTo>
                  <a:lnTo>
                    <a:pt x="17" y="235"/>
                  </a:lnTo>
                  <a:lnTo>
                    <a:pt x="14" y="227"/>
                  </a:lnTo>
                  <a:lnTo>
                    <a:pt x="9" y="212"/>
                  </a:lnTo>
                  <a:lnTo>
                    <a:pt x="6" y="205"/>
                  </a:lnTo>
                  <a:lnTo>
                    <a:pt x="5" y="197"/>
                  </a:lnTo>
                  <a:lnTo>
                    <a:pt x="3" y="189"/>
                  </a:lnTo>
                  <a:lnTo>
                    <a:pt x="2" y="181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5" name="Freeform 207"/>
            <p:cNvSpPr>
              <a:spLocks noEditPoints="1"/>
            </p:cNvSpPr>
            <p:nvPr/>
          </p:nvSpPr>
          <p:spPr bwMode="auto">
            <a:xfrm rot="1413173">
              <a:off x="1923" y="1411"/>
              <a:ext cx="1872" cy="1867"/>
            </a:xfrm>
            <a:custGeom>
              <a:avLst/>
              <a:gdLst>
                <a:gd name="T0" fmla="*/ 362 w 326"/>
                <a:gd name="T1" fmla="*/ 26167 h 325"/>
                <a:gd name="T2" fmla="*/ 1878 w 326"/>
                <a:gd name="T3" fmla="*/ 20095 h 325"/>
                <a:gd name="T4" fmla="*/ 5312 w 326"/>
                <a:gd name="T5" fmla="*/ 13661 h 325"/>
                <a:gd name="T6" fmla="*/ 10026 w 326"/>
                <a:gd name="T7" fmla="*/ 7951 h 325"/>
                <a:gd name="T8" fmla="*/ 14775 w 326"/>
                <a:gd name="T9" fmla="*/ 4354 h 325"/>
                <a:gd name="T10" fmla="*/ 21597 w 326"/>
                <a:gd name="T11" fmla="*/ 1321 h 325"/>
                <a:gd name="T12" fmla="*/ 27632 w 326"/>
                <a:gd name="T13" fmla="*/ 195 h 325"/>
                <a:gd name="T14" fmla="*/ 35614 w 326"/>
                <a:gd name="T15" fmla="*/ 362 h 325"/>
                <a:gd name="T16" fmla="*/ 41483 w 326"/>
                <a:gd name="T17" fmla="*/ 1878 h 325"/>
                <a:gd name="T18" fmla="*/ 48109 w 326"/>
                <a:gd name="T19" fmla="*/ 5314 h 325"/>
                <a:gd name="T20" fmla="*/ 53783 w 326"/>
                <a:gd name="T21" fmla="*/ 10030 h 325"/>
                <a:gd name="T22" fmla="*/ 57176 w 326"/>
                <a:gd name="T23" fmla="*/ 14787 h 325"/>
                <a:gd name="T24" fmla="*/ 60208 w 326"/>
                <a:gd name="T25" fmla="*/ 21617 h 325"/>
                <a:gd name="T26" fmla="*/ 61529 w 326"/>
                <a:gd name="T27" fmla="*/ 27689 h 325"/>
                <a:gd name="T28" fmla="*/ 61363 w 326"/>
                <a:gd name="T29" fmla="*/ 35640 h 325"/>
                <a:gd name="T30" fmla="*/ 59847 w 326"/>
                <a:gd name="T31" fmla="*/ 41516 h 325"/>
                <a:gd name="T32" fmla="*/ 56418 w 326"/>
                <a:gd name="T33" fmla="*/ 48146 h 325"/>
                <a:gd name="T34" fmla="*/ 51704 w 326"/>
                <a:gd name="T35" fmla="*/ 53660 h 325"/>
                <a:gd name="T36" fmla="*/ 46955 w 326"/>
                <a:gd name="T37" fmla="*/ 57257 h 325"/>
                <a:gd name="T38" fmla="*/ 40127 w 326"/>
                <a:gd name="T39" fmla="*/ 60290 h 325"/>
                <a:gd name="T40" fmla="*/ 34098 w 326"/>
                <a:gd name="T41" fmla="*/ 61611 h 325"/>
                <a:gd name="T42" fmla="*/ 26116 w 326"/>
                <a:gd name="T43" fmla="*/ 61416 h 325"/>
                <a:gd name="T44" fmla="*/ 20247 w 326"/>
                <a:gd name="T45" fmla="*/ 59893 h 325"/>
                <a:gd name="T46" fmla="*/ 13621 w 326"/>
                <a:gd name="T47" fmla="*/ 56498 h 325"/>
                <a:gd name="T48" fmla="*/ 7947 w 326"/>
                <a:gd name="T49" fmla="*/ 51581 h 325"/>
                <a:gd name="T50" fmla="*/ 4548 w 326"/>
                <a:gd name="T51" fmla="*/ 46830 h 325"/>
                <a:gd name="T52" fmla="*/ 1516 w 326"/>
                <a:gd name="T53" fmla="*/ 39994 h 325"/>
                <a:gd name="T54" fmla="*/ 195 w 326"/>
                <a:gd name="T55" fmla="*/ 34123 h 325"/>
                <a:gd name="T56" fmla="*/ 758 w 326"/>
                <a:gd name="T57" fmla="*/ 26167 h 325"/>
                <a:gd name="T58" fmla="*/ 2079 w 326"/>
                <a:gd name="T59" fmla="*/ 20296 h 325"/>
                <a:gd name="T60" fmla="*/ 3991 w 326"/>
                <a:gd name="T61" fmla="*/ 16303 h 325"/>
                <a:gd name="T62" fmla="*/ 9268 w 326"/>
                <a:gd name="T63" fmla="*/ 9272 h 325"/>
                <a:gd name="T64" fmla="*/ 16291 w 326"/>
                <a:gd name="T65" fmla="*/ 3993 h 325"/>
                <a:gd name="T66" fmla="*/ 23113 w 326"/>
                <a:gd name="T67" fmla="*/ 1120 h 325"/>
                <a:gd name="T68" fmla="*/ 31060 w 326"/>
                <a:gd name="T69" fmla="*/ 195 h 325"/>
                <a:gd name="T70" fmla="*/ 38611 w 326"/>
                <a:gd name="T71" fmla="*/ 1120 h 325"/>
                <a:gd name="T72" fmla="*/ 42803 w 326"/>
                <a:gd name="T73" fmla="*/ 2643 h 325"/>
                <a:gd name="T74" fmla="*/ 50355 w 326"/>
                <a:gd name="T75" fmla="*/ 7192 h 325"/>
                <a:gd name="T76" fmla="*/ 56223 w 326"/>
                <a:gd name="T77" fmla="*/ 13661 h 325"/>
                <a:gd name="T78" fmla="*/ 59089 w 326"/>
                <a:gd name="T79" fmla="*/ 18940 h 325"/>
                <a:gd name="T80" fmla="*/ 60972 w 326"/>
                <a:gd name="T81" fmla="*/ 26167 h 325"/>
                <a:gd name="T82" fmla="*/ 60972 w 326"/>
                <a:gd name="T83" fmla="*/ 35640 h 325"/>
                <a:gd name="T84" fmla="*/ 59651 w 326"/>
                <a:gd name="T85" fmla="*/ 41516 h 325"/>
                <a:gd name="T86" fmla="*/ 57739 w 326"/>
                <a:gd name="T87" fmla="*/ 45509 h 325"/>
                <a:gd name="T88" fmla="*/ 52462 w 326"/>
                <a:gd name="T89" fmla="*/ 52506 h 325"/>
                <a:gd name="T90" fmla="*/ 45439 w 326"/>
                <a:gd name="T91" fmla="*/ 57820 h 325"/>
                <a:gd name="T92" fmla="*/ 38611 w 326"/>
                <a:gd name="T93" fmla="*/ 60491 h 325"/>
                <a:gd name="T94" fmla="*/ 31060 w 326"/>
                <a:gd name="T95" fmla="*/ 61416 h 325"/>
                <a:gd name="T96" fmla="*/ 23113 w 326"/>
                <a:gd name="T97" fmla="*/ 60491 h 325"/>
                <a:gd name="T98" fmla="*/ 18927 w 326"/>
                <a:gd name="T99" fmla="*/ 58974 h 325"/>
                <a:gd name="T100" fmla="*/ 11376 w 326"/>
                <a:gd name="T101" fmla="*/ 54419 h 325"/>
                <a:gd name="T102" fmla="*/ 5507 w 326"/>
                <a:gd name="T103" fmla="*/ 47950 h 325"/>
                <a:gd name="T104" fmla="*/ 2636 w 326"/>
                <a:gd name="T105" fmla="*/ 42838 h 325"/>
                <a:gd name="T106" fmla="*/ 758 w 326"/>
                <a:gd name="T107" fmla="*/ 35640 h 3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6"/>
                <a:gd name="T163" fmla="*/ 0 h 325"/>
                <a:gd name="T164" fmla="*/ 326 w 326"/>
                <a:gd name="T165" fmla="*/ 325 h 3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6" h="325">
                  <a:moveTo>
                    <a:pt x="0" y="162"/>
                  </a:moveTo>
                  <a:lnTo>
                    <a:pt x="1" y="154"/>
                  </a:lnTo>
                  <a:lnTo>
                    <a:pt x="1" y="146"/>
                  </a:lnTo>
                  <a:lnTo>
                    <a:pt x="2" y="138"/>
                  </a:lnTo>
                  <a:lnTo>
                    <a:pt x="4" y="130"/>
                  </a:lnTo>
                  <a:lnTo>
                    <a:pt x="5" y="122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3" y="99"/>
                  </a:lnTo>
                  <a:lnTo>
                    <a:pt x="20" y="85"/>
                  </a:lnTo>
                  <a:lnTo>
                    <a:pt x="24" y="78"/>
                  </a:lnTo>
                  <a:lnTo>
                    <a:pt x="28" y="72"/>
                  </a:lnTo>
                  <a:lnTo>
                    <a:pt x="37" y="59"/>
                  </a:lnTo>
                  <a:lnTo>
                    <a:pt x="42" y="53"/>
                  </a:lnTo>
                  <a:lnTo>
                    <a:pt x="48" y="48"/>
                  </a:lnTo>
                  <a:lnTo>
                    <a:pt x="53" y="42"/>
                  </a:lnTo>
                  <a:lnTo>
                    <a:pt x="59" y="37"/>
                  </a:lnTo>
                  <a:lnTo>
                    <a:pt x="65" y="32"/>
                  </a:lnTo>
                  <a:lnTo>
                    <a:pt x="72" y="28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2" y="16"/>
                  </a:lnTo>
                  <a:lnTo>
                    <a:pt x="99" y="13"/>
                  </a:lnTo>
                  <a:lnTo>
                    <a:pt x="114" y="7"/>
                  </a:lnTo>
                  <a:lnTo>
                    <a:pt x="122" y="5"/>
                  </a:lnTo>
                  <a:lnTo>
                    <a:pt x="130" y="3"/>
                  </a:lnTo>
                  <a:lnTo>
                    <a:pt x="138" y="2"/>
                  </a:lnTo>
                  <a:lnTo>
                    <a:pt x="146" y="1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80" y="1"/>
                  </a:lnTo>
                  <a:lnTo>
                    <a:pt x="188" y="2"/>
                  </a:lnTo>
                  <a:lnTo>
                    <a:pt x="196" y="3"/>
                  </a:lnTo>
                  <a:lnTo>
                    <a:pt x="204" y="5"/>
                  </a:lnTo>
                  <a:lnTo>
                    <a:pt x="212" y="7"/>
                  </a:lnTo>
                  <a:lnTo>
                    <a:pt x="219" y="10"/>
                  </a:lnTo>
                  <a:lnTo>
                    <a:pt x="227" y="13"/>
                  </a:lnTo>
                  <a:lnTo>
                    <a:pt x="241" y="20"/>
                  </a:lnTo>
                  <a:lnTo>
                    <a:pt x="248" y="23"/>
                  </a:lnTo>
                  <a:lnTo>
                    <a:pt x="254" y="28"/>
                  </a:lnTo>
                  <a:lnTo>
                    <a:pt x="267" y="37"/>
                  </a:lnTo>
                  <a:lnTo>
                    <a:pt x="273" y="42"/>
                  </a:lnTo>
                  <a:lnTo>
                    <a:pt x="278" y="48"/>
                  </a:lnTo>
                  <a:lnTo>
                    <a:pt x="284" y="53"/>
                  </a:lnTo>
                  <a:lnTo>
                    <a:pt x="289" y="59"/>
                  </a:lnTo>
                  <a:lnTo>
                    <a:pt x="294" y="65"/>
                  </a:lnTo>
                  <a:lnTo>
                    <a:pt x="298" y="72"/>
                  </a:lnTo>
                  <a:lnTo>
                    <a:pt x="302" y="78"/>
                  </a:lnTo>
                  <a:lnTo>
                    <a:pt x="306" y="85"/>
                  </a:lnTo>
                  <a:lnTo>
                    <a:pt x="310" y="92"/>
                  </a:lnTo>
                  <a:lnTo>
                    <a:pt x="313" y="99"/>
                  </a:lnTo>
                  <a:lnTo>
                    <a:pt x="318" y="114"/>
                  </a:lnTo>
                  <a:lnTo>
                    <a:pt x="321" y="122"/>
                  </a:lnTo>
                  <a:lnTo>
                    <a:pt x="322" y="130"/>
                  </a:lnTo>
                  <a:lnTo>
                    <a:pt x="324" y="138"/>
                  </a:lnTo>
                  <a:lnTo>
                    <a:pt x="325" y="146"/>
                  </a:lnTo>
                  <a:lnTo>
                    <a:pt x="326" y="162"/>
                  </a:lnTo>
                  <a:lnTo>
                    <a:pt x="326" y="172"/>
                  </a:lnTo>
                  <a:lnTo>
                    <a:pt x="325" y="180"/>
                  </a:lnTo>
                  <a:lnTo>
                    <a:pt x="324" y="188"/>
                  </a:lnTo>
                  <a:lnTo>
                    <a:pt x="322" y="196"/>
                  </a:lnTo>
                  <a:lnTo>
                    <a:pt x="321" y="204"/>
                  </a:lnTo>
                  <a:lnTo>
                    <a:pt x="318" y="211"/>
                  </a:lnTo>
                  <a:lnTo>
                    <a:pt x="316" y="219"/>
                  </a:lnTo>
                  <a:lnTo>
                    <a:pt x="313" y="226"/>
                  </a:lnTo>
                  <a:lnTo>
                    <a:pt x="306" y="241"/>
                  </a:lnTo>
                  <a:lnTo>
                    <a:pt x="302" y="247"/>
                  </a:lnTo>
                  <a:lnTo>
                    <a:pt x="298" y="254"/>
                  </a:lnTo>
                  <a:lnTo>
                    <a:pt x="289" y="266"/>
                  </a:lnTo>
                  <a:lnTo>
                    <a:pt x="284" y="272"/>
                  </a:lnTo>
                  <a:lnTo>
                    <a:pt x="278" y="278"/>
                  </a:lnTo>
                  <a:lnTo>
                    <a:pt x="273" y="283"/>
                  </a:lnTo>
                  <a:lnTo>
                    <a:pt x="267" y="288"/>
                  </a:lnTo>
                  <a:lnTo>
                    <a:pt x="261" y="293"/>
                  </a:lnTo>
                  <a:lnTo>
                    <a:pt x="254" y="298"/>
                  </a:lnTo>
                  <a:lnTo>
                    <a:pt x="248" y="302"/>
                  </a:lnTo>
                  <a:lnTo>
                    <a:pt x="241" y="306"/>
                  </a:lnTo>
                  <a:lnTo>
                    <a:pt x="234" y="309"/>
                  </a:lnTo>
                  <a:lnTo>
                    <a:pt x="227" y="313"/>
                  </a:lnTo>
                  <a:lnTo>
                    <a:pt x="212" y="318"/>
                  </a:lnTo>
                  <a:lnTo>
                    <a:pt x="204" y="320"/>
                  </a:lnTo>
                  <a:lnTo>
                    <a:pt x="196" y="322"/>
                  </a:lnTo>
                  <a:lnTo>
                    <a:pt x="188" y="324"/>
                  </a:lnTo>
                  <a:lnTo>
                    <a:pt x="180" y="325"/>
                  </a:lnTo>
                  <a:lnTo>
                    <a:pt x="164" y="325"/>
                  </a:lnTo>
                  <a:lnTo>
                    <a:pt x="154" y="325"/>
                  </a:lnTo>
                  <a:lnTo>
                    <a:pt x="146" y="325"/>
                  </a:lnTo>
                  <a:lnTo>
                    <a:pt x="138" y="324"/>
                  </a:lnTo>
                  <a:lnTo>
                    <a:pt x="130" y="322"/>
                  </a:lnTo>
                  <a:lnTo>
                    <a:pt x="122" y="320"/>
                  </a:lnTo>
                  <a:lnTo>
                    <a:pt x="114" y="318"/>
                  </a:lnTo>
                  <a:lnTo>
                    <a:pt x="107" y="316"/>
                  </a:lnTo>
                  <a:lnTo>
                    <a:pt x="99" y="313"/>
                  </a:lnTo>
                  <a:lnTo>
                    <a:pt x="85" y="306"/>
                  </a:lnTo>
                  <a:lnTo>
                    <a:pt x="78" y="302"/>
                  </a:lnTo>
                  <a:lnTo>
                    <a:pt x="72" y="298"/>
                  </a:lnTo>
                  <a:lnTo>
                    <a:pt x="59" y="288"/>
                  </a:lnTo>
                  <a:lnTo>
                    <a:pt x="53" y="283"/>
                  </a:lnTo>
                  <a:lnTo>
                    <a:pt x="48" y="278"/>
                  </a:lnTo>
                  <a:lnTo>
                    <a:pt x="42" y="272"/>
                  </a:lnTo>
                  <a:lnTo>
                    <a:pt x="37" y="266"/>
                  </a:lnTo>
                  <a:lnTo>
                    <a:pt x="33" y="260"/>
                  </a:lnTo>
                  <a:lnTo>
                    <a:pt x="28" y="254"/>
                  </a:lnTo>
                  <a:lnTo>
                    <a:pt x="24" y="247"/>
                  </a:lnTo>
                  <a:lnTo>
                    <a:pt x="20" y="241"/>
                  </a:lnTo>
                  <a:lnTo>
                    <a:pt x="16" y="234"/>
                  </a:lnTo>
                  <a:lnTo>
                    <a:pt x="13" y="226"/>
                  </a:lnTo>
                  <a:lnTo>
                    <a:pt x="8" y="211"/>
                  </a:lnTo>
                  <a:lnTo>
                    <a:pt x="5" y="204"/>
                  </a:lnTo>
                  <a:lnTo>
                    <a:pt x="4" y="196"/>
                  </a:lnTo>
                  <a:lnTo>
                    <a:pt x="2" y="188"/>
                  </a:lnTo>
                  <a:lnTo>
                    <a:pt x="1" y="180"/>
                  </a:lnTo>
                  <a:lnTo>
                    <a:pt x="0" y="162"/>
                  </a:lnTo>
                  <a:close/>
                  <a:moveTo>
                    <a:pt x="2" y="162"/>
                  </a:moveTo>
                  <a:lnTo>
                    <a:pt x="3" y="146"/>
                  </a:lnTo>
                  <a:lnTo>
                    <a:pt x="4" y="138"/>
                  </a:lnTo>
                  <a:lnTo>
                    <a:pt x="5" y="130"/>
                  </a:lnTo>
                  <a:lnTo>
                    <a:pt x="7" y="122"/>
                  </a:lnTo>
                  <a:lnTo>
                    <a:pt x="9" y="114"/>
                  </a:lnTo>
                  <a:lnTo>
                    <a:pt x="11" y="107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18" y="93"/>
                  </a:lnTo>
                  <a:lnTo>
                    <a:pt x="21" y="86"/>
                  </a:lnTo>
                  <a:lnTo>
                    <a:pt x="29" y="72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9" y="49"/>
                  </a:lnTo>
                  <a:lnTo>
                    <a:pt x="60" y="38"/>
                  </a:lnTo>
                  <a:lnTo>
                    <a:pt x="73" y="29"/>
                  </a:lnTo>
                  <a:lnTo>
                    <a:pt x="79" y="25"/>
                  </a:lnTo>
                  <a:lnTo>
                    <a:pt x="86" y="21"/>
                  </a:lnTo>
                  <a:lnTo>
                    <a:pt x="93" y="17"/>
                  </a:lnTo>
                  <a:lnTo>
                    <a:pt x="100" y="14"/>
                  </a:lnTo>
                  <a:lnTo>
                    <a:pt x="115" y="9"/>
                  </a:lnTo>
                  <a:lnTo>
                    <a:pt x="122" y="6"/>
                  </a:lnTo>
                  <a:lnTo>
                    <a:pt x="130" y="5"/>
                  </a:lnTo>
                  <a:lnTo>
                    <a:pt x="138" y="3"/>
                  </a:lnTo>
                  <a:lnTo>
                    <a:pt x="146" y="2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6" y="5"/>
                  </a:lnTo>
                  <a:lnTo>
                    <a:pt x="204" y="6"/>
                  </a:lnTo>
                  <a:lnTo>
                    <a:pt x="211" y="9"/>
                  </a:lnTo>
                  <a:lnTo>
                    <a:pt x="219" y="11"/>
                  </a:lnTo>
                  <a:lnTo>
                    <a:pt x="222" y="13"/>
                  </a:lnTo>
                  <a:lnTo>
                    <a:pt x="226" y="14"/>
                  </a:lnTo>
                  <a:lnTo>
                    <a:pt x="233" y="17"/>
                  </a:lnTo>
                  <a:lnTo>
                    <a:pt x="240" y="21"/>
                  </a:lnTo>
                  <a:lnTo>
                    <a:pt x="253" y="29"/>
                  </a:lnTo>
                  <a:lnTo>
                    <a:pt x="266" y="38"/>
                  </a:lnTo>
                  <a:lnTo>
                    <a:pt x="272" y="43"/>
                  </a:lnTo>
                  <a:lnTo>
                    <a:pt x="277" y="49"/>
                  </a:lnTo>
                  <a:lnTo>
                    <a:pt x="288" y="60"/>
                  </a:lnTo>
                  <a:lnTo>
                    <a:pt x="297" y="72"/>
                  </a:lnTo>
                  <a:lnTo>
                    <a:pt x="301" y="79"/>
                  </a:lnTo>
                  <a:lnTo>
                    <a:pt x="305" y="86"/>
                  </a:lnTo>
                  <a:lnTo>
                    <a:pt x="308" y="93"/>
                  </a:lnTo>
                  <a:lnTo>
                    <a:pt x="312" y="100"/>
                  </a:lnTo>
                  <a:lnTo>
                    <a:pt x="317" y="114"/>
                  </a:lnTo>
                  <a:lnTo>
                    <a:pt x="319" y="122"/>
                  </a:lnTo>
                  <a:lnTo>
                    <a:pt x="321" y="130"/>
                  </a:lnTo>
                  <a:lnTo>
                    <a:pt x="322" y="138"/>
                  </a:lnTo>
                  <a:lnTo>
                    <a:pt x="324" y="146"/>
                  </a:lnTo>
                  <a:lnTo>
                    <a:pt x="324" y="162"/>
                  </a:lnTo>
                  <a:lnTo>
                    <a:pt x="324" y="180"/>
                  </a:lnTo>
                  <a:lnTo>
                    <a:pt x="322" y="188"/>
                  </a:lnTo>
                  <a:lnTo>
                    <a:pt x="321" y="196"/>
                  </a:lnTo>
                  <a:lnTo>
                    <a:pt x="319" y="203"/>
                  </a:lnTo>
                  <a:lnTo>
                    <a:pt x="317" y="211"/>
                  </a:lnTo>
                  <a:lnTo>
                    <a:pt x="315" y="219"/>
                  </a:lnTo>
                  <a:lnTo>
                    <a:pt x="313" y="222"/>
                  </a:lnTo>
                  <a:lnTo>
                    <a:pt x="312" y="226"/>
                  </a:lnTo>
                  <a:lnTo>
                    <a:pt x="308" y="233"/>
                  </a:lnTo>
                  <a:lnTo>
                    <a:pt x="305" y="240"/>
                  </a:lnTo>
                  <a:lnTo>
                    <a:pt x="297" y="253"/>
                  </a:lnTo>
                  <a:lnTo>
                    <a:pt x="288" y="266"/>
                  </a:lnTo>
                  <a:lnTo>
                    <a:pt x="283" y="271"/>
                  </a:lnTo>
                  <a:lnTo>
                    <a:pt x="277" y="277"/>
                  </a:lnTo>
                  <a:lnTo>
                    <a:pt x="266" y="287"/>
                  </a:lnTo>
                  <a:lnTo>
                    <a:pt x="253" y="297"/>
                  </a:lnTo>
                  <a:lnTo>
                    <a:pt x="247" y="301"/>
                  </a:lnTo>
                  <a:lnTo>
                    <a:pt x="240" y="305"/>
                  </a:lnTo>
                  <a:lnTo>
                    <a:pt x="233" y="308"/>
                  </a:lnTo>
                  <a:lnTo>
                    <a:pt x="226" y="311"/>
                  </a:lnTo>
                  <a:lnTo>
                    <a:pt x="211" y="317"/>
                  </a:lnTo>
                  <a:lnTo>
                    <a:pt x="204" y="319"/>
                  </a:lnTo>
                  <a:lnTo>
                    <a:pt x="196" y="321"/>
                  </a:lnTo>
                  <a:lnTo>
                    <a:pt x="188" y="322"/>
                  </a:lnTo>
                  <a:lnTo>
                    <a:pt x="180" y="323"/>
                  </a:lnTo>
                  <a:lnTo>
                    <a:pt x="164" y="324"/>
                  </a:lnTo>
                  <a:lnTo>
                    <a:pt x="146" y="323"/>
                  </a:lnTo>
                  <a:lnTo>
                    <a:pt x="138" y="322"/>
                  </a:lnTo>
                  <a:lnTo>
                    <a:pt x="130" y="321"/>
                  </a:lnTo>
                  <a:lnTo>
                    <a:pt x="122" y="319"/>
                  </a:lnTo>
                  <a:lnTo>
                    <a:pt x="115" y="317"/>
                  </a:lnTo>
                  <a:lnTo>
                    <a:pt x="107" y="314"/>
                  </a:lnTo>
                  <a:lnTo>
                    <a:pt x="104" y="313"/>
                  </a:lnTo>
                  <a:lnTo>
                    <a:pt x="100" y="311"/>
                  </a:lnTo>
                  <a:lnTo>
                    <a:pt x="93" y="308"/>
                  </a:lnTo>
                  <a:lnTo>
                    <a:pt x="86" y="305"/>
                  </a:lnTo>
                  <a:lnTo>
                    <a:pt x="73" y="297"/>
                  </a:lnTo>
                  <a:lnTo>
                    <a:pt x="60" y="287"/>
                  </a:lnTo>
                  <a:lnTo>
                    <a:pt x="54" y="282"/>
                  </a:lnTo>
                  <a:lnTo>
                    <a:pt x="49" y="277"/>
                  </a:lnTo>
                  <a:lnTo>
                    <a:pt x="38" y="266"/>
                  </a:lnTo>
                  <a:lnTo>
                    <a:pt x="29" y="253"/>
                  </a:lnTo>
                  <a:lnTo>
                    <a:pt x="25" y="247"/>
                  </a:lnTo>
                  <a:lnTo>
                    <a:pt x="21" y="240"/>
                  </a:lnTo>
                  <a:lnTo>
                    <a:pt x="18" y="233"/>
                  </a:lnTo>
                  <a:lnTo>
                    <a:pt x="14" y="226"/>
                  </a:lnTo>
                  <a:lnTo>
                    <a:pt x="9" y="211"/>
                  </a:lnTo>
                  <a:lnTo>
                    <a:pt x="7" y="203"/>
                  </a:lnTo>
                  <a:lnTo>
                    <a:pt x="5" y="196"/>
                  </a:lnTo>
                  <a:lnTo>
                    <a:pt x="4" y="188"/>
                  </a:lnTo>
                  <a:lnTo>
                    <a:pt x="3" y="180"/>
                  </a:lnTo>
                  <a:lnTo>
                    <a:pt x="2" y="1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6" name="Freeform 208"/>
            <p:cNvSpPr>
              <a:spLocks noEditPoints="1"/>
            </p:cNvSpPr>
            <p:nvPr/>
          </p:nvSpPr>
          <p:spPr bwMode="auto">
            <a:xfrm rot="1413173">
              <a:off x="1940" y="1428"/>
              <a:ext cx="1838" cy="1838"/>
            </a:xfrm>
            <a:custGeom>
              <a:avLst/>
              <a:gdLst>
                <a:gd name="T0" fmla="*/ 362 w 320"/>
                <a:gd name="T1" fmla="*/ 25565 h 320"/>
                <a:gd name="T2" fmla="*/ 1878 w 320"/>
                <a:gd name="T3" fmla="*/ 19695 h 320"/>
                <a:gd name="T4" fmla="*/ 4354 w 320"/>
                <a:gd name="T5" fmla="*/ 14583 h 320"/>
                <a:gd name="T6" fmla="*/ 7949 w 320"/>
                <a:gd name="T7" fmla="*/ 9862 h 320"/>
                <a:gd name="T8" fmla="*/ 14583 w 320"/>
                <a:gd name="T9" fmla="*/ 4354 h 320"/>
                <a:gd name="T10" fmla="*/ 19891 w 320"/>
                <a:gd name="T11" fmla="*/ 1878 h 320"/>
                <a:gd name="T12" fmla="*/ 30517 w 320"/>
                <a:gd name="T13" fmla="*/ 0 h 320"/>
                <a:gd name="T14" fmla="*/ 37909 w 320"/>
                <a:gd name="T15" fmla="*/ 959 h 320"/>
                <a:gd name="T16" fmla="*/ 43578 w 320"/>
                <a:gd name="T17" fmla="*/ 3033 h 320"/>
                <a:gd name="T18" fmla="*/ 48494 w 320"/>
                <a:gd name="T19" fmla="*/ 6071 h 320"/>
                <a:gd name="T20" fmla="*/ 53807 w 320"/>
                <a:gd name="T21" fmla="*/ 10988 h 320"/>
                <a:gd name="T22" fmla="*/ 57604 w 320"/>
                <a:gd name="T23" fmla="*/ 17059 h 320"/>
                <a:gd name="T24" fmla="*/ 60074 w 320"/>
                <a:gd name="T25" fmla="*/ 24049 h 320"/>
                <a:gd name="T26" fmla="*/ 60637 w 320"/>
                <a:gd name="T27" fmla="*/ 31838 h 320"/>
                <a:gd name="T28" fmla="*/ 59678 w 320"/>
                <a:gd name="T29" fmla="*/ 37909 h 320"/>
                <a:gd name="T30" fmla="*/ 57604 w 320"/>
                <a:gd name="T31" fmla="*/ 43383 h 320"/>
                <a:gd name="T32" fmla="*/ 54566 w 320"/>
                <a:gd name="T33" fmla="*/ 48494 h 320"/>
                <a:gd name="T34" fmla="*/ 49649 w 320"/>
                <a:gd name="T35" fmla="*/ 53612 h 320"/>
                <a:gd name="T36" fmla="*/ 43578 w 320"/>
                <a:gd name="T37" fmla="*/ 57604 h 320"/>
                <a:gd name="T38" fmla="*/ 36588 w 320"/>
                <a:gd name="T39" fmla="*/ 59879 h 320"/>
                <a:gd name="T40" fmla="*/ 25565 w 320"/>
                <a:gd name="T41" fmla="*/ 60275 h 320"/>
                <a:gd name="T42" fmla="*/ 19891 w 320"/>
                <a:gd name="T43" fmla="*/ 58759 h 320"/>
                <a:gd name="T44" fmla="*/ 14583 w 320"/>
                <a:gd name="T45" fmla="*/ 56283 h 320"/>
                <a:gd name="T46" fmla="*/ 9862 w 320"/>
                <a:gd name="T47" fmla="*/ 52687 h 320"/>
                <a:gd name="T48" fmla="*/ 4354 w 320"/>
                <a:gd name="T49" fmla="*/ 46053 h 320"/>
                <a:gd name="T50" fmla="*/ 1878 w 320"/>
                <a:gd name="T51" fmla="*/ 40746 h 320"/>
                <a:gd name="T52" fmla="*/ 0 w 320"/>
                <a:gd name="T53" fmla="*/ 31838 h 320"/>
                <a:gd name="T54" fmla="*/ 563 w 320"/>
                <a:gd name="T55" fmla="*/ 25565 h 320"/>
                <a:gd name="T56" fmla="*/ 2079 w 320"/>
                <a:gd name="T57" fmla="*/ 19891 h 320"/>
                <a:gd name="T58" fmla="*/ 4555 w 320"/>
                <a:gd name="T59" fmla="*/ 14583 h 320"/>
                <a:gd name="T60" fmla="*/ 8150 w 320"/>
                <a:gd name="T61" fmla="*/ 10029 h 320"/>
                <a:gd name="T62" fmla="*/ 12303 w 320"/>
                <a:gd name="T63" fmla="*/ 6266 h 320"/>
                <a:gd name="T64" fmla="*/ 18575 w 320"/>
                <a:gd name="T65" fmla="*/ 2642 h 320"/>
                <a:gd name="T66" fmla="*/ 27088 w 320"/>
                <a:gd name="T67" fmla="*/ 362 h 320"/>
                <a:gd name="T68" fmla="*/ 36387 w 320"/>
                <a:gd name="T69" fmla="*/ 758 h 320"/>
                <a:gd name="T70" fmla="*/ 42061 w 320"/>
                <a:gd name="T71" fmla="*/ 2642 h 320"/>
                <a:gd name="T72" fmla="*/ 47179 w 320"/>
                <a:gd name="T73" fmla="*/ 5313 h 320"/>
                <a:gd name="T74" fmla="*/ 51533 w 320"/>
                <a:gd name="T75" fmla="*/ 9104 h 320"/>
                <a:gd name="T76" fmla="*/ 55324 w 320"/>
                <a:gd name="T77" fmla="*/ 13458 h 320"/>
                <a:gd name="T78" fmla="*/ 58558 w 320"/>
                <a:gd name="T79" fmla="*/ 19891 h 320"/>
                <a:gd name="T80" fmla="*/ 60275 w 320"/>
                <a:gd name="T81" fmla="*/ 28604 h 320"/>
                <a:gd name="T82" fmla="*/ 59678 w 320"/>
                <a:gd name="T83" fmla="*/ 36387 h 320"/>
                <a:gd name="T84" fmla="*/ 58000 w 320"/>
                <a:gd name="T85" fmla="*/ 42061 h 320"/>
                <a:gd name="T86" fmla="*/ 55324 w 320"/>
                <a:gd name="T87" fmla="*/ 47179 h 320"/>
                <a:gd name="T88" fmla="*/ 51533 w 320"/>
                <a:gd name="T89" fmla="*/ 51533 h 320"/>
                <a:gd name="T90" fmla="*/ 47179 w 320"/>
                <a:gd name="T91" fmla="*/ 55129 h 320"/>
                <a:gd name="T92" fmla="*/ 40746 w 320"/>
                <a:gd name="T93" fmla="*/ 58558 h 320"/>
                <a:gd name="T94" fmla="*/ 30517 w 320"/>
                <a:gd name="T95" fmla="*/ 60275 h 320"/>
                <a:gd name="T96" fmla="*/ 22728 w 320"/>
                <a:gd name="T97" fmla="*/ 59316 h 320"/>
                <a:gd name="T98" fmla="*/ 17254 w 320"/>
                <a:gd name="T99" fmla="*/ 57403 h 320"/>
                <a:gd name="T100" fmla="*/ 12303 w 320"/>
                <a:gd name="T101" fmla="*/ 54370 h 320"/>
                <a:gd name="T102" fmla="*/ 8150 w 320"/>
                <a:gd name="T103" fmla="*/ 50407 h 320"/>
                <a:gd name="T104" fmla="*/ 3992 w 320"/>
                <a:gd name="T105" fmla="*/ 44738 h 320"/>
                <a:gd name="T106" fmla="*/ 1717 w 320"/>
                <a:gd name="T107" fmla="*/ 39224 h 320"/>
                <a:gd name="T108" fmla="*/ 362 w 320"/>
                <a:gd name="T109" fmla="*/ 30120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0"/>
                <a:gd name="T166" fmla="*/ 0 h 320"/>
                <a:gd name="T167" fmla="*/ 320 w 320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0" h="320">
                  <a:moveTo>
                    <a:pt x="0" y="159"/>
                  </a:moveTo>
                  <a:lnTo>
                    <a:pt x="0" y="151"/>
                  </a:lnTo>
                  <a:lnTo>
                    <a:pt x="1" y="143"/>
                  </a:lnTo>
                  <a:lnTo>
                    <a:pt x="2" y="135"/>
                  </a:lnTo>
                  <a:lnTo>
                    <a:pt x="3" y="127"/>
                  </a:lnTo>
                  <a:lnTo>
                    <a:pt x="5" y="119"/>
                  </a:lnTo>
                  <a:lnTo>
                    <a:pt x="7" y="112"/>
                  </a:lnTo>
                  <a:lnTo>
                    <a:pt x="10" y="104"/>
                  </a:lnTo>
                  <a:lnTo>
                    <a:pt x="13" y="97"/>
                  </a:lnTo>
                  <a:lnTo>
                    <a:pt x="16" y="90"/>
                  </a:lnTo>
                  <a:lnTo>
                    <a:pt x="19" y="83"/>
                  </a:lnTo>
                  <a:lnTo>
                    <a:pt x="23" y="77"/>
                  </a:lnTo>
                  <a:lnTo>
                    <a:pt x="27" y="70"/>
                  </a:lnTo>
                  <a:lnTo>
                    <a:pt x="32" y="64"/>
                  </a:lnTo>
                  <a:lnTo>
                    <a:pt x="37" y="58"/>
                  </a:lnTo>
                  <a:lnTo>
                    <a:pt x="42" y="52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70" y="27"/>
                  </a:lnTo>
                  <a:lnTo>
                    <a:pt x="77" y="23"/>
                  </a:lnTo>
                  <a:lnTo>
                    <a:pt x="84" y="19"/>
                  </a:lnTo>
                  <a:lnTo>
                    <a:pt x="90" y="16"/>
                  </a:lnTo>
                  <a:lnTo>
                    <a:pt x="97" y="12"/>
                  </a:lnTo>
                  <a:lnTo>
                    <a:pt x="105" y="10"/>
                  </a:lnTo>
                  <a:lnTo>
                    <a:pt x="112" y="7"/>
                  </a:lnTo>
                  <a:lnTo>
                    <a:pt x="127" y="3"/>
                  </a:lnTo>
                  <a:lnTo>
                    <a:pt x="143" y="1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85" y="2"/>
                  </a:lnTo>
                  <a:lnTo>
                    <a:pt x="193" y="3"/>
                  </a:lnTo>
                  <a:lnTo>
                    <a:pt x="200" y="5"/>
                  </a:lnTo>
                  <a:lnTo>
                    <a:pt x="208" y="7"/>
                  </a:lnTo>
                  <a:lnTo>
                    <a:pt x="215" y="10"/>
                  </a:lnTo>
                  <a:lnTo>
                    <a:pt x="223" y="12"/>
                  </a:lnTo>
                  <a:lnTo>
                    <a:pt x="230" y="16"/>
                  </a:lnTo>
                  <a:lnTo>
                    <a:pt x="237" y="19"/>
                  </a:lnTo>
                  <a:lnTo>
                    <a:pt x="243" y="23"/>
                  </a:lnTo>
                  <a:lnTo>
                    <a:pt x="250" y="27"/>
                  </a:lnTo>
                  <a:lnTo>
                    <a:pt x="256" y="32"/>
                  </a:lnTo>
                  <a:lnTo>
                    <a:pt x="262" y="36"/>
                  </a:lnTo>
                  <a:lnTo>
                    <a:pt x="268" y="41"/>
                  </a:lnTo>
                  <a:lnTo>
                    <a:pt x="273" y="47"/>
                  </a:lnTo>
                  <a:lnTo>
                    <a:pt x="284" y="58"/>
                  </a:lnTo>
                  <a:lnTo>
                    <a:pt x="293" y="70"/>
                  </a:lnTo>
                  <a:lnTo>
                    <a:pt x="297" y="77"/>
                  </a:lnTo>
                  <a:lnTo>
                    <a:pt x="301" y="83"/>
                  </a:lnTo>
                  <a:lnTo>
                    <a:pt x="304" y="90"/>
                  </a:lnTo>
                  <a:lnTo>
                    <a:pt x="307" y="97"/>
                  </a:lnTo>
                  <a:lnTo>
                    <a:pt x="310" y="104"/>
                  </a:lnTo>
                  <a:lnTo>
                    <a:pt x="313" y="112"/>
                  </a:lnTo>
                  <a:lnTo>
                    <a:pt x="317" y="127"/>
                  </a:lnTo>
                  <a:lnTo>
                    <a:pt x="319" y="143"/>
                  </a:lnTo>
                  <a:lnTo>
                    <a:pt x="320" y="151"/>
                  </a:lnTo>
                  <a:lnTo>
                    <a:pt x="320" y="159"/>
                  </a:lnTo>
                  <a:lnTo>
                    <a:pt x="320" y="168"/>
                  </a:lnTo>
                  <a:lnTo>
                    <a:pt x="319" y="177"/>
                  </a:lnTo>
                  <a:lnTo>
                    <a:pt x="318" y="185"/>
                  </a:lnTo>
                  <a:lnTo>
                    <a:pt x="317" y="192"/>
                  </a:lnTo>
                  <a:lnTo>
                    <a:pt x="315" y="200"/>
                  </a:lnTo>
                  <a:lnTo>
                    <a:pt x="313" y="208"/>
                  </a:lnTo>
                  <a:lnTo>
                    <a:pt x="310" y="215"/>
                  </a:lnTo>
                  <a:lnTo>
                    <a:pt x="307" y="222"/>
                  </a:lnTo>
                  <a:lnTo>
                    <a:pt x="304" y="229"/>
                  </a:lnTo>
                  <a:lnTo>
                    <a:pt x="301" y="236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88" y="256"/>
                  </a:lnTo>
                  <a:lnTo>
                    <a:pt x="284" y="262"/>
                  </a:lnTo>
                  <a:lnTo>
                    <a:pt x="279" y="267"/>
                  </a:lnTo>
                  <a:lnTo>
                    <a:pt x="273" y="273"/>
                  </a:lnTo>
                  <a:lnTo>
                    <a:pt x="262" y="283"/>
                  </a:lnTo>
                  <a:lnTo>
                    <a:pt x="250" y="292"/>
                  </a:lnTo>
                  <a:lnTo>
                    <a:pt x="243" y="297"/>
                  </a:lnTo>
                  <a:lnTo>
                    <a:pt x="237" y="300"/>
                  </a:lnTo>
                  <a:lnTo>
                    <a:pt x="230" y="304"/>
                  </a:lnTo>
                  <a:lnTo>
                    <a:pt x="223" y="307"/>
                  </a:lnTo>
                  <a:lnTo>
                    <a:pt x="215" y="310"/>
                  </a:lnTo>
                  <a:lnTo>
                    <a:pt x="208" y="312"/>
                  </a:lnTo>
                  <a:lnTo>
                    <a:pt x="193" y="316"/>
                  </a:lnTo>
                  <a:lnTo>
                    <a:pt x="177" y="319"/>
                  </a:lnTo>
                  <a:lnTo>
                    <a:pt x="161" y="320"/>
                  </a:lnTo>
                  <a:lnTo>
                    <a:pt x="143" y="319"/>
                  </a:lnTo>
                  <a:lnTo>
                    <a:pt x="135" y="318"/>
                  </a:lnTo>
                  <a:lnTo>
                    <a:pt x="127" y="316"/>
                  </a:lnTo>
                  <a:lnTo>
                    <a:pt x="120" y="315"/>
                  </a:lnTo>
                  <a:lnTo>
                    <a:pt x="112" y="312"/>
                  </a:lnTo>
                  <a:lnTo>
                    <a:pt x="105" y="310"/>
                  </a:lnTo>
                  <a:lnTo>
                    <a:pt x="97" y="307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7" y="297"/>
                  </a:lnTo>
                  <a:lnTo>
                    <a:pt x="70" y="292"/>
                  </a:lnTo>
                  <a:lnTo>
                    <a:pt x="64" y="288"/>
                  </a:lnTo>
                  <a:lnTo>
                    <a:pt x="58" y="283"/>
                  </a:lnTo>
                  <a:lnTo>
                    <a:pt x="52" y="278"/>
                  </a:lnTo>
                  <a:lnTo>
                    <a:pt x="47" y="273"/>
                  </a:lnTo>
                  <a:lnTo>
                    <a:pt x="37" y="262"/>
                  </a:lnTo>
                  <a:lnTo>
                    <a:pt x="27" y="249"/>
                  </a:lnTo>
                  <a:lnTo>
                    <a:pt x="23" y="243"/>
                  </a:lnTo>
                  <a:lnTo>
                    <a:pt x="19" y="236"/>
                  </a:lnTo>
                  <a:lnTo>
                    <a:pt x="16" y="229"/>
                  </a:lnTo>
                  <a:lnTo>
                    <a:pt x="13" y="222"/>
                  </a:lnTo>
                  <a:lnTo>
                    <a:pt x="10" y="215"/>
                  </a:lnTo>
                  <a:lnTo>
                    <a:pt x="7" y="208"/>
                  </a:lnTo>
                  <a:lnTo>
                    <a:pt x="3" y="192"/>
                  </a:lnTo>
                  <a:lnTo>
                    <a:pt x="1" y="177"/>
                  </a:lnTo>
                  <a:lnTo>
                    <a:pt x="0" y="168"/>
                  </a:lnTo>
                  <a:lnTo>
                    <a:pt x="0" y="159"/>
                  </a:lnTo>
                  <a:close/>
                  <a:moveTo>
                    <a:pt x="2" y="159"/>
                  </a:moveTo>
                  <a:lnTo>
                    <a:pt x="2" y="143"/>
                  </a:lnTo>
                  <a:lnTo>
                    <a:pt x="3" y="135"/>
                  </a:lnTo>
                  <a:lnTo>
                    <a:pt x="5" y="127"/>
                  </a:lnTo>
                  <a:lnTo>
                    <a:pt x="7" y="120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4" y="98"/>
                  </a:lnTo>
                  <a:lnTo>
                    <a:pt x="17" y="91"/>
                  </a:lnTo>
                  <a:lnTo>
                    <a:pt x="21" y="84"/>
                  </a:lnTo>
                  <a:lnTo>
                    <a:pt x="24" y="77"/>
                  </a:lnTo>
                  <a:lnTo>
                    <a:pt x="29" y="71"/>
                  </a:lnTo>
                  <a:lnTo>
                    <a:pt x="33" y="65"/>
                  </a:lnTo>
                  <a:lnTo>
                    <a:pt x="38" y="59"/>
                  </a:lnTo>
                  <a:lnTo>
                    <a:pt x="43" y="53"/>
                  </a:lnTo>
                  <a:lnTo>
                    <a:pt x="48" y="48"/>
                  </a:lnTo>
                  <a:lnTo>
                    <a:pt x="53" y="42"/>
                  </a:lnTo>
                  <a:lnTo>
                    <a:pt x="59" y="37"/>
                  </a:lnTo>
                  <a:lnTo>
                    <a:pt x="65" y="33"/>
                  </a:lnTo>
                  <a:lnTo>
                    <a:pt x="71" y="28"/>
                  </a:lnTo>
                  <a:lnTo>
                    <a:pt x="84" y="20"/>
                  </a:lnTo>
                  <a:lnTo>
                    <a:pt x="91" y="17"/>
                  </a:lnTo>
                  <a:lnTo>
                    <a:pt x="98" y="14"/>
                  </a:lnTo>
                  <a:lnTo>
                    <a:pt x="105" y="11"/>
                  </a:lnTo>
                  <a:lnTo>
                    <a:pt x="113" y="8"/>
                  </a:lnTo>
                  <a:lnTo>
                    <a:pt x="128" y="4"/>
                  </a:lnTo>
                  <a:lnTo>
                    <a:pt x="143" y="2"/>
                  </a:lnTo>
                  <a:lnTo>
                    <a:pt x="161" y="1"/>
                  </a:lnTo>
                  <a:lnTo>
                    <a:pt x="177" y="2"/>
                  </a:lnTo>
                  <a:lnTo>
                    <a:pt x="185" y="3"/>
                  </a:lnTo>
                  <a:lnTo>
                    <a:pt x="192" y="4"/>
                  </a:lnTo>
                  <a:lnTo>
                    <a:pt x="200" y="6"/>
                  </a:lnTo>
                  <a:lnTo>
                    <a:pt x="208" y="8"/>
                  </a:lnTo>
                  <a:lnTo>
                    <a:pt x="215" y="11"/>
                  </a:lnTo>
                  <a:lnTo>
                    <a:pt x="222" y="14"/>
                  </a:lnTo>
                  <a:lnTo>
                    <a:pt x="229" y="17"/>
                  </a:lnTo>
                  <a:lnTo>
                    <a:pt x="236" y="20"/>
                  </a:lnTo>
                  <a:lnTo>
                    <a:pt x="242" y="24"/>
                  </a:lnTo>
                  <a:lnTo>
                    <a:pt x="249" y="28"/>
                  </a:lnTo>
                  <a:lnTo>
                    <a:pt x="255" y="33"/>
                  </a:lnTo>
                  <a:lnTo>
                    <a:pt x="261" y="37"/>
                  </a:lnTo>
                  <a:lnTo>
                    <a:pt x="267" y="42"/>
                  </a:lnTo>
                  <a:lnTo>
                    <a:pt x="272" y="48"/>
                  </a:lnTo>
                  <a:lnTo>
                    <a:pt x="277" y="53"/>
                  </a:lnTo>
                  <a:lnTo>
                    <a:pt x="282" y="59"/>
                  </a:lnTo>
                  <a:lnTo>
                    <a:pt x="287" y="65"/>
                  </a:lnTo>
                  <a:lnTo>
                    <a:pt x="292" y="71"/>
                  </a:lnTo>
                  <a:lnTo>
                    <a:pt x="299" y="84"/>
                  </a:lnTo>
                  <a:lnTo>
                    <a:pt x="303" y="91"/>
                  </a:lnTo>
                  <a:lnTo>
                    <a:pt x="306" y="98"/>
                  </a:lnTo>
                  <a:lnTo>
                    <a:pt x="309" y="105"/>
                  </a:lnTo>
                  <a:lnTo>
                    <a:pt x="311" y="112"/>
                  </a:lnTo>
                  <a:lnTo>
                    <a:pt x="315" y="127"/>
                  </a:lnTo>
                  <a:lnTo>
                    <a:pt x="318" y="143"/>
                  </a:lnTo>
                  <a:lnTo>
                    <a:pt x="318" y="151"/>
                  </a:lnTo>
                  <a:lnTo>
                    <a:pt x="319" y="159"/>
                  </a:lnTo>
                  <a:lnTo>
                    <a:pt x="318" y="176"/>
                  </a:lnTo>
                  <a:lnTo>
                    <a:pt x="317" y="184"/>
                  </a:lnTo>
                  <a:lnTo>
                    <a:pt x="315" y="192"/>
                  </a:lnTo>
                  <a:lnTo>
                    <a:pt x="314" y="200"/>
                  </a:lnTo>
                  <a:lnTo>
                    <a:pt x="311" y="207"/>
                  </a:lnTo>
                  <a:lnTo>
                    <a:pt x="309" y="215"/>
                  </a:lnTo>
                  <a:lnTo>
                    <a:pt x="306" y="222"/>
                  </a:lnTo>
                  <a:lnTo>
                    <a:pt x="303" y="229"/>
                  </a:lnTo>
                  <a:lnTo>
                    <a:pt x="299" y="236"/>
                  </a:lnTo>
                  <a:lnTo>
                    <a:pt x="296" y="242"/>
                  </a:lnTo>
                  <a:lnTo>
                    <a:pt x="292" y="249"/>
                  </a:lnTo>
                  <a:lnTo>
                    <a:pt x="287" y="255"/>
                  </a:lnTo>
                  <a:lnTo>
                    <a:pt x="282" y="261"/>
                  </a:lnTo>
                  <a:lnTo>
                    <a:pt x="277" y="266"/>
                  </a:lnTo>
                  <a:lnTo>
                    <a:pt x="272" y="272"/>
                  </a:lnTo>
                  <a:lnTo>
                    <a:pt x="267" y="277"/>
                  </a:lnTo>
                  <a:lnTo>
                    <a:pt x="261" y="282"/>
                  </a:lnTo>
                  <a:lnTo>
                    <a:pt x="255" y="287"/>
                  </a:lnTo>
                  <a:lnTo>
                    <a:pt x="249" y="291"/>
                  </a:lnTo>
                  <a:lnTo>
                    <a:pt x="236" y="299"/>
                  </a:lnTo>
                  <a:lnTo>
                    <a:pt x="229" y="303"/>
                  </a:lnTo>
                  <a:lnTo>
                    <a:pt x="222" y="306"/>
                  </a:lnTo>
                  <a:lnTo>
                    <a:pt x="215" y="309"/>
                  </a:lnTo>
                  <a:lnTo>
                    <a:pt x="208" y="311"/>
                  </a:lnTo>
                  <a:lnTo>
                    <a:pt x="192" y="315"/>
                  </a:lnTo>
                  <a:lnTo>
                    <a:pt x="177" y="317"/>
                  </a:lnTo>
                  <a:lnTo>
                    <a:pt x="161" y="318"/>
                  </a:lnTo>
                  <a:lnTo>
                    <a:pt x="143" y="317"/>
                  </a:lnTo>
                  <a:lnTo>
                    <a:pt x="135" y="316"/>
                  </a:lnTo>
                  <a:lnTo>
                    <a:pt x="128" y="315"/>
                  </a:lnTo>
                  <a:lnTo>
                    <a:pt x="120" y="313"/>
                  </a:lnTo>
                  <a:lnTo>
                    <a:pt x="113" y="311"/>
                  </a:lnTo>
                  <a:lnTo>
                    <a:pt x="105" y="309"/>
                  </a:lnTo>
                  <a:lnTo>
                    <a:pt x="98" y="306"/>
                  </a:lnTo>
                  <a:lnTo>
                    <a:pt x="91" y="303"/>
                  </a:lnTo>
                  <a:lnTo>
                    <a:pt x="84" y="299"/>
                  </a:lnTo>
                  <a:lnTo>
                    <a:pt x="78" y="295"/>
                  </a:lnTo>
                  <a:lnTo>
                    <a:pt x="71" y="291"/>
                  </a:lnTo>
                  <a:lnTo>
                    <a:pt x="65" y="287"/>
                  </a:lnTo>
                  <a:lnTo>
                    <a:pt x="59" y="282"/>
                  </a:lnTo>
                  <a:lnTo>
                    <a:pt x="53" y="277"/>
                  </a:lnTo>
                  <a:lnTo>
                    <a:pt x="48" y="272"/>
                  </a:lnTo>
                  <a:lnTo>
                    <a:pt x="43" y="266"/>
                  </a:lnTo>
                  <a:lnTo>
                    <a:pt x="38" y="261"/>
                  </a:lnTo>
                  <a:lnTo>
                    <a:pt x="33" y="255"/>
                  </a:lnTo>
                  <a:lnTo>
                    <a:pt x="29" y="249"/>
                  </a:lnTo>
                  <a:lnTo>
                    <a:pt x="21" y="236"/>
                  </a:lnTo>
                  <a:lnTo>
                    <a:pt x="17" y="229"/>
                  </a:lnTo>
                  <a:lnTo>
                    <a:pt x="14" y="222"/>
                  </a:lnTo>
                  <a:lnTo>
                    <a:pt x="11" y="215"/>
                  </a:lnTo>
                  <a:lnTo>
                    <a:pt x="9" y="207"/>
                  </a:lnTo>
                  <a:lnTo>
                    <a:pt x="5" y="192"/>
                  </a:lnTo>
                  <a:lnTo>
                    <a:pt x="2" y="176"/>
                  </a:lnTo>
                  <a:lnTo>
                    <a:pt x="2" y="168"/>
                  </a:lnTo>
                  <a:lnTo>
                    <a:pt x="2" y="15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7" name="Freeform 209"/>
            <p:cNvSpPr>
              <a:spLocks noEditPoints="1"/>
            </p:cNvSpPr>
            <p:nvPr/>
          </p:nvSpPr>
          <p:spPr bwMode="auto">
            <a:xfrm rot="1413173">
              <a:off x="1951" y="1435"/>
              <a:ext cx="1821" cy="1821"/>
            </a:xfrm>
            <a:custGeom>
              <a:avLst/>
              <a:gdLst>
                <a:gd name="T0" fmla="*/ 563 w 317"/>
                <a:gd name="T1" fmla="*/ 23891 h 317"/>
                <a:gd name="T2" fmla="*/ 2275 w 317"/>
                <a:gd name="T3" fmla="*/ 18382 h 317"/>
                <a:gd name="T4" fmla="*/ 5113 w 317"/>
                <a:gd name="T5" fmla="*/ 13264 h 317"/>
                <a:gd name="T6" fmla="*/ 8714 w 317"/>
                <a:gd name="T7" fmla="*/ 8910 h 317"/>
                <a:gd name="T8" fmla="*/ 13069 w 317"/>
                <a:gd name="T9" fmla="*/ 5113 h 317"/>
                <a:gd name="T10" fmla="*/ 19537 w 317"/>
                <a:gd name="T11" fmla="*/ 1878 h 317"/>
                <a:gd name="T12" fmla="*/ 30130 w 317"/>
                <a:gd name="T13" fmla="*/ 0 h 317"/>
                <a:gd name="T14" fmla="*/ 37517 w 317"/>
                <a:gd name="T15" fmla="*/ 959 h 317"/>
                <a:gd name="T16" fmla="*/ 43032 w 317"/>
                <a:gd name="T17" fmla="*/ 3033 h 317"/>
                <a:gd name="T18" fmla="*/ 47949 w 317"/>
                <a:gd name="T19" fmla="*/ 6072 h 317"/>
                <a:gd name="T20" fmla="*/ 52137 w 317"/>
                <a:gd name="T21" fmla="*/ 9869 h 317"/>
                <a:gd name="T22" fmla="*/ 56296 w 317"/>
                <a:gd name="T23" fmla="*/ 15740 h 317"/>
                <a:gd name="T24" fmla="*/ 58571 w 317"/>
                <a:gd name="T25" fmla="*/ 21054 h 317"/>
                <a:gd name="T26" fmla="*/ 60093 w 317"/>
                <a:gd name="T27" fmla="*/ 29963 h 317"/>
                <a:gd name="T28" fmla="*/ 59134 w 317"/>
                <a:gd name="T29" fmla="*/ 37718 h 317"/>
                <a:gd name="T30" fmla="*/ 57054 w 317"/>
                <a:gd name="T31" fmla="*/ 43227 h 317"/>
                <a:gd name="T32" fmla="*/ 54021 w 317"/>
                <a:gd name="T33" fmla="*/ 48144 h 317"/>
                <a:gd name="T34" fmla="*/ 50224 w 317"/>
                <a:gd name="T35" fmla="*/ 52303 h 317"/>
                <a:gd name="T36" fmla="*/ 44353 w 317"/>
                <a:gd name="T37" fmla="*/ 56497 h 317"/>
                <a:gd name="T38" fmla="*/ 39039 w 317"/>
                <a:gd name="T39" fmla="*/ 58772 h 317"/>
                <a:gd name="T40" fmla="*/ 26729 w 317"/>
                <a:gd name="T41" fmla="*/ 59892 h 317"/>
                <a:gd name="T42" fmla="*/ 21054 w 317"/>
                <a:gd name="T43" fmla="*/ 58772 h 317"/>
                <a:gd name="T44" fmla="*/ 15545 w 317"/>
                <a:gd name="T45" fmla="*/ 56497 h 317"/>
                <a:gd name="T46" fmla="*/ 10788 w 317"/>
                <a:gd name="T47" fmla="*/ 53263 h 317"/>
                <a:gd name="T48" fmla="*/ 6830 w 317"/>
                <a:gd name="T49" fmla="*/ 49299 h 317"/>
                <a:gd name="T50" fmla="*/ 2838 w 317"/>
                <a:gd name="T51" fmla="*/ 43227 h 317"/>
                <a:gd name="T52" fmla="*/ 563 w 317"/>
                <a:gd name="T53" fmla="*/ 36202 h 317"/>
                <a:gd name="T54" fmla="*/ 195 w 317"/>
                <a:gd name="T55" fmla="*/ 29963 h 317"/>
                <a:gd name="T56" fmla="*/ 758 w 317"/>
                <a:gd name="T57" fmla="*/ 24087 h 317"/>
                <a:gd name="T58" fmla="*/ 3797 w 317"/>
                <a:gd name="T59" fmla="*/ 15941 h 317"/>
                <a:gd name="T60" fmla="*/ 8910 w 317"/>
                <a:gd name="T61" fmla="*/ 9105 h 317"/>
                <a:gd name="T62" fmla="*/ 13264 w 317"/>
                <a:gd name="T63" fmla="*/ 5314 h 317"/>
                <a:gd name="T64" fmla="*/ 18382 w 317"/>
                <a:gd name="T65" fmla="*/ 2642 h 317"/>
                <a:gd name="T66" fmla="*/ 25408 w 317"/>
                <a:gd name="T67" fmla="*/ 563 h 317"/>
                <a:gd name="T68" fmla="*/ 34484 w 317"/>
                <a:gd name="T69" fmla="*/ 563 h 317"/>
                <a:gd name="T70" fmla="*/ 41515 w 317"/>
                <a:gd name="T71" fmla="*/ 2642 h 317"/>
                <a:gd name="T72" fmla="*/ 48903 w 317"/>
                <a:gd name="T73" fmla="*/ 7031 h 317"/>
                <a:gd name="T74" fmla="*/ 53820 w 317"/>
                <a:gd name="T75" fmla="*/ 12310 h 317"/>
                <a:gd name="T76" fmla="*/ 56859 w 317"/>
                <a:gd name="T77" fmla="*/ 17061 h 317"/>
                <a:gd name="T78" fmla="*/ 59134 w 317"/>
                <a:gd name="T79" fmla="*/ 24087 h 317"/>
                <a:gd name="T80" fmla="*/ 59731 w 317"/>
                <a:gd name="T81" fmla="*/ 29963 h 317"/>
                <a:gd name="T82" fmla="*/ 59134 w 317"/>
                <a:gd name="T83" fmla="*/ 36202 h 317"/>
                <a:gd name="T84" fmla="*/ 56101 w 317"/>
                <a:gd name="T85" fmla="*/ 44353 h 317"/>
                <a:gd name="T86" fmla="*/ 50982 w 317"/>
                <a:gd name="T87" fmla="*/ 51183 h 317"/>
                <a:gd name="T88" fmla="*/ 46628 w 317"/>
                <a:gd name="T89" fmla="*/ 54779 h 317"/>
                <a:gd name="T90" fmla="*/ 41515 w 317"/>
                <a:gd name="T91" fmla="*/ 57451 h 317"/>
                <a:gd name="T92" fmla="*/ 34484 w 317"/>
                <a:gd name="T93" fmla="*/ 59530 h 317"/>
                <a:gd name="T94" fmla="*/ 25408 w 317"/>
                <a:gd name="T95" fmla="*/ 59530 h 317"/>
                <a:gd name="T96" fmla="*/ 18382 w 317"/>
                <a:gd name="T97" fmla="*/ 57451 h 317"/>
                <a:gd name="T98" fmla="*/ 10989 w 317"/>
                <a:gd name="T99" fmla="*/ 53062 h 317"/>
                <a:gd name="T100" fmla="*/ 6072 w 317"/>
                <a:gd name="T101" fmla="*/ 47949 h 317"/>
                <a:gd name="T102" fmla="*/ 3033 w 317"/>
                <a:gd name="T103" fmla="*/ 43032 h 317"/>
                <a:gd name="T104" fmla="*/ 758 w 317"/>
                <a:gd name="T105" fmla="*/ 36202 h 317"/>
                <a:gd name="T106" fmla="*/ 195 w 317"/>
                <a:gd name="T107" fmla="*/ 29963 h 3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7"/>
                <a:gd name="T163" fmla="*/ 0 h 317"/>
                <a:gd name="T164" fmla="*/ 317 w 317"/>
                <a:gd name="T165" fmla="*/ 317 h 3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7" h="317">
                  <a:moveTo>
                    <a:pt x="0" y="158"/>
                  </a:moveTo>
                  <a:lnTo>
                    <a:pt x="0" y="142"/>
                  </a:lnTo>
                  <a:lnTo>
                    <a:pt x="1" y="134"/>
                  </a:lnTo>
                  <a:lnTo>
                    <a:pt x="3" y="126"/>
                  </a:lnTo>
                  <a:lnTo>
                    <a:pt x="5" y="119"/>
                  </a:lnTo>
                  <a:lnTo>
                    <a:pt x="7" y="111"/>
                  </a:lnTo>
                  <a:lnTo>
                    <a:pt x="9" y="104"/>
                  </a:lnTo>
                  <a:lnTo>
                    <a:pt x="12" y="97"/>
                  </a:lnTo>
                  <a:lnTo>
                    <a:pt x="15" y="90"/>
                  </a:lnTo>
                  <a:lnTo>
                    <a:pt x="19" y="83"/>
                  </a:lnTo>
                  <a:lnTo>
                    <a:pt x="22" y="76"/>
                  </a:lnTo>
                  <a:lnTo>
                    <a:pt x="27" y="70"/>
                  </a:lnTo>
                  <a:lnTo>
                    <a:pt x="31" y="64"/>
                  </a:lnTo>
                  <a:lnTo>
                    <a:pt x="36" y="58"/>
                  </a:lnTo>
                  <a:lnTo>
                    <a:pt x="41" y="52"/>
                  </a:lnTo>
                  <a:lnTo>
                    <a:pt x="46" y="47"/>
                  </a:lnTo>
                  <a:lnTo>
                    <a:pt x="51" y="41"/>
                  </a:lnTo>
                  <a:lnTo>
                    <a:pt x="57" y="36"/>
                  </a:lnTo>
                  <a:lnTo>
                    <a:pt x="63" y="32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89" y="16"/>
                  </a:lnTo>
                  <a:lnTo>
                    <a:pt x="96" y="13"/>
                  </a:lnTo>
                  <a:lnTo>
                    <a:pt x="103" y="10"/>
                  </a:lnTo>
                  <a:lnTo>
                    <a:pt x="111" y="7"/>
                  </a:lnTo>
                  <a:lnTo>
                    <a:pt x="126" y="3"/>
                  </a:lnTo>
                  <a:lnTo>
                    <a:pt x="141" y="1"/>
                  </a:lnTo>
                  <a:lnTo>
                    <a:pt x="159" y="0"/>
                  </a:lnTo>
                  <a:lnTo>
                    <a:pt x="175" y="1"/>
                  </a:lnTo>
                  <a:lnTo>
                    <a:pt x="183" y="2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6" y="7"/>
                  </a:lnTo>
                  <a:lnTo>
                    <a:pt x="213" y="10"/>
                  </a:lnTo>
                  <a:lnTo>
                    <a:pt x="220" y="13"/>
                  </a:lnTo>
                  <a:lnTo>
                    <a:pt x="227" y="16"/>
                  </a:lnTo>
                  <a:lnTo>
                    <a:pt x="234" y="19"/>
                  </a:lnTo>
                  <a:lnTo>
                    <a:pt x="240" y="23"/>
                  </a:lnTo>
                  <a:lnTo>
                    <a:pt x="247" y="27"/>
                  </a:lnTo>
                  <a:lnTo>
                    <a:pt x="253" y="32"/>
                  </a:lnTo>
                  <a:lnTo>
                    <a:pt x="259" y="36"/>
                  </a:lnTo>
                  <a:lnTo>
                    <a:pt x="265" y="41"/>
                  </a:lnTo>
                  <a:lnTo>
                    <a:pt x="270" y="47"/>
                  </a:lnTo>
                  <a:lnTo>
                    <a:pt x="275" y="52"/>
                  </a:lnTo>
                  <a:lnTo>
                    <a:pt x="280" y="58"/>
                  </a:lnTo>
                  <a:lnTo>
                    <a:pt x="285" y="64"/>
                  </a:lnTo>
                  <a:lnTo>
                    <a:pt x="290" y="70"/>
                  </a:lnTo>
                  <a:lnTo>
                    <a:pt x="297" y="83"/>
                  </a:lnTo>
                  <a:lnTo>
                    <a:pt x="301" y="90"/>
                  </a:lnTo>
                  <a:lnTo>
                    <a:pt x="304" y="97"/>
                  </a:lnTo>
                  <a:lnTo>
                    <a:pt x="307" y="104"/>
                  </a:lnTo>
                  <a:lnTo>
                    <a:pt x="309" y="111"/>
                  </a:lnTo>
                  <a:lnTo>
                    <a:pt x="313" y="126"/>
                  </a:lnTo>
                  <a:lnTo>
                    <a:pt x="316" y="142"/>
                  </a:lnTo>
                  <a:lnTo>
                    <a:pt x="316" y="150"/>
                  </a:lnTo>
                  <a:lnTo>
                    <a:pt x="317" y="158"/>
                  </a:lnTo>
                  <a:lnTo>
                    <a:pt x="316" y="175"/>
                  </a:lnTo>
                  <a:lnTo>
                    <a:pt x="315" y="183"/>
                  </a:lnTo>
                  <a:lnTo>
                    <a:pt x="313" y="191"/>
                  </a:lnTo>
                  <a:lnTo>
                    <a:pt x="312" y="199"/>
                  </a:lnTo>
                  <a:lnTo>
                    <a:pt x="309" y="206"/>
                  </a:lnTo>
                  <a:lnTo>
                    <a:pt x="307" y="214"/>
                  </a:lnTo>
                  <a:lnTo>
                    <a:pt x="304" y="221"/>
                  </a:lnTo>
                  <a:lnTo>
                    <a:pt x="301" y="228"/>
                  </a:lnTo>
                  <a:lnTo>
                    <a:pt x="297" y="235"/>
                  </a:lnTo>
                  <a:lnTo>
                    <a:pt x="294" y="241"/>
                  </a:lnTo>
                  <a:lnTo>
                    <a:pt x="290" y="248"/>
                  </a:lnTo>
                  <a:lnTo>
                    <a:pt x="285" y="254"/>
                  </a:lnTo>
                  <a:lnTo>
                    <a:pt x="280" y="260"/>
                  </a:lnTo>
                  <a:lnTo>
                    <a:pt x="275" y="265"/>
                  </a:lnTo>
                  <a:lnTo>
                    <a:pt x="270" y="271"/>
                  </a:lnTo>
                  <a:lnTo>
                    <a:pt x="265" y="276"/>
                  </a:lnTo>
                  <a:lnTo>
                    <a:pt x="259" y="281"/>
                  </a:lnTo>
                  <a:lnTo>
                    <a:pt x="253" y="286"/>
                  </a:lnTo>
                  <a:lnTo>
                    <a:pt x="247" y="290"/>
                  </a:lnTo>
                  <a:lnTo>
                    <a:pt x="234" y="298"/>
                  </a:lnTo>
                  <a:lnTo>
                    <a:pt x="227" y="302"/>
                  </a:lnTo>
                  <a:lnTo>
                    <a:pt x="220" y="305"/>
                  </a:lnTo>
                  <a:lnTo>
                    <a:pt x="213" y="308"/>
                  </a:lnTo>
                  <a:lnTo>
                    <a:pt x="206" y="310"/>
                  </a:lnTo>
                  <a:lnTo>
                    <a:pt x="190" y="314"/>
                  </a:lnTo>
                  <a:lnTo>
                    <a:pt x="175" y="316"/>
                  </a:lnTo>
                  <a:lnTo>
                    <a:pt x="159" y="317"/>
                  </a:lnTo>
                  <a:lnTo>
                    <a:pt x="141" y="316"/>
                  </a:lnTo>
                  <a:lnTo>
                    <a:pt x="133" y="315"/>
                  </a:lnTo>
                  <a:lnTo>
                    <a:pt x="126" y="314"/>
                  </a:lnTo>
                  <a:lnTo>
                    <a:pt x="118" y="312"/>
                  </a:lnTo>
                  <a:lnTo>
                    <a:pt x="111" y="310"/>
                  </a:lnTo>
                  <a:lnTo>
                    <a:pt x="103" y="308"/>
                  </a:lnTo>
                  <a:lnTo>
                    <a:pt x="96" y="305"/>
                  </a:lnTo>
                  <a:lnTo>
                    <a:pt x="89" y="302"/>
                  </a:lnTo>
                  <a:lnTo>
                    <a:pt x="82" y="298"/>
                  </a:lnTo>
                  <a:lnTo>
                    <a:pt x="76" y="294"/>
                  </a:lnTo>
                  <a:lnTo>
                    <a:pt x="69" y="290"/>
                  </a:lnTo>
                  <a:lnTo>
                    <a:pt x="63" y="286"/>
                  </a:lnTo>
                  <a:lnTo>
                    <a:pt x="57" y="281"/>
                  </a:lnTo>
                  <a:lnTo>
                    <a:pt x="51" y="276"/>
                  </a:lnTo>
                  <a:lnTo>
                    <a:pt x="46" y="271"/>
                  </a:lnTo>
                  <a:lnTo>
                    <a:pt x="41" y="265"/>
                  </a:lnTo>
                  <a:lnTo>
                    <a:pt x="36" y="260"/>
                  </a:lnTo>
                  <a:lnTo>
                    <a:pt x="31" y="254"/>
                  </a:lnTo>
                  <a:lnTo>
                    <a:pt x="27" y="248"/>
                  </a:lnTo>
                  <a:lnTo>
                    <a:pt x="19" y="235"/>
                  </a:lnTo>
                  <a:lnTo>
                    <a:pt x="15" y="228"/>
                  </a:lnTo>
                  <a:lnTo>
                    <a:pt x="12" y="221"/>
                  </a:lnTo>
                  <a:lnTo>
                    <a:pt x="9" y="214"/>
                  </a:lnTo>
                  <a:lnTo>
                    <a:pt x="7" y="206"/>
                  </a:lnTo>
                  <a:lnTo>
                    <a:pt x="3" y="19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8"/>
                  </a:lnTo>
                  <a:close/>
                  <a:moveTo>
                    <a:pt x="1" y="158"/>
                  </a:moveTo>
                  <a:lnTo>
                    <a:pt x="1" y="150"/>
                  </a:lnTo>
                  <a:lnTo>
                    <a:pt x="2" y="142"/>
                  </a:lnTo>
                  <a:lnTo>
                    <a:pt x="3" y="134"/>
                  </a:lnTo>
                  <a:lnTo>
                    <a:pt x="4" y="127"/>
                  </a:lnTo>
                  <a:lnTo>
                    <a:pt x="8" y="112"/>
                  </a:lnTo>
                  <a:lnTo>
                    <a:pt x="10" y="104"/>
                  </a:lnTo>
                  <a:lnTo>
                    <a:pt x="13" y="97"/>
                  </a:lnTo>
                  <a:lnTo>
                    <a:pt x="20" y="84"/>
                  </a:lnTo>
                  <a:lnTo>
                    <a:pt x="28" y="71"/>
                  </a:lnTo>
                  <a:lnTo>
                    <a:pt x="32" y="65"/>
                  </a:lnTo>
                  <a:lnTo>
                    <a:pt x="37" y="59"/>
                  </a:lnTo>
                  <a:lnTo>
                    <a:pt x="47" y="48"/>
                  </a:lnTo>
                  <a:lnTo>
                    <a:pt x="52" y="42"/>
                  </a:lnTo>
                  <a:lnTo>
                    <a:pt x="58" y="37"/>
                  </a:lnTo>
                  <a:lnTo>
                    <a:pt x="64" y="33"/>
                  </a:lnTo>
                  <a:lnTo>
                    <a:pt x="70" y="28"/>
                  </a:lnTo>
                  <a:lnTo>
                    <a:pt x="76" y="24"/>
                  </a:lnTo>
                  <a:lnTo>
                    <a:pt x="83" y="21"/>
                  </a:lnTo>
                  <a:lnTo>
                    <a:pt x="90" y="17"/>
                  </a:lnTo>
                  <a:lnTo>
                    <a:pt x="97" y="14"/>
                  </a:lnTo>
                  <a:lnTo>
                    <a:pt x="104" y="11"/>
                  </a:lnTo>
                  <a:lnTo>
                    <a:pt x="111" y="9"/>
                  </a:lnTo>
                  <a:lnTo>
                    <a:pt x="126" y="5"/>
                  </a:lnTo>
                  <a:lnTo>
                    <a:pt x="134" y="3"/>
                  </a:lnTo>
                  <a:lnTo>
                    <a:pt x="142" y="2"/>
                  </a:lnTo>
                  <a:lnTo>
                    <a:pt x="159" y="2"/>
                  </a:lnTo>
                  <a:lnTo>
                    <a:pt x="175" y="2"/>
                  </a:lnTo>
                  <a:lnTo>
                    <a:pt x="182" y="3"/>
                  </a:lnTo>
                  <a:lnTo>
                    <a:pt x="190" y="5"/>
                  </a:lnTo>
                  <a:lnTo>
                    <a:pt x="205" y="9"/>
                  </a:lnTo>
                  <a:lnTo>
                    <a:pt x="212" y="11"/>
                  </a:lnTo>
                  <a:lnTo>
                    <a:pt x="219" y="14"/>
                  </a:lnTo>
                  <a:lnTo>
                    <a:pt x="233" y="21"/>
                  </a:lnTo>
                  <a:lnTo>
                    <a:pt x="246" y="28"/>
                  </a:lnTo>
                  <a:lnTo>
                    <a:pt x="252" y="33"/>
                  </a:lnTo>
                  <a:lnTo>
                    <a:pt x="258" y="37"/>
                  </a:lnTo>
                  <a:lnTo>
                    <a:pt x="269" y="48"/>
                  </a:lnTo>
                  <a:lnTo>
                    <a:pt x="274" y="53"/>
                  </a:lnTo>
                  <a:lnTo>
                    <a:pt x="279" y="59"/>
                  </a:lnTo>
                  <a:lnTo>
                    <a:pt x="284" y="65"/>
                  </a:lnTo>
                  <a:lnTo>
                    <a:pt x="288" y="71"/>
                  </a:lnTo>
                  <a:lnTo>
                    <a:pt x="292" y="77"/>
                  </a:lnTo>
                  <a:lnTo>
                    <a:pt x="296" y="84"/>
                  </a:lnTo>
                  <a:lnTo>
                    <a:pt x="300" y="90"/>
                  </a:lnTo>
                  <a:lnTo>
                    <a:pt x="303" y="97"/>
                  </a:lnTo>
                  <a:lnTo>
                    <a:pt x="306" y="104"/>
                  </a:lnTo>
                  <a:lnTo>
                    <a:pt x="308" y="112"/>
                  </a:lnTo>
                  <a:lnTo>
                    <a:pt x="312" y="127"/>
                  </a:lnTo>
                  <a:lnTo>
                    <a:pt x="313" y="134"/>
                  </a:lnTo>
                  <a:lnTo>
                    <a:pt x="314" y="142"/>
                  </a:lnTo>
                  <a:lnTo>
                    <a:pt x="315" y="150"/>
                  </a:lnTo>
                  <a:lnTo>
                    <a:pt x="315" y="158"/>
                  </a:lnTo>
                  <a:lnTo>
                    <a:pt x="315" y="167"/>
                  </a:lnTo>
                  <a:lnTo>
                    <a:pt x="314" y="175"/>
                  </a:lnTo>
                  <a:lnTo>
                    <a:pt x="313" y="183"/>
                  </a:lnTo>
                  <a:lnTo>
                    <a:pt x="312" y="191"/>
                  </a:lnTo>
                  <a:lnTo>
                    <a:pt x="308" y="206"/>
                  </a:lnTo>
                  <a:lnTo>
                    <a:pt x="306" y="213"/>
                  </a:lnTo>
                  <a:lnTo>
                    <a:pt x="303" y="220"/>
                  </a:lnTo>
                  <a:lnTo>
                    <a:pt x="296" y="234"/>
                  </a:lnTo>
                  <a:lnTo>
                    <a:pt x="288" y="247"/>
                  </a:lnTo>
                  <a:lnTo>
                    <a:pt x="284" y="253"/>
                  </a:lnTo>
                  <a:lnTo>
                    <a:pt x="279" y="259"/>
                  </a:lnTo>
                  <a:lnTo>
                    <a:pt x="269" y="270"/>
                  </a:lnTo>
                  <a:lnTo>
                    <a:pt x="264" y="275"/>
                  </a:lnTo>
                  <a:lnTo>
                    <a:pt x="258" y="280"/>
                  </a:lnTo>
                  <a:lnTo>
                    <a:pt x="252" y="285"/>
                  </a:lnTo>
                  <a:lnTo>
                    <a:pt x="246" y="289"/>
                  </a:lnTo>
                  <a:lnTo>
                    <a:pt x="240" y="293"/>
                  </a:lnTo>
                  <a:lnTo>
                    <a:pt x="233" y="297"/>
                  </a:lnTo>
                  <a:lnTo>
                    <a:pt x="226" y="300"/>
                  </a:lnTo>
                  <a:lnTo>
                    <a:pt x="219" y="303"/>
                  </a:lnTo>
                  <a:lnTo>
                    <a:pt x="212" y="306"/>
                  </a:lnTo>
                  <a:lnTo>
                    <a:pt x="205" y="309"/>
                  </a:lnTo>
                  <a:lnTo>
                    <a:pt x="190" y="313"/>
                  </a:lnTo>
                  <a:lnTo>
                    <a:pt x="182" y="314"/>
                  </a:lnTo>
                  <a:lnTo>
                    <a:pt x="175" y="315"/>
                  </a:lnTo>
                  <a:lnTo>
                    <a:pt x="159" y="316"/>
                  </a:lnTo>
                  <a:lnTo>
                    <a:pt x="142" y="315"/>
                  </a:lnTo>
                  <a:lnTo>
                    <a:pt x="134" y="314"/>
                  </a:lnTo>
                  <a:lnTo>
                    <a:pt x="126" y="313"/>
                  </a:lnTo>
                  <a:lnTo>
                    <a:pt x="111" y="309"/>
                  </a:lnTo>
                  <a:lnTo>
                    <a:pt x="104" y="306"/>
                  </a:lnTo>
                  <a:lnTo>
                    <a:pt x="97" y="303"/>
                  </a:lnTo>
                  <a:lnTo>
                    <a:pt x="83" y="297"/>
                  </a:lnTo>
                  <a:lnTo>
                    <a:pt x="70" y="289"/>
                  </a:lnTo>
                  <a:lnTo>
                    <a:pt x="64" y="285"/>
                  </a:lnTo>
                  <a:lnTo>
                    <a:pt x="58" y="280"/>
                  </a:lnTo>
                  <a:lnTo>
                    <a:pt x="47" y="270"/>
                  </a:lnTo>
                  <a:lnTo>
                    <a:pt x="42" y="265"/>
                  </a:lnTo>
                  <a:lnTo>
                    <a:pt x="37" y="259"/>
                  </a:lnTo>
                  <a:lnTo>
                    <a:pt x="32" y="253"/>
                  </a:lnTo>
                  <a:lnTo>
                    <a:pt x="28" y="247"/>
                  </a:lnTo>
                  <a:lnTo>
                    <a:pt x="24" y="240"/>
                  </a:lnTo>
                  <a:lnTo>
                    <a:pt x="20" y="234"/>
                  </a:lnTo>
                  <a:lnTo>
                    <a:pt x="16" y="227"/>
                  </a:lnTo>
                  <a:lnTo>
                    <a:pt x="13" y="220"/>
                  </a:lnTo>
                  <a:lnTo>
                    <a:pt x="10" y="213"/>
                  </a:lnTo>
                  <a:lnTo>
                    <a:pt x="8" y="206"/>
                  </a:lnTo>
                  <a:lnTo>
                    <a:pt x="4" y="191"/>
                  </a:lnTo>
                  <a:lnTo>
                    <a:pt x="3" y="183"/>
                  </a:lnTo>
                  <a:lnTo>
                    <a:pt x="2" y="175"/>
                  </a:lnTo>
                  <a:lnTo>
                    <a:pt x="1" y="167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8" name="Freeform 210"/>
            <p:cNvSpPr>
              <a:spLocks noEditPoints="1"/>
            </p:cNvSpPr>
            <p:nvPr/>
          </p:nvSpPr>
          <p:spPr bwMode="auto">
            <a:xfrm rot="1413173">
              <a:off x="1957" y="1445"/>
              <a:ext cx="1804" cy="1804"/>
            </a:xfrm>
            <a:custGeom>
              <a:avLst/>
              <a:gdLst>
                <a:gd name="T0" fmla="*/ 362 w 314"/>
                <a:gd name="T1" fmla="*/ 25020 h 314"/>
                <a:gd name="T2" fmla="*/ 2275 w 314"/>
                <a:gd name="T3" fmla="*/ 18023 h 314"/>
                <a:gd name="T4" fmla="*/ 6831 w 314"/>
                <a:gd name="T5" fmla="*/ 10795 h 314"/>
                <a:gd name="T6" fmla="*/ 11950 w 314"/>
                <a:gd name="T7" fmla="*/ 5877 h 314"/>
                <a:gd name="T8" fmla="*/ 16868 w 314"/>
                <a:gd name="T9" fmla="*/ 2838 h 314"/>
                <a:gd name="T10" fmla="*/ 23699 w 314"/>
                <a:gd name="T11" fmla="*/ 563 h 314"/>
                <a:gd name="T12" fmla="*/ 33006 w 314"/>
                <a:gd name="T13" fmla="*/ 0 h 314"/>
                <a:gd name="T14" fmla="*/ 40004 w 314"/>
                <a:gd name="T15" fmla="*/ 1718 h 314"/>
                <a:gd name="T16" fmla="*/ 47599 w 314"/>
                <a:gd name="T17" fmla="*/ 5877 h 314"/>
                <a:gd name="T18" fmla="*/ 52712 w 314"/>
                <a:gd name="T19" fmla="*/ 10795 h 314"/>
                <a:gd name="T20" fmla="*/ 55947 w 314"/>
                <a:gd name="T21" fmla="*/ 15547 h 314"/>
                <a:gd name="T22" fmla="*/ 58228 w 314"/>
                <a:gd name="T23" fmla="*/ 20861 h 314"/>
                <a:gd name="T24" fmla="*/ 59543 w 314"/>
                <a:gd name="T25" fmla="*/ 28054 h 314"/>
                <a:gd name="T26" fmla="*/ 59182 w 314"/>
                <a:gd name="T27" fmla="*/ 34328 h 314"/>
                <a:gd name="T28" fmla="*/ 57268 w 314"/>
                <a:gd name="T29" fmla="*/ 41325 h 314"/>
                <a:gd name="T30" fmla="*/ 52712 w 314"/>
                <a:gd name="T31" fmla="*/ 48754 h 314"/>
                <a:gd name="T32" fmla="*/ 47599 w 314"/>
                <a:gd name="T33" fmla="*/ 53672 h 314"/>
                <a:gd name="T34" fmla="*/ 42681 w 314"/>
                <a:gd name="T35" fmla="*/ 56510 h 314"/>
                <a:gd name="T36" fmla="*/ 35844 w 314"/>
                <a:gd name="T37" fmla="*/ 58986 h 314"/>
                <a:gd name="T38" fmla="*/ 26738 w 314"/>
                <a:gd name="T39" fmla="*/ 59348 h 314"/>
                <a:gd name="T40" fmla="*/ 19540 w 314"/>
                <a:gd name="T41" fmla="*/ 57665 h 314"/>
                <a:gd name="T42" fmla="*/ 11950 w 314"/>
                <a:gd name="T43" fmla="*/ 53672 h 314"/>
                <a:gd name="T44" fmla="*/ 6831 w 314"/>
                <a:gd name="T45" fmla="*/ 48754 h 314"/>
                <a:gd name="T46" fmla="*/ 3597 w 314"/>
                <a:gd name="T47" fmla="*/ 43997 h 314"/>
                <a:gd name="T48" fmla="*/ 1321 w 314"/>
                <a:gd name="T49" fmla="*/ 38683 h 314"/>
                <a:gd name="T50" fmla="*/ 0 w 314"/>
                <a:gd name="T51" fmla="*/ 31288 h 314"/>
                <a:gd name="T52" fmla="*/ 362 w 314"/>
                <a:gd name="T53" fmla="*/ 26537 h 314"/>
                <a:gd name="T54" fmla="*/ 2643 w 314"/>
                <a:gd name="T55" fmla="*/ 18218 h 314"/>
                <a:gd name="T56" fmla="*/ 7032 w 314"/>
                <a:gd name="T57" fmla="*/ 10991 h 314"/>
                <a:gd name="T58" fmla="*/ 13271 w 314"/>
                <a:gd name="T59" fmla="*/ 5314 h 314"/>
                <a:gd name="T60" fmla="*/ 18218 w 314"/>
                <a:gd name="T61" fmla="*/ 2476 h 314"/>
                <a:gd name="T62" fmla="*/ 25216 w 314"/>
                <a:gd name="T63" fmla="*/ 563 h 314"/>
                <a:gd name="T64" fmla="*/ 32811 w 314"/>
                <a:gd name="T65" fmla="*/ 362 h 314"/>
                <a:gd name="T66" fmla="*/ 41325 w 314"/>
                <a:gd name="T67" fmla="*/ 2476 h 314"/>
                <a:gd name="T68" fmla="*/ 48553 w 314"/>
                <a:gd name="T69" fmla="*/ 6831 h 314"/>
                <a:gd name="T70" fmla="*/ 54229 w 314"/>
                <a:gd name="T71" fmla="*/ 13070 h 314"/>
                <a:gd name="T72" fmla="*/ 57067 w 314"/>
                <a:gd name="T73" fmla="*/ 18218 h 314"/>
                <a:gd name="T74" fmla="*/ 58986 w 314"/>
                <a:gd name="T75" fmla="*/ 25216 h 314"/>
                <a:gd name="T76" fmla="*/ 59182 w 314"/>
                <a:gd name="T77" fmla="*/ 32811 h 314"/>
                <a:gd name="T78" fmla="*/ 57067 w 314"/>
                <a:gd name="T79" fmla="*/ 41325 h 314"/>
                <a:gd name="T80" fmla="*/ 52517 w 314"/>
                <a:gd name="T81" fmla="*/ 48553 h 314"/>
                <a:gd name="T82" fmla="*/ 46278 w 314"/>
                <a:gd name="T83" fmla="*/ 54229 h 314"/>
                <a:gd name="T84" fmla="*/ 41325 w 314"/>
                <a:gd name="T85" fmla="*/ 56906 h 314"/>
                <a:gd name="T86" fmla="*/ 34328 w 314"/>
                <a:gd name="T87" fmla="*/ 58986 h 314"/>
                <a:gd name="T88" fmla="*/ 26738 w 314"/>
                <a:gd name="T89" fmla="*/ 59182 h 314"/>
                <a:gd name="T90" fmla="*/ 18218 w 314"/>
                <a:gd name="T91" fmla="*/ 56906 h 314"/>
                <a:gd name="T92" fmla="*/ 10991 w 314"/>
                <a:gd name="T93" fmla="*/ 52517 h 314"/>
                <a:gd name="T94" fmla="*/ 5314 w 314"/>
                <a:gd name="T95" fmla="*/ 46278 h 314"/>
                <a:gd name="T96" fmla="*/ 2643 w 314"/>
                <a:gd name="T97" fmla="*/ 41325 h 314"/>
                <a:gd name="T98" fmla="*/ 563 w 314"/>
                <a:gd name="T99" fmla="*/ 34328 h 3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4"/>
                <a:gd name="T151" fmla="*/ 0 h 314"/>
                <a:gd name="T152" fmla="*/ 314 w 314"/>
                <a:gd name="T153" fmla="*/ 314 h 3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4" h="314">
                  <a:moveTo>
                    <a:pt x="0" y="156"/>
                  </a:moveTo>
                  <a:lnTo>
                    <a:pt x="0" y="148"/>
                  </a:lnTo>
                  <a:lnTo>
                    <a:pt x="1" y="140"/>
                  </a:lnTo>
                  <a:lnTo>
                    <a:pt x="2" y="132"/>
                  </a:lnTo>
                  <a:lnTo>
                    <a:pt x="3" y="125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12" y="95"/>
                  </a:lnTo>
                  <a:lnTo>
                    <a:pt x="19" y="82"/>
                  </a:lnTo>
                  <a:lnTo>
                    <a:pt x="27" y="69"/>
                  </a:lnTo>
                  <a:lnTo>
                    <a:pt x="31" y="63"/>
                  </a:lnTo>
                  <a:lnTo>
                    <a:pt x="36" y="57"/>
                  </a:lnTo>
                  <a:lnTo>
                    <a:pt x="46" y="46"/>
                  </a:lnTo>
                  <a:lnTo>
                    <a:pt x="51" y="40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69" y="26"/>
                  </a:lnTo>
                  <a:lnTo>
                    <a:pt x="75" y="22"/>
                  </a:lnTo>
                  <a:lnTo>
                    <a:pt x="82" y="19"/>
                  </a:lnTo>
                  <a:lnTo>
                    <a:pt x="89" y="15"/>
                  </a:lnTo>
                  <a:lnTo>
                    <a:pt x="96" y="12"/>
                  </a:lnTo>
                  <a:lnTo>
                    <a:pt x="103" y="9"/>
                  </a:lnTo>
                  <a:lnTo>
                    <a:pt x="110" y="7"/>
                  </a:lnTo>
                  <a:lnTo>
                    <a:pt x="125" y="3"/>
                  </a:lnTo>
                  <a:lnTo>
                    <a:pt x="133" y="1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74" y="0"/>
                  </a:lnTo>
                  <a:lnTo>
                    <a:pt x="181" y="1"/>
                  </a:lnTo>
                  <a:lnTo>
                    <a:pt x="189" y="3"/>
                  </a:lnTo>
                  <a:lnTo>
                    <a:pt x="204" y="7"/>
                  </a:lnTo>
                  <a:lnTo>
                    <a:pt x="211" y="9"/>
                  </a:lnTo>
                  <a:lnTo>
                    <a:pt x="218" y="12"/>
                  </a:lnTo>
                  <a:lnTo>
                    <a:pt x="232" y="19"/>
                  </a:lnTo>
                  <a:lnTo>
                    <a:pt x="245" y="26"/>
                  </a:lnTo>
                  <a:lnTo>
                    <a:pt x="251" y="31"/>
                  </a:lnTo>
                  <a:lnTo>
                    <a:pt x="257" y="35"/>
                  </a:lnTo>
                  <a:lnTo>
                    <a:pt x="268" y="46"/>
                  </a:lnTo>
                  <a:lnTo>
                    <a:pt x="273" y="51"/>
                  </a:lnTo>
                  <a:lnTo>
                    <a:pt x="278" y="57"/>
                  </a:lnTo>
                  <a:lnTo>
                    <a:pt x="283" y="63"/>
                  </a:lnTo>
                  <a:lnTo>
                    <a:pt x="287" y="69"/>
                  </a:lnTo>
                  <a:lnTo>
                    <a:pt x="291" y="75"/>
                  </a:lnTo>
                  <a:lnTo>
                    <a:pt x="295" y="82"/>
                  </a:lnTo>
                  <a:lnTo>
                    <a:pt x="299" y="88"/>
                  </a:lnTo>
                  <a:lnTo>
                    <a:pt x="302" y="95"/>
                  </a:lnTo>
                  <a:lnTo>
                    <a:pt x="305" y="102"/>
                  </a:lnTo>
                  <a:lnTo>
                    <a:pt x="307" y="110"/>
                  </a:lnTo>
                  <a:lnTo>
                    <a:pt x="311" y="125"/>
                  </a:lnTo>
                  <a:lnTo>
                    <a:pt x="312" y="132"/>
                  </a:lnTo>
                  <a:lnTo>
                    <a:pt x="313" y="140"/>
                  </a:lnTo>
                  <a:lnTo>
                    <a:pt x="314" y="148"/>
                  </a:lnTo>
                  <a:lnTo>
                    <a:pt x="314" y="156"/>
                  </a:lnTo>
                  <a:lnTo>
                    <a:pt x="314" y="165"/>
                  </a:lnTo>
                  <a:lnTo>
                    <a:pt x="313" y="173"/>
                  </a:lnTo>
                  <a:lnTo>
                    <a:pt x="312" y="181"/>
                  </a:lnTo>
                  <a:lnTo>
                    <a:pt x="311" y="189"/>
                  </a:lnTo>
                  <a:lnTo>
                    <a:pt x="307" y="204"/>
                  </a:lnTo>
                  <a:lnTo>
                    <a:pt x="305" y="211"/>
                  </a:lnTo>
                  <a:lnTo>
                    <a:pt x="302" y="218"/>
                  </a:lnTo>
                  <a:lnTo>
                    <a:pt x="295" y="232"/>
                  </a:lnTo>
                  <a:lnTo>
                    <a:pt x="287" y="245"/>
                  </a:lnTo>
                  <a:lnTo>
                    <a:pt x="283" y="251"/>
                  </a:lnTo>
                  <a:lnTo>
                    <a:pt x="278" y="257"/>
                  </a:lnTo>
                  <a:lnTo>
                    <a:pt x="268" y="268"/>
                  </a:lnTo>
                  <a:lnTo>
                    <a:pt x="263" y="273"/>
                  </a:lnTo>
                  <a:lnTo>
                    <a:pt x="257" y="278"/>
                  </a:lnTo>
                  <a:lnTo>
                    <a:pt x="251" y="283"/>
                  </a:lnTo>
                  <a:lnTo>
                    <a:pt x="245" y="287"/>
                  </a:lnTo>
                  <a:lnTo>
                    <a:pt x="239" y="291"/>
                  </a:lnTo>
                  <a:lnTo>
                    <a:pt x="232" y="295"/>
                  </a:lnTo>
                  <a:lnTo>
                    <a:pt x="225" y="298"/>
                  </a:lnTo>
                  <a:lnTo>
                    <a:pt x="218" y="301"/>
                  </a:lnTo>
                  <a:lnTo>
                    <a:pt x="211" y="304"/>
                  </a:lnTo>
                  <a:lnTo>
                    <a:pt x="204" y="307"/>
                  </a:lnTo>
                  <a:lnTo>
                    <a:pt x="189" y="311"/>
                  </a:lnTo>
                  <a:lnTo>
                    <a:pt x="181" y="312"/>
                  </a:lnTo>
                  <a:lnTo>
                    <a:pt x="174" y="313"/>
                  </a:lnTo>
                  <a:lnTo>
                    <a:pt x="158" y="314"/>
                  </a:lnTo>
                  <a:lnTo>
                    <a:pt x="141" y="313"/>
                  </a:lnTo>
                  <a:lnTo>
                    <a:pt x="133" y="312"/>
                  </a:lnTo>
                  <a:lnTo>
                    <a:pt x="125" y="311"/>
                  </a:lnTo>
                  <a:lnTo>
                    <a:pt x="110" y="307"/>
                  </a:lnTo>
                  <a:lnTo>
                    <a:pt x="103" y="304"/>
                  </a:lnTo>
                  <a:lnTo>
                    <a:pt x="96" y="301"/>
                  </a:lnTo>
                  <a:lnTo>
                    <a:pt x="82" y="295"/>
                  </a:lnTo>
                  <a:lnTo>
                    <a:pt x="69" y="287"/>
                  </a:lnTo>
                  <a:lnTo>
                    <a:pt x="63" y="283"/>
                  </a:lnTo>
                  <a:lnTo>
                    <a:pt x="57" y="278"/>
                  </a:lnTo>
                  <a:lnTo>
                    <a:pt x="46" y="268"/>
                  </a:lnTo>
                  <a:lnTo>
                    <a:pt x="41" y="263"/>
                  </a:lnTo>
                  <a:lnTo>
                    <a:pt x="36" y="257"/>
                  </a:lnTo>
                  <a:lnTo>
                    <a:pt x="31" y="251"/>
                  </a:lnTo>
                  <a:lnTo>
                    <a:pt x="27" y="245"/>
                  </a:lnTo>
                  <a:lnTo>
                    <a:pt x="23" y="238"/>
                  </a:lnTo>
                  <a:lnTo>
                    <a:pt x="19" y="232"/>
                  </a:lnTo>
                  <a:lnTo>
                    <a:pt x="15" y="225"/>
                  </a:lnTo>
                  <a:lnTo>
                    <a:pt x="12" y="218"/>
                  </a:lnTo>
                  <a:lnTo>
                    <a:pt x="9" y="211"/>
                  </a:lnTo>
                  <a:lnTo>
                    <a:pt x="7" y="204"/>
                  </a:lnTo>
                  <a:lnTo>
                    <a:pt x="3" y="189"/>
                  </a:lnTo>
                  <a:lnTo>
                    <a:pt x="2" y="181"/>
                  </a:lnTo>
                  <a:lnTo>
                    <a:pt x="1" y="173"/>
                  </a:lnTo>
                  <a:lnTo>
                    <a:pt x="0" y="165"/>
                  </a:lnTo>
                  <a:lnTo>
                    <a:pt x="0" y="156"/>
                  </a:lnTo>
                  <a:close/>
                  <a:moveTo>
                    <a:pt x="1" y="156"/>
                  </a:moveTo>
                  <a:lnTo>
                    <a:pt x="2" y="148"/>
                  </a:lnTo>
                  <a:lnTo>
                    <a:pt x="2" y="140"/>
                  </a:lnTo>
                  <a:lnTo>
                    <a:pt x="5" y="125"/>
                  </a:lnTo>
                  <a:lnTo>
                    <a:pt x="6" y="117"/>
                  </a:lnTo>
                  <a:lnTo>
                    <a:pt x="8" y="110"/>
                  </a:lnTo>
                  <a:lnTo>
                    <a:pt x="14" y="96"/>
                  </a:lnTo>
                  <a:lnTo>
                    <a:pt x="20" y="82"/>
                  </a:lnTo>
                  <a:lnTo>
                    <a:pt x="28" y="69"/>
                  </a:lnTo>
                  <a:lnTo>
                    <a:pt x="32" y="63"/>
                  </a:lnTo>
                  <a:lnTo>
                    <a:pt x="37" y="58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64" y="32"/>
                  </a:lnTo>
                  <a:lnTo>
                    <a:pt x="70" y="28"/>
                  </a:lnTo>
                  <a:lnTo>
                    <a:pt x="76" y="24"/>
                  </a:lnTo>
                  <a:lnTo>
                    <a:pt x="83" y="20"/>
                  </a:lnTo>
                  <a:lnTo>
                    <a:pt x="89" y="16"/>
                  </a:lnTo>
                  <a:lnTo>
                    <a:pt x="96" y="13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5" y="4"/>
                  </a:lnTo>
                  <a:lnTo>
                    <a:pt x="133" y="3"/>
                  </a:lnTo>
                  <a:lnTo>
                    <a:pt x="141" y="2"/>
                  </a:lnTo>
                  <a:lnTo>
                    <a:pt x="158" y="1"/>
                  </a:lnTo>
                  <a:lnTo>
                    <a:pt x="166" y="1"/>
                  </a:lnTo>
                  <a:lnTo>
                    <a:pt x="173" y="2"/>
                  </a:lnTo>
                  <a:lnTo>
                    <a:pt x="189" y="4"/>
                  </a:lnTo>
                  <a:lnTo>
                    <a:pt x="196" y="6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1" y="20"/>
                  </a:lnTo>
                  <a:lnTo>
                    <a:pt x="244" y="28"/>
                  </a:lnTo>
                  <a:lnTo>
                    <a:pt x="250" y="32"/>
                  </a:lnTo>
                  <a:lnTo>
                    <a:pt x="256" y="36"/>
                  </a:lnTo>
                  <a:lnTo>
                    <a:pt x="267" y="47"/>
                  </a:lnTo>
                  <a:lnTo>
                    <a:pt x="277" y="58"/>
                  </a:lnTo>
                  <a:lnTo>
                    <a:pt x="282" y="63"/>
                  </a:lnTo>
                  <a:lnTo>
                    <a:pt x="286" y="69"/>
                  </a:lnTo>
                  <a:lnTo>
                    <a:pt x="290" y="76"/>
                  </a:lnTo>
                  <a:lnTo>
                    <a:pt x="294" y="82"/>
                  </a:lnTo>
                  <a:lnTo>
                    <a:pt x="297" y="89"/>
                  </a:lnTo>
                  <a:lnTo>
                    <a:pt x="301" y="96"/>
                  </a:lnTo>
                  <a:lnTo>
                    <a:pt x="306" y="110"/>
                  </a:lnTo>
                  <a:lnTo>
                    <a:pt x="308" y="117"/>
                  </a:lnTo>
                  <a:lnTo>
                    <a:pt x="310" y="125"/>
                  </a:lnTo>
                  <a:lnTo>
                    <a:pt x="311" y="133"/>
                  </a:lnTo>
                  <a:lnTo>
                    <a:pt x="312" y="140"/>
                  </a:lnTo>
                  <a:lnTo>
                    <a:pt x="313" y="156"/>
                  </a:lnTo>
                  <a:lnTo>
                    <a:pt x="312" y="165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8" y="196"/>
                  </a:lnTo>
                  <a:lnTo>
                    <a:pt x="306" y="203"/>
                  </a:lnTo>
                  <a:lnTo>
                    <a:pt x="301" y="218"/>
                  </a:lnTo>
                  <a:lnTo>
                    <a:pt x="294" y="231"/>
                  </a:lnTo>
                  <a:lnTo>
                    <a:pt x="286" y="244"/>
                  </a:lnTo>
                  <a:lnTo>
                    <a:pt x="282" y="250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6" y="277"/>
                  </a:lnTo>
                  <a:lnTo>
                    <a:pt x="250" y="282"/>
                  </a:lnTo>
                  <a:lnTo>
                    <a:pt x="244" y="286"/>
                  </a:lnTo>
                  <a:lnTo>
                    <a:pt x="238" y="290"/>
                  </a:lnTo>
                  <a:lnTo>
                    <a:pt x="231" y="294"/>
                  </a:lnTo>
                  <a:lnTo>
                    <a:pt x="225" y="297"/>
                  </a:lnTo>
                  <a:lnTo>
                    <a:pt x="218" y="300"/>
                  </a:lnTo>
                  <a:lnTo>
                    <a:pt x="204" y="305"/>
                  </a:lnTo>
                  <a:lnTo>
                    <a:pt x="196" y="308"/>
                  </a:lnTo>
                  <a:lnTo>
                    <a:pt x="189" y="309"/>
                  </a:lnTo>
                  <a:lnTo>
                    <a:pt x="181" y="311"/>
                  </a:lnTo>
                  <a:lnTo>
                    <a:pt x="173" y="312"/>
                  </a:lnTo>
                  <a:lnTo>
                    <a:pt x="158" y="312"/>
                  </a:lnTo>
                  <a:lnTo>
                    <a:pt x="149" y="312"/>
                  </a:lnTo>
                  <a:lnTo>
                    <a:pt x="141" y="312"/>
                  </a:lnTo>
                  <a:lnTo>
                    <a:pt x="125" y="309"/>
                  </a:lnTo>
                  <a:lnTo>
                    <a:pt x="118" y="308"/>
                  </a:lnTo>
                  <a:lnTo>
                    <a:pt x="110" y="305"/>
                  </a:lnTo>
                  <a:lnTo>
                    <a:pt x="96" y="300"/>
                  </a:lnTo>
                  <a:lnTo>
                    <a:pt x="83" y="294"/>
                  </a:lnTo>
                  <a:lnTo>
                    <a:pt x="70" y="286"/>
                  </a:lnTo>
                  <a:lnTo>
                    <a:pt x="64" y="282"/>
                  </a:lnTo>
                  <a:lnTo>
                    <a:pt x="58" y="277"/>
                  </a:lnTo>
                  <a:lnTo>
                    <a:pt x="47" y="267"/>
                  </a:lnTo>
                  <a:lnTo>
                    <a:pt x="37" y="256"/>
                  </a:lnTo>
                  <a:lnTo>
                    <a:pt x="32" y="250"/>
                  </a:lnTo>
                  <a:lnTo>
                    <a:pt x="28" y="244"/>
                  </a:lnTo>
                  <a:lnTo>
                    <a:pt x="24" y="238"/>
                  </a:lnTo>
                  <a:lnTo>
                    <a:pt x="20" y="231"/>
                  </a:lnTo>
                  <a:lnTo>
                    <a:pt x="17" y="224"/>
                  </a:lnTo>
                  <a:lnTo>
                    <a:pt x="14" y="218"/>
                  </a:lnTo>
                  <a:lnTo>
                    <a:pt x="8" y="203"/>
                  </a:lnTo>
                  <a:lnTo>
                    <a:pt x="6" y="196"/>
                  </a:lnTo>
                  <a:lnTo>
                    <a:pt x="5" y="188"/>
                  </a:lnTo>
                  <a:lnTo>
                    <a:pt x="3" y="181"/>
                  </a:lnTo>
                  <a:lnTo>
                    <a:pt x="2" y="173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9" name="Freeform 211"/>
            <p:cNvSpPr>
              <a:spLocks noEditPoints="1"/>
            </p:cNvSpPr>
            <p:nvPr/>
          </p:nvSpPr>
          <p:spPr bwMode="auto">
            <a:xfrm rot="1413173">
              <a:off x="1964" y="1451"/>
              <a:ext cx="1792" cy="1786"/>
            </a:xfrm>
            <a:custGeom>
              <a:avLst/>
              <a:gdLst>
                <a:gd name="T0" fmla="*/ 758 w 312"/>
                <a:gd name="T1" fmla="*/ 23482 h 311"/>
                <a:gd name="T2" fmla="*/ 3595 w 312"/>
                <a:gd name="T3" fmla="*/ 15333 h 311"/>
                <a:gd name="T4" fmla="*/ 8707 w 312"/>
                <a:gd name="T5" fmla="*/ 8706 h 311"/>
                <a:gd name="T6" fmla="*/ 14215 w 312"/>
                <a:gd name="T7" fmla="*/ 4353 h 311"/>
                <a:gd name="T8" fmla="*/ 20648 w 312"/>
                <a:gd name="T9" fmla="*/ 1321 h 311"/>
                <a:gd name="T10" fmla="*/ 26524 w 312"/>
                <a:gd name="T11" fmla="*/ 195 h 311"/>
                <a:gd name="T12" fmla="*/ 35627 w 312"/>
                <a:gd name="T13" fmla="*/ 563 h 311"/>
                <a:gd name="T14" fmla="*/ 43577 w 312"/>
                <a:gd name="T15" fmla="*/ 3595 h 311"/>
                <a:gd name="T16" fmla="*/ 50406 w 312"/>
                <a:gd name="T17" fmla="*/ 8706 h 311"/>
                <a:gd name="T18" fmla="*/ 54759 w 312"/>
                <a:gd name="T19" fmla="*/ 14213 h 311"/>
                <a:gd name="T20" fmla="*/ 57798 w 312"/>
                <a:gd name="T21" fmla="*/ 20645 h 311"/>
                <a:gd name="T22" fmla="*/ 58918 w 312"/>
                <a:gd name="T23" fmla="*/ 26319 h 311"/>
                <a:gd name="T24" fmla="*/ 58556 w 312"/>
                <a:gd name="T25" fmla="*/ 35421 h 311"/>
                <a:gd name="T26" fmla="*/ 55518 w 312"/>
                <a:gd name="T27" fmla="*/ 43565 h 311"/>
                <a:gd name="T28" fmla="*/ 50406 w 312"/>
                <a:gd name="T29" fmla="*/ 50393 h 311"/>
                <a:gd name="T30" fmla="*/ 44898 w 312"/>
                <a:gd name="T31" fmla="*/ 54746 h 311"/>
                <a:gd name="T32" fmla="*/ 38465 w 312"/>
                <a:gd name="T33" fmla="*/ 57583 h 311"/>
                <a:gd name="T34" fmla="*/ 32595 w 312"/>
                <a:gd name="T35" fmla="*/ 58904 h 311"/>
                <a:gd name="T36" fmla="*/ 23486 w 312"/>
                <a:gd name="T37" fmla="*/ 58341 h 311"/>
                <a:gd name="T38" fmla="*/ 15536 w 312"/>
                <a:gd name="T39" fmla="*/ 55504 h 311"/>
                <a:gd name="T40" fmla="*/ 8707 w 312"/>
                <a:gd name="T41" fmla="*/ 50393 h 311"/>
                <a:gd name="T42" fmla="*/ 4354 w 312"/>
                <a:gd name="T43" fmla="*/ 44885 h 311"/>
                <a:gd name="T44" fmla="*/ 1321 w 312"/>
                <a:gd name="T45" fmla="*/ 38258 h 311"/>
                <a:gd name="T46" fmla="*/ 195 w 312"/>
                <a:gd name="T47" fmla="*/ 32584 h 311"/>
                <a:gd name="T48" fmla="*/ 758 w 312"/>
                <a:gd name="T49" fmla="*/ 24998 h 311"/>
                <a:gd name="T50" fmla="*/ 2636 w 312"/>
                <a:gd name="T51" fmla="*/ 18009 h 311"/>
                <a:gd name="T52" fmla="*/ 5313 w 312"/>
                <a:gd name="T53" fmla="*/ 13059 h 311"/>
                <a:gd name="T54" fmla="*/ 10987 w 312"/>
                <a:gd name="T55" fmla="*/ 6989 h 311"/>
                <a:gd name="T56" fmla="*/ 18178 w 312"/>
                <a:gd name="T57" fmla="*/ 2636 h 311"/>
                <a:gd name="T58" fmla="*/ 23687 w 312"/>
                <a:gd name="T59" fmla="*/ 959 h 311"/>
                <a:gd name="T60" fmla="*/ 32595 w 312"/>
                <a:gd name="T61" fmla="*/ 362 h 311"/>
                <a:gd name="T62" fmla="*/ 38270 w 312"/>
                <a:gd name="T63" fmla="*/ 1516 h 311"/>
                <a:gd name="T64" fmla="*/ 44702 w 312"/>
                <a:gd name="T65" fmla="*/ 4554 h 311"/>
                <a:gd name="T66" fmla="*/ 51164 w 312"/>
                <a:gd name="T67" fmla="*/ 9860 h 311"/>
                <a:gd name="T68" fmla="*/ 55322 w 312"/>
                <a:gd name="T69" fmla="*/ 15534 h 311"/>
                <a:gd name="T70" fmla="*/ 57798 w 312"/>
                <a:gd name="T71" fmla="*/ 22161 h 311"/>
                <a:gd name="T72" fmla="*/ 58751 w 312"/>
                <a:gd name="T73" fmla="*/ 29351 h 311"/>
                <a:gd name="T74" fmla="*/ 57798 w 312"/>
                <a:gd name="T75" fmla="*/ 36937 h 311"/>
                <a:gd name="T76" fmla="*/ 55322 w 312"/>
                <a:gd name="T77" fmla="*/ 43565 h 311"/>
                <a:gd name="T78" fmla="*/ 50210 w 312"/>
                <a:gd name="T79" fmla="*/ 50192 h 311"/>
                <a:gd name="T80" fmla="*/ 45857 w 312"/>
                <a:gd name="T81" fmla="*/ 53787 h 311"/>
                <a:gd name="T82" fmla="*/ 38270 w 312"/>
                <a:gd name="T83" fmla="*/ 57382 h 311"/>
                <a:gd name="T84" fmla="*/ 32595 w 312"/>
                <a:gd name="T85" fmla="*/ 58536 h 311"/>
                <a:gd name="T86" fmla="*/ 23687 w 312"/>
                <a:gd name="T87" fmla="*/ 58140 h 311"/>
                <a:gd name="T88" fmla="*/ 16857 w 312"/>
                <a:gd name="T89" fmla="*/ 55866 h 311"/>
                <a:gd name="T90" fmla="*/ 10987 w 312"/>
                <a:gd name="T91" fmla="*/ 52075 h 311"/>
                <a:gd name="T92" fmla="*/ 6071 w 312"/>
                <a:gd name="T93" fmla="*/ 46964 h 311"/>
                <a:gd name="T94" fmla="*/ 2079 w 312"/>
                <a:gd name="T95" fmla="*/ 39573 h 311"/>
                <a:gd name="T96" fmla="*/ 758 w 312"/>
                <a:gd name="T97" fmla="*/ 34101 h 3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2"/>
                <a:gd name="T148" fmla="*/ 0 h 311"/>
                <a:gd name="T149" fmla="*/ 312 w 312"/>
                <a:gd name="T150" fmla="*/ 311 h 3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2" h="311">
                  <a:moveTo>
                    <a:pt x="0" y="155"/>
                  </a:moveTo>
                  <a:lnTo>
                    <a:pt x="1" y="147"/>
                  </a:lnTo>
                  <a:lnTo>
                    <a:pt x="1" y="139"/>
                  </a:lnTo>
                  <a:lnTo>
                    <a:pt x="4" y="124"/>
                  </a:lnTo>
                  <a:lnTo>
                    <a:pt x="5" y="116"/>
                  </a:lnTo>
                  <a:lnTo>
                    <a:pt x="7" y="109"/>
                  </a:lnTo>
                  <a:lnTo>
                    <a:pt x="13" y="95"/>
                  </a:lnTo>
                  <a:lnTo>
                    <a:pt x="19" y="81"/>
                  </a:lnTo>
                  <a:lnTo>
                    <a:pt x="27" y="68"/>
                  </a:lnTo>
                  <a:lnTo>
                    <a:pt x="31" y="62"/>
                  </a:lnTo>
                  <a:lnTo>
                    <a:pt x="36" y="57"/>
                  </a:lnTo>
                  <a:lnTo>
                    <a:pt x="46" y="46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69" y="27"/>
                  </a:lnTo>
                  <a:lnTo>
                    <a:pt x="75" y="23"/>
                  </a:lnTo>
                  <a:lnTo>
                    <a:pt x="82" y="19"/>
                  </a:lnTo>
                  <a:lnTo>
                    <a:pt x="88" y="15"/>
                  </a:lnTo>
                  <a:lnTo>
                    <a:pt x="95" y="12"/>
                  </a:lnTo>
                  <a:lnTo>
                    <a:pt x="109" y="7"/>
                  </a:lnTo>
                  <a:lnTo>
                    <a:pt x="117" y="5"/>
                  </a:lnTo>
                  <a:lnTo>
                    <a:pt x="124" y="3"/>
                  </a:lnTo>
                  <a:lnTo>
                    <a:pt x="132" y="2"/>
                  </a:lnTo>
                  <a:lnTo>
                    <a:pt x="140" y="1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72" y="1"/>
                  </a:lnTo>
                  <a:lnTo>
                    <a:pt x="188" y="3"/>
                  </a:lnTo>
                  <a:lnTo>
                    <a:pt x="195" y="5"/>
                  </a:lnTo>
                  <a:lnTo>
                    <a:pt x="203" y="7"/>
                  </a:lnTo>
                  <a:lnTo>
                    <a:pt x="217" y="12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49" y="31"/>
                  </a:lnTo>
                  <a:lnTo>
                    <a:pt x="255" y="35"/>
                  </a:lnTo>
                  <a:lnTo>
                    <a:pt x="266" y="46"/>
                  </a:lnTo>
                  <a:lnTo>
                    <a:pt x="276" y="57"/>
                  </a:lnTo>
                  <a:lnTo>
                    <a:pt x="281" y="62"/>
                  </a:lnTo>
                  <a:lnTo>
                    <a:pt x="285" y="68"/>
                  </a:lnTo>
                  <a:lnTo>
                    <a:pt x="289" y="75"/>
                  </a:lnTo>
                  <a:lnTo>
                    <a:pt x="293" y="81"/>
                  </a:lnTo>
                  <a:lnTo>
                    <a:pt x="296" y="88"/>
                  </a:lnTo>
                  <a:lnTo>
                    <a:pt x="300" y="95"/>
                  </a:lnTo>
                  <a:lnTo>
                    <a:pt x="305" y="109"/>
                  </a:lnTo>
                  <a:lnTo>
                    <a:pt x="307" y="116"/>
                  </a:lnTo>
                  <a:lnTo>
                    <a:pt x="309" y="124"/>
                  </a:lnTo>
                  <a:lnTo>
                    <a:pt x="310" y="132"/>
                  </a:lnTo>
                  <a:lnTo>
                    <a:pt x="311" y="139"/>
                  </a:lnTo>
                  <a:lnTo>
                    <a:pt x="312" y="155"/>
                  </a:lnTo>
                  <a:lnTo>
                    <a:pt x="311" y="164"/>
                  </a:lnTo>
                  <a:lnTo>
                    <a:pt x="311" y="172"/>
                  </a:lnTo>
                  <a:lnTo>
                    <a:pt x="309" y="187"/>
                  </a:lnTo>
                  <a:lnTo>
                    <a:pt x="307" y="195"/>
                  </a:lnTo>
                  <a:lnTo>
                    <a:pt x="305" y="202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5" y="243"/>
                  </a:lnTo>
                  <a:lnTo>
                    <a:pt x="281" y="249"/>
                  </a:lnTo>
                  <a:lnTo>
                    <a:pt x="276" y="255"/>
                  </a:lnTo>
                  <a:lnTo>
                    <a:pt x="266" y="266"/>
                  </a:lnTo>
                  <a:lnTo>
                    <a:pt x="255" y="276"/>
                  </a:lnTo>
                  <a:lnTo>
                    <a:pt x="249" y="281"/>
                  </a:lnTo>
                  <a:lnTo>
                    <a:pt x="243" y="285"/>
                  </a:lnTo>
                  <a:lnTo>
                    <a:pt x="237" y="289"/>
                  </a:lnTo>
                  <a:lnTo>
                    <a:pt x="230" y="293"/>
                  </a:lnTo>
                  <a:lnTo>
                    <a:pt x="224" y="296"/>
                  </a:lnTo>
                  <a:lnTo>
                    <a:pt x="217" y="299"/>
                  </a:lnTo>
                  <a:lnTo>
                    <a:pt x="203" y="304"/>
                  </a:lnTo>
                  <a:lnTo>
                    <a:pt x="195" y="307"/>
                  </a:lnTo>
                  <a:lnTo>
                    <a:pt x="188" y="308"/>
                  </a:lnTo>
                  <a:lnTo>
                    <a:pt x="180" y="310"/>
                  </a:lnTo>
                  <a:lnTo>
                    <a:pt x="172" y="311"/>
                  </a:lnTo>
                  <a:lnTo>
                    <a:pt x="157" y="311"/>
                  </a:lnTo>
                  <a:lnTo>
                    <a:pt x="148" y="311"/>
                  </a:lnTo>
                  <a:lnTo>
                    <a:pt x="140" y="311"/>
                  </a:lnTo>
                  <a:lnTo>
                    <a:pt x="124" y="308"/>
                  </a:lnTo>
                  <a:lnTo>
                    <a:pt x="117" y="307"/>
                  </a:lnTo>
                  <a:lnTo>
                    <a:pt x="109" y="304"/>
                  </a:lnTo>
                  <a:lnTo>
                    <a:pt x="95" y="299"/>
                  </a:lnTo>
                  <a:lnTo>
                    <a:pt x="82" y="293"/>
                  </a:lnTo>
                  <a:lnTo>
                    <a:pt x="69" y="285"/>
                  </a:lnTo>
                  <a:lnTo>
                    <a:pt x="63" y="281"/>
                  </a:lnTo>
                  <a:lnTo>
                    <a:pt x="57" y="276"/>
                  </a:lnTo>
                  <a:lnTo>
                    <a:pt x="46" y="266"/>
                  </a:lnTo>
                  <a:lnTo>
                    <a:pt x="36" y="255"/>
                  </a:lnTo>
                  <a:lnTo>
                    <a:pt x="31" y="249"/>
                  </a:lnTo>
                  <a:lnTo>
                    <a:pt x="27" y="243"/>
                  </a:lnTo>
                  <a:lnTo>
                    <a:pt x="23" y="237"/>
                  </a:lnTo>
                  <a:lnTo>
                    <a:pt x="19" y="230"/>
                  </a:lnTo>
                  <a:lnTo>
                    <a:pt x="16" y="223"/>
                  </a:lnTo>
                  <a:lnTo>
                    <a:pt x="13" y="217"/>
                  </a:lnTo>
                  <a:lnTo>
                    <a:pt x="7" y="202"/>
                  </a:lnTo>
                  <a:lnTo>
                    <a:pt x="5" y="195"/>
                  </a:lnTo>
                  <a:lnTo>
                    <a:pt x="4" y="187"/>
                  </a:lnTo>
                  <a:lnTo>
                    <a:pt x="2" y="180"/>
                  </a:lnTo>
                  <a:lnTo>
                    <a:pt x="1" y="172"/>
                  </a:lnTo>
                  <a:lnTo>
                    <a:pt x="0" y="155"/>
                  </a:lnTo>
                  <a:close/>
                  <a:moveTo>
                    <a:pt x="2" y="155"/>
                  </a:moveTo>
                  <a:lnTo>
                    <a:pt x="3" y="140"/>
                  </a:lnTo>
                  <a:lnTo>
                    <a:pt x="4" y="132"/>
                  </a:lnTo>
                  <a:lnTo>
                    <a:pt x="5" y="124"/>
                  </a:lnTo>
                  <a:lnTo>
                    <a:pt x="7" y="117"/>
                  </a:lnTo>
                  <a:lnTo>
                    <a:pt x="9" y="110"/>
                  </a:lnTo>
                  <a:lnTo>
                    <a:pt x="14" y="95"/>
                  </a:lnTo>
                  <a:lnTo>
                    <a:pt x="17" y="89"/>
                  </a:lnTo>
                  <a:lnTo>
                    <a:pt x="20" y="82"/>
                  </a:lnTo>
                  <a:lnTo>
                    <a:pt x="24" y="76"/>
                  </a:lnTo>
                  <a:lnTo>
                    <a:pt x="28" y="69"/>
                  </a:lnTo>
                  <a:lnTo>
                    <a:pt x="37" y="57"/>
                  </a:lnTo>
                  <a:lnTo>
                    <a:pt x="47" y="47"/>
                  </a:lnTo>
                  <a:lnTo>
                    <a:pt x="52" y="41"/>
                  </a:lnTo>
                  <a:lnTo>
                    <a:pt x="58" y="37"/>
                  </a:lnTo>
                  <a:lnTo>
                    <a:pt x="64" y="32"/>
                  </a:lnTo>
                  <a:lnTo>
                    <a:pt x="70" y="28"/>
                  </a:lnTo>
                  <a:lnTo>
                    <a:pt x="82" y="20"/>
                  </a:lnTo>
                  <a:lnTo>
                    <a:pt x="96" y="14"/>
                  </a:lnTo>
                  <a:lnTo>
                    <a:pt x="103" y="11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5" y="5"/>
                  </a:lnTo>
                  <a:lnTo>
                    <a:pt x="132" y="3"/>
                  </a:lnTo>
                  <a:lnTo>
                    <a:pt x="140" y="2"/>
                  </a:lnTo>
                  <a:lnTo>
                    <a:pt x="157" y="1"/>
                  </a:lnTo>
                  <a:lnTo>
                    <a:pt x="172" y="2"/>
                  </a:lnTo>
                  <a:lnTo>
                    <a:pt x="180" y="3"/>
                  </a:lnTo>
                  <a:lnTo>
                    <a:pt x="188" y="5"/>
                  </a:lnTo>
                  <a:lnTo>
                    <a:pt x="195" y="6"/>
                  </a:lnTo>
                  <a:lnTo>
                    <a:pt x="202" y="8"/>
                  </a:lnTo>
                  <a:lnTo>
                    <a:pt x="216" y="14"/>
                  </a:lnTo>
                  <a:lnTo>
                    <a:pt x="223" y="17"/>
                  </a:lnTo>
                  <a:lnTo>
                    <a:pt x="230" y="20"/>
                  </a:lnTo>
                  <a:lnTo>
                    <a:pt x="236" y="24"/>
                  </a:lnTo>
                  <a:lnTo>
                    <a:pt x="242" y="28"/>
                  </a:lnTo>
                  <a:lnTo>
                    <a:pt x="254" y="37"/>
                  </a:lnTo>
                  <a:lnTo>
                    <a:pt x="265" y="47"/>
                  </a:lnTo>
                  <a:lnTo>
                    <a:pt x="270" y="52"/>
                  </a:lnTo>
                  <a:lnTo>
                    <a:pt x="275" y="57"/>
                  </a:lnTo>
                  <a:lnTo>
                    <a:pt x="280" y="63"/>
                  </a:lnTo>
                  <a:lnTo>
                    <a:pt x="284" y="69"/>
                  </a:lnTo>
                  <a:lnTo>
                    <a:pt x="292" y="82"/>
                  </a:lnTo>
                  <a:lnTo>
                    <a:pt x="298" y="95"/>
                  </a:lnTo>
                  <a:lnTo>
                    <a:pt x="301" y="102"/>
                  </a:lnTo>
                  <a:lnTo>
                    <a:pt x="303" y="110"/>
                  </a:lnTo>
                  <a:lnTo>
                    <a:pt x="305" y="117"/>
                  </a:lnTo>
                  <a:lnTo>
                    <a:pt x="307" y="124"/>
                  </a:lnTo>
                  <a:lnTo>
                    <a:pt x="309" y="132"/>
                  </a:lnTo>
                  <a:lnTo>
                    <a:pt x="309" y="140"/>
                  </a:lnTo>
                  <a:lnTo>
                    <a:pt x="310" y="155"/>
                  </a:lnTo>
                  <a:lnTo>
                    <a:pt x="309" y="172"/>
                  </a:lnTo>
                  <a:lnTo>
                    <a:pt x="309" y="180"/>
                  </a:lnTo>
                  <a:lnTo>
                    <a:pt x="307" y="187"/>
                  </a:lnTo>
                  <a:lnTo>
                    <a:pt x="305" y="195"/>
                  </a:lnTo>
                  <a:lnTo>
                    <a:pt x="303" y="202"/>
                  </a:lnTo>
                  <a:lnTo>
                    <a:pt x="298" y="216"/>
                  </a:lnTo>
                  <a:lnTo>
                    <a:pt x="295" y="223"/>
                  </a:lnTo>
                  <a:lnTo>
                    <a:pt x="292" y="230"/>
                  </a:lnTo>
                  <a:lnTo>
                    <a:pt x="288" y="236"/>
                  </a:lnTo>
                  <a:lnTo>
                    <a:pt x="284" y="242"/>
                  </a:lnTo>
                  <a:lnTo>
                    <a:pt x="275" y="254"/>
                  </a:lnTo>
                  <a:lnTo>
                    <a:pt x="265" y="265"/>
                  </a:lnTo>
                  <a:lnTo>
                    <a:pt x="260" y="270"/>
                  </a:lnTo>
                  <a:lnTo>
                    <a:pt x="254" y="275"/>
                  </a:lnTo>
                  <a:lnTo>
                    <a:pt x="249" y="279"/>
                  </a:lnTo>
                  <a:lnTo>
                    <a:pt x="242" y="284"/>
                  </a:lnTo>
                  <a:lnTo>
                    <a:pt x="230" y="291"/>
                  </a:lnTo>
                  <a:lnTo>
                    <a:pt x="216" y="298"/>
                  </a:lnTo>
                  <a:lnTo>
                    <a:pt x="209" y="301"/>
                  </a:lnTo>
                  <a:lnTo>
                    <a:pt x="202" y="303"/>
                  </a:lnTo>
                  <a:lnTo>
                    <a:pt x="195" y="305"/>
                  </a:lnTo>
                  <a:lnTo>
                    <a:pt x="188" y="307"/>
                  </a:lnTo>
                  <a:lnTo>
                    <a:pt x="180" y="308"/>
                  </a:lnTo>
                  <a:lnTo>
                    <a:pt x="172" y="309"/>
                  </a:lnTo>
                  <a:lnTo>
                    <a:pt x="157" y="310"/>
                  </a:lnTo>
                  <a:lnTo>
                    <a:pt x="140" y="309"/>
                  </a:lnTo>
                  <a:lnTo>
                    <a:pt x="132" y="308"/>
                  </a:lnTo>
                  <a:lnTo>
                    <a:pt x="125" y="307"/>
                  </a:lnTo>
                  <a:lnTo>
                    <a:pt x="117" y="305"/>
                  </a:lnTo>
                  <a:lnTo>
                    <a:pt x="110" y="303"/>
                  </a:lnTo>
                  <a:lnTo>
                    <a:pt x="96" y="298"/>
                  </a:lnTo>
                  <a:lnTo>
                    <a:pt x="89" y="295"/>
                  </a:lnTo>
                  <a:lnTo>
                    <a:pt x="82" y="291"/>
                  </a:lnTo>
                  <a:lnTo>
                    <a:pt x="76" y="288"/>
                  </a:lnTo>
                  <a:lnTo>
                    <a:pt x="70" y="284"/>
                  </a:lnTo>
                  <a:lnTo>
                    <a:pt x="58" y="275"/>
                  </a:lnTo>
                  <a:lnTo>
                    <a:pt x="47" y="265"/>
                  </a:lnTo>
                  <a:lnTo>
                    <a:pt x="42" y="260"/>
                  </a:lnTo>
                  <a:lnTo>
                    <a:pt x="37" y="254"/>
                  </a:lnTo>
                  <a:lnTo>
                    <a:pt x="32" y="248"/>
                  </a:lnTo>
                  <a:lnTo>
                    <a:pt x="28" y="242"/>
                  </a:lnTo>
                  <a:lnTo>
                    <a:pt x="20" y="230"/>
                  </a:lnTo>
                  <a:lnTo>
                    <a:pt x="14" y="216"/>
                  </a:lnTo>
                  <a:lnTo>
                    <a:pt x="11" y="209"/>
                  </a:lnTo>
                  <a:lnTo>
                    <a:pt x="9" y="202"/>
                  </a:lnTo>
                  <a:lnTo>
                    <a:pt x="7" y="195"/>
                  </a:lnTo>
                  <a:lnTo>
                    <a:pt x="5" y="187"/>
                  </a:lnTo>
                  <a:lnTo>
                    <a:pt x="4" y="180"/>
                  </a:lnTo>
                  <a:lnTo>
                    <a:pt x="3" y="172"/>
                  </a:lnTo>
                  <a:lnTo>
                    <a:pt x="2" y="1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0" name="Freeform 212"/>
            <p:cNvSpPr>
              <a:spLocks noEditPoints="1"/>
            </p:cNvSpPr>
            <p:nvPr/>
          </p:nvSpPr>
          <p:spPr bwMode="auto">
            <a:xfrm rot="1413173">
              <a:off x="1974" y="1457"/>
              <a:ext cx="1770" cy="1775"/>
            </a:xfrm>
            <a:custGeom>
              <a:avLst/>
              <a:gdLst>
                <a:gd name="T0" fmla="*/ 563 w 308"/>
                <a:gd name="T1" fmla="*/ 23328 h 309"/>
                <a:gd name="T2" fmla="*/ 2839 w 308"/>
                <a:gd name="T3" fmla="*/ 16699 h 309"/>
                <a:gd name="T4" fmla="*/ 6638 w 308"/>
                <a:gd name="T5" fmla="*/ 10627 h 309"/>
                <a:gd name="T6" fmla="*/ 11758 w 308"/>
                <a:gd name="T7" fmla="*/ 5871 h 309"/>
                <a:gd name="T8" fmla="*/ 19154 w 308"/>
                <a:gd name="T9" fmla="*/ 1878 h 309"/>
                <a:gd name="T10" fmla="*/ 24671 w 308"/>
                <a:gd name="T11" fmla="*/ 362 h 309"/>
                <a:gd name="T12" fmla="*/ 33785 w 308"/>
                <a:gd name="T13" fmla="*/ 362 h 309"/>
                <a:gd name="T14" fmla="*/ 40624 w 308"/>
                <a:gd name="T15" fmla="*/ 2476 h 309"/>
                <a:gd name="T16" fmla="*/ 45543 w 308"/>
                <a:gd name="T17" fmla="*/ 5112 h 309"/>
                <a:gd name="T18" fmla="*/ 51818 w 308"/>
                <a:gd name="T19" fmla="*/ 10627 h 309"/>
                <a:gd name="T20" fmla="*/ 56175 w 308"/>
                <a:gd name="T21" fmla="*/ 17819 h 309"/>
                <a:gd name="T22" fmla="*/ 57893 w 308"/>
                <a:gd name="T23" fmla="*/ 23328 h 309"/>
                <a:gd name="T24" fmla="*/ 58255 w 308"/>
                <a:gd name="T25" fmla="*/ 32404 h 309"/>
                <a:gd name="T26" fmla="*/ 57134 w 308"/>
                <a:gd name="T27" fmla="*/ 38114 h 309"/>
                <a:gd name="T28" fmla="*/ 54295 w 308"/>
                <a:gd name="T29" fmla="*/ 44547 h 309"/>
                <a:gd name="T30" fmla="*/ 48974 w 308"/>
                <a:gd name="T31" fmla="*/ 50981 h 309"/>
                <a:gd name="T32" fmla="*/ 43262 w 308"/>
                <a:gd name="T33" fmla="*/ 54973 h 309"/>
                <a:gd name="T34" fmla="*/ 36624 w 308"/>
                <a:gd name="T35" fmla="*/ 57616 h 309"/>
                <a:gd name="T36" fmla="*/ 29423 w 308"/>
                <a:gd name="T37" fmla="*/ 58569 h 309"/>
                <a:gd name="T38" fmla="*/ 21832 w 308"/>
                <a:gd name="T39" fmla="*/ 57616 h 309"/>
                <a:gd name="T40" fmla="*/ 15194 w 308"/>
                <a:gd name="T41" fmla="*/ 54973 h 309"/>
                <a:gd name="T42" fmla="*/ 8551 w 308"/>
                <a:gd name="T43" fmla="*/ 50056 h 309"/>
                <a:gd name="T44" fmla="*/ 4919 w 308"/>
                <a:gd name="T45" fmla="*/ 45667 h 309"/>
                <a:gd name="T46" fmla="*/ 1322 w 308"/>
                <a:gd name="T47" fmla="*/ 38114 h 309"/>
                <a:gd name="T48" fmla="*/ 195 w 308"/>
                <a:gd name="T49" fmla="*/ 32404 h 309"/>
                <a:gd name="T50" fmla="*/ 362 w 308"/>
                <a:gd name="T51" fmla="*/ 26332 h 309"/>
                <a:gd name="T52" fmla="*/ 2477 w 308"/>
                <a:gd name="T53" fmla="*/ 18014 h 309"/>
                <a:gd name="T54" fmla="*/ 5120 w 308"/>
                <a:gd name="T55" fmla="*/ 13068 h 309"/>
                <a:gd name="T56" fmla="*/ 9678 w 308"/>
                <a:gd name="T57" fmla="*/ 7789 h 309"/>
                <a:gd name="T58" fmla="*/ 17832 w 308"/>
                <a:gd name="T59" fmla="*/ 2642 h 309"/>
                <a:gd name="T60" fmla="*/ 24671 w 308"/>
                <a:gd name="T61" fmla="*/ 758 h 309"/>
                <a:gd name="T62" fmla="*/ 35107 w 308"/>
                <a:gd name="T63" fmla="*/ 959 h 309"/>
                <a:gd name="T64" fmla="*/ 41940 w 308"/>
                <a:gd name="T65" fmla="*/ 3234 h 309"/>
                <a:gd name="T66" fmla="*/ 47623 w 308"/>
                <a:gd name="T67" fmla="*/ 7031 h 309"/>
                <a:gd name="T68" fmla="*/ 51617 w 308"/>
                <a:gd name="T69" fmla="*/ 10788 h 309"/>
                <a:gd name="T70" fmla="*/ 56571 w 308"/>
                <a:gd name="T71" fmla="*/ 19335 h 309"/>
                <a:gd name="T72" fmla="*/ 58094 w 308"/>
                <a:gd name="T73" fmla="*/ 26332 h 309"/>
                <a:gd name="T74" fmla="*/ 58094 w 308"/>
                <a:gd name="T75" fmla="*/ 32404 h 309"/>
                <a:gd name="T76" fmla="*/ 55979 w 308"/>
                <a:gd name="T77" fmla="*/ 40750 h 309"/>
                <a:gd name="T78" fmla="*/ 53336 w 308"/>
                <a:gd name="T79" fmla="*/ 45501 h 309"/>
                <a:gd name="T80" fmla="*/ 48778 w 308"/>
                <a:gd name="T81" fmla="*/ 50786 h 309"/>
                <a:gd name="T82" fmla="*/ 40624 w 308"/>
                <a:gd name="T83" fmla="*/ 56093 h 309"/>
                <a:gd name="T84" fmla="*/ 33785 w 308"/>
                <a:gd name="T85" fmla="*/ 58012 h 309"/>
                <a:gd name="T86" fmla="*/ 23349 w 308"/>
                <a:gd name="T87" fmla="*/ 57616 h 309"/>
                <a:gd name="T88" fmla="*/ 16510 w 308"/>
                <a:gd name="T89" fmla="*/ 55536 h 309"/>
                <a:gd name="T90" fmla="*/ 10833 w 308"/>
                <a:gd name="T91" fmla="*/ 51739 h 309"/>
                <a:gd name="T92" fmla="*/ 6839 w 308"/>
                <a:gd name="T93" fmla="*/ 47781 h 309"/>
                <a:gd name="T94" fmla="*/ 1885 w 308"/>
                <a:gd name="T95" fmla="*/ 39429 h 309"/>
                <a:gd name="T96" fmla="*/ 362 w 308"/>
                <a:gd name="T97" fmla="*/ 32404 h 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8"/>
                <a:gd name="T148" fmla="*/ 0 h 309"/>
                <a:gd name="T149" fmla="*/ 308 w 308"/>
                <a:gd name="T150" fmla="*/ 309 h 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8" h="309">
                  <a:moveTo>
                    <a:pt x="0" y="154"/>
                  </a:moveTo>
                  <a:lnTo>
                    <a:pt x="1" y="139"/>
                  </a:lnTo>
                  <a:lnTo>
                    <a:pt x="2" y="131"/>
                  </a:lnTo>
                  <a:lnTo>
                    <a:pt x="3" y="123"/>
                  </a:lnTo>
                  <a:lnTo>
                    <a:pt x="5" y="116"/>
                  </a:lnTo>
                  <a:lnTo>
                    <a:pt x="7" y="109"/>
                  </a:lnTo>
                  <a:lnTo>
                    <a:pt x="12" y="94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22" y="75"/>
                  </a:lnTo>
                  <a:lnTo>
                    <a:pt x="26" y="68"/>
                  </a:lnTo>
                  <a:lnTo>
                    <a:pt x="35" y="56"/>
                  </a:lnTo>
                  <a:lnTo>
                    <a:pt x="45" y="46"/>
                  </a:lnTo>
                  <a:lnTo>
                    <a:pt x="50" y="40"/>
                  </a:lnTo>
                  <a:lnTo>
                    <a:pt x="56" y="36"/>
                  </a:lnTo>
                  <a:lnTo>
                    <a:pt x="62" y="31"/>
                  </a:lnTo>
                  <a:lnTo>
                    <a:pt x="68" y="27"/>
                  </a:lnTo>
                  <a:lnTo>
                    <a:pt x="80" y="19"/>
                  </a:lnTo>
                  <a:lnTo>
                    <a:pt x="94" y="13"/>
                  </a:lnTo>
                  <a:lnTo>
                    <a:pt x="101" y="10"/>
                  </a:lnTo>
                  <a:lnTo>
                    <a:pt x="108" y="7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30" y="2"/>
                  </a:lnTo>
                  <a:lnTo>
                    <a:pt x="138" y="1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8" y="2"/>
                  </a:lnTo>
                  <a:lnTo>
                    <a:pt x="186" y="4"/>
                  </a:lnTo>
                  <a:lnTo>
                    <a:pt x="193" y="5"/>
                  </a:lnTo>
                  <a:lnTo>
                    <a:pt x="200" y="7"/>
                  </a:lnTo>
                  <a:lnTo>
                    <a:pt x="214" y="13"/>
                  </a:lnTo>
                  <a:lnTo>
                    <a:pt x="221" y="16"/>
                  </a:lnTo>
                  <a:lnTo>
                    <a:pt x="228" y="19"/>
                  </a:lnTo>
                  <a:lnTo>
                    <a:pt x="234" y="23"/>
                  </a:lnTo>
                  <a:lnTo>
                    <a:pt x="240" y="27"/>
                  </a:lnTo>
                  <a:lnTo>
                    <a:pt x="252" y="36"/>
                  </a:lnTo>
                  <a:lnTo>
                    <a:pt x="263" y="46"/>
                  </a:lnTo>
                  <a:lnTo>
                    <a:pt x="268" y="51"/>
                  </a:lnTo>
                  <a:lnTo>
                    <a:pt x="273" y="56"/>
                  </a:lnTo>
                  <a:lnTo>
                    <a:pt x="278" y="62"/>
                  </a:lnTo>
                  <a:lnTo>
                    <a:pt x="282" y="68"/>
                  </a:lnTo>
                  <a:lnTo>
                    <a:pt x="290" y="81"/>
                  </a:lnTo>
                  <a:lnTo>
                    <a:pt x="296" y="94"/>
                  </a:lnTo>
                  <a:lnTo>
                    <a:pt x="299" y="101"/>
                  </a:lnTo>
                  <a:lnTo>
                    <a:pt x="301" y="109"/>
                  </a:lnTo>
                  <a:lnTo>
                    <a:pt x="303" y="116"/>
                  </a:lnTo>
                  <a:lnTo>
                    <a:pt x="305" y="123"/>
                  </a:lnTo>
                  <a:lnTo>
                    <a:pt x="307" y="131"/>
                  </a:lnTo>
                  <a:lnTo>
                    <a:pt x="307" y="139"/>
                  </a:lnTo>
                  <a:lnTo>
                    <a:pt x="308" y="154"/>
                  </a:lnTo>
                  <a:lnTo>
                    <a:pt x="307" y="171"/>
                  </a:lnTo>
                  <a:lnTo>
                    <a:pt x="307" y="179"/>
                  </a:lnTo>
                  <a:lnTo>
                    <a:pt x="305" y="186"/>
                  </a:lnTo>
                  <a:lnTo>
                    <a:pt x="303" y="194"/>
                  </a:lnTo>
                  <a:lnTo>
                    <a:pt x="301" y="201"/>
                  </a:lnTo>
                  <a:lnTo>
                    <a:pt x="296" y="215"/>
                  </a:lnTo>
                  <a:lnTo>
                    <a:pt x="293" y="222"/>
                  </a:lnTo>
                  <a:lnTo>
                    <a:pt x="290" y="229"/>
                  </a:lnTo>
                  <a:lnTo>
                    <a:pt x="286" y="235"/>
                  </a:lnTo>
                  <a:lnTo>
                    <a:pt x="282" y="241"/>
                  </a:lnTo>
                  <a:lnTo>
                    <a:pt x="273" y="253"/>
                  </a:lnTo>
                  <a:lnTo>
                    <a:pt x="263" y="264"/>
                  </a:lnTo>
                  <a:lnTo>
                    <a:pt x="258" y="269"/>
                  </a:lnTo>
                  <a:lnTo>
                    <a:pt x="252" y="274"/>
                  </a:lnTo>
                  <a:lnTo>
                    <a:pt x="247" y="278"/>
                  </a:lnTo>
                  <a:lnTo>
                    <a:pt x="240" y="283"/>
                  </a:lnTo>
                  <a:lnTo>
                    <a:pt x="228" y="290"/>
                  </a:lnTo>
                  <a:lnTo>
                    <a:pt x="214" y="297"/>
                  </a:lnTo>
                  <a:lnTo>
                    <a:pt x="207" y="300"/>
                  </a:lnTo>
                  <a:lnTo>
                    <a:pt x="200" y="302"/>
                  </a:lnTo>
                  <a:lnTo>
                    <a:pt x="193" y="304"/>
                  </a:lnTo>
                  <a:lnTo>
                    <a:pt x="186" y="306"/>
                  </a:lnTo>
                  <a:lnTo>
                    <a:pt x="178" y="307"/>
                  </a:lnTo>
                  <a:lnTo>
                    <a:pt x="170" y="308"/>
                  </a:lnTo>
                  <a:lnTo>
                    <a:pt x="155" y="309"/>
                  </a:lnTo>
                  <a:lnTo>
                    <a:pt x="138" y="308"/>
                  </a:lnTo>
                  <a:lnTo>
                    <a:pt x="130" y="307"/>
                  </a:lnTo>
                  <a:lnTo>
                    <a:pt x="123" y="306"/>
                  </a:lnTo>
                  <a:lnTo>
                    <a:pt x="115" y="304"/>
                  </a:lnTo>
                  <a:lnTo>
                    <a:pt x="108" y="302"/>
                  </a:lnTo>
                  <a:lnTo>
                    <a:pt x="94" y="297"/>
                  </a:lnTo>
                  <a:lnTo>
                    <a:pt x="87" y="294"/>
                  </a:lnTo>
                  <a:lnTo>
                    <a:pt x="80" y="290"/>
                  </a:lnTo>
                  <a:lnTo>
                    <a:pt x="74" y="287"/>
                  </a:lnTo>
                  <a:lnTo>
                    <a:pt x="68" y="283"/>
                  </a:lnTo>
                  <a:lnTo>
                    <a:pt x="56" y="274"/>
                  </a:lnTo>
                  <a:lnTo>
                    <a:pt x="45" y="264"/>
                  </a:lnTo>
                  <a:lnTo>
                    <a:pt x="40" y="259"/>
                  </a:lnTo>
                  <a:lnTo>
                    <a:pt x="35" y="253"/>
                  </a:lnTo>
                  <a:lnTo>
                    <a:pt x="30" y="247"/>
                  </a:lnTo>
                  <a:lnTo>
                    <a:pt x="26" y="241"/>
                  </a:lnTo>
                  <a:lnTo>
                    <a:pt x="18" y="229"/>
                  </a:lnTo>
                  <a:lnTo>
                    <a:pt x="12" y="215"/>
                  </a:lnTo>
                  <a:lnTo>
                    <a:pt x="9" y="208"/>
                  </a:lnTo>
                  <a:lnTo>
                    <a:pt x="7" y="201"/>
                  </a:lnTo>
                  <a:lnTo>
                    <a:pt x="5" y="194"/>
                  </a:lnTo>
                  <a:lnTo>
                    <a:pt x="3" y="186"/>
                  </a:lnTo>
                  <a:lnTo>
                    <a:pt x="2" y="179"/>
                  </a:lnTo>
                  <a:lnTo>
                    <a:pt x="1" y="171"/>
                  </a:lnTo>
                  <a:lnTo>
                    <a:pt x="0" y="154"/>
                  </a:lnTo>
                  <a:close/>
                  <a:moveTo>
                    <a:pt x="1" y="154"/>
                  </a:moveTo>
                  <a:lnTo>
                    <a:pt x="1" y="146"/>
                  </a:lnTo>
                  <a:lnTo>
                    <a:pt x="2" y="139"/>
                  </a:lnTo>
                  <a:lnTo>
                    <a:pt x="4" y="124"/>
                  </a:lnTo>
                  <a:lnTo>
                    <a:pt x="6" y="116"/>
                  </a:lnTo>
                  <a:lnTo>
                    <a:pt x="8" y="109"/>
                  </a:lnTo>
                  <a:lnTo>
                    <a:pt x="13" y="95"/>
                  </a:lnTo>
                  <a:lnTo>
                    <a:pt x="16" y="88"/>
                  </a:lnTo>
                  <a:lnTo>
                    <a:pt x="20" y="82"/>
                  </a:lnTo>
                  <a:lnTo>
                    <a:pt x="23" y="75"/>
                  </a:lnTo>
                  <a:lnTo>
                    <a:pt x="27" y="69"/>
                  </a:lnTo>
                  <a:lnTo>
                    <a:pt x="36" y="57"/>
                  </a:lnTo>
                  <a:lnTo>
                    <a:pt x="41" y="52"/>
                  </a:lnTo>
                  <a:lnTo>
                    <a:pt x="46" y="47"/>
                  </a:lnTo>
                  <a:lnTo>
                    <a:pt x="51" y="41"/>
                  </a:lnTo>
                  <a:lnTo>
                    <a:pt x="57" y="37"/>
                  </a:lnTo>
                  <a:lnTo>
                    <a:pt x="68" y="28"/>
                  </a:lnTo>
                  <a:lnTo>
                    <a:pt x="81" y="20"/>
                  </a:lnTo>
                  <a:lnTo>
                    <a:pt x="94" y="14"/>
                  </a:lnTo>
                  <a:lnTo>
                    <a:pt x="101" y="11"/>
                  </a:lnTo>
                  <a:lnTo>
                    <a:pt x="108" y="9"/>
                  </a:lnTo>
                  <a:lnTo>
                    <a:pt x="123" y="5"/>
                  </a:lnTo>
                  <a:lnTo>
                    <a:pt x="130" y="4"/>
                  </a:lnTo>
                  <a:lnTo>
                    <a:pt x="138" y="3"/>
                  </a:lnTo>
                  <a:lnTo>
                    <a:pt x="155" y="2"/>
                  </a:lnTo>
                  <a:lnTo>
                    <a:pt x="170" y="3"/>
                  </a:lnTo>
                  <a:lnTo>
                    <a:pt x="185" y="5"/>
                  </a:lnTo>
                  <a:lnTo>
                    <a:pt x="193" y="7"/>
                  </a:lnTo>
                  <a:lnTo>
                    <a:pt x="200" y="9"/>
                  </a:lnTo>
                  <a:lnTo>
                    <a:pt x="214" y="14"/>
                  </a:lnTo>
                  <a:lnTo>
                    <a:pt x="221" y="17"/>
                  </a:lnTo>
                  <a:lnTo>
                    <a:pt x="227" y="20"/>
                  </a:lnTo>
                  <a:lnTo>
                    <a:pt x="234" y="24"/>
                  </a:lnTo>
                  <a:lnTo>
                    <a:pt x="240" y="28"/>
                  </a:lnTo>
                  <a:lnTo>
                    <a:pt x="251" y="37"/>
                  </a:lnTo>
                  <a:lnTo>
                    <a:pt x="257" y="41"/>
                  </a:lnTo>
                  <a:lnTo>
                    <a:pt x="262" y="47"/>
                  </a:lnTo>
                  <a:lnTo>
                    <a:pt x="267" y="52"/>
                  </a:lnTo>
                  <a:lnTo>
                    <a:pt x="272" y="57"/>
                  </a:lnTo>
                  <a:lnTo>
                    <a:pt x="281" y="69"/>
                  </a:lnTo>
                  <a:lnTo>
                    <a:pt x="288" y="82"/>
                  </a:lnTo>
                  <a:lnTo>
                    <a:pt x="295" y="95"/>
                  </a:lnTo>
                  <a:lnTo>
                    <a:pt x="298" y="102"/>
                  </a:lnTo>
                  <a:lnTo>
                    <a:pt x="300" y="109"/>
                  </a:lnTo>
                  <a:lnTo>
                    <a:pt x="304" y="124"/>
                  </a:lnTo>
                  <a:lnTo>
                    <a:pt x="305" y="131"/>
                  </a:lnTo>
                  <a:lnTo>
                    <a:pt x="306" y="139"/>
                  </a:lnTo>
                  <a:lnTo>
                    <a:pt x="307" y="146"/>
                  </a:lnTo>
                  <a:lnTo>
                    <a:pt x="307" y="154"/>
                  </a:lnTo>
                  <a:lnTo>
                    <a:pt x="307" y="163"/>
                  </a:lnTo>
                  <a:lnTo>
                    <a:pt x="306" y="171"/>
                  </a:lnTo>
                  <a:lnTo>
                    <a:pt x="304" y="186"/>
                  </a:lnTo>
                  <a:lnTo>
                    <a:pt x="302" y="193"/>
                  </a:lnTo>
                  <a:lnTo>
                    <a:pt x="300" y="201"/>
                  </a:lnTo>
                  <a:lnTo>
                    <a:pt x="295" y="215"/>
                  </a:lnTo>
                  <a:lnTo>
                    <a:pt x="292" y="221"/>
                  </a:lnTo>
                  <a:lnTo>
                    <a:pt x="288" y="228"/>
                  </a:lnTo>
                  <a:lnTo>
                    <a:pt x="285" y="234"/>
                  </a:lnTo>
                  <a:lnTo>
                    <a:pt x="281" y="240"/>
                  </a:lnTo>
                  <a:lnTo>
                    <a:pt x="272" y="252"/>
                  </a:lnTo>
                  <a:lnTo>
                    <a:pt x="267" y="258"/>
                  </a:lnTo>
                  <a:lnTo>
                    <a:pt x="262" y="263"/>
                  </a:lnTo>
                  <a:lnTo>
                    <a:pt x="257" y="268"/>
                  </a:lnTo>
                  <a:lnTo>
                    <a:pt x="251" y="273"/>
                  </a:lnTo>
                  <a:lnTo>
                    <a:pt x="240" y="282"/>
                  </a:lnTo>
                  <a:lnTo>
                    <a:pt x="227" y="289"/>
                  </a:lnTo>
                  <a:lnTo>
                    <a:pt x="214" y="296"/>
                  </a:lnTo>
                  <a:lnTo>
                    <a:pt x="207" y="298"/>
                  </a:lnTo>
                  <a:lnTo>
                    <a:pt x="200" y="301"/>
                  </a:lnTo>
                  <a:lnTo>
                    <a:pt x="185" y="304"/>
                  </a:lnTo>
                  <a:lnTo>
                    <a:pt x="178" y="306"/>
                  </a:lnTo>
                  <a:lnTo>
                    <a:pt x="170" y="307"/>
                  </a:lnTo>
                  <a:lnTo>
                    <a:pt x="155" y="308"/>
                  </a:lnTo>
                  <a:lnTo>
                    <a:pt x="138" y="307"/>
                  </a:lnTo>
                  <a:lnTo>
                    <a:pt x="123" y="304"/>
                  </a:lnTo>
                  <a:lnTo>
                    <a:pt x="115" y="303"/>
                  </a:lnTo>
                  <a:lnTo>
                    <a:pt x="108" y="301"/>
                  </a:lnTo>
                  <a:lnTo>
                    <a:pt x="94" y="296"/>
                  </a:lnTo>
                  <a:lnTo>
                    <a:pt x="87" y="293"/>
                  </a:lnTo>
                  <a:lnTo>
                    <a:pt x="81" y="289"/>
                  </a:lnTo>
                  <a:lnTo>
                    <a:pt x="75" y="286"/>
                  </a:lnTo>
                  <a:lnTo>
                    <a:pt x="68" y="282"/>
                  </a:lnTo>
                  <a:lnTo>
                    <a:pt x="57" y="273"/>
                  </a:lnTo>
                  <a:lnTo>
                    <a:pt x="51" y="268"/>
                  </a:lnTo>
                  <a:lnTo>
                    <a:pt x="46" y="263"/>
                  </a:lnTo>
                  <a:lnTo>
                    <a:pt x="41" y="258"/>
                  </a:lnTo>
                  <a:lnTo>
                    <a:pt x="36" y="252"/>
                  </a:lnTo>
                  <a:lnTo>
                    <a:pt x="27" y="240"/>
                  </a:lnTo>
                  <a:lnTo>
                    <a:pt x="20" y="228"/>
                  </a:lnTo>
                  <a:lnTo>
                    <a:pt x="13" y="215"/>
                  </a:lnTo>
                  <a:lnTo>
                    <a:pt x="10" y="208"/>
                  </a:lnTo>
                  <a:lnTo>
                    <a:pt x="8" y="201"/>
                  </a:lnTo>
                  <a:lnTo>
                    <a:pt x="4" y="186"/>
                  </a:lnTo>
                  <a:lnTo>
                    <a:pt x="3" y="178"/>
                  </a:lnTo>
                  <a:lnTo>
                    <a:pt x="2" y="171"/>
                  </a:lnTo>
                  <a:lnTo>
                    <a:pt x="1" y="163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1" name="Freeform 213"/>
            <p:cNvSpPr>
              <a:spLocks noEditPoints="1"/>
            </p:cNvSpPr>
            <p:nvPr/>
          </p:nvSpPr>
          <p:spPr bwMode="auto">
            <a:xfrm rot="1413173">
              <a:off x="1980" y="1468"/>
              <a:ext cx="1758" cy="1758"/>
            </a:xfrm>
            <a:custGeom>
              <a:avLst/>
              <a:gdLst>
                <a:gd name="T0" fmla="*/ 563 w 306"/>
                <a:gd name="T1" fmla="*/ 23136 h 306"/>
                <a:gd name="T2" fmla="*/ 2838 w 306"/>
                <a:gd name="T3" fmla="*/ 16305 h 306"/>
                <a:gd name="T4" fmla="*/ 6636 w 306"/>
                <a:gd name="T5" fmla="*/ 10427 h 306"/>
                <a:gd name="T6" fmla="*/ 10628 w 306"/>
                <a:gd name="T7" fmla="*/ 6636 h 306"/>
                <a:gd name="T8" fmla="*/ 18976 w 306"/>
                <a:gd name="T9" fmla="*/ 1718 h 306"/>
                <a:gd name="T10" fmla="*/ 25974 w 306"/>
                <a:gd name="T11" fmla="*/ 195 h 306"/>
                <a:gd name="T12" fmla="*/ 36407 w 306"/>
                <a:gd name="T13" fmla="*/ 959 h 306"/>
                <a:gd name="T14" fmla="*/ 42841 w 306"/>
                <a:gd name="T15" fmla="*/ 3401 h 306"/>
                <a:gd name="T16" fmla="*/ 48552 w 306"/>
                <a:gd name="T17" fmla="*/ 7394 h 306"/>
                <a:gd name="T18" fmla="*/ 53108 w 306"/>
                <a:gd name="T19" fmla="*/ 12708 h 306"/>
                <a:gd name="T20" fmla="*/ 56704 w 306"/>
                <a:gd name="T21" fmla="*/ 20297 h 306"/>
                <a:gd name="T22" fmla="*/ 58025 w 306"/>
                <a:gd name="T23" fmla="*/ 27295 h 306"/>
                <a:gd name="T24" fmla="*/ 57462 w 306"/>
                <a:gd name="T25" fmla="*/ 34890 h 306"/>
                <a:gd name="T26" fmla="*/ 55187 w 306"/>
                <a:gd name="T27" fmla="*/ 41520 h 306"/>
                <a:gd name="T28" fmla="*/ 51390 w 306"/>
                <a:gd name="T29" fmla="*/ 47397 h 306"/>
                <a:gd name="T30" fmla="*/ 47397 w 306"/>
                <a:gd name="T31" fmla="*/ 51390 h 306"/>
                <a:gd name="T32" fmla="*/ 39044 w 306"/>
                <a:gd name="T33" fmla="*/ 56141 h 306"/>
                <a:gd name="T34" fmla="*/ 32046 w 306"/>
                <a:gd name="T35" fmla="*/ 57824 h 306"/>
                <a:gd name="T36" fmla="*/ 21619 w 306"/>
                <a:gd name="T37" fmla="*/ 57066 h 306"/>
                <a:gd name="T38" fmla="*/ 15184 w 306"/>
                <a:gd name="T39" fmla="*/ 54429 h 306"/>
                <a:gd name="T40" fmla="*/ 9474 w 306"/>
                <a:gd name="T41" fmla="*/ 50436 h 306"/>
                <a:gd name="T42" fmla="*/ 4918 w 306"/>
                <a:gd name="T43" fmla="*/ 45122 h 306"/>
                <a:gd name="T44" fmla="*/ 1321 w 306"/>
                <a:gd name="T45" fmla="*/ 37728 h 306"/>
                <a:gd name="T46" fmla="*/ 0 w 306"/>
                <a:gd name="T47" fmla="*/ 30529 h 306"/>
                <a:gd name="T48" fmla="*/ 959 w 306"/>
                <a:gd name="T49" fmla="*/ 23136 h 306"/>
                <a:gd name="T50" fmla="*/ 3798 w 306"/>
                <a:gd name="T51" fmla="*/ 15184 h 306"/>
                <a:gd name="T52" fmla="*/ 6831 w 306"/>
                <a:gd name="T53" fmla="*/ 10628 h 306"/>
                <a:gd name="T54" fmla="*/ 10795 w 306"/>
                <a:gd name="T55" fmla="*/ 6831 h 306"/>
                <a:gd name="T56" fmla="*/ 16506 w 306"/>
                <a:gd name="T57" fmla="*/ 3039 h 306"/>
                <a:gd name="T58" fmla="*/ 21820 w 306"/>
                <a:gd name="T59" fmla="*/ 1120 h 306"/>
                <a:gd name="T60" fmla="*/ 32046 w 306"/>
                <a:gd name="T61" fmla="*/ 362 h 306"/>
                <a:gd name="T62" fmla="*/ 40204 w 306"/>
                <a:gd name="T63" fmla="*/ 2476 h 306"/>
                <a:gd name="T64" fmla="*/ 46277 w 306"/>
                <a:gd name="T65" fmla="*/ 5877 h 306"/>
                <a:gd name="T66" fmla="*/ 50235 w 306"/>
                <a:gd name="T67" fmla="*/ 9669 h 306"/>
                <a:gd name="T68" fmla="*/ 54228 w 306"/>
                <a:gd name="T69" fmla="*/ 15184 h 306"/>
                <a:gd name="T70" fmla="*/ 56509 w 306"/>
                <a:gd name="T71" fmla="*/ 20297 h 306"/>
                <a:gd name="T72" fmla="*/ 57664 w 306"/>
                <a:gd name="T73" fmla="*/ 27295 h 306"/>
                <a:gd name="T74" fmla="*/ 56905 w 306"/>
                <a:gd name="T75" fmla="*/ 36206 h 306"/>
                <a:gd name="T76" fmla="*/ 53671 w 306"/>
                <a:gd name="T77" fmla="*/ 43801 h 306"/>
                <a:gd name="T78" fmla="*/ 50235 w 306"/>
                <a:gd name="T79" fmla="*/ 48356 h 306"/>
                <a:gd name="T80" fmla="*/ 45122 w 306"/>
                <a:gd name="T81" fmla="*/ 52711 h 306"/>
                <a:gd name="T82" fmla="*/ 40204 w 306"/>
                <a:gd name="T83" fmla="*/ 55383 h 306"/>
                <a:gd name="T84" fmla="*/ 34890 w 306"/>
                <a:gd name="T85" fmla="*/ 57066 h 306"/>
                <a:gd name="T86" fmla="*/ 23136 w 306"/>
                <a:gd name="T87" fmla="*/ 57066 h 306"/>
                <a:gd name="T88" fmla="*/ 15345 w 306"/>
                <a:gd name="T89" fmla="*/ 54228 h 306"/>
                <a:gd name="T90" fmla="*/ 10795 w 306"/>
                <a:gd name="T91" fmla="*/ 51195 h 306"/>
                <a:gd name="T92" fmla="*/ 6831 w 306"/>
                <a:gd name="T93" fmla="*/ 47230 h 306"/>
                <a:gd name="T94" fmla="*/ 3039 w 306"/>
                <a:gd name="T95" fmla="*/ 41520 h 306"/>
                <a:gd name="T96" fmla="*/ 1120 w 306"/>
                <a:gd name="T97" fmla="*/ 36206 h 306"/>
                <a:gd name="T98" fmla="*/ 362 w 306"/>
                <a:gd name="T99" fmla="*/ 28812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6"/>
                <a:gd name="T151" fmla="*/ 0 h 306"/>
                <a:gd name="T152" fmla="*/ 306 w 306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6" h="306">
                  <a:moveTo>
                    <a:pt x="0" y="152"/>
                  </a:moveTo>
                  <a:lnTo>
                    <a:pt x="0" y="144"/>
                  </a:lnTo>
                  <a:lnTo>
                    <a:pt x="1" y="137"/>
                  </a:lnTo>
                  <a:lnTo>
                    <a:pt x="3" y="122"/>
                  </a:lnTo>
                  <a:lnTo>
                    <a:pt x="5" y="114"/>
                  </a:lnTo>
                  <a:lnTo>
                    <a:pt x="7" y="107"/>
                  </a:lnTo>
                  <a:lnTo>
                    <a:pt x="12" y="93"/>
                  </a:lnTo>
                  <a:lnTo>
                    <a:pt x="15" y="86"/>
                  </a:lnTo>
                  <a:lnTo>
                    <a:pt x="19" y="80"/>
                  </a:lnTo>
                  <a:lnTo>
                    <a:pt x="22" y="73"/>
                  </a:lnTo>
                  <a:lnTo>
                    <a:pt x="26" y="67"/>
                  </a:lnTo>
                  <a:lnTo>
                    <a:pt x="35" y="55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39"/>
                  </a:lnTo>
                  <a:lnTo>
                    <a:pt x="56" y="35"/>
                  </a:lnTo>
                  <a:lnTo>
                    <a:pt x="67" y="26"/>
                  </a:lnTo>
                  <a:lnTo>
                    <a:pt x="80" y="18"/>
                  </a:lnTo>
                  <a:lnTo>
                    <a:pt x="93" y="12"/>
                  </a:lnTo>
                  <a:lnTo>
                    <a:pt x="100" y="9"/>
                  </a:lnTo>
                  <a:lnTo>
                    <a:pt x="107" y="7"/>
                  </a:lnTo>
                  <a:lnTo>
                    <a:pt x="122" y="3"/>
                  </a:lnTo>
                  <a:lnTo>
                    <a:pt x="129" y="2"/>
                  </a:lnTo>
                  <a:lnTo>
                    <a:pt x="137" y="1"/>
                  </a:lnTo>
                  <a:lnTo>
                    <a:pt x="154" y="0"/>
                  </a:lnTo>
                  <a:lnTo>
                    <a:pt x="169" y="1"/>
                  </a:lnTo>
                  <a:lnTo>
                    <a:pt x="184" y="3"/>
                  </a:lnTo>
                  <a:lnTo>
                    <a:pt x="192" y="5"/>
                  </a:lnTo>
                  <a:lnTo>
                    <a:pt x="199" y="7"/>
                  </a:lnTo>
                  <a:lnTo>
                    <a:pt x="213" y="12"/>
                  </a:lnTo>
                  <a:lnTo>
                    <a:pt x="220" y="15"/>
                  </a:lnTo>
                  <a:lnTo>
                    <a:pt x="226" y="18"/>
                  </a:lnTo>
                  <a:lnTo>
                    <a:pt x="233" y="22"/>
                  </a:lnTo>
                  <a:lnTo>
                    <a:pt x="239" y="26"/>
                  </a:lnTo>
                  <a:lnTo>
                    <a:pt x="250" y="35"/>
                  </a:lnTo>
                  <a:lnTo>
                    <a:pt x="256" y="39"/>
                  </a:lnTo>
                  <a:lnTo>
                    <a:pt x="261" y="45"/>
                  </a:lnTo>
                  <a:lnTo>
                    <a:pt x="266" y="50"/>
                  </a:lnTo>
                  <a:lnTo>
                    <a:pt x="271" y="55"/>
                  </a:lnTo>
                  <a:lnTo>
                    <a:pt x="280" y="67"/>
                  </a:lnTo>
                  <a:lnTo>
                    <a:pt x="287" y="80"/>
                  </a:lnTo>
                  <a:lnTo>
                    <a:pt x="294" y="93"/>
                  </a:lnTo>
                  <a:lnTo>
                    <a:pt x="297" y="100"/>
                  </a:lnTo>
                  <a:lnTo>
                    <a:pt x="299" y="107"/>
                  </a:lnTo>
                  <a:lnTo>
                    <a:pt x="303" y="122"/>
                  </a:lnTo>
                  <a:lnTo>
                    <a:pt x="304" y="129"/>
                  </a:lnTo>
                  <a:lnTo>
                    <a:pt x="305" y="137"/>
                  </a:lnTo>
                  <a:lnTo>
                    <a:pt x="306" y="144"/>
                  </a:lnTo>
                  <a:lnTo>
                    <a:pt x="306" y="152"/>
                  </a:lnTo>
                  <a:lnTo>
                    <a:pt x="306" y="161"/>
                  </a:lnTo>
                  <a:lnTo>
                    <a:pt x="305" y="169"/>
                  </a:lnTo>
                  <a:lnTo>
                    <a:pt x="303" y="184"/>
                  </a:lnTo>
                  <a:lnTo>
                    <a:pt x="301" y="191"/>
                  </a:lnTo>
                  <a:lnTo>
                    <a:pt x="299" y="199"/>
                  </a:lnTo>
                  <a:lnTo>
                    <a:pt x="294" y="213"/>
                  </a:lnTo>
                  <a:lnTo>
                    <a:pt x="291" y="219"/>
                  </a:lnTo>
                  <a:lnTo>
                    <a:pt x="287" y="226"/>
                  </a:lnTo>
                  <a:lnTo>
                    <a:pt x="284" y="232"/>
                  </a:lnTo>
                  <a:lnTo>
                    <a:pt x="280" y="238"/>
                  </a:lnTo>
                  <a:lnTo>
                    <a:pt x="271" y="250"/>
                  </a:lnTo>
                  <a:lnTo>
                    <a:pt x="266" y="256"/>
                  </a:lnTo>
                  <a:lnTo>
                    <a:pt x="261" y="261"/>
                  </a:lnTo>
                  <a:lnTo>
                    <a:pt x="256" y="266"/>
                  </a:lnTo>
                  <a:lnTo>
                    <a:pt x="250" y="271"/>
                  </a:lnTo>
                  <a:lnTo>
                    <a:pt x="239" y="280"/>
                  </a:lnTo>
                  <a:lnTo>
                    <a:pt x="226" y="287"/>
                  </a:lnTo>
                  <a:lnTo>
                    <a:pt x="213" y="294"/>
                  </a:lnTo>
                  <a:lnTo>
                    <a:pt x="206" y="296"/>
                  </a:lnTo>
                  <a:lnTo>
                    <a:pt x="199" y="299"/>
                  </a:lnTo>
                  <a:lnTo>
                    <a:pt x="184" y="302"/>
                  </a:lnTo>
                  <a:lnTo>
                    <a:pt x="177" y="304"/>
                  </a:lnTo>
                  <a:lnTo>
                    <a:pt x="169" y="305"/>
                  </a:lnTo>
                  <a:lnTo>
                    <a:pt x="154" y="306"/>
                  </a:lnTo>
                  <a:lnTo>
                    <a:pt x="137" y="305"/>
                  </a:lnTo>
                  <a:lnTo>
                    <a:pt x="122" y="302"/>
                  </a:lnTo>
                  <a:lnTo>
                    <a:pt x="114" y="301"/>
                  </a:lnTo>
                  <a:lnTo>
                    <a:pt x="107" y="299"/>
                  </a:lnTo>
                  <a:lnTo>
                    <a:pt x="93" y="294"/>
                  </a:lnTo>
                  <a:lnTo>
                    <a:pt x="86" y="291"/>
                  </a:lnTo>
                  <a:lnTo>
                    <a:pt x="80" y="287"/>
                  </a:lnTo>
                  <a:lnTo>
                    <a:pt x="74" y="284"/>
                  </a:lnTo>
                  <a:lnTo>
                    <a:pt x="67" y="280"/>
                  </a:lnTo>
                  <a:lnTo>
                    <a:pt x="56" y="271"/>
                  </a:lnTo>
                  <a:lnTo>
                    <a:pt x="50" y="266"/>
                  </a:lnTo>
                  <a:lnTo>
                    <a:pt x="45" y="261"/>
                  </a:lnTo>
                  <a:lnTo>
                    <a:pt x="40" y="256"/>
                  </a:lnTo>
                  <a:lnTo>
                    <a:pt x="35" y="250"/>
                  </a:lnTo>
                  <a:lnTo>
                    <a:pt x="26" y="238"/>
                  </a:lnTo>
                  <a:lnTo>
                    <a:pt x="19" y="226"/>
                  </a:lnTo>
                  <a:lnTo>
                    <a:pt x="12" y="213"/>
                  </a:lnTo>
                  <a:lnTo>
                    <a:pt x="9" y="206"/>
                  </a:lnTo>
                  <a:lnTo>
                    <a:pt x="7" y="199"/>
                  </a:lnTo>
                  <a:lnTo>
                    <a:pt x="3" y="184"/>
                  </a:lnTo>
                  <a:lnTo>
                    <a:pt x="2" y="176"/>
                  </a:lnTo>
                  <a:lnTo>
                    <a:pt x="1" y="169"/>
                  </a:lnTo>
                  <a:lnTo>
                    <a:pt x="0" y="161"/>
                  </a:lnTo>
                  <a:lnTo>
                    <a:pt x="0" y="152"/>
                  </a:lnTo>
                  <a:close/>
                  <a:moveTo>
                    <a:pt x="2" y="152"/>
                  </a:moveTo>
                  <a:lnTo>
                    <a:pt x="2" y="137"/>
                  </a:lnTo>
                  <a:lnTo>
                    <a:pt x="5" y="122"/>
                  </a:lnTo>
                  <a:lnTo>
                    <a:pt x="6" y="115"/>
                  </a:lnTo>
                  <a:lnTo>
                    <a:pt x="8" y="107"/>
                  </a:lnTo>
                  <a:lnTo>
                    <a:pt x="13" y="93"/>
                  </a:lnTo>
                  <a:lnTo>
                    <a:pt x="20" y="80"/>
                  </a:lnTo>
                  <a:lnTo>
                    <a:pt x="23" y="74"/>
                  </a:lnTo>
                  <a:lnTo>
                    <a:pt x="27" y="68"/>
                  </a:lnTo>
                  <a:lnTo>
                    <a:pt x="32" y="62"/>
                  </a:lnTo>
                  <a:lnTo>
                    <a:pt x="36" y="56"/>
                  </a:lnTo>
                  <a:lnTo>
                    <a:pt x="41" y="51"/>
                  </a:lnTo>
                  <a:lnTo>
                    <a:pt x="46" y="46"/>
                  </a:lnTo>
                  <a:lnTo>
                    <a:pt x="51" y="41"/>
                  </a:lnTo>
                  <a:lnTo>
                    <a:pt x="57" y="36"/>
                  </a:lnTo>
                  <a:lnTo>
                    <a:pt x="68" y="27"/>
                  </a:lnTo>
                  <a:lnTo>
                    <a:pt x="74" y="23"/>
                  </a:lnTo>
                  <a:lnTo>
                    <a:pt x="81" y="20"/>
                  </a:lnTo>
                  <a:lnTo>
                    <a:pt x="87" y="16"/>
                  </a:lnTo>
                  <a:lnTo>
                    <a:pt x="94" y="13"/>
                  </a:lnTo>
                  <a:lnTo>
                    <a:pt x="101" y="10"/>
                  </a:lnTo>
                  <a:lnTo>
                    <a:pt x="108" y="8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37" y="2"/>
                  </a:lnTo>
                  <a:lnTo>
                    <a:pt x="154" y="1"/>
                  </a:lnTo>
                  <a:lnTo>
                    <a:pt x="169" y="2"/>
                  </a:lnTo>
                  <a:lnTo>
                    <a:pt x="184" y="4"/>
                  </a:lnTo>
                  <a:lnTo>
                    <a:pt x="191" y="6"/>
                  </a:lnTo>
                  <a:lnTo>
                    <a:pt x="198" y="8"/>
                  </a:lnTo>
                  <a:lnTo>
                    <a:pt x="212" y="13"/>
                  </a:lnTo>
                  <a:lnTo>
                    <a:pt x="225" y="20"/>
                  </a:lnTo>
                  <a:lnTo>
                    <a:pt x="232" y="23"/>
                  </a:lnTo>
                  <a:lnTo>
                    <a:pt x="238" y="27"/>
                  </a:lnTo>
                  <a:lnTo>
                    <a:pt x="244" y="31"/>
                  </a:lnTo>
                  <a:lnTo>
                    <a:pt x="250" y="36"/>
                  </a:lnTo>
                  <a:lnTo>
                    <a:pt x="255" y="41"/>
                  </a:lnTo>
                  <a:lnTo>
                    <a:pt x="260" y="46"/>
                  </a:lnTo>
                  <a:lnTo>
                    <a:pt x="265" y="51"/>
                  </a:lnTo>
                  <a:lnTo>
                    <a:pt x="270" y="56"/>
                  </a:lnTo>
                  <a:lnTo>
                    <a:pt x="279" y="68"/>
                  </a:lnTo>
                  <a:lnTo>
                    <a:pt x="283" y="74"/>
                  </a:lnTo>
                  <a:lnTo>
                    <a:pt x="286" y="80"/>
                  </a:lnTo>
                  <a:lnTo>
                    <a:pt x="290" y="87"/>
                  </a:lnTo>
                  <a:lnTo>
                    <a:pt x="293" y="93"/>
                  </a:lnTo>
                  <a:lnTo>
                    <a:pt x="295" y="100"/>
                  </a:lnTo>
                  <a:lnTo>
                    <a:pt x="298" y="107"/>
                  </a:lnTo>
                  <a:lnTo>
                    <a:pt x="300" y="115"/>
                  </a:lnTo>
                  <a:lnTo>
                    <a:pt x="301" y="122"/>
                  </a:lnTo>
                  <a:lnTo>
                    <a:pt x="304" y="137"/>
                  </a:lnTo>
                  <a:lnTo>
                    <a:pt x="304" y="144"/>
                  </a:lnTo>
                  <a:lnTo>
                    <a:pt x="304" y="152"/>
                  </a:lnTo>
                  <a:lnTo>
                    <a:pt x="304" y="169"/>
                  </a:lnTo>
                  <a:lnTo>
                    <a:pt x="301" y="184"/>
                  </a:lnTo>
                  <a:lnTo>
                    <a:pt x="300" y="191"/>
                  </a:lnTo>
                  <a:lnTo>
                    <a:pt x="298" y="198"/>
                  </a:lnTo>
                  <a:lnTo>
                    <a:pt x="293" y="212"/>
                  </a:lnTo>
                  <a:lnTo>
                    <a:pt x="286" y="225"/>
                  </a:lnTo>
                  <a:lnTo>
                    <a:pt x="283" y="231"/>
                  </a:lnTo>
                  <a:lnTo>
                    <a:pt x="279" y="238"/>
                  </a:lnTo>
                  <a:lnTo>
                    <a:pt x="274" y="244"/>
                  </a:lnTo>
                  <a:lnTo>
                    <a:pt x="270" y="249"/>
                  </a:lnTo>
                  <a:lnTo>
                    <a:pt x="265" y="255"/>
                  </a:lnTo>
                  <a:lnTo>
                    <a:pt x="260" y="260"/>
                  </a:lnTo>
                  <a:lnTo>
                    <a:pt x="255" y="265"/>
                  </a:lnTo>
                  <a:lnTo>
                    <a:pt x="250" y="270"/>
                  </a:lnTo>
                  <a:lnTo>
                    <a:pt x="238" y="278"/>
                  </a:lnTo>
                  <a:lnTo>
                    <a:pt x="232" y="282"/>
                  </a:lnTo>
                  <a:lnTo>
                    <a:pt x="225" y="286"/>
                  </a:lnTo>
                  <a:lnTo>
                    <a:pt x="219" y="289"/>
                  </a:lnTo>
                  <a:lnTo>
                    <a:pt x="212" y="292"/>
                  </a:lnTo>
                  <a:lnTo>
                    <a:pt x="205" y="295"/>
                  </a:lnTo>
                  <a:lnTo>
                    <a:pt x="198" y="297"/>
                  </a:lnTo>
                  <a:lnTo>
                    <a:pt x="191" y="299"/>
                  </a:lnTo>
                  <a:lnTo>
                    <a:pt x="184" y="301"/>
                  </a:lnTo>
                  <a:lnTo>
                    <a:pt x="169" y="303"/>
                  </a:lnTo>
                  <a:lnTo>
                    <a:pt x="154" y="304"/>
                  </a:lnTo>
                  <a:lnTo>
                    <a:pt x="137" y="303"/>
                  </a:lnTo>
                  <a:lnTo>
                    <a:pt x="122" y="301"/>
                  </a:lnTo>
                  <a:lnTo>
                    <a:pt x="115" y="299"/>
                  </a:lnTo>
                  <a:lnTo>
                    <a:pt x="108" y="297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74" y="282"/>
                  </a:lnTo>
                  <a:lnTo>
                    <a:pt x="68" y="278"/>
                  </a:lnTo>
                  <a:lnTo>
                    <a:pt x="62" y="274"/>
                  </a:lnTo>
                  <a:lnTo>
                    <a:pt x="57" y="270"/>
                  </a:lnTo>
                  <a:lnTo>
                    <a:pt x="51" y="265"/>
                  </a:lnTo>
                  <a:lnTo>
                    <a:pt x="46" y="260"/>
                  </a:lnTo>
                  <a:lnTo>
                    <a:pt x="41" y="255"/>
                  </a:lnTo>
                  <a:lnTo>
                    <a:pt x="36" y="249"/>
                  </a:lnTo>
                  <a:lnTo>
                    <a:pt x="27" y="238"/>
                  </a:lnTo>
                  <a:lnTo>
                    <a:pt x="23" y="231"/>
                  </a:lnTo>
                  <a:lnTo>
                    <a:pt x="20" y="225"/>
                  </a:lnTo>
                  <a:lnTo>
                    <a:pt x="16" y="219"/>
                  </a:lnTo>
                  <a:lnTo>
                    <a:pt x="13" y="212"/>
                  </a:lnTo>
                  <a:lnTo>
                    <a:pt x="11" y="205"/>
                  </a:lnTo>
                  <a:lnTo>
                    <a:pt x="8" y="198"/>
                  </a:lnTo>
                  <a:lnTo>
                    <a:pt x="6" y="191"/>
                  </a:lnTo>
                  <a:lnTo>
                    <a:pt x="5" y="184"/>
                  </a:lnTo>
                  <a:lnTo>
                    <a:pt x="2" y="169"/>
                  </a:lnTo>
                  <a:lnTo>
                    <a:pt x="2" y="161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2" name="Freeform 214"/>
            <p:cNvSpPr>
              <a:spLocks noEditPoints="1"/>
            </p:cNvSpPr>
            <p:nvPr/>
          </p:nvSpPr>
          <p:spPr bwMode="auto">
            <a:xfrm rot="1413173">
              <a:off x="1993" y="1474"/>
              <a:ext cx="1734" cy="1740"/>
            </a:xfrm>
            <a:custGeom>
              <a:avLst/>
              <a:gdLst>
                <a:gd name="T0" fmla="*/ 758 w 302"/>
                <a:gd name="T1" fmla="*/ 21598 h 303"/>
                <a:gd name="T2" fmla="*/ 3990 w 302"/>
                <a:gd name="T3" fmla="*/ 13817 h 303"/>
                <a:gd name="T4" fmla="*/ 7384 w 302"/>
                <a:gd name="T5" fmla="*/ 9464 h 303"/>
                <a:gd name="T6" fmla="*/ 12494 w 302"/>
                <a:gd name="T7" fmla="*/ 4916 h 303"/>
                <a:gd name="T8" fmla="*/ 17409 w 302"/>
                <a:gd name="T9" fmla="*/ 2274 h 303"/>
                <a:gd name="T10" fmla="*/ 22714 w 302"/>
                <a:gd name="T11" fmla="*/ 563 h 303"/>
                <a:gd name="T12" fmla="*/ 34450 w 302"/>
                <a:gd name="T13" fmla="*/ 563 h 303"/>
                <a:gd name="T14" fmla="*/ 42196 w 302"/>
                <a:gd name="T15" fmla="*/ 3595 h 303"/>
                <a:gd name="T16" fmla="*/ 46944 w 302"/>
                <a:gd name="T17" fmla="*/ 6627 h 303"/>
                <a:gd name="T18" fmla="*/ 50740 w 302"/>
                <a:gd name="T19" fmla="*/ 10423 h 303"/>
                <a:gd name="T20" fmla="*/ 54529 w 302"/>
                <a:gd name="T21" fmla="*/ 16292 h 303"/>
                <a:gd name="T22" fmla="*/ 56407 w 302"/>
                <a:gd name="T23" fmla="*/ 21598 h 303"/>
                <a:gd name="T24" fmla="*/ 57165 w 302"/>
                <a:gd name="T25" fmla="*/ 28592 h 303"/>
                <a:gd name="T26" fmla="*/ 56045 w 302"/>
                <a:gd name="T27" fmla="*/ 37298 h 303"/>
                <a:gd name="T28" fmla="*/ 52416 w 302"/>
                <a:gd name="T29" fmla="*/ 44884 h 303"/>
                <a:gd name="T30" fmla="*/ 48822 w 302"/>
                <a:gd name="T31" fmla="*/ 49036 h 303"/>
                <a:gd name="T32" fmla="*/ 43551 w 302"/>
                <a:gd name="T33" fmla="*/ 53228 h 303"/>
                <a:gd name="T34" fmla="*/ 38441 w 302"/>
                <a:gd name="T35" fmla="*/ 55663 h 303"/>
                <a:gd name="T36" fmla="*/ 31614 w 302"/>
                <a:gd name="T37" fmla="*/ 57185 h 303"/>
                <a:gd name="T38" fmla="*/ 21394 w 302"/>
                <a:gd name="T39" fmla="*/ 56427 h 303"/>
                <a:gd name="T40" fmla="*/ 13614 w 302"/>
                <a:gd name="T41" fmla="*/ 53228 h 303"/>
                <a:gd name="T42" fmla="*/ 9261 w 302"/>
                <a:gd name="T43" fmla="*/ 49995 h 303"/>
                <a:gd name="T44" fmla="*/ 4748 w 302"/>
                <a:gd name="T45" fmla="*/ 44884 h 303"/>
                <a:gd name="T46" fmla="*/ 2079 w 302"/>
                <a:gd name="T47" fmla="*/ 39968 h 303"/>
                <a:gd name="T48" fmla="*/ 563 w 302"/>
                <a:gd name="T49" fmla="*/ 34656 h 303"/>
                <a:gd name="T50" fmla="*/ 195 w 302"/>
                <a:gd name="T51" fmla="*/ 28592 h 303"/>
                <a:gd name="T52" fmla="*/ 758 w 302"/>
                <a:gd name="T53" fmla="*/ 22919 h 303"/>
                <a:gd name="T54" fmla="*/ 3594 w 302"/>
                <a:gd name="T55" fmla="*/ 15137 h 303"/>
                <a:gd name="T56" fmla="*/ 7585 w 302"/>
                <a:gd name="T57" fmla="*/ 9665 h 303"/>
                <a:gd name="T58" fmla="*/ 12695 w 302"/>
                <a:gd name="T59" fmla="*/ 5111 h 303"/>
                <a:gd name="T60" fmla="*/ 17409 w 302"/>
                <a:gd name="T61" fmla="*/ 2475 h 303"/>
                <a:gd name="T62" fmla="*/ 24230 w 302"/>
                <a:gd name="T63" fmla="*/ 563 h 303"/>
                <a:gd name="T64" fmla="*/ 32935 w 302"/>
                <a:gd name="T65" fmla="*/ 563 h 303"/>
                <a:gd name="T66" fmla="*/ 39761 w 302"/>
                <a:gd name="T67" fmla="*/ 2475 h 303"/>
                <a:gd name="T68" fmla="*/ 46749 w 302"/>
                <a:gd name="T69" fmla="*/ 6828 h 303"/>
                <a:gd name="T70" fmla="*/ 51297 w 302"/>
                <a:gd name="T71" fmla="*/ 11738 h 303"/>
                <a:gd name="T72" fmla="*/ 54133 w 302"/>
                <a:gd name="T73" fmla="*/ 16292 h 303"/>
                <a:gd name="T74" fmla="*/ 56407 w 302"/>
                <a:gd name="T75" fmla="*/ 22919 h 303"/>
                <a:gd name="T76" fmla="*/ 56969 w 302"/>
                <a:gd name="T77" fmla="*/ 30304 h 303"/>
                <a:gd name="T78" fmla="*/ 56045 w 302"/>
                <a:gd name="T79" fmla="*/ 35977 h 303"/>
                <a:gd name="T80" fmla="*/ 52812 w 302"/>
                <a:gd name="T81" fmla="*/ 43563 h 303"/>
                <a:gd name="T82" fmla="*/ 48661 w 302"/>
                <a:gd name="T83" fmla="*/ 48869 h 303"/>
                <a:gd name="T84" fmla="*/ 43350 w 302"/>
                <a:gd name="T85" fmla="*/ 53027 h 303"/>
                <a:gd name="T86" fmla="*/ 38441 w 302"/>
                <a:gd name="T87" fmla="*/ 55502 h 303"/>
                <a:gd name="T88" fmla="*/ 31614 w 302"/>
                <a:gd name="T89" fmla="*/ 57018 h 303"/>
                <a:gd name="T90" fmla="*/ 22714 w 302"/>
                <a:gd name="T91" fmla="*/ 56622 h 303"/>
                <a:gd name="T92" fmla="*/ 14969 w 302"/>
                <a:gd name="T93" fmla="*/ 53785 h 303"/>
                <a:gd name="T94" fmla="*/ 9462 w 302"/>
                <a:gd name="T95" fmla="*/ 49794 h 303"/>
                <a:gd name="T96" fmla="*/ 5110 w 302"/>
                <a:gd name="T97" fmla="*/ 44683 h 303"/>
                <a:gd name="T98" fmla="*/ 2475 w 302"/>
                <a:gd name="T99" fmla="*/ 39773 h 303"/>
                <a:gd name="T100" fmla="*/ 563 w 302"/>
                <a:gd name="T101" fmla="*/ 33140 h 3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2"/>
                <a:gd name="T154" fmla="*/ 0 h 303"/>
                <a:gd name="T155" fmla="*/ 302 w 302"/>
                <a:gd name="T156" fmla="*/ 303 h 3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2" h="303">
                  <a:moveTo>
                    <a:pt x="0" y="151"/>
                  </a:moveTo>
                  <a:lnTo>
                    <a:pt x="0" y="136"/>
                  </a:lnTo>
                  <a:lnTo>
                    <a:pt x="3" y="121"/>
                  </a:lnTo>
                  <a:lnTo>
                    <a:pt x="4" y="114"/>
                  </a:lnTo>
                  <a:lnTo>
                    <a:pt x="6" y="106"/>
                  </a:lnTo>
                  <a:lnTo>
                    <a:pt x="11" y="92"/>
                  </a:lnTo>
                  <a:lnTo>
                    <a:pt x="18" y="79"/>
                  </a:lnTo>
                  <a:lnTo>
                    <a:pt x="21" y="73"/>
                  </a:lnTo>
                  <a:lnTo>
                    <a:pt x="25" y="67"/>
                  </a:lnTo>
                  <a:lnTo>
                    <a:pt x="30" y="61"/>
                  </a:lnTo>
                  <a:lnTo>
                    <a:pt x="34" y="55"/>
                  </a:lnTo>
                  <a:lnTo>
                    <a:pt x="39" y="50"/>
                  </a:lnTo>
                  <a:lnTo>
                    <a:pt x="44" y="45"/>
                  </a:lnTo>
                  <a:lnTo>
                    <a:pt x="49" y="40"/>
                  </a:lnTo>
                  <a:lnTo>
                    <a:pt x="55" y="35"/>
                  </a:lnTo>
                  <a:lnTo>
                    <a:pt x="66" y="26"/>
                  </a:lnTo>
                  <a:lnTo>
                    <a:pt x="72" y="22"/>
                  </a:lnTo>
                  <a:lnTo>
                    <a:pt x="79" y="19"/>
                  </a:lnTo>
                  <a:lnTo>
                    <a:pt x="85" y="15"/>
                  </a:lnTo>
                  <a:lnTo>
                    <a:pt x="92" y="12"/>
                  </a:lnTo>
                  <a:lnTo>
                    <a:pt x="99" y="9"/>
                  </a:lnTo>
                  <a:lnTo>
                    <a:pt x="106" y="7"/>
                  </a:lnTo>
                  <a:lnTo>
                    <a:pt x="113" y="5"/>
                  </a:lnTo>
                  <a:lnTo>
                    <a:pt x="120" y="3"/>
                  </a:lnTo>
                  <a:lnTo>
                    <a:pt x="135" y="1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2" y="3"/>
                  </a:lnTo>
                  <a:lnTo>
                    <a:pt x="189" y="5"/>
                  </a:lnTo>
                  <a:lnTo>
                    <a:pt x="196" y="7"/>
                  </a:lnTo>
                  <a:lnTo>
                    <a:pt x="210" y="12"/>
                  </a:lnTo>
                  <a:lnTo>
                    <a:pt x="223" y="19"/>
                  </a:lnTo>
                  <a:lnTo>
                    <a:pt x="230" y="22"/>
                  </a:lnTo>
                  <a:lnTo>
                    <a:pt x="236" y="26"/>
                  </a:lnTo>
                  <a:lnTo>
                    <a:pt x="242" y="30"/>
                  </a:lnTo>
                  <a:lnTo>
                    <a:pt x="248" y="35"/>
                  </a:lnTo>
                  <a:lnTo>
                    <a:pt x="253" y="40"/>
                  </a:lnTo>
                  <a:lnTo>
                    <a:pt x="258" y="45"/>
                  </a:lnTo>
                  <a:lnTo>
                    <a:pt x="263" y="50"/>
                  </a:lnTo>
                  <a:lnTo>
                    <a:pt x="268" y="55"/>
                  </a:lnTo>
                  <a:lnTo>
                    <a:pt x="277" y="67"/>
                  </a:lnTo>
                  <a:lnTo>
                    <a:pt x="281" y="73"/>
                  </a:lnTo>
                  <a:lnTo>
                    <a:pt x="284" y="79"/>
                  </a:lnTo>
                  <a:lnTo>
                    <a:pt x="288" y="86"/>
                  </a:lnTo>
                  <a:lnTo>
                    <a:pt x="291" y="92"/>
                  </a:lnTo>
                  <a:lnTo>
                    <a:pt x="293" y="99"/>
                  </a:lnTo>
                  <a:lnTo>
                    <a:pt x="296" y="106"/>
                  </a:lnTo>
                  <a:lnTo>
                    <a:pt x="298" y="114"/>
                  </a:lnTo>
                  <a:lnTo>
                    <a:pt x="299" y="121"/>
                  </a:lnTo>
                  <a:lnTo>
                    <a:pt x="302" y="136"/>
                  </a:lnTo>
                  <a:lnTo>
                    <a:pt x="302" y="143"/>
                  </a:lnTo>
                  <a:lnTo>
                    <a:pt x="302" y="151"/>
                  </a:lnTo>
                  <a:lnTo>
                    <a:pt x="302" y="168"/>
                  </a:lnTo>
                  <a:lnTo>
                    <a:pt x="299" y="183"/>
                  </a:lnTo>
                  <a:lnTo>
                    <a:pt x="298" y="190"/>
                  </a:lnTo>
                  <a:lnTo>
                    <a:pt x="296" y="197"/>
                  </a:lnTo>
                  <a:lnTo>
                    <a:pt x="291" y="211"/>
                  </a:lnTo>
                  <a:lnTo>
                    <a:pt x="284" y="224"/>
                  </a:lnTo>
                  <a:lnTo>
                    <a:pt x="281" y="230"/>
                  </a:lnTo>
                  <a:lnTo>
                    <a:pt x="277" y="237"/>
                  </a:lnTo>
                  <a:lnTo>
                    <a:pt x="272" y="243"/>
                  </a:lnTo>
                  <a:lnTo>
                    <a:pt x="268" y="248"/>
                  </a:lnTo>
                  <a:lnTo>
                    <a:pt x="263" y="254"/>
                  </a:lnTo>
                  <a:lnTo>
                    <a:pt x="258" y="259"/>
                  </a:lnTo>
                  <a:lnTo>
                    <a:pt x="253" y="264"/>
                  </a:lnTo>
                  <a:lnTo>
                    <a:pt x="248" y="269"/>
                  </a:lnTo>
                  <a:lnTo>
                    <a:pt x="236" y="277"/>
                  </a:lnTo>
                  <a:lnTo>
                    <a:pt x="230" y="281"/>
                  </a:lnTo>
                  <a:lnTo>
                    <a:pt x="223" y="285"/>
                  </a:lnTo>
                  <a:lnTo>
                    <a:pt x="217" y="288"/>
                  </a:lnTo>
                  <a:lnTo>
                    <a:pt x="210" y="291"/>
                  </a:lnTo>
                  <a:lnTo>
                    <a:pt x="203" y="294"/>
                  </a:lnTo>
                  <a:lnTo>
                    <a:pt x="196" y="296"/>
                  </a:lnTo>
                  <a:lnTo>
                    <a:pt x="189" y="298"/>
                  </a:lnTo>
                  <a:lnTo>
                    <a:pt x="182" y="300"/>
                  </a:lnTo>
                  <a:lnTo>
                    <a:pt x="167" y="302"/>
                  </a:lnTo>
                  <a:lnTo>
                    <a:pt x="152" y="303"/>
                  </a:lnTo>
                  <a:lnTo>
                    <a:pt x="135" y="302"/>
                  </a:lnTo>
                  <a:lnTo>
                    <a:pt x="120" y="300"/>
                  </a:lnTo>
                  <a:lnTo>
                    <a:pt x="113" y="298"/>
                  </a:lnTo>
                  <a:lnTo>
                    <a:pt x="106" y="296"/>
                  </a:lnTo>
                  <a:lnTo>
                    <a:pt x="92" y="291"/>
                  </a:lnTo>
                  <a:lnTo>
                    <a:pt x="79" y="285"/>
                  </a:lnTo>
                  <a:lnTo>
                    <a:pt x="72" y="281"/>
                  </a:lnTo>
                  <a:lnTo>
                    <a:pt x="66" y="277"/>
                  </a:lnTo>
                  <a:lnTo>
                    <a:pt x="60" y="273"/>
                  </a:lnTo>
                  <a:lnTo>
                    <a:pt x="55" y="269"/>
                  </a:lnTo>
                  <a:lnTo>
                    <a:pt x="49" y="264"/>
                  </a:lnTo>
                  <a:lnTo>
                    <a:pt x="44" y="259"/>
                  </a:lnTo>
                  <a:lnTo>
                    <a:pt x="39" y="254"/>
                  </a:lnTo>
                  <a:lnTo>
                    <a:pt x="34" y="248"/>
                  </a:lnTo>
                  <a:lnTo>
                    <a:pt x="25" y="237"/>
                  </a:lnTo>
                  <a:lnTo>
                    <a:pt x="21" y="230"/>
                  </a:lnTo>
                  <a:lnTo>
                    <a:pt x="18" y="224"/>
                  </a:lnTo>
                  <a:lnTo>
                    <a:pt x="14" y="218"/>
                  </a:lnTo>
                  <a:lnTo>
                    <a:pt x="11" y="211"/>
                  </a:lnTo>
                  <a:lnTo>
                    <a:pt x="9" y="204"/>
                  </a:lnTo>
                  <a:lnTo>
                    <a:pt x="6" y="197"/>
                  </a:lnTo>
                  <a:lnTo>
                    <a:pt x="4" y="190"/>
                  </a:lnTo>
                  <a:lnTo>
                    <a:pt x="3" y="183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51"/>
                  </a:lnTo>
                  <a:close/>
                  <a:moveTo>
                    <a:pt x="1" y="151"/>
                  </a:moveTo>
                  <a:lnTo>
                    <a:pt x="1" y="144"/>
                  </a:lnTo>
                  <a:lnTo>
                    <a:pt x="2" y="136"/>
                  </a:lnTo>
                  <a:lnTo>
                    <a:pt x="3" y="128"/>
                  </a:lnTo>
                  <a:lnTo>
                    <a:pt x="4" y="121"/>
                  </a:lnTo>
                  <a:lnTo>
                    <a:pt x="6" y="114"/>
                  </a:lnTo>
                  <a:lnTo>
                    <a:pt x="8" y="107"/>
                  </a:lnTo>
                  <a:lnTo>
                    <a:pt x="13" y="93"/>
                  </a:lnTo>
                  <a:lnTo>
                    <a:pt x="19" y="80"/>
                  </a:lnTo>
                  <a:lnTo>
                    <a:pt x="23" y="74"/>
                  </a:lnTo>
                  <a:lnTo>
                    <a:pt x="27" y="68"/>
                  </a:lnTo>
                  <a:lnTo>
                    <a:pt x="35" y="56"/>
                  </a:lnTo>
                  <a:lnTo>
                    <a:pt x="40" y="51"/>
                  </a:lnTo>
                  <a:lnTo>
                    <a:pt x="45" y="46"/>
                  </a:lnTo>
                  <a:lnTo>
                    <a:pt x="55" y="36"/>
                  </a:lnTo>
                  <a:lnTo>
                    <a:pt x="61" y="31"/>
                  </a:lnTo>
                  <a:lnTo>
                    <a:pt x="67" y="27"/>
                  </a:lnTo>
                  <a:lnTo>
                    <a:pt x="73" y="23"/>
                  </a:lnTo>
                  <a:lnTo>
                    <a:pt x="79" y="20"/>
                  </a:lnTo>
                  <a:lnTo>
                    <a:pt x="86" y="16"/>
                  </a:lnTo>
                  <a:lnTo>
                    <a:pt x="92" y="13"/>
                  </a:lnTo>
                  <a:lnTo>
                    <a:pt x="99" y="11"/>
                  </a:lnTo>
                  <a:lnTo>
                    <a:pt x="106" y="8"/>
                  </a:lnTo>
                  <a:lnTo>
                    <a:pt x="120" y="5"/>
                  </a:lnTo>
                  <a:lnTo>
                    <a:pt x="128" y="3"/>
                  </a:lnTo>
                  <a:lnTo>
                    <a:pt x="135" y="2"/>
                  </a:lnTo>
                  <a:lnTo>
                    <a:pt x="152" y="2"/>
                  </a:lnTo>
                  <a:lnTo>
                    <a:pt x="167" y="2"/>
                  </a:lnTo>
                  <a:lnTo>
                    <a:pt x="174" y="3"/>
                  </a:lnTo>
                  <a:lnTo>
                    <a:pt x="182" y="5"/>
                  </a:lnTo>
                  <a:lnTo>
                    <a:pt x="189" y="6"/>
                  </a:lnTo>
                  <a:lnTo>
                    <a:pt x="196" y="8"/>
                  </a:lnTo>
                  <a:lnTo>
                    <a:pt x="210" y="13"/>
                  </a:lnTo>
                  <a:lnTo>
                    <a:pt x="223" y="20"/>
                  </a:lnTo>
                  <a:lnTo>
                    <a:pt x="229" y="23"/>
                  </a:lnTo>
                  <a:lnTo>
                    <a:pt x="235" y="27"/>
                  </a:lnTo>
                  <a:lnTo>
                    <a:pt x="247" y="36"/>
                  </a:lnTo>
                  <a:lnTo>
                    <a:pt x="252" y="41"/>
                  </a:lnTo>
                  <a:lnTo>
                    <a:pt x="257" y="46"/>
                  </a:lnTo>
                  <a:lnTo>
                    <a:pt x="267" y="56"/>
                  </a:lnTo>
                  <a:lnTo>
                    <a:pt x="271" y="62"/>
                  </a:lnTo>
                  <a:lnTo>
                    <a:pt x="276" y="68"/>
                  </a:lnTo>
                  <a:lnTo>
                    <a:pt x="279" y="74"/>
                  </a:lnTo>
                  <a:lnTo>
                    <a:pt x="283" y="80"/>
                  </a:lnTo>
                  <a:lnTo>
                    <a:pt x="286" y="86"/>
                  </a:lnTo>
                  <a:lnTo>
                    <a:pt x="289" y="93"/>
                  </a:lnTo>
                  <a:lnTo>
                    <a:pt x="292" y="100"/>
                  </a:lnTo>
                  <a:lnTo>
                    <a:pt x="294" y="107"/>
                  </a:lnTo>
                  <a:lnTo>
                    <a:pt x="298" y="121"/>
                  </a:lnTo>
                  <a:lnTo>
                    <a:pt x="299" y="128"/>
                  </a:lnTo>
                  <a:lnTo>
                    <a:pt x="300" y="136"/>
                  </a:lnTo>
                  <a:lnTo>
                    <a:pt x="301" y="151"/>
                  </a:lnTo>
                  <a:lnTo>
                    <a:pt x="301" y="160"/>
                  </a:lnTo>
                  <a:lnTo>
                    <a:pt x="300" y="168"/>
                  </a:lnTo>
                  <a:lnTo>
                    <a:pt x="299" y="175"/>
                  </a:lnTo>
                  <a:lnTo>
                    <a:pt x="298" y="182"/>
                  </a:lnTo>
                  <a:lnTo>
                    <a:pt x="296" y="190"/>
                  </a:lnTo>
                  <a:lnTo>
                    <a:pt x="294" y="197"/>
                  </a:lnTo>
                  <a:lnTo>
                    <a:pt x="289" y="210"/>
                  </a:lnTo>
                  <a:lnTo>
                    <a:pt x="283" y="223"/>
                  </a:lnTo>
                  <a:lnTo>
                    <a:pt x="279" y="230"/>
                  </a:lnTo>
                  <a:lnTo>
                    <a:pt x="276" y="236"/>
                  </a:lnTo>
                  <a:lnTo>
                    <a:pt x="267" y="247"/>
                  </a:lnTo>
                  <a:lnTo>
                    <a:pt x="262" y="253"/>
                  </a:lnTo>
                  <a:lnTo>
                    <a:pt x="257" y="258"/>
                  </a:lnTo>
                  <a:lnTo>
                    <a:pt x="247" y="268"/>
                  </a:lnTo>
                  <a:lnTo>
                    <a:pt x="241" y="272"/>
                  </a:lnTo>
                  <a:lnTo>
                    <a:pt x="235" y="276"/>
                  </a:lnTo>
                  <a:lnTo>
                    <a:pt x="229" y="280"/>
                  </a:lnTo>
                  <a:lnTo>
                    <a:pt x="223" y="284"/>
                  </a:lnTo>
                  <a:lnTo>
                    <a:pt x="216" y="287"/>
                  </a:lnTo>
                  <a:lnTo>
                    <a:pt x="210" y="290"/>
                  </a:lnTo>
                  <a:lnTo>
                    <a:pt x="203" y="293"/>
                  </a:lnTo>
                  <a:lnTo>
                    <a:pt x="196" y="295"/>
                  </a:lnTo>
                  <a:lnTo>
                    <a:pt x="182" y="299"/>
                  </a:lnTo>
                  <a:lnTo>
                    <a:pt x="174" y="300"/>
                  </a:lnTo>
                  <a:lnTo>
                    <a:pt x="167" y="301"/>
                  </a:lnTo>
                  <a:lnTo>
                    <a:pt x="152" y="302"/>
                  </a:lnTo>
                  <a:lnTo>
                    <a:pt x="135" y="301"/>
                  </a:lnTo>
                  <a:lnTo>
                    <a:pt x="128" y="300"/>
                  </a:lnTo>
                  <a:lnTo>
                    <a:pt x="120" y="299"/>
                  </a:lnTo>
                  <a:lnTo>
                    <a:pt x="113" y="297"/>
                  </a:lnTo>
                  <a:lnTo>
                    <a:pt x="106" y="295"/>
                  </a:lnTo>
                  <a:lnTo>
                    <a:pt x="92" y="290"/>
                  </a:lnTo>
                  <a:lnTo>
                    <a:pt x="79" y="284"/>
                  </a:lnTo>
                  <a:lnTo>
                    <a:pt x="73" y="280"/>
                  </a:lnTo>
                  <a:lnTo>
                    <a:pt x="67" y="276"/>
                  </a:lnTo>
                  <a:lnTo>
                    <a:pt x="55" y="268"/>
                  </a:lnTo>
                  <a:lnTo>
                    <a:pt x="50" y="263"/>
                  </a:lnTo>
                  <a:lnTo>
                    <a:pt x="45" y="258"/>
                  </a:lnTo>
                  <a:lnTo>
                    <a:pt x="35" y="247"/>
                  </a:lnTo>
                  <a:lnTo>
                    <a:pt x="31" y="242"/>
                  </a:lnTo>
                  <a:lnTo>
                    <a:pt x="27" y="236"/>
                  </a:lnTo>
                  <a:lnTo>
                    <a:pt x="23" y="230"/>
                  </a:lnTo>
                  <a:lnTo>
                    <a:pt x="19" y="223"/>
                  </a:lnTo>
                  <a:lnTo>
                    <a:pt x="16" y="217"/>
                  </a:lnTo>
                  <a:lnTo>
                    <a:pt x="13" y="210"/>
                  </a:lnTo>
                  <a:lnTo>
                    <a:pt x="10" y="204"/>
                  </a:lnTo>
                  <a:lnTo>
                    <a:pt x="8" y="197"/>
                  </a:lnTo>
                  <a:lnTo>
                    <a:pt x="4" y="182"/>
                  </a:lnTo>
                  <a:lnTo>
                    <a:pt x="3" y="175"/>
                  </a:lnTo>
                  <a:lnTo>
                    <a:pt x="2" y="168"/>
                  </a:lnTo>
                  <a:lnTo>
                    <a:pt x="1" y="1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3" name="Freeform 215"/>
            <p:cNvSpPr>
              <a:spLocks noEditPoints="1"/>
            </p:cNvSpPr>
            <p:nvPr/>
          </p:nvSpPr>
          <p:spPr bwMode="auto">
            <a:xfrm rot="1413173">
              <a:off x="1997" y="1485"/>
              <a:ext cx="1724" cy="1724"/>
            </a:xfrm>
            <a:custGeom>
              <a:avLst/>
              <a:gdLst>
                <a:gd name="T0" fmla="*/ 362 w 300"/>
                <a:gd name="T1" fmla="*/ 23912 h 300"/>
                <a:gd name="T2" fmla="*/ 2281 w 300"/>
                <a:gd name="T3" fmla="*/ 17274 h 300"/>
                <a:gd name="T4" fmla="*/ 6442 w 300"/>
                <a:gd name="T5" fmla="*/ 10235 h 300"/>
                <a:gd name="T6" fmla="*/ 11396 w 300"/>
                <a:gd name="T7" fmla="*/ 5517 h 300"/>
                <a:gd name="T8" fmla="*/ 16114 w 300"/>
                <a:gd name="T9" fmla="*/ 2643 h 300"/>
                <a:gd name="T10" fmla="*/ 22590 w 300"/>
                <a:gd name="T11" fmla="*/ 563 h 300"/>
                <a:gd name="T12" fmla="*/ 31503 w 300"/>
                <a:gd name="T13" fmla="*/ 0 h 300"/>
                <a:gd name="T14" fmla="*/ 37020 w 300"/>
                <a:gd name="T15" fmla="*/ 1121 h 300"/>
                <a:gd name="T16" fmla="*/ 44416 w 300"/>
                <a:gd name="T17" fmla="*/ 4758 h 300"/>
                <a:gd name="T18" fmla="*/ 50496 w 300"/>
                <a:gd name="T19" fmla="*/ 10235 h 300"/>
                <a:gd name="T20" fmla="*/ 53530 w 300"/>
                <a:gd name="T21" fmla="*/ 14798 h 300"/>
                <a:gd name="T22" fmla="*/ 55610 w 300"/>
                <a:gd name="T23" fmla="*/ 19912 h 300"/>
                <a:gd name="T24" fmla="*/ 56932 w 300"/>
                <a:gd name="T25" fmla="*/ 28268 h 300"/>
                <a:gd name="T26" fmla="*/ 56375 w 300"/>
                <a:gd name="T27" fmla="*/ 34147 h 300"/>
                <a:gd name="T28" fmla="*/ 53530 w 300"/>
                <a:gd name="T29" fmla="*/ 41939 h 300"/>
                <a:gd name="T30" fmla="*/ 49536 w 300"/>
                <a:gd name="T31" fmla="*/ 47623 h 300"/>
                <a:gd name="T32" fmla="*/ 44416 w 300"/>
                <a:gd name="T33" fmla="*/ 52013 h 300"/>
                <a:gd name="T34" fmla="*/ 39663 w 300"/>
                <a:gd name="T35" fmla="*/ 54657 h 300"/>
                <a:gd name="T36" fmla="*/ 32825 w 300"/>
                <a:gd name="T37" fmla="*/ 56570 h 300"/>
                <a:gd name="T38" fmla="*/ 24107 w 300"/>
                <a:gd name="T39" fmla="*/ 56570 h 300"/>
                <a:gd name="T40" fmla="*/ 17274 w 300"/>
                <a:gd name="T41" fmla="*/ 54657 h 300"/>
                <a:gd name="T42" fmla="*/ 10235 w 300"/>
                <a:gd name="T43" fmla="*/ 50496 h 300"/>
                <a:gd name="T44" fmla="*/ 5678 w 300"/>
                <a:gd name="T45" fmla="*/ 45542 h 300"/>
                <a:gd name="T46" fmla="*/ 2839 w 300"/>
                <a:gd name="T47" fmla="*/ 40819 h 300"/>
                <a:gd name="T48" fmla="*/ 563 w 300"/>
                <a:gd name="T49" fmla="*/ 34147 h 300"/>
                <a:gd name="T50" fmla="*/ 195 w 300"/>
                <a:gd name="T51" fmla="*/ 28268 h 300"/>
                <a:gd name="T52" fmla="*/ 1517 w 300"/>
                <a:gd name="T53" fmla="*/ 19912 h 300"/>
                <a:gd name="T54" fmla="*/ 3597 w 300"/>
                <a:gd name="T55" fmla="*/ 14993 h 300"/>
                <a:gd name="T56" fmla="*/ 7597 w 300"/>
                <a:gd name="T57" fmla="*/ 9476 h 300"/>
                <a:gd name="T58" fmla="*/ 12712 w 300"/>
                <a:gd name="T59" fmla="*/ 4919 h 300"/>
                <a:gd name="T60" fmla="*/ 19912 w 300"/>
                <a:gd name="T61" fmla="*/ 1517 h 300"/>
                <a:gd name="T62" fmla="*/ 25429 w 300"/>
                <a:gd name="T63" fmla="*/ 362 h 300"/>
                <a:gd name="T64" fmla="*/ 34147 w 300"/>
                <a:gd name="T65" fmla="*/ 759 h 300"/>
                <a:gd name="T66" fmla="*/ 40819 w 300"/>
                <a:gd name="T67" fmla="*/ 3040 h 300"/>
                <a:gd name="T68" fmla="*/ 46496 w 300"/>
                <a:gd name="T69" fmla="*/ 6637 h 300"/>
                <a:gd name="T70" fmla="*/ 50295 w 300"/>
                <a:gd name="T71" fmla="*/ 10436 h 300"/>
                <a:gd name="T72" fmla="*/ 54455 w 300"/>
                <a:gd name="T73" fmla="*/ 17470 h 300"/>
                <a:gd name="T74" fmla="*/ 56375 w 300"/>
                <a:gd name="T75" fmla="*/ 24107 h 300"/>
                <a:gd name="T76" fmla="*/ 56570 w 300"/>
                <a:gd name="T77" fmla="*/ 31308 h 300"/>
                <a:gd name="T78" fmla="*/ 55053 w 300"/>
                <a:gd name="T79" fmla="*/ 38141 h 300"/>
                <a:gd name="T80" fmla="*/ 52576 w 300"/>
                <a:gd name="T81" fmla="*/ 43066 h 300"/>
                <a:gd name="T82" fmla="*/ 48381 w 300"/>
                <a:gd name="T83" fmla="*/ 48381 h 300"/>
                <a:gd name="T84" fmla="*/ 43066 w 300"/>
                <a:gd name="T85" fmla="*/ 52576 h 300"/>
                <a:gd name="T86" fmla="*/ 35664 w 300"/>
                <a:gd name="T87" fmla="*/ 55812 h 300"/>
                <a:gd name="T88" fmla="*/ 28664 w 300"/>
                <a:gd name="T89" fmla="*/ 56570 h 300"/>
                <a:gd name="T90" fmla="*/ 19912 w 300"/>
                <a:gd name="T91" fmla="*/ 55415 h 300"/>
                <a:gd name="T92" fmla="*/ 14993 w 300"/>
                <a:gd name="T93" fmla="*/ 53134 h 300"/>
                <a:gd name="T94" fmla="*/ 9476 w 300"/>
                <a:gd name="T95" fmla="*/ 49341 h 300"/>
                <a:gd name="T96" fmla="*/ 5120 w 300"/>
                <a:gd name="T97" fmla="*/ 44221 h 300"/>
                <a:gd name="T98" fmla="*/ 1517 w 300"/>
                <a:gd name="T99" fmla="*/ 36825 h 300"/>
                <a:gd name="T100" fmla="*/ 362 w 300"/>
                <a:gd name="T101" fmla="*/ 31308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300"/>
                <a:gd name="T155" fmla="*/ 300 w 300"/>
                <a:gd name="T156" fmla="*/ 300 h 3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300">
                  <a:moveTo>
                    <a:pt x="0" y="149"/>
                  </a:moveTo>
                  <a:lnTo>
                    <a:pt x="0" y="142"/>
                  </a:lnTo>
                  <a:lnTo>
                    <a:pt x="1" y="134"/>
                  </a:lnTo>
                  <a:lnTo>
                    <a:pt x="2" y="126"/>
                  </a:lnTo>
                  <a:lnTo>
                    <a:pt x="3" y="119"/>
                  </a:lnTo>
                  <a:lnTo>
                    <a:pt x="5" y="112"/>
                  </a:lnTo>
                  <a:lnTo>
                    <a:pt x="7" y="105"/>
                  </a:lnTo>
                  <a:lnTo>
                    <a:pt x="12" y="91"/>
                  </a:lnTo>
                  <a:lnTo>
                    <a:pt x="18" y="78"/>
                  </a:lnTo>
                  <a:lnTo>
                    <a:pt x="22" y="72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0" y="29"/>
                  </a:lnTo>
                  <a:lnTo>
                    <a:pt x="66" y="25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5" y="14"/>
                  </a:lnTo>
                  <a:lnTo>
                    <a:pt x="91" y="11"/>
                  </a:lnTo>
                  <a:lnTo>
                    <a:pt x="98" y="9"/>
                  </a:lnTo>
                  <a:lnTo>
                    <a:pt x="105" y="6"/>
                  </a:lnTo>
                  <a:lnTo>
                    <a:pt x="119" y="3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151" y="0"/>
                  </a:lnTo>
                  <a:lnTo>
                    <a:pt x="166" y="0"/>
                  </a:lnTo>
                  <a:lnTo>
                    <a:pt x="173" y="1"/>
                  </a:lnTo>
                  <a:lnTo>
                    <a:pt x="181" y="3"/>
                  </a:lnTo>
                  <a:lnTo>
                    <a:pt x="188" y="4"/>
                  </a:lnTo>
                  <a:lnTo>
                    <a:pt x="195" y="6"/>
                  </a:lnTo>
                  <a:lnTo>
                    <a:pt x="209" y="11"/>
                  </a:lnTo>
                  <a:lnTo>
                    <a:pt x="222" y="18"/>
                  </a:lnTo>
                  <a:lnTo>
                    <a:pt x="228" y="21"/>
                  </a:lnTo>
                  <a:lnTo>
                    <a:pt x="234" y="25"/>
                  </a:lnTo>
                  <a:lnTo>
                    <a:pt x="246" y="34"/>
                  </a:lnTo>
                  <a:lnTo>
                    <a:pt x="251" y="39"/>
                  </a:lnTo>
                  <a:lnTo>
                    <a:pt x="256" y="44"/>
                  </a:lnTo>
                  <a:lnTo>
                    <a:pt x="266" y="54"/>
                  </a:lnTo>
                  <a:lnTo>
                    <a:pt x="270" y="60"/>
                  </a:lnTo>
                  <a:lnTo>
                    <a:pt x="275" y="66"/>
                  </a:lnTo>
                  <a:lnTo>
                    <a:pt x="278" y="72"/>
                  </a:lnTo>
                  <a:lnTo>
                    <a:pt x="282" y="78"/>
                  </a:lnTo>
                  <a:lnTo>
                    <a:pt x="285" y="84"/>
                  </a:lnTo>
                  <a:lnTo>
                    <a:pt x="288" y="91"/>
                  </a:lnTo>
                  <a:lnTo>
                    <a:pt x="291" y="98"/>
                  </a:lnTo>
                  <a:lnTo>
                    <a:pt x="293" y="105"/>
                  </a:lnTo>
                  <a:lnTo>
                    <a:pt x="297" y="119"/>
                  </a:lnTo>
                  <a:lnTo>
                    <a:pt x="298" y="126"/>
                  </a:lnTo>
                  <a:lnTo>
                    <a:pt x="299" y="134"/>
                  </a:lnTo>
                  <a:lnTo>
                    <a:pt x="300" y="149"/>
                  </a:lnTo>
                  <a:lnTo>
                    <a:pt x="300" y="158"/>
                  </a:lnTo>
                  <a:lnTo>
                    <a:pt x="299" y="166"/>
                  </a:lnTo>
                  <a:lnTo>
                    <a:pt x="298" y="173"/>
                  </a:lnTo>
                  <a:lnTo>
                    <a:pt x="297" y="180"/>
                  </a:lnTo>
                  <a:lnTo>
                    <a:pt x="295" y="188"/>
                  </a:lnTo>
                  <a:lnTo>
                    <a:pt x="293" y="195"/>
                  </a:lnTo>
                  <a:lnTo>
                    <a:pt x="288" y="208"/>
                  </a:lnTo>
                  <a:lnTo>
                    <a:pt x="282" y="221"/>
                  </a:lnTo>
                  <a:lnTo>
                    <a:pt x="278" y="228"/>
                  </a:lnTo>
                  <a:lnTo>
                    <a:pt x="275" y="234"/>
                  </a:lnTo>
                  <a:lnTo>
                    <a:pt x="266" y="245"/>
                  </a:lnTo>
                  <a:lnTo>
                    <a:pt x="261" y="251"/>
                  </a:lnTo>
                  <a:lnTo>
                    <a:pt x="256" y="256"/>
                  </a:lnTo>
                  <a:lnTo>
                    <a:pt x="246" y="266"/>
                  </a:lnTo>
                  <a:lnTo>
                    <a:pt x="240" y="270"/>
                  </a:lnTo>
                  <a:lnTo>
                    <a:pt x="234" y="274"/>
                  </a:lnTo>
                  <a:lnTo>
                    <a:pt x="228" y="278"/>
                  </a:lnTo>
                  <a:lnTo>
                    <a:pt x="222" y="282"/>
                  </a:lnTo>
                  <a:lnTo>
                    <a:pt x="215" y="285"/>
                  </a:lnTo>
                  <a:lnTo>
                    <a:pt x="209" y="288"/>
                  </a:lnTo>
                  <a:lnTo>
                    <a:pt x="202" y="291"/>
                  </a:lnTo>
                  <a:lnTo>
                    <a:pt x="195" y="293"/>
                  </a:lnTo>
                  <a:lnTo>
                    <a:pt x="181" y="297"/>
                  </a:lnTo>
                  <a:lnTo>
                    <a:pt x="173" y="298"/>
                  </a:lnTo>
                  <a:lnTo>
                    <a:pt x="166" y="299"/>
                  </a:lnTo>
                  <a:lnTo>
                    <a:pt x="151" y="300"/>
                  </a:lnTo>
                  <a:lnTo>
                    <a:pt x="134" y="299"/>
                  </a:lnTo>
                  <a:lnTo>
                    <a:pt x="127" y="298"/>
                  </a:lnTo>
                  <a:lnTo>
                    <a:pt x="119" y="297"/>
                  </a:lnTo>
                  <a:lnTo>
                    <a:pt x="112" y="295"/>
                  </a:lnTo>
                  <a:lnTo>
                    <a:pt x="105" y="293"/>
                  </a:lnTo>
                  <a:lnTo>
                    <a:pt x="91" y="288"/>
                  </a:lnTo>
                  <a:lnTo>
                    <a:pt x="78" y="282"/>
                  </a:lnTo>
                  <a:lnTo>
                    <a:pt x="72" y="278"/>
                  </a:lnTo>
                  <a:lnTo>
                    <a:pt x="66" y="274"/>
                  </a:lnTo>
                  <a:lnTo>
                    <a:pt x="54" y="266"/>
                  </a:lnTo>
                  <a:lnTo>
                    <a:pt x="49" y="261"/>
                  </a:lnTo>
                  <a:lnTo>
                    <a:pt x="44" y="256"/>
                  </a:lnTo>
                  <a:lnTo>
                    <a:pt x="34" y="245"/>
                  </a:lnTo>
                  <a:lnTo>
                    <a:pt x="30" y="240"/>
                  </a:lnTo>
                  <a:lnTo>
                    <a:pt x="26" y="234"/>
                  </a:lnTo>
                  <a:lnTo>
                    <a:pt x="22" y="228"/>
                  </a:lnTo>
                  <a:lnTo>
                    <a:pt x="18" y="221"/>
                  </a:lnTo>
                  <a:lnTo>
                    <a:pt x="15" y="215"/>
                  </a:lnTo>
                  <a:lnTo>
                    <a:pt x="12" y="208"/>
                  </a:lnTo>
                  <a:lnTo>
                    <a:pt x="9" y="202"/>
                  </a:lnTo>
                  <a:lnTo>
                    <a:pt x="7" y="195"/>
                  </a:lnTo>
                  <a:lnTo>
                    <a:pt x="3" y="180"/>
                  </a:lnTo>
                  <a:lnTo>
                    <a:pt x="2" y="173"/>
                  </a:lnTo>
                  <a:lnTo>
                    <a:pt x="1" y="166"/>
                  </a:lnTo>
                  <a:lnTo>
                    <a:pt x="0" y="149"/>
                  </a:lnTo>
                  <a:close/>
                  <a:moveTo>
                    <a:pt x="1" y="149"/>
                  </a:moveTo>
                  <a:lnTo>
                    <a:pt x="2" y="134"/>
                  </a:lnTo>
                  <a:lnTo>
                    <a:pt x="3" y="127"/>
                  </a:lnTo>
                  <a:lnTo>
                    <a:pt x="4" y="119"/>
                  </a:lnTo>
                  <a:lnTo>
                    <a:pt x="8" y="105"/>
                  </a:lnTo>
                  <a:lnTo>
                    <a:pt x="10" y="98"/>
                  </a:lnTo>
                  <a:lnTo>
                    <a:pt x="13" y="92"/>
                  </a:lnTo>
                  <a:lnTo>
                    <a:pt x="16" y="85"/>
                  </a:lnTo>
                  <a:lnTo>
                    <a:pt x="19" y="79"/>
                  </a:lnTo>
                  <a:lnTo>
                    <a:pt x="23" y="72"/>
                  </a:lnTo>
                  <a:lnTo>
                    <a:pt x="27" y="66"/>
                  </a:lnTo>
                  <a:lnTo>
                    <a:pt x="35" y="55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40"/>
                  </a:lnTo>
                  <a:lnTo>
                    <a:pt x="55" y="35"/>
                  </a:lnTo>
                  <a:lnTo>
                    <a:pt x="67" y="26"/>
                  </a:lnTo>
                  <a:lnTo>
                    <a:pt x="73" y="23"/>
                  </a:lnTo>
                  <a:lnTo>
                    <a:pt x="79" y="19"/>
                  </a:lnTo>
                  <a:lnTo>
                    <a:pt x="92" y="13"/>
                  </a:lnTo>
                  <a:lnTo>
                    <a:pt x="105" y="8"/>
                  </a:lnTo>
                  <a:lnTo>
                    <a:pt x="113" y="6"/>
                  </a:lnTo>
                  <a:lnTo>
                    <a:pt x="120" y="4"/>
                  </a:lnTo>
                  <a:lnTo>
                    <a:pt x="127" y="3"/>
                  </a:lnTo>
                  <a:lnTo>
                    <a:pt x="134" y="2"/>
                  </a:lnTo>
                  <a:lnTo>
                    <a:pt x="151" y="1"/>
                  </a:lnTo>
                  <a:lnTo>
                    <a:pt x="166" y="2"/>
                  </a:lnTo>
                  <a:lnTo>
                    <a:pt x="173" y="3"/>
                  </a:lnTo>
                  <a:lnTo>
                    <a:pt x="180" y="4"/>
                  </a:lnTo>
                  <a:lnTo>
                    <a:pt x="195" y="8"/>
                  </a:lnTo>
                  <a:lnTo>
                    <a:pt x="201" y="10"/>
                  </a:lnTo>
                  <a:lnTo>
                    <a:pt x="208" y="13"/>
                  </a:lnTo>
                  <a:lnTo>
                    <a:pt x="215" y="16"/>
                  </a:lnTo>
                  <a:lnTo>
                    <a:pt x="221" y="19"/>
                  </a:lnTo>
                  <a:lnTo>
                    <a:pt x="227" y="23"/>
                  </a:lnTo>
                  <a:lnTo>
                    <a:pt x="233" y="26"/>
                  </a:lnTo>
                  <a:lnTo>
                    <a:pt x="245" y="35"/>
                  </a:lnTo>
                  <a:lnTo>
                    <a:pt x="250" y="40"/>
                  </a:lnTo>
                  <a:lnTo>
                    <a:pt x="255" y="45"/>
                  </a:lnTo>
                  <a:lnTo>
                    <a:pt x="260" y="50"/>
                  </a:lnTo>
                  <a:lnTo>
                    <a:pt x="265" y="55"/>
                  </a:lnTo>
                  <a:lnTo>
                    <a:pt x="273" y="66"/>
                  </a:lnTo>
                  <a:lnTo>
                    <a:pt x="277" y="72"/>
                  </a:lnTo>
                  <a:lnTo>
                    <a:pt x="281" y="79"/>
                  </a:lnTo>
                  <a:lnTo>
                    <a:pt x="287" y="92"/>
                  </a:lnTo>
                  <a:lnTo>
                    <a:pt x="292" y="105"/>
                  </a:lnTo>
                  <a:lnTo>
                    <a:pt x="294" y="112"/>
                  </a:lnTo>
                  <a:lnTo>
                    <a:pt x="296" y="119"/>
                  </a:lnTo>
                  <a:lnTo>
                    <a:pt x="297" y="127"/>
                  </a:lnTo>
                  <a:lnTo>
                    <a:pt x="298" y="134"/>
                  </a:lnTo>
                  <a:lnTo>
                    <a:pt x="298" y="142"/>
                  </a:lnTo>
                  <a:lnTo>
                    <a:pt x="299" y="149"/>
                  </a:lnTo>
                  <a:lnTo>
                    <a:pt x="298" y="165"/>
                  </a:lnTo>
                  <a:lnTo>
                    <a:pt x="297" y="173"/>
                  </a:lnTo>
                  <a:lnTo>
                    <a:pt x="296" y="180"/>
                  </a:lnTo>
                  <a:lnTo>
                    <a:pt x="292" y="194"/>
                  </a:lnTo>
                  <a:lnTo>
                    <a:pt x="290" y="201"/>
                  </a:lnTo>
                  <a:lnTo>
                    <a:pt x="287" y="208"/>
                  </a:lnTo>
                  <a:lnTo>
                    <a:pt x="284" y="214"/>
                  </a:lnTo>
                  <a:lnTo>
                    <a:pt x="281" y="221"/>
                  </a:lnTo>
                  <a:lnTo>
                    <a:pt x="277" y="227"/>
                  </a:lnTo>
                  <a:lnTo>
                    <a:pt x="273" y="233"/>
                  </a:lnTo>
                  <a:lnTo>
                    <a:pt x="265" y="244"/>
                  </a:lnTo>
                  <a:lnTo>
                    <a:pt x="260" y="250"/>
                  </a:lnTo>
                  <a:lnTo>
                    <a:pt x="255" y="255"/>
                  </a:lnTo>
                  <a:lnTo>
                    <a:pt x="250" y="260"/>
                  </a:lnTo>
                  <a:lnTo>
                    <a:pt x="245" y="265"/>
                  </a:lnTo>
                  <a:lnTo>
                    <a:pt x="233" y="273"/>
                  </a:lnTo>
                  <a:lnTo>
                    <a:pt x="227" y="277"/>
                  </a:lnTo>
                  <a:lnTo>
                    <a:pt x="221" y="280"/>
                  </a:lnTo>
                  <a:lnTo>
                    <a:pt x="208" y="287"/>
                  </a:lnTo>
                  <a:lnTo>
                    <a:pt x="195" y="292"/>
                  </a:lnTo>
                  <a:lnTo>
                    <a:pt x="188" y="294"/>
                  </a:lnTo>
                  <a:lnTo>
                    <a:pt x="180" y="295"/>
                  </a:lnTo>
                  <a:lnTo>
                    <a:pt x="173" y="297"/>
                  </a:lnTo>
                  <a:lnTo>
                    <a:pt x="166" y="298"/>
                  </a:lnTo>
                  <a:lnTo>
                    <a:pt x="151" y="298"/>
                  </a:lnTo>
                  <a:lnTo>
                    <a:pt x="134" y="298"/>
                  </a:lnTo>
                  <a:lnTo>
                    <a:pt x="127" y="297"/>
                  </a:lnTo>
                  <a:lnTo>
                    <a:pt x="120" y="295"/>
                  </a:lnTo>
                  <a:lnTo>
                    <a:pt x="105" y="292"/>
                  </a:lnTo>
                  <a:lnTo>
                    <a:pt x="99" y="289"/>
                  </a:lnTo>
                  <a:lnTo>
                    <a:pt x="92" y="287"/>
                  </a:lnTo>
                  <a:lnTo>
                    <a:pt x="85" y="284"/>
                  </a:lnTo>
                  <a:lnTo>
                    <a:pt x="79" y="280"/>
                  </a:lnTo>
                  <a:lnTo>
                    <a:pt x="73" y="277"/>
                  </a:lnTo>
                  <a:lnTo>
                    <a:pt x="67" y="273"/>
                  </a:lnTo>
                  <a:lnTo>
                    <a:pt x="55" y="265"/>
                  </a:lnTo>
                  <a:lnTo>
                    <a:pt x="50" y="260"/>
                  </a:lnTo>
                  <a:lnTo>
                    <a:pt x="45" y="255"/>
                  </a:lnTo>
                  <a:lnTo>
                    <a:pt x="40" y="250"/>
                  </a:lnTo>
                  <a:lnTo>
                    <a:pt x="35" y="244"/>
                  </a:lnTo>
                  <a:lnTo>
                    <a:pt x="27" y="233"/>
                  </a:lnTo>
                  <a:lnTo>
                    <a:pt x="23" y="227"/>
                  </a:lnTo>
                  <a:lnTo>
                    <a:pt x="19" y="221"/>
                  </a:lnTo>
                  <a:lnTo>
                    <a:pt x="13" y="208"/>
                  </a:lnTo>
                  <a:lnTo>
                    <a:pt x="8" y="194"/>
                  </a:lnTo>
                  <a:lnTo>
                    <a:pt x="6" y="187"/>
                  </a:lnTo>
                  <a:lnTo>
                    <a:pt x="4" y="180"/>
                  </a:lnTo>
                  <a:lnTo>
                    <a:pt x="3" y="173"/>
                  </a:lnTo>
                  <a:lnTo>
                    <a:pt x="2" y="165"/>
                  </a:lnTo>
                  <a:lnTo>
                    <a:pt x="2" y="158"/>
                  </a:lnTo>
                  <a:lnTo>
                    <a:pt x="1" y="1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4" name="Freeform 216"/>
            <p:cNvSpPr>
              <a:spLocks noEditPoints="1"/>
            </p:cNvSpPr>
            <p:nvPr/>
          </p:nvSpPr>
          <p:spPr bwMode="auto">
            <a:xfrm rot="1413173">
              <a:off x="2004" y="1491"/>
              <a:ext cx="1712" cy="1706"/>
            </a:xfrm>
            <a:custGeom>
              <a:avLst/>
              <a:gdLst>
                <a:gd name="T0" fmla="*/ 563 w 298"/>
                <a:gd name="T1" fmla="*/ 22373 h 297"/>
                <a:gd name="T2" fmla="*/ 2838 w 298"/>
                <a:gd name="T3" fmla="*/ 15934 h 297"/>
                <a:gd name="T4" fmla="*/ 6434 w 298"/>
                <a:gd name="T5" fmla="*/ 10230 h 297"/>
                <a:gd name="T6" fmla="*/ 10232 w 298"/>
                <a:gd name="T7" fmla="*/ 6433 h 297"/>
                <a:gd name="T8" fmla="*/ 17264 w 298"/>
                <a:gd name="T9" fmla="*/ 2275 h 297"/>
                <a:gd name="T10" fmla="*/ 23893 w 298"/>
                <a:gd name="T11" fmla="*/ 362 h 297"/>
                <a:gd name="T12" fmla="*/ 32608 w 298"/>
                <a:gd name="T13" fmla="*/ 362 h 297"/>
                <a:gd name="T14" fmla="*/ 39244 w 298"/>
                <a:gd name="T15" fmla="*/ 2275 h 297"/>
                <a:gd name="T16" fmla="*/ 43995 w 298"/>
                <a:gd name="T17" fmla="*/ 4750 h 297"/>
                <a:gd name="T18" fmla="*/ 49114 w 298"/>
                <a:gd name="T19" fmla="*/ 9271 h 297"/>
                <a:gd name="T20" fmla="*/ 53106 w 298"/>
                <a:gd name="T21" fmla="*/ 14780 h 297"/>
                <a:gd name="T22" fmla="*/ 55944 w 298"/>
                <a:gd name="T23" fmla="*/ 22373 h 297"/>
                <a:gd name="T24" fmla="*/ 56502 w 298"/>
                <a:gd name="T25" fmla="*/ 28043 h 297"/>
                <a:gd name="T26" fmla="*/ 55186 w 298"/>
                <a:gd name="T27" fmla="*/ 36590 h 297"/>
                <a:gd name="T28" fmla="*/ 53106 w 298"/>
                <a:gd name="T29" fmla="*/ 41708 h 297"/>
                <a:gd name="T30" fmla="*/ 49114 w 298"/>
                <a:gd name="T31" fmla="*/ 47182 h 297"/>
                <a:gd name="T32" fmla="*/ 43995 w 298"/>
                <a:gd name="T33" fmla="*/ 51536 h 297"/>
                <a:gd name="T34" fmla="*/ 36802 w 298"/>
                <a:gd name="T35" fmla="*/ 55166 h 297"/>
                <a:gd name="T36" fmla="*/ 31287 w 298"/>
                <a:gd name="T37" fmla="*/ 56287 h 297"/>
                <a:gd name="T38" fmla="*/ 22578 w 298"/>
                <a:gd name="T39" fmla="*/ 55729 h 297"/>
                <a:gd name="T40" fmla="*/ 15942 w 298"/>
                <a:gd name="T41" fmla="*/ 53650 h 297"/>
                <a:gd name="T42" fmla="*/ 10232 w 298"/>
                <a:gd name="T43" fmla="*/ 50020 h 297"/>
                <a:gd name="T44" fmla="*/ 6434 w 298"/>
                <a:gd name="T45" fmla="*/ 46062 h 297"/>
                <a:gd name="T46" fmla="*/ 2275 w 298"/>
                <a:gd name="T47" fmla="*/ 39232 h 297"/>
                <a:gd name="T48" fmla="*/ 362 w 298"/>
                <a:gd name="T49" fmla="*/ 32598 h 297"/>
                <a:gd name="T50" fmla="*/ 362 w 298"/>
                <a:gd name="T51" fmla="*/ 28043 h 297"/>
                <a:gd name="T52" fmla="*/ 1517 w 298"/>
                <a:gd name="T53" fmla="*/ 19898 h 297"/>
                <a:gd name="T54" fmla="*/ 3797 w 298"/>
                <a:gd name="T55" fmla="*/ 14780 h 297"/>
                <a:gd name="T56" fmla="*/ 8549 w 298"/>
                <a:gd name="T57" fmla="*/ 8346 h 297"/>
                <a:gd name="T58" fmla="*/ 12708 w 298"/>
                <a:gd name="T59" fmla="*/ 5112 h 297"/>
                <a:gd name="T60" fmla="*/ 19901 w 298"/>
                <a:gd name="T61" fmla="*/ 1516 h 297"/>
                <a:gd name="T62" fmla="*/ 28449 w 298"/>
                <a:gd name="T63" fmla="*/ 362 h 297"/>
                <a:gd name="T64" fmla="*/ 36601 w 298"/>
                <a:gd name="T65" fmla="*/ 1516 h 297"/>
                <a:gd name="T66" fmla="*/ 41519 w 298"/>
                <a:gd name="T67" fmla="*/ 3596 h 297"/>
                <a:gd name="T68" fmla="*/ 47953 w 298"/>
                <a:gd name="T69" fmla="*/ 8346 h 297"/>
                <a:gd name="T70" fmla="*/ 51389 w 298"/>
                <a:gd name="T71" fmla="*/ 12505 h 297"/>
                <a:gd name="T72" fmla="*/ 54985 w 298"/>
                <a:gd name="T73" fmla="*/ 19898 h 297"/>
                <a:gd name="T74" fmla="*/ 56140 w 298"/>
                <a:gd name="T75" fmla="*/ 28043 h 297"/>
                <a:gd name="T76" fmla="*/ 54985 w 298"/>
                <a:gd name="T77" fmla="*/ 36590 h 297"/>
                <a:gd name="T78" fmla="*/ 52905 w 298"/>
                <a:gd name="T79" fmla="*/ 41507 h 297"/>
                <a:gd name="T80" fmla="*/ 47953 w 298"/>
                <a:gd name="T81" fmla="*/ 47940 h 297"/>
                <a:gd name="T82" fmla="*/ 43995 w 298"/>
                <a:gd name="T83" fmla="*/ 51375 h 297"/>
                <a:gd name="T84" fmla="*/ 36601 w 298"/>
                <a:gd name="T85" fmla="*/ 54770 h 297"/>
                <a:gd name="T86" fmla="*/ 28449 w 298"/>
                <a:gd name="T87" fmla="*/ 56091 h 297"/>
                <a:gd name="T88" fmla="*/ 19901 w 298"/>
                <a:gd name="T89" fmla="*/ 54770 h 297"/>
                <a:gd name="T90" fmla="*/ 14983 w 298"/>
                <a:gd name="T91" fmla="*/ 52691 h 297"/>
                <a:gd name="T92" fmla="*/ 8549 w 298"/>
                <a:gd name="T93" fmla="*/ 47940 h 297"/>
                <a:gd name="T94" fmla="*/ 5113 w 298"/>
                <a:gd name="T95" fmla="*/ 43782 h 297"/>
                <a:gd name="T96" fmla="*/ 1517 w 298"/>
                <a:gd name="T97" fmla="*/ 36590 h 297"/>
                <a:gd name="T98" fmla="*/ 362 w 298"/>
                <a:gd name="T99" fmla="*/ 28043 h 2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8"/>
                <a:gd name="T151" fmla="*/ 0 h 297"/>
                <a:gd name="T152" fmla="*/ 298 w 298"/>
                <a:gd name="T153" fmla="*/ 297 h 2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8" h="297">
                  <a:moveTo>
                    <a:pt x="0" y="148"/>
                  </a:moveTo>
                  <a:lnTo>
                    <a:pt x="1" y="133"/>
                  </a:lnTo>
                  <a:lnTo>
                    <a:pt x="2" y="126"/>
                  </a:lnTo>
                  <a:lnTo>
                    <a:pt x="3" y="118"/>
                  </a:lnTo>
                  <a:lnTo>
                    <a:pt x="7" y="104"/>
                  </a:lnTo>
                  <a:lnTo>
                    <a:pt x="9" y="97"/>
                  </a:lnTo>
                  <a:lnTo>
                    <a:pt x="12" y="91"/>
                  </a:lnTo>
                  <a:lnTo>
                    <a:pt x="15" y="84"/>
                  </a:lnTo>
                  <a:lnTo>
                    <a:pt x="18" y="78"/>
                  </a:lnTo>
                  <a:lnTo>
                    <a:pt x="22" y="71"/>
                  </a:lnTo>
                  <a:lnTo>
                    <a:pt x="26" y="65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4"/>
                  </a:lnTo>
                  <a:lnTo>
                    <a:pt x="49" y="39"/>
                  </a:lnTo>
                  <a:lnTo>
                    <a:pt x="54" y="34"/>
                  </a:lnTo>
                  <a:lnTo>
                    <a:pt x="66" y="25"/>
                  </a:lnTo>
                  <a:lnTo>
                    <a:pt x="72" y="22"/>
                  </a:lnTo>
                  <a:lnTo>
                    <a:pt x="78" y="18"/>
                  </a:lnTo>
                  <a:lnTo>
                    <a:pt x="91" y="12"/>
                  </a:lnTo>
                  <a:lnTo>
                    <a:pt x="104" y="7"/>
                  </a:lnTo>
                  <a:lnTo>
                    <a:pt x="112" y="5"/>
                  </a:lnTo>
                  <a:lnTo>
                    <a:pt x="119" y="3"/>
                  </a:lnTo>
                  <a:lnTo>
                    <a:pt x="126" y="2"/>
                  </a:lnTo>
                  <a:lnTo>
                    <a:pt x="133" y="1"/>
                  </a:lnTo>
                  <a:lnTo>
                    <a:pt x="150" y="0"/>
                  </a:lnTo>
                  <a:lnTo>
                    <a:pt x="165" y="1"/>
                  </a:lnTo>
                  <a:lnTo>
                    <a:pt x="172" y="2"/>
                  </a:lnTo>
                  <a:lnTo>
                    <a:pt x="179" y="3"/>
                  </a:lnTo>
                  <a:lnTo>
                    <a:pt x="194" y="7"/>
                  </a:lnTo>
                  <a:lnTo>
                    <a:pt x="200" y="9"/>
                  </a:lnTo>
                  <a:lnTo>
                    <a:pt x="207" y="12"/>
                  </a:lnTo>
                  <a:lnTo>
                    <a:pt x="214" y="15"/>
                  </a:lnTo>
                  <a:lnTo>
                    <a:pt x="220" y="18"/>
                  </a:lnTo>
                  <a:lnTo>
                    <a:pt x="226" y="22"/>
                  </a:lnTo>
                  <a:lnTo>
                    <a:pt x="232" y="25"/>
                  </a:lnTo>
                  <a:lnTo>
                    <a:pt x="244" y="34"/>
                  </a:lnTo>
                  <a:lnTo>
                    <a:pt x="249" y="39"/>
                  </a:lnTo>
                  <a:lnTo>
                    <a:pt x="254" y="44"/>
                  </a:lnTo>
                  <a:lnTo>
                    <a:pt x="259" y="49"/>
                  </a:lnTo>
                  <a:lnTo>
                    <a:pt x="264" y="54"/>
                  </a:lnTo>
                  <a:lnTo>
                    <a:pt x="272" y="65"/>
                  </a:lnTo>
                  <a:lnTo>
                    <a:pt x="276" y="71"/>
                  </a:lnTo>
                  <a:lnTo>
                    <a:pt x="280" y="78"/>
                  </a:lnTo>
                  <a:lnTo>
                    <a:pt x="286" y="91"/>
                  </a:lnTo>
                  <a:lnTo>
                    <a:pt x="291" y="104"/>
                  </a:lnTo>
                  <a:lnTo>
                    <a:pt x="293" y="111"/>
                  </a:lnTo>
                  <a:lnTo>
                    <a:pt x="295" y="118"/>
                  </a:lnTo>
                  <a:lnTo>
                    <a:pt x="296" y="126"/>
                  </a:lnTo>
                  <a:lnTo>
                    <a:pt x="297" y="133"/>
                  </a:lnTo>
                  <a:lnTo>
                    <a:pt x="297" y="141"/>
                  </a:lnTo>
                  <a:lnTo>
                    <a:pt x="298" y="148"/>
                  </a:lnTo>
                  <a:lnTo>
                    <a:pt x="297" y="164"/>
                  </a:lnTo>
                  <a:lnTo>
                    <a:pt x="296" y="172"/>
                  </a:lnTo>
                  <a:lnTo>
                    <a:pt x="295" y="179"/>
                  </a:lnTo>
                  <a:lnTo>
                    <a:pt x="291" y="193"/>
                  </a:lnTo>
                  <a:lnTo>
                    <a:pt x="289" y="200"/>
                  </a:lnTo>
                  <a:lnTo>
                    <a:pt x="286" y="207"/>
                  </a:lnTo>
                  <a:lnTo>
                    <a:pt x="283" y="213"/>
                  </a:lnTo>
                  <a:lnTo>
                    <a:pt x="280" y="220"/>
                  </a:lnTo>
                  <a:lnTo>
                    <a:pt x="276" y="226"/>
                  </a:lnTo>
                  <a:lnTo>
                    <a:pt x="272" y="232"/>
                  </a:lnTo>
                  <a:lnTo>
                    <a:pt x="264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6" y="276"/>
                  </a:lnTo>
                  <a:lnTo>
                    <a:pt x="220" y="279"/>
                  </a:lnTo>
                  <a:lnTo>
                    <a:pt x="207" y="286"/>
                  </a:lnTo>
                  <a:lnTo>
                    <a:pt x="194" y="291"/>
                  </a:lnTo>
                  <a:lnTo>
                    <a:pt x="187" y="293"/>
                  </a:lnTo>
                  <a:lnTo>
                    <a:pt x="179" y="294"/>
                  </a:lnTo>
                  <a:lnTo>
                    <a:pt x="172" y="296"/>
                  </a:lnTo>
                  <a:lnTo>
                    <a:pt x="165" y="297"/>
                  </a:lnTo>
                  <a:lnTo>
                    <a:pt x="150" y="297"/>
                  </a:lnTo>
                  <a:lnTo>
                    <a:pt x="133" y="297"/>
                  </a:lnTo>
                  <a:lnTo>
                    <a:pt x="126" y="296"/>
                  </a:lnTo>
                  <a:lnTo>
                    <a:pt x="119" y="294"/>
                  </a:lnTo>
                  <a:lnTo>
                    <a:pt x="104" y="291"/>
                  </a:lnTo>
                  <a:lnTo>
                    <a:pt x="98" y="288"/>
                  </a:lnTo>
                  <a:lnTo>
                    <a:pt x="91" y="286"/>
                  </a:lnTo>
                  <a:lnTo>
                    <a:pt x="84" y="283"/>
                  </a:lnTo>
                  <a:lnTo>
                    <a:pt x="78" y="279"/>
                  </a:lnTo>
                  <a:lnTo>
                    <a:pt x="72" y="276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9" y="259"/>
                  </a:lnTo>
                  <a:lnTo>
                    <a:pt x="44" y="254"/>
                  </a:lnTo>
                  <a:lnTo>
                    <a:pt x="39" y="249"/>
                  </a:lnTo>
                  <a:lnTo>
                    <a:pt x="34" y="243"/>
                  </a:lnTo>
                  <a:lnTo>
                    <a:pt x="26" y="232"/>
                  </a:lnTo>
                  <a:lnTo>
                    <a:pt x="22" y="226"/>
                  </a:lnTo>
                  <a:lnTo>
                    <a:pt x="18" y="220"/>
                  </a:lnTo>
                  <a:lnTo>
                    <a:pt x="12" y="207"/>
                  </a:lnTo>
                  <a:lnTo>
                    <a:pt x="7" y="193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48"/>
                  </a:lnTo>
                  <a:close/>
                  <a:moveTo>
                    <a:pt x="2" y="148"/>
                  </a:moveTo>
                  <a:lnTo>
                    <a:pt x="3" y="133"/>
                  </a:lnTo>
                  <a:lnTo>
                    <a:pt x="4" y="126"/>
                  </a:lnTo>
                  <a:lnTo>
                    <a:pt x="5" y="119"/>
                  </a:lnTo>
                  <a:lnTo>
                    <a:pt x="8" y="105"/>
                  </a:lnTo>
                  <a:lnTo>
                    <a:pt x="11" y="98"/>
                  </a:lnTo>
                  <a:lnTo>
                    <a:pt x="13" y="91"/>
                  </a:lnTo>
                  <a:lnTo>
                    <a:pt x="16" y="85"/>
                  </a:lnTo>
                  <a:lnTo>
                    <a:pt x="20" y="78"/>
                  </a:lnTo>
                  <a:lnTo>
                    <a:pt x="27" y="66"/>
                  </a:lnTo>
                  <a:lnTo>
                    <a:pt x="31" y="60"/>
                  </a:lnTo>
                  <a:lnTo>
                    <a:pt x="35" y="55"/>
                  </a:lnTo>
                  <a:lnTo>
                    <a:pt x="45" y="44"/>
                  </a:lnTo>
                  <a:lnTo>
                    <a:pt x="50" y="40"/>
                  </a:lnTo>
                  <a:lnTo>
                    <a:pt x="55" y="35"/>
                  </a:lnTo>
                  <a:lnTo>
                    <a:pt x="61" y="31"/>
                  </a:lnTo>
                  <a:lnTo>
                    <a:pt x="67" y="27"/>
                  </a:lnTo>
                  <a:lnTo>
                    <a:pt x="72" y="23"/>
                  </a:lnTo>
                  <a:lnTo>
                    <a:pt x="79" y="19"/>
                  </a:lnTo>
                  <a:lnTo>
                    <a:pt x="91" y="13"/>
                  </a:lnTo>
                  <a:lnTo>
                    <a:pt x="105" y="8"/>
                  </a:lnTo>
                  <a:lnTo>
                    <a:pt x="112" y="6"/>
                  </a:lnTo>
                  <a:lnTo>
                    <a:pt x="119" y="5"/>
                  </a:lnTo>
                  <a:lnTo>
                    <a:pt x="134" y="2"/>
                  </a:lnTo>
                  <a:lnTo>
                    <a:pt x="150" y="2"/>
                  </a:lnTo>
                  <a:lnTo>
                    <a:pt x="165" y="2"/>
                  </a:lnTo>
                  <a:lnTo>
                    <a:pt x="172" y="3"/>
                  </a:lnTo>
                  <a:lnTo>
                    <a:pt x="179" y="5"/>
                  </a:lnTo>
                  <a:lnTo>
                    <a:pt x="193" y="8"/>
                  </a:lnTo>
                  <a:lnTo>
                    <a:pt x="200" y="10"/>
                  </a:lnTo>
                  <a:lnTo>
                    <a:pt x="207" y="13"/>
                  </a:lnTo>
                  <a:lnTo>
                    <a:pt x="213" y="16"/>
                  </a:lnTo>
                  <a:lnTo>
                    <a:pt x="219" y="19"/>
                  </a:lnTo>
                  <a:lnTo>
                    <a:pt x="232" y="27"/>
                  </a:lnTo>
                  <a:lnTo>
                    <a:pt x="237" y="31"/>
                  </a:lnTo>
                  <a:lnTo>
                    <a:pt x="243" y="35"/>
                  </a:lnTo>
                  <a:lnTo>
                    <a:pt x="253" y="44"/>
                  </a:lnTo>
                  <a:lnTo>
                    <a:pt x="258" y="50"/>
                  </a:lnTo>
                  <a:lnTo>
                    <a:pt x="263" y="55"/>
                  </a:lnTo>
                  <a:lnTo>
                    <a:pt x="267" y="60"/>
                  </a:lnTo>
                  <a:lnTo>
                    <a:pt x="271" y="66"/>
                  </a:lnTo>
                  <a:lnTo>
                    <a:pt x="275" y="72"/>
                  </a:lnTo>
                  <a:lnTo>
                    <a:pt x="279" y="78"/>
                  </a:lnTo>
                  <a:lnTo>
                    <a:pt x="285" y="91"/>
                  </a:lnTo>
                  <a:lnTo>
                    <a:pt x="290" y="105"/>
                  </a:lnTo>
                  <a:lnTo>
                    <a:pt x="292" y="112"/>
                  </a:lnTo>
                  <a:lnTo>
                    <a:pt x="293" y="119"/>
                  </a:lnTo>
                  <a:lnTo>
                    <a:pt x="295" y="133"/>
                  </a:lnTo>
                  <a:lnTo>
                    <a:pt x="296" y="148"/>
                  </a:lnTo>
                  <a:lnTo>
                    <a:pt x="295" y="164"/>
                  </a:lnTo>
                  <a:lnTo>
                    <a:pt x="295" y="172"/>
                  </a:lnTo>
                  <a:lnTo>
                    <a:pt x="293" y="179"/>
                  </a:lnTo>
                  <a:lnTo>
                    <a:pt x="290" y="193"/>
                  </a:lnTo>
                  <a:lnTo>
                    <a:pt x="287" y="200"/>
                  </a:lnTo>
                  <a:lnTo>
                    <a:pt x="285" y="206"/>
                  </a:lnTo>
                  <a:lnTo>
                    <a:pt x="282" y="213"/>
                  </a:lnTo>
                  <a:lnTo>
                    <a:pt x="279" y="219"/>
                  </a:lnTo>
                  <a:lnTo>
                    <a:pt x="271" y="231"/>
                  </a:lnTo>
                  <a:lnTo>
                    <a:pt x="267" y="237"/>
                  </a:lnTo>
                  <a:lnTo>
                    <a:pt x="263" y="243"/>
                  </a:lnTo>
                  <a:lnTo>
                    <a:pt x="253" y="253"/>
                  </a:lnTo>
                  <a:lnTo>
                    <a:pt x="248" y="258"/>
                  </a:lnTo>
                  <a:lnTo>
                    <a:pt x="243" y="262"/>
                  </a:lnTo>
                  <a:lnTo>
                    <a:pt x="237" y="267"/>
                  </a:lnTo>
                  <a:lnTo>
                    <a:pt x="232" y="271"/>
                  </a:lnTo>
                  <a:lnTo>
                    <a:pt x="226" y="275"/>
                  </a:lnTo>
                  <a:lnTo>
                    <a:pt x="219" y="278"/>
                  </a:lnTo>
                  <a:lnTo>
                    <a:pt x="207" y="284"/>
                  </a:lnTo>
                  <a:lnTo>
                    <a:pt x="193" y="289"/>
                  </a:lnTo>
                  <a:lnTo>
                    <a:pt x="186" y="291"/>
                  </a:lnTo>
                  <a:lnTo>
                    <a:pt x="179" y="293"/>
                  </a:lnTo>
                  <a:lnTo>
                    <a:pt x="165" y="295"/>
                  </a:lnTo>
                  <a:lnTo>
                    <a:pt x="150" y="296"/>
                  </a:lnTo>
                  <a:lnTo>
                    <a:pt x="134" y="295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5" y="289"/>
                  </a:lnTo>
                  <a:lnTo>
                    <a:pt x="98" y="287"/>
                  </a:lnTo>
                  <a:lnTo>
                    <a:pt x="91" y="284"/>
                  </a:lnTo>
                  <a:lnTo>
                    <a:pt x="85" y="281"/>
                  </a:lnTo>
                  <a:lnTo>
                    <a:pt x="79" y="278"/>
                  </a:lnTo>
                  <a:lnTo>
                    <a:pt x="67" y="271"/>
                  </a:lnTo>
                  <a:lnTo>
                    <a:pt x="61" y="267"/>
                  </a:lnTo>
                  <a:lnTo>
                    <a:pt x="55" y="262"/>
                  </a:lnTo>
                  <a:lnTo>
                    <a:pt x="45" y="253"/>
                  </a:lnTo>
                  <a:lnTo>
                    <a:pt x="40" y="248"/>
                  </a:lnTo>
                  <a:lnTo>
                    <a:pt x="35" y="243"/>
                  </a:lnTo>
                  <a:lnTo>
                    <a:pt x="31" y="237"/>
                  </a:lnTo>
                  <a:lnTo>
                    <a:pt x="27" y="231"/>
                  </a:lnTo>
                  <a:lnTo>
                    <a:pt x="23" y="225"/>
                  </a:lnTo>
                  <a:lnTo>
                    <a:pt x="20" y="219"/>
                  </a:lnTo>
                  <a:lnTo>
                    <a:pt x="13" y="206"/>
                  </a:lnTo>
                  <a:lnTo>
                    <a:pt x="8" y="193"/>
                  </a:lnTo>
                  <a:lnTo>
                    <a:pt x="6" y="186"/>
                  </a:lnTo>
                  <a:lnTo>
                    <a:pt x="5" y="179"/>
                  </a:lnTo>
                  <a:lnTo>
                    <a:pt x="3" y="164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5" name="Freeform 217"/>
            <p:cNvSpPr>
              <a:spLocks noEditPoints="1"/>
            </p:cNvSpPr>
            <p:nvPr/>
          </p:nvSpPr>
          <p:spPr bwMode="auto">
            <a:xfrm rot="1413173">
              <a:off x="2015" y="1503"/>
              <a:ext cx="1688" cy="1688"/>
            </a:xfrm>
            <a:custGeom>
              <a:avLst/>
              <a:gdLst>
                <a:gd name="T0" fmla="*/ 563 w 294"/>
                <a:gd name="T1" fmla="*/ 22151 h 294"/>
                <a:gd name="T2" fmla="*/ 2635 w 294"/>
                <a:gd name="T3" fmla="*/ 15726 h 294"/>
                <a:gd name="T4" fmla="*/ 6230 w 294"/>
                <a:gd name="T5" fmla="*/ 10019 h 294"/>
                <a:gd name="T6" fmla="*/ 11173 w 294"/>
                <a:gd name="T7" fmla="*/ 5506 h 294"/>
                <a:gd name="T8" fmla="*/ 16846 w 294"/>
                <a:gd name="T9" fmla="*/ 2078 h 294"/>
                <a:gd name="T10" fmla="*/ 24987 w 294"/>
                <a:gd name="T11" fmla="*/ 0 h 294"/>
                <a:gd name="T12" fmla="*/ 33490 w 294"/>
                <a:gd name="T13" fmla="*/ 563 h 294"/>
                <a:gd name="T14" fmla="*/ 39921 w 294"/>
                <a:gd name="T15" fmla="*/ 2635 h 294"/>
                <a:gd name="T16" fmla="*/ 45622 w 294"/>
                <a:gd name="T17" fmla="*/ 6230 h 294"/>
                <a:gd name="T18" fmla="*/ 50140 w 294"/>
                <a:gd name="T19" fmla="*/ 10978 h 294"/>
                <a:gd name="T20" fmla="*/ 53568 w 294"/>
                <a:gd name="T21" fmla="*/ 16846 h 294"/>
                <a:gd name="T22" fmla="*/ 55446 w 294"/>
                <a:gd name="T23" fmla="*/ 24792 h 294"/>
                <a:gd name="T24" fmla="*/ 55084 w 294"/>
                <a:gd name="T25" fmla="*/ 33490 h 294"/>
                <a:gd name="T26" fmla="*/ 53005 w 294"/>
                <a:gd name="T27" fmla="*/ 39921 h 294"/>
                <a:gd name="T28" fmla="*/ 49417 w 294"/>
                <a:gd name="T29" fmla="*/ 45622 h 294"/>
                <a:gd name="T30" fmla="*/ 44468 w 294"/>
                <a:gd name="T31" fmla="*/ 50140 h 294"/>
                <a:gd name="T32" fmla="*/ 38801 w 294"/>
                <a:gd name="T33" fmla="*/ 53367 h 294"/>
                <a:gd name="T34" fmla="*/ 30855 w 294"/>
                <a:gd name="T35" fmla="*/ 55446 h 294"/>
                <a:gd name="T36" fmla="*/ 22151 w 294"/>
                <a:gd name="T37" fmla="*/ 55084 h 294"/>
                <a:gd name="T38" fmla="*/ 15726 w 294"/>
                <a:gd name="T39" fmla="*/ 52810 h 294"/>
                <a:gd name="T40" fmla="*/ 10019 w 294"/>
                <a:gd name="T41" fmla="*/ 49216 h 294"/>
                <a:gd name="T42" fmla="*/ 5506 w 294"/>
                <a:gd name="T43" fmla="*/ 44468 h 294"/>
                <a:gd name="T44" fmla="*/ 2078 w 294"/>
                <a:gd name="T45" fmla="*/ 38600 h 294"/>
                <a:gd name="T46" fmla="*/ 195 w 294"/>
                <a:gd name="T47" fmla="*/ 30660 h 294"/>
                <a:gd name="T48" fmla="*/ 362 w 294"/>
                <a:gd name="T49" fmla="*/ 24792 h 294"/>
                <a:gd name="T50" fmla="*/ 1877 w 294"/>
                <a:gd name="T51" fmla="*/ 18166 h 294"/>
                <a:gd name="T52" fmla="*/ 6430 w 294"/>
                <a:gd name="T53" fmla="*/ 10220 h 294"/>
                <a:gd name="T54" fmla="*/ 11339 w 294"/>
                <a:gd name="T55" fmla="*/ 5673 h 294"/>
                <a:gd name="T56" fmla="*/ 17041 w 294"/>
                <a:gd name="T57" fmla="*/ 2274 h 294"/>
                <a:gd name="T58" fmla="*/ 23471 w 294"/>
                <a:gd name="T59" fmla="*/ 563 h 294"/>
                <a:gd name="T60" fmla="*/ 32175 w 294"/>
                <a:gd name="T61" fmla="*/ 563 h 294"/>
                <a:gd name="T62" fmla="*/ 38600 w 294"/>
                <a:gd name="T63" fmla="*/ 2274 h 294"/>
                <a:gd name="T64" fmla="*/ 46380 w 294"/>
                <a:gd name="T65" fmla="*/ 7384 h 294"/>
                <a:gd name="T66" fmla="*/ 50732 w 294"/>
                <a:gd name="T67" fmla="*/ 12298 h 294"/>
                <a:gd name="T68" fmla="*/ 54131 w 294"/>
                <a:gd name="T69" fmla="*/ 19481 h 294"/>
                <a:gd name="T70" fmla="*/ 55279 w 294"/>
                <a:gd name="T71" fmla="*/ 24792 h 294"/>
                <a:gd name="T72" fmla="*/ 55084 w 294"/>
                <a:gd name="T73" fmla="*/ 31974 h 294"/>
                <a:gd name="T74" fmla="*/ 53172 w 294"/>
                <a:gd name="T75" fmla="*/ 38600 h 294"/>
                <a:gd name="T76" fmla="*/ 48263 w 294"/>
                <a:gd name="T77" fmla="*/ 46380 h 294"/>
                <a:gd name="T78" fmla="*/ 43348 w 294"/>
                <a:gd name="T79" fmla="*/ 50732 h 294"/>
                <a:gd name="T80" fmla="*/ 36160 w 294"/>
                <a:gd name="T81" fmla="*/ 54131 h 294"/>
                <a:gd name="T82" fmla="*/ 30660 w 294"/>
                <a:gd name="T83" fmla="*/ 55279 h 294"/>
                <a:gd name="T84" fmla="*/ 22151 w 294"/>
                <a:gd name="T85" fmla="*/ 54889 h 294"/>
                <a:gd name="T86" fmla="*/ 14572 w 294"/>
                <a:gd name="T87" fmla="*/ 52052 h 294"/>
                <a:gd name="T88" fmla="*/ 8342 w 294"/>
                <a:gd name="T89" fmla="*/ 47304 h 294"/>
                <a:gd name="T90" fmla="*/ 3594 w 294"/>
                <a:gd name="T91" fmla="*/ 40874 h 294"/>
                <a:gd name="T92" fmla="*/ 1120 w 294"/>
                <a:gd name="T93" fmla="*/ 34811 h 294"/>
                <a:gd name="T94" fmla="*/ 195 w 294"/>
                <a:gd name="T95" fmla="*/ 27622 h 2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4"/>
                <a:gd name="T145" fmla="*/ 0 h 294"/>
                <a:gd name="T146" fmla="*/ 294 w 294"/>
                <a:gd name="T147" fmla="*/ 294 h 2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4" h="294">
                  <a:moveTo>
                    <a:pt x="0" y="146"/>
                  </a:moveTo>
                  <a:lnTo>
                    <a:pt x="1" y="131"/>
                  </a:lnTo>
                  <a:lnTo>
                    <a:pt x="2" y="124"/>
                  </a:lnTo>
                  <a:lnTo>
                    <a:pt x="3" y="117"/>
                  </a:lnTo>
                  <a:lnTo>
                    <a:pt x="6" y="103"/>
                  </a:lnTo>
                  <a:lnTo>
                    <a:pt x="9" y="96"/>
                  </a:lnTo>
                  <a:lnTo>
                    <a:pt x="11" y="89"/>
                  </a:lnTo>
                  <a:lnTo>
                    <a:pt x="14" y="83"/>
                  </a:lnTo>
                  <a:lnTo>
                    <a:pt x="18" y="76"/>
                  </a:lnTo>
                  <a:lnTo>
                    <a:pt x="25" y="64"/>
                  </a:lnTo>
                  <a:lnTo>
                    <a:pt x="29" y="58"/>
                  </a:lnTo>
                  <a:lnTo>
                    <a:pt x="33" y="53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7" y="17"/>
                  </a:lnTo>
                  <a:lnTo>
                    <a:pt x="89" y="11"/>
                  </a:lnTo>
                  <a:lnTo>
                    <a:pt x="103" y="6"/>
                  </a:lnTo>
                  <a:lnTo>
                    <a:pt x="110" y="4"/>
                  </a:lnTo>
                  <a:lnTo>
                    <a:pt x="117" y="3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63" y="0"/>
                  </a:lnTo>
                  <a:lnTo>
                    <a:pt x="170" y="1"/>
                  </a:lnTo>
                  <a:lnTo>
                    <a:pt x="177" y="3"/>
                  </a:lnTo>
                  <a:lnTo>
                    <a:pt x="191" y="6"/>
                  </a:lnTo>
                  <a:lnTo>
                    <a:pt x="198" y="8"/>
                  </a:lnTo>
                  <a:lnTo>
                    <a:pt x="205" y="11"/>
                  </a:lnTo>
                  <a:lnTo>
                    <a:pt x="211" y="14"/>
                  </a:lnTo>
                  <a:lnTo>
                    <a:pt x="217" y="17"/>
                  </a:lnTo>
                  <a:lnTo>
                    <a:pt x="230" y="25"/>
                  </a:lnTo>
                  <a:lnTo>
                    <a:pt x="235" y="29"/>
                  </a:lnTo>
                  <a:lnTo>
                    <a:pt x="241" y="33"/>
                  </a:lnTo>
                  <a:lnTo>
                    <a:pt x="251" y="42"/>
                  </a:lnTo>
                  <a:lnTo>
                    <a:pt x="256" y="48"/>
                  </a:lnTo>
                  <a:lnTo>
                    <a:pt x="261" y="53"/>
                  </a:lnTo>
                  <a:lnTo>
                    <a:pt x="265" y="58"/>
                  </a:lnTo>
                  <a:lnTo>
                    <a:pt x="269" y="64"/>
                  </a:lnTo>
                  <a:lnTo>
                    <a:pt x="273" y="70"/>
                  </a:lnTo>
                  <a:lnTo>
                    <a:pt x="277" y="76"/>
                  </a:lnTo>
                  <a:lnTo>
                    <a:pt x="283" y="89"/>
                  </a:lnTo>
                  <a:lnTo>
                    <a:pt x="288" y="103"/>
                  </a:lnTo>
                  <a:lnTo>
                    <a:pt x="290" y="110"/>
                  </a:lnTo>
                  <a:lnTo>
                    <a:pt x="291" y="117"/>
                  </a:lnTo>
                  <a:lnTo>
                    <a:pt x="293" y="131"/>
                  </a:lnTo>
                  <a:lnTo>
                    <a:pt x="294" y="146"/>
                  </a:lnTo>
                  <a:lnTo>
                    <a:pt x="293" y="162"/>
                  </a:lnTo>
                  <a:lnTo>
                    <a:pt x="293" y="170"/>
                  </a:lnTo>
                  <a:lnTo>
                    <a:pt x="291" y="177"/>
                  </a:lnTo>
                  <a:lnTo>
                    <a:pt x="288" y="191"/>
                  </a:lnTo>
                  <a:lnTo>
                    <a:pt x="285" y="198"/>
                  </a:lnTo>
                  <a:lnTo>
                    <a:pt x="283" y="204"/>
                  </a:lnTo>
                  <a:lnTo>
                    <a:pt x="280" y="211"/>
                  </a:lnTo>
                  <a:lnTo>
                    <a:pt x="277" y="217"/>
                  </a:lnTo>
                  <a:lnTo>
                    <a:pt x="269" y="229"/>
                  </a:lnTo>
                  <a:lnTo>
                    <a:pt x="265" y="235"/>
                  </a:lnTo>
                  <a:lnTo>
                    <a:pt x="261" y="241"/>
                  </a:lnTo>
                  <a:lnTo>
                    <a:pt x="251" y="251"/>
                  </a:lnTo>
                  <a:lnTo>
                    <a:pt x="246" y="256"/>
                  </a:lnTo>
                  <a:lnTo>
                    <a:pt x="241" y="260"/>
                  </a:lnTo>
                  <a:lnTo>
                    <a:pt x="235" y="265"/>
                  </a:lnTo>
                  <a:lnTo>
                    <a:pt x="230" y="269"/>
                  </a:lnTo>
                  <a:lnTo>
                    <a:pt x="224" y="273"/>
                  </a:lnTo>
                  <a:lnTo>
                    <a:pt x="217" y="276"/>
                  </a:lnTo>
                  <a:lnTo>
                    <a:pt x="205" y="282"/>
                  </a:lnTo>
                  <a:lnTo>
                    <a:pt x="191" y="287"/>
                  </a:lnTo>
                  <a:lnTo>
                    <a:pt x="184" y="289"/>
                  </a:lnTo>
                  <a:lnTo>
                    <a:pt x="177" y="291"/>
                  </a:lnTo>
                  <a:lnTo>
                    <a:pt x="163" y="293"/>
                  </a:lnTo>
                  <a:lnTo>
                    <a:pt x="148" y="294"/>
                  </a:lnTo>
                  <a:lnTo>
                    <a:pt x="132" y="293"/>
                  </a:lnTo>
                  <a:lnTo>
                    <a:pt x="124" y="292"/>
                  </a:lnTo>
                  <a:lnTo>
                    <a:pt x="117" y="291"/>
                  </a:lnTo>
                  <a:lnTo>
                    <a:pt x="103" y="287"/>
                  </a:lnTo>
                  <a:lnTo>
                    <a:pt x="96" y="285"/>
                  </a:lnTo>
                  <a:lnTo>
                    <a:pt x="89" y="282"/>
                  </a:lnTo>
                  <a:lnTo>
                    <a:pt x="83" y="279"/>
                  </a:lnTo>
                  <a:lnTo>
                    <a:pt x="77" y="276"/>
                  </a:lnTo>
                  <a:lnTo>
                    <a:pt x="65" y="269"/>
                  </a:lnTo>
                  <a:lnTo>
                    <a:pt x="59" y="265"/>
                  </a:lnTo>
                  <a:lnTo>
                    <a:pt x="53" y="260"/>
                  </a:lnTo>
                  <a:lnTo>
                    <a:pt x="43" y="251"/>
                  </a:lnTo>
                  <a:lnTo>
                    <a:pt x="38" y="246"/>
                  </a:lnTo>
                  <a:lnTo>
                    <a:pt x="33" y="241"/>
                  </a:lnTo>
                  <a:lnTo>
                    <a:pt x="29" y="235"/>
                  </a:lnTo>
                  <a:lnTo>
                    <a:pt x="25" y="229"/>
                  </a:lnTo>
                  <a:lnTo>
                    <a:pt x="21" y="223"/>
                  </a:lnTo>
                  <a:lnTo>
                    <a:pt x="18" y="217"/>
                  </a:lnTo>
                  <a:lnTo>
                    <a:pt x="11" y="204"/>
                  </a:lnTo>
                  <a:lnTo>
                    <a:pt x="6" y="191"/>
                  </a:lnTo>
                  <a:lnTo>
                    <a:pt x="4" y="184"/>
                  </a:lnTo>
                  <a:lnTo>
                    <a:pt x="3" y="177"/>
                  </a:lnTo>
                  <a:lnTo>
                    <a:pt x="1" y="162"/>
                  </a:lnTo>
                  <a:lnTo>
                    <a:pt x="0" y="146"/>
                  </a:lnTo>
                  <a:close/>
                  <a:moveTo>
                    <a:pt x="1" y="146"/>
                  </a:moveTo>
                  <a:lnTo>
                    <a:pt x="1" y="139"/>
                  </a:lnTo>
                  <a:lnTo>
                    <a:pt x="2" y="131"/>
                  </a:lnTo>
                  <a:lnTo>
                    <a:pt x="3" y="124"/>
                  </a:lnTo>
                  <a:lnTo>
                    <a:pt x="4" y="117"/>
                  </a:lnTo>
                  <a:lnTo>
                    <a:pt x="8" y="103"/>
                  </a:lnTo>
                  <a:lnTo>
                    <a:pt x="10" y="96"/>
                  </a:lnTo>
                  <a:lnTo>
                    <a:pt x="13" y="90"/>
                  </a:lnTo>
                  <a:lnTo>
                    <a:pt x="19" y="77"/>
                  </a:lnTo>
                  <a:lnTo>
                    <a:pt x="26" y="65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60" y="30"/>
                  </a:lnTo>
                  <a:lnTo>
                    <a:pt x="65" y="26"/>
                  </a:lnTo>
                  <a:lnTo>
                    <a:pt x="77" y="18"/>
                  </a:lnTo>
                  <a:lnTo>
                    <a:pt x="84" y="15"/>
                  </a:lnTo>
                  <a:lnTo>
                    <a:pt x="90" y="12"/>
                  </a:lnTo>
                  <a:lnTo>
                    <a:pt x="103" y="7"/>
                  </a:lnTo>
                  <a:lnTo>
                    <a:pt x="110" y="6"/>
                  </a:lnTo>
                  <a:lnTo>
                    <a:pt x="117" y="4"/>
                  </a:lnTo>
                  <a:lnTo>
                    <a:pt x="124" y="3"/>
                  </a:lnTo>
                  <a:lnTo>
                    <a:pt x="132" y="2"/>
                  </a:lnTo>
                  <a:lnTo>
                    <a:pt x="148" y="1"/>
                  </a:lnTo>
                  <a:lnTo>
                    <a:pt x="162" y="2"/>
                  </a:lnTo>
                  <a:lnTo>
                    <a:pt x="170" y="3"/>
                  </a:lnTo>
                  <a:lnTo>
                    <a:pt x="177" y="4"/>
                  </a:lnTo>
                  <a:lnTo>
                    <a:pt x="191" y="7"/>
                  </a:lnTo>
                  <a:lnTo>
                    <a:pt x="197" y="10"/>
                  </a:lnTo>
                  <a:lnTo>
                    <a:pt x="204" y="12"/>
                  </a:lnTo>
                  <a:lnTo>
                    <a:pt x="217" y="18"/>
                  </a:lnTo>
                  <a:lnTo>
                    <a:pt x="229" y="26"/>
                  </a:lnTo>
                  <a:lnTo>
                    <a:pt x="240" y="34"/>
                  </a:lnTo>
                  <a:lnTo>
                    <a:pt x="245" y="39"/>
                  </a:lnTo>
                  <a:lnTo>
                    <a:pt x="250" y="43"/>
                  </a:lnTo>
                  <a:lnTo>
                    <a:pt x="260" y="54"/>
                  </a:lnTo>
                  <a:lnTo>
                    <a:pt x="264" y="59"/>
                  </a:lnTo>
                  <a:lnTo>
                    <a:pt x="268" y="65"/>
                  </a:lnTo>
                  <a:lnTo>
                    <a:pt x="275" y="77"/>
                  </a:lnTo>
                  <a:lnTo>
                    <a:pt x="278" y="83"/>
                  </a:lnTo>
                  <a:lnTo>
                    <a:pt x="281" y="90"/>
                  </a:lnTo>
                  <a:lnTo>
                    <a:pt x="286" y="103"/>
                  </a:lnTo>
                  <a:lnTo>
                    <a:pt x="288" y="110"/>
                  </a:lnTo>
                  <a:lnTo>
                    <a:pt x="290" y="117"/>
                  </a:lnTo>
                  <a:lnTo>
                    <a:pt x="291" y="124"/>
                  </a:lnTo>
                  <a:lnTo>
                    <a:pt x="292" y="131"/>
                  </a:lnTo>
                  <a:lnTo>
                    <a:pt x="293" y="146"/>
                  </a:lnTo>
                  <a:lnTo>
                    <a:pt x="293" y="155"/>
                  </a:lnTo>
                  <a:lnTo>
                    <a:pt x="292" y="162"/>
                  </a:lnTo>
                  <a:lnTo>
                    <a:pt x="291" y="169"/>
                  </a:lnTo>
                  <a:lnTo>
                    <a:pt x="290" y="177"/>
                  </a:lnTo>
                  <a:lnTo>
                    <a:pt x="286" y="190"/>
                  </a:lnTo>
                  <a:lnTo>
                    <a:pt x="284" y="197"/>
                  </a:lnTo>
                  <a:lnTo>
                    <a:pt x="281" y="204"/>
                  </a:lnTo>
                  <a:lnTo>
                    <a:pt x="275" y="216"/>
                  </a:lnTo>
                  <a:lnTo>
                    <a:pt x="268" y="228"/>
                  </a:lnTo>
                  <a:lnTo>
                    <a:pt x="260" y="240"/>
                  </a:lnTo>
                  <a:lnTo>
                    <a:pt x="255" y="245"/>
                  </a:lnTo>
                  <a:lnTo>
                    <a:pt x="250" y="250"/>
                  </a:lnTo>
                  <a:lnTo>
                    <a:pt x="240" y="259"/>
                  </a:lnTo>
                  <a:lnTo>
                    <a:pt x="234" y="264"/>
                  </a:lnTo>
                  <a:lnTo>
                    <a:pt x="229" y="268"/>
                  </a:lnTo>
                  <a:lnTo>
                    <a:pt x="217" y="275"/>
                  </a:lnTo>
                  <a:lnTo>
                    <a:pt x="211" y="278"/>
                  </a:lnTo>
                  <a:lnTo>
                    <a:pt x="204" y="281"/>
                  </a:lnTo>
                  <a:lnTo>
                    <a:pt x="191" y="286"/>
                  </a:lnTo>
                  <a:lnTo>
                    <a:pt x="184" y="288"/>
                  </a:lnTo>
                  <a:lnTo>
                    <a:pt x="177" y="290"/>
                  </a:lnTo>
                  <a:lnTo>
                    <a:pt x="170" y="291"/>
                  </a:lnTo>
                  <a:lnTo>
                    <a:pt x="162" y="292"/>
                  </a:lnTo>
                  <a:lnTo>
                    <a:pt x="148" y="293"/>
                  </a:lnTo>
                  <a:lnTo>
                    <a:pt x="132" y="292"/>
                  </a:lnTo>
                  <a:lnTo>
                    <a:pt x="124" y="291"/>
                  </a:lnTo>
                  <a:lnTo>
                    <a:pt x="117" y="290"/>
                  </a:lnTo>
                  <a:lnTo>
                    <a:pt x="103" y="286"/>
                  </a:lnTo>
                  <a:lnTo>
                    <a:pt x="97" y="284"/>
                  </a:lnTo>
                  <a:lnTo>
                    <a:pt x="90" y="281"/>
                  </a:lnTo>
                  <a:lnTo>
                    <a:pt x="77" y="275"/>
                  </a:lnTo>
                  <a:lnTo>
                    <a:pt x="65" y="268"/>
                  </a:lnTo>
                  <a:lnTo>
                    <a:pt x="54" y="259"/>
                  </a:lnTo>
                  <a:lnTo>
                    <a:pt x="49" y="255"/>
                  </a:lnTo>
                  <a:lnTo>
                    <a:pt x="44" y="250"/>
                  </a:lnTo>
                  <a:lnTo>
                    <a:pt x="34" y="240"/>
                  </a:lnTo>
                  <a:lnTo>
                    <a:pt x="30" y="234"/>
                  </a:lnTo>
                  <a:lnTo>
                    <a:pt x="26" y="228"/>
                  </a:lnTo>
                  <a:lnTo>
                    <a:pt x="19" y="216"/>
                  </a:lnTo>
                  <a:lnTo>
                    <a:pt x="16" y="210"/>
                  </a:lnTo>
                  <a:lnTo>
                    <a:pt x="13" y="204"/>
                  </a:lnTo>
                  <a:lnTo>
                    <a:pt x="8" y="190"/>
                  </a:lnTo>
                  <a:lnTo>
                    <a:pt x="6" y="184"/>
                  </a:lnTo>
                  <a:lnTo>
                    <a:pt x="4" y="177"/>
                  </a:lnTo>
                  <a:lnTo>
                    <a:pt x="3" y="169"/>
                  </a:lnTo>
                  <a:lnTo>
                    <a:pt x="2" y="162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6" name="Freeform 218"/>
            <p:cNvSpPr>
              <a:spLocks noEditPoints="1"/>
            </p:cNvSpPr>
            <p:nvPr/>
          </p:nvSpPr>
          <p:spPr bwMode="auto">
            <a:xfrm rot="1413173">
              <a:off x="2020" y="1508"/>
              <a:ext cx="1678" cy="1678"/>
            </a:xfrm>
            <a:custGeom>
              <a:avLst/>
              <a:gdLst>
                <a:gd name="T0" fmla="*/ 362 w 292"/>
                <a:gd name="T1" fmla="*/ 23348 h 292"/>
                <a:gd name="T2" fmla="*/ 2281 w 292"/>
                <a:gd name="T3" fmla="*/ 16878 h 292"/>
                <a:gd name="T4" fmla="*/ 7200 w 292"/>
                <a:gd name="T5" fmla="*/ 9114 h 292"/>
                <a:gd name="T6" fmla="*/ 12154 w 292"/>
                <a:gd name="T7" fmla="*/ 4758 h 292"/>
                <a:gd name="T8" fmla="*/ 19349 w 292"/>
                <a:gd name="T9" fmla="*/ 1121 h 292"/>
                <a:gd name="T10" fmla="*/ 24865 w 292"/>
                <a:gd name="T11" fmla="*/ 195 h 292"/>
                <a:gd name="T12" fmla="*/ 33388 w 292"/>
                <a:gd name="T13" fmla="*/ 563 h 292"/>
                <a:gd name="T14" fmla="*/ 40985 w 292"/>
                <a:gd name="T15" fmla="*/ 3235 h 292"/>
                <a:gd name="T16" fmla="*/ 47254 w 292"/>
                <a:gd name="T17" fmla="*/ 7959 h 292"/>
                <a:gd name="T18" fmla="*/ 52012 w 292"/>
                <a:gd name="T19" fmla="*/ 14430 h 292"/>
                <a:gd name="T20" fmla="*/ 54455 w 292"/>
                <a:gd name="T21" fmla="*/ 20670 h 292"/>
                <a:gd name="T22" fmla="*/ 55414 w 292"/>
                <a:gd name="T23" fmla="*/ 27509 h 292"/>
                <a:gd name="T24" fmla="*/ 54851 w 292"/>
                <a:gd name="T25" fmla="*/ 33388 h 292"/>
                <a:gd name="T26" fmla="*/ 52012 w 292"/>
                <a:gd name="T27" fmla="*/ 40818 h 292"/>
                <a:gd name="T28" fmla="*/ 47254 w 292"/>
                <a:gd name="T29" fmla="*/ 47254 h 292"/>
                <a:gd name="T30" fmla="*/ 40985 w 292"/>
                <a:gd name="T31" fmla="*/ 52012 h 292"/>
                <a:gd name="T32" fmla="*/ 34738 w 292"/>
                <a:gd name="T33" fmla="*/ 54455 h 292"/>
                <a:gd name="T34" fmla="*/ 27905 w 292"/>
                <a:gd name="T35" fmla="*/ 55414 h 292"/>
                <a:gd name="T36" fmla="*/ 19349 w 292"/>
                <a:gd name="T37" fmla="*/ 54093 h 292"/>
                <a:gd name="T38" fmla="*/ 12154 w 292"/>
                <a:gd name="T39" fmla="*/ 50656 h 292"/>
                <a:gd name="T40" fmla="*/ 6275 w 292"/>
                <a:gd name="T41" fmla="*/ 45340 h 292"/>
                <a:gd name="T42" fmla="*/ 2839 w 292"/>
                <a:gd name="T43" fmla="*/ 39663 h 292"/>
                <a:gd name="T44" fmla="*/ 563 w 292"/>
                <a:gd name="T45" fmla="*/ 33388 h 292"/>
                <a:gd name="T46" fmla="*/ 362 w 292"/>
                <a:gd name="T47" fmla="*/ 27509 h 292"/>
                <a:gd name="T48" fmla="*/ 2477 w 292"/>
                <a:gd name="T49" fmla="*/ 16878 h 292"/>
                <a:gd name="T50" fmla="*/ 4919 w 292"/>
                <a:gd name="T51" fmla="*/ 12349 h 292"/>
                <a:gd name="T52" fmla="*/ 10235 w 292"/>
                <a:gd name="T53" fmla="*/ 6442 h 292"/>
                <a:gd name="T54" fmla="*/ 15751 w 292"/>
                <a:gd name="T55" fmla="*/ 3040 h 292"/>
                <a:gd name="T56" fmla="*/ 20872 w 292"/>
                <a:gd name="T57" fmla="*/ 1121 h 292"/>
                <a:gd name="T58" fmla="*/ 27905 w 292"/>
                <a:gd name="T59" fmla="*/ 195 h 292"/>
                <a:gd name="T60" fmla="*/ 38537 w 292"/>
                <a:gd name="T61" fmla="*/ 2477 h 292"/>
                <a:gd name="T62" fmla="*/ 43065 w 292"/>
                <a:gd name="T63" fmla="*/ 4919 h 292"/>
                <a:gd name="T64" fmla="*/ 48972 w 292"/>
                <a:gd name="T65" fmla="*/ 10235 h 292"/>
                <a:gd name="T66" fmla="*/ 52374 w 292"/>
                <a:gd name="T67" fmla="*/ 15751 h 292"/>
                <a:gd name="T68" fmla="*/ 54288 w 292"/>
                <a:gd name="T69" fmla="*/ 20670 h 292"/>
                <a:gd name="T70" fmla="*/ 55052 w 292"/>
                <a:gd name="T71" fmla="*/ 26187 h 292"/>
                <a:gd name="T72" fmla="*/ 53891 w 292"/>
                <a:gd name="T73" fmla="*/ 35864 h 292"/>
                <a:gd name="T74" fmla="*/ 51254 w 292"/>
                <a:gd name="T75" fmla="*/ 41939 h 292"/>
                <a:gd name="T76" fmla="*/ 47059 w 292"/>
                <a:gd name="T77" fmla="*/ 47059 h 292"/>
                <a:gd name="T78" fmla="*/ 40818 w 292"/>
                <a:gd name="T79" fmla="*/ 51811 h 292"/>
                <a:gd name="T80" fmla="*/ 35864 w 292"/>
                <a:gd name="T81" fmla="*/ 53891 h 292"/>
                <a:gd name="T82" fmla="*/ 30549 w 292"/>
                <a:gd name="T83" fmla="*/ 54851 h 292"/>
                <a:gd name="T84" fmla="*/ 19550 w 292"/>
                <a:gd name="T85" fmla="*/ 53891 h 292"/>
                <a:gd name="T86" fmla="*/ 13476 w 292"/>
                <a:gd name="T87" fmla="*/ 51053 h 292"/>
                <a:gd name="T88" fmla="*/ 8356 w 292"/>
                <a:gd name="T89" fmla="*/ 47059 h 292"/>
                <a:gd name="T90" fmla="*/ 3597 w 292"/>
                <a:gd name="T91" fmla="*/ 40818 h 292"/>
                <a:gd name="T92" fmla="*/ 1517 w 292"/>
                <a:gd name="T93" fmla="*/ 35864 h 292"/>
                <a:gd name="T94" fmla="*/ 362 w 292"/>
                <a:gd name="T95" fmla="*/ 30549 h 2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2"/>
                <a:gd name="T145" fmla="*/ 0 h 292"/>
                <a:gd name="T146" fmla="*/ 292 w 292"/>
                <a:gd name="T147" fmla="*/ 292 h 2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2" h="292">
                  <a:moveTo>
                    <a:pt x="0" y="145"/>
                  </a:moveTo>
                  <a:lnTo>
                    <a:pt x="0" y="138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3" y="116"/>
                  </a:lnTo>
                  <a:lnTo>
                    <a:pt x="7" y="102"/>
                  </a:lnTo>
                  <a:lnTo>
                    <a:pt x="9" y="95"/>
                  </a:lnTo>
                  <a:lnTo>
                    <a:pt x="12" y="89"/>
                  </a:lnTo>
                  <a:lnTo>
                    <a:pt x="18" y="76"/>
                  </a:lnTo>
                  <a:lnTo>
                    <a:pt x="25" y="64"/>
                  </a:lnTo>
                  <a:lnTo>
                    <a:pt x="33" y="53"/>
                  </a:lnTo>
                  <a:lnTo>
                    <a:pt x="38" y="48"/>
                  </a:lnTo>
                  <a:lnTo>
                    <a:pt x="43" y="42"/>
                  </a:lnTo>
                  <a:lnTo>
                    <a:pt x="53" y="33"/>
                  </a:lnTo>
                  <a:lnTo>
                    <a:pt x="59" y="29"/>
                  </a:lnTo>
                  <a:lnTo>
                    <a:pt x="64" y="25"/>
                  </a:lnTo>
                  <a:lnTo>
                    <a:pt x="76" y="17"/>
                  </a:lnTo>
                  <a:lnTo>
                    <a:pt x="83" y="14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09" y="5"/>
                  </a:lnTo>
                  <a:lnTo>
                    <a:pt x="116" y="3"/>
                  </a:lnTo>
                  <a:lnTo>
                    <a:pt x="123" y="2"/>
                  </a:lnTo>
                  <a:lnTo>
                    <a:pt x="131" y="1"/>
                  </a:lnTo>
                  <a:lnTo>
                    <a:pt x="147" y="0"/>
                  </a:lnTo>
                  <a:lnTo>
                    <a:pt x="161" y="1"/>
                  </a:lnTo>
                  <a:lnTo>
                    <a:pt x="169" y="2"/>
                  </a:lnTo>
                  <a:lnTo>
                    <a:pt x="176" y="3"/>
                  </a:lnTo>
                  <a:lnTo>
                    <a:pt x="190" y="6"/>
                  </a:lnTo>
                  <a:lnTo>
                    <a:pt x="196" y="9"/>
                  </a:lnTo>
                  <a:lnTo>
                    <a:pt x="203" y="11"/>
                  </a:lnTo>
                  <a:lnTo>
                    <a:pt x="216" y="17"/>
                  </a:lnTo>
                  <a:lnTo>
                    <a:pt x="228" y="25"/>
                  </a:lnTo>
                  <a:lnTo>
                    <a:pt x="239" y="33"/>
                  </a:lnTo>
                  <a:lnTo>
                    <a:pt x="244" y="38"/>
                  </a:lnTo>
                  <a:lnTo>
                    <a:pt x="249" y="42"/>
                  </a:lnTo>
                  <a:lnTo>
                    <a:pt x="259" y="53"/>
                  </a:lnTo>
                  <a:lnTo>
                    <a:pt x="263" y="58"/>
                  </a:lnTo>
                  <a:lnTo>
                    <a:pt x="267" y="64"/>
                  </a:lnTo>
                  <a:lnTo>
                    <a:pt x="274" y="76"/>
                  </a:lnTo>
                  <a:lnTo>
                    <a:pt x="277" y="82"/>
                  </a:lnTo>
                  <a:lnTo>
                    <a:pt x="280" y="89"/>
                  </a:lnTo>
                  <a:lnTo>
                    <a:pt x="285" y="102"/>
                  </a:lnTo>
                  <a:lnTo>
                    <a:pt x="287" y="109"/>
                  </a:lnTo>
                  <a:lnTo>
                    <a:pt x="289" y="116"/>
                  </a:lnTo>
                  <a:lnTo>
                    <a:pt x="290" y="123"/>
                  </a:lnTo>
                  <a:lnTo>
                    <a:pt x="291" y="130"/>
                  </a:lnTo>
                  <a:lnTo>
                    <a:pt x="292" y="145"/>
                  </a:lnTo>
                  <a:lnTo>
                    <a:pt x="292" y="154"/>
                  </a:lnTo>
                  <a:lnTo>
                    <a:pt x="291" y="161"/>
                  </a:lnTo>
                  <a:lnTo>
                    <a:pt x="290" y="168"/>
                  </a:lnTo>
                  <a:lnTo>
                    <a:pt x="289" y="176"/>
                  </a:lnTo>
                  <a:lnTo>
                    <a:pt x="285" y="189"/>
                  </a:lnTo>
                  <a:lnTo>
                    <a:pt x="283" y="196"/>
                  </a:lnTo>
                  <a:lnTo>
                    <a:pt x="280" y="203"/>
                  </a:lnTo>
                  <a:lnTo>
                    <a:pt x="274" y="215"/>
                  </a:lnTo>
                  <a:lnTo>
                    <a:pt x="267" y="227"/>
                  </a:lnTo>
                  <a:lnTo>
                    <a:pt x="259" y="239"/>
                  </a:lnTo>
                  <a:lnTo>
                    <a:pt x="254" y="244"/>
                  </a:lnTo>
                  <a:lnTo>
                    <a:pt x="249" y="249"/>
                  </a:lnTo>
                  <a:lnTo>
                    <a:pt x="239" y="258"/>
                  </a:lnTo>
                  <a:lnTo>
                    <a:pt x="233" y="263"/>
                  </a:lnTo>
                  <a:lnTo>
                    <a:pt x="228" y="267"/>
                  </a:lnTo>
                  <a:lnTo>
                    <a:pt x="216" y="274"/>
                  </a:lnTo>
                  <a:lnTo>
                    <a:pt x="210" y="277"/>
                  </a:lnTo>
                  <a:lnTo>
                    <a:pt x="203" y="280"/>
                  </a:lnTo>
                  <a:lnTo>
                    <a:pt x="190" y="285"/>
                  </a:lnTo>
                  <a:lnTo>
                    <a:pt x="183" y="287"/>
                  </a:lnTo>
                  <a:lnTo>
                    <a:pt x="176" y="289"/>
                  </a:lnTo>
                  <a:lnTo>
                    <a:pt x="169" y="290"/>
                  </a:lnTo>
                  <a:lnTo>
                    <a:pt x="161" y="291"/>
                  </a:lnTo>
                  <a:lnTo>
                    <a:pt x="147" y="292"/>
                  </a:lnTo>
                  <a:lnTo>
                    <a:pt x="131" y="291"/>
                  </a:lnTo>
                  <a:lnTo>
                    <a:pt x="123" y="290"/>
                  </a:lnTo>
                  <a:lnTo>
                    <a:pt x="116" y="289"/>
                  </a:lnTo>
                  <a:lnTo>
                    <a:pt x="102" y="285"/>
                  </a:lnTo>
                  <a:lnTo>
                    <a:pt x="96" y="283"/>
                  </a:lnTo>
                  <a:lnTo>
                    <a:pt x="89" y="280"/>
                  </a:lnTo>
                  <a:lnTo>
                    <a:pt x="76" y="274"/>
                  </a:lnTo>
                  <a:lnTo>
                    <a:pt x="64" y="267"/>
                  </a:lnTo>
                  <a:lnTo>
                    <a:pt x="53" y="258"/>
                  </a:lnTo>
                  <a:lnTo>
                    <a:pt x="48" y="254"/>
                  </a:lnTo>
                  <a:lnTo>
                    <a:pt x="43" y="249"/>
                  </a:lnTo>
                  <a:lnTo>
                    <a:pt x="33" y="239"/>
                  </a:lnTo>
                  <a:lnTo>
                    <a:pt x="29" y="233"/>
                  </a:lnTo>
                  <a:lnTo>
                    <a:pt x="25" y="227"/>
                  </a:lnTo>
                  <a:lnTo>
                    <a:pt x="18" y="215"/>
                  </a:lnTo>
                  <a:lnTo>
                    <a:pt x="15" y="209"/>
                  </a:lnTo>
                  <a:lnTo>
                    <a:pt x="12" y="203"/>
                  </a:lnTo>
                  <a:lnTo>
                    <a:pt x="7" y="189"/>
                  </a:lnTo>
                  <a:lnTo>
                    <a:pt x="5" y="183"/>
                  </a:lnTo>
                  <a:lnTo>
                    <a:pt x="3" y="176"/>
                  </a:lnTo>
                  <a:lnTo>
                    <a:pt x="2" y="168"/>
                  </a:lnTo>
                  <a:lnTo>
                    <a:pt x="1" y="161"/>
                  </a:lnTo>
                  <a:lnTo>
                    <a:pt x="0" y="145"/>
                  </a:lnTo>
                  <a:close/>
                  <a:moveTo>
                    <a:pt x="2" y="145"/>
                  </a:moveTo>
                  <a:lnTo>
                    <a:pt x="2" y="131"/>
                  </a:lnTo>
                  <a:lnTo>
                    <a:pt x="5" y="116"/>
                  </a:lnTo>
                  <a:lnTo>
                    <a:pt x="8" y="102"/>
                  </a:lnTo>
                  <a:lnTo>
                    <a:pt x="13" y="89"/>
                  </a:lnTo>
                  <a:lnTo>
                    <a:pt x="16" y="83"/>
                  </a:lnTo>
                  <a:lnTo>
                    <a:pt x="19" y="77"/>
                  </a:lnTo>
                  <a:lnTo>
                    <a:pt x="22" y="71"/>
                  </a:lnTo>
                  <a:lnTo>
                    <a:pt x="26" y="65"/>
                  </a:lnTo>
                  <a:lnTo>
                    <a:pt x="30" y="59"/>
                  </a:lnTo>
                  <a:lnTo>
                    <a:pt x="35" y="54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59" y="30"/>
                  </a:lnTo>
                  <a:lnTo>
                    <a:pt x="65" y="26"/>
                  </a:lnTo>
                  <a:lnTo>
                    <a:pt x="77" y="19"/>
                  </a:lnTo>
                  <a:lnTo>
                    <a:pt x="83" y="16"/>
                  </a:lnTo>
                  <a:lnTo>
                    <a:pt x="90" y="13"/>
                  </a:lnTo>
                  <a:lnTo>
                    <a:pt x="96" y="10"/>
                  </a:lnTo>
                  <a:lnTo>
                    <a:pt x="103" y="8"/>
                  </a:lnTo>
                  <a:lnTo>
                    <a:pt x="110" y="6"/>
                  </a:lnTo>
                  <a:lnTo>
                    <a:pt x="113" y="5"/>
                  </a:lnTo>
                  <a:lnTo>
                    <a:pt x="117" y="4"/>
                  </a:lnTo>
                  <a:lnTo>
                    <a:pt x="131" y="2"/>
                  </a:lnTo>
                  <a:lnTo>
                    <a:pt x="147" y="1"/>
                  </a:lnTo>
                  <a:lnTo>
                    <a:pt x="161" y="2"/>
                  </a:lnTo>
                  <a:lnTo>
                    <a:pt x="176" y="4"/>
                  </a:lnTo>
                  <a:lnTo>
                    <a:pt x="189" y="8"/>
                  </a:lnTo>
                  <a:lnTo>
                    <a:pt x="203" y="13"/>
                  </a:lnTo>
                  <a:lnTo>
                    <a:pt x="209" y="16"/>
                  </a:lnTo>
                  <a:lnTo>
                    <a:pt x="215" y="19"/>
                  </a:lnTo>
                  <a:lnTo>
                    <a:pt x="221" y="22"/>
                  </a:lnTo>
                  <a:lnTo>
                    <a:pt x="227" y="26"/>
                  </a:lnTo>
                  <a:lnTo>
                    <a:pt x="233" y="30"/>
                  </a:lnTo>
                  <a:lnTo>
                    <a:pt x="238" y="34"/>
                  </a:lnTo>
                  <a:lnTo>
                    <a:pt x="248" y="43"/>
                  </a:lnTo>
                  <a:lnTo>
                    <a:pt x="258" y="54"/>
                  </a:lnTo>
                  <a:lnTo>
                    <a:pt x="262" y="59"/>
                  </a:lnTo>
                  <a:lnTo>
                    <a:pt x="266" y="65"/>
                  </a:lnTo>
                  <a:lnTo>
                    <a:pt x="273" y="77"/>
                  </a:lnTo>
                  <a:lnTo>
                    <a:pt x="276" y="83"/>
                  </a:lnTo>
                  <a:lnTo>
                    <a:pt x="279" y="89"/>
                  </a:lnTo>
                  <a:lnTo>
                    <a:pt x="282" y="96"/>
                  </a:lnTo>
                  <a:lnTo>
                    <a:pt x="284" y="102"/>
                  </a:lnTo>
                  <a:lnTo>
                    <a:pt x="286" y="109"/>
                  </a:lnTo>
                  <a:lnTo>
                    <a:pt x="287" y="113"/>
                  </a:lnTo>
                  <a:lnTo>
                    <a:pt x="287" y="116"/>
                  </a:lnTo>
                  <a:lnTo>
                    <a:pt x="290" y="131"/>
                  </a:lnTo>
                  <a:lnTo>
                    <a:pt x="290" y="138"/>
                  </a:lnTo>
                  <a:lnTo>
                    <a:pt x="290" y="145"/>
                  </a:lnTo>
                  <a:lnTo>
                    <a:pt x="290" y="161"/>
                  </a:lnTo>
                  <a:lnTo>
                    <a:pt x="287" y="175"/>
                  </a:lnTo>
                  <a:lnTo>
                    <a:pt x="284" y="189"/>
                  </a:lnTo>
                  <a:lnTo>
                    <a:pt x="279" y="202"/>
                  </a:lnTo>
                  <a:lnTo>
                    <a:pt x="276" y="209"/>
                  </a:lnTo>
                  <a:lnTo>
                    <a:pt x="273" y="215"/>
                  </a:lnTo>
                  <a:lnTo>
                    <a:pt x="270" y="221"/>
                  </a:lnTo>
                  <a:lnTo>
                    <a:pt x="266" y="227"/>
                  </a:lnTo>
                  <a:lnTo>
                    <a:pt x="262" y="232"/>
                  </a:lnTo>
                  <a:lnTo>
                    <a:pt x="258" y="238"/>
                  </a:lnTo>
                  <a:lnTo>
                    <a:pt x="248" y="248"/>
                  </a:lnTo>
                  <a:lnTo>
                    <a:pt x="238" y="257"/>
                  </a:lnTo>
                  <a:lnTo>
                    <a:pt x="233" y="262"/>
                  </a:lnTo>
                  <a:lnTo>
                    <a:pt x="227" y="266"/>
                  </a:lnTo>
                  <a:lnTo>
                    <a:pt x="215" y="273"/>
                  </a:lnTo>
                  <a:lnTo>
                    <a:pt x="209" y="276"/>
                  </a:lnTo>
                  <a:lnTo>
                    <a:pt x="203" y="279"/>
                  </a:lnTo>
                  <a:lnTo>
                    <a:pt x="196" y="281"/>
                  </a:lnTo>
                  <a:lnTo>
                    <a:pt x="189" y="284"/>
                  </a:lnTo>
                  <a:lnTo>
                    <a:pt x="182" y="286"/>
                  </a:lnTo>
                  <a:lnTo>
                    <a:pt x="179" y="286"/>
                  </a:lnTo>
                  <a:lnTo>
                    <a:pt x="176" y="287"/>
                  </a:lnTo>
                  <a:lnTo>
                    <a:pt x="161" y="289"/>
                  </a:lnTo>
                  <a:lnTo>
                    <a:pt x="147" y="290"/>
                  </a:lnTo>
                  <a:lnTo>
                    <a:pt x="131" y="289"/>
                  </a:lnTo>
                  <a:lnTo>
                    <a:pt x="117" y="287"/>
                  </a:lnTo>
                  <a:lnTo>
                    <a:pt x="103" y="284"/>
                  </a:lnTo>
                  <a:lnTo>
                    <a:pt x="90" y="279"/>
                  </a:lnTo>
                  <a:lnTo>
                    <a:pt x="83" y="276"/>
                  </a:lnTo>
                  <a:lnTo>
                    <a:pt x="77" y="273"/>
                  </a:lnTo>
                  <a:lnTo>
                    <a:pt x="71" y="269"/>
                  </a:lnTo>
                  <a:lnTo>
                    <a:pt x="65" y="266"/>
                  </a:lnTo>
                  <a:lnTo>
                    <a:pt x="59" y="262"/>
                  </a:lnTo>
                  <a:lnTo>
                    <a:pt x="54" y="257"/>
                  </a:lnTo>
                  <a:lnTo>
                    <a:pt x="44" y="248"/>
                  </a:lnTo>
                  <a:lnTo>
                    <a:pt x="35" y="238"/>
                  </a:lnTo>
                  <a:lnTo>
                    <a:pt x="30" y="232"/>
                  </a:lnTo>
                  <a:lnTo>
                    <a:pt x="26" y="227"/>
                  </a:lnTo>
                  <a:lnTo>
                    <a:pt x="19" y="215"/>
                  </a:lnTo>
                  <a:lnTo>
                    <a:pt x="16" y="209"/>
                  </a:lnTo>
                  <a:lnTo>
                    <a:pt x="13" y="202"/>
                  </a:lnTo>
                  <a:lnTo>
                    <a:pt x="10" y="196"/>
                  </a:lnTo>
                  <a:lnTo>
                    <a:pt x="8" y="189"/>
                  </a:lnTo>
                  <a:lnTo>
                    <a:pt x="6" y="182"/>
                  </a:lnTo>
                  <a:lnTo>
                    <a:pt x="5" y="179"/>
                  </a:lnTo>
                  <a:lnTo>
                    <a:pt x="5" y="175"/>
                  </a:lnTo>
                  <a:lnTo>
                    <a:pt x="2" y="161"/>
                  </a:lnTo>
                  <a:lnTo>
                    <a:pt x="2" y="154"/>
                  </a:lnTo>
                  <a:lnTo>
                    <a:pt x="2" y="1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7" name="Freeform 219"/>
            <p:cNvSpPr>
              <a:spLocks noEditPoints="1"/>
            </p:cNvSpPr>
            <p:nvPr/>
          </p:nvSpPr>
          <p:spPr bwMode="auto">
            <a:xfrm rot="1413173">
              <a:off x="2033" y="1514"/>
              <a:ext cx="1654" cy="1660"/>
            </a:xfrm>
            <a:custGeom>
              <a:avLst/>
              <a:gdLst>
                <a:gd name="T0" fmla="*/ 1120 w 288"/>
                <a:gd name="T1" fmla="*/ 19133 h 289"/>
                <a:gd name="T2" fmla="*/ 3790 w 288"/>
                <a:gd name="T3" fmla="*/ 13263 h 289"/>
                <a:gd name="T4" fmla="*/ 7948 w 288"/>
                <a:gd name="T5" fmla="*/ 7950 h 289"/>
                <a:gd name="T6" fmla="*/ 14214 w 288"/>
                <a:gd name="T7" fmla="*/ 3400 h 289"/>
                <a:gd name="T8" fmla="*/ 19130 w 288"/>
                <a:gd name="T9" fmla="*/ 1321 h 289"/>
                <a:gd name="T10" fmla="*/ 24442 w 288"/>
                <a:gd name="T11" fmla="*/ 195 h 289"/>
                <a:gd name="T12" fmla="*/ 35423 w 288"/>
                <a:gd name="T13" fmla="*/ 1321 h 289"/>
                <a:gd name="T14" fmla="*/ 41494 w 288"/>
                <a:gd name="T15" fmla="*/ 3992 h 289"/>
                <a:gd name="T16" fmla="*/ 46605 w 288"/>
                <a:gd name="T17" fmla="*/ 7950 h 289"/>
                <a:gd name="T18" fmla="*/ 51320 w 288"/>
                <a:gd name="T19" fmla="*/ 14417 h 289"/>
                <a:gd name="T20" fmla="*/ 53433 w 288"/>
                <a:gd name="T21" fmla="*/ 19133 h 289"/>
                <a:gd name="T22" fmla="*/ 54553 w 288"/>
                <a:gd name="T23" fmla="*/ 24647 h 289"/>
                <a:gd name="T24" fmla="*/ 53990 w 288"/>
                <a:gd name="T25" fmla="*/ 32959 h 289"/>
                <a:gd name="T26" fmla="*/ 51320 w 288"/>
                <a:gd name="T27" fmla="*/ 40547 h 289"/>
                <a:gd name="T28" fmla="*/ 48483 w 288"/>
                <a:gd name="T29" fmla="*/ 44906 h 289"/>
                <a:gd name="T30" fmla="*/ 42613 w 288"/>
                <a:gd name="T31" fmla="*/ 50214 h 289"/>
                <a:gd name="T32" fmla="*/ 36744 w 288"/>
                <a:gd name="T33" fmla="*/ 53051 h 289"/>
                <a:gd name="T34" fmla="*/ 32948 w 288"/>
                <a:gd name="T35" fmla="*/ 54206 h 289"/>
                <a:gd name="T36" fmla="*/ 21766 w 288"/>
                <a:gd name="T37" fmla="*/ 54206 h 289"/>
                <a:gd name="T38" fmla="*/ 14214 w 288"/>
                <a:gd name="T39" fmla="*/ 51535 h 289"/>
                <a:gd name="T40" fmla="*/ 9861 w 288"/>
                <a:gd name="T41" fmla="*/ 48502 h 289"/>
                <a:gd name="T42" fmla="*/ 4554 w 288"/>
                <a:gd name="T43" fmla="*/ 42827 h 289"/>
                <a:gd name="T44" fmla="*/ 1516 w 288"/>
                <a:gd name="T45" fmla="*/ 36951 h 289"/>
                <a:gd name="T46" fmla="*/ 563 w 288"/>
                <a:gd name="T47" fmla="*/ 32959 h 289"/>
                <a:gd name="T48" fmla="*/ 195 w 288"/>
                <a:gd name="T49" fmla="*/ 27284 h 289"/>
                <a:gd name="T50" fmla="*/ 1120 w 288"/>
                <a:gd name="T51" fmla="*/ 20655 h 289"/>
                <a:gd name="T52" fmla="*/ 3400 w 288"/>
                <a:gd name="T53" fmla="*/ 14417 h 289"/>
                <a:gd name="T54" fmla="*/ 6432 w 288"/>
                <a:gd name="T55" fmla="*/ 10230 h 289"/>
                <a:gd name="T56" fmla="*/ 10981 w 288"/>
                <a:gd name="T57" fmla="*/ 5675 h 289"/>
                <a:gd name="T58" fmla="*/ 16655 w 288"/>
                <a:gd name="T59" fmla="*/ 2476 h 289"/>
                <a:gd name="T60" fmla="*/ 21766 w 288"/>
                <a:gd name="T61" fmla="*/ 959 h 289"/>
                <a:gd name="T62" fmla="*/ 30111 w 288"/>
                <a:gd name="T63" fmla="*/ 362 h 289"/>
                <a:gd name="T64" fmla="*/ 37898 w 288"/>
                <a:gd name="T65" fmla="*/ 2476 h 289"/>
                <a:gd name="T66" fmla="*/ 42418 w 288"/>
                <a:gd name="T67" fmla="*/ 4917 h 289"/>
                <a:gd name="T68" fmla="*/ 46404 w 288"/>
                <a:gd name="T69" fmla="*/ 8151 h 289"/>
                <a:gd name="T70" fmla="*/ 51153 w 288"/>
                <a:gd name="T71" fmla="*/ 14417 h 289"/>
                <a:gd name="T72" fmla="*/ 53232 w 288"/>
                <a:gd name="T73" fmla="*/ 19334 h 289"/>
                <a:gd name="T74" fmla="*/ 54191 w 288"/>
                <a:gd name="T75" fmla="*/ 24647 h 289"/>
                <a:gd name="T76" fmla="*/ 53795 w 288"/>
                <a:gd name="T77" fmla="*/ 32959 h 289"/>
                <a:gd name="T78" fmla="*/ 51716 w 288"/>
                <a:gd name="T79" fmla="*/ 39231 h 289"/>
                <a:gd name="T80" fmla="*/ 49046 w 288"/>
                <a:gd name="T81" fmla="*/ 43585 h 289"/>
                <a:gd name="T82" fmla="*/ 44526 w 288"/>
                <a:gd name="T83" fmla="*/ 48335 h 289"/>
                <a:gd name="T84" fmla="*/ 39018 w 288"/>
                <a:gd name="T85" fmla="*/ 51931 h 289"/>
                <a:gd name="T86" fmla="*/ 34102 w 288"/>
                <a:gd name="T87" fmla="*/ 53648 h 289"/>
                <a:gd name="T88" fmla="*/ 27475 w 288"/>
                <a:gd name="T89" fmla="*/ 54567 h 289"/>
                <a:gd name="T90" fmla="*/ 19130 w 288"/>
                <a:gd name="T91" fmla="*/ 53252 h 289"/>
                <a:gd name="T92" fmla="*/ 13261 w 288"/>
                <a:gd name="T93" fmla="*/ 50610 h 289"/>
                <a:gd name="T94" fmla="*/ 9103 w 288"/>
                <a:gd name="T95" fmla="*/ 47577 h 289"/>
                <a:gd name="T96" fmla="*/ 4750 w 288"/>
                <a:gd name="T97" fmla="*/ 42626 h 289"/>
                <a:gd name="T98" fmla="*/ 1878 w 288"/>
                <a:gd name="T99" fmla="*/ 36756 h 289"/>
                <a:gd name="T100" fmla="*/ 563 w 288"/>
                <a:gd name="T101" fmla="*/ 3163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8"/>
                <a:gd name="T154" fmla="*/ 0 h 289"/>
                <a:gd name="T155" fmla="*/ 288 w 288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8" h="289">
                  <a:moveTo>
                    <a:pt x="0" y="144"/>
                  </a:moveTo>
                  <a:lnTo>
                    <a:pt x="0" y="130"/>
                  </a:lnTo>
                  <a:lnTo>
                    <a:pt x="3" y="115"/>
                  </a:lnTo>
                  <a:lnTo>
                    <a:pt x="6" y="101"/>
                  </a:lnTo>
                  <a:lnTo>
                    <a:pt x="11" y="88"/>
                  </a:lnTo>
                  <a:lnTo>
                    <a:pt x="14" y="82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24" y="64"/>
                  </a:lnTo>
                  <a:lnTo>
                    <a:pt x="28" y="58"/>
                  </a:lnTo>
                  <a:lnTo>
                    <a:pt x="33" y="53"/>
                  </a:lnTo>
                  <a:lnTo>
                    <a:pt x="42" y="42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63" y="25"/>
                  </a:lnTo>
                  <a:lnTo>
                    <a:pt x="75" y="18"/>
                  </a:lnTo>
                  <a:lnTo>
                    <a:pt x="81" y="15"/>
                  </a:lnTo>
                  <a:lnTo>
                    <a:pt x="88" y="12"/>
                  </a:lnTo>
                  <a:lnTo>
                    <a:pt x="94" y="9"/>
                  </a:lnTo>
                  <a:lnTo>
                    <a:pt x="101" y="7"/>
                  </a:lnTo>
                  <a:lnTo>
                    <a:pt x="108" y="5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29" y="1"/>
                  </a:lnTo>
                  <a:lnTo>
                    <a:pt x="145" y="0"/>
                  </a:lnTo>
                  <a:lnTo>
                    <a:pt x="159" y="1"/>
                  </a:lnTo>
                  <a:lnTo>
                    <a:pt x="174" y="3"/>
                  </a:lnTo>
                  <a:lnTo>
                    <a:pt x="187" y="7"/>
                  </a:lnTo>
                  <a:lnTo>
                    <a:pt x="201" y="12"/>
                  </a:lnTo>
                  <a:lnTo>
                    <a:pt x="207" y="15"/>
                  </a:lnTo>
                  <a:lnTo>
                    <a:pt x="213" y="18"/>
                  </a:lnTo>
                  <a:lnTo>
                    <a:pt x="219" y="21"/>
                  </a:lnTo>
                  <a:lnTo>
                    <a:pt x="225" y="25"/>
                  </a:lnTo>
                  <a:lnTo>
                    <a:pt x="231" y="29"/>
                  </a:lnTo>
                  <a:lnTo>
                    <a:pt x="236" y="33"/>
                  </a:lnTo>
                  <a:lnTo>
                    <a:pt x="246" y="42"/>
                  </a:lnTo>
                  <a:lnTo>
                    <a:pt x="256" y="53"/>
                  </a:lnTo>
                  <a:lnTo>
                    <a:pt x="260" y="58"/>
                  </a:lnTo>
                  <a:lnTo>
                    <a:pt x="264" y="64"/>
                  </a:lnTo>
                  <a:lnTo>
                    <a:pt x="271" y="76"/>
                  </a:lnTo>
                  <a:lnTo>
                    <a:pt x="274" y="82"/>
                  </a:lnTo>
                  <a:lnTo>
                    <a:pt x="277" y="88"/>
                  </a:lnTo>
                  <a:lnTo>
                    <a:pt x="280" y="95"/>
                  </a:lnTo>
                  <a:lnTo>
                    <a:pt x="282" y="101"/>
                  </a:lnTo>
                  <a:lnTo>
                    <a:pt x="284" y="108"/>
                  </a:lnTo>
                  <a:lnTo>
                    <a:pt x="285" y="112"/>
                  </a:lnTo>
                  <a:lnTo>
                    <a:pt x="285" y="115"/>
                  </a:lnTo>
                  <a:lnTo>
                    <a:pt x="288" y="130"/>
                  </a:lnTo>
                  <a:lnTo>
                    <a:pt x="288" y="137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85" y="174"/>
                  </a:lnTo>
                  <a:lnTo>
                    <a:pt x="282" y="188"/>
                  </a:lnTo>
                  <a:lnTo>
                    <a:pt x="277" y="201"/>
                  </a:lnTo>
                  <a:lnTo>
                    <a:pt x="274" y="208"/>
                  </a:lnTo>
                  <a:lnTo>
                    <a:pt x="271" y="214"/>
                  </a:lnTo>
                  <a:lnTo>
                    <a:pt x="268" y="220"/>
                  </a:lnTo>
                  <a:lnTo>
                    <a:pt x="264" y="226"/>
                  </a:lnTo>
                  <a:lnTo>
                    <a:pt x="260" y="231"/>
                  </a:lnTo>
                  <a:lnTo>
                    <a:pt x="256" y="237"/>
                  </a:lnTo>
                  <a:lnTo>
                    <a:pt x="246" y="247"/>
                  </a:lnTo>
                  <a:lnTo>
                    <a:pt x="236" y="256"/>
                  </a:lnTo>
                  <a:lnTo>
                    <a:pt x="231" y="261"/>
                  </a:lnTo>
                  <a:lnTo>
                    <a:pt x="225" y="265"/>
                  </a:lnTo>
                  <a:lnTo>
                    <a:pt x="213" y="272"/>
                  </a:lnTo>
                  <a:lnTo>
                    <a:pt x="207" y="275"/>
                  </a:lnTo>
                  <a:lnTo>
                    <a:pt x="201" y="278"/>
                  </a:lnTo>
                  <a:lnTo>
                    <a:pt x="194" y="280"/>
                  </a:lnTo>
                  <a:lnTo>
                    <a:pt x="187" y="283"/>
                  </a:lnTo>
                  <a:lnTo>
                    <a:pt x="180" y="285"/>
                  </a:lnTo>
                  <a:lnTo>
                    <a:pt x="177" y="285"/>
                  </a:lnTo>
                  <a:lnTo>
                    <a:pt x="174" y="286"/>
                  </a:lnTo>
                  <a:lnTo>
                    <a:pt x="159" y="288"/>
                  </a:lnTo>
                  <a:lnTo>
                    <a:pt x="145" y="289"/>
                  </a:lnTo>
                  <a:lnTo>
                    <a:pt x="129" y="288"/>
                  </a:lnTo>
                  <a:lnTo>
                    <a:pt x="115" y="286"/>
                  </a:lnTo>
                  <a:lnTo>
                    <a:pt x="101" y="283"/>
                  </a:lnTo>
                  <a:lnTo>
                    <a:pt x="88" y="278"/>
                  </a:lnTo>
                  <a:lnTo>
                    <a:pt x="81" y="275"/>
                  </a:lnTo>
                  <a:lnTo>
                    <a:pt x="75" y="272"/>
                  </a:lnTo>
                  <a:lnTo>
                    <a:pt x="69" y="268"/>
                  </a:lnTo>
                  <a:lnTo>
                    <a:pt x="63" y="265"/>
                  </a:lnTo>
                  <a:lnTo>
                    <a:pt x="57" y="261"/>
                  </a:lnTo>
                  <a:lnTo>
                    <a:pt x="52" y="256"/>
                  </a:lnTo>
                  <a:lnTo>
                    <a:pt x="42" y="247"/>
                  </a:lnTo>
                  <a:lnTo>
                    <a:pt x="33" y="237"/>
                  </a:lnTo>
                  <a:lnTo>
                    <a:pt x="28" y="231"/>
                  </a:lnTo>
                  <a:lnTo>
                    <a:pt x="24" y="226"/>
                  </a:lnTo>
                  <a:lnTo>
                    <a:pt x="17" y="214"/>
                  </a:lnTo>
                  <a:lnTo>
                    <a:pt x="14" y="208"/>
                  </a:lnTo>
                  <a:lnTo>
                    <a:pt x="11" y="201"/>
                  </a:lnTo>
                  <a:lnTo>
                    <a:pt x="8" y="195"/>
                  </a:lnTo>
                  <a:lnTo>
                    <a:pt x="6" y="188"/>
                  </a:lnTo>
                  <a:lnTo>
                    <a:pt x="4" y="181"/>
                  </a:lnTo>
                  <a:lnTo>
                    <a:pt x="3" y="178"/>
                  </a:lnTo>
                  <a:lnTo>
                    <a:pt x="3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4"/>
                  </a:lnTo>
                  <a:close/>
                  <a:moveTo>
                    <a:pt x="1" y="144"/>
                  </a:moveTo>
                  <a:lnTo>
                    <a:pt x="1" y="137"/>
                  </a:lnTo>
                  <a:lnTo>
                    <a:pt x="2" y="130"/>
                  </a:lnTo>
                  <a:lnTo>
                    <a:pt x="4" y="116"/>
                  </a:lnTo>
                  <a:lnTo>
                    <a:pt x="6" y="109"/>
                  </a:lnTo>
                  <a:lnTo>
                    <a:pt x="7" y="102"/>
                  </a:lnTo>
                  <a:lnTo>
                    <a:pt x="12" y="89"/>
                  </a:lnTo>
                  <a:lnTo>
                    <a:pt x="15" y="82"/>
                  </a:lnTo>
                  <a:lnTo>
                    <a:pt x="18" y="76"/>
                  </a:lnTo>
                  <a:lnTo>
                    <a:pt x="22" y="70"/>
                  </a:lnTo>
                  <a:lnTo>
                    <a:pt x="25" y="65"/>
                  </a:lnTo>
                  <a:lnTo>
                    <a:pt x="29" y="59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43" y="43"/>
                  </a:lnTo>
                  <a:lnTo>
                    <a:pt x="53" y="34"/>
                  </a:lnTo>
                  <a:lnTo>
                    <a:pt x="58" y="30"/>
                  </a:lnTo>
                  <a:lnTo>
                    <a:pt x="64" y="26"/>
                  </a:lnTo>
                  <a:lnTo>
                    <a:pt x="76" y="19"/>
                  </a:lnTo>
                  <a:lnTo>
                    <a:pt x="82" y="16"/>
                  </a:lnTo>
                  <a:lnTo>
                    <a:pt x="88" y="13"/>
                  </a:lnTo>
                  <a:lnTo>
                    <a:pt x="95" y="10"/>
                  </a:lnTo>
                  <a:lnTo>
                    <a:pt x="101" y="8"/>
                  </a:lnTo>
                  <a:lnTo>
                    <a:pt x="108" y="6"/>
                  </a:lnTo>
                  <a:lnTo>
                    <a:pt x="115" y="5"/>
                  </a:lnTo>
                  <a:lnTo>
                    <a:pt x="122" y="3"/>
                  </a:lnTo>
                  <a:lnTo>
                    <a:pt x="129" y="2"/>
                  </a:lnTo>
                  <a:lnTo>
                    <a:pt x="145" y="2"/>
                  </a:lnTo>
                  <a:lnTo>
                    <a:pt x="159" y="2"/>
                  </a:lnTo>
                  <a:lnTo>
                    <a:pt x="173" y="5"/>
                  </a:lnTo>
                  <a:lnTo>
                    <a:pt x="180" y="6"/>
                  </a:lnTo>
                  <a:lnTo>
                    <a:pt x="187" y="8"/>
                  </a:lnTo>
                  <a:lnTo>
                    <a:pt x="200" y="13"/>
                  </a:lnTo>
                  <a:lnTo>
                    <a:pt x="206" y="16"/>
                  </a:lnTo>
                  <a:lnTo>
                    <a:pt x="212" y="19"/>
                  </a:lnTo>
                  <a:lnTo>
                    <a:pt x="218" y="22"/>
                  </a:lnTo>
                  <a:lnTo>
                    <a:pt x="224" y="26"/>
                  </a:lnTo>
                  <a:lnTo>
                    <a:pt x="230" y="30"/>
                  </a:lnTo>
                  <a:lnTo>
                    <a:pt x="235" y="34"/>
                  </a:lnTo>
                  <a:lnTo>
                    <a:pt x="240" y="39"/>
                  </a:lnTo>
                  <a:lnTo>
                    <a:pt x="245" y="43"/>
                  </a:lnTo>
                  <a:lnTo>
                    <a:pt x="254" y="54"/>
                  </a:lnTo>
                  <a:lnTo>
                    <a:pt x="259" y="59"/>
                  </a:lnTo>
                  <a:lnTo>
                    <a:pt x="263" y="65"/>
                  </a:lnTo>
                  <a:lnTo>
                    <a:pt x="270" y="76"/>
                  </a:lnTo>
                  <a:lnTo>
                    <a:pt x="273" y="82"/>
                  </a:lnTo>
                  <a:lnTo>
                    <a:pt x="276" y="89"/>
                  </a:lnTo>
                  <a:lnTo>
                    <a:pt x="278" y="95"/>
                  </a:lnTo>
                  <a:lnTo>
                    <a:pt x="281" y="102"/>
                  </a:lnTo>
                  <a:lnTo>
                    <a:pt x="283" y="109"/>
                  </a:lnTo>
                  <a:lnTo>
                    <a:pt x="284" y="116"/>
                  </a:lnTo>
                  <a:lnTo>
                    <a:pt x="285" y="123"/>
                  </a:lnTo>
                  <a:lnTo>
                    <a:pt x="286" y="130"/>
                  </a:lnTo>
                  <a:lnTo>
                    <a:pt x="287" y="144"/>
                  </a:lnTo>
                  <a:lnTo>
                    <a:pt x="287" y="153"/>
                  </a:lnTo>
                  <a:lnTo>
                    <a:pt x="286" y="160"/>
                  </a:lnTo>
                  <a:lnTo>
                    <a:pt x="284" y="174"/>
                  </a:lnTo>
                  <a:lnTo>
                    <a:pt x="283" y="181"/>
                  </a:lnTo>
                  <a:lnTo>
                    <a:pt x="281" y="188"/>
                  </a:lnTo>
                  <a:lnTo>
                    <a:pt x="276" y="201"/>
                  </a:lnTo>
                  <a:lnTo>
                    <a:pt x="273" y="207"/>
                  </a:lnTo>
                  <a:lnTo>
                    <a:pt x="270" y="213"/>
                  </a:lnTo>
                  <a:lnTo>
                    <a:pt x="266" y="219"/>
                  </a:lnTo>
                  <a:lnTo>
                    <a:pt x="263" y="225"/>
                  </a:lnTo>
                  <a:lnTo>
                    <a:pt x="259" y="230"/>
                  </a:lnTo>
                  <a:lnTo>
                    <a:pt x="254" y="236"/>
                  </a:lnTo>
                  <a:lnTo>
                    <a:pt x="250" y="241"/>
                  </a:lnTo>
                  <a:lnTo>
                    <a:pt x="245" y="246"/>
                  </a:lnTo>
                  <a:lnTo>
                    <a:pt x="235" y="255"/>
                  </a:lnTo>
                  <a:lnTo>
                    <a:pt x="230" y="259"/>
                  </a:lnTo>
                  <a:lnTo>
                    <a:pt x="224" y="263"/>
                  </a:lnTo>
                  <a:lnTo>
                    <a:pt x="212" y="270"/>
                  </a:lnTo>
                  <a:lnTo>
                    <a:pt x="206" y="274"/>
                  </a:lnTo>
                  <a:lnTo>
                    <a:pt x="200" y="276"/>
                  </a:lnTo>
                  <a:lnTo>
                    <a:pt x="194" y="279"/>
                  </a:lnTo>
                  <a:lnTo>
                    <a:pt x="187" y="281"/>
                  </a:lnTo>
                  <a:lnTo>
                    <a:pt x="180" y="283"/>
                  </a:lnTo>
                  <a:lnTo>
                    <a:pt x="173" y="285"/>
                  </a:lnTo>
                  <a:lnTo>
                    <a:pt x="166" y="286"/>
                  </a:lnTo>
                  <a:lnTo>
                    <a:pt x="159" y="287"/>
                  </a:lnTo>
                  <a:lnTo>
                    <a:pt x="145" y="288"/>
                  </a:lnTo>
                  <a:lnTo>
                    <a:pt x="129" y="287"/>
                  </a:lnTo>
                  <a:lnTo>
                    <a:pt x="115" y="285"/>
                  </a:lnTo>
                  <a:lnTo>
                    <a:pt x="108" y="283"/>
                  </a:lnTo>
                  <a:lnTo>
                    <a:pt x="101" y="281"/>
                  </a:lnTo>
                  <a:lnTo>
                    <a:pt x="88" y="276"/>
                  </a:lnTo>
                  <a:lnTo>
                    <a:pt x="82" y="274"/>
                  </a:lnTo>
                  <a:lnTo>
                    <a:pt x="76" y="270"/>
                  </a:lnTo>
                  <a:lnTo>
                    <a:pt x="70" y="267"/>
                  </a:lnTo>
                  <a:lnTo>
                    <a:pt x="64" y="263"/>
                  </a:lnTo>
                  <a:lnTo>
                    <a:pt x="58" y="259"/>
                  </a:lnTo>
                  <a:lnTo>
                    <a:pt x="53" y="255"/>
                  </a:lnTo>
                  <a:lnTo>
                    <a:pt x="48" y="251"/>
                  </a:lnTo>
                  <a:lnTo>
                    <a:pt x="43" y="246"/>
                  </a:lnTo>
                  <a:lnTo>
                    <a:pt x="34" y="236"/>
                  </a:lnTo>
                  <a:lnTo>
                    <a:pt x="29" y="230"/>
                  </a:lnTo>
                  <a:lnTo>
                    <a:pt x="25" y="225"/>
                  </a:lnTo>
                  <a:lnTo>
                    <a:pt x="18" y="213"/>
                  </a:lnTo>
                  <a:lnTo>
                    <a:pt x="15" y="207"/>
                  </a:lnTo>
                  <a:lnTo>
                    <a:pt x="12" y="201"/>
                  </a:lnTo>
                  <a:lnTo>
                    <a:pt x="10" y="194"/>
                  </a:lnTo>
                  <a:lnTo>
                    <a:pt x="7" y="188"/>
                  </a:lnTo>
                  <a:lnTo>
                    <a:pt x="6" y="181"/>
                  </a:lnTo>
                  <a:lnTo>
                    <a:pt x="4" y="174"/>
                  </a:lnTo>
                  <a:lnTo>
                    <a:pt x="3" y="167"/>
                  </a:lnTo>
                  <a:lnTo>
                    <a:pt x="2" y="160"/>
                  </a:lnTo>
                  <a:lnTo>
                    <a:pt x="1" y="1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8" name="Freeform 220"/>
            <p:cNvSpPr>
              <a:spLocks noEditPoints="1"/>
            </p:cNvSpPr>
            <p:nvPr/>
          </p:nvSpPr>
          <p:spPr bwMode="auto">
            <a:xfrm rot="1413173">
              <a:off x="2038" y="1526"/>
              <a:ext cx="1642" cy="1642"/>
            </a:xfrm>
            <a:custGeom>
              <a:avLst/>
              <a:gdLst>
                <a:gd name="T0" fmla="*/ 563 w 286"/>
                <a:gd name="T1" fmla="*/ 21593 h 286"/>
                <a:gd name="T2" fmla="*/ 2635 w 286"/>
                <a:gd name="T3" fmla="*/ 15128 h 286"/>
                <a:gd name="T4" fmla="*/ 5305 w 286"/>
                <a:gd name="T5" fmla="*/ 10776 h 286"/>
                <a:gd name="T6" fmla="*/ 9858 w 286"/>
                <a:gd name="T7" fmla="*/ 6063 h 286"/>
                <a:gd name="T8" fmla="*/ 15329 w 286"/>
                <a:gd name="T9" fmla="*/ 2635 h 286"/>
                <a:gd name="T10" fmla="*/ 20238 w 286"/>
                <a:gd name="T11" fmla="*/ 758 h 286"/>
                <a:gd name="T12" fmla="*/ 27259 w 286"/>
                <a:gd name="T13" fmla="*/ 0 h 286"/>
                <a:gd name="T14" fmla="*/ 35205 w 286"/>
                <a:gd name="T15" fmla="*/ 1120 h 286"/>
                <a:gd name="T16" fmla="*/ 41073 w 286"/>
                <a:gd name="T17" fmla="*/ 3789 h 286"/>
                <a:gd name="T18" fmla="*/ 45224 w 286"/>
                <a:gd name="T19" fmla="*/ 6987 h 286"/>
                <a:gd name="T20" fmla="*/ 49576 w 286"/>
                <a:gd name="T21" fmla="*/ 11930 h 286"/>
                <a:gd name="T22" fmla="*/ 52412 w 286"/>
                <a:gd name="T23" fmla="*/ 17603 h 286"/>
                <a:gd name="T24" fmla="*/ 53761 w 286"/>
                <a:gd name="T25" fmla="*/ 22908 h 286"/>
                <a:gd name="T26" fmla="*/ 53928 w 286"/>
                <a:gd name="T27" fmla="*/ 29895 h 286"/>
                <a:gd name="T28" fmla="*/ 52045 w 286"/>
                <a:gd name="T29" fmla="*/ 37674 h 286"/>
                <a:gd name="T30" fmla="*/ 49576 w 286"/>
                <a:gd name="T31" fmla="*/ 42193 h 286"/>
                <a:gd name="T32" fmla="*/ 46183 w 286"/>
                <a:gd name="T33" fmla="*/ 46183 h 286"/>
                <a:gd name="T34" fmla="*/ 39919 w 286"/>
                <a:gd name="T35" fmla="*/ 50730 h 286"/>
                <a:gd name="T36" fmla="*/ 35205 w 286"/>
                <a:gd name="T37" fmla="*/ 52802 h 286"/>
                <a:gd name="T38" fmla="*/ 29895 w 286"/>
                <a:gd name="T39" fmla="*/ 53928 h 286"/>
                <a:gd name="T40" fmla="*/ 20238 w 286"/>
                <a:gd name="T41" fmla="*/ 53170 h 286"/>
                <a:gd name="T42" fmla="*/ 14204 w 286"/>
                <a:gd name="T43" fmla="*/ 50730 h 286"/>
                <a:gd name="T44" fmla="*/ 9858 w 286"/>
                <a:gd name="T45" fmla="*/ 47894 h 286"/>
                <a:gd name="T46" fmla="*/ 5305 w 286"/>
                <a:gd name="T47" fmla="*/ 43146 h 286"/>
                <a:gd name="T48" fmla="*/ 2078 w 286"/>
                <a:gd name="T49" fmla="*/ 37674 h 286"/>
                <a:gd name="T50" fmla="*/ 563 w 286"/>
                <a:gd name="T51" fmla="*/ 32536 h 286"/>
                <a:gd name="T52" fmla="*/ 195 w 286"/>
                <a:gd name="T53" fmla="*/ 26863 h 286"/>
                <a:gd name="T54" fmla="*/ 1120 w 286"/>
                <a:gd name="T55" fmla="*/ 20238 h 286"/>
                <a:gd name="T56" fmla="*/ 2836 w 286"/>
                <a:gd name="T57" fmla="*/ 15329 h 286"/>
                <a:gd name="T58" fmla="*/ 7188 w 286"/>
                <a:gd name="T59" fmla="*/ 8899 h 286"/>
                <a:gd name="T60" fmla="*/ 12097 w 286"/>
                <a:gd name="T61" fmla="*/ 4748 h 286"/>
                <a:gd name="T62" fmla="*/ 16644 w 286"/>
                <a:gd name="T63" fmla="*/ 2274 h 286"/>
                <a:gd name="T64" fmla="*/ 24228 w 286"/>
                <a:gd name="T65" fmla="*/ 362 h 286"/>
                <a:gd name="T66" fmla="*/ 32536 w 286"/>
                <a:gd name="T67" fmla="*/ 758 h 286"/>
                <a:gd name="T68" fmla="*/ 37479 w 286"/>
                <a:gd name="T69" fmla="*/ 2274 h 286"/>
                <a:gd name="T70" fmla="*/ 44104 w 286"/>
                <a:gd name="T71" fmla="*/ 6229 h 286"/>
                <a:gd name="T72" fmla="*/ 47698 w 286"/>
                <a:gd name="T73" fmla="*/ 10018 h 286"/>
                <a:gd name="T74" fmla="*/ 51287 w 286"/>
                <a:gd name="T75" fmla="*/ 15329 h 286"/>
                <a:gd name="T76" fmla="*/ 53566 w 286"/>
                <a:gd name="T77" fmla="*/ 22908 h 286"/>
                <a:gd name="T78" fmla="*/ 53761 w 286"/>
                <a:gd name="T79" fmla="*/ 29895 h 286"/>
                <a:gd name="T80" fmla="*/ 52607 w 286"/>
                <a:gd name="T81" fmla="*/ 35004 h 286"/>
                <a:gd name="T82" fmla="*/ 50730 w 286"/>
                <a:gd name="T83" fmla="*/ 39752 h 286"/>
                <a:gd name="T84" fmla="*/ 45982 w 286"/>
                <a:gd name="T85" fmla="*/ 45982 h 286"/>
                <a:gd name="T86" fmla="*/ 41073 w 286"/>
                <a:gd name="T87" fmla="*/ 49972 h 286"/>
                <a:gd name="T88" fmla="*/ 35004 w 286"/>
                <a:gd name="T89" fmla="*/ 52607 h 286"/>
                <a:gd name="T90" fmla="*/ 27259 w 286"/>
                <a:gd name="T91" fmla="*/ 53761 h 286"/>
                <a:gd name="T92" fmla="*/ 20238 w 286"/>
                <a:gd name="T93" fmla="*/ 53003 h 286"/>
                <a:gd name="T94" fmla="*/ 15329 w 286"/>
                <a:gd name="T95" fmla="*/ 51091 h 286"/>
                <a:gd name="T96" fmla="*/ 9100 w 286"/>
                <a:gd name="T97" fmla="*/ 46941 h 286"/>
                <a:gd name="T98" fmla="*/ 4909 w 286"/>
                <a:gd name="T99" fmla="*/ 42026 h 286"/>
                <a:gd name="T100" fmla="*/ 2474 w 286"/>
                <a:gd name="T101" fmla="*/ 37479 h 286"/>
                <a:gd name="T102" fmla="*/ 362 w 286"/>
                <a:gd name="T103" fmla="*/ 29895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286"/>
                <a:gd name="T158" fmla="*/ 286 w 286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286">
                  <a:moveTo>
                    <a:pt x="0" y="142"/>
                  </a:moveTo>
                  <a:lnTo>
                    <a:pt x="0" y="135"/>
                  </a:lnTo>
                  <a:lnTo>
                    <a:pt x="1" y="128"/>
                  </a:lnTo>
                  <a:lnTo>
                    <a:pt x="3" y="114"/>
                  </a:lnTo>
                  <a:lnTo>
                    <a:pt x="5" y="107"/>
                  </a:lnTo>
                  <a:lnTo>
                    <a:pt x="6" y="100"/>
                  </a:lnTo>
                  <a:lnTo>
                    <a:pt x="11" y="87"/>
                  </a:lnTo>
                  <a:lnTo>
                    <a:pt x="14" y="80"/>
                  </a:lnTo>
                  <a:lnTo>
                    <a:pt x="17" y="74"/>
                  </a:lnTo>
                  <a:lnTo>
                    <a:pt x="21" y="68"/>
                  </a:lnTo>
                  <a:lnTo>
                    <a:pt x="24" y="63"/>
                  </a:lnTo>
                  <a:lnTo>
                    <a:pt x="28" y="57"/>
                  </a:lnTo>
                  <a:lnTo>
                    <a:pt x="33" y="52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52" y="32"/>
                  </a:lnTo>
                  <a:lnTo>
                    <a:pt x="57" y="28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1" y="14"/>
                  </a:lnTo>
                  <a:lnTo>
                    <a:pt x="87" y="11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7" y="4"/>
                  </a:lnTo>
                  <a:lnTo>
                    <a:pt x="114" y="3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2" y="3"/>
                  </a:lnTo>
                  <a:lnTo>
                    <a:pt x="179" y="4"/>
                  </a:lnTo>
                  <a:lnTo>
                    <a:pt x="186" y="6"/>
                  </a:lnTo>
                  <a:lnTo>
                    <a:pt x="199" y="11"/>
                  </a:lnTo>
                  <a:lnTo>
                    <a:pt x="205" y="14"/>
                  </a:lnTo>
                  <a:lnTo>
                    <a:pt x="211" y="17"/>
                  </a:lnTo>
                  <a:lnTo>
                    <a:pt x="217" y="20"/>
                  </a:lnTo>
                  <a:lnTo>
                    <a:pt x="223" y="24"/>
                  </a:lnTo>
                  <a:lnTo>
                    <a:pt x="229" y="28"/>
                  </a:lnTo>
                  <a:lnTo>
                    <a:pt x="234" y="32"/>
                  </a:lnTo>
                  <a:lnTo>
                    <a:pt x="239" y="37"/>
                  </a:lnTo>
                  <a:lnTo>
                    <a:pt x="244" y="41"/>
                  </a:lnTo>
                  <a:lnTo>
                    <a:pt x="253" y="52"/>
                  </a:lnTo>
                  <a:lnTo>
                    <a:pt x="258" y="57"/>
                  </a:lnTo>
                  <a:lnTo>
                    <a:pt x="262" y="63"/>
                  </a:lnTo>
                  <a:lnTo>
                    <a:pt x="269" y="74"/>
                  </a:lnTo>
                  <a:lnTo>
                    <a:pt x="272" y="80"/>
                  </a:lnTo>
                  <a:lnTo>
                    <a:pt x="275" y="87"/>
                  </a:lnTo>
                  <a:lnTo>
                    <a:pt x="277" y="93"/>
                  </a:lnTo>
                  <a:lnTo>
                    <a:pt x="280" y="100"/>
                  </a:lnTo>
                  <a:lnTo>
                    <a:pt x="282" y="107"/>
                  </a:lnTo>
                  <a:lnTo>
                    <a:pt x="283" y="114"/>
                  </a:lnTo>
                  <a:lnTo>
                    <a:pt x="284" y="121"/>
                  </a:lnTo>
                  <a:lnTo>
                    <a:pt x="285" y="128"/>
                  </a:lnTo>
                  <a:lnTo>
                    <a:pt x="286" y="142"/>
                  </a:lnTo>
                  <a:lnTo>
                    <a:pt x="286" y="151"/>
                  </a:lnTo>
                  <a:lnTo>
                    <a:pt x="285" y="158"/>
                  </a:lnTo>
                  <a:lnTo>
                    <a:pt x="283" y="172"/>
                  </a:lnTo>
                  <a:lnTo>
                    <a:pt x="282" y="179"/>
                  </a:lnTo>
                  <a:lnTo>
                    <a:pt x="280" y="186"/>
                  </a:lnTo>
                  <a:lnTo>
                    <a:pt x="275" y="199"/>
                  </a:lnTo>
                  <a:lnTo>
                    <a:pt x="272" y="205"/>
                  </a:lnTo>
                  <a:lnTo>
                    <a:pt x="269" y="211"/>
                  </a:lnTo>
                  <a:lnTo>
                    <a:pt x="265" y="217"/>
                  </a:lnTo>
                  <a:lnTo>
                    <a:pt x="262" y="223"/>
                  </a:lnTo>
                  <a:lnTo>
                    <a:pt x="258" y="228"/>
                  </a:lnTo>
                  <a:lnTo>
                    <a:pt x="253" y="234"/>
                  </a:lnTo>
                  <a:lnTo>
                    <a:pt x="249" y="239"/>
                  </a:lnTo>
                  <a:lnTo>
                    <a:pt x="244" y="244"/>
                  </a:lnTo>
                  <a:lnTo>
                    <a:pt x="234" y="253"/>
                  </a:lnTo>
                  <a:lnTo>
                    <a:pt x="229" y="257"/>
                  </a:lnTo>
                  <a:lnTo>
                    <a:pt x="223" y="261"/>
                  </a:lnTo>
                  <a:lnTo>
                    <a:pt x="211" y="268"/>
                  </a:lnTo>
                  <a:lnTo>
                    <a:pt x="205" y="272"/>
                  </a:lnTo>
                  <a:lnTo>
                    <a:pt x="199" y="274"/>
                  </a:lnTo>
                  <a:lnTo>
                    <a:pt x="193" y="277"/>
                  </a:lnTo>
                  <a:lnTo>
                    <a:pt x="186" y="279"/>
                  </a:lnTo>
                  <a:lnTo>
                    <a:pt x="179" y="281"/>
                  </a:lnTo>
                  <a:lnTo>
                    <a:pt x="172" y="283"/>
                  </a:lnTo>
                  <a:lnTo>
                    <a:pt x="165" y="284"/>
                  </a:lnTo>
                  <a:lnTo>
                    <a:pt x="158" y="285"/>
                  </a:lnTo>
                  <a:lnTo>
                    <a:pt x="144" y="286"/>
                  </a:lnTo>
                  <a:lnTo>
                    <a:pt x="128" y="285"/>
                  </a:lnTo>
                  <a:lnTo>
                    <a:pt x="114" y="283"/>
                  </a:lnTo>
                  <a:lnTo>
                    <a:pt x="107" y="281"/>
                  </a:lnTo>
                  <a:lnTo>
                    <a:pt x="100" y="279"/>
                  </a:lnTo>
                  <a:lnTo>
                    <a:pt x="87" y="274"/>
                  </a:lnTo>
                  <a:lnTo>
                    <a:pt x="81" y="272"/>
                  </a:lnTo>
                  <a:lnTo>
                    <a:pt x="75" y="268"/>
                  </a:lnTo>
                  <a:lnTo>
                    <a:pt x="69" y="265"/>
                  </a:lnTo>
                  <a:lnTo>
                    <a:pt x="63" y="261"/>
                  </a:lnTo>
                  <a:lnTo>
                    <a:pt x="57" y="257"/>
                  </a:lnTo>
                  <a:lnTo>
                    <a:pt x="52" y="253"/>
                  </a:lnTo>
                  <a:lnTo>
                    <a:pt x="47" y="249"/>
                  </a:lnTo>
                  <a:lnTo>
                    <a:pt x="42" y="244"/>
                  </a:lnTo>
                  <a:lnTo>
                    <a:pt x="33" y="234"/>
                  </a:lnTo>
                  <a:lnTo>
                    <a:pt x="28" y="228"/>
                  </a:lnTo>
                  <a:lnTo>
                    <a:pt x="24" y="223"/>
                  </a:lnTo>
                  <a:lnTo>
                    <a:pt x="17" y="211"/>
                  </a:lnTo>
                  <a:lnTo>
                    <a:pt x="14" y="205"/>
                  </a:lnTo>
                  <a:lnTo>
                    <a:pt x="11" y="199"/>
                  </a:lnTo>
                  <a:lnTo>
                    <a:pt x="9" y="192"/>
                  </a:lnTo>
                  <a:lnTo>
                    <a:pt x="6" y="186"/>
                  </a:lnTo>
                  <a:lnTo>
                    <a:pt x="5" y="179"/>
                  </a:lnTo>
                  <a:lnTo>
                    <a:pt x="3" y="172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0" y="142"/>
                  </a:lnTo>
                  <a:close/>
                  <a:moveTo>
                    <a:pt x="1" y="142"/>
                  </a:moveTo>
                  <a:lnTo>
                    <a:pt x="2" y="128"/>
                  </a:lnTo>
                  <a:lnTo>
                    <a:pt x="3" y="121"/>
                  </a:lnTo>
                  <a:lnTo>
                    <a:pt x="4" y="114"/>
                  </a:lnTo>
                  <a:lnTo>
                    <a:pt x="6" y="107"/>
                  </a:lnTo>
                  <a:lnTo>
                    <a:pt x="8" y="100"/>
                  </a:lnTo>
                  <a:lnTo>
                    <a:pt x="10" y="94"/>
                  </a:lnTo>
                  <a:lnTo>
                    <a:pt x="13" y="87"/>
                  </a:lnTo>
                  <a:lnTo>
                    <a:pt x="15" y="81"/>
                  </a:lnTo>
                  <a:lnTo>
                    <a:pt x="19" y="75"/>
                  </a:lnTo>
                  <a:lnTo>
                    <a:pt x="26" y="63"/>
                  </a:lnTo>
                  <a:lnTo>
                    <a:pt x="34" y="53"/>
                  </a:lnTo>
                  <a:lnTo>
                    <a:pt x="38" y="47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64" y="25"/>
                  </a:lnTo>
                  <a:lnTo>
                    <a:pt x="69" y="22"/>
                  </a:lnTo>
                  <a:lnTo>
                    <a:pt x="75" y="18"/>
                  </a:lnTo>
                  <a:lnTo>
                    <a:pt x="81" y="15"/>
                  </a:lnTo>
                  <a:lnTo>
                    <a:pt x="88" y="12"/>
                  </a:lnTo>
                  <a:lnTo>
                    <a:pt x="101" y="8"/>
                  </a:lnTo>
                  <a:lnTo>
                    <a:pt x="114" y="4"/>
                  </a:lnTo>
                  <a:lnTo>
                    <a:pt x="121" y="3"/>
                  </a:lnTo>
                  <a:lnTo>
                    <a:pt x="128" y="2"/>
                  </a:lnTo>
                  <a:lnTo>
                    <a:pt x="144" y="1"/>
                  </a:lnTo>
                  <a:lnTo>
                    <a:pt x="158" y="2"/>
                  </a:lnTo>
                  <a:lnTo>
                    <a:pt x="165" y="3"/>
                  </a:lnTo>
                  <a:lnTo>
                    <a:pt x="172" y="4"/>
                  </a:lnTo>
                  <a:lnTo>
                    <a:pt x="179" y="6"/>
                  </a:lnTo>
                  <a:lnTo>
                    <a:pt x="185" y="8"/>
                  </a:lnTo>
                  <a:lnTo>
                    <a:pt x="192" y="10"/>
                  </a:lnTo>
                  <a:lnTo>
                    <a:pt x="198" y="12"/>
                  </a:lnTo>
                  <a:lnTo>
                    <a:pt x="205" y="15"/>
                  </a:lnTo>
                  <a:lnTo>
                    <a:pt x="211" y="18"/>
                  </a:lnTo>
                  <a:lnTo>
                    <a:pt x="222" y="25"/>
                  </a:lnTo>
                  <a:lnTo>
                    <a:pt x="233" y="33"/>
                  </a:lnTo>
                  <a:lnTo>
                    <a:pt x="238" y="38"/>
                  </a:lnTo>
                  <a:lnTo>
                    <a:pt x="243" y="42"/>
                  </a:lnTo>
                  <a:lnTo>
                    <a:pt x="248" y="47"/>
                  </a:lnTo>
                  <a:lnTo>
                    <a:pt x="252" y="53"/>
                  </a:lnTo>
                  <a:lnTo>
                    <a:pt x="261" y="63"/>
                  </a:lnTo>
                  <a:lnTo>
                    <a:pt x="264" y="69"/>
                  </a:lnTo>
                  <a:lnTo>
                    <a:pt x="268" y="75"/>
                  </a:lnTo>
                  <a:lnTo>
                    <a:pt x="271" y="81"/>
                  </a:lnTo>
                  <a:lnTo>
                    <a:pt x="274" y="87"/>
                  </a:lnTo>
                  <a:lnTo>
                    <a:pt x="278" y="100"/>
                  </a:lnTo>
                  <a:lnTo>
                    <a:pt x="282" y="114"/>
                  </a:lnTo>
                  <a:lnTo>
                    <a:pt x="283" y="121"/>
                  </a:lnTo>
                  <a:lnTo>
                    <a:pt x="284" y="128"/>
                  </a:lnTo>
                  <a:lnTo>
                    <a:pt x="284" y="135"/>
                  </a:lnTo>
                  <a:lnTo>
                    <a:pt x="285" y="142"/>
                  </a:lnTo>
                  <a:lnTo>
                    <a:pt x="284" y="158"/>
                  </a:lnTo>
                  <a:lnTo>
                    <a:pt x="283" y="165"/>
                  </a:lnTo>
                  <a:lnTo>
                    <a:pt x="282" y="172"/>
                  </a:lnTo>
                  <a:lnTo>
                    <a:pt x="280" y="178"/>
                  </a:lnTo>
                  <a:lnTo>
                    <a:pt x="278" y="185"/>
                  </a:lnTo>
                  <a:lnTo>
                    <a:pt x="276" y="192"/>
                  </a:lnTo>
                  <a:lnTo>
                    <a:pt x="274" y="198"/>
                  </a:lnTo>
                  <a:lnTo>
                    <a:pt x="271" y="204"/>
                  </a:lnTo>
                  <a:lnTo>
                    <a:pt x="268" y="210"/>
                  </a:lnTo>
                  <a:lnTo>
                    <a:pt x="261" y="222"/>
                  </a:lnTo>
                  <a:lnTo>
                    <a:pt x="252" y="233"/>
                  </a:lnTo>
                  <a:lnTo>
                    <a:pt x="248" y="238"/>
                  </a:lnTo>
                  <a:lnTo>
                    <a:pt x="243" y="243"/>
                  </a:lnTo>
                  <a:lnTo>
                    <a:pt x="238" y="248"/>
                  </a:lnTo>
                  <a:lnTo>
                    <a:pt x="233" y="252"/>
                  </a:lnTo>
                  <a:lnTo>
                    <a:pt x="222" y="260"/>
                  </a:lnTo>
                  <a:lnTo>
                    <a:pt x="217" y="264"/>
                  </a:lnTo>
                  <a:lnTo>
                    <a:pt x="211" y="267"/>
                  </a:lnTo>
                  <a:lnTo>
                    <a:pt x="205" y="270"/>
                  </a:lnTo>
                  <a:lnTo>
                    <a:pt x="198" y="273"/>
                  </a:lnTo>
                  <a:lnTo>
                    <a:pt x="185" y="278"/>
                  </a:lnTo>
                  <a:lnTo>
                    <a:pt x="172" y="281"/>
                  </a:lnTo>
                  <a:lnTo>
                    <a:pt x="165" y="283"/>
                  </a:lnTo>
                  <a:lnTo>
                    <a:pt x="158" y="284"/>
                  </a:lnTo>
                  <a:lnTo>
                    <a:pt x="144" y="284"/>
                  </a:lnTo>
                  <a:lnTo>
                    <a:pt x="128" y="284"/>
                  </a:lnTo>
                  <a:lnTo>
                    <a:pt x="121" y="283"/>
                  </a:lnTo>
                  <a:lnTo>
                    <a:pt x="114" y="281"/>
                  </a:lnTo>
                  <a:lnTo>
                    <a:pt x="107" y="280"/>
                  </a:lnTo>
                  <a:lnTo>
                    <a:pt x="101" y="278"/>
                  </a:lnTo>
                  <a:lnTo>
                    <a:pt x="94" y="276"/>
                  </a:lnTo>
                  <a:lnTo>
                    <a:pt x="88" y="273"/>
                  </a:lnTo>
                  <a:lnTo>
                    <a:pt x="81" y="270"/>
                  </a:lnTo>
                  <a:lnTo>
                    <a:pt x="75" y="267"/>
                  </a:lnTo>
                  <a:lnTo>
                    <a:pt x="64" y="260"/>
                  </a:lnTo>
                  <a:lnTo>
                    <a:pt x="53" y="252"/>
                  </a:lnTo>
                  <a:lnTo>
                    <a:pt x="48" y="248"/>
                  </a:lnTo>
                  <a:lnTo>
                    <a:pt x="43" y="243"/>
                  </a:lnTo>
                  <a:lnTo>
                    <a:pt x="38" y="238"/>
                  </a:lnTo>
                  <a:lnTo>
                    <a:pt x="34" y="233"/>
                  </a:lnTo>
                  <a:lnTo>
                    <a:pt x="26" y="222"/>
                  </a:lnTo>
                  <a:lnTo>
                    <a:pt x="22" y="216"/>
                  </a:lnTo>
                  <a:lnTo>
                    <a:pt x="19" y="210"/>
                  </a:lnTo>
                  <a:lnTo>
                    <a:pt x="15" y="204"/>
                  </a:lnTo>
                  <a:lnTo>
                    <a:pt x="13" y="198"/>
                  </a:lnTo>
                  <a:lnTo>
                    <a:pt x="8" y="185"/>
                  </a:lnTo>
                  <a:lnTo>
                    <a:pt x="4" y="172"/>
                  </a:lnTo>
                  <a:lnTo>
                    <a:pt x="3" y="165"/>
                  </a:lnTo>
                  <a:lnTo>
                    <a:pt x="2" y="158"/>
                  </a:lnTo>
                  <a:lnTo>
                    <a:pt x="2" y="150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9" name="Freeform 221"/>
            <p:cNvSpPr>
              <a:spLocks noEditPoints="1"/>
            </p:cNvSpPr>
            <p:nvPr/>
          </p:nvSpPr>
          <p:spPr bwMode="auto">
            <a:xfrm rot="1413173">
              <a:off x="2044" y="1531"/>
              <a:ext cx="1632" cy="1626"/>
            </a:xfrm>
            <a:custGeom>
              <a:avLst/>
              <a:gdLst>
                <a:gd name="T0" fmla="*/ 563 w 284"/>
                <a:gd name="T1" fmla="*/ 21425 h 283"/>
                <a:gd name="T2" fmla="*/ 2281 w 284"/>
                <a:gd name="T3" fmla="*/ 16306 h 283"/>
                <a:gd name="T4" fmla="*/ 6275 w 284"/>
                <a:gd name="T5" fmla="*/ 9871 h 283"/>
                <a:gd name="T6" fmla="*/ 9872 w 284"/>
                <a:gd name="T7" fmla="*/ 6073 h 283"/>
                <a:gd name="T8" fmla="*/ 15188 w 284"/>
                <a:gd name="T9" fmla="*/ 2643 h 283"/>
                <a:gd name="T10" fmla="*/ 22785 w 284"/>
                <a:gd name="T11" fmla="*/ 362 h 283"/>
                <a:gd name="T12" fmla="*/ 31106 w 284"/>
                <a:gd name="T13" fmla="*/ 362 h 283"/>
                <a:gd name="T14" fmla="*/ 36260 w 284"/>
                <a:gd name="T15" fmla="*/ 1718 h 283"/>
                <a:gd name="T16" fmla="*/ 41938 w 284"/>
                <a:gd name="T17" fmla="*/ 4556 h 283"/>
                <a:gd name="T18" fmla="*/ 46857 w 284"/>
                <a:gd name="T19" fmla="*/ 8716 h 283"/>
                <a:gd name="T20" fmla="*/ 50655 w 284"/>
                <a:gd name="T21" fmla="*/ 14031 h 283"/>
                <a:gd name="T22" fmla="*/ 53333 w 284"/>
                <a:gd name="T23" fmla="*/ 21425 h 283"/>
                <a:gd name="T24" fmla="*/ 53890 w 284"/>
                <a:gd name="T25" fmla="*/ 26740 h 283"/>
                <a:gd name="T26" fmla="*/ 52937 w 284"/>
                <a:gd name="T27" fmla="*/ 33571 h 283"/>
                <a:gd name="T28" fmla="*/ 51253 w 284"/>
                <a:gd name="T29" fmla="*/ 38490 h 283"/>
                <a:gd name="T30" fmla="*/ 46857 w 284"/>
                <a:gd name="T31" fmla="*/ 44959 h 283"/>
                <a:gd name="T32" fmla="*/ 41938 w 284"/>
                <a:gd name="T33" fmla="*/ 49119 h 283"/>
                <a:gd name="T34" fmla="*/ 37381 w 284"/>
                <a:gd name="T35" fmla="*/ 51595 h 283"/>
                <a:gd name="T36" fmla="*/ 29784 w 284"/>
                <a:gd name="T37" fmla="*/ 53675 h 283"/>
                <a:gd name="T38" fmla="*/ 21429 w 284"/>
                <a:gd name="T39" fmla="*/ 53118 h 283"/>
                <a:gd name="T40" fmla="*/ 16510 w 284"/>
                <a:gd name="T41" fmla="*/ 51595 h 283"/>
                <a:gd name="T42" fmla="*/ 9872 w 284"/>
                <a:gd name="T43" fmla="*/ 47602 h 283"/>
                <a:gd name="T44" fmla="*/ 6275 w 284"/>
                <a:gd name="T45" fmla="*/ 44005 h 283"/>
                <a:gd name="T46" fmla="*/ 2643 w 284"/>
                <a:gd name="T47" fmla="*/ 38490 h 283"/>
                <a:gd name="T48" fmla="*/ 362 w 284"/>
                <a:gd name="T49" fmla="*/ 31095 h 283"/>
                <a:gd name="T50" fmla="*/ 362 w 284"/>
                <a:gd name="T51" fmla="*/ 26740 h 283"/>
                <a:gd name="T52" fmla="*/ 1517 w 284"/>
                <a:gd name="T53" fmla="*/ 18983 h 283"/>
                <a:gd name="T54" fmla="*/ 3597 w 284"/>
                <a:gd name="T55" fmla="*/ 14226 h 283"/>
                <a:gd name="T56" fmla="*/ 8154 w 284"/>
                <a:gd name="T57" fmla="*/ 7958 h 283"/>
                <a:gd name="T58" fmla="*/ 14234 w 284"/>
                <a:gd name="T59" fmla="*/ 3401 h 283"/>
                <a:gd name="T60" fmla="*/ 22785 w 284"/>
                <a:gd name="T61" fmla="*/ 563 h 283"/>
                <a:gd name="T62" fmla="*/ 32462 w 284"/>
                <a:gd name="T63" fmla="*/ 758 h 283"/>
                <a:gd name="T64" fmla="*/ 37381 w 284"/>
                <a:gd name="T65" fmla="*/ 2476 h 283"/>
                <a:gd name="T66" fmla="*/ 43823 w 284"/>
                <a:gd name="T67" fmla="*/ 6274 h 283"/>
                <a:gd name="T68" fmla="*/ 47454 w 284"/>
                <a:gd name="T69" fmla="*/ 9871 h 283"/>
                <a:gd name="T70" fmla="*/ 52373 w 284"/>
                <a:gd name="T71" fmla="*/ 18983 h 283"/>
                <a:gd name="T72" fmla="*/ 53528 w 284"/>
                <a:gd name="T73" fmla="*/ 26740 h 283"/>
                <a:gd name="T74" fmla="*/ 52373 w 284"/>
                <a:gd name="T75" fmla="*/ 34893 h 283"/>
                <a:gd name="T76" fmla="*/ 50293 w 284"/>
                <a:gd name="T77" fmla="*/ 39645 h 283"/>
                <a:gd name="T78" fmla="*/ 45736 w 284"/>
                <a:gd name="T79" fmla="*/ 45723 h 283"/>
                <a:gd name="T80" fmla="*/ 39662 w 284"/>
                <a:gd name="T81" fmla="*/ 50280 h 283"/>
                <a:gd name="T82" fmla="*/ 31106 w 284"/>
                <a:gd name="T83" fmla="*/ 53118 h 283"/>
                <a:gd name="T84" fmla="*/ 21429 w 284"/>
                <a:gd name="T85" fmla="*/ 52917 h 283"/>
                <a:gd name="T86" fmla="*/ 16510 w 284"/>
                <a:gd name="T87" fmla="*/ 51400 h 283"/>
                <a:gd name="T88" fmla="*/ 10074 w 284"/>
                <a:gd name="T89" fmla="*/ 47407 h 283"/>
                <a:gd name="T90" fmla="*/ 6442 w 284"/>
                <a:gd name="T91" fmla="*/ 43804 h 283"/>
                <a:gd name="T92" fmla="*/ 1517 w 284"/>
                <a:gd name="T93" fmla="*/ 34893 h 283"/>
                <a:gd name="T94" fmla="*/ 362 w 284"/>
                <a:gd name="T95" fmla="*/ 26740 h 2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283"/>
                <a:gd name="T146" fmla="*/ 284 w 284"/>
                <a:gd name="T147" fmla="*/ 283 h 2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283">
                  <a:moveTo>
                    <a:pt x="0" y="141"/>
                  </a:moveTo>
                  <a:lnTo>
                    <a:pt x="1" y="127"/>
                  </a:lnTo>
                  <a:lnTo>
                    <a:pt x="2" y="120"/>
                  </a:lnTo>
                  <a:lnTo>
                    <a:pt x="3" y="113"/>
                  </a:lnTo>
                  <a:lnTo>
                    <a:pt x="5" y="106"/>
                  </a:lnTo>
                  <a:lnTo>
                    <a:pt x="7" y="99"/>
                  </a:lnTo>
                  <a:lnTo>
                    <a:pt x="9" y="93"/>
                  </a:lnTo>
                  <a:lnTo>
                    <a:pt x="12" y="86"/>
                  </a:lnTo>
                  <a:lnTo>
                    <a:pt x="14" y="80"/>
                  </a:lnTo>
                  <a:lnTo>
                    <a:pt x="18" y="74"/>
                  </a:lnTo>
                  <a:lnTo>
                    <a:pt x="25" y="62"/>
                  </a:lnTo>
                  <a:lnTo>
                    <a:pt x="33" y="52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7" y="37"/>
                  </a:lnTo>
                  <a:lnTo>
                    <a:pt x="52" y="32"/>
                  </a:lnTo>
                  <a:lnTo>
                    <a:pt x="63" y="24"/>
                  </a:lnTo>
                  <a:lnTo>
                    <a:pt x="68" y="21"/>
                  </a:lnTo>
                  <a:lnTo>
                    <a:pt x="74" y="17"/>
                  </a:lnTo>
                  <a:lnTo>
                    <a:pt x="80" y="14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3" y="3"/>
                  </a:lnTo>
                  <a:lnTo>
                    <a:pt x="120" y="2"/>
                  </a:lnTo>
                  <a:lnTo>
                    <a:pt x="127" y="1"/>
                  </a:lnTo>
                  <a:lnTo>
                    <a:pt x="143" y="0"/>
                  </a:lnTo>
                  <a:lnTo>
                    <a:pt x="157" y="1"/>
                  </a:lnTo>
                  <a:lnTo>
                    <a:pt x="164" y="2"/>
                  </a:lnTo>
                  <a:lnTo>
                    <a:pt x="171" y="3"/>
                  </a:lnTo>
                  <a:lnTo>
                    <a:pt x="178" y="5"/>
                  </a:lnTo>
                  <a:lnTo>
                    <a:pt x="184" y="7"/>
                  </a:lnTo>
                  <a:lnTo>
                    <a:pt x="191" y="9"/>
                  </a:lnTo>
                  <a:lnTo>
                    <a:pt x="197" y="11"/>
                  </a:lnTo>
                  <a:lnTo>
                    <a:pt x="204" y="14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2" y="41"/>
                  </a:lnTo>
                  <a:lnTo>
                    <a:pt x="247" y="46"/>
                  </a:lnTo>
                  <a:lnTo>
                    <a:pt x="251" y="52"/>
                  </a:lnTo>
                  <a:lnTo>
                    <a:pt x="260" y="62"/>
                  </a:lnTo>
                  <a:lnTo>
                    <a:pt x="263" y="68"/>
                  </a:lnTo>
                  <a:lnTo>
                    <a:pt x="267" y="74"/>
                  </a:lnTo>
                  <a:lnTo>
                    <a:pt x="270" y="80"/>
                  </a:lnTo>
                  <a:lnTo>
                    <a:pt x="273" y="86"/>
                  </a:lnTo>
                  <a:lnTo>
                    <a:pt x="277" y="99"/>
                  </a:lnTo>
                  <a:lnTo>
                    <a:pt x="281" y="113"/>
                  </a:lnTo>
                  <a:lnTo>
                    <a:pt x="282" y="120"/>
                  </a:lnTo>
                  <a:lnTo>
                    <a:pt x="283" y="127"/>
                  </a:lnTo>
                  <a:lnTo>
                    <a:pt x="283" y="134"/>
                  </a:lnTo>
                  <a:lnTo>
                    <a:pt x="284" y="141"/>
                  </a:lnTo>
                  <a:lnTo>
                    <a:pt x="283" y="157"/>
                  </a:lnTo>
                  <a:lnTo>
                    <a:pt x="282" y="164"/>
                  </a:lnTo>
                  <a:lnTo>
                    <a:pt x="281" y="171"/>
                  </a:lnTo>
                  <a:lnTo>
                    <a:pt x="279" y="177"/>
                  </a:lnTo>
                  <a:lnTo>
                    <a:pt x="277" y="184"/>
                  </a:lnTo>
                  <a:lnTo>
                    <a:pt x="275" y="191"/>
                  </a:lnTo>
                  <a:lnTo>
                    <a:pt x="273" y="197"/>
                  </a:lnTo>
                  <a:lnTo>
                    <a:pt x="270" y="203"/>
                  </a:lnTo>
                  <a:lnTo>
                    <a:pt x="267" y="209"/>
                  </a:lnTo>
                  <a:lnTo>
                    <a:pt x="260" y="221"/>
                  </a:lnTo>
                  <a:lnTo>
                    <a:pt x="251" y="232"/>
                  </a:lnTo>
                  <a:lnTo>
                    <a:pt x="247" y="237"/>
                  </a:lnTo>
                  <a:lnTo>
                    <a:pt x="242" y="242"/>
                  </a:lnTo>
                  <a:lnTo>
                    <a:pt x="237" y="247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6" y="263"/>
                  </a:lnTo>
                  <a:lnTo>
                    <a:pt x="210" y="266"/>
                  </a:lnTo>
                  <a:lnTo>
                    <a:pt x="204" y="269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71" y="280"/>
                  </a:lnTo>
                  <a:lnTo>
                    <a:pt x="164" y="282"/>
                  </a:lnTo>
                  <a:lnTo>
                    <a:pt x="157" y="283"/>
                  </a:lnTo>
                  <a:lnTo>
                    <a:pt x="143" y="283"/>
                  </a:lnTo>
                  <a:lnTo>
                    <a:pt x="127" y="283"/>
                  </a:lnTo>
                  <a:lnTo>
                    <a:pt x="120" y="282"/>
                  </a:lnTo>
                  <a:lnTo>
                    <a:pt x="113" y="280"/>
                  </a:lnTo>
                  <a:lnTo>
                    <a:pt x="106" y="279"/>
                  </a:lnTo>
                  <a:lnTo>
                    <a:pt x="100" y="277"/>
                  </a:lnTo>
                  <a:lnTo>
                    <a:pt x="93" y="275"/>
                  </a:lnTo>
                  <a:lnTo>
                    <a:pt x="87" y="272"/>
                  </a:lnTo>
                  <a:lnTo>
                    <a:pt x="80" y="269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7" y="247"/>
                  </a:lnTo>
                  <a:lnTo>
                    <a:pt x="42" y="242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25" y="221"/>
                  </a:lnTo>
                  <a:lnTo>
                    <a:pt x="21" y="215"/>
                  </a:lnTo>
                  <a:lnTo>
                    <a:pt x="18" y="209"/>
                  </a:lnTo>
                  <a:lnTo>
                    <a:pt x="14" y="203"/>
                  </a:lnTo>
                  <a:lnTo>
                    <a:pt x="12" y="197"/>
                  </a:lnTo>
                  <a:lnTo>
                    <a:pt x="7" y="184"/>
                  </a:lnTo>
                  <a:lnTo>
                    <a:pt x="3" y="171"/>
                  </a:lnTo>
                  <a:lnTo>
                    <a:pt x="2" y="164"/>
                  </a:lnTo>
                  <a:lnTo>
                    <a:pt x="1" y="157"/>
                  </a:lnTo>
                  <a:lnTo>
                    <a:pt x="1" y="149"/>
                  </a:lnTo>
                  <a:lnTo>
                    <a:pt x="0" y="141"/>
                  </a:lnTo>
                  <a:close/>
                  <a:moveTo>
                    <a:pt x="2" y="141"/>
                  </a:moveTo>
                  <a:lnTo>
                    <a:pt x="3" y="127"/>
                  </a:lnTo>
                  <a:lnTo>
                    <a:pt x="5" y="113"/>
                  </a:lnTo>
                  <a:lnTo>
                    <a:pt x="6" y="106"/>
                  </a:lnTo>
                  <a:lnTo>
                    <a:pt x="8" y="100"/>
                  </a:lnTo>
                  <a:lnTo>
                    <a:pt x="10" y="93"/>
                  </a:lnTo>
                  <a:lnTo>
                    <a:pt x="13" y="87"/>
                  </a:lnTo>
                  <a:lnTo>
                    <a:pt x="16" y="81"/>
                  </a:lnTo>
                  <a:lnTo>
                    <a:pt x="19" y="75"/>
                  </a:lnTo>
                  <a:lnTo>
                    <a:pt x="26" y="63"/>
                  </a:lnTo>
                  <a:lnTo>
                    <a:pt x="34" y="52"/>
                  </a:lnTo>
                  <a:lnTo>
                    <a:pt x="38" y="47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63" y="25"/>
                  </a:lnTo>
                  <a:lnTo>
                    <a:pt x="75" y="18"/>
                  </a:lnTo>
                  <a:lnTo>
                    <a:pt x="87" y="13"/>
                  </a:lnTo>
                  <a:lnTo>
                    <a:pt x="100" y="8"/>
                  </a:lnTo>
                  <a:lnTo>
                    <a:pt x="113" y="4"/>
                  </a:lnTo>
                  <a:lnTo>
                    <a:pt x="120" y="3"/>
                  </a:lnTo>
                  <a:lnTo>
                    <a:pt x="127" y="2"/>
                  </a:lnTo>
                  <a:lnTo>
                    <a:pt x="143" y="2"/>
                  </a:lnTo>
                  <a:lnTo>
                    <a:pt x="157" y="2"/>
                  </a:lnTo>
                  <a:lnTo>
                    <a:pt x="171" y="4"/>
                  </a:lnTo>
                  <a:lnTo>
                    <a:pt x="177" y="6"/>
                  </a:lnTo>
                  <a:lnTo>
                    <a:pt x="184" y="8"/>
                  </a:lnTo>
                  <a:lnTo>
                    <a:pt x="191" y="10"/>
                  </a:lnTo>
                  <a:lnTo>
                    <a:pt x="197" y="13"/>
                  </a:lnTo>
                  <a:lnTo>
                    <a:pt x="203" y="15"/>
                  </a:lnTo>
                  <a:lnTo>
                    <a:pt x="209" y="18"/>
                  </a:lnTo>
                  <a:lnTo>
                    <a:pt x="221" y="25"/>
                  </a:lnTo>
                  <a:lnTo>
                    <a:pt x="231" y="33"/>
                  </a:lnTo>
                  <a:lnTo>
                    <a:pt x="236" y="38"/>
                  </a:lnTo>
                  <a:lnTo>
                    <a:pt x="241" y="42"/>
                  </a:lnTo>
                  <a:lnTo>
                    <a:pt x="246" y="47"/>
                  </a:lnTo>
                  <a:lnTo>
                    <a:pt x="250" y="52"/>
                  </a:lnTo>
                  <a:lnTo>
                    <a:pt x="258" y="63"/>
                  </a:lnTo>
                  <a:lnTo>
                    <a:pt x="265" y="75"/>
                  </a:lnTo>
                  <a:lnTo>
                    <a:pt x="271" y="87"/>
                  </a:lnTo>
                  <a:lnTo>
                    <a:pt x="276" y="100"/>
                  </a:lnTo>
                  <a:lnTo>
                    <a:pt x="279" y="113"/>
                  </a:lnTo>
                  <a:lnTo>
                    <a:pt x="281" y="120"/>
                  </a:lnTo>
                  <a:lnTo>
                    <a:pt x="281" y="127"/>
                  </a:lnTo>
                  <a:lnTo>
                    <a:pt x="282" y="141"/>
                  </a:lnTo>
                  <a:lnTo>
                    <a:pt x="281" y="157"/>
                  </a:lnTo>
                  <a:lnTo>
                    <a:pt x="279" y="170"/>
                  </a:lnTo>
                  <a:lnTo>
                    <a:pt x="278" y="177"/>
                  </a:lnTo>
                  <a:lnTo>
                    <a:pt x="276" y="184"/>
                  </a:lnTo>
                  <a:lnTo>
                    <a:pt x="274" y="190"/>
                  </a:lnTo>
                  <a:lnTo>
                    <a:pt x="271" y="197"/>
                  </a:lnTo>
                  <a:lnTo>
                    <a:pt x="268" y="203"/>
                  </a:lnTo>
                  <a:lnTo>
                    <a:pt x="265" y="209"/>
                  </a:lnTo>
                  <a:lnTo>
                    <a:pt x="258" y="220"/>
                  </a:lnTo>
                  <a:lnTo>
                    <a:pt x="250" y="231"/>
                  </a:lnTo>
                  <a:lnTo>
                    <a:pt x="246" y="236"/>
                  </a:lnTo>
                  <a:lnTo>
                    <a:pt x="241" y="241"/>
                  </a:lnTo>
                  <a:lnTo>
                    <a:pt x="236" y="246"/>
                  </a:lnTo>
                  <a:lnTo>
                    <a:pt x="231" y="250"/>
                  </a:lnTo>
                  <a:lnTo>
                    <a:pt x="221" y="258"/>
                  </a:lnTo>
                  <a:lnTo>
                    <a:pt x="209" y="265"/>
                  </a:lnTo>
                  <a:lnTo>
                    <a:pt x="197" y="271"/>
                  </a:lnTo>
                  <a:lnTo>
                    <a:pt x="184" y="276"/>
                  </a:lnTo>
                  <a:lnTo>
                    <a:pt x="171" y="279"/>
                  </a:lnTo>
                  <a:lnTo>
                    <a:pt x="164" y="280"/>
                  </a:lnTo>
                  <a:lnTo>
                    <a:pt x="157" y="281"/>
                  </a:lnTo>
                  <a:lnTo>
                    <a:pt x="143" y="282"/>
                  </a:lnTo>
                  <a:lnTo>
                    <a:pt x="127" y="281"/>
                  </a:lnTo>
                  <a:lnTo>
                    <a:pt x="113" y="279"/>
                  </a:lnTo>
                  <a:lnTo>
                    <a:pt x="107" y="277"/>
                  </a:lnTo>
                  <a:lnTo>
                    <a:pt x="100" y="276"/>
                  </a:lnTo>
                  <a:lnTo>
                    <a:pt x="94" y="273"/>
                  </a:lnTo>
                  <a:lnTo>
                    <a:pt x="87" y="271"/>
                  </a:lnTo>
                  <a:lnTo>
                    <a:pt x="81" y="268"/>
                  </a:lnTo>
                  <a:lnTo>
                    <a:pt x="75" y="265"/>
                  </a:lnTo>
                  <a:lnTo>
                    <a:pt x="63" y="258"/>
                  </a:lnTo>
                  <a:lnTo>
                    <a:pt x="53" y="250"/>
                  </a:lnTo>
                  <a:lnTo>
                    <a:pt x="48" y="246"/>
                  </a:lnTo>
                  <a:lnTo>
                    <a:pt x="43" y="241"/>
                  </a:lnTo>
                  <a:lnTo>
                    <a:pt x="38" y="236"/>
                  </a:lnTo>
                  <a:lnTo>
                    <a:pt x="34" y="231"/>
                  </a:lnTo>
                  <a:lnTo>
                    <a:pt x="26" y="220"/>
                  </a:lnTo>
                  <a:lnTo>
                    <a:pt x="19" y="209"/>
                  </a:lnTo>
                  <a:lnTo>
                    <a:pt x="13" y="197"/>
                  </a:lnTo>
                  <a:lnTo>
                    <a:pt x="8" y="184"/>
                  </a:lnTo>
                  <a:lnTo>
                    <a:pt x="5" y="170"/>
                  </a:lnTo>
                  <a:lnTo>
                    <a:pt x="4" y="163"/>
                  </a:lnTo>
                  <a:lnTo>
                    <a:pt x="3" y="157"/>
                  </a:lnTo>
                  <a:lnTo>
                    <a:pt x="2" y="1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0" name="Freeform 222"/>
            <p:cNvSpPr>
              <a:spLocks noEditPoints="1"/>
            </p:cNvSpPr>
            <p:nvPr/>
          </p:nvSpPr>
          <p:spPr bwMode="auto">
            <a:xfrm rot="1413173">
              <a:off x="2055" y="1543"/>
              <a:ext cx="1608" cy="1608"/>
            </a:xfrm>
            <a:custGeom>
              <a:avLst/>
              <a:gdLst>
                <a:gd name="T0" fmla="*/ 563 w 280"/>
                <a:gd name="T1" fmla="*/ 21007 h 280"/>
                <a:gd name="T2" fmla="*/ 1516 w 280"/>
                <a:gd name="T3" fmla="*/ 17252 h 280"/>
                <a:gd name="T4" fmla="*/ 3233 w 280"/>
                <a:gd name="T5" fmla="*/ 13817 h 280"/>
                <a:gd name="T6" fmla="*/ 6828 w 280"/>
                <a:gd name="T7" fmla="*/ 8511 h 280"/>
                <a:gd name="T8" fmla="*/ 9665 w 280"/>
                <a:gd name="T9" fmla="*/ 5869 h 280"/>
                <a:gd name="T10" fmla="*/ 16097 w 280"/>
                <a:gd name="T11" fmla="*/ 2079 h 280"/>
                <a:gd name="T12" fmla="*/ 22363 w 280"/>
                <a:gd name="T13" fmla="*/ 195 h 280"/>
                <a:gd name="T14" fmla="*/ 29352 w 280"/>
                <a:gd name="T15" fmla="*/ 0 h 280"/>
                <a:gd name="T16" fmla="*/ 34463 w 280"/>
                <a:gd name="T17" fmla="*/ 1120 h 280"/>
                <a:gd name="T18" fmla="*/ 38058 w 280"/>
                <a:gd name="T19" fmla="*/ 2475 h 280"/>
                <a:gd name="T20" fmla="*/ 43370 w 280"/>
                <a:gd name="T21" fmla="*/ 5869 h 280"/>
                <a:gd name="T22" fmla="*/ 46207 w 280"/>
                <a:gd name="T23" fmla="*/ 8511 h 280"/>
                <a:gd name="T24" fmla="*/ 49802 w 280"/>
                <a:gd name="T25" fmla="*/ 13817 h 280"/>
                <a:gd name="T26" fmla="*/ 52472 w 280"/>
                <a:gd name="T27" fmla="*/ 21007 h 280"/>
                <a:gd name="T28" fmla="*/ 53035 w 280"/>
                <a:gd name="T29" fmla="*/ 26320 h 280"/>
                <a:gd name="T30" fmla="*/ 52271 w 280"/>
                <a:gd name="T31" fmla="*/ 33148 h 280"/>
                <a:gd name="T32" fmla="*/ 50956 w 280"/>
                <a:gd name="T33" fmla="*/ 36938 h 280"/>
                <a:gd name="T34" fmla="*/ 48481 w 280"/>
                <a:gd name="T35" fmla="*/ 41291 h 280"/>
                <a:gd name="T36" fmla="*/ 45282 w 280"/>
                <a:gd name="T37" fmla="*/ 45282 h 280"/>
                <a:gd name="T38" fmla="*/ 41492 w 280"/>
                <a:gd name="T39" fmla="*/ 48481 h 280"/>
                <a:gd name="T40" fmla="*/ 34463 w 280"/>
                <a:gd name="T41" fmla="*/ 51910 h 280"/>
                <a:gd name="T42" fmla="*/ 29352 w 280"/>
                <a:gd name="T43" fmla="*/ 52834 h 280"/>
                <a:gd name="T44" fmla="*/ 21007 w 280"/>
                <a:gd name="T45" fmla="*/ 52472 h 280"/>
                <a:gd name="T46" fmla="*/ 17412 w 280"/>
                <a:gd name="T47" fmla="*/ 51318 h 280"/>
                <a:gd name="T48" fmla="*/ 13817 w 280"/>
                <a:gd name="T49" fmla="*/ 49802 h 280"/>
                <a:gd name="T50" fmla="*/ 8706 w 280"/>
                <a:gd name="T51" fmla="*/ 46207 h 280"/>
                <a:gd name="T52" fmla="*/ 6070 w 280"/>
                <a:gd name="T53" fmla="*/ 43370 h 280"/>
                <a:gd name="T54" fmla="*/ 2079 w 280"/>
                <a:gd name="T55" fmla="*/ 36938 h 280"/>
                <a:gd name="T56" fmla="*/ 362 w 280"/>
                <a:gd name="T57" fmla="*/ 30506 h 280"/>
                <a:gd name="T58" fmla="*/ 195 w 280"/>
                <a:gd name="T59" fmla="*/ 26320 h 280"/>
                <a:gd name="T60" fmla="*/ 1120 w 280"/>
                <a:gd name="T61" fmla="*/ 19888 h 280"/>
                <a:gd name="T62" fmla="*/ 2274 w 280"/>
                <a:gd name="T63" fmla="*/ 16097 h 280"/>
                <a:gd name="T64" fmla="*/ 6265 w 280"/>
                <a:gd name="T65" fmla="*/ 9665 h 280"/>
                <a:gd name="T66" fmla="*/ 9860 w 280"/>
                <a:gd name="T67" fmla="*/ 6265 h 280"/>
                <a:gd name="T68" fmla="*/ 15138 w 280"/>
                <a:gd name="T69" fmla="*/ 2837 h 280"/>
                <a:gd name="T70" fmla="*/ 21208 w 280"/>
                <a:gd name="T71" fmla="*/ 758 h 280"/>
                <a:gd name="T72" fmla="*/ 24999 w 280"/>
                <a:gd name="T73" fmla="*/ 195 h 280"/>
                <a:gd name="T74" fmla="*/ 31827 w 280"/>
                <a:gd name="T75" fmla="*/ 758 h 280"/>
                <a:gd name="T76" fmla="*/ 35617 w 280"/>
                <a:gd name="T77" fmla="*/ 1717 h 280"/>
                <a:gd name="T78" fmla="*/ 41291 w 280"/>
                <a:gd name="T79" fmla="*/ 4749 h 280"/>
                <a:gd name="T80" fmla="*/ 45081 w 280"/>
                <a:gd name="T81" fmla="*/ 7753 h 280"/>
                <a:gd name="T82" fmla="*/ 49636 w 280"/>
                <a:gd name="T83" fmla="*/ 13817 h 280"/>
                <a:gd name="T84" fmla="*/ 51714 w 280"/>
                <a:gd name="T85" fmla="*/ 18567 h 280"/>
                <a:gd name="T86" fmla="*/ 52668 w 280"/>
                <a:gd name="T87" fmla="*/ 23678 h 280"/>
                <a:gd name="T88" fmla="*/ 52668 w 280"/>
                <a:gd name="T89" fmla="*/ 29156 h 280"/>
                <a:gd name="T90" fmla="*/ 51714 w 280"/>
                <a:gd name="T91" fmla="*/ 34268 h 280"/>
                <a:gd name="T92" fmla="*/ 49636 w 280"/>
                <a:gd name="T93" fmla="*/ 39017 h 280"/>
                <a:gd name="T94" fmla="*/ 46040 w 280"/>
                <a:gd name="T95" fmla="*/ 44128 h 280"/>
                <a:gd name="T96" fmla="*/ 41291 w 280"/>
                <a:gd name="T97" fmla="*/ 48286 h 280"/>
                <a:gd name="T98" fmla="*/ 36743 w 280"/>
                <a:gd name="T99" fmla="*/ 50755 h 280"/>
                <a:gd name="T100" fmla="*/ 30673 w 280"/>
                <a:gd name="T101" fmla="*/ 52472 h 280"/>
                <a:gd name="T102" fmla="*/ 26716 w 280"/>
                <a:gd name="T103" fmla="*/ 52668 h 280"/>
                <a:gd name="T104" fmla="*/ 19888 w 280"/>
                <a:gd name="T105" fmla="*/ 51910 h 280"/>
                <a:gd name="T106" fmla="*/ 16292 w 280"/>
                <a:gd name="T107" fmla="*/ 50755 h 280"/>
                <a:gd name="T108" fmla="*/ 9860 w 280"/>
                <a:gd name="T109" fmla="*/ 46764 h 280"/>
                <a:gd name="T110" fmla="*/ 6265 w 280"/>
                <a:gd name="T111" fmla="*/ 43169 h 280"/>
                <a:gd name="T112" fmla="*/ 2837 w 280"/>
                <a:gd name="T113" fmla="*/ 37897 h 280"/>
                <a:gd name="T114" fmla="*/ 758 w 280"/>
                <a:gd name="T115" fmla="*/ 31827 h 280"/>
                <a:gd name="T116" fmla="*/ 195 w 280"/>
                <a:gd name="T117" fmla="*/ 27836 h 2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280"/>
                <a:gd name="T179" fmla="*/ 280 w 280"/>
                <a:gd name="T180" fmla="*/ 280 h 2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280">
                  <a:moveTo>
                    <a:pt x="0" y="139"/>
                  </a:moveTo>
                  <a:lnTo>
                    <a:pt x="1" y="125"/>
                  </a:lnTo>
                  <a:lnTo>
                    <a:pt x="3" y="111"/>
                  </a:lnTo>
                  <a:lnTo>
                    <a:pt x="4" y="104"/>
                  </a:lnTo>
                  <a:lnTo>
                    <a:pt x="6" y="98"/>
                  </a:lnTo>
                  <a:lnTo>
                    <a:pt x="8" y="91"/>
                  </a:lnTo>
                  <a:lnTo>
                    <a:pt x="11" y="85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46" y="36"/>
                  </a:lnTo>
                  <a:lnTo>
                    <a:pt x="51" y="31"/>
                  </a:lnTo>
                  <a:lnTo>
                    <a:pt x="61" y="23"/>
                  </a:lnTo>
                  <a:lnTo>
                    <a:pt x="73" y="16"/>
                  </a:lnTo>
                  <a:lnTo>
                    <a:pt x="85" y="11"/>
                  </a:lnTo>
                  <a:lnTo>
                    <a:pt x="98" y="6"/>
                  </a:lnTo>
                  <a:lnTo>
                    <a:pt x="111" y="2"/>
                  </a:lnTo>
                  <a:lnTo>
                    <a:pt x="118" y="1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5" y="0"/>
                  </a:lnTo>
                  <a:lnTo>
                    <a:pt x="169" y="2"/>
                  </a:lnTo>
                  <a:lnTo>
                    <a:pt x="175" y="4"/>
                  </a:lnTo>
                  <a:lnTo>
                    <a:pt x="182" y="6"/>
                  </a:lnTo>
                  <a:lnTo>
                    <a:pt x="189" y="8"/>
                  </a:lnTo>
                  <a:lnTo>
                    <a:pt x="195" y="11"/>
                  </a:lnTo>
                  <a:lnTo>
                    <a:pt x="201" y="13"/>
                  </a:lnTo>
                  <a:lnTo>
                    <a:pt x="207" y="16"/>
                  </a:lnTo>
                  <a:lnTo>
                    <a:pt x="219" y="23"/>
                  </a:lnTo>
                  <a:lnTo>
                    <a:pt x="229" y="31"/>
                  </a:lnTo>
                  <a:lnTo>
                    <a:pt x="234" y="36"/>
                  </a:lnTo>
                  <a:lnTo>
                    <a:pt x="239" y="40"/>
                  </a:lnTo>
                  <a:lnTo>
                    <a:pt x="244" y="45"/>
                  </a:lnTo>
                  <a:lnTo>
                    <a:pt x="248" y="50"/>
                  </a:lnTo>
                  <a:lnTo>
                    <a:pt x="256" y="61"/>
                  </a:lnTo>
                  <a:lnTo>
                    <a:pt x="263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7" y="111"/>
                  </a:lnTo>
                  <a:lnTo>
                    <a:pt x="279" y="118"/>
                  </a:lnTo>
                  <a:lnTo>
                    <a:pt x="279" y="125"/>
                  </a:lnTo>
                  <a:lnTo>
                    <a:pt x="280" y="139"/>
                  </a:lnTo>
                  <a:lnTo>
                    <a:pt x="279" y="155"/>
                  </a:lnTo>
                  <a:lnTo>
                    <a:pt x="277" y="168"/>
                  </a:lnTo>
                  <a:lnTo>
                    <a:pt x="276" y="175"/>
                  </a:lnTo>
                  <a:lnTo>
                    <a:pt x="274" y="182"/>
                  </a:lnTo>
                  <a:lnTo>
                    <a:pt x="272" y="188"/>
                  </a:lnTo>
                  <a:lnTo>
                    <a:pt x="269" y="195"/>
                  </a:lnTo>
                  <a:lnTo>
                    <a:pt x="266" y="201"/>
                  </a:lnTo>
                  <a:lnTo>
                    <a:pt x="263" y="207"/>
                  </a:lnTo>
                  <a:lnTo>
                    <a:pt x="256" y="218"/>
                  </a:lnTo>
                  <a:lnTo>
                    <a:pt x="248" y="229"/>
                  </a:lnTo>
                  <a:lnTo>
                    <a:pt x="244" y="234"/>
                  </a:lnTo>
                  <a:lnTo>
                    <a:pt x="239" y="239"/>
                  </a:lnTo>
                  <a:lnTo>
                    <a:pt x="234" y="244"/>
                  </a:lnTo>
                  <a:lnTo>
                    <a:pt x="229" y="248"/>
                  </a:lnTo>
                  <a:lnTo>
                    <a:pt x="219" y="256"/>
                  </a:lnTo>
                  <a:lnTo>
                    <a:pt x="207" y="263"/>
                  </a:lnTo>
                  <a:lnTo>
                    <a:pt x="195" y="269"/>
                  </a:lnTo>
                  <a:lnTo>
                    <a:pt x="182" y="274"/>
                  </a:lnTo>
                  <a:lnTo>
                    <a:pt x="169" y="277"/>
                  </a:lnTo>
                  <a:lnTo>
                    <a:pt x="162" y="278"/>
                  </a:lnTo>
                  <a:lnTo>
                    <a:pt x="155" y="279"/>
                  </a:lnTo>
                  <a:lnTo>
                    <a:pt x="141" y="280"/>
                  </a:lnTo>
                  <a:lnTo>
                    <a:pt x="125" y="279"/>
                  </a:lnTo>
                  <a:lnTo>
                    <a:pt x="111" y="277"/>
                  </a:lnTo>
                  <a:lnTo>
                    <a:pt x="105" y="275"/>
                  </a:lnTo>
                  <a:lnTo>
                    <a:pt x="98" y="274"/>
                  </a:lnTo>
                  <a:lnTo>
                    <a:pt x="92" y="271"/>
                  </a:lnTo>
                  <a:lnTo>
                    <a:pt x="85" y="269"/>
                  </a:lnTo>
                  <a:lnTo>
                    <a:pt x="79" y="266"/>
                  </a:lnTo>
                  <a:lnTo>
                    <a:pt x="73" y="263"/>
                  </a:lnTo>
                  <a:lnTo>
                    <a:pt x="61" y="256"/>
                  </a:lnTo>
                  <a:lnTo>
                    <a:pt x="51" y="248"/>
                  </a:lnTo>
                  <a:lnTo>
                    <a:pt x="46" y="244"/>
                  </a:lnTo>
                  <a:lnTo>
                    <a:pt x="41" y="239"/>
                  </a:lnTo>
                  <a:lnTo>
                    <a:pt x="36" y="234"/>
                  </a:lnTo>
                  <a:lnTo>
                    <a:pt x="32" y="229"/>
                  </a:lnTo>
                  <a:lnTo>
                    <a:pt x="24" y="218"/>
                  </a:lnTo>
                  <a:lnTo>
                    <a:pt x="17" y="207"/>
                  </a:lnTo>
                  <a:lnTo>
                    <a:pt x="11" y="195"/>
                  </a:lnTo>
                  <a:lnTo>
                    <a:pt x="6" y="182"/>
                  </a:lnTo>
                  <a:lnTo>
                    <a:pt x="3" y="168"/>
                  </a:lnTo>
                  <a:lnTo>
                    <a:pt x="2" y="161"/>
                  </a:lnTo>
                  <a:lnTo>
                    <a:pt x="1" y="155"/>
                  </a:lnTo>
                  <a:lnTo>
                    <a:pt x="0" y="139"/>
                  </a:lnTo>
                  <a:close/>
                  <a:moveTo>
                    <a:pt x="1" y="139"/>
                  </a:moveTo>
                  <a:lnTo>
                    <a:pt x="2" y="125"/>
                  </a:lnTo>
                  <a:lnTo>
                    <a:pt x="4" y="111"/>
                  </a:lnTo>
                  <a:lnTo>
                    <a:pt x="6" y="105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12" y="85"/>
                  </a:lnTo>
                  <a:lnTo>
                    <a:pt x="18" y="73"/>
                  </a:lnTo>
                  <a:lnTo>
                    <a:pt x="25" y="62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52" y="33"/>
                  </a:lnTo>
                  <a:lnTo>
                    <a:pt x="62" y="25"/>
                  </a:lnTo>
                  <a:lnTo>
                    <a:pt x="74" y="18"/>
                  </a:lnTo>
                  <a:lnTo>
                    <a:pt x="80" y="15"/>
                  </a:lnTo>
                  <a:lnTo>
                    <a:pt x="86" y="12"/>
                  </a:lnTo>
                  <a:lnTo>
                    <a:pt x="98" y="7"/>
                  </a:lnTo>
                  <a:lnTo>
                    <a:pt x="112" y="4"/>
                  </a:lnTo>
                  <a:lnTo>
                    <a:pt x="118" y="3"/>
                  </a:lnTo>
                  <a:lnTo>
                    <a:pt x="125" y="2"/>
                  </a:lnTo>
                  <a:lnTo>
                    <a:pt x="132" y="1"/>
                  </a:lnTo>
                  <a:lnTo>
                    <a:pt x="141" y="1"/>
                  </a:lnTo>
                  <a:lnTo>
                    <a:pt x="155" y="2"/>
                  </a:lnTo>
                  <a:lnTo>
                    <a:pt x="168" y="4"/>
                  </a:lnTo>
                  <a:lnTo>
                    <a:pt x="175" y="5"/>
                  </a:lnTo>
                  <a:lnTo>
                    <a:pt x="182" y="7"/>
                  </a:lnTo>
                  <a:lnTo>
                    <a:pt x="188" y="9"/>
                  </a:lnTo>
                  <a:lnTo>
                    <a:pt x="194" y="12"/>
                  </a:lnTo>
                  <a:lnTo>
                    <a:pt x="206" y="18"/>
                  </a:lnTo>
                  <a:lnTo>
                    <a:pt x="218" y="25"/>
                  </a:lnTo>
                  <a:lnTo>
                    <a:pt x="228" y="33"/>
                  </a:lnTo>
                  <a:lnTo>
                    <a:pt x="233" y="37"/>
                  </a:lnTo>
                  <a:lnTo>
                    <a:pt x="238" y="41"/>
                  </a:lnTo>
                  <a:lnTo>
                    <a:pt x="247" y="51"/>
                  </a:lnTo>
                  <a:lnTo>
                    <a:pt x="255" y="62"/>
                  </a:lnTo>
                  <a:lnTo>
                    <a:pt x="262" y="73"/>
                  </a:lnTo>
                  <a:lnTo>
                    <a:pt x="265" y="79"/>
                  </a:lnTo>
                  <a:lnTo>
                    <a:pt x="268" y="85"/>
                  </a:lnTo>
                  <a:lnTo>
                    <a:pt x="273" y="98"/>
                  </a:lnTo>
                  <a:lnTo>
                    <a:pt x="276" y="111"/>
                  </a:lnTo>
                  <a:lnTo>
                    <a:pt x="277" y="118"/>
                  </a:lnTo>
                  <a:lnTo>
                    <a:pt x="278" y="125"/>
                  </a:lnTo>
                  <a:lnTo>
                    <a:pt x="279" y="132"/>
                  </a:lnTo>
                  <a:lnTo>
                    <a:pt x="279" y="139"/>
                  </a:lnTo>
                  <a:lnTo>
                    <a:pt x="278" y="154"/>
                  </a:lnTo>
                  <a:lnTo>
                    <a:pt x="276" y="168"/>
                  </a:lnTo>
                  <a:lnTo>
                    <a:pt x="274" y="175"/>
                  </a:lnTo>
                  <a:lnTo>
                    <a:pt x="273" y="181"/>
                  </a:lnTo>
                  <a:lnTo>
                    <a:pt x="270" y="188"/>
                  </a:lnTo>
                  <a:lnTo>
                    <a:pt x="268" y="194"/>
                  </a:lnTo>
                  <a:lnTo>
                    <a:pt x="262" y="206"/>
                  </a:lnTo>
                  <a:lnTo>
                    <a:pt x="255" y="218"/>
                  </a:lnTo>
                  <a:lnTo>
                    <a:pt x="247" y="228"/>
                  </a:lnTo>
                  <a:lnTo>
                    <a:pt x="243" y="233"/>
                  </a:lnTo>
                  <a:lnTo>
                    <a:pt x="238" y="238"/>
                  </a:lnTo>
                  <a:lnTo>
                    <a:pt x="228" y="247"/>
                  </a:lnTo>
                  <a:lnTo>
                    <a:pt x="218" y="255"/>
                  </a:lnTo>
                  <a:lnTo>
                    <a:pt x="206" y="262"/>
                  </a:lnTo>
                  <a:lnTo>
                    <a:pt x="200" y="265"/>
                  </a:lnTo>
                  <a:lnTo>
                    <a:pt x="194" y="268"/>
                  </a:lnTo>
                  <a:lnTo>
                    <a:pt x="182" y="272"/>
                  </a:lnTo>
                  <a:lnTo>
                    <a:pt x="168" y="276"/>
                  </a:lnTo>
                  <a:lnTo>
                    <a:pt x="162" y="277"/>
                  </a:lnTo>
                  <a:lnTo>
                    <a:pt x="155" y="278"/>
                  </a:lnTo>
                  <a:lnTo>
                    <a:pt x="148" y="278"/>
                  </a:lnTo>
                  <a:lnTo>
                    <a:pt x="141" y="278"/>
                  </a:lnTo>
                  <a:lnTo>
                    <a:pt x="125" y="278"/>
                  </a:lnTo>
                  <a:lnTo>
                    <a:pt x="112" y="276"/>
                  </a:lnTo>
                  <a:lnTo>
                    <a:pt x="105" y="274"/>
                  </a:lnTo>
                  <a:lnTo>
                    <a:pt x="98" y="272"/>
                  </a:lnTo>
                  <a:lnTo>
                    <a:pt x="92" y="270"/>
                  </a:lnTo>
                  <a:lnTo>
                    <a:pt x="86" y="268"/>
                  </a:lnTo>
                  <a:lnTo>
                    <a:pt x="74" y="262"/>
                  </a:lnTo>
                  <a:lnTo>
                    <a:pt x="62" y="255"/>
                  </a:lnTo>
                  <a:lnTo>
                    <a:pt x="52" y="247"/>
                  </a:lnTo>
                  <a:lnTo>
                    <a:pt x="47" y="243"/>
                  </a:lnTo>
                  <a:lnTo>
                    <a:pt x="42" y="238"/>
                  </a:lnTo>
                  <a:lnTo>
                    <a:pt x="33" y="228"/>
                  </a:lnTo>
                  <a:lnTo>
                    <a:pt x="25" y="218"/>
                  </a:lnTo>
                  <a:lnTo>
                    <a:pt x="18" y="206"/>
                  </a:lnTo>
                  <a:lnTo>
                    <a:pt x="15" y="200"/>
                  </a:lnTo>
                  <a:lnTo>
                    <a:pt x="12" y="194"/>
                  </a:lnTo>
                  <a:lnTo>
                    <a:pt x="8" y="181"/>
                  </a:lnTo>
                  <a:lnTo>
                    <a:pt x="4" y="168"/>
                  </a:lnTo>
                  <a:lnTo>
                    <a:pt x="3" y="161"/>
                  </a:lnTo>
                  <a:lnTo>
                    <a:pt x="2" y="154"/>
                  </a:lnTo>
                  <a:lnTo>
                    <a:pt x="1" y="147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1" name="Freeform 223"/>
            <p:cNvSpPr>
              <a:spLocks noEditPoints="1"/>
            </p:cNvSpPr>
            <p:nvPr/>
          </p:nvSpPr>
          <p:spPr bwMode="auto">
            <a:xfrm rot="1413173">
              <a:off x="2061" y="1548"/>
              <a:ext cx="1598" cy="1592"/>
            </a:xfrm>
            <a:custGeom>
              <a:avLst/>
              <a:gdLst>
                <a:gd name="T0" fmla="*/ 563 w 278"/>
                <a:gd name="T1" fmla="*/ 20874 h 277"/>
                <a:gd name="T2" fmla="*/ 1719 w 278"/>
                <a:gd name="T3" fmla="*/ 17276 h 277"/>
                <a:gd name="T4" fmla="*/ 4558 w 278"/>
                <a:gd name="T5" fmla="*/ 11592 h 277"/>
                <a:gd name="T6" fmla="*/ 7800 w 278"/>
                <a:gd name="T7" fmla="*/ 7598 h 277"/>
                <a:gd name="T8" fmla="*/ 13876 w 278"/>
                <a:gd name="T9" fmla="*/ 3236 h 277"/>
                <a:gd name="T10" fmla="*/ 18434 w 278"/>
                <a:gd name="T11" fmla="*/ 1121 h 277"/>
                <a:gd name="T12" fmla="*/ 23556 w 278"/>
                <a:gd name="T13" fmla="*/ 195 h 277"/>
                <a:gd name="T14" fmla="*/ 29241 w 278"/>
                <a:gd name="T15" fmla="*/ 195 h 277"/>
                <a:gd name="T16" fmla="*/ 34363 w 278"/>
                <a:gd name="T17" fmla="*/ 1121 h 277"/>
                <a:gd name="T18" fmla="*/ 38921 w 278"/>
                <a:gd name="T19" fmla="*/ 3236 h 277"/>
                <a:gd name="T20" fmla="*/ 44077 w 278"/>
                <a:gd name="T21" fmla="*/ 6839 h 277"/>
                <a:gd name="T22" fmla="*/ 48239 w 278"/>
                <a:gd name="T23" fmla="*/ 11592 h 277"/>
                <a:gd name="T24" fmla="*/ 50716 w 278"/>
                <a:gd name="T25" fmla="*/ 15954 h 277"/>
                <a:gd name="T26" fmla="*/ 52435 w 278"/>
                <a:gd name="T27" fmla="*/ 22196 h 277"/>
                <a:gd name="T28" fmla="*/ 52803 w 278"/>
                <a:gd name="T29" fmla="*/ 26196 h 277"/>
                <a:gd name="T30" fmla="*/ 51843 w 278"/>
                <a:gd name="T31" fmla="*/ 33030 h 277"/>
                <a:gd name="T32" fmla="*/ 50716 w 278"/>
                <a:gd name="T33" fmla="*/ 36633 h 277"/>
                <a:gd name="T34" fmla="*/ 46721 w 278"/>
                <a:gd name="T35" fmla="*/ 43105 h 277"/>
                <a:gd name="T36" fmla="*/ 43117 w 278"/>
                <a:gd name="T37" fmla="*/ 46708 h 277"/>
                <a:gd name="T38" fmla="*/ 37800 w 278"/>
                <a:gd name="T39" fmla="*/ 50111 h 277"/>
                <a:gd name="T40" fmla="*/ 31719 w 278"/>
                <a:gd name="T41" fmla="*/ 52220 h 277"/>
                <a:gd name="T42" fmla="*/ 27919 w 278"/>
                <a:gd name="T43" fmla="*/ 52588 h 277"/>
                <a:gd name="T44" fmla="*/ 21079 w 278"/>
                <a:gd name="T45" fmla="*/ 52220 h 277"/>
                <a:gd name="T46" fmla="*/ 17279 w 278"/>
                <a:gd name="T47" fmla="*/ 51065 h 277"/>
                <a:gd name="T48" fmla="*/ 11600 w 278"/>
                <a:gd name="T49" fmla="*/ 48226 h 277"/>
                <a:gd name="T50" fmla="*/ 7800 w 278"/>
                <a:gd name="T51" fmla="*/ 44990 h 277"/>
                <a:gd name="T52" fmla="*/ 3236 w 278"/>
                <a:gd name="T53" fmla="*/ 38909 h 277"/>
                <a:gd name="T54" fmla="*/ 1322 w 278"/>
                <a:gd name="T55" fmla="*/ 34185 h 277"/>
                <a:gd name="T56" fmla="*/ 195 w 278"/>
                <a:gd name="T57" fmla="*/ 29035 h 277"/>
                <a:gd name="T58" fmla="*/ 362 w 278"/>
                <a:gd name="T59" fmla="*/ 26196 h 277"/>
                <a:gd name="T60" fmla="*/ 759 w 278"/>
                <a:gd name="T61" fmla="*/ 21075 h 277"/>
                <a:gd name="T62" fmla="*/ 2282 w 278"/>
                <a:gd name="T63" fmla="*/ 16150 h 277"/>
                <a:gd name="T64" fmla="*/ 4760 w 278"/>
                <a:gd name="T65" fmla="*/ 11759 h 277"/>
                <a:gd name="T66" fmla="*/ 7036 w 278"/>
                <a:gd name="T67" fmla="*/ 8719 h 277"/>
                <a:gd name="T68" fmla="*/ 9881 w 278"/>
                <a:gd name="T69" fmla="*/ 6276 h 277"/>
                <a:gd name="T70" fmla="*/ 16158 w 278"/>
                <a:gd name="T71" fmla="*/ 2282 h 277"/>
                <a:gd name="T72" fmla="*/ 19757 w 278"/>
                <a:gd name="T73" fmla="*/ 1121 h 277"/>
                <a:gd name="T74" fmla="*/ 23757 w 278"/>
                <a:gd name="T75" fmla="*/ 362 h 277"/>
                <a:gd name="T76" fmla="*/ 31719 w 278"/>
                <a:gd name="T77" fmla="*/ 759 h 277"/>
                <a:gd name="T78" fmla="*/ 36645 w 278"/>
                <a:gd name="T79" fmla="*/ 2282 h 277"/>
                <a:gd name="T80" fmla="*/ 41036 w 278"/>
                <a:gd name="T81" fmla="*/ 4759 h 277"/>
                <a:gd name="T82" fmla="*/ 44077 w 278"/>
                <a:gd name="T83" fmla="*/ 7035 h 277"/>
                <a:gd name="T84" fmla="*/ 46520 w 278"/>
                <a:gd name="T85" fmla="*/ 9678 h 277"/>
                <a:gd name="T86" fmla="*/ 50521 w 278"/>
                <a:gd name="T87" fmla="*/ 16150 h 277"/>
                <a:gd name="T88" fmla="*/ 51676 w 278"/>
                <a:gd name="T89" fmla="*/ 19753 h 277"/>
                <a:gd name="T90" fmla="*/ 52435 w 278"/>
                <a:gd name="T91" fmla="*/ 23552 h 277"/>
                <a:gd name="T92" fmla="*/ 52435 w 278"/>
                <a:gd name="T93" fmla="*/ 27713 h 277"/>
                <a:gd name="T94" fmla="*/ 51280 w 278"/>
                <a:gd name="T95" fmla="*/ 34185 h 277"/>
                <a:gd name="T96" fmla="*/ 49400 w 278"/>
                <a:gd name="T97" fmla="*/ 38714 h 277"/>
                <a:gd name="T98" fmla="*/ 47285 w 278"/>
                <a:gd name="T99" fmla="*/ 41949 h 277"/>
                <a:gd name="T100" fmla="*/ 44836 w 278"/>
                <a:gd name="T101" fmla="*/ 44789 h 277"/>
                <a:gd name="T102" fmla="*/ 41036 w 278"/>
                <a:gd name="T103" fmla="*/ 48030 h 277"/>
                <a:gd name="T104" fmla="*/ 35518 w 278"/>
                <a:gd name="T105" fmla="*/ 50869 h 277"/>
                <a:gd name="T106" fmla="*/ 31719 w 278"/>
                <a:gd name="T107" fmla="*/ 51829 h 277"/>
                <a:gd name="T108" fmla="*/ 26597 w 278"/>
                <a:gd name="T109" fmla="*/ 52387 h 277"/>
                <a:gd name="T110" fmla="*/ 18601 w 278"/>
                <a:gd name="T111" fmla="*/ 51266 h 277"/>
                <a:gd name="T112" fmla="*/ 13876 w 278"/>
                <a:gd name="T113" fmla="*/ 49346 h 277"/>
                <a:gd name="T114" fmla="*/ 10835 w 278"/>
                <a:gd name="T115" fmla="*/ 47266 h 277"/>
                <a:gd name="T116" fmla="*/ 7961 w 278"/>
                <a:gd name="T117" fmla="*/ 44789 h 277"/>
                <a:gd name="T118" fmla="*/ 4760 w 278"/>
                <a:gd name="T119" fmla="*/ 40990 h 277"/>
                <a:gd name="T120" fmla="*/ 1885 w 278"/>
                <a:gd name="T121" fmla="*/ 35311 h 277"/>
                <a:gd name="T122" fmla="*/ 759 w 278"/>
                <a:gd name="T123" fmla="*/ 31708 h 277"/>
                <a:gd name="T124" fmla="*/ 362 w 278"/>
                <a:gd name="T125" fmla="*/ 27713 h 2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8"/>
                <a:gd name="T190" fmla="*/ 0 h 277"/>
                <a:gd name="T191" fmla="*/ 278 w 278"/>
                <a:gd name="T192" fmla="*/ 277 h 2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8" h="277">
                  <a:moveTo>
                    <a:pt x="0" y="138"/>
                  </a:moveTo>
                  <a:lnTo>
                    <a:pt x="1" y="124"/>
                  </a:lnTo>
                  <a:lnTo>
                    <a:pt x="3" y="110"/>
                  </a:lnTo>
                  <a:lnTo>
                    <a:pt x="5" y="104"/>
                  </a:lnTo>
                  <a:lnTo>
                    <a:pt x="7" y="97"/>
                  </a:lnTo>
                  <a:lnTo>
                    <a:pt x="9" y="91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4" y="61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51" y="32"/>
                  </a:lnTo>
                  <a:lnTo>
                    <a:pt x="61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85" y="11"/>
                  </a:lnTo>
                  <a:lnTo>
                    <a:pt x="97" y="6"/>
                  </a:lnTo>
                  <a:lnTo>
                    <a:pt x="111" y="3"/>
                  </a:lnTo>
                  <a:lnTo>
                    <a:pt x="117" y="2"/>
                  </a:lnTo>
                  <a:lnTo>
                    <a:pt x="124" y="1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54" y="1"/>
                  </a:lnTo>
                  <a:lnTo>
                    <a:pt x="167" y="3"/>
                  </a:lnTo>
                  <a:lnTo>
                    <a:pt x="174" y="4"/>
                  </a:lnTo>
                  <a:lnTo>
                    <a:pt x="181" y="6"/>
                  </a:lnTo>
                  <a:lnTo>
                    <a:pt x="187" y="8"/>
                  </a:lnTo>
                  <a:lnTo>
                    <a:pt x="193" y="11"/>
                  </a:lnTo>
                  <a:lnTo>
                    <a:pt x="205" y="17"/>
                  </a:lnTo>
                  <a:lnTo>
                    <a:pt x="217" y="24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7" y="40"/>
                  </a:lnTo>
                  <a:lnTo>
                    <a:pt x="246" y="50"/>
                  </a:lnTo>
                  <a:lnTo>
                    <a:pt x="254" y="61"/>
                  </a:lnTo>
                  <a:lnTo>
                    <a:pt x="261" y="72"/>
                  </a:lnTo>
                  <a:lnTo>
                    <a:pt x="264" y="78"/>
                  </a:lnTo>
                  <a:lnTo>
                    <a:pt x="267" y="84"/>
                  </a:lnTo>
                  <a:lnTo>
                    <a:pt x="272" y="97"/>
                  </a:lnTo>
                  <a:lnTo>
                    <a:pt x="275" y="110"/>
                  </a:lnTo>
                  <a:lnTo>
                    <a:pt x="276" y="117"/>
                  </a:lnTo>
                  <a:lnTo>
                    <a:pt x="277" y="124"/>
                  </a:lnTo>
                  <a:lnTo>
                    <a:pt x="278" y="131"/>
                  </a:lnTo>
                  <a:lnTo>
                    <a:pt x="278" y="138"/>
                  </a:lnTo>
                  <a:lnTo>
                    <a:pt x="277" y="153"/>
                  </a:lnTo>
                  <a:lnTo>
                    <a:pt x="275" y="167"/>
                  </a:lnTo>
                  <a:lnTo>
                    <a:pt x="273" y="174"/>
                  </a:lnTo>
                  <a:lnTo>
                    <a:pt x="272" y="180"/>
                  </a:lnTo>
                  <a:lnTo>
                    <a:pt x="269" y="187"/>
                  </a:lnTo>
                  <a:lnTo>
                    <a:pt x="267" y="193"/>
                  </a:lnTo>
                  <a:lnTo>
                    <a:pt x="261" y="205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42" y="232"/>
                  </a:lnTo>
                  <a:lnTo>
                    <a:pt x="237" y="237"/>
                  </a:lnTo>
                  <a:lnTo>
                    <a:pt x="227" y="246"/>
                  </a:lnTo>
                  <a:lnTo>
                    <a:pt x="217" y="254"/>
                  </a:lnTo>
                  <a:lnTo>
                    <a:pt x="205" y="261"/>
                  </a:lnTo>
                  <a:lnTo>
                    <a:pt x="199" y="264"/>
                  </a:lnTo>
                  <a:lnTo>
                    <a:pt x="193" y="267"/>
                  </a:lnTo>
                  <a:lnTo>
                    <a:pt x="181" y="271"/>
                  </a:lnTo>
                  <a:lnTo>
                    <a:pt x="167" y="275"/>
                  </a:lnTo>
                  <a:lnTo>
                    <a:pt x="161" y="276"/>
                  </a:lnTo>
                  <a:lnTo>
                    <a:pt x="154" y="277"/>
                  </a:lnTo>
                  <a:lnTo>
                    <a:pt x="147" y="277"/>
                  </a:lnTo>
                  <a:lnTo>
                    <a:pt x="140" y="277"/>
                  </a:lnTo>
                  <a:lnTo>
                    <a:pt x="124" y="277"/>
                  </a:lnTo>
                  <a:lnTo>
                    <a:pt x="111" y="275"/>
                  </a:lnTo>
                  <a:lnTo>
                    <a:pt x="104" y="273"/>
                  </a:lnTo>
                  <a:lnTo>
                    <a:pt x="97" y="271"/>
                  </a:lnTo>
                  <a:lnTo>
                    <a:pt x="91" y="269"/>
                  </a:lnTo>
                  <a:lnTo>
                    <a:pt x="85" y="267"/>
                  </a:lnTo>
                  <a:lnTo>
                    <a:pt x="73" y="261"/>
                  </a:lnTo>
                  <a:lnTo>
                    <a:pt x="61" y="254"/>
                  </a:lnTo>
                  <a:lnTo>
                    <a:pt x="51" y="246"/>
                  </a:lnTo>
                  <a:lnTo>
                    <a:pt x="46" y="242"/>
                  </a:lnTo>
                  <a:lnTo>
                    <a:pt x="41" y="237"/>
                  </a:lnTo>
                  <a:lnTo>
                    <a:pt x="32" y="227"/>
                  </a:lnTo>
                  <a:lnTo>
                    <a:pt x="24" y="217"/>
                  </a:lnTo>
                  <a:lnTo>
                    <a:pt x="17" y="205"/>
                  </a:lnTo>
                  <a:lnTo>
                    <a:pt x="14" y="199"/>
                  </a:lnTo>
                  <a:lnTo>
                    <a:pt x="11" y="193"/>
                  </a:lnTo>
                  <a:lnTo>
                    <a:pt x="7" y="180"/>
                  </a:lnTo>
                  <a:lnTo>
                    <a:pt x="3" y="167"/>
                  </a:lnTo>
                  <a:lnTo>
                    <a:pt x="2" y="160"/>
                  </a:lnTo>
                  <a:lnTo>
                    <a:pt x="1" y="153"/>
                  </a:lnTo>
                  <a:lnTo>
                    <a:pt x="0" y="146"/>
                  </a:lnTo>
                  <a:lnTo>
                    <a:pt x="0" y="138"/>
                  </a:lnTo>
                  <a:close/>
                  <a:moveTo>
                    <a:pt x="2" y="138"/>
                  </a:moveTo>
                  <a:lnTo>
                    <a:pt x="2" y="131"/>
                  </a:lnTo>
                  <a:lnTo>
                    <a:pt x="2" y="124"/>
                  </a:lnTo>
                  <a:lnTo>
                    <a:pt x="4" y="111"/>
                  </a:lnTo>
                  <a:lnTo>
                    <a:pt x="8" y="98"/>
                  </a:lnTo>
                  <a:lnTo>
                    <a:pt x="10" y="91"/>
                  </a:lnTo>
                  <a:lnTo>
                    <a:pt x="12" y="85"/>
                  </a:lnTo>
                  <a:lnTo>
                    <a:pt x="18" y="73"/>
                  </a:lnTo>
                  <a:lnTo>
                    <a:pt x="22" y="67"/>
                  </a:lnTo>
                  <a:lnTo>
                    <a:pt x="25" y="62"/>
                  </a:lnTo>
                  <a:lnTo>
                    <a:pt x="29" y="56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7" y="37"/>
                  </a:lnTo>
                  <a:lnTo>
                    <a:pt x="52" y="33"/>
                  </a:lnTo>
                  <a:lnTo>
                    <a:pt x="62" y="25"/>
                  </a:lnTo>
                  <a:lnTo>
                    <a:pt x="73" y="18"/>
                  </a:lnTo>
                  <a:lnTo>
                    <a:pt x="85" y="12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1" y="4"/>
                  </a:lnTo>
                  <a:lnTo>
                    <a:pt x="118" y="3"/>
                  </a:lnTo>
                  <a:lnTo>
                    <a:pt x="125" y="2"/>
                  </a:lnTo>
                  <a:lnTo>
                    <a:pt x="140" y="1"/>
                  </a:lnTo>
                  <a:lnTo>
                    <a:pt x="154" y="2"/>
                  </a:lnTo>
                  <a:lnTo>
                    <a:pt x="167" y="4"/>
                  </a:lnTo>
                  <a:lnTo>
                    <a:pt x="180" y="8"/>
                  </a:lnTo>
                  <a:lnTo>
                    <a:pt x="187" y="10"/>
                  </a:lnTo>
                  <a:lnTo>
                    <a:pt x="193" y="12"/>
                  </a:lnTo>
                  <a:lnTo>
                    <a:pt x="205" y="18"/>
                  </a:lnTo>
                  <a:lnTo>
                    <a:pt x="210" y="21"/>
                  </a:lnTo>
                  <a:lnTo>
                    <a:pt x="216" y="25"/>
                  </a:lnTo>
                  <a:lnTo>
                    <a:pt x="221" y="29"/>
                  </a:lnTo>
                  <a:lnTo>
                    <a:pt x="227" y="33"/>
                  </a:lnTo>
                  <a:lnTo>
                    <a:pt x="232" y="37"/>
                  </a:lnTo>
                  <a:lnTo>
                    <a:pt x="236" y="41"/>
                  </a:lnTo>
                  <a:lnTo>
                    <a:pt x="241" y="46"/>
                  </a:lnTo>
                  <a:lnTo>
                    <a:pt x="245" y="51"/>
                  </a:lnTo>
                  <a:lnTo>
                    <a:pt x="253" y="62"/>
                  </a:lnTo>
                  <a:lnTo>
                    <a:pt x="260" y="73"/>
                  </a:lnTo>
                  <a:lnTo>
                    <a:pt x="266" y="85"/>
                  </a:lnTo>
                  <a:lnTo>
                    <a:pt x="268" y="91"/>
                  </a:lnTo>
                  <a:lnTo>
                    <a:pt x="270" y="98"/>
                  </a:lnTo>
                  <a:lnTo>
                    <a:pt x="272" y="104"/>
                  </a:lnTo>
                  <a:lnTo>
                    <a:pt x="274" y="111"/>
                  </a:lnTo>
                  <a:lnTo>
                    <a:pt x="275" y="117"/>
                  </a:lnTo>
                  <a:lnTo>
                    <a:pt x="276" y="124"/>
                  </a:lnTo>
                  <a:lnTo>
                    <a:pt x="276" y="131"/>
                  </a:lnTo>
                  <a:lnTo>
                    <a:pt x="276" y="138"/>
                  </a:lnTo>
                  <a:lnTo>
                    <a:pt x="276" y="146"/>
                  </a:lnTo>
                  <a:lnTo>
                    <a:pt x="276" y="153"/>
                  </a:lnTo>
                  <a:lnTo>
                    <a:pt x="274" y="167"/>
                  </a:lnTo>
                  <a:lnTo>
                    <a:pt x="270" y="180"/>
                  </a:lnTo>
                  <a:lnTo>
                    <a:pt x="268" y="186"/>
                  </a:lnTo>
                  <a:lnTo>
                    <a:pt x="266" y="192"/>
                  </a:lnTo>
                  <a:lnTo>
                    <a:pt x="260" y="204"/>
                  </a:lnTo>
                  <a:lnTo>
                    <a:pt x="257" y="210"/>
                  </a:lnTo>
                  <a:lnTo>
                    <a:pt x="253" y="216"/>
                  </a:lnTo>
                  <a:lnTo>
                    <a:pt x="249" y="221"/>
                  </a:lnTo>
                  <a:lnTo>
                    <a:pt x="245" y="226"/>
                  </a:lnTo>
                  <a:lnTo>
                    <a:pt x="241" y="231"/>
                  </a:lnTo>
                  <a:lnTo>
                    <a:pt x="236" y="236"/>
                  </a:lnTo>
                  <a:lnTo>
                    <a:pt x="232" y="241"/>
                  </a:lnTo>
                  <a:lnTo>
                    <a:pt x="227" y="245"/>
                  </a:lnTo>
                  <a:lnTo>
                    <a:pt x="216" y="253"/>
                  </a:lnTo>
                  <a:lnTo>
                    <a:pt x="205" y="260"/>
                  </a:lnTo>
                  <a:lnTo>
                    <a:pt x="193" y="265"/>
                  </a:lnTo>
                  <a:lnTo>
                    <a:pt x="187" y="268"/>
                  </a:lnTo>
                  <a:lnTo>
                    <a:pt x="180" y="270"/>
                  </a:lnTo>
                  <a:lnTo>
                    <a:pt x="174" y="272"/>
                  </a:lnTo>
                  <a:lnTo>
                    <a:pt x="167" y="273"/>
                  </a:lnTo>
                  <a:lnTo>
                    <a:pt x="160" y="274"/>
                  </a:lnTo>
                  <a:lnTo>
                    <a:pt x="154" y="275"/>
                  </a:lnTo>
                  <a:lnTo>
                    <a:pt x="140" y="276"/>
                  </a:lnTo>
                  <a:lnTo>
                    <a:pt x="125" y="275"/>
                  </a:lnTo>
                  <a:lnTo>
                    <a:pt x="111" y="273"/>
                  </a:lnTo>
                  <a:lnTo>
                    <a:pt x="98" y="270"/>
                  </a:lnTo>
                  <a:lnTo>
                    <a:pt x="91" y="268"/>
                  </a:lnTo>
                  <a:lnTo>
                    <a:pt x="85" y="265"/>
                  </a:lnTo>
                  <a:lnTo>
                    <a:pt x="73" y="260"/>
                  </a:lnTo>
                  <a:lnTo>
                    <a:pt x="68" y="256"/>
                  </a:lnTo>
                  <a:lnTo>
                    <a:pt x="62" y="253"/>
                  </a:lnTo>
                  <a:lnTo>
                    <a:pt x="57" y="249"/>
                  </a:lnTo>
                  <a:lnTo>
                    <a:pt x="52" y="245"/>
                  </a:lnTo>
                  <a:lnTo>
                    <a:pt x="47" y="241"/>
                  </a:lnTo>
                  <a:lnTo>
                    <a:pt x="42" y="236"/>
                  </a:lnTo>
                  <a:lnTo>
                    <a:pt x="37" y="231"/>
                  </a:lnTo>
                  <a:lnTo>
                    <a:pt x="33" y="226"/>
                  </a:lnTo>
                  <a:lnTo>
                    <a:pt x="25" y="216"/>
                  </a:lnTo>
                  <a:lnTo>
                    <a:pt x="18" y="204"/>
                  </a:lnTo>
                  <a:lnTo>
                    <a:pt x="12" y="192"/>
                  </a:lnTo>
                  <a:lnTo>
                    <a:pt x="10" y="186"/>
                  </a:lnTo>
                  <a:lnTo>
                    <a:pt x="8" y="180"/>
                  </a:lnTo>
                  <a:lnTo>
                    <a:pt x="6" y="173"/>
                  </a:lnTo>
                  <a:lnTo>
                    <a:pt x="4" y="167"/>
                  </a:lnTo>
                  <a:lnTo>
                    <a:pt x="3" y="160"/>
                  </a:lnTo>
                  <a:lnTo>
                    <a:pt x="2" y="153"/>
                  </a:lnTo>
                  <a:lnTo>
                    <a:pt x="2" y="146"/>
                  </a:lnTo>
                  <a:lnTo>
                    <a:pt x="2" y="13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2" name="Freeform 224"/>
            <p:cNvSpPr>
              <a:spLocks noEditPoints="1"/>
            </p:cNvSpPr>
            <p:nvPr/>
          </p:nvSpPr>
          <p:spPr bwMode="auto">
            <a:xfrm rot="1413173">
              <a:off x="2073" y="1554"/>
              <a:ext cx="1574" cy="1580"/>
            </a:xfrm>
            <a:custGeom>
              <a:avLst/>
              <a:gdLst>
                <a:gd name="T0" fmla="*/ 362 w 274"/>
                <a:gd name="T1" fmla="*/ 20862 h 275"/>
                <a:gd name="T2" fmla="*/ 3033 w 274"/>
                <a:gd name="T3" fmla="*/ 13668 h 275"/>
                <a:gd name="T4" fmla="*/ 5877 w 274"/>
                <a:gd name="T5" fmla="*/ 9474 h 275"/>
                <a:gd name="T6" fmla="*/ 9473 w 274"/>
                <a:gd name="T7" fmla="*/ 6073 h 275"/>
                <a:gd name="T8" fmla="*/ 16860 w 274"/>
                <a:gd name="T9" fmla="*/ 1718 h 275"/>
                <a:gd name="T10" fmla="*/ 21979 w 274"/>
                <a:gd name="T11" fmla="*/ 362 h 275"/>
                <a:gd name="T12" fmla="*/ 31285 w 274"/>
                <a:gd name="T13" fmla="*/ 563 h 275"/>
                <a:gd name="T14" fmla="*/ 38477 w 274"/>
                <a:gd name="T15" fmla="*/ 3235 h 275"/>
                <a:gd name="T16" fmla="*/ 42670 w 274"/>
                <a:gd name="T17" fmla="*/ 6073 h 275"/>
                <a:gd name="T18" fmla="*/ 46065 w 274"/>
                <a:gd name="T19" fmla="*/ 9474 h 275"/>
                <a:gd name="T20" fmla="*/ 50425 w 274"/>
                <a:gd name="T21" fmla="*/ 17064 h 275"/>
                <a:gd name="T22" fmla="*/ 51741 w 274"/>
                <a:gd name="T23" fmla="*/ 21982 h 275"/>
                <a:gd name="T24" fmla="*/ 51942 w 274"/>
                <a:gd name="T25" fmla="*/ 27498 h 275"/>
                <a:gd name="T26" fmla="*/ 50425 w 274"/>
                <a:gd name="T27" fmla="*/ 35087 h 275"/>
                <a:gd name="T28" fmla="*/ 47588 w 274"/>
                <a:gd name="T29" fmla="*/ 40770 h 275"/>
                <a:gd name="T30" fmla="*/ 44353 w 274"/>
                <a:gd name="T31" fmla="*/ 44562 h 275"/>
                <a:gd name="T32" fmla="*/ 38477 w 274"/>
                <a:gd name="T33" fmla="*/ 49118 h 275"/>
                <a:gd name="T34" fmla="*/ 32606 w 274"/>
                <a:gd name="T35" fmla="*/ 51399 h 275"/>
                <a:gd name="T36" fmla="*/ 26166 w 274"/>
                <a:gd name="T37" fmla="*/ 52157 h 275"/>
                <a:gd name="T38" fmla="*/ 16860 w 274"/>
                <a:gd name="T39" fmla="*/ 50640 h 275"/>
                <a:gd name="T40" fmla="*/ 11386 w 274"/>
                <a:gd name="T41" fmla="*/ 47796 h 275"/>
                <a:gd name="T42" fmla="*/ 7589 w 274"/>
                <a:gd name="T43" fmla="*/ 44562 h 275"/>
                <a:gd name="T44" fmla="*/ 3033 w 274"/>
                <a:gd name="T45" fmla="*/ 38489 h 275"/>
                <a:gd name="T46" fmla="*/ 758 w 274"/>
                <a:gd name="T47" fmla="*/ 32617 h 275"/>
                <a:gd name="T48" fmla="*/ 0 w 274"/>
                <a:gd name="T49" fmla="*/ 27498 h 275"/>
                <a:gd name="T50" fmla="*/ 362 w 274"/>
                <a:gd name="T51" fmla="*/ 23338 h 275"/>
                <a:gd name="T52" fmla="*/ 2275 w 274"/>
                <a:gd name="T53" fmla="*/ 16110 h 275"/>
                <a:gd name="T54" fmla="*/ 6072 w 274"/>
                <a:gd name="T55" fmla="*/ 9670 h 275"/>
                <a:gd name="T56" fmla="*/ 11552 w 274"/>
                <a:gd name="T57" fmla="*/ 4751 h 275"/>
                <a:gd name="T58" fmla="*/ 17061 w 274"/>
                <a:gd name="T59" fmla="*/ 1879 h 275"/>
                <a:gd name="T60" fmla="*/ 21979 w 274"/>
                <a:gd name="T61" fmla="*/ 563 h 275"/>
                <a:gd name="T62" fmla="*/ 31285 w 274"/>
                <a:gd name="T63" fmla="*/ 959 h 275"/>
                <a:gd name="T64" fmla="*/ 37156 w 274"/>
                <a:gd name="T65" fmla="*/ 2838 h 275"/>
                <a:gd name="T66" fmla="*/ 44152 w 274"/>
                <a:gd name="T67" fmla="*/ 7791 h 275"/>
                <a:gd name="T68" fmla="*/ 47950 w 274"/>
                <a:gd name="T69" fmla="*/ 12709 h 275"/>
                <a:gd name="T70" fmla="*/ 50621 w 274"/>
                <a:gd name="T71" fmla="*/ 18385 h 275"/>
                <a:gd name="T72" fmla="*/ 51580 w 274"/>
                <a:gd name="T73" fmla="*/ 23338 h 275"/>
                <a:gd name="T74" fmla="*/ 51184 w 274"/>
                <a:gd name="T75" fmla="*/ 31491 h 275"/>
                <a:gd name="T76" fmla="*/ 49300 w 274"/>
                <a:gd name="T77" fmla="*/ 37368 h 275"/>
                <a:gd name="T78" fmla="*/ 44152 w 274"/>
                <a:gd name="T79" fmla="*/ 44366 h 275"/>
                <a:gd name="T80" fmla="*/ 39436 w 274"/>
                <a:gd name="T81" fmla="*/ 48164 h 275"/>
                <a:gd name="T82" fmla="*/ 33761 w 274"/>
                <a:gd name="T83" fmla="*/ 50836 h 275"/>
                <a:gd name="T84" fmla="*/ 28613 w 274"/>
                <a:gd name="T85" fmla="*/ 51795 h 275"/>
                <a:gd name="T86" fmla="*/ 18181 w 274"/>
                <a:gd name="T87" fmla="*/ 50836 h 275"/>
                <a:gd name="T88" fmla="*/ 13660 w 274"/>
                <a:gd name="T89" fmla="*/ 48756 h 275"/>
                <a:gd name="T90" fmla="*/ 6072 w 274"/>
                <a:gd name="T91" fmla="*/ 42482 h 275"/>
                <a:gd name="T92" fmla="*/ 3234 w 274"/>
                <a:gd name="T93" fmla="*/ 38489 h 275"/>
                <a:gd name="T94" fmla="*/ 959 w 274"/>
                <a:gd name="T95" fmla="*/ 32617 h 275"/>
                <a:gd name="T96" fmla="*/ 195 w 274"/>
                <a:gd name="T97" fmla="*/ 25981 h 2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4"/>
                <a:gd name="T148" fmla="*/ 0 h 275"/>
                <a:gd name="T149" fmla="*/ 274 w 274"/>
                <a:gd name="T150" fmla="*/ 275 h 2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4" h="275">
                  <a:moveTo>
                    <a:pt x="0" y="137"/>
                  </a:moveTo>
                  <a:lnTo>
                    <a:pt x="0" y="130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8" y="90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5" y="45"/>
                  </a:lnTo>
                  <a:lnTo>
                    <a:pt x="40" y="40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60" y="24"/>
                  </a:lnTo>
                  <a:lnTo>
                    <a:pt x="71" y="17"/>
                  </a:lnTo>
                  <a:lnTo>
                    <a:pt x="83" y="11"/>
                  </a:lnTo>
                  <a:lnTo>
                    <a:pt x="89" y="9"/>
                  </a:lnTo>
                  <a:lnTo>
                    <a:pt x="96" y="7"/>
                  </a:lnTo>
                  <a:lnTo>
                    <a:pt x="102" y="5"/>
                  </a:lnTo>
                  <a:lnTo>
                    <a:pt x="109" y="3"/>
                  </a:lnTo>
                  <a:lnTo>
                    <a:pt x="116" y="2"/>
                  </a:lnTo>
                  <a:lnTo>
                    <a:pt x="123" y="1"/>
                  </a:lnTo>
                  <a:lnTo>
                    <a:pt x="138" y="0"/>
                  </a:lnTo>
                  <a:lnTo>
                    <a:pt x="152" y="1"/>
                  </a:lnTo>
                  <a:lnTo>
                    <a:pt x="165" y="3"/>
                  </a:lnTo>
                  <a:lnTo>
                    <a:pt x="178" y="7"/>
                  </a:lnTo>
                  <a:lnTo>
                    <a:pt x="185" y="9"/>
                  </a:lnTo>
                  <a:lnTo>
                    <a:pt x="191" y="11"/>
                  </a:lnTo>
                  <a:lnTo>
                    <a:pt x="203" y="17"/>
                  </a:lnTo>
                  <a:lnTo>
                    <a:pt x="208" y="20"/>
                  </a:lnTo>
                  <a:lnTo>
                    <a:pt x="214" y="24"/>
                  </a:lnTo>
                  <a:lnTo>
                    <a:pt x="219" y="28"/>
                  </a:lnTo>
                  <a:lnTo>
                    <a:pt x="225" y="32"/>
                  </a:lnTo>
                  <a:lnTo>
                    <a:pt x="230" y="36"/>
                  </a:lnTo>
                  <a:lnTo>
                    <a:pt x="234" y="40"/>
                  </a:lnTo>
                  <a:lnTo>
                    <a:pt x="239" y="45"/>
                  </a:lnTo>
                  <a:lnTo>
                    <a:pt x="243" y="50"/>
                  </a:lnTo>
                  <a:lnTo>
                    <a:pt x="251" y="61"/>
                  </a:lnTo>
                  <a:lnTo>
                    <a:pt x="258" y="72"/>
                  </a:lnTo>
                  <a:lnTo>
                    <a:pt x="264" y="84"/>
                  </a:lnTo>
                  <a:lnTo>
                    <a:pt x="266" y="90"/>
                  </a:lnTo>
                  <a:lnTo>
                    <a:pt x="268" y="97"/>
                  </a:lnTo>
                  <a:lnTo>
                    <a:pt x="270" y="103"/>
                  </a:lnTo>
                  <a:lnTo>
                    <a:pt x="272" y="110"/>
                  </a:lnTo>
                  <a:lnTo>
                    <a:pt x="273" y="116"/>
                  </a:lnTo>
                  <a:lnTo>
                    <a:pt x="274" y="123"/>
                  </a:lnTo>
                  <a:lnTo>
                    <a:pt x="274" y="130"/>
                  </a:lnTo>
                  <a:lnTo>
                    <a:pt x="274" y="137"/>
                  </a:lnTo>
                  <a:lnTo>
                    <a:pt x="274" y="145"/>
                  </a:lnTo>
                  <a:lnTo>
                    <a:pt x="274" y="152"/>
                  </a:lnTo>
                  <a:lnTo>
                    <a:pt x="272" y="166"/>
                  </a:lnTo>
                  <a:lnTo>
                    <a:pt x="268" y="179"/>
                  </a:lnTo>
                  <a:lnTo>
                    <a:pt x="266" y="185"/>
                  </a:lnTo>
                  <a:lnTo>
                    <a:pt x="264" y="191"/>
                  </a:lnTo>
                  <a:lnTo>
                    <a:pt x="258" y="203"/>
                  </a:lnTo>
                  <a:lnTo>
                    <a:pt x="255" y="209"/>
                  </a:lnTo>
                  <a:lnTo>
                    <a:pt x="251" y="215"/>
                  </a:lnTo>
                  <a:lnTo>
                    <a:pt x="247" y="220"/>
                  </a:lnTo>
                  <a:lnTo>
                    <a:pt x="243" y="225"/>
                  </a:lnTo>
                  <a:lnTo>
                    <a:pt x="239" y="230"/>
                  </a:lnTo>
                  <a:lnTo>
                    <a:pt x="234" y="235"/>
                  </a:lnTo>
                  <a:lnTo>
                    <a:pt x="230" y="240"/>
                  </a:lnTo>
                  <a:lnTo>
                    <a:pt x="225" y="244"/>
                  </a:lnTo>
                  <a:lnTo>
                    <a:pt x="214" y="252"/>
                  </a:lnTo>
                  <a:lnTo>
                    <a:pt x="203" y="259"/>
                  </a:lnTo>
                  <a:lnTo>
                    <a:pt x="191" y="264"/>
                  </a:lnTo>
                  <a:lnTo>
                    <a:pt x="185" y="267"/>
                  </a:lnTo>
                  <a:lnTo>
                    <a:pt x="178" y="269"/>
                  </a:lnTo>
                  <a:lnTo>
                    <a:pt x="172" y="271"/>
                  </a:lnTo>
                  <a:lnTo>
                    <a:pt x="165" y="272"/>
                  </a:lnTo>
                  <a:lnTo>
                    <a:pt x="158" y="273"/>
                  </a:lnTo>
                  <a:lnTo>
                    <a:pt x="152" y="274"/>
                  </a:lnTo>
                  <a:lnTo>
                    <a:pt x="138" y="275"/>
                  </a:lnTo>
                  <a:lnTo>
                    <a:pt x="123" y="274"/>
                  </a:lnTo>
                  <a:lnTo>
                    <a:pt x="109" y="272"/>
                  </a:lnTo>
                  <a:lnTo>
                    <a:pt x="96" y="269"/>
                  </a:lnTo>
                  <a:lnTo>
                    <a:pt x="89" y="267"/>
                  </a:lnTo>
                  <a:lnTo>
                    <a:pt x="83" y="264"/>
                  </a:lnTo>
                  <a:lnTo>
                    <a:pt x="71" y="259"/>
                  </a:lnTo>
                  <a:lnTo>
                    <a:pt x="66" y="255"/>
                  </a:lnTo>
                  <a:lnTo>
                    <a:pt x="60" y="252"/>
                  </a:lnTo>
                  <a:lnTo>
                    <a:pt x="55" y="248"/>
                  </a:lnTo>
                  <a:lnTo>
                    <a:pt x="50" y="244"/>
                  </a:lnTo>
                  <a:lnTo>
                    <a:pt x="45" y="240"/>
                  </a:lnTo>
                  <a:lnTo>
                    <a:pt x="40" y="235"/>
                  </a:lnTo>
                  <a:lnTo>
                    <a:pt x="35" y="230"/>
                  </a:lnTo>
                  <a:lnTo>
                    <a:pt x="31" y="225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0" y="191"/>
                  </a:lnTo>
                  <a:lnTo>
                    <a:pt x="8" y="185"/>
                  </a:lnTo>
                  <a:lnTo>
                    <a:pt x="6" y="179"/>
                  </a:lnTo>
                  <a:lnTo>
                    <a:pt x="4" y="172"/>
                  </a:lnTo>
                  <a:lnTo>
                    <a:pt x="2" y="166"/>
                  </a:lnTo>
                  <a:lnTo>
                    <a:pt x="1" y="159"/>
                  </a:lnTo>
                  <a:lnTo>
                    <a:pt x="0" y="152"/>
                  </a:lnTo>
                  <a:lnTo>
                    <a:pt x="0" y="145"/>
                  </a:lnTo>
                  <a:lnTo>
                    <a:pt x="0" y="137"/>
                  </a:lnTo>
                  <a:close/>
                  <a:moveTo>
                    <a:pt x="1" y="137"/>
                  </a:moveTo>
                  <a:lnTo>
                    <a:pt x="1" y="130"/>
                  </a:lnTo>
                  <a:lnTo>
                    <a:pt x="2" y="123"/>
                  </a:lnTo>
                  <a:lnTo>
                    <a:pt x="4" y="110"/>
                  </a:lnTo>
                  <a:lnTo>
                    <a:pt x="7" y="97"/>
                  </a:lnTo>
                  <a:lnTo>
                    <a:pt x="9" y="91"/>
                  </a:lnTo>
                  <a:lnTo>
                    <a:pt x="12" y="85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32" y="51"/>
                  </a:lnTo>
                  <a:lnTo>
                    <a:pt x="41" y="41"/>
                  </a:lnTo>
                  <a:lnTo>
                    <a:pt x="50" y="33"/>
                  </a:lnTo>
                  <a:lnTo>
                    <a:pt x="56" y="29"/>
                  </a:lnTo>
                  <a:lnTo>
                    <a:pt x="61" y="25"/>
                  </a:lnTo>
                  <a:lnTo>
                    <a:pt x="66" y="21"/>
                  </a:lnTo>
                  <a:lnTo>
                    <a:pt x="72" y="18"/>
                  </a:lnTo>
                  <a:lnTo>
                    <a:pt x="84" y="12"/>
                  </a:lnTo>
                  <a:lnTo>
                    <a:pt x="90" y="10"/>
                  </a:lnTo>
                  <a:lnTo>
                    <a:pt x="96" y="8"/>
                  </a:lnTo>
                  <a:lnTo>
                    <a:pt x="103" y="6"/>
                  </a:lnTo>
                  <a:lnTo>
                    <a:pt x="109" y="5"/>
                  </a:lnTo>
                  <a:lnTo>
                    <a:pt x="116" y="3"/>
                  </a:lnTo>
                  <a:lnTo>
                    <a:pt x="123" y="3"/>
                  </a:lnTo>
                  <a:lnTo>
                    <a:pt x="138" y="2"/>
                  </a:lnTo>
                  <a:lnTo>
                    <a:pt x="151" y="3"/>
                  </a:lnTo>
                  <a:lnTo>
                    <a:pt x="165" y="5"/>
                  </a:lnTo>
                  <a:lnTo>
                    <a:pt x="178" y="8"/>
                  </a:lnTo>
                  <a:lnTo>
                    <a:pt x="184" y="10"/>
                  </a:lnTo>
                  <a:lnTo>
                    <a:pt x="190" y="12"/>
                  </a:lnTo>
                  <a:lnTo>
                    <a:pt x="196" y="15"/>
                  </a:lnTo>
                  <a:lnTo>
                    <a:pt x="202" y="18"/>
                  </a:lnTo>
                  <a:lnTo>
                    <a:pt x="213" y="25"/>
                  </a:lnTo>
                  <a:lnTo>
                    <a:pt x="224" y="33"/>
                  </a:lnTo>
                  <a:lnTo>
                    <a:pt x="233" y="41"/>
                  </a:lnTo>
                  <a:lnTo>
                    <a:pt x="242" y="51"/>
                  </a:lnTo>
                  <a:lnTo>
                    <a:pt x="246" y="56"/>
                  </a:lnTo>
                  <a:lnTo>
                    <a:pt x="250" y="62"/>
                  </a:lnTo>
                  <a:lnTo>
                    <a:pt x="253" y="67"/>
                  </a:lnTo>
                  <a:lnTo>
                    <a:pt x="257" y="73"/>
                  </a:lnTo>
                  <a:lnTo>
                    <a:pt x="262" y="85"/>
                  </a:lnTo>
                  <a:lnTo>
                    <a:pt x="265" y="91"/>
                  </a:lnTo>
                  <a:lnTo>
                    <a:pt x="267" y="97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7"/>
                  </a:lnTo>
                  <a:lnTo>
                    <a:pt x="272" y="123"/>
                  </a:lnTo>
                  <a:lnTo>
                    <a:pt x="273" y="137"/>
                  </a:lnTo>
                  <a:lnTo>
                    <a:pt x="273" y="145"/>
                  </a:lnTo>
                  <a:lnTo>
                    <a:pt x="272" y="152"/>
                  </a:lnTo>
                  <a:lnTo>
                    <a:pt x="270" y="166"/>
                  </a:lnTo>
                  <a:lnTo>
                    <a:pt x="267" y="178"/>
                  </a:lnTo>
                  <a:lnTo>
                    <a:pt x="265" y="185"/>
                  </a:lnTo>
                  <a:lnTo>
                    <a:pt x="262" y="191"/>
                  </a:lnTo>
                  <a:lnTo>
                    <a:pt x="260" y="197"/>
                  </a:lnTo>
                  <a:lnTo>
                    <a:pt x="257" y="203"/>
                  </a:lnTo>
                  <a:lnTo>
                    <a:pt x="250" y="214"/>
                  </a:lnTo>
                  <a:lnTo>
                    <a:pt x="242" y="224"/>
                  </a:lnTo>
                  <a:lnTo>
                    <a:pt x="233" y="234"/>
                  </a:lnTo>
                  <a:lnTo>
                    <a:pt x="224" y="243"/>
                  </a:lnTo>
                  <a:lnTo>
                    <a:pt x="219" y="247"/>
                  </a:lnTo>
                  <a:lnTo>
                    <a:pt x="213" y="251"/>
                  </a:lnTo>
                  <a:lnTo>
                    <a:pt x="208" y="254"/>
                  </a:lnTo>
                  <a:lnTo>
                    <a:pt x="202" y="257"/>
                  </a:lnTo>
                  <a:lnTo>
                    <a:pt x="190" y="263"/>
                  </a:lnTo>
                  <a:lnTo>
                    <a:pt x="184" y="265"/>
                  </a:lnTo>
                  <a:lnTo>
                    <a:pt x="178" y="268"/>
                  </a:lnTo>
                  <a:lnTo>
                    <a:pt x="171" y="269"/>
                  </a:lnTo>
                  <a:lnTo>
                    <a:pt x="165" y="271"/>
                  </a:lnTo>
                  <a:lnTo>
                    <a:pt x="158" y="272"/>
                  </a:lnTo>
                  <a:lnTo>
                    <a:pt x="151" y="273"/>
                  </a:lnTo>
                  <a:lnTo>
                    <a:pt x="138" y="274"/>
                  </a:lnTo>
                  <a:lnTo>
                    <a:pt x="123" y="273"/>
                  </a:lnTo>
                  <a:lnTo>
                    <a:pt x="109" y="271"/>
                  </a:lnTo>
                  <a:lnTo>
                    <a:pt x="96" y="268"/>
                  </a:lnTo>
                  <a:lnTo>
                    <a:pt x="90" y="265"/>
                  </a:lnTo>
                  <a:lnTo>
                    <a:pt x="84" y="263"/>
                  </a:lnTo>
                  <a:lnTo>
                    <a:pt x="78" y="260"/>
                  </a:lnTo>
                  <a:lnTo>
                    <a:pt x="72" y="257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4"/>
                  </a:lnTo>
                  <a:lnTo>
                    <a:pt x="32" y="224"/>
                  </a:lnTo>
                  <a:lnTo>
                    <a:pt x="28" y="219"/>
                  </a:lnTo>
                  <a:lnTo>
                    <a:pt x="24" y="214"/>
                  </a:lnTo>
                  <a:lnTo>
                    <a:pt x="21" y="208"/>
                  </a:lnTo>
                  <a:lnTo>
                    <a:pt x="17" y="203"/>
                  </a:lnTo>
                  <a:lnTo>
                    <a:pt x="12" y="191"/>
                  </a:lnTo>
                  <a:lnTo>
                    <a:pt x="9" y="185"/>
                  </a:lnTo>
                  <a:lnTo>
                    <a:pt x="7" y="178"/>
                  </a:lnTo>
                  <a:lnTo>
                    <a:pt x="5" y="172"/>
                  </a:lnTo>
                  <a:lnTo>
                    <a:pt x="4" y="166"/>
                  </a:lnTo>
                  <a:lnTo>
                    <a:pt x="3" y="159"/>
                  </a:lnTo>
                  <a:lnTo>
                    <a:pt x="2" y="152"/>
                  </a:lnTo>
                  <a:lnTo>
                    <a:pt x="1" y="1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3" name="Freeform 225"/>
            <p:cNvSpPr>
              <a:spLocks noEditPoints="1"/>
            </p:cNvSpPr>
            <p:nvPr/>
          </p:nvSpPr>
          <p:spPr bwMode="auto">
            <a:xfrm rot="1413173">
              <a:off x="2078" y="1566"/>
              <a:ext cx="1562" cy="1562"/>
            </a:xfrm>
            <a:custGeom>
              <a:avLst/>
              <a:gdLst>
                <a:gd name="T0" fmla="*/ 563 w 272"/>
                <a:gd name="T1" fmla="*/ 20444 h 272"/>
                <a:gd name="T2" fmla="*/ 2475 w 272"/>
                <a:gd name="T3" fmla="*/ 14575 h 272"/>
                <a:gd name="T4" fmla="*/ 7586 w 272"/>
                <a:gd name="T5" fmla="*/ 7385 h 272"/>
                <a:gd name="T6" fmla="*/ 12301 w 272"/>
                <a:gd name="T7" fmla="*/ 3595 h 272"/>
                <a:gd name="T8" fmla="*/ 18003 w 272"/>
                <a:gd name="T9" fmla="*/ 1120 h 272"/>
                <a:gd name="T10" fmla="*/ 23120 w 272"/>
                <a:gd name="T11" fmla="*/ 195 h 272"/>
                <a:gd name="T12" fmla="*/ 33508 w 272"/>
                <a:gd name="T13" fmla="*/ 1120 h 272"/>
                <a:gd name="T14" fmla="*/ 38057 w 272"/>
                <a:gd name="T15" fmla="*/ 3032 h 272"/>
                <a:gd name="T16" fmla="*/ 45643 w 272"/>
                <a:gd name="T17" fmla="*/ 9269 h 272"/>
                <a:gd name="T18" fmla="*/ 48479 w 272"/>
                <a:gd name="T19" fmla="*/ 13455 h 272"/>
                <a:gd name="T20" fmla="*/ 50754 w 272"/>
                <a:gd name="T21" fmla="*/ 19129 h 272"/>
                <a:gd name="T22" fmla="*/ 51512 w 272"/>
                <a:gd name="T23" fmla="*/ 25561 h 272"/>
                <a:gd name="T24" fmla="*/ 50392 w 272"/>
                <a:gd name="T25" fmla="*/ 33342 h 272"/>
                <a:gd name="T26" fmla="*/ 48479 w 272"/>
                <a:gd name="T27" fmla="*/ 38057 h 272"/>
                <a:gd name="T28" fmla="*/ 42243 w 272"/>
                <a:gd name="T29" fmla="*/ 45643 h 272"/>
                <a:gd name="T30" fmla="*/ 38057 w 272"/>
                <a:gd name="T31" fmla="*/ 48278 h 272"/>
                <a:gd name="T32" fmla="*/ 32188 w 272"/>
                <a:gd name="T33" fmla="*/ 50553 h 272"/>
                <a:gd name="T34" fmla="*/ 25951 w 272"/>
                <a:gd name="T35" fmla="*/ 51512 h 272"/>
                <a:gd name="T36" fmla="*/ 16849 w 272"/>
                <a:gd name="T37" fmla="*/ 49794 h 272"/>
                <a:gd name="T38" fmla="*/ 11376 w 272"/>
                <a:gd name="T39" fmla="*/ 47159 h 272"/>
                <a:gd name="T40" fmla="*/ 5111 w 272"/>
                <a:gd name="T41" fmla="*/ 41089 h 272"/>
                <a:gd name="T42" fmla="*/ 2079 w 272"/>
                <a:gd name="T43" fmla="*/ 35782 h 272"/>
                <a:gd name="T44" fmla="*/ 563 w 272"/>
                <a:gd name="T45" fmla="*/ 31068 h 272"/>
                <a:gd name="T46" fmla="*/ 362 w 272"/>
                <a:gd name="T47" fmla="*/ 25561 h 272"/>
                <a:gd name="T48" fmla="*/ 1516 w 272"/>
                <a:gd name="T49" fmla="*/ 18003 h 272"/>
                <a:gd name="T50" fmla="*/ 3394 w 272"/>
                <a:gd name="T51" fmla="*/ 13455 h 272"/>
                <a:gd name="T52" fmla="*/ 6828 w 272"/>
                <a:gd name="T53" fmla="*/ 8511 h 272"/>
                <a:gd name="T54" fmla="*/ 12496 w 272"/>
                <a:gd name="T55" fmla="*/ 3991 h 272"/>
                <a:gd name="T56" fmla="*/ 18170 w 272"/>
                <a:gd name="T57" fmla="*/ 1321 h 272"/>
                <a:gd name="T58" fmla="*/ 23120 w 272"/>
                <a:gd name="T59" fmla="*/ 362 h 272"/>
                <a:gd name="T60" fmla="*/ 33342 w 272"/>
                <a:gd name="T61" fmla="*/ 1321 h 272"/>
                <a:gd name="T62" fmla="*/ 37890 w 272"/>
                <a:gd name="T63" fmla="*/ 3233 h 272"/>
                <a:gd name="T64" fmla="*/ 43001 w 272"/>
                <a:gd name="T65" fmla="*/ 6828 h 272"/>
                <a:gd name="T66" fmla="*/ 47520 w 272"/>
                <a:gd name="T67" fmla="*/ 12496 h 272"/>
                <a:gd name="T68" fmla="*/ 50191 w 272"/>
                <a:gd name="T69" fmla="*/ 18003 h 272"/>
                <a:gd name="T70" fmla="*/ 51150 w 272"/>
                <a:gd name="T71" fmla="*/ 23120 h 272"/>
                <a:gd name="T72" fmla="*/ 51150 w 272"/>
                <a:gd name="T73" fmla="*/ 28392 h 272"/>
                <a:gd name="T74" fmla="*/ 49237 w 272"/>
                <a:gd name="T75" fmla="*/ 35616 h 272"/>
                <a:gd name="T76" fmla="*/ 46963 w 272"/>
                <a:gd name="T77" fmla="*/ 39969 h 272"/>
                <a:gd name="T78" fmla="*/ 42048 w 272"/>
                <a:gd name="T79" fmla="*/ 45442 h 272"/>
                <a:gd name="T80" fmla="*/ 35782 w 272"/>
                <a:gd name="T81" fmla="*/ 49237 h 272"/>
                <a:gd name="T82" fmla="*/ 31068 w 272"/>
                <a:gd name="T83" fmla="*/ 50754 h 272"/>
                <a:gd name="T84" fmla="*/ 23120 w 272"/>
                <a:gd name="T85" fmla="*/ 51150 h 272"/>
                <a:gd name="T86" fmla="*/ 15729 w 272"/>
                <a:gd name="T87" fmla="*/ 49237 h 272"/>
                <a:gd name="T88" fmla="*/ 11543 w 272"/>
                <a:gd name="T89" fmla="*/ 46762 h 272"/>
                <a:gd name="T90" fmla="*/ 6070 w 272"/>
                <a:gd name="T91" fmla="*/ 41847 h 272"/>
                <a:gd name="T92" fmla="*/ 2274 w 272"/>
                <a:gd name="T93" fmla="*/ 35616 h 272"/>
                <a:gd name="T94" fmla="*/ 758 w 272"/>
                <a:gd name="T95" fmla="*/ 30867 h 272"/>
                <a:gd name="T96" fmla="*/ 362 w 272"/>
                <a:gd name="T97" fmla="*/ 25561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"/>
                <a:gd name="T148" fmla="*/ 0 h 272"/>
                <a:gd name="T149" fmla="*/ 272 w 272"/>
                <a:gd name="T150" fmla="*/ 272 h 2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" h="272">
                  <a:moveTo>
                    <a:pt x="0" y="135"/>
                  </a:moveTo>
                  <a:lnTo>
                    <a:pt x="0" y="128"/>
                  </a:lnTo>
                  <a:lnTo>
                    <a:pt x="1" y="121"/>
                  </a:lnTo>
                  <a:lnTo>
                    <a:pt x="3" y="108"/>
                  </a:lnTo>
                  <a:lnTo>
                    <a:pt x="6" y="95"/>
                  </a:lnTo>
                  <a:lnTo>
                    <a:pt x="8" y="89"/>
                  </a:lnTo>
                  <a:lnTo>
                    <a:pt x="11" y="83"/>
                  </a:lnTo>
                  <a:lnTo>
                    <a:pt x="13" y="77"/>
                  </a:lnTo>
                  <a:lnTo>
                    <a:pt x="16" y="71"/>
                  </a:lnTo>
                  <a:lnTo>
                    <a:pt x="23" y="60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5" y="27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71" y="16"/>
                  </a:lnTo>
                  <a:lnTo>
                    <a:pt x="83" y="10"/>
                  </a:lnTo>
                  <a:lnTo>
                    <a:pt x="89" y="8"/>
                  </a:lnTo>
                  <a:lnTo>
                    <a:pt x="95" y="6"/>
                  </a:lnTo>
                  <a:lnTo>
                    <a:pt x="102" y="4"/>
                  </a:lnTo>
                  <a:lnTo>
                    <a:pt x="108" y="3"/>
                  </a:lnTo>
                  <a:lnTo>
                    <a:pt x="115" y="1"/>
                  </a:lnTo>
                  <a:lnTo>
                    <a:pt x="122" y="1"/>
                  </a:lnTo>
                  <a:lnTo>
                    <a:pt x="137" y="0"/>
                  </a:lnTo>
                  <a:lnTo>
                    <a:pt x="150" y="1"/>
                  </a:lnTo>
                  <a:lnTo>
                    <a:pt x="164" y="3"/>
                  </a:lnTo>
                  <a:lnTo>
                    <a:pt x="177" y="6"/>
                  </a:lnTo>
                  <a:lnTo>
                    <a:pt x="183" y="8"/>
                  </a:lnTo>
                  <a:lnTo>
                    <a:pt x="189" y="10"/>
                  </a:lnTo>
                  <a:lnTo>
                    <a:pt x="195" y="13"/>
                  </a:lnTo>
                  <a:lnTo>
                    <a:pt x="201" y="16"/>
                  </a:lnTo>
                  <a:lnTo>
                    <a:pt x="212" y="23"/>
                  </a:lnTo>
                  <a:lnTo>
                    <a:pt x="223" y="31"/>
                  </a:lnTo>
                  <a:lnTo>
                    <a:pt x="232" y="39"/>
                  </a:lnTo>
                  <a:lnTo>
                    <a:pt x="241" y="49"/>
                  </a:lnTo>
                  <a:lnTo>
                    <a:pt x="245" y="54"/>
                  </a:lnTo>
                  <a:lnTo>
                    <a:pt x="249" y="60"/>
                  </a:lnTo>
                  <a:lnTo>
                    <a:pt x="252" y="65"/>
                  </a:lnTo>
                  <a:lnTo>
                    <a:pt x="256" y="71"/>
                  </a:lnTo>
                  <a:lnTo>
                    <a:pt x="261" y="83"/>
                  </a:lnTo>
                  <a:lnTo>
                    <a:pt x="264" y="89"/>
                  </a:lnTo>
                  <a:lnTo>
                    <a:pt x="266" y="95"/>
                  </a:lnTo>
                  <a:lnTo>
                    <a:pt x="268" y="101"/>
                  </a:lnTo>
                  <a:lnTo>
                    <a:pt x="269" y="108"/>
                  </a:lnTo>
                  <a:lnTo>
                    <a:pt x="270" y="115"/>
                  </a:lnTo>
                  <a:lnTo>
                    <a:pt x="271" y="121"/>
                  </a:lnTo>
                  <a:lnTo>
                    <a:pt x="272" y="135"/>
                  </a:lnTo>
                  <a:lnTo>
                    <a:pt x="272" y="143"/>
                  </a:lnTo>
                  <a:lnTo>
                    <a:pt x="271" y="150"/>
                  </a:lnTo>
                  <a:lnTo>
                    <a:pt x="269" y="164"/>
                  </a:lnTo>
                  <a:lnTo>
                    <a:pt x="266" y="176"/>
                  </a:lnTo>
                  <a:lnTo>
                    <a:pt x="264" y="183"/>
                  </a:lnTo>
                  <a:lnTo>
                    <a:pt x="261" y="189"/>
                  </a:lnTo>
                  <a:lnTo>
                    <a:pt x="259" y="195"/>
                  </a:lnTo>
                  <a:lnTo>
                    <a:pt x="256" y="201"/>
                  </a:lnTo>
                  <a:lnTo>
                    <a:pt x="249" y="212"/>
                  </a:lnTo>
                  <a:lnTo>
                    <a:pt x="241" y="222"/>
                  </a:lnTo>
                  <a:lnTo>
                    <a:pt x="232" y="232"/>
                  </a:lnTo>
                  <a:lnTo>
                    <a:pt x="223" y="241"/>
                  </a:lnTo>
                  <a:lnTo>
                    <a:pt x="218" y="245"/>
                  </a:lnTo>
                  <a:lnTo>
                    <a:pt x="212" y="249"/>
                  </a:lnTo>
                  <a:lnTo>
                    <a:pt x="207" y="252"/>
                  </a:lnTo>
                  <a:lnTo>
                    <a:pt x="201" y="255"/>
                  </a:lnTo>
                  <a:lnTo>
                    <a:pt x="189" y="261"/>
                  </a:lnTo>
                  <a:lnTo>
                    <a:pt x="183" y="263"/>
                  </a:lnTo>
                  <a:lnTo>
                    <a:pt x="177" y="266"/>
                  </a:lnTo>
                  <a:lnTo>
                    <a:pt x="170" y="267"/>
                  </a:lnTo>
                  <a:lnTo>
                    <a:pt x="164" y="269"/>
                  </a:lnTo>
                  <a:lnTo>
                    <a:pt x="157" y="270"/>
                  </a:lnTo>
                  <a:lnTo>
                    <a:pt x="150" y="271"/>
                  </a:lnTo>
                  <a:lnTo>
                    <a:pt x="137" y="272"/>
                  </a:lnTo>
                  <a:lnTo>
                    <a:pt x="122" y="271"/>
                  </a:lnTo>
                  <a:lnTo>
                    <a:pt x="108" y="269"/>
                  </a:lnTo>
                  <a:lnTo>
                    <a:pt x="95" y="266"/>
                  </a:lnTo>
                  <a:lnTo>
                    <a:pt x="89" y="263"/>
                  </a:lnTo>
                  <a:lnTo>
                    <a:pt x="83" y="261"/>
                  </a:lnTo>
                  <a:lnTo>
                    <a:pt x="77" y="258"/>
                  </a:lnTo>
                  <a:lnTo>
                    <a:pt x="71" y="255"/>
                  </a:lnTo>
                  <a:lnTo>
                    <a:pt x="60" y="249"/>
                  </a:lnTo>
                  <a:lnTo>
                    <a:pt x="49" y="241"/>
                  </a:lnTo>
                  <a:lnTo>
                    <a:pt x="40" y="232"/>
                  </a:lnTo>
                  <a:lnTo>
                    <a:pt x="31" y="222"/>
                  </a:lnTo>
                  <a:lnTo>
                    <a:pt x="27" y="217"/>
                  </a:lnTo>
                  <a:lnTo>
                    <a:pt x="23" y="212"/>
                  </a:lnTo>
                  <a:lnTo>
                    <a:pt x="20" y="206"/>
                  </a:lnTo>
                  <a:lnTo>
                    <a:pt x="16" y="201"/>
                  </a:lnTo>
                  <a:lnTo>
                    <a:pt x="11" y="189"/>
                  </a:lnTo>
                  <a:lnTo>
                    <a:pt x="8" y="183"/>
                  </a:lnTo>
                  <a:lnTo>
                    <a:pt x="6" y="176"/>
                  </a:lnTo>
                  <a:lnTo>
                    <a:pt x="4" y="170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1" y="150"/>
                  </a:lnTo>
                  <a:lnTo>
                    <a:pt x="0" y="135"/>
                  </a:lnTo>
                  <a:close/>
                  <a:moveTo>
                    <a:pt x="2" y="135"/>
                  </a:moveTo>
                  <a:lnTo>
                    <a:pt x="2" y="128"/>
                  </a:lnTo>
                  <a:lnTo>
                    <a:pt x="2" y="122"/>
                  </a:lnTo>
                  <a:lnTo>
                    <a:pt x="4" y="108"/>
                  </a:lnTo>
                  <a:lnTo>
                    <a:pt x="8" y="95"/>
                  </a:lnTo>
                  <a:lnTo>
                    <a:pt x="10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18" y="71"/>
                  </a:lnTo>
                  <a:lnTo>
                    <a:pt x="21" y="66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66" y="21"/>
                  </a:lnTo>
                  <a:lnTo>
                    <a:pt x="72" y="17"/>
                  </a:lnTo>
                  <a:lnTo>
                    <a:pt x="83" y="12"/>
                  </a:lnTo>
                  <a:lnTo>
                    <a:pt x="89" y="9"/>
                  </a:lnTo>
                  <a:lnTo>
                    <a:pt x="96" y="7"/>
                  </a:lnTo>
                  <a:lnTo>
                    <a:pt x="102" y="5"/>
                  </a:lnTo>
                  <a:lnTo>
                    <a:pt x="109" y="4"/>
                  </a:lnTo>
                  <a:lnTo>
                    <a:pt x="115" y="3"/>
                  </a:lnTo>
                  <a:lnTo>
                    <a:pt x="122" y="2"/>
                  </a:lnTo>
                  <a:lnTo>
                    <a:pt x="137" y="1"/>
                  </a:lnTo>
                  <a:lnTo>
                    <a:pt x="150" y="2"/>
                  </a:lnTo>
                  <a:lnTo>
                    <a:pt x="164" y="4"/>
                  </a:lnTo>
                  <a:lnTo>
                    <a:pt x="176" y="7"/>
                  </a:lnTo>
                  <a:lnTo>
                    <a:pt x="183" y="9"/>
                  </a:lnTo>
                  <a:lnTo>
                    <a:pt x="189" y="12"/>
                  </a:lnTo>
                  <a:lnTo>
                    <a:pt x="195" y="14"/>
                  </a:lnTo>
                  <a:lnTo>
                    <a:pt x="200" y="17"/>
                  </a:lnTo>
                  <a:lnTo>
                    <a:pt x="206" y="21"/>
                  </a:lnTo>
                  <a:lnTo>
                    <a:pt x="211" y="24"/>
                  </a:lnTo>
                  <a:lnTo>
                    <a:pt x="222" y="32"/>
                  </a:lnTo>
                  <a:lnTo>
                    <a:pt x="227" y="36"/>
                  </a:lnTo>
                  <a:lnTo>
                    <a:pt x="231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1" y="66"/>
                  </a:lnTo>
                  <a:lnTo>
                    <a:pt x="254" y="71"/>
                  </a:lnTo>
                  <a:lnTo>
                    <a:pt x="260" y="83"/>
                  </a:lnTo>
                  <a:lnTo>
                    <a:pt x="262" y="89"/>
                  </a:lnTo>
                  <a:lnTo>
                    <a:pt x="265" y="95"/>
                  </a:lnTo>
                  <a:lnTo>
                    <a:pt x="266" y="102"/>
                  </a:lnTo>
                  <a:lnTo>
                    <a:pt x="268" y="108"/>
                  </a:lnTo>
                  <a:lnTo>
                    <a:pt x="269" y="115"/>
                  </a:lnTo>
                  <a:lnTo>
                    <a:pt x="270" y="122"/>
                  </a:lnTo>
                  <a:lnTo>
                    <a:pt x="270" y="128"/>
                  </a:lnTo>
                  <a:lnTo>
                    <a:pt x="271" y="135"/>
                  </a:lnTo>
                  <a:lnTo>
                    <a:pt x="270" y="143"/>
                  </a:lnTo>
                  <a:lnTo>
                    <a:pt x="270" y="150"/>
                  </a:lnTo>
                  <a:lnTo>
                    <a:pt x="268" y="163"/>
                  </a:lnTo>
                  <a:lnTo>
                    <a:pt x="265" y="176"/>
                  </a:lnTo>
                  <a:lnTo>
                    <a:pt x="262" y="182"/>
                  </a:lnTo>
                  <a:lnTo>
                    <a:pt x="260" y="188"/>
                  </a:lnTo>
                  <a:lnTo>
                    <a:pt x="257" y="194"/>
                  </a:lnTo>
                  <a:lnTo>
                    <a:pt x="254" y="200"/>
                  </a:lnTo>
                  <a:lnTo>
                    <a:pt x="251" y="206"/>
                  </a:lnTo>
                  <a:lnTo>
                    <a:pt x="248" y="211"/>
                  </a:lnTo>
                  <a:lnTo>
                    <a:pt x="240" y="221"/>
                  </a:lnTo>
                  <a:lnTo>
                    <a:pt x="236" y="226"/>
                  </a:lnTo>
                  <a:lnTo>
                    <a:pt x="231" y="231"/>
                  </a:lnTo>
                  <a:lnTo>
                    <a:pt x="222" y="240"/>
                  </a:lnTo>
                  <a:lnTo>
                    <a:pt x="211" y="247"/>
                  </a:lnTo>
                  <a:lnTo>
                    <a:pt x="206" y="251"/>
                  </a:lnTo>
                  <a:lnTo>
                    <a:pt x="200" y="254"/>
                  </a:lnTo>
                  <a:lnTo>
                    <a:pt x="189" y="260"/>
                  </a:lnTo>
                  <a:lnTo>
                    <a:pt x="183" y="262"/>
                  </a:lnTo>
                  <a:lnTo>
                    <a:pt x="176" y="264"/>
                  </a:lnTo>
                  <a:lnTo>
                    <a:pt x="170" y="266"/>
                  </a:lnTo>
                  <a:lnTo>
                    <a:pt x="164" y="268"/>
                  </a:lnTo>
                  <a:lnTo>
                    <a:pt x="157" y="269"/>
                  </a:lnTo>
                  <a:lnTo>
                    <a:pt x="150" y="270"/>
                  </a:lnTo>
                  <a:lnTo>
                    <a:pt x="137" y="270"/>
                  </a:lnTo>
                  <a:lnTo>
                    <a:pt x="122" y="270"/>
                  </a:lnTo>
                  <a:lnTo>
                    <a:pt x="109" y="268"/>
                  </a:lnTo>
                  <a:lnTo>
                    <a:pt x="96" y="264"/>
                  </a:lnTo>
                  <a:lnTo>
                    <a:pt x="89" y="262"/>
                  </a:lnTo>
                  <a:lnTo>
                    <a:pt x="83" y="260"/>
                  </a:lnTo>
                  <a:lnTo>
                    <a:pt x="77" y="257"/>
                  </a:lnTo>
                  <a:lnTo>
                    <a:pt x="72" y="254"/>
                  </a:lnTo>
                  <a:lnTo>
                    <a:pt x="66" y="251"/>
                  </a:lnTo>
                  <a:lnTo>
                    <a:pt x="61" y="247"/>
                  </a:lnTo>
                  <a:lnTo>
                    <a:pt x="50" y="240"/>
                  </a:lnTo>
                  <a:lnTo>
                    <a:pt x="45" y="235"/>
                  </a:lnTo>
                  <a:lnTo>
                    <a:pt x="41" y="231"/>
                  </a:lnTo>
                  <a:lnTo>
                    <a:pt x="32" y="221"/>
                  </a:lnTo>
                  <a:lnTo>
                    <a:pt x="24" y="211"/>
                  </a:lnTo>
                  <a:lnTo>
                    <a:pt x="21" y="206"/>
                  </a:lnTo>
                  <a:lnTo>
                    <a:pt x="18" y="200"/>
                  </a:lnTo>
                  <a:lnTo>
                    <a:pt x="12" y="188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6" y="170"/>
                  </a:lnTo>
                  <a:lnTo>
                    <a:pt x="4" y="163"/>
                  </a:lnTo>
                  <a:lnTo>
                    <a:pt x="3" y="157"/>
                  </a:lnTo>
                  <a:lnTo>
                    <a:pt x="2" y="150"/>
                  </a:lnTo>
                  <a:lnTo>
                    <a:pt x="2" y="143"/>
                  </a:lnTo>
                  <a:lnTo>
                    <a:pt x="2" y="1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4" name="Freeform 226"/>
            <p:cNvSpPr>
              <a:spLocks noEditPoints="1"/>
            </p:cNvSpPr>
            <p:nvPr/>
          </p:nvSpPr>
          <p:spPr bwMode="auto">
            <a:xfrm rot="1413173">
              <a:off x="2089" y="1572"/>
              <a:ext cx="1546" cy="1546"/>
            </a:xfrm>
            <a:custGeom>
              <a:avLst/>
              <a:gdLst>
                <a:gd name="T0" fmla="*/ 362 w 269"/>
                <a:gd name="T1" fmla="*/ 20316 h 269"/>
                <a:gd name="T2" fmla="*/ 2477 w 269"/>
                <a:gd name="T3" fmla="*/ 14437 h 269"/>
                <a:gd name="T4" fmla="*/ 5684 w 269"/>
                <a:gd name="T5" fmla="*/ 9316 h 269"/>
                <a:gd name="T6" fmla="*/ 11196 w 269"/>
                <a:gd name="T7" fmla="*/ 4362 h 269"/>
                <a:gd name="T8" fmla="*/ 16517 w 269"/>
                <a:gd name="T9" fmla="*/ 1517 h 269"/>
                <a:gd name="T10" fmla="*/ 21437 w 269"/>
                <a:gd name="T11" fmla="*/ 362 h 269"/>
                <a:gd name="T12" fmla="*/ 30753 w 269"/>
                <a:gd name="T13" fmla="*/ 563 h 269"/>
                <a:gd name="T14" fmla="*/ 36633 w 269"/>
                <a:gd name="T15" fmla="*/ 2477 h 269"/>
                <a:gd name="T16" fmla="*/ 41748 w 269"/>
                <a:gd name="T17" fmla="*/ 5879 h 269"/>
                <a:gd name="T18" fmla="*/ 46708 w 269"/>
                <a:gd name="T19" fmla="*/ 11196 h 269"/>
                <a:gd name="T20" fmla="*/ 49346 w 269"/>
                <a:gd name="T21" fmla="*/ 16713 h 269"/>
                <a:gd name="T22" fmla="*/ 50702 w 269"/>
                <a:gd name="T23" fmla="*/ 21633 h 269"/>
                <a:gd name="T24" fmla="*/ 50869 w 269"/>
                <a:gd name="T25" fmla="*/ 26954 h 269"/>
                <a:gd name="T26" fmla="*/ 49346 w 269"/>
                <a:gd name="T27" fmla="*/ 34351 h 269"/>
                <a:gd name="T28" fmla="*/ 47265 w 269"/>
                <a:gd name="T29" fmla="*/ 38909 h 269"/>
                <a:gd name="T30" fmla="*/ 43466 w 269"/>
                <a:gd name="T31" fmla="*/ 43667 h 269"/>
                <a:gd name="T32" fmla="*/ 37587 w 269"/>
                <a:gd name="T33" fmla="*/ 48024 h 269"/>
                <a:gd name="T34" fmla="*/ 31909 w 269"/>
                <a:gd name="T35" fmla="*/ 50305 h 269"/>
                <a:gd name="T36" fmla="*/ 25633 w 269"/>
                <a:gd name="T37" fmla="*/ 51064 h 269"/>
                <a:gd name="T38" fmla="*/ 16517 w 269"/>
                <a:gd name="T39" fmla="*/ 49547 h 269"/>
                <a:gd name="T40" fmla="*/ 12155 w 269"/>
                <a:gd name="T41" fmla="*/ 47466 h 269"/>
                <a:gd name="T42" fmla="*/ 7397 w 269"/>
                <a:gd name="T43" fmla="*/ 43667 h 269"/>
                <a:gd name="T44" fmla="*/ 3040 w 269"/>
                <a:gd name="T45" fmla="*/ 37788 h 269"/>
                <a:gd name="T46" fmla="*/ 759 w 269"/>
                <a:gd name="T47" fmla="*/ 32075 h 269"/>
                <a:gd name="T48" fmla="*/ 0 w 269"/>
                <a:gd name="T49" fmla="*/ 26954 h 269"/>
                <a:gd name="T50" fmla="*/ 759 w 269"/>
                <a:gd name="T51" fmla="*/ 20512 h 269"/>
                <a:gd name="T52" fmla="*/ 3236 w 269"/>
                <a:gd name="T53" fmla="*/ 13477 h 269"/>
                <a:gd name="T54" fmla="*/ 7598 w 269"/>
                <a:gd name="T55" fmla="*/ 7598 h 269"/>
                <a:gd name="T56" fmla="*/ 13276 w 269"/>
                <a:gd name="T57" fmla="*/ 3402 h 269"/>
                <a:gd name="T58" fmla="*/ 17834 w 269"/>
                <a:gd name="T59" fmla="*/ 1517 h 269"/>
                <a:gd name="T60" fmla="*/ 22793 w 269"/>
                <a:gd name="T61" fmla="*/ 362 h 269"/>
                <a:gd name="T62" fmla="*/ 33029 w 269"/>
                <a:gd name="T63" fmla="*/ 1517 h 269"/>
                <a:gd name="T64" fmla="*/ 38547 w 269"/>
                <a:gd name="T65" fmla="*/ 3994 h 269"/>
                <a:gd name="T66" fmla="*/ 44989 w 269"/>
                <a:gd name="T67" fmla="*/ 9477 h 269"/>
                <a:gd name="T68" fmla="*/ 48225 w 269"/>
                <a:gd name="T69" fmla="*/ 14632 h 269"/>
                <a:gd name="T70" fmla="*/ 49943 w 269"/>
                <a:gd name="T71" fmla="*/ 19155 h 269"/>
                <a:gd name="T72" fmla="*/ 50702 w 269"/>
                <a:gd name="T73" fmla="*/ 25431 h 269"/>
                <a:gd name="T74" fmla="*/ 49185 w 269"/>
                <a:gd name="T75" fmla="*/ 34351 h 269"/>
                <a:gd name="T76" fmla="*/ 46311 w 269"/>
                <a:gd name="T77" fmla="*/ 39667 h 269"/>
                <a:gd name="T78" fmla="*/ 39667 w 269"/>
                <a:gd name="T79" fmla="*/ 46506 h 269"/>
                <a:gd name="T80" fmla="*/ 35311 w 269"/>
                <a:gd name="T81" fmla="*/ 48788 h 269"/>
                <a:gd name="T82" fmla="*/ 30552 w 269"/>
                <a:gd name="T83" fmla="*/ 50305 h 269"/>
                <a:gd name="T84" fmla="*/ 22793 w 269"/>
                <a:gd name="T85" fmla="*/ 50702 h 269"/>
                <a:gd name="T86" fmla="*/ 15558 w 269"/>
                <a:gd name="T87" fmla="*/ 48788 h 269"/>
                <a:gd name="T88" fmla="*/ 9316 w 269"/>
                <a:gd name="T89" fmla="*/ 45185 h 269"/>
                <a:gd name="T90" fmla="*/ 3799 w 269"/>
                <a:gd name="T91" fmla="*/ 38713 h 269"/>
                <a:gd name="T92" fmla="*/ 1718 w 269"/>
                <a:gd name="T93" fmla="*/ 34351 h 269"/>
                <a:gd name="T94" fmla="*/ 362 w 269"/>
                <a:gd name="T95" fmla="*/ 29431 h 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9"/>
                <a:gd name="T145" fmla="*/ 0 h 269"/>
                <a:gd name="T146" fmla="*/ 269 w 269"/>
                <a:gd name="T147" fmla="*/ 269 h 2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9" h="269">
                  <a:moveTo>
                    <a:pt x="0" y="134"/>
                  </a:moveTo>
                  <a:lnTo>
                    <a:pt x="0" y="127"/>
                  </a:lnTo>
                  <a:lnTo>
                    <a:pt x="0" y="121"/>
                  </a:lnTo>
                  <a:lnTo>
                    <a:pt x="2" y="107"/>
                  </a:lnTo>
                  <a:lnTo>
                    <a:pt x="6" y="94"/>
                  </a:lnTo>
                  <a:lnTo>
                    <a:pt x="8" y="88"/>
                  </a:lnTo>
                  <a:lnTo>
                    <a:pt x="10" y="82"/>
                  </a:lnTo>
                  <a:lnTo>
                    <a:pt x="13" y="76"/>
                  </a:lnTo>
                  <a:lnTo>
                    <a:pt x="16" y="70"/>
                  </a:lnTo>
                  <a:lnTo>
                    <a:pt x="19" y="65"/>
                  </a:lnTo>
                  <a:lnTo>
                    <a:pt x="22" y="59"/>
                  </a:lnTo>
                  <a:lnTo>
                    <a:pt x="30" y="49"/>
                  </a:lnTo>
                  <a:lnTo>
                    <a:pt x="34" y="44"/>
                  </a:lnTo>
                  <a:lnTo>
                    <a:pt x="39" y="39"/>
                  </a:lnTo>
                  <a:lnTo>
                    <a:pt x="48" y="31"/>
                  </a:lnTo>
                  <a:lnTo>
                    <a:pt x="59" y="23"/>
                  </a:lnTo>
                  <a:lnTo>
                    <a:pt x="64" y="20"/>
                  </a:lnTo>
                  <a:lnTo>
                    <a:pt x="70" y="16"/>
                  </a:lnTo>
                  <a:lnTo>
                    <a:pt x="81" y="11"/>
                  </a:lnTo>
                  <a:lnTo>
                    <a:pt x="87" y="8"/>
                  </a:lnTo>
                  <a:lnTo>
                    <a:pt x="94" y="6"/>
                  </a:lnTo>
                  <a:lnTo>
                    <a:pt x="100" y="4"/>
                  </a:lnTo>
                  <a:lnTo>
                    <a:pt x="107" y="3"/>
                  </a:lnTo>
                  <a:lnTo>
                    <a:pt x="113" y="2"/>
                  </a:lnTo>
                  <a:lnTo>
                    <a:pt x="120" y="1"/>
                  </a:lnTo>
                  <a:lnTo>
                    <a:pt x="135" y="0"/>
                  </a:lnTo>
                  <a:lnTo>
                    <a:pt x="148" y="1"/>
                  </a:lnTo>
                  <a:lnTo>
                    <a:pt x="162" y="3"/>
                  </a:lnTo>
                  <a:lnTo>
                    <a:pt x="174" y="6"/>
                  </a:lnTo>
                  <a:lnTo>
                    <a:pt x="181" y="8"/>
                  </a:lnTo>
                  <a:lnTo>
                    <a:pt x="187" y="11"/>
                  </a:lnTo>
                  <a:lnTo>
                    <a:pt x="193" y="13"/>
                  </a:lnTo>
                  <a:lnTo>
                    <a:pt x="198" y="16"/>
                  </a:lnTo>
                  <a:lnTo>
                    <a:pt x="204" y="20"/>
                  </a:lnTo>
                  <a:lnTo>
                    <a:pt x="209" y="23"/>
                  </a:lnTo>
                  <a:lnTo>
                    <a:pt x="220" y="31"/>
                  </a:lnTo>
                  <a:lnTo>
                    <a:pt x="225" y="35"/>
                  </a:lnTo>
                  <a:lnTo>
                    <a:pt x="229" y="39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49" y="65"/>
                  </a:lnTo>
                  <a:lnTo>
                    <a:pt x="252" y="70"/>
                  </a:lnTo>
                  <a:lnTo>
                    <a:pt x="258" y="82"/>
                  </a:lnTo>
                  <a:lnTo>
                    <a:pt x="260" y="88"/>
                  </a:lnTo>
                  <a:lnTo>
                    <a:pt x="263" y="94"/>
                  </a:lnTo>
                  <a:lnTo>
                    <a:pt x="264" y="101"/>
                  </a:lnTo>
                  <a:lnTo>
                    <a:pt x="266" y="107"/>
                  </a:lnTo>
                  <a:lnTo>
                    <a:pt x="267" y="114"/>
                  </a:lnTo>
                  <a:lnTo>
                    <a:pt x="268" y="121"/>
                  </a:lnTo>
                  <a:lnTo>
                    <a:pt x="268" y="127"/>
                  </a:lnTo>
                  <a:lnTo>
                    <a:pt x="269" y="134"/>
                  </a:lnTo>
                  <a:lnTo>
                    <a:pt x="268" y="142"/>
                  </a:lnTo>
                  <a:lnTo>
                    <a:pt x="268" y="149"/>
                  </a:lnTo>
                  <a:lnTo>
                    <a:pt x="266" y="162"/>
                  </a:lnTo>
                  <a:lnTo>
                    <a:pt x="263" y="175"/>
                  </a:lnTo>
                  <a:lnTo>
                    <a:pt x="260" y="181"/>
                  </a:lnTo>
                  <a:lnTo>
                    <a:pt x="258" y="187"/>
                  </a:lnTo>
                  <a:lnTo>
                    <a:pt x="255" y="193"/>
                  </a:lnTo>
                  <a:lnTo>
                    <a:pt x="252" y="199"/>
                  </a:lnTo>
                  <a:lnTo>
                    <a:pt x="249" y="205"/>
                  </a:lnTo>
                  <a:lnTo>
                    <a:pt x="246" y="210"/>
                  </a:lnTo>
                  <a:lnTo>
                    <a:pt x="238" y="220"/>
                  </a:lnTo>
                  <a:lnTo>
                    <a:pt x="234" y="225"/>
                  </a:lnTo>
                  <a:lnTo>
                    <a:pt x="229" y="230"/>
                  </a:lnTo>
                  <a:lnTo>
                    <a:pt x="220" y="239"/>
                  </a:lnTo>
                  <a:lnTo>
                    <a:pt x="209" y="246"/>
                  </a:lnTo>
                  <a:lnTo>
                    <a:pt x="204" y="250"/>
                  </a:lnTo>
                  <a:lnTo>
                    <a:pt x="198" y="253"/>
                  </a:lnTo>
                  <a:lnTo>
                    <a:pt x="187" y="259"/>
                  </a:lnTo>
                  <a:lnTo>
                    <a:pt x="181" y="261"/>
                  </a:lnTo>
                  <a:lnTo>
                    <a:pt x="174" y="263"/>
                  </a:lnTo>
                  <a:lnTo>
                    <a:pt x="168" y="265"/>
                  </a:lnTo>
                  <a:lnTo>
                    <a:pt x="162" y="267"/>
                  </a:lnTo>
                  <a:lnTo>
                    <a:pt x="155" y="268"/>
                  </a:lnTo>
                  <a:lnTo>
                    <a:pt x="148" y="269"/>
                  </a:lnTo>
                  <a:lnTo>
                    <a:pt x="135" y="269"/>
                  </a:lnTo>
                  <a:lnTo>
                    <a:pt x="120" y="269"/>
                  </a:lnTo>
                  <a:lnTo>
                    <a:pt x="107" y="267"/>
                  </a:lnTo>
                  <a:lnTo>
                    <a:pt x="94" y="263"/>
                  </a:lnTo>
                  <a:lnTo>
                    <a:pt x="87" y="261"/>
                  </a:lnTo>
                  <a:lnTo>
                    <a:pt x="81" y="259"/>
                  </a:lnTo>
                  <a:lnTo>
                    <a:pt x="75" y="256"/>
                  </a:lnTo>
                  <a:lnTo>
                    <a:pt x="70" y="253"/>
                  </a:lnTo>
                  <a:lnTo>
                    <a:pt x="64" y="250"/>
                  </a:lnTo>
                  <a:lnTo>
                    <a:pt x="59" y="246"/>
                  </a:lnTo>
                  <a:lnTo>
                    <a:pt x="48" y="239"/>
                  </a:lnTo>
                  <a:lnTo>
                    <a:pt x="43" y="234"/>
                  </a:lnTo>
                  <a:lnTo>
                    <a:pt x="39" y="230"/>
                  </a:lnTo>
                  <a:lnTo>
                    <a:pt x="30" y="220"/>
                  </a:lnTo>
                  <a:lnTo>
                    <a:pt x="22" y="210"/>
                  </a:lnTo>
                  <a:lnTo>
                    <a:pt x="19" y="205"/>
                  </a:lnTo>
                  <a:lnTo>
                    <a:pt x="16" y="199"/>
                  </a:lnTo>
                  <a:lnTo>
                    <a:pt x="10" y="187"/>
                  </a:lnTo>
                  <a:lnTo>
                    <a:pt x="8" y="181"/>
                  </a:lnTo>
                  <a:lnTo>
                    <a:pt x="6" y="175"/>
                  </a:lnTo>
                  <a:lnTo>
                    <a:pt x="4" y="169"/>
                  </a:lnTo>
                  <a:lnTo>
                    <a:pt x="2" y="162"/>
                  </a:lnTo>
                  <a:lnTo>
                    <a:pt x="1" y="156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34"/>
                  </a:lnTo>
                  <a:close/>
                  <a:moveTo>
                    <a:pt x="1" y="134"/>
                  </a:moveTo>
                  <a:lnTo>
                    <a:pt x="2" y="121"/>
                  </a:lnTo>
                  <a:lnTo>
                    <a:pt x="4" y="108"/>
                  </a:lnTo>
                  <a:lnTo>
                    <a:pt x="7" y="95"/>
                  </a:lnTo>
                  <a:lnTo>
                    <a:pt x="9" y="89"/>
                  </a:lnTo>
                  <a:lnTo>
                    <a:pt x="11" y="83"/>
                  </a:lnTo>
                  <a:lnTo>
                    <a:pt x="17" y="71"/>
                  </a:lnTo>
                  <a:lnTo>
                    <a:pt x="20" y="65"/>
                  </a:lnTo>
                  <a:lnTo>
                    <a:pt x="24" y="60"/>
                  </a:lnTo>
                  <a:lnTo>
                    <a:pt x="31" y="50"/>
                  </a:lnTo>
                  <a:lnTo>
                    <a:pt x="40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65" y="21"/>
                  </a:lnTo>
                  <a:lnTo>
                    <a:pt x="70" y="18"/>
                  </a:lnTo>
                  <a:lnTo>
                    <a:pt x="76" y="15"/>
                  </a:lnTo>
                  <a:lnTo>
                    <a:pt x="82" y="12"/>
                  </a:lnTo>
                  <a:lnTo>
                    <a:pt x="88" y="10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7" y="4"/>
                  </a:lnTo>
                  <a:lnTo>
                    <a:pt x="113" y="3"/>
                  </a:lnTo>
                  <a:lnTo>
                    <a:pt x="120" y="2"/>
                  </a:lnTo>
                  <a:lnTo>
                    <a:pt x="135" y="2"/>
                  </a:lnTo>
                  <a:lnTo>
                    <a:pt x="148" y="2"/>
                  </a:lnTo>
                  <a:lnTo>
                    <a:pt x="161" y="4"/>
                  </a:lnTo>
                  <a:lnTo>
                    <a:pt x="174" y="8"/>
                  </a:lnTo>
                  <a:lnTo>
                    <a:pt x="180" y="10"/>
                  </a:lnTo>
                  <a:lnTo>
                    <a:pt x="186" y="12"/>
                  </a:lnTo>
                  <a:lnTo>
                    <a:pt x="198" y="18"/>
                  </a:lnTo>
                  <a:lnTo>
                    <a:pt x="203" y="21"/>
                  </a:lnTo>
                  <a:lnTo>
                    <a:pt x="209" y="24"/>
                  </a:lnTo>
                  <a:lnTo>
                    <a:pt x="219" y="32"/>
                  </a:lnTo>
                  <a:lnTo>
                    <a:pt x="228" y="40"/>
                  </a:lnTo>
                  <a:lnTo>
                    <a:pt x="237" y="50"/>
                  </a:lnTo>
                  <a:lnTo>
                    <a:pt x="244" y="60"/>
                  </a:lnTo>
                  <a:lnTo>
                    <a:pt x="248" y="65"/>
                  </a:lnTo>
                  <a:lnTo>
                    <a:pt x="251" y="71"/>
                  </a:lnTo>
                  <a:lnTo>
                    <a:pt x="254" y="77"/>
                  </a:lnTo>
                  <a:lnTo>
                    <a:pt x="257" y="83"/>
                  </a:lnTo>
                  <a:lnTo>
                    <a:pt x="259" y="89"/>
                  </a:lnTo>
                  <a:lnTo>
                    <a:pt x="261" y="95"/>
                  </a:lnTo>
                  <a:lnTo>
                    <a:pt x="263" y="101"/>
                  </a:lnTo>
                  <a:lnTo>
                    <a:pt x="264" y="108"/>
                  </a:lnTo>
                  <a:lnTo>
                    <a:pt x="266" y="114"/>
                  </a:lnTo>
                  <a:lnTo>
                    <a:pt x="266" y="121"/>
                  </a:lnTo>
                  <a:lnTo>
                    <a:pt x="267" y="134"/>
                  </a:lnTo>
                  <a:lnTo>
                    <a:pt x="266" y="149"/>
                  </a:lnTo>
                  <a:lnTo>
                    <a:pt x="264" y="162"/>
                  </a:lnTo>
                  <a:lnTo>
                    <a:pt x="261" y="175"/>
                  </a:lnTo>
                  <a:lnTo>
                    <a:pt x="259" y="181"/>
                  </a:lnTo>
                  <a:lnTo>
                    <a:pt x="257" y="187"/>
                  </a:lnTo>
                  <a:lnTo>
                    <a:pt x="251" y="198"/>
                  </a:lnTo>
                  <a:lnTo>
                    <a:pt x="248" y="204"/>
                  </a:lnTo>
                  <a:lnTo>
                    <a:pt x="244" y="209"/>
                  </a:lnTo>
                  <a:lnTo>
                    <a:pt x="237" y="220"/>
                  </a:lnTo>
                  <a:lnTo>
                    <a:pt x="228" y="229"/>
                  </a:lnTo>
                  <a:lnTo>
                    <a:pt x="219" y="238"/>
                  </a:lnTo>
                  <a:lnTo>
                    <a:pt x="209" y="245"/>
                  </a:lnTo>
                  <a:lnTo>
                    <a:pt x="203" y="249"/>
                  </a:lnTo>
                  <a:lnTo>
                    <a:pt x="198" y="252"/>
                  </a:lnTo>
                  <a:lnTo>
                    <a:pt x="192" y="255"/>
                  </a:lnTo>
                  <a:lnTo>
                    <a:pt x="186" y="257"/>
                  </a:lnTo>
                  <a:lnTo>
                    <a:pt x="180" y="260"/>
                  </a:lnTo>
                  <a:lnTo>
                    <a:pt x="174" y="262"/>
                  </a:lnTo>
                  <a:lnTo>
                    <a:pt x="168" y="264"/>
                  </a:lnTo>
                  <a:lnTo>
                    <a:pt x="161" y="265"/>
                  </a:lnTo>
                  <a:lnTo>
                    <a:pt x="155" y="266"/>
                  </a:lnTo>
                  <a:lnTo>
                    <a:pt x="148" y="267"/>
                  </a:lnTo>
                  <a:lnTo>
                    <a:pt x="135" y="268"/>
                  </a:lnTo>
                  <a:lnTo>
                    <a:pt x="120" y="267"/>
                  </a:lnTo>
                  <a:lnTo>
                    <a:pt x="107" y="265"/>
                  </a:lnTo>
                  <a:lnTo>
                    <a:pt x="94" y="262"/>
                  </a:lnTo>
                  <a:lnTo>
                    <a:pt x="88" y="260"/>
                  </a:lnTo>
                  <a:lnTo>
                    <a:pt x="82" y="257"/>
                  </a:lnTo>
                  <a:lnTo>
                    <a:pt x="70" y="252"/>
                  </a:lnTo>
                  <a:lnTo>
                    <a:pt x="65" y="249"/>
                  </a:lnTo>
                  <a:lnTo>
                    <a:pt x="59" y="245"/>
                  </a:lnTo>
                  <a:lnTo>
                    <a:pt x="49" y="238"/>
                  </a:lnTo>
                  <a:lnTo>
                    <a:pt x="40" y="229"/>
                  </a:lnTo>
                  <a:lnTo>
                    <a:pt x="31" y="220"/>
                  </a:lnTo>
                  <a:lnTo>
                    <a:pt x="24" y="209"/>
                  </a:lnTo>
                  <a:lnTo>
                    <a:pt x="20" y="204"/>
                  </a:lnTo>
                  <a:lnTo>
                    <a:pt x="17" y="198"/>
                  </a:lnTo>
                  <a:lnTo>
                    <a:pt x="14" y="193"/>
                  </a:lnTo>
                  <a:lnTo>
                    <a:pt x="11" y="187"/>
                  </a:lnTo>
                  <a:lnTo>
                    <a:pt x="9" y="181"/>
                  </a:lnTo>
                  <a:lnTo>
                    <a:pt x="7" y="175"/>
                  </a:lnTo>
                  <a:lnTo>
                    <a:pt x="5" y="168"/>
                  </a:lnTo>
                  <a:lnTo>
                    <a:pt x="4" y="162"/>
                  </a:lnTo>
                  <a:lnTo>
                    <a:pt x="2" y="155"/>
                  </a:lnTo>
                  <a:lnTo>
                    <a:pt x="2" y="149"/>
                  </a:lnTo>
                  <a:lnTo>
                    <a:pt x="1" y="13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5" name="Freeform 227"/>
            <p:cNvSpPr>
              <a:spLocks noEditPoints="1"/>
            </p:cNvSpPr>
            <p:nvPr/>
          </p:nvSpPr>
          <p:spPr bwMode="auto">
            <a:xfrm rot="1413173">
              <a:off x="2095" y="1583"/>
              <a:ext cx="1528" cy="1528"/>
            </a:xfrm>
            <a:custGeom>
              <a:avLst/>
              <a:gdLst>
                <a:gd name="T0" fmla="*/ 563 w 266"/>
                <a:gd name="T1" fmla="*/ 20094 h 266"/>
                <a:gd name="T2" fmla="*/ 1878 w 266"/>
                <a:gd name="T3" fmla="*/ 15343 h 266"/>
                <a:gd name="T4" fmla="*/ 4354 w 266"/>
                <a:gd name="T5" fmla="*/ 10989 h 266"/>
                <a:gd name="T6" fmla="*/ 9105 w 266"/>
                <a:gd name="T7" fmla="*/ 5675 h 266"/>
                <a:gd name="T8" fmla="*/ 13068 w 266"/>
                <a:gd name="T9" fmla="*/ 3033 h 266"/>
                <a:gd name="T10" fmla="*/ 16498 w 266"/>
                <a:gd name="T11" fmla="*/ 1517 h 266"/>
                <a:gd name="T12" fmla="*/ 20094 w 266"/>
                <a:gd name="T13" fmla="*/ 362 h 266"/>
                <a:gd name="T14" fmla="*/ 25407 w 266"/>
                <a:gd name="T15" fmla="*/ 0 h 266"/>
                <a:gd name="T16" fmla="*/ 32800 w 266"/>
                <a:gd name="T17" fmla="*/ 1120 h 266"/>
                <a:gd name="T18" fmla="*/ 37356 w 266"/>
                <a:gd name="T19" fmla="*/ 3033 h 266"/>
                <a:gd name="T20" fmla="*/ 41313 w 266"/>
                <a:gd name="T21" fmla="*/ 5675 h 266"/>
                <a:gd name="T22" fmla="*/ 46064 w 266"/>
                <a:gd name="T23" fmla="*/ 10989 h 266"/>
                <a:gd name="T24" fmla="*/ 47948 w 266"/>
                <a:gd name="T25" fmla="*/ 14223 h 266"/>
                <a:gd name="T26" fmla="*/ 49298 w 266"/>
                <a:gd name="T27" fmla="*/ 17618 h 266"/>
                <a:gd name="T28" fmla="*/ 50223 w 266"/>
                <a:gd name="T29" fmla="*/ 21220 h 266"/>
                <a:gd name="T30" fmla="*/ 50223 w 266"/>
                <a:gd name="T31" fmla="*/ 27849 h 266"/>
                <a:gd name="T32" fmla="*/ 48902 w 266"/>
                <a:gd name="T33" fmla="*/ 33920 h 266"/>
                <a:gd name="T34" fmla="*/ 46822 w 266"/>
                <a:gd name="T35" fmla="*/ 38275 h 266"/>
                <a:gd name="T36" fmla="*/ 43031 w 266"/>
                <a:gd name="T37" fmla="*/ 43031 h 266"/>
                <a:gd name="T38" fmla="*/ 38275 w 266"/>
                <a:gd name="T39" fmla="*/ 46822 h 266"/>
                <a:gd name="T40" fmla="*/ 35075 w 266"/>
                <a:gd name="T41" fmla="*/ 48339 h 266"/>
                <a:gd name="T42" fmla="*/ 31646 w 266"/>
                <a:gd name="T43" fmla="*/ 49660 h 266"/>
                <a:gd name="T44" fmla="*/ 27849 w 266"/>
                <a:gd name="T45" fmla="*/ 50223 h 266"/>
                <a:gd name="T46" fmla="*/ 20094 w 266"/>
                <a:gd name="T47" fmla="*/ 49861 h 266"/>
                <a:gd name="T48" fmla="*/ 15343 w 266"/>
                <a:gd name="T49" fmla="*/ 48339 h 266"/>
                <a:gd name="T50" fmla="*/ 10989 w 266"/>
                <a:gd name="T51" fmla="*/ 46064 h 266"/>
                <a:gd name="T52" fmla="*/ 5675 w 266"/>
                <a:gd name="T53" fmla="*/ 41313 h 266"/>
                <a:gd name="T54" fmla="*/ 3033 w 266"/>
                <a:gd name="T55" fmla="*/ 37155 h 266"/>
                <a:gd name="T56" fmla="*/ 1517 w 266"/>
                <a:gd name="T57" fmla="*/ 33920 h 266"/>
                <a:gd name="T58" fmla="*/ 563 w 266"/>
                <a:gd name="T59" fmla="*/ 30324 h 266"/>
                <a:gd name="T60" fmla="*/ 0 w 266"/>
                <a:gd name="T61" fmla="*/ 25011 h 266"/>
                <a:gd name="T62" fmla="*/ 563 w 266"/>
                <a:gd name="T63" fmla="*/ 21220 h 266"/>
                <a:gd name="T64" fmla="*/ 1321 w 266"/>
                <a:gd name="T65" fmla="*/ 17618 h 266"/>
                <a:gd name="T66" fmla="*/ 3234 w 266"/>
                <a:gd name="T67" fmla="*/ 13264 h 266"/>
                <a:gd name="T68" fmla="*/ 5871 w 266"/>
                <a:gd name="T69" fmla="*/ 9271 h 266"/>
                <a:gd name="T70" fmla="*/ 10231 w 266"/>
                <a:gd name="T71" fmla="*/ 5112 h 266"/>
                <a:gd name="T72" fmla="*/ 15343 w 266"/>
                <a:gd name="T73" fmla="*/ 2079 h 266"/>
                <a:gd name="T74" fmla="*/ 22570 w 266"/>
                <a:gd name="T75" fmla="*/ 362 h 266"/>
                <a:gd name="T76" fmla="*/ 29204 w 266"/>
                <a:gd name="T77" fmla="*/ 563 h 266"/>
                <a:gd name="T78" fmla="*/ 32800 w 266"/>
                <a:gd name="T79" fmla="*/ 1321 h 266"/>
                <a:gd name="T80" fmla="*/ 37155 w 266"/>
                <a:gd name="T81" fmla="*/ 3234 h 266"/>
                <a:gd name="T82" fmla="*/ 41147 w 266"/>
                <a:gd name="T83" fmla="*/ 5871 h 266"/>
                <a:gd name="T84" fmla="*/ 45306 w 266"/>
                <a:gd name="T85" fmla="*/ 10231 h 266"/>
                <a:gd name="T86" fmla="*/ 48143 w 266"/>
                <a:gd name="T87" fmla="*/ 15343 h 266"/>
                <a:gd name="T88" fmla="*/ 50056 w 266"/>
                <a:gd name="T89" fmla="*/ 22570 h 266"/>
                <a:gd name="T90" fmla="*/ 49861 w 266"/>
                <a:gd name="T91" fmla="*/ 29003 h 266"/>
                <a:gd name="T92" fmla="*/ 49103 w 266"/>
                <a:gd name="T93" fmla="*/ 32599 h 266"/>
                <a:gd name="T94" fmla="*/ 47184 w 266"/>
                <a:gd name="T95" fmla="*/ 37155 h 266"/>
                <a:gd name="T96" fmla="*/ 44548 w 266"/>
                <a:gd name="T97" fmla="*/ 41147 h 266"/>
                <a:gd name="T98" fmla="*/ 40193 w 266"/>
                <a:gd name="T99" fmla="*/ 45110 h 266"/>
                <a:gd name="T100" fmla="*/ 35075 w 266"/>
                <a:gd name="T101" fmla="*/ 48143 h 266"/>
                <a:gd name="T102" fmla="*/ 27849 w 266"/>
                <a:gd name="T103" fmla="*/ 50056 h 266"/>
                <a:gd name="T104" fmla="*/ 21415 w 266"/>
                <a:gd name="T105" fmla="*/ 49861 h 266"/>
                <a:gd name="T106" fmla="*/ 17819 w 266"/>
                <a:gd name="T107" fmla="*/ 49103 h 266"/>
                <a:gd name="T108" fmla="*/ 13264 w 266"/>
                <a:gd name="T109" fmla="*/ 47184 h 266"/>
                <a:gd name="T110" fmla="*/ 9271 w 266"/>
                <a:gd name="T111" fmla="*/ 44346 h 266"/>
                <a:gd name="T112" fmla="*/ 5112 w 266"/>
                <a:gd name="T113" fmla="*/ 40193 h 266"/>
                <a:gd name="T114" fmla="*/ 2275 w 266"/>
                <a:gd name="T115" fmla="*/ 34880 h 266"/>
                <a:gd name="T116" fmla="*/ 362 w 266"/>
                <a:gd name="T117" fmla="*/ 27849 h 2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266"/>
                <a:gd name="T179" fmla="*/ 266 w 266"/>
                <a:gd name="T180" fmla="*/ 266 h 2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266">
                  <a:moveTo>
                    <a:pt x="0" y="132"/>
                  </a:moveTo>
                  <a:lnTo>
                    <a:pt x="1" y="119"/>
                  </a:lnTo>
                  <a:lnTo>
                    <a:pt x="3" y="106"/>
                  </a:lnTo>
                  <a:lnTo>
                    <a:pt x="6" y="93"/>
                  </a:lnTo>
                  <a:lnTo>
                    <a:pt x="8" y="87"/>
                  </a:lnTo>
                  <a:lnTo>
                    <a:pt x="10" y="81"/>
                  </a:lnTo>
                  <a:lnTo>
                    <a:pt x="16" y="69"/>
                  </a:lnTo>
                  <a:lnTo>
                    <a:pt x="19" y="63"/>
                  </a:lnTo>
                  <a:lnTo>
                    <a:pt x="23" y="58"/>
                  </a:lnTo>
                  <a:lnTo>
                    <a:pt x="30" y="48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4" y="19"/>
                  </a:lnTo>
                  <a:lnTo>
                    <a:pt x="69" y="16"/>
                  </a:lnTo>
                  <a:lnTo>
                    <a:pt x="75" y="13"/>
                  </a:lnTo>
                  <a:lnTo>
                    <a:pt x="81" y="10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99" y="4"/>
                  </a:lnTo>
                  <a:lnTo>
                    <a:pt x="106" y="2"/>
                  </a:lnTo>
                  <a:lnTo>
                    <a:pt x="112" y="1"/>
                  </a:lnTo>
                  <a:lnTo>
                    <a:pt x="119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79" y="8"/>
                  </a:lnTo>
                  <a:lnTo>
                    <a:pt x="185" y="10"/>
                  </a:lnTo>
                  <a:lnTo>
                    <a:pt x="197" y="16"/>
                  </a:lnTo>
                  <a:lnTo>
                    <a:pt x="202" y="19"/>
                  </a:lnTo>
                  <a:lnTo>
                    <a:pt x="208" y="22"/>
                  </a:lnTo>
                  <a:lnTo>
                    <a:pt x="218" y="30"/>
                  </a:lnTo>
                  <a:lnTo>
                    <a:pt x="227" y="38"/>
                  </a:lnTo>
                  <a:lnTo>
                    <a:pt x="236" y="48"/>
                  </a:lnTo>
                  <a:lnTo>
                    <a:pt x="243" y="58"/>
                  </a:lnTo>
                  <a:lnTo>
                    <a:pt x="247" y="63"/>
                  </a:lnTo>
                  <a:lnTo>
                    <a:pt x="250" y="69"/>
                  </a:lnTo>
                  <a:lnTo>
                    <a:pt x="253" y="75"/>
                  </a:lnTo>
                  <a:lnTo>
                    <a:pt x="256" y="81"/>
                  </a:lnTo>
                  <a:lnTo>
                    <a:pt x="258" y="87"/>
                  </a:lnTo>
                  <a:lnTo>
                    <a:pt x="260" y="93"/>
                  </a:lnTo>
                  <a:lnTo>
                    <a:pt x="262" y="99"/>
                  </a:lnTo>
                  <a:lnTo>
                    <a:pt x="263" y="106"/>
                  </a:lnTo>
                  <a:lnTo>
                    <a:pt x="265" y="112"/>
                  </a:lnTo>
                  <a:lnTo>
                    <a:pt x="265" y="119"/>
                  </a:lnTo>
                  <a:lnTo>
                    <a:pt x="266" y="132"/>
                  </a:lnTo>
                  <a:lnTo>
                    <a:pt x="265" y="147"/>
                  </a:lnTo>
                  <a:lnTo>
                    <a:pt x="263" y="160"/>
                  </a:lnTo>
                  <a:lnTo>
                    <a:pt x="260" y="173"/>
                  </a:lnTo>
                  <a:lnTo>
                    <a:pt x="258" y="179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7" y="202"/>
                  </a:lnTo>
                  <a:lnTo>
                    <a:pt x="243" y="207"/>
                  </a:lnTo>
                  <a:lnTo>
                    <a:pt x="236" y="218"/>
                  </a:lnTo>
                  <a:lnTo>
                    <a:pt x="227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202" y="247"/>
                  </a:lnTo>
                  <a:lnTo>
                    <a:pt x="197" y="250"/>
                  </a:lnTo>
                  <a:lnTo>
                    <a:pt x="191" y="253"/>
                  </a:lnTo>
                  <a:lnTo>
                    <a:pt x="185" y="255"/>
                  </a:lnTo>
                  <a:lnTo>
                    <a:pt x="179" y="258"/>
                  </a:lnTo>
                  <a:lnTo>
                    <a:pt x="173" y="260"/>
                  </a:lnTo>
                  <a:lnTo>
                    <a:pt x="167" y="262"/>
                  </a:lnTo>
                  <a:lnTo>
                    <a:pt x="160" y="263"/>
                  </a:lnTo>
                  <a:lnTo>
                    <a:pt x="154" y="264"/>
                  </a:lnTo>
                  <a:lnTo>
                    <a:pt x="147" y="265"/>
                  </a:lnTo>
                  <a:lnTo>
                    <a:pt x="134" y="266"/>
                  </a:lnTo>
                  <a:lnTo>
                    <a:pt x="119" y="265"/>
                  </a:lnTo>
                  <a:lnTo>
                    <a:pt x="106" y="263"/>
                  </a:lnTo>
                  <a:lnTo>
                    <a:pt x="93" y="260"/>
                  </a:lnTo>
                  <a:lnTo>
                    <a:pt x="87" y="258"/>
                  </a:lnTo>
                  <a:lnTo>
                    <a:pt x="81" y="255"/>
                  </a:lnTo>
                  <a:lnTo>
                    <a:pt x="69" y="250"/>
                  </a:lnTo>
                  <a:lnTo>
                    <a:pt x="64" y="247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39" y="227"/>
                  </a:lnTo>
                  <a:lnTo>
                    <a:pt x="30" y="218"/>
                  </a:lnTo>
                  <a:lnTo>
                    <a:pt x="23" y="207"/>
                  </a:lnTo>
                  <a:lnTo>
                    <a:pt x="19" y="202"/>
                  </a:lnTo>
                  <a:lnTo>
                    <a:pt x="16" y="196"/>
                  </a:lnTo>
                  <a:lnTo>
                    <a:pt x="13" y="191"/>
                  </a:lnTo>
                  <a:lnTo>
                    <a:pt x="10" y="185"/>
                  </a:lnTo>
                  <a:lnTo>
                    <a:pt x="8" y="179"/>
                  </a:lnTo>
                  <a:lnTo>
                    <a:pt x="6" y="173"/>
                  </a:lnTo>
                  <a:lnTo>
                    <a:pt x="4" y="166"/>
                  </a:lnTo>
                  <a:lnTo>
                    <a:pt x="3" y="160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32"/>
                  </a:lnTo>
                  <a:close/>
                  <a:moveTo>
                    <a:pt x="1" y="132"/>
                  </a:moveTo>
                  <a:lnTo>
                    <a:pt x="2" y="119"/>
                  </a:lnTo>
                  <a:lnTo>
                    <a:pt x="3" y="112"/>
                  </a:lnTo>
                  <a:lnTo>
                    <a:pt x="4" y="106"/>
                  </a:lnTo>
                  <a:lnTo>
                    <a:pt x="5" y="99"/>
                  </a:lnTo>
                  <a:lnTo>
                    <a:pt x="7" y="93"/>
                  </a:lnTo>
                  <a:lnTo>
                    <a:pt x="9" y="87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4" y="59"/>
                  </a:lnTo>
                  <a:lnTo>
                    <a:pt x="27" y="54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4" y="27"/>
                  </a:lnTo>
                  <a:lnTo>
                    <a:pt x="59" y="23"/>
                  </a:lnTo>
                  <a:lnTo>
                    <a:pt x="70" y="17"/>
                  </a:lnTo>
                  <a:lnTo>
                    <a:pt x="81" y="11"/>
                  </a:lnTo>
                  <a:lnTo>
                    <a:pt x="94" y="7"/>
                  </a:lnTo>
                  <a:lnTo>
                    <a:pt x="106" y="4"/>
                  </a:lnTo>
                  <a:lnTo>
                    <a:pt x="119" y="2"/>
                  </a:lnTo>
                  <a:lnTo>
                    <a:pt x="134" y="1"/>
                  </a:lnTo>
                  <a:lnTo>
                    <a:pt x="147" y="2"/>
                  </a:lnTo>
                  <a:lnTo>
                    <a:pt x="154" y="3"/>
                  </a:lnTo>
                  <a:lnTo>
                    <a:pt x="160" y="4"/>
                  </a:lnTo>
                  <a:lnTo>
                    <a:pt x="166" y="5"/>
                  </a:lnTo>
                  <a:lnTo>
                    <a:pt x="173" y="7"/>
                  </a:lnTo>
                  <a:lnTo>
                    <a:pt x="179" y="9"/>
                  </a:lnTo>
                  <a:lnTo>
                    <a:pt x="185" y="11"/>
                  </a:lnTo>
                  <a:lnTo>
                    <a:pt x="196" y="17"/>
                  </a:lnTo>
                  <a:lnTo>
                    <a:pt x="207" y="23"/>
                  </a:lnTo>
                  <a:lnTo>
                    <a:pt x="212" y="27"/>
                  </a:lnTo>
                  <a:lnTo>
                    <a:pt x="217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39" y="54"/>
                  </a:lnTo>
                  <a:lnTo>
                    <a:pt x="242" y="59"/>
                  </a:lnTo>
                  <a:lnTo>
                    <a:pt x="249" y="70"/>
                  </a:lnTo>
                  <a:lnTo>
                    <a:pt x="254" y="81"/>
                  </a:lnTo>
                  <a:lnTo>
                    <a:pt x="259" y="93"/>
                  </a:lnTo>
                  <a:lnTo>
                    <a:pt x="262" y="106"/>
                  </a:lnTo>
                  <a:lnTo>
                    <a:pt x="264" y="119"/>
                  </a:lnTo>
                  <a:lnTo>
                    <a:pt x="265" y="132"/>
                  </a:lnTo>
                  <a:lnTo>
                    <a:pt x="264" y="147"/>
                  </a:lnTo>
                  <a:lnTo>
                    <a:pt x="263" y="153"/>
                  </a:lnTo>
                  <a:lnTo>
                    <a:pt x="262" y="160"/>
                  </a:lnTo>
                  <a:lnTo>
                    <a:pt x="261" y="166"/>
                  </a:lnTo>
                  <a:lnTo>
                    <a:pt x="259" y="172"/>
                  </a:lnTo>
                  <a:lnTo>
                    <a:pt x="257" y="178"/>
                  </a:lnTo>
                  <a:lnTo>
                    <a:pt x="254" y="184"/>
                  </a:lnTo>
                  <a:lnTo>
                    <a:pt x="249" y="196"/>
                  </a:lnTo>
                  <a:lnTo>
                    <a:pt x="242" y="207"/>
                  </a:lnTo>
                  <a:lnTo>
                    <a:pt x="239" y="212"/>
                  </a:lnTo>
                  <a:lnTo>
                    <a:pt x="235" y="217"/>
                  </a:lnTo>
                  <a:lnTo>
                    <a:pt x="226" y="226"/>
                  </a:lnTo>
                  <a:lnTo>
                    <a:pt x="217" y="234"/>
                  </a:lnTo>
                  <a:lnTo>
                    <a:pt x="212" y="238"/>
                  </a:lnTo>
                  <a:lnTo>
                    <a:pt x="207" y="242"/>
                  </a:lnTo>
                  <a:lnTo>
                    <a:pt x="196" y="249"/>
                  </a:lnTo>
                  <a:lnTo>
                    <a:pt x="185" y="254"/>
                  </a:lnTo>
                  <a:lnTo>
                    <a:pt x="173" y="259"/>
                  </a:lnTo>
                  <a:lnTo>
                    <a:pt x="160" y="262"/>
                  </a:lnTo>
                  <a:lnTo>
                    <a:pt x="147" y="264"/>
                  </a:lnTo>
                  <a:lnTo>
                    <a:pt x="134" y="264"/>
                  </a:lnTo>
                  <a:lnTo>
                    <a:pt x="119" y="264"/>
                  </a:lnTo>
                  <a:lnTo>
                    <a:pt x="113" y="263"/>
                  </a:lnTo>
                  <a:lnTo>
                    <a:pt x="106" y="262"/>
                  </a:lnTo>
                  <a:lnTo>
                    <a:pt x="100" y="260"/>
                  </a:lnTo>
                  <a:lnTo>
                    <a:pt x="94" y="259"/>
                  </a:lnTo>
                  <a:lnTo>
                    <a:pt x="87" y="256"/>
                  </a:lnTo>
                  <a:lnTo>
                    <a:pt x="81" y="254"/>
                  </a:lnTo>
                  <a:lnTo>
                    <a:pt x="70" y="249"/>
                  </a:lnTo>
                  <a:lnTo>
                    <a:pt x="59" y="242"/>
                  </a:lnTo>
                  <a:lnTo>
                    <a:pt x="54" y="238"/>
                  </a:lnTo>
                  <a:lnTo>
                    <a:pt x="49" y="234"/>
                  </a:lnTo>
                  <a:lnTo>
                    <a:pt x="40" y="226"/>
                  </a:lnTo>
                  <a:lnTo>
                    <a:pt x="31" y="217"/>
                  </a:lnTo>
                  <a:lnTo>
                    <a:pt x="27" y="212"/>
                  </a:lnTo>
                  <a:lnTo>
                    <a:pt x="24" y="207"/>
                  </a:lnTo>
                  <a:lnTo>
                    <a:pt x="17" y="196"/>
                  </a:lnTo>
                  <a:lnTo>
                    <a:pt x="12" y="184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2" y="147"/>
                  </a:lnTo>
                  <a:lnTo>
                    <a:pt x="1" y="1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6" name="Freeform 228"/>
            <p:cNvSpPr>
              <a:spLocks noEditPoints="1"/>
            </p:cNvSpPr>
            <p:nvPr/>
          </p:nvSpPr>
          <p:spPr bwMode="auto">
            <a:xfrm rot="1413173">
              <a:off x="2101" y="1589"/>
              <a:ext cx="1516" cy="1511"/>
            </a:xfrm>
            <a:custGeom>
              <a:avLst/>
              <a:gdLst>
                <a:gd name="T0" fmla="*/ 362 w 264"/>
                <a:gd name="T1" fmla="*/ 21056 h 263"/>
                <a:gd name="T2" fmla="*/ 1120 w 264"/>
                <a:gd name="T3" fmla="*/ 17460 h 263"/>
                <a:gd name="T4" fmla="*/ 3032 w 264"/>
                <a:gd name="T5" fmla="*/ 13070 h 263"/>
                <a:gd name="T6" fmla="*/ 5674 w 264"/>
                <a:gd name="T7" fmla="*/ 9112 h 263"/>
                <a:gd name="T8" fmla="*/ 10026 w 264"/>
                <a:gd name="T9" fmla="*/ 4918 h 263"/>
                <a:gd name="T10" fmla="*/ 15137 w 264"/>
                <a:gd name="T11" fmla="*/ 1879 h 263"/>
                <a:gd name="T12" fmla="*/ 22355 w 264"/>
                <a:gd name="T13" fmla="*/ 195 h 263"/>
                <a:gd name="T14" fmla="*/ 28988 w 264"/>
                <a:gd name="T15" fmla="*/ 362 h 263"/>
                <a:gd name="T16" fmla="*/ 32583 w 264"/>
                <a:gd name="T17" fmla="*/ 1120 h 263"/>
                <a:gd name="T18" fmla="*/ 36935 w 264"/>
                <a:gd name="T19" fmla="*/ 3039 h 263"/>
                <a:gd name="T20" fmla="*/ 40892 w 264"/>
                <a:gd name="T21" fmla="*/ 5676 h 263"/>
                <a:gd name="T22" fmla="*/ 45078 w 264"/>
                <a:gd name="T23" fmla="*/ 10037 h 263"/>
                <a:gd name="T24" fmla="*/ 47915 w 264"/>
                <a:gd name="T25" fmla="*/ 15185 h 263"/>
                <a:gd name="T26" fmla="*/ 49793 w 264"/>
                <a:gd name="T27" fmla="*/ 22378 h 263"/>
                <a:gd name="T28" fmla="*/ 49626 w 264"/>
                <a:gd name="T29" fmla="*/ 28818 h 263"/>
                <a:gd name="T30" fmla="*/ 48868 w 264"/>
                <a:gd name="T31" fmla="*/ 32415 h 263"/>
                <a:gd name="T32" fmla="*/ 46956 w 264"/>
                <a:gd name="T33" fmla="*/ 36971 h 263"/>
                <a:gd name="T34" fmla="*/ 44320 w 264"/>
                <a:gd name="T35" fmla="*/ 40964 h 263"/>
                <a:gd name="T36" fmla="*/ 39967 w 264"/>
                <a:gd name="T37" fmla="*/ 44957 h 263"/>
                <a:gd name="T38" fmla="*/ 34857 w 264"/>
                <a:gd name="T39" fmla="*/ 47996 h 263"/>
                <a:gd name="T40" fmla="*/ 27633 w 264"/>
                <a:gd name="T41" fmla="*/ 49874 h 263"/>
                <a:gd name="T42" fmla="*/ 21201 w 264"/>
                <a:gd name="T43" fmla="*/ 49679 h 263"/>
                <a:gd name="T44" fmla="*/ 17606 w 264"/>
                <a:gd name="T45" fmla="*/ 48915 h 263"/>
                <a:gd name="T46" fmla="*/ 13058 w 264"/>
                <a:gd name="T47" fmla="*/ 47036 h 263"/>
                <a:gd name="T48" fmla="*/ 9102 w 264"/>
                <a:gd name="T49" fmla="*/ 44198 h 263"/>
                <a:gd name="T50" fmla="*/ 4916 w 264"/>
                <a:gd name="T51" fmla="*/ 40004 h 263"/>
                <a:gd name="T52" fmla="*/ 2079 w 264"/>
                <a:gd name="T53" fmla="*/ 34690 h 263"/>
                <a:gd name="T54" fmla="*/ 195 w 264"/>
                <a:gd name="T55" fmla="*/ 27692 h 263"/>
                <a:gd name="T56" fmla="*/ 362 w 264"/>
                <a:gd name="T57" fmla="*/ 23699 h 263"/>
                <a:gd name="T58" fmla="*/ 758 w 264"/>
                <a:gd name="T59" fmla="*/ 19902 h 263"/>
                <a:gd name="T60" fmla="*/ 2274 w 264"/>
                <a:gd name="T61" fmla="*/ 15351 h 263"/>
                <a:gd name="T62" fmla="*/ 5312 w 264"/>
                <a:gd name="T63" fmla="*/ 10232 h 263"/>
                <a:gd name="T64" fmla="*/ 9268 w 264"/>
                <a:gd name="T65" fmla="*/ 5877 h 263"/>
                <a:gd name="T66" fmla="*/ 13254 w 264"/>
                <a:gd name="T67" fmla="*/ 3235 h 263"/>
                <a:gd name="T68" fmla="*/ 17606 w 264"/>
                <a:gd name="T69" fmla="*/ 1321 h 263"/>
                <a:gd name="T70" fmla="*/ 25192 w 264"/>
                <a:gd name="T71" fmla="*/ 195 h 263"/>
                <a:gd name="T72" fmla="*/ 30108 w 264"/>
                <a:gd name="T73" fmla="*/ 758 h 263"/>
                <a:gd name="T74" fmla="*/ 34656 w 264"/>
                <a:gd name="T75" fmla="*/ 2275 h 263"/>
                <a:gd name="T76" fmla="*/ 39766 w 264"/>
                <a:gd name="T77" fmla="*/ 5119 h 263"/>
                <a:gd name="T78" fmla="*/ 44119 w 264"/>
                <a:gd name="T79" fmla="*/ 9307 h 263"/>
                <a:gd name="T80" fmla="*/ 46761 w 264"/>
                <a:gd name="T81" fmla="*/ 13070 h 263"/>
                <a:gd name="T82" fmla="*/ 48472 w 264"/>
                <a:gd name="T83" fmla="*/ 17626 h 263"/>
                <a:gd name="T84" fmla="*/ 49626 w 264"/>
                <a:gd name="T85" fmla="*/ 23699 h 263"/>
                <a:gd name="T86" fmla="*/ 49626 w 264"/>
                <a:gd name="T87" fmla="*/ 27497 h 263"/>
                <a:gd name="T88" fmla="*/ 48868 w 264"/>
                <a:gd name="T89" fmla="*/ 31289 h 263"/>
                <a:gd name="T90" fmla="*/ 46761 w 264"/>
                <a:gd name="T91" fmla="*/ 36804 h 263"/>
                <a:gd name="T92" fmla="*/ 44119 w 264"/>
                <a:gd name="T93" fmla="*/ 40763 h 263"/>
                <a:gd name="T94" fmla="*/ 39766 w 264"/>
                <a:gd name="T95" fmla="*/ 44761 h 263"/>
                <a:gd name="T96" fmla="*/ 34656 w 264"/>
                <a:gd name="T97" fmla="*/ 47795 h 263"/>
                <a:gd name="T98" fmla="*/ 30108 w 264"/>
                <a:gd name="T99" fmla="*/ 49116 h 263"/>
                <a:gd name="T100" fmla="*/ 22355 w 264"/>
                <a:gd name="T101" fmla="*/ 49513 h 263"/>
                <a:gd name="T102" fmla="*/ 18761 w 264"/>
                <a:gd name="T103" fmla="*/ 48915 h 263"/>
                <a:gd name="T104" fmla="*/ 13254 w 264"/>
                <a:gd name="T105" fmla="*/ 46640 h 263"/>
                <a:gd name="T106" fmla="*/ 9268 w 264"/>
                <a:gd name="T107" fmla="*/ 43997 h 263"/>
                <a:gd name="T108" fmla="*/ 5312 w 264"/>
                <a:gd name="T109" fmla="*/ 39843 h 263"/>
                <a:gd name="T110" fmla="*/ 2274 w 264"/>
                <a:gd name="T111" fmla="*/ 34690 h 263"/>
                <a:gd name="T112" fmla="*/ 758 w 264"/>
                <a:gd name="T113" fmla="*/ 29973 h 263"/>
                <a:gd name="T114" fmla="*/ 362 w 264"/>
                <a:gd name="T115" fmla="*/ 24854 h 2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4"/>
                <a:gd name="T175" fmla="*/ 0 h 263"/>
                <a:gd name="T176" fmla="*/ 264 w 264"/>
                <a:gd name="T177" fmla="*/ 263 h 2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4" h="263">
                  <a:moveTo>
                    <a:pt x="0" y="131"/>
                  </a:moveTo>
                  <a:lnTo>
                    <a:pt x="1" y="118"/>
                  </a:lnTo>
                  <a:lnTo>
                    <a:pt x="2" y="111"/>
                  </a:lnTo>
                  <a:lnTo>
                    <a:pt x="3" y="105"/>
                  </a:lnTo>
                  <a:lnTo>
                    <a:pt x="4" y="98"/>
                  </a:lnTo>
                  <a:lnTo>
                    <a:pt x="6" y="92"/>
                  </a:lnTo>
                  <a:lnTo>
                    <a:pt x="8" y="86"/>
                  </a:lnTo>
                  <a:lnTo>
                    <a:pt x="11" y="80"/>
                  </a:lnTo>
                  <a:lnTo>
                    <a:pt x="16" y="69"/>
                  </a:lnTo>
                  <a:lnTo>
                    <a:pt x="23" y="58"/>
                  </a:lnTo>
                  <a:lnTo>
                    <a:pt x="26" y="53"/>
                  </a:lnTo>
                  <a:lnTo>
                    <a:pt x="30" y="48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9" y="16"/>
                  </a:lnTo>
                  <a:lnTo>
                    <a:pt x="80" y="10"/>
                  </a:lnTo>
                  <a:lnTo>
                    <a:pt x="93" y="6"/>
                  </a:lnTo>
                  <a:lnTo>
                    <a:pt x="105" y="3"/>
                  </a:lnTo>
                  <a:lnTo>
                    <a:pt x="118" y="1"/>
                  </a:lnTo>
                  <a:lnTo>
                    <a:pt x="133" y="0"/>
                  </a:lnTo>
                  <a:lnTo>
                    <a:pt x="146" y="1"/>
                  </a:lnTo>
                  <a:lnTo>
                    <a:pt x="153" y="2"/>
                  </a:lnTo>
                  <a:lnTo>
                    <a:pt x="159" y="3"/>
                  </a:lnTo>
                  <a:lnTo>
                    <a:pt x="165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84" y="10"/>
                  </a:lnTo>
                  <a:lnTo>
                    <a:pt x="195" y="16"/>
                  </a:lnTo>
                  <a:lnTo>
                    <a:pt x="206" y="22"/>
                  </a:lnTo>
                  <a:lnTo>
                    <a:pt x="211" y="26"/>
                  </a:lnTo>
                  <a:lnTo>
                    <a:pt x="216" y="30"/>
                  </a:lnTo>
                  <a:lnTo>
                    <a:pt x="225" y="38"/>
                  </a:lnTo>
                  <a:lnTo>
                    <a:pt x="234" y="48"/>
                  </a:lnTo>
                  <a:lnTo>
                    <a:pt x="238" y="53"/>
                  </a:lnTo>
                  <a:lnTo>
                    <a:pt x="241" y="58"/>
                  </a:lnTo>
                  <a:lnTo>
                    <a:pt x="248" y="69"/>
                  </a:lnTo>
                  <a:lnTo>
                    <a:pt x="253" y="80"/>
                  </a:lnTo>
                  <a:lnTo>
                    <a:pt x="258" y="92"/>
                  </a:lnTo>
                  <a:lnTo>
                    <a:pt x="261" y="105"/>
                  </a:lnTo>
                  <a:lnTo>
                    <a:pt x="263" y="118"/>
                  </a:lnTo>
                  <a:lnTo>
                    <a:pt x="264" y="131"/>
                  </a:lnTo>
                  <a:lnTo>
                    <a:pt x="263" y="146"/>
                  </a:lnTo>
                  <a:lnTo>
                    <a:pt x="262" y="152"/>
                  </a:lnTo>
                  <a:lnTo>
                    <a:pt x="261" y="159"/>
                  </a:lnTo>
                  <a:lnTo>
                    <a:pt x="260" y="165"/>
                  </a:lnTo>
                  <a:lnTo>
                    <a:pt x="258" y="171"/>
                  </a:lnTo>
                  <a:lnTo>
                    <a:pt x="256" y="177"/>
                  </a:lnTo>
                  <a:lnTo>
                    <a:pt x="253" y="183"/>
                  </a:lnTo>
                  <a:lnTo>
                    <a:pt x="248" y="195"/>
                  </a:lnTo>
                  <a:lnTo>
                    <a:pt x="241" y="206"/>
                  </a:lnTo>
                  <a:lnTo>
                    <a:pt x="238" y="211"/>
                  </a:lnTo>
                  <a:lnTo>
                    <a:pt x="234" y="216"/>
                  </a:lnTo>
                  <a:lnTo>
                    <a:pt x="225" y="225"/>
                  </a:lnTo>
                  <a:lnTo>
                    <a:pt x="216" y="233"/>
                  </a:lnTo>
                  <a:lnTo>
                    <a:pt x="211" y="237"/>
                  </a:lnTo>
                  <a:lnTo>
                    <a:pt x="206" y="241"/>
                  </a:lnTo>
                  <a:lnTo>
                    <a:pt x="195" y="248"/>
                  </a:lnTo>
                  <a:lnTo>
                    <a:pt x="184" y="253"/>
                  </a:lnTo>
                  <a:lnTo>
                    <a:pt x="172" y="258"/>
                  </a:lnTo>
                  <a:lnTo>
                    <a:pt x="159" y="261"/>
                  </a:lnTo>
                  <a:lnTo>
                    <a:pt x="146" y="263"/>
                  </a:lnTo>
                  <a:lnTo>
                    <a:pt x="133" y="263"/>
                  </a:lnTo>
                  <a:lnTo>
                    <a:pt x="118" y="263"/>
                  </a:lnTo>
                  <a:lnTo>
                    <a:pt x="112" y="262"/>
                  </a:lnTo>
                  <a:lnTo>
                    <a:pt x="105" y="261"/>
                  </a:lnTo>
                  <a:lnTo>
                    <a:pt x="99" y="259"/>
                  </a:lnTo>
                  <a:lnTo>
                    <a:pt x="93" y="258"/>
                  </a:lnTo>
                  <a:lnTo>
                    <a:pt x="86" y="255"/>
                  </a:lnTo>
                  <a:lnTo>
                    <a:pt x="80" y="253"/>
                  </a:lnTo>
                  <a:lnTo>
                    <a:pt x="69" y="248"/>
                  </a:lnTo>
                  <a:lnTo>
                    <a:pt x="58" y="241"/>
                  </a:lnTo>
                  <a:lnTo>
                    <a:pt x="53" y="237"/>
                  </a:lnTo>
                  <a:lnTo>
                    <a:pt x="48" y="233"/>
                  </a:lnTo>
                  <a:lnTo>
                    <a:pt x="39" y="225"/>
                  </a:lnTo>
                  <a:lnTo>
                    <a:pt x="30" y="216"/>
                  </a:lnTo>
                  <a:lnTo>
                    <a:pt x="26" y="211"/>
                  </a:lnTo>
                  <a:lnTo>
                    <a:pt x="23" y="206"/>
                  </a:lnTo>
                  <a:lnTo>
                    <a:pt x="16" y="195"/>
                  </a:lnTo>
                  <a:lnTo>
                    <a:pt x="11" y="183"/>
                  </a:lnTo>
                  <a:lnTo>
                    <a:pt x="6" y="171"/>
                  </a:lnTo>
                  <a:lnTo>
                    <a:pt x="3" y="159"/>
                  </a:lnTo>
                  <a:lnTo>
                    <a:pt x="1" y="146"/>
                  </a:lnTo>
                  <a:lnTo>
                    <a:pt x="0" y="131"/>
                  </a:lnTo>
                  <a:close/>
                  <a:moveTo>
                    <a:pt x="2" y="131"/>
                  </a:moveTo>
                  <a:lnTo>
                    <a:pt x="2" y="125"/>
                  </a:lnTo>
                  <a:lnTo>
                    <a:pt x="2" y="118"/>
                  </a:lnTo>
                  <a:lnTo>
                    <a:pt x="3" y="111"/>
                  </a:lnTo>
                  <a:lnTo>
                    <a:pt x="4" y="105"/>
                  </a:lnTo>
                  <a:lnTo>
                    <a:pt x="6" y="99"/>
                  </a:lnTo>
                  <a:lnTo>
                    <a:pt x="8" y="93"/>
                  </a:lnTo>
                  <a:lnTo>
                    <a:pt x="12" y="81"/>
                  </a:lnTo>
                  <a:lnTo>
                    <a:pt x="17" y="69"/>
                  </a:lnTo>
                  <a:lnTo>
                    <a:pt x="24" y="59"/>
                  </a:lnTo>
                  <a:lnTo>
                    <a:pt x="28" y="54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4" y="27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1" y="12"/>
                  </a:lnTo>
                  <a:lnTo>
                    <a:pt x="87" y="9"/>
                  </a:lnTo>
                  <a:lnTo>
                    <a:pt x="93" y="7"/>
                  </a:lnTo>
                  <a:lnTo>
                    <a:pt x="105" y="4"/>
                  </a:lnTo>
                  <a:lnTo>
                    <a:pt x="118" y="2"/>
                  </a:lnTo>
                  <a:lnTo>
                    <a:pt x="133" y="1"/>
                  </a:lnTo>
                  <a:lnTo>
                    <a:pt x="146" y="2"/>
                  </a:lnTo>
                  <a:lnTo>
                    <a:pt x="152" y="3"/>
                  </a:lnTo>
                  <a:lnTo>
                    <a:pt x="159" y="4"/>
                  </a:lnTo>
                  <a:lnTo>
                    <a:pt x="165" y="6"/>
                  </a:lnTo>
                  <a:lnTo>
                    <a:pt x="171" y="7"/>
                  </a:lnTo>
                  <a:lnTo>
                    <a:pt x="183" y="12"/>
                  </a:lnTo>
                  <a:lnTo>
                    <a:pt x="194" y="17"/>
                  </a:lnTo>
                  <a:lnTo>
                    <a:pt x="205" y="24"/>
                  </a:lnTo>
                  <a:lnTo>
                    <a:pt x="210" y="27"/>
                  </a:lnTo>
                  <a:lnTo>
                    <a:pt x="215" y="31"/>
                  </a:lnTo>
                  <a:lnTo>
                    <a:pt x="224" y="39"/>
                  </a:lnTo>
                  <a:lnTo>
                    <a:pt x="233" y="49"/>
                  </a:lnTo>
                  <a:lnTo>
                    <a:pt x="237" y="54"/>
                  </a:lnTo>
                  <a:lnTo>
                    <a:pt x="240" y="59"/>
                  </a:lnTo>
                  <a:lnTo>
                    <a:pt x="247" y="69"/>
                  </a:lnTo>
                  <a:lnTo>
                    <a:pt x="252" y="81"/>
                  </a:lnTo>
                  <a:lnTo>
                    <a:pt x="254" y="87"/>
                  </a:lnTo>
                  <a:lnTo>
                    <a:pt x="256" y="93"/>
                  </a:lnTo>
                  <a:lnTo>
                    <a:pt x="260" y="105"/>
                  </a:lnTo>
                  <a:lnTo>
                    <a:pt x="262" y="118"/>
                  </a:lnTo>
                  <a:lnTo>
                    <a:pt x="262" y="125"/>
                  </a:lnTo>
                  <a:lnTo>
                    <a:pt x="262" y="131"/>
                  </a:lnTo>
                  <a:lnTo>
                    <a:pt x="262" y="139"/>
                  </a:lnTo>
                  <a:lnTo>
                    <a:pt x="262" y="145"/>
                  </a:lnTo>
                  <a:lnTo>
                    <a:pt x="261" y="152"/>
                  </a:lnTo>
                  <a:lnTo>
                    <a:pt x="260" y="158"/>
                  </a:lnTo>
                  <a:lnTo>
                    <a:pt x="258" y="165"/>
                  </a:lnTo>
                  <a:lnTo>
                    <a:pt x="256" y="171"/>
                  </a:lnTo>
                  <a:lnTo>
                    <a:pt x="252" y="183"/>
                  </a:lnTo>
                  <a:lnTo>
                    <a:pt x="247" y="194"/>
                  </a:lnTo>
                  <a:lnTo>
                    <a:pt x="240" y="205"/>
                  </a:lnTo>
                  <a:lnTo>
                    <a:pt x="237" y="210"/>
                  </a:lnTo>
                  <a:lnTo>
                    <a:pt x="233" y="215"/>
                  </a:lnTo>
                  <a:lnTo>
                    <a:pt x="224" y="224"/>
                  </a:lnTo>
                  <a:lnTo>
                    <a:pt x="215" y="232"/>
                  </a:lnTo>
                  <a:lnTo>
                    <a:pt x="210" y="236"/>
                  </a:lnTo>
                  <a:lnTo>
                    <a:pt x="205" y="240"/>
                  </a:lnTo>
                  <a:lnTo>
                    <a:pt x="194" y="246"/>
                  </a:lnTo>
                  <a:lnTo>
                    <a:pt x="183" y="252"/>
                  </a:lnTo>
                  <a:lnTo>
                    <a:pt x="177" y="254"/>
                  </a:lnTo>
                  <a:lnTo>
                    <a:pt x="171" y="256"/>
                  </a:lnTo>
                  <a:lnTo>
                    <a:pt x="159" y="259"/>
                  </a:lnTo>
                  <a:lnTo>
                    <a:pt x="146" y="261"/>
                  </a:lnTo>
                  <a:lnTo>
                    <a:pt x="133" y="262"/>
                  </a:lnTo>
                  <a:lnTo>
                    <a:pt x="118" y="261"/>
                  </a:lnTo>
                  <a:lnTo>
                    <a:pt x="112" y="261"/>
                  </a:lnTo>
                  <a:lnTo>
                    <a:pt x="105" y="259"/>
                  </a:lnTo>
                  <a:lnTo>
                    <a:pt x="99" y="258"/>
                  </a:lnTo>
                  <a:lnTo>
                    <a:pt x="93" y="256"/>
                  </a:lnTo>
                  <a:lnTo>
                    <a:pt x="81" y="252"/>
                  </a:lnTo>
                  <a:lnTo>
                    <a:pt x="70" y="246"/>
                  </a:lnTo>
                  <a:lnTo>
                    <a:pt x="59" y="240"/>
                  </a:lnTo>
                  <a:lnTo>
                    <a:pt x="54" y="236"/>
                  </a:lnTo>
                  <a:lnTo>
                    <a:pt x="49" y="232"/>
                  </a:lnTo>
                  <a:lnTo>
                    <a:pt x="40" y="224"/>
                  </a:lnTo>
                  <a:lnTo>
                    <a:pt x="31" y="215"/>
                  </a:lnTo>
                  <a:lnTo>
                    <a:pt x="28" y="210"/>
                  </a:lnTo>
                  <a:lnTo>
                    <a:pt x="24" y="205"/>
                  </a:lnTo>
                  <a:lnTo>
                    <a:pt x="17" y="194"/>
                  </a:lnTo>
                  <a:lnTo>
                    <a:pt x="12" y="183"/>
                  </a:lnTo>
                  <a:lnTo>
                    <a:pt x="10" y="177"/>
                  </a:lnTo>
                  <a:lnTo>
                    <a:pt x="8" y="171"/>
                  </a:lnTo>
                  <a:lnTo>
                    <a:pt x="4" y="158"/>
                  </a:lnTo>
                  <a:lnTo>
                    <a:pt x="2" y="145"/>
                  </a:lnTo>
                  <a:lnTo>
                    <a:pt x="2" y="139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7" name="Freeform 229"/>
            <p:cNvSpPr>
              <a:spLocks noEditPoints="1"/>
            </p:cNvSpPr>
            <p:nvPr/>
          </p:nvSpPr>
          <p:spPr bwMode="auto">
            <a:xfrm rot="1413173">
              <a:off x="2113" y="1594"/>
              <a:ext cx="1494" cy="1500"/>
            </a:xfrm>
            <a:custGeom>
              <a:avLst/>
              <a:gdLst>
                <a:gd name="T0" fmla="*/ 0 w 260"/>
                <a:gd name="T1" fmla="*/ 22195 h 261"/>
                <a:gd name="T2" fmla="*/ 758 w 260"/>
                <a:gd name="T3" fmla="*/ 18598 h 261"/>
                <a:gd name="T4" fmla="*/ 2839 w 260"/>
                <a:gd name="T5" fmla="*/ 12914 h 261"/>
                <a:gd name="T6" fmla="*/ 5516 w 260"/>
                <a:gd name="T7" fmla="*/ 9115 h 261"/>
                <a:gd name="T8" fmla="*/ 9872 w 260"/>
                <a:gd name="T9" fmla="*/ 4920 h 261"/>
                <a:gd name="T10" fmla="*/ 14992 w 260"/>
                <a:gd name="T11" fmla="*/ 2080 h 261"/>
                <a:gd name="T12" fmla="*/ 19548 w 260"/>
                <a:gd name="T13" fmla="*/ 563 h 261"/>
                <a:gd name="T14" fmla="*/ 27306 w 260"/>
                <a:gd name="T15" fmla="*/ 195 h 261"/>
                <a:gd name="T16" fmla="*/ 30937 w 260"/>
                <a:gd name="T17" fmla="*/ 960 h 261"/>
                <a:gd name="T18" fmla="*/ 36419 w 260"/>
                <a:gd name="T19" fmla="*/ 3040 h 261"/>
                <a:gd name="T20" fmla="*/ 40413 w 260"/>
                <a:gd name="T21" fmla="*/ 5684 h 261"/>
                <a:gd name="T22" fmla="*/ 44573 w 260"/>
                <a:gd name="T23" fmla="*/ 10075 h 261"/>
                <a:gd name="T24" fmla="*/ 47446 w 260"/>
                <a:gd name="T25" fmla="*/ 15195 h 261"/>
                <a:gd name="T26" fmla="*/ 48969 w 260"/>
                <a:gd name="T27" fmla="*/ 19753 h 261"/>
                <a:gd name="T28" fmla="*/ 49331 w 260"/>
                <a:gd name="T29" fmla="*/ 24672 h 261"/>
                <a:gd name="T30" fmla="*/ 49130 w 260"/>
                <a:gd name="T31" fmla="*/ 28672 h 261"/>
                <a:gd name="T32" fmla="*/ 48204 w 260"/>
                <a:gd name="T33" fmla="*/ 32270 h 261"/>
                <a:gd name="T34" fmla="*/ 45171 w 260"/>
                <a:gd name="T35" fmla="*/ 38713 h 261"/>
                <a:gd name="T36" fmla="*/ 42131 w 260"/>
                <a:gd name="T37" fmla="*/ 42345 h 261"/>
                <a:gd name="T38" fmla="*/ 38499 w 260"/>
                <a:gd name="T39" fmla="*/ 45385 h 261"/>
                <a:gd name="T40" fmla="*/ 33219 w 260"/>
                <a:gd name="T41" fmla="*/ 48023 h 261"/>
                <a:gd name="T42" fmla="*/ 27306 w 260"/>
                <a:gd name="T43" fmla="*/ 49345 h 261"/>
                <a:gd name="T44" fmla="*/ 20870 w 260"/>
                <a:gd name="T45" fmla="*/ 49345 h 261"/>
                <a:gd name="T46" fmla="*/ 17267 w 260"/>
                <a:gd name="T47" fmla="*/ 48420 h 261"/>
                <a:gd name="T48" fmla="*/ 10832 w 260"/>
                <a:gd name="T49" fmla="*/ 45385 h 261"/>
                <a:gd name="T50" fmla="*/ 7200 w 260"/>
                <a:gd name="T51" fmla="*/ 42345 h 261"/>
                <a:gd name="T52" fmla="*/ 4160 w 260"/>
                <a:gd name="T53" fmla="*/ 38713 h 261"/>
                <a:gd name="T54" fmla="*/ 1517 w 260"/>
                <a:gd name="T55" fmla="*/ 33391 h 261"/>
                <a:gd name="T56" fmla="*/ 0 w 260"/>
                <a:gd name="T57" fmla="*/ 27351 h 261"/>
                <a:gd name="T58" fmla="*/ 195 w 260"/>
                <a:gd name="T59" fmla="*/ 24672 h 261"/>
                <a:gd name="T60" fmla="*/ 563 w 260"/>
                <a:gd name="T61" fmla="*/ 21075 h 261"/>
                <a:gd name="T62" fmla="*/ 1322 w 260"/>
                <a:gd name="T63" fmla="*/ 17471 h 261"/>
                <a:gd name="T64" fmla="*/ 3235 w 260"/>
                <a:gd name="T65" fmla="*/ 13115 h 261"/>
                <a:gd name="T66" fmla="*/ 5120 w 260"/>
                <a:gd name="T67" fmla="*/ 10075 h 261"/>
                <a:gd name="T68" fmla="*/ 7395 w 260"/>
                <a:gd name="T69" fmla="*/ 7397 h 261"/>
                <a:gd name="T70" fmla="*/ 12912 w 260"/>
                <a:gd name="T71" fmla="*/ 3236 h 261"/>
                <a:gd name="T72" fmla="*/ 19744 w 260"/>
                <a:gd name="T73" fmla="*/ 759 h 261"/>
                <a:gd name="T74" fmla="*/ 27306 w 260"/>
                <a:gd name="T75" fmla="*/ 563 h 261"/>
                <a:gd name="T76" fmla="*/ 30937 w 260"/>
                <a:gd name="T77" fmla="*/ 1121 h 261"/>
                <a:gd name="T78" fmla="*/ 35299 w 260"/>
                <a:gd name="T79" fmla="*/ 2839 h 261"/>
                <a:gd name="T80" fmla="*/ 38333 w 260"/>
                <a:gd name="T81" fmla="*/ 4557 h 261"/>
                <a:gd name="T82" fmla="*/ 41171 w 260"/>
                <a:gd name="T83" fmla="*/ 6638 h 261"/>
                <a:gd name="T84" fmla="*/ 44969 w 260"/>
                <a:gd name="T85" fmla="*/ 11000 h 261"/>
                <a:gd name="T86" fmla="*/ 48009 w 260"/>
                <a:gd name="T87" fmla="*/ 17471 h 261"/>
                <a:gd name="T88" fmla="*/ 49130 w 260"/>
                <a:gd name="T89" fmla="*/ 24672 h 261"/>
                <a:gd name="T90" fmla="*/ 48768 w 260"/>
                <a:gd name="T91" fmla="*/ 28672 h 261"/>
                <a:gd name="T92" fmla="*/ 48009 w 260"/>
                <a:gd name="T93" fmla="*/ 32069 h 261"/>
                <a:gd name="T94" fmla="*/ 46096 w 260"/>
                <a:gd name="T95" fmla="*/ 36431 h 261"/>
                <a:gd name="T96" fmla="*/ 44211 w 260"/>
                <a:gd name="T97" fmla="*/ 39471 h 261"/>
                <a:gd name="T98" fmla="*/ 41935 w 260"/>
                <a:gd name="T99" fmla="*/ 42144 h 261"/>
                <a:gd name="T100" fmla="*/ 36419 w 260"/>
                <a:gd name="T101" fmla="*/ 46305 h 261"/>
                <a:gd name="T102" fmla="*/ 29587 w 260"/>
                <a:gd name="T103" fmla="*/ 48787 h 261"/>
                <a:gd name="T104" fmla="*/ 22025 w 260"/>
                <a:gd name="T105" fmla="*/ 49178 h 261"/>
                <a:gd name="T106" fmla="*/ 18393 w 260"/>
                <a:gd name="T107" fmla="*/ 48586 h 261"/>
                <a:gd name="T108" fmla="*/ 14032 w 260"/>
                <a:gd name="T109" fmla="*/ 46902 h 261"/>
                <a:gd name="T110" fmla="*/ 10992 w 260"/>
                <a:gd name="T111" fmla="*/ 45184 h 261"/>
                <a:gd name="T112" fmla="*/ 8154 w 260"/>
                <a:gd name="T113" fmla="*/ 42908 h 261"/>
                <a:gd name="T114" fmla="*/ 4356 w 260"/>
                <a:gd name="T115" fmla="*/ 38546 h 261"/>
                <a:gd name="T116" fmla="*/ 1322 w 260"/>
                <a:gd name="T117" fmla="*/ 32069 h 261"/>
                <a:gd name="T118" fmla="*/ 195 w 260"/>
                <a:gd name="T119" fmla="*/ 24672 h 2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61"/>
                <a:gd name="T182" fmla="*/ 260 w 260"/>
                <a:gd name="T183" fmla="*/ 261 h 2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61">
                  <a:moveTo>
                    <a:pt x="0" y="130"/>
                  </a:moveTo>
                  <a:lnTo>
                    <a:pt x="0" y="124"/>
                  </a:lnTo>
                  <a:lnTo>
                    <a:pt x="0" y="117"/>
                  </a:lnTo>
                  <a:lnTo>
                    <a:pt x="1" y="110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6" y="92"/>
                  </a:lnTo>
                  <a:lnTo>
                    <a:pt x="10" y="80"/>
                  </a:lnTo>
                  <a:lnTo>
                    <a:pt x="15" y="68"/>
                  </a:lnTo>
                  <a:lnTo>
                    <a:pt x="22" y="58"/>
                  </a:lnTo>
                  <a:lnTo>
                    <a:pt x="26" y="53"/>
                  </a:lnTo>
                  <a:lnTo>
                    <a:pt x="29" y="48"/>
                  </a:lnTo>
                  <a:lnTo>
                    <a:pt x="38" y="38"/>
                  </a:lnTo>
                  <a:lnTo>
                    <a:pt x="47" y="30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8" y="16"/>
                  </a:lnTo>
                  <a:lnTo>
                    <a:pt x="79" y="11"/>
                  </a:lnTo>
                  <a:lnTo>
                    <a:pt x="85" y="8"/>
                  </a:lnTo>
                  <a:lnTo>
                    <a:pt x="91" y="6"/>
                  </a:lnTo>
                  <a:lnTo>
                    <a:pt x="103" y="3"/>
                  </a:lnTo>
                  <a:lnTo>
                    <a:pt x="116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0" y="2"/>
                  </a:lnTo>
                  <a:lnTo>
                    <a:pt x="157" y="3"/>
                  </a:lnTo>
                  <a:lnTo>
                    <a:pt x="163" y="5"/>
                  </a:lnTo>
                  <a:lnTo>
                    <a:pt x="169" y="6"/>
                  </a:lnTo>
                  <a:lnTo>
                    <a:pt x="181" y="11"/>
                  </a:lnTo>
                  <a:lnTo>
                    <a:pt x="192" y="16"/>
                  </a:lnTo>
                  <a:lnTo>
                    <a:pt x="203" y="23"/>
                  </a:lnTo>
                  <a:lnTo>
                    <a:pt x="208" y="26"/>
                  </a:lnTo>
                  <a:lnTo>
                    <a:pt x="213" y="30"/>
                  </a:lnTo>
                  <a:lnTo>
                    <a:pt x="222" y="38"/>
                  </a:lnTo>
                  <a:lnTo>
                    <a:pt x="231" y="48"/>
                  </a:lnTo>
                  <a:lnTo>
                    <a:pt x="235" y="53"/>
                  </a:lnTo>
                  <a:lnTo>
                    <a:pt x="238" y="58"/>
                  </a:lnTo>
                  <a:lnTo>
                    <a:pt x="245" y="68"/>
                  </a:lnTo>
                  <a:lnTo>
                    <a:pt x="250" y="80"/>
                  </a:lnTo>
                  <a:lnTo>
                    <a:pt x="252" y="86"/>
                  </a:lnTo>
                  <a:lnTo>
                    <a:pt x="254" y="92"/>
                  </a:lnTo>
                  <a:lnTo>
                    <a:pt x="258" y="104"/>
                  </a:lnTo>
                  <a:lnTo>
                    <a:pt x="260" y="117"/>
                  </a:lnTo>
                  <a:lnTo>
                    <a:pt x="260" y="124"/>
                  </a:lnTo>
                  <a:lnTo>
                    <a:pt x="260" y="130"/>
                  </a:lnTo>
                  <a:lnTo>
                    <a:pt x="260" y="138"/>
                  </a:lnTo>
                  <a:lnTo>
                    <a:pt x="260" y="144"/>
                  </a:lnTo>
                  <a:lnTo>
                    <a:pt x="259" y="151"/>
                  </a:lnTo>
                  <a:lnTo>
                    <a:pt x="258" y="157"/>
                  </a:lnTo>
                  <a:lnTo>
                    <a:pt x="256" y="164"/>
                  </a:lnTo>
                  <a:lnTo>
                    <a:pt x="254" y="170"/>
                  </a:lnTo>
                  <a:lnTo>
                    <a:pt x="250" y="182"/>
                  </a:lnTo>
                  <a:lnTo>
                    <a:pt x="245" y="193"/>
                  </a:lnTo>
                  <a:lnTo>
                    <a:pt x="238" y="204"/>
                  </a:lnTo>
                  <a:lnTo>
                    <a:pt x="235" y="209"/>
                  </a:lnTo>
                  <a:lnTo>
                    <a:pt x="231" y="214"/>
                  </a:lnTo>
                  <a:lnTo>
                    <a:pt x="222" y="223"/>
                  </a:lnTo>
                  <a:lnTo>
                    <a:pt x="213" y="231"/>
                  </a:lnTo>
                  <a:lnTo>
                    <a:pt x="208" y="235"/>
                  </a:lnTo>
                  <a:lnTo>
                    <a:pt x="203" y="239"/>
                  </a:lnTo>
                  <a:lnTo>
                    <a:pt x="192" y="245"/>
                  </a:lnTo>
                  <a:lnTo>
                    <a:pt x="181" y="251"/>
                  </a:lnTo>
                  <a:lnTo>
                    <a:pt x="175" y="253"/>
                  </a:lnTo>
                  <a:lnTo>
                    <a:pt x="169" y="255"/>
                  </a:lnTo>
                  <a:lnTo>
                    <a:pt x="157" y="258"/>
                  </a:lnTo>
                  <a:lnTo>
                    <a:pt x="144" y="260"/>
                  </a:lnTo>
                  <a:lnTo>
                    <a:pt x="131" y="261"/>
                  </a:lnTo>
                  <a:lnTo>
                    <a:pt x="116" y="260"/>
                  </a:lnTo>
                  <a:lnTo>
                    <a:pt x="110" y="260"/>
                  </a:lnTo>
                  <a:lnTo>
                    <a:pt x="103" y="258"/>
                  </a:lnTo>
                  <a:lnTo>
                    <a:pt x="97" y="257"/>
                  </a:lnTo>
                  <a:lnTo>
                    <a:pt x="91" y="255"/>
                  </a:lnTo>
                  <a:lnTo>
                    <a:pt x="79" y="251"/>
                  </a:lnTo>
                  <a:lnTo>
                    <a:pt x="68" y="245"/>
                  </a:lnTo>
                  <a:lnTo>
                    <a:pt x="57" y="239"/>
                  </a:lnTo>
                  <a:lnTo>
                    <a:pt x="52" y="235"/>
                  </a:lnTo>
                  <a:lnTo>
                    <a:pt x="47" y="231"/>
                  </a:lnTo>
                  <a:lnTo>
                    <a:pt x="38" y="223"/>
                  </a:lnTo>
                  <a:lnTo>
                    <a:pt x="29" y="214"/>
                  </a:lnTo>
                  <a:lnTo>
                    <a:pt x="26" y="209"/>
                  </a:lnTo>
                  <a:lnTo>
                    <a:pt x="22" y="204"/>
                  </a:lnTo>
                  <a:lnTo>
                    <a:pt x="15" y="193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6" y="170"/>
                  </a:lnTo>
                  <a:lnTo>
                    <a:pt x="2" y="157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close/>
                  <a:moveTo>
                    <a:pt x="1" y="130"/>
                  </a:moveTo>
                  <a:lnTo>
                    <a:pt x="1" y="124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4" y="104"/>
                  </a:lnTo>
                  <a:lnTo>
                    <a:pt x="5" y="98"/>
                  </a:lnTo>
                  <a:lnTo>
                    <a:pt x="7" y="92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7" y="69"/>
                  </a:lnTo>
                  <a:lnTo>
                    <a:pt x="20" y="64"/>
                  </a:lnTo>
                  <a:lnTo>
                    <a:pt x="23" y="58"/>
                  </a:lnTo>
                  <a:lnTo>
                    <a:pt x="27" y="53"/>
                  </a:lnTo>
                  <a:lnTo>
                    <a:pt x="30" y="49"/>
                  </a:lnTo>
                  <a:lnTo>
                    <a:pt x="35" y="44"/>
                  </a:lnTo>
                  <a:lnTo>
                    <a:pt x="39" y="39"/>
                  </a:lnTo>
                  <a:lnTo>
                    <a:pt x="48" y="31"/>
                  </a:lnTo>
                  <a:lnTo>
                    <a:pt x="58" y="24"/>
                  </a:lnTo>
                  <a:lnTo>
                    <a:pt x="68" y="17"/>
                  </a:lnTo>
                  <a:lnTo>
                    <a:pt x="80" y="12"/>
                  </a:lnTo>
                  <a:lnTo>
                    <a:pt x="91" y="8"/>
                  </a:lnTo>
                  <a:lnTo>
                    <a:pt x="104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3"/>
                  </a:lnTo>
                  <a:lnTo>
                    <a:pt x="150" y="3"/>
                  </a:lnTo>
                  <a:lnTo>
                    <a:pt x="156" y="4"/>
                  </a:lnTo>
                  <a:lnTo>
                    <a:pt x="163" y="6"/>
                  </a:lnTo>
                  <a:lnTo>
                    <a:pt x="169" y="8"/>
                  </a:lnTo>
                  <a:lnTo>
                    <a:pt x="180" y="12"/>
                  </a:lnTo>
                  <a:lnTo>
                    <a:pt x="186" y="15"/>
                  </a:lnTo>
                  <a:lnTo>
                    <a:pt x="192" y="17"/>
                  </a:lnTo>
                  <a:lnTo>
                    <a:pt x="197" y="20"/>
                  </a:lnTo>
                  <a:lnTo>
                    <a:pt x="202" y="24"/>
                  </a:lnTo>
                  <a:lnTo>
                    <a:pt x="207" y="27"/>
                  </a:lnTo>
                  <a:lnTo>
                    <a:pt x="212" y="31"/>
                  </a:lnTo>
                  <a:lnTo>
                    <a:pt x="217" y="35"/>
                  </a:lnTo>
                  <a:lnTo>
                    <a:pt x="221" y="39"/>
                  </a:lnTo>
                  <a:lnTo>
                    <a:pt x="230" y="49"/>
                  </a:lnTo>
                  <a:lnTo>
                    <a:pt x="237" y="58"/>
                  </a:lnTo>
                  <a:lnTo>
                    <a:pt x="243" y="69"/>
                  </a:lnTo>
                  <a:lnTo>
                    <a:pt x="249" y="80"/>
                  </a:lnTo>
                  <a:lnTo>
                    <a:pt x="253" y="92"/>
                  </a:lnTo>
                  <a:lnTo>
                    <a:pt x="256" y="104"/>
                  </a:lnTo>
                  <a:lnTo>
                    <a:pt x="258" y="117"/>
                  </a:lnTo>
                  <a:lnTo>
                    <a:pt x="259" y="130"/>
                  </a:lnTo>
                  <a:lnTo>
                    <a:pt x="259" y="138"/>
                  </a:lnTo>
                  <a:lnTo>
                    <a:pt x="258" y="144"/>
                  </a:lnTo>
                  <a:lnTo>
                    <a:pt x="257" y="151"/>
                  </a:lnTo>
                  <a:lnTo>
                    <a:pt x="256" y="157"/>
                  </a:lnTo>
                  <a:lnTo>
                    <a:pt x="255" y="163"/>
                  </a:lnTo>
                  <a:lnTo>
                    <a:pt x="253" y="169"/>
                  </a:lnTo>
                  <a:lnTo>
                    <a:pt x="249" y="181"/>
                  </a:lnTo>
                  <a:lnTo>
                    <a:pt x="246" y="187"/>
                  </a:lnTo>
                  <a:lnTo>
                    <a:pt x="243" y="192"/>
                  </a:lnTo>
                  <a:lnTo>
                    <a:pt x="240" y="198"/>
                  </a:lnTo>
                  <a:lnTo>
                    <a:pt x="237" y="203"/>
                  </a:lnTo>
                  <a:lnTo>
                    <a:pt x="233" y="208"/>
                  </a:lnTo>
                  <a:lnTo>
                    <a:pt x="230" y="213"/>
                  </a:lnTo>
                  <a:lnTo>
                    <a:pt x="226" y="218"/>
                  </a:lnTo>
                  <a:lnTo>
                    <a:pt x="221" y="222"/>
                  </a:lnTo>
                  <a:lnTo>
                    <a:pt x="212" y="230"/>
                  </a:lnTo>
                  <a:lnTo>
                    <a:pt x="202" y="238"/>
                  </a:lnTo>
                  <a:lnTo>
                    <a:pt x="192" y="244"/>
                  </a:lnTo>
                  <a:lnTo>
                    <a:pt x="180" y="250"/>
                  </a:lnTo>
                  <a:lnTo>
                    <a:pt x="169" y="254"/>
                  </a:lnTo>
                  <a:lnTo>
                    <a:pt x="156" y="257"/>
                  </a:lnTo>
                  <a:lnTo>
                    <a:pt x="144" y="259"/>
                  </a:lnTo>
                  <a:lnTo>
                    <a:pt x="131" y="260"/>
                  </a:lnTo>
                  <a:lnTo>
                    <a:pt x="116" y="259"/>
                  </a:lnTo>
                  <a:lnTo>
                    <a:pt x="110" y="258"/>
                  </a:lnTo>
                  <a:lnTo>
                    <a:pt x="104" y="257"/>
                  </a:lnTo>
                  <a:lnTo>
                    <a:pt x="97" y="256"/>
                  </a:lnTo>
                  <a:lnTo>
                    <a:pt x="91" y="254"/>
                  </a:lnTo>
                  <a:lnTo>
                    <a:pt x="80" y="250"/>
                  </a:lnTo>
                  <a:lnTo>
                    <a:pt x="74" y="247"/>
                  </a:lnTo>
                  <a:lnTo>
                    <a:pt x="68" y="244"/>
                  </a:lnTo>
                  <a:lnTo>
                    <a:pt x="63" y="241"/>
                  </a:lnTo>
                  <a:lnTo>
                    <a:pt x="58" y="238"/>
                  </a:lnTo>
                  <a:lnTo>
                    <a:pt x="53" y="234"/>
                  </a:lnTo>
                  <a:lnTo>
                    <a:pt x="48" y="230"/>
                  </a:lnTo>
                  <a:lnTo>
                    <a:pt x="43" y="226"/>
                  </a:lnTo>
                  <a:lnTo>
                    <a:pt x="39" y="222"/>
                  </a:lnTo>
                  <a:lnTo>
                    <a:pt x="30" y="213"/>
                  </a:lnTo>
                  <a:lnTo>
                    <a:pt x="23" y="203"/>
                  </a:lnTo>
                  <a:lnTo>
                    <a:pt x="17" y="192"/>
                  </a:lnTo>
                  <a:lnTo>
                    <a:pt x="11" y="181"/>
                  </a:lnTo>
                  <a:lnTo>
                    <a:pt x="7" y="169"/>
                  </a:lnTo>
                  <a:lnTo>
                    <a:pt x="4" y="157"/>
                  </a:lnTo>
                  <a:lnTo>
                    <a:pt x="2" y="144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8" name="Freeform 230"/>
            <p:cNvSpPr>
              <a:spLocks noEditPoints="1"/>
            </p:cNvSpPr>
            <p:nvPr/>
          </p:nvSpPr>
          <p:spPr bwMode="auto">
            <a:xfrm rot="1413173">
              <a:off x="2118" y="1606"/>
              <a:ext cx="1482" cy="1482"/>
            </a:xfrm>
            <a:custGeom>
              <a:avLst/>
              <a:gdLst>
                <a:gd name="T0" fmla="*/ 195 w 258"/>
                <a:gd name="T1" fmla="*/ 21811 h 258"/>
                <a:gd name="T2" fmla="*/ 758 w 258"/>
                <a:gd name="T3" fmla="*/ 18180 h 258"/>
                <a:gd name="T4" fmla="*/ 2476 w 258"/>
                <a:gd name="T5" fmla="*/ 13826 h 258"/>
                <a:gd name="T6" fmla="*/ 4159 w 258"/>
                <a:gd name="T7" fmla="*/ 10627 h 258"/>
                <a:gd name="T8" fmla="*/ 6433 w 258"/>
                <a:gd name="T9" fmla="*/ 7950 h 258"/>
                <a:gd name="T10" fmla="*/ 10788 w 258"/>
                <a:gd name="T11" fmla="*/ 4159 h 258"/>
                <a:gd name="T12" fmla="*/ 17060 w 258"/>
                <a:gd name="T13" fmla="*/ 1120 h 258"/>
                <a:gd name="T14" fmla="*/ 24648 w 258"/>
                <a:gd name="T15" fmla="*/ 0 h 258"/>
                <a:gd name="T16" fmla="*/ 29364 w 258"/>
                <a:gd name="T17" fmla="*/ 362 h 258"/>
                <a:gd name="T18" fmla="*/ 33919 w 258"/>
                <a:gd name="T19" fmla="*/ 1878 h 258"/>
                <a:gd name="T20" fmla="*/ 37153 w 258"/>
                <a:gd name="T21" fmla="*/ 3401 h 258"/>
                <a:gd name="T22" fmla="*/ 39991 w 258"/>
                <a:gd name="T23" fmla="*/ 5509 h 258"/>
                <a:gd name="T24" fmla="*/ 43392 w 258"/>
                <a:gd name="T25" fmla="*/ 8909 h 258"/>
                <a:gd name="T26" fmla="*/ 47016 w 258"/>
                <a:gd name="T27" fmla="*/ 14780 h 258"/>
                <a:gd name="T28" fmla="*/ 48699 w 258"/>
                <a:gd name="T29" fmla="*/ 21811 h 258"/>
                <a:gd name="T30" fmla="*/ 48699 w 258"/>
                <a:gd name="T31" fmla="*/ 26923 h 258"/>
                <a:gd name="T32" fmla="*/ 48142 w 258"/>
                <a:gd name="T33" fmla="*/ 30519 h 258"/>
                <a:gd name="T34" fmla="*/ 46425 w 258"/>
                <a:gd name="T35" fmla="*/ 35074 h 258"/>
                <a:gd name="T36" fmla="*/ 44741 w 258"/>
                <a:gd name="T37" fmla="*/ 38113 h 258"/>
                <a:gd name="T38" fmla="*/ 42628 w 258"/>
                <a:gd name="T39" fmla="*/ 40950 h 258"/>
                <a:gd name="T40" fmla="*/ 38113 w 258"/>
                <a:gd name="T41" fmla="*/ 44741 h 258"/>
                <a:gd name="T42" fmla="*/ 31840 w 258"/>
                <a:gd name="T43" fmla="*/ 47780 h 258"/>
                <a:gd name="T44" fmla="*/ 24648 w 258"/>
                <a:gd name="T45" fmla="*/ 48900 h 258"/>
                <a:gd name="T46" fmla="*/ 19536 w 258"/>
                <a:gd name="T47" fmla="*/ 48337 h 258"/>
                <a:gd name="T48" fmla="*/ 14981 w 258"/>
                <a:gd name="T49" fmla="*/ 47016 h 258"/>
                <a:gd name="T50" fmla="*/ 11747 w 258"/>
                <a:gd name="T51" fmla="*/ 45304 h 258"/>
                <a:gd name="T52" fmla="*/ 8909 w 258"/>
                <a:gd name="T53" fmla="*/ 43225 h 258"/>
                <a:gd name="T54" fmla="*/ 5509 w 258"/>
                <a:gd name="T55" fmla="*/ 39991 h 258"/>
                <a:gd name="T56" fmla="*/ 1878 w 258"/>
                <a:gd name="T57" fmla="*/ 33919 h 258"/>
                <a:gd name="T58" fmla="*/ 195 w 258"/>
                <a:gd name="T59" fmla="*/ 26923 h 258"/>
                <a:gd name="T60" fmla="*/ 362 w 258"/>
                <a:gd name="T61" fmla="*/ 23132 h 258"/>
                <a:gd name="T62" fmla="*/ 758 w 258"/>
                <a:gd name="T63" fmla="*/ 19536 h 258"/>
                <a:gd name="T64" fmla="*/ 2275 w 258"/>
                <a:gd name="T65" fmla="*/ 14981 h 258"/>
                <a:gd name="T66" fmla="*/ 5112 w 258"/>
                <a:gd name="T67" fmla="*/ 9869 h 258"/>
                <a:gd name="T68" fmla="*/ 7393 w 258"/>
                <a:gd name="T69" fmla="*/ 7192 h 258"/>
                <a:gd name="T70" fmla="*/ 11942 w 258"/>
                <a:gd name="T71" fmla="*/ 3797 h 258"/>
                <a:gd name="T72" fmla="*/ 14981 w 258"/>
                <a:gd name="T73" fmla="*/ 2079 h 258"/>
                <a:gd name="T74" fmla="*/ 21977 w 258"/>
                <a:gd name="T75" fmla="*/ 362 h 258"/>
                <a:gd name="T76" fmla="*/ 28244 w 258"/>
                <a:gd name="T77" fmla="*/ 563 h 258"/>
                <a:gd name="T78" fmla="*/ 31645 w 258"/>
                <a:gd name="T79" fmla="*/ 1321 h 258"/>
                <a:gd name="T80" fmla="*/ 38113 w 258"/>
                <a:gd name="T81" fmla="*/ 4354 h 258"/>
                <a:gd name="T82" fmla="*/ 40749 w 258"/>
                <a:gd name="T83" fmla="*/ 6433 h 258"/>
                <a:gd name="T84" fmla="*/ 44546 w 258"/>
                <a:gd name="T85" fmla="*/ 10788 h 258"/>
                <a:gd name="T86" fmla="*/ 46258 w 258"/>
                <a:gd name="T87" fmla="*/ 13826 h 258"/>
                <a:gd name="T88" fmla="*/ 48142 w 258"/>
                <a:gd name="T89" fmla="*/ 19536 h 258"/>
                <a:gd name="T90" fmla="*/ 48538 w 258"/>
                <a:gd name="T91" fmla="*/ 24252 h 258"/>
                <a:gd name="T92" fmla="*/ 48337 w 258"/>
                <a:gd name="T93" fmla="*/ 28244 h 258"/>
                <a:gd name="T94" fmla="*/ 47579 w 258"/>
                <a:gd name="T95" fmla="*/ 31645 h 258"/>
                <a:gd name="T96" fmla="*/ 44546 w 258"/>
                <a:gd name="T97" fmla="*/ 37912 h 258"/>
                <a:gd name="T98" fmla="*/ 42467 w 258"/>
                <a:gd name="T99" fmla="*/ 40749 h 258"/>
                <a:gd name="T100" fmla="*/ 38113 w 258"/>
                <a:gd name="T101" fmla="*/ 44345 h 258"/>
                <a:gd name="T102" fmla="*/ 35074 w 258"/>
                <a:gd name="T103" fmla="*/ 46258 h 258"/>
                <a:gd name="T104" fmla="*/ 29364 w 258"/>
                <a:gd name="T105" fmla="*/ 48142 h 258"/>
                <a:gd name="T106" fmla="*/ 21977 w 258"/>
                <a:gd name="T107" fmla="*/ 48538 h 258"/>
                <a:gd name="T108" fmla="*/ 18381 w 258"/>
                <a:gd name="T109" fmla="*/ 47780 h 258"/>
                <a:gd name="T110" fmla="*/ 12901 w 258"/>
                <a:gd name="T111" fmla="*/ 45666 h 258"/>
                <a:gd name="T112" fmla="*/ 9105 w 258"/>
                <a:gd name="T113" fmla="*/ 43024 h 258"/>
                <a:gd name="T114" fmla="*/ 5871 w 258"/>
                <a:gd name="T115" fmla="*/ 39790 h 258"/>
                <a:gd name="T116" fmla="*/ 3234 w 258"/>
                <a:gd name="T117" fmla="*/ 35999 h 258"/>
                <a:gd name="T118" fmla="*/ 1321 w 258"/>
                <a:gd name="T119" fmla="*/ 31645 h 258"/>
                <a:gd name="T120" fmla="*/ 362 w 258"/>
                <a:gd name="T121" fmla="*/ 25768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8"/>
                <a:gd name="T184" fmla="*/ 0 h 258"/>
                <a:gd name="T185" fmla="*/ 258 w 25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8" h="258">
                  <a:moveTo>
                    <a:pt x="0" y="128"/>
                  </a:moveTo>
                  <a:lnTo>
                    <a:pt x="0" y="122"/>
                  </a:lnTo>
                  <a:lnTo>
                    <a:pt x="1" y="115"/>
                  </a:lnTo>
                  <a:lnTo>
                    <a:pt x="2" y="109"/>
                  </a:lnTo>
                  <a:lnTo>
                    <a:pt x="3" y="102"/>
                  </a:lnTo>
                  <a:lnTo>
                    <a:pt x="4" y="96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19" y="62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29" y="47"/>
                  </a:lnTo>
                  <a:lnTo>
                    <a:pt x="34" y="42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3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49" y="1"/>
                  </a:lnTo>
                  <a:lnTo>
                    <a:pt x="155" y="2"/>
                  </a:lnTo>
                  <a:lnTo>
                    <a:pt x="162" y="4"/>
                  </a:lnTo>
                  <a:lnTo>
                    <a:pt x="168" y="6"/>
                  </a:lnTo>
                  <a:lnTo>
                    <a:pt x="179" y="10"/>
                  </a:lnTo>
                  <a:lnTo>
                    <a:pt x="185" y="13"/>
                  </a:lnTo>
                  <a:lnTo>
                    <a:pt x="191" y="15"/>
                  </a:lnTo>
                  <a:lnTo>
                    <a:pt x="196" y="18"/>
                  </a:lnTo>
                  <a:lnTo>
                    <a:pt x="201" y="22"/>
                  </a:lnTo>
                  <a:lnTo>
                    <a:pt x="206" y="25"/>
                  </a:lnTo>
                  <a:lnTo>
                    <a:pt x="211" y="29"/>
                  </a:lnTo>
                  <a:lnTo>
                    <a:pt x="216" y="33"/>
                  </a:lnTo>
                  <a:lnTo>
                    <a:pt x="220" y="37"/>
                  </a:lnTo>
                  <a:lnTo>
                    <a:pt x="229" y="47"/>
                  </a:lnTo>
                  <a:lnTo>
                    <a:pt x="236" y="56"/>
                  </a:lnTo>
                  <a:lnTo>
                    <a:pt x="242" y="67"/>
                  </a:lnTo>
                  <a:lnTo>
                    <a:pt x="248" y="78"/>
                  </a:lnTo>
                  <a:lnTo>
                    <a:pt x="252" y="90"/>
                  </a:lnTo>
                  <a:lnTo>
                    <a:pt x="255" y="102"/>
                  </a:lnTo>
                  <a:lnTo>
                    <a:pt x="257" y="115"/>
                  </a:lnTo>
                  <a:lnTo>
                    <a:pt x="258" y="128"/>
                  </a:lnTo>
                  <a:lnTo>
                    <a:pt x="258" y="136"/>
                  </a:lnTo>
                  <a:lnTo>
                    <a:pt x="257" y="142"/>
                  </a:lnTo>
                  <a:lnTo>
                    <a:pt x="256" y="149"/>
                  </a:lnTo>
                  <a:lnTo>
                    <a:pt x="255" y="155"/>
                  </a:lnTo>
                  <a:lnTo>
                    <a:pt x="254" y="161"/>
                  </a:lnTo>
                  <a:lnTo>
                    <a:pt x="252" y="167"/>
                  </a:lnTo>
                  <a:lnTo>
                    <a:pt x="248" y="179"/>
                  </a:lnTo>
                  <a:lnTo>
                    <a:pt x="245" y="185"/>
                  </a:lnTo>
                  <a:lnTo>
                    <a:pt x="242" y="190"/>
                  </a:lnTo>
                  <a:lnTo>
                    <a:pt x="239" y="196"/>
                  </a:lnTo>
                  <a:lnTo>
                    <a:pt x="236" y="201"/>
                  </a:lnTo>
                  <a:lnTo>
                    <a:pt x="232" y="206"/>
                  </a:lnTo>
                  <a:lnTo>
                    <a:pt x="229" y="211"/>
                  </a:lnTo>
                  <a:lnTo>
                    <a:pt x="225" y="216"/>
                  </a:lnTo>
                  <a:lnTo>
                    <a:pt x="220" y="220"/>
                  </a:lnTo>
                  <a:lnTo>
                    <a:pt x="211" y="228"/>
                  </a:lnTo>
                  <a:lnTo>
                    <a:pt x="201" y="236"/>
                  </a:lnTo>
                  <a:lnTo>
                    <a:pt x="191" y="242"/>
                  </a:lnTo>
                  <a:lnTo>
                    <a:pt x="179" y="248"/>
                  </a:lnTo>
                  <a:lnTo>
                    <a:pt x="168" y="252"/>
                  </a:lnTo>
                  <a:lnTo>
                    <a:pt x="155" y="255"/>
                  </a:lnTo>
                  <a:lnTo>
                    <a:pt x="143" y="257"/>
                  </a:lnTo>
                  <a:lnTo>
                    <a:pt x="130" y="258"/>
                  </a:lnTo>
                  <a:lnTo>
                    <a:pt x="115" y="257"/>
                  </a:lnTo>
                  <a:lnTo>
                    <a:pt x="109" y="256"/>
                  </a:lnTo>
                  <a:lnTo>
                    <a:pt x="103" y="255"/>
                  </a:lnTo>
                  <a:lnTo>
                    <a:pt x="96" y="254"/>
                  </a:lnTo>
                  <a:lnTo>
                    <a:pt x="90" y="252"/>
                  </a:lnTo>
                  <a:lnTo>
                    <a:pt x="79" y="248"/>
                  </a:lnTo>
                  <a:lnTo>
                    <a:pt x="73" y="245"/>
                  </a:lnTo>
                  <a:lnTo>
                    <a:pt x="67" y="242"/>
                  </a:lnTo>
                  <a:lnTo>
                    <a:pt x="62" y="239"/>
                  </a:lnTo>
                  <a:lnTo>
                    <a:pt x="57" y="236"/>
                  </a:lnTo>
                  <a:lnTo>
                    <a:pt x="52" y="232"/>
                  </a:lnTo>
                  <a:lnTo>
                    <a:pt x="47" y="228"/>
                  </a:lnTo>
                  <a:lnTo>
                    <a:pt x="42" y="224"/>
                  </a:lnTo>
                  <a:lnTo>
                    <a:pt x="38" y="220"/>
                  </a:lnTo>
                  <a:lnTo>
                    <a:pt x="29" y="211"/>
                  </a:lnTo>
                  <a:lnTo>
                    <a:pt x="22" y="201"/>
                  </a:lnTo>
                  <a:lnTo>
                    <a:pt x="16" y="190"/>
                  </a:lnTo>
                  <a:lnTo>
                    <a:pt x="10" y="179"/>
                  </a:lnTo>
                  <a:lnTo>
                    <a:pt x="6" y="167"/>
                  </a:lnTo>
                  <a:lnTo>
                    <a:pt x="3" y="155"/>
                  </a:lnTo>
                  <a:lnTo>
                    <a:pt x="1" y="142"/>
                  </a:lnTo>
                  <a:lnTo>
                    <a:pt x="0" y="128"/>
                  </a:lnTo>
                  <a:close/>
                  <a:moveTo>
                    <a:pt x="2" y="128"/>
                  </a:moveTo>
                  <a:lnTo>
                    <a:pt x="2" y="122"/>
                  </a:lnTo>
                  <a:lnTo>
                    <a:pt x="2" y="115"/>
                  </a:lnTo>
                  <a:lnTo>
                    <a:pt x="3" y="109"/>
                  </a:lnTo>
                  <a:lnTo>
                    <a:pt x="4" y="103"/>
                  </a:lnTo>
                  <a:lnTo>
                    <a:pt x="6" y="97"/>
                  </a:lnTo>
                  <a:lnTo>
                    <a:pt x="7" y="90"/>
                  </a:lnTo>
                  <a:lnTo>
                    <a:pt x="12" y="79"/>
                  </a:lnTo>
                  <a:lnTo>
                    <a:pt x="17" y="68"/>
                  </a:lnTo>
                  <a:lnTo>
                    <a:pt x="23" y="57"/>
                  </a:lnTo>
                  <a:lnTo>
                    <a:pt x="27" y="52"/>
                  </a:lnTo>
                  <a:lnTo>
                    <a:pt x="31" y="47"/>
                  </a:lnTo>
                  <a:lnTo>
                    <a:pt x="35" y="43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8" y="23"/>
                  </a:lnTo>
                  <a:lnTo>
                    <a:pt x="63" y="20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9" y="11"/>
                  </a:lnTo>
                  <a:lnTo>
                    <a:pt x="91" y="7"/>
                  </a:lnTo>
                  <a:lnTo>
                    <a:pt x="103" y="4"/>
                  </a:lnTo>
                  <a:lnTo>
                    <a:pt x="116" y="2"/>
                  </a:lnTo>
                  <a:lnTo>
                    <a:pt x="130" y="1"/>
                  </a:lnTo>
                  <a:lnTo>
                    <a:pt x="143" y="2"/>
                  </a:lnTo>
                  <a:lnTo>
                    <a:pt x="149" y="3"/>
                  </a:lnTo>
                  <a:lnTo>
                    <a:pt x="155" y="4"/>
                  </a:lnTo>
                  <a:lnTo>
                    <a:pt x="161" y="5"/>
                  </a:lnTo>
                  <a:lnTo>
                    <a:pt x="167" y="7"/>
                  </a:lnTo>
                  <a:lnTo>
                    <a:pt x="179" y="11"/>
                  </a:lnTo>
                  <a:lnTo>
                    <a:pt x="190" y="17"/>
                  </a:lnTo>
                  <a:lnTo>
                    <a:pt x="201" y="23"/>
                  </a:lnTo>
                  <a:lnTo>
                    <a:pt x="205" y="26"/>
                  </a:lnTo>
                  <a:lnTo>
                    <a:pt x="210" y="30"/>
                  </a:lnTo>
                  <a:lnTo>
                    <a:pt x="215" y="34"/>
                  </a:lnTo>
                  <a:lnTo>
                    <a:pt x="219" y="38"/>
                  </a:lnTo>
                  <a:lnTo>
                    <a:pt x="227" y="47"/>
                  </a:lnTo>
                  <a:lnTo>
                    <a:pt x="235" y="57"/>
                  </a:lnTo>
                  <a:lnTo>
                    <a:pt x="238" y="62"/>
                  </a:lnTo>
                  <a:lnTo>
                    <a:pt x="241" y="68"/>
                  </a:lnTo>
                  <a:lnTo>
                    <a:pt x="244" y="73"/>
                  </a:lnTo>
                  <a:lnTo>
                    <a:pt x="247" y="79"/>
                  </a:lnTo>
                  <a:lnTo>
                    <a:pt x="251" y="90"/>
                  </a:lnTo>
                  <a:lnTo>
                    <a:pt x="254" y="103"/>
                  </a:lnTo>
                  <a:lnTo>
                    <a:pt x="256" y="115"/>
                  </a:lnTo>
                  <a:lnTo>
                    <a:pt x="256" y="122"/>
                  </a:lnTo>
                  <a:lnTo>
                    <a:pt x="256" y="128"/>
                  </a:lnTo>
                  <a:lnTo>
                    <a:pt x="256" y="136"/>
                  </a:lnTo>
                  <a:lnTo>
                    <a:pt x="256" y="142"/>
                  </a:lnTo>
                  <a:lnTo>
                    <a:pt x="255" y="149"/>
                  </a:lnTo>
                  <a:lnTo>
                    <a:pt x="254" y="155"/>
                  </a:lnTo>
                  <a:lnTo>
                    <a:pt x="252" y="161"/>
                  </a:lnTo>
                  <a:lnTo>
                    <a:pt x="251" y="167"/>
                  </a:lnTo>
                  <a:lnTo>
                    <a:pt x="247" y="179"/>
                  </a:lnTo>
                  <a:lnTo>
                    <a:pt x="241" y="190"/>
                  </a:lnTo>
                  <a:lnTo>
                    <a:pt x="235" y="200"/>
                  </a:lnTo>
                  <a:lnTo>
                    <a:pt x="231" y="205"/>
                  </a:lnTo>
                  <a:lnTo>
                    <a:pt x="227" y="210"/>
                  </a:lnTo>
                  <a:lnTo>
                    <a:pt x="224" y="215"/>
                  </a:lnTo>
                  <a:lnTo>
                    <a:pt x="219" y="219"/>
                  </a:lnTo>
                  <a:lnTo>
                    <a:pt x="210" y="227"/>
                  </a:lnTo>
                  <a:lnTo>
                    <a:pt x="201" y="234"/>
                  </a:lnTo>
                  <a:lnTo>
                    <a:pt x="195" y="238"/>
                  </a:lnTo>
                  <a:lnTo>
                    <a:pt x="190" y="241"/>
                  </a:lnTo>
                  <a:lnTo>
                    <a:pt x="185" y="244"/>
                  </a:lnTo>
                  <a:lnTo>
                    <a:pt x="179" y="246"/>
                  </a:lnTo>
                  <a:lnTo>
                    <a:pt x="167" y="250"/>
                  </a:lnTo>
                  <a:lnTo>
                    <a:pt x="155" y="254"/>
                  </a:lnTo>
                  <a:lnTo>
                    <a:pt x="143" y="256"/>
                  </a:lnTo>
                  <a:lnTo>
                    <a:pt x="130" y="256"/>
                  </a:lnTo>
                  <a:lnTo>
                    <a:pt x="116" y="256"/>
                  </a:lnTo>
                  <a:lnTo>
                    <a:pt x="109" y="255"/>
                  </a:lnTo>
                  <a:lnTo>
                    <a:pt x="103" y="254"/>
                  </a:lnTo>
                  <a:lnTo>
                    <a:pt x="97" y="252"/>
                  </a:lnTo>
                  <a:lnTo>
                    <a:pt x="91" y="250"/>
                  </a:lnTo>
                  <a:lnTo>
                    <a:pt x="79" y="246"/>
                  </a:lnTo>
                  <a:lnTo>
                    <a:pt x="68" y="241"/>
                  </a:lnTo>
                  <a:lnTo>
                    <a:pt x="58" y="234"/>
                  </a:lnTo>
                  <a:lnTo>
                    <a:pt x="53" y="231"/>
                  </a:lnTo>
                  <a:lnTo>
                    <a:pt x="48" y="227"/>
                  </a:lnTo>
                  <a:lnTo>
                    <a:pt x="43" y="223"/>
                  </a:lnTo>
                  <a:lnTo>
                    <a:pt x="39" y="219"/>
                  </a:lnTo>
                  <a:lnTo>
                    <a:pt x="31" y="210"/>
                  </a:lnTo>
                  <a:lnTo>
                    <a:pt x="23" y="200"/>
                  </a:lnTo>
                  <a:lnTo>
                    <a:pt x="20" y="195"/>
                  </a:lnTo>
                  <a:lnTo>
                    <a:pt x="17" y="190"/>
                  </a:lnTo>
                  <a:lnTo>
                    <a:pt x="14" y="184"/>
                  </a:lnTo>
                  <a:lnTo>
                    <a:pt x="12" y="179"/>
                  </a:lnTo>
                  <a:lnTo>
                    <a:pt x="7" y="167"/>
                  </a:lnTo>
                  <a:lnTo>
                    <a:pt x="4" y="155"/>
                  </a:lnTo>
                  <a:lnTo>
                    <a:pt x="2" y="142"/>
                  </a:lnTo>
                  <a:lnTo>
                    <a:pt x="2" y="136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9" name="Freeform 231"/>
            <p:cNvSpPr>
              <a:spLocks noEditPoints="1"/>
            </p:cNvSpPr>
            <p:nvPr/>
          </p:nvSpPr>
          <p:spPr bwMode="auto">
            <a:xfrm rot="1413173">
              <a:off x="2129" y="1612"/>
              <a:ext cx="1460" cy="1465"/>
            </a:xfrm>
            <a:custGeom>
              <a:avLst/>
              <a:gdLst>
                <a:gd name="T0" fmla="*/ 0 w 254"/>
                <a:gd name="T1" fmla="*/ 21619 h 255"/>
                <a:gd name="T2" fmla="*/ 759 w 254"/>
                <a:gd name="T3" fmla="*/ 18218 h 255"/>
                <a:gd name="T4" fmla="*/ 2840 w 254"/>
                <a:gd name="T5" fmla="*/ 12708 h 255"/>
                <a:gd name="T6" fmla="*/ 5518 w 254"/>
                <a:gd name="T7" fmla="*/ 8715 h 255"/>
                <a:gd name="T8" fmla="*/ 8720 w 254"/>
                <a:gd name="T9" fmla="*/ 5510 h 255"/>
                <a:gd name="T10" fmla="*/ 12525 w 254"/>
                <a:gd name="T11" fmla="*/ 3039 h 255"/>
                <a:gd name="T12" fmla="*/ 16916 w 254"/>
                <a:gd name="T13" fmla="*/ 1120 h 255"/>
                <a:gd name="T14" fmla="*/ 24320 w 254"/>
                <a:gd name="T15" fmla="*/ 0 h 255"/>
                <a:gd name="T16" fmla="*/ 29045 w 254"/>
                <a:gd name="T17" fmla="*/ 563 h 255"/>
                <a:gd name="T18" fmla="*/ 33603 w 254"/>
                <a:gd name="T19" fmla="*/ 1879 h 255"/>
                <a:gd name="T20" fmla="*/ 38558 w 254"/>
                <a:gd name="T21" fmla="*/ 4751 h 255"/>
                <a:gd name="T22" fmla="*/ 41202 w 254"/>
                <a:gd name="T23" fmla="*/ 7032 h 255"/>
                <a:gd name="T24" fmla="*/ 44835 w 254"/>
                <a:gd name="T25" fmla="*/ 11553 h 255"/>
                <a:gd name="T26" fmla="*/ 46519 w 254"/>
                <a:gd name="T27" fmla="*/ 14788 h 255"/>
                <a:gd name="T28" fmla="*/ 48237 w 254"/>
                <a:gd name="T29" fmla="*/ 21619 h 255"/>
                <a:gd name="T30" fmla="*/ 48237 w 254"/>
                <a:gd name="T31" fmla="*/ 25612 h 255"/>
                <a:gd name="T32" fmla="*/ 47875 w 254"/>
                <a:gd name="T33" fmla="*/ 29208 h 255"/>
                <a:gd name="T34" fmla="*/ 46519 w 254"/>
                <a:gd name="T35" fmla="*/ 33764 h 255"/>
                <a:gd name="T36" fmla="*/ 43478 w 254"/>
                <a:gd name="T37" fmla="*/ 38682 h 255"/>
                <a:gd name="T38" fmla="*/ 41202 w 254"/>
                <a:gd name="T39" fmla="*/ 41324 h 255"/>
                <a:gd name="T40" fmla="*/ 36644 w 254"/>
                <a:gd name="T41" fmla="*/ 44955 h 255"/>
                <a:gd name="T42" fmla="*/ 33603 w 254"/>
                <a:gd name="T43" fmla="*/ 46472 h 255"/>
                <a:gd name="T44" fmla="*/ 26763 w 254"/>
                <a:gd name="T45" fmla="*/ 48356 h 255"/>
                <a:gd name="T46" fmla="*/ 20319 w 254"/>
                <a:gd name="T47" fmla="*/ 48155 h 255"/>
                <a:gd name="T48" fmla="*/ 16916 w 254"/>
                <a:gd name="T49" fmla="*/ 47230 h 255"/>
                <a:gd name="T50" fmla="*/ 10640 w 254"/>
                <a:gd name="T51" fmla="*/ 44197 h 255"/>
                <a:gd name="T52" fmla="*/ 7800 w 254"/>
                <a:gd name="T53" fmla="*/ 42083 h 255"/>
                <a:gd name="T54" fmla="*/ 4001 w 254"/>
                <a:gd name="T55" fmla="*/ 37728 h 255"/>
                <a:gd name="T56" fmla="*/ 2282 w 254"/>
                <a:gd name="T57" fmla="*/ 34689 h 255"/>
                <a:gd name="T58" fmla="*/ 362 w 254"/>
                <a:gd name="T59" fmla="*/ 29208 h 255"/>
                <a:gd name="T60" fmla="*/ 0 w 254"/>
                <a:gd name="T61" fmla="*/ 24095 h 255"/>
                <a:gd name="T62" fmla="*/ 362 w 254"/>
                <a:gd name="T63" fmla="*/ 20464 h 255"/>
                <a:gd name="T64" fmla="*/ 2081 w 254"/>
                <a:gd name="T65" fmla="*/ 14788 h 255"/>
                <a:gd name="T66" fmla="*/ 4162 w 254"/>
                <a:gd name="T67" fmla="*/ 10795 h 255"/>
                <a:gd name="T68" fmla="*/ 7961 w 254"/>
                <a:gd name="T69" fmla="*/ 6435 h 255"/>
                <a:gd name="T70" fmla="*/ 10640 w 254"/>
                <a:gd name="T71" fmla="*/ 4355 h 255"/>
                <a:gd name="T72" fmla="*/ 14801 w 254"/>
                <a:gd name="T73" fmla="*/ 2275 h 255"/>
                <a:gd name="T74" fmla="*/ 21641 w 254"/>
                <a:gd name="T75" fmla="*/ 362 h 255"/>
                <a:gd name="T76" fmla="*/ 27918 w 254"/>
                <a:gd name="T77" fmla="*/ 563 h 255"/>
                <a:gd name="T78" fmla="*/ 33436 w 254"/>
                <a:gd name="T79" fmla="*/ 2275 h 255"/>
                <a:gd name="T80" fmla="*/ 37598 w 254"/>
                <a:gd name="T81" fmla="*/ 4355 h 255"/>
                <a:gd name="T82" fmla="*/ 41794 w 254"/>
                <a:gd name="T83" fmla="*/ 8152 h 255"/>
                <a:gd name="T84" fmla="*/ 44076 w 254"/>
                <a:gd name="T85" fmla="*/ 10795 h 255"/>
                <a:gd name="T86" fmla="*/ 46157 w 254"/>
                <a:gd name="T87" fmla="*/ 14788 h 255"/>
                <a:gd name="T88" fmla="*/ 47875 w 254"/>
                <a:gd name="T89" fmla="*/ 21619 h 255"/>
                <a:gd name="T90" fmla="*/ 47875 w 254"/>
                <a:gd name="T91" fmla="*/ 27892 h 255"/>
                <a:gd name="T92" fmla="*/ 46157 w 254"/>
                <a:gd name="T93" fmla="*/ 33569 h 255"/>
                <a:gd name="T94" fmla="*/ 44076 w 254"/>
                <a:gd name="T95" fmla="*/ 37561 h 255"/>
                <a:gd name="T96" fmla="*/ 40276 w 254"/>
                <a:gd name="T97" fmla="*/ 41916 h 255"/>
                <a:gd name="T98" fmla="*/ 37598 w 254"/>
                <a:gd name="T99" fmla="*/ 43996 h 255"/>
                <a:gd name="T100" fmla="*/ 33436 w 254"/>
                <a:gd name="T101" fmla="*/ 46277 h 255"/>
                <a:gd name="T102" fmla="*/ 26596 w 254"/>
                <a:gd name="T103" fmla="*/ 47989 h 255"/>
                <a:gd name="T104" fmla="*/ 20319 w 254"/>
                <a:gd name="T105" fmla="*/ 47793 h 255"/>
                <a:gd name="T106" fmla="*/ 14801 w 254"/>
                <a:gd name="T107" fmla="*/ 46277 h 255"/>
                <a:gd name="T108" fmla="*/ 10640 w 254"/>
                <a:gd name="T109" fmla="*/ 43996 h 255"/>
                <a:gd name="T110" fmla="*/ 6444 w 254"/>
                <a:gd name="T111" fmla="*/ 40400 h 255"/>
                <a:gd name="T112" fmla="*/ 4162 w 254"/>
                <a:gd name="T113" fmla="*/ 37561 h 255"/>
                <a:gd name="T114" fmla="*/ 2081 w 254"/>
                <a:gd name="T115" fmla="*/ 33569 h 255"/>
                <a:gd name="T116" fmla="*/ 362 w 254"/>
                <a:gd name="T117" fmla="*/ 26738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0" y="127"/>
                  </a:moveTo>
                  <a:lnTo>
                    <a:pt x="0" y="121"/>
                  </a:lnTo>
                  <a:lnTo>
                    <a:pt x="0" y="114"/>
                  </a:lnTo>
                  <a:lnTo>
                    <a:pt x="1" y="108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5" y="89"/>
                  </a:lnTo>
                  <a:lnTo>
                    <a:pt x="10" y="78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5" y="51"/>
                  </a:lnTo>
                  <a:lnTo>
                    <a:pt x="29" y="46"/>
                  </a:lnTo>
                  <a:lnTo>
                    <a:pt x="33" y="42"/>
                  </a:lnTo>
                  <a:lnTo>
                    <a:pt x="37" y="37"/>
                  </a:lnTo>
                  <a:lnTo>
                    <a:pt x="46" y="29"/>
                  </a:lnTo>
                  <a:lnTo>
                    <a:pt x="56" y="22"/>
                  </a:lnTo>
                  <a:lnTo>
                    <a:pt x="61" y="19"/>
                  </a:lnTo>
                  <a:lnTo>
                    <a:pt x="66" y="16"/>
                  </a:lnTo>
                  <a:lnTo>
                    <a:pt x="71" y="13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3"/>
                  </a:lnTo>
                  <a:lnTo>
                    <a:pt x="114" y="1"/>
                  </a:lnTo>
                  <a:lnTo>
                    <a:pt x="128" y="0"/>
                  </a:lnTo>
                  <a:lnTo>
                    <a:pt x="141" y="1"/>
                  </a:lnTo>
                  <a:lnTo>
                    <a:pt x="147" y="2"/>
                  </a:lnTo>
                  <a:lnTo>
                    <a:pt x="153" y="3"/>
                  </a:lnTo>
                  <a:lnTo>
                    <a:pt x="159" y="4"/>
                  </a:lnTo>
                  <a:lnTo>
                    <a:pt x="165" y="6"/>
                  </a:lnTo>
                  <a:lnTo>
                    <a:pt x="177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3" y="25"/>
                  </a:lnTo>
                  <a:lnTo>
                    <a:pt x="208" y="29"/>
                  </a:lnTo>
                  <a:lnTo>
                    <a:pt x="213" y="33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6" y="61"/>
                  </a:lnTo>
                  <a:lnTo>
                    <a:pt x="239" y="67"/>
                  </a:lnTo>
                  <a:lnTo>
                    <a:pt x="242" y="72"/>
                  </a:lnTo>
                  <a:lnTo>
                    <a:pt x="245" y="78"/>
                  </a:lnTo>
                  <a:lnTo>
                    <a:pt x="249" y="89"/>
                  </a:lnTo>
                  <a:lnTo>
                    <a:pt x="252" y="102"/>
                  </a:lnTo>
                  <a:lnTo>
                    <a:pt x="254" y="114"/>
                  </a:lnTo>
                  <a:lnTo>
                    <a:pt x="254" y="121"/>
                  </a:lnTo>
                  <a:lnTo>
                    <a:pt x="254" y="127"/>
                  </a:lnTo>
                  <a:lnTo>
                    <a:pt x="254" y="135"/>
                  </a:lnTo>
                  <a:lnTo>
                    <a:pt x="254" y="141"/>
                  </a:lnTo>
                  <a:lnTo>
                    <a:pt x="253" y="148"/>
                  </a:lnTo>
                  <a:lnTo>
                    <a:pt x="252" y="154"/>
                  </a:lnTo>
                  <a:lnTo>
                    <a:pt x="250" y="160"/>
                  </a:lnTo>
                  <a:lnTo>
                    <a:pt x="249" y="166"/>
                  </a:lnTo>
                  <a:lnTo>
                    <a:pt x="245" y="178"/>
                  </a:lnTo>
                  <a:lnTo>
                    <a:pt x="239" y="189"/>
                  </a:lnTo>
                  <a:lnTo>
                    <a:pt x="233" y="199"/>
                  </a:lnTo>
                  <a:lnTo>
                    <a:pt x="229" y="204"/>
                  </a:lnTo>
                  <a:lnTo>
                    <a:pt x="225" y="209"/>
                  </a:lnTo>
                  <a:lnTo>
                    <a:pt x="222" y="214"/>
                  </a:lnTo>
                  <a:lnTo>
                    <a:pt x="217" y="218"/>
                  </a:lnTo>
                  <a:lnTo>
                    <a:pt x="208" y="226"/>
                  </a:lnTo>
                  <a:lnTo>
                    <a:pt x="199" y="233"/>
                  </a:lnTo>
                  <a:lnTo>
                    <a:pt x="193" y="237"/>
                  </a:lnTo>
                  <a:lnTo>
                    <a:pt x="188" y="240"/>
                  </a:lnTo>
                  <a:lnTo>
                    <a:pt x="183" y="243"/>
                  </a:lnTo>
                  <a:lnTo>
                    <a:pt x="177" y="245"/>
                  </a:lnTo>
                  <a:lnTo>
                    <a:pt x="165" y="249"/>
                  </a:lnTo>
                  <a:lnTo>
                    <a:pt x="153" y="253"/>
                  </a:lnTo>
                  <a:lnTo>
                    <a:pt x="141" y="255"/>
                  </a:lnTo>
                  <a:lnTo>
                    <a:pt x="128" y="255"/>
                  </a:lnTo>
                  <a:lnTo>
                    <a:pt x="114" y="255"/>
                  </a:lnTo>
                  <a:lnTo>
                    <a:pt x="107" y="254"/>
                  </a:lnTo>
                  <a:lnTo>
                    <a:pt x="101" y="253"/>
                  </a:lnTo>
                  <a:lnTo>
                    <a:pt x="95" y="251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6" y="240"/>
                  </a:lnTo>
                  <a:lnTo>
                    <a:pt x="56" y="233"/>
                  </a:lnTo>
                  <a:lnTo>
                    <a:pt x="51" y="230"/>
                  </a:lnTo>
                  <a:lnTo>
                    <a:pt x="46" y="226"/>
                  </a:lnTo>
                  <a:lnTo>
                    <a:pt x="41" y="222"/>
                  </a:lnTo>
                  <a:lnTo>
                    <a:pt x="37" y="218"/>
                  </a:lnTo>
                  <a:lnTo>
                    <a:pt x="29" y="209"/>
                  </a:lnTo>
                  <a:lnTo>
                    <a:pt x="21" y="199"/>
                  </a:lnTo>
                  <a:lnTo>
                    <a:pt x="18" y="194"/>
                  </a:lnTo>
                  <a:lnTo>
                    <a:pt x="15" y="189"/>
                  </a:lnTo>
                  <a:lnTo>
                    <a:pt x="12" y="183"/>
                  </a:lnTo>
                  <a:lnTo>
                    <a:pt x="10" y="178"/>
                  </a:lnTo>
                  <a:lnTo>
                    <a:pt x="5" y="166"/>
                  </a:lnTo>
                  <a:lnTo>
                    <a:pt x="2" y="154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0" y="127"/>
                  </a:lnTo>
                  <a:close/>
                  <a:moveTo>
                    <a:pt x="1" y="127"/>
                  </a:moveTo>
                  <a:lnTo>
                    <a:pt x="2" y="114"/>
                  </a:lnTo>
                  <a:lnTo>
                    <a:pt x="2" y="108"/>
                  </a:lnTo>
                  <a:lnTo>
                    <a:pt x="4" y="102"/>
                  </a:lnTo>
                  <a:lnTo>
                    <a:pt x="7" y="90"/>
                  </a:lnTo>
                  <a:lnTo>
                    <a:pt x="11" y="78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22" y="57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7" y="30"/>
                  </a:lnTo>
                  <a:lnTo>
                    <a:pt x="51" y="27"/>
                  </a:lnTo>
                  <a:lnTo>
                    <a:pt x="56" y="23"/>
                  </a:lnTo>
                  <a:lnTo>
                    <a:pt x="67" y="17"/>
                  </a:lnTo>
                  <a:lnTo>
                    <a:pt x="72" y="14"/>
                  </a:lnTo>
                  <a:lnTo>
                    <a:pt x="78" y="12"/>
                  </a:lnTo>
                  <a:lnTo>
                    <a:pt x="89" y="7"/>
                  </a:lnTo>
                  <a:lnTo>
                    <a:pt x="101" y="4"/>
                  </a:lnTo>
                  <a:lnTo>
                    <a:pt x="114" y="2"/>
                  </a:lnTo>
                  <a:lnTo>
                    <a:pt x="128" y="2"/>
                  </a:lnTo>
                  <a:lnTo>
                    <a:pt x="140" y="2"/>
                  </a:lnTo>
                  <a:lnTo>
                    <a:pt x="147" y="3"/>
                  </a:lnTo>
                  <a:lnTo>
                    <a:pt x="153" y="4"/>
                  </a:lnTo>
                  <a:lnTo>
                    <a:pt x="165" y="7"/>
                  </a:lnTo>
                  <a:lnTo>
                    <a:pt x="176" y="12"/>
                  </a:lnTo>
                  <a:lnTo>
                    <a:pt x="182" y="14"/>
                  </a:lnTo>
                  <a:lnTo>
                    <a:pt x="187" y="17"/>
                  </a:lnTo>
                  <a:lnTo>
                    <a:pt x="198" y="23"/>
                  </a:lnTo>
                  <a:lnTo>
                    <a:pt x="207" y="30"/>
                  </a:lnTo>
                  <a:lnTo>
                    <a:pt x="216" y="38"/>
                  </a:lnTo>
                  <a:lnTo>
                    <a:pt x="220" y="43"/>
                  </a:lnTo>
                  <a:lnTo>
                    <a:pt x="224" y="47"/>
                  </a:lnTo>
                  <a:lnTo>
                    <a:pt x="228" y="52"/>
                  </a:lnTo>
                  <a:lnTo>
                    <a:pt x="232" y="57"/>
                  </a:lnTo>
                  <a:lnTo>
                    <a:pt x="238" y="67"/>
                  </a:lnTo>
                  <a:lnTo>
                    <a:pt x="241" y="73"/>
                  </a:lnTo>
                  <a:lnTo>
                    <a:pt x="243" y="78"/>
                  </a:lnTo>
                  <a:lnTo>
                    <a:pt x="247" y="90"/>
                  </a:lnTo>
                  <a:lnTo>
                    <a:pt x="251" y="102"/>
                  </a:lnTo>
                  <a:lnTo>
                    <a:pt x="252" y="114"/>
                  </a:lnTo>
                  <a:lnTo>
                    <a:pt x="253" y="127"/>
                  </a:lnTo>
                  <a:lnTo>
                    <a:pt x="252" y="141"/>
                  </a:lnTo>
                  <a:lnTo>
                    <a:pt x="252" y="147"/>
                  </a:lnTo>
                  <a:lnTo>
                    <a:pt x="251" y="154"/>
                  </a:lnTo>
                  <a:lnTo>
                    <a:pt x="247" y="166"/>
                  </a:lnTo>
                  <a:lnTo>
                    <a:pt x="243" y="177"/>
                  </a:lnTo>
                  <a:lnTo>
                    <a:pt x="241" y="183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4" y="208"/>
                  </a:lnTo>
                  <a:lnTo>
                    <a:pt x="216" y="217"/>
                  </a:lnTo>
                  <a:lnTo>
                    <a:pt x="212" y="221"/>
                  </a:lnTo>
                  <a:lnTo>
                    <a:pt x="207" y="225"/>
                  </a:lnTo>
                  <a:lnTo>
                    <a:pt x="203" y="229"/>
                  </a:lnTo>
                  <a:lnTo>
                    <a:pt x="198" y="232"/>
                  </a:lnTo>
                  <a:lnTo>
                    <a:pt x="187" y="239"/>
                  </a:lnTo>
                  <a:lnTo>
                    <a:pt x="182" y="241"/>
                  </a:lnTo>
                  <a:lnTo>
                    <a:pt x="176" y="244"/>
                  </a:lnTo>
                  <a:lnTo>
                    <a:pt x="165" y="248"/>
                  </a:lnTo>
                  <a:lnTo>
                    <a:pt x="153" y="251"/>
                  </a:lnTo>
                  <a:lnTo>
                    <a:pt x="140" y="253"/>
                  </a:lnTo>
                  <a:lnTo>
                    <a:pt x="128" y="254"/>
                  </a:lnTo>
                  <a:lnTo>
                    <a:pt x="114" y="253"/>
                  </a:lnTo>
                  <a:lnTo>
                    <a:pt x="107" y="252"/>
                  </a:lnTo>
                  <a:lnTo>
                    <a:pt x="101" y="251"/>
                  </a:lnTo>
                  <a:lnTo>
                    <a:pt x="89" y="248"/>
                  </a:lnTo>
                  <a:lnTo>
                    <a:pt x="78" y="244"/>
                  </a:lnTo>
                  <a:lnTo>
                    <a:pt x="72" y="241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7" y="225"/>
                  </a:lnTo>
                  <a:lnTo>
                    <a:pt x="38" y="217"/>
                  </a:lnTo>
                  <a:lnTo>
                    <a:pt x="34" y="213"/>
                  </a:lnTo>
                  <a:lnTo>
                    <a:pt x="30" y="208"/>
                  </a:lnTo>
                  <a:lnTo>
                    <a:pt x="26" y="203"/>
                  </a:lnTo>
                  <a:lnTo>
                    <a:pt x="22" y="198"/>
                  </a:lnTo>
                  <a:lnTo>
                    <a:pt x="16" y="188"/>
                  </a:lnTo>
                  <a:lnTo>
                    <a:pt x="13" y="183"/>
                  </a:lnTo>
                  <a:lnTo>
                    <a:pt x="11" y="177"/>
                  </a:lnTo>
                  <a:lnTo>
                    <a:pt x="7" y="166"/>
                  </a:lnTo>
                  <a:lnTo>
                    <a:pt x="4" y="154"/>
                  </a:lnTo>
                  <a:lnTo>
                    <a:pt x="2" y="141"/>
                  </a:lnTo>
                  <a:lnTo>
                    <a:pt x="1" y="12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0" name="Freeform 232"/>
            <p:cNvSpPr>
              <a:spLocks noEditPoints="1"/>
            </p:cNvSpPr>
            <p:nvPr/>
          </p:nvSpPr>
          <p:spPr bwMode="auto">
            <a:xfrm rot="1413173">
              <a:off x="2135" y="1623"/>
              <a:ext cx="1448" cy="1448"/>
            </a:xfrm>
            <a:custGeom>
              <a:avLst/>
              <a:gdLst>
                <a:gd name="T0" fmla="*/ 195 w 252"/>
                <a:gd name="T1" fmla="*/ 20105 h 252"/>
                <a:gd name="T2" fmla="*/ 1885 w 252"/>
                <a:gd name="T3" fmla="*/ 14428 h 252"/>
                <a:gd name="T4" fmla="*/ 3993 w 252"/>
                <a:gd name="T5" fmla="*/ 10435 h 252"/>
                <a:gd name="T6" fmla="*/ 7792 w 252"/>
                <a:gd name="T7" fmla="*/ 6074 h 252"/>
                <a:gd name="T8" fmla="*/ 10435 w 252"/>
                <a:gd name="T9" fmla="*/ 3993 h 252"/>
                <a:gd name="T10" fmla="*/ 14595 w 252"/>
                <a:gd name="T11" fmla="*/ 1885 h 252"/>
                <a:gd name="T12" fmla="*/ 21427 w 252"/>
                <a:gd name="T13" fmla="*/ 0 h 252"/>
                <a:gd name="T14" fmla="*/ 27702 w 252"/>
                <a:gd name="T15" fmla="*/ 195 h 252"/>
                <a:gd name="T16" fmla="*/ 33218 w 252"/>
                <a:gd name="T17" fmla="*/ 1885 h 252"/>
                <a:gd name="T18" fmla="*/ 37378 w 252"/>
                <a:gd name="T19" fmla="*/ 3993 h 252"/>
                <a:gd name="T20" fmla="*/ 41538 w 252"/>
                <a:gd name="T21" fmla="*/ 7792 h 252"/>
                <a:gd name="T22" fmla="*/ 43813 w 252"/>
                <a:gd name="T23" fmla="*/ 10435 h 252"/>
                <a:gd name="T24" fmla="*/ 45928 w 252"/>
                <a:gd name="T25" fmla="*/ 14428 h 252"/>
                <a:gd name="T26" fmla="*/ 47612 w 252"/>
                <a:gd name="T27" fmla="*/ 21260 h 252"/>
                <a:gd name="T28" fmla="*/ 47612 w 252"/>
                <a:gd name="T29" fmla="*/ 27501 h 252"/>
                <a:gd name="T30" fmla="*/ 45928 w 252"/>
                <a:gd name="T31" fmla="*/ 33218 h 252"/>
                <a:gd name="T32" fmla="*/ 43813 w 252"/>
                <a:gd name="T33" fmla="*/ 37177 h 252"/>
                <a:gd name="T34" fmla="*/ 40015 w 252"/>
                <a:gd name="T35" fmla="*/ 41538 h 252"/>
                <a:gd name="T36" fmla="*/ 37378 w 252"/>
                <a:gd name="T37" fmla="*/ 43647 h 252"/>
                <a:gd name="T38" fmla="*/ 33218 w 252"/>
                <a:gd name="T39" fmla="*/ 45928 h 252"/>
                <a:gd name="T40" fmla="*/ 26380 w 252"/>
                <a:gd name="T41" fmla="*/ 47612 h 252"/>
                <a:gd name="T42" fmla="*/ 20105 w 252"/>
                <a:gd name="T43" fmla="*/ 47445 h 252"/>
                <a:gd name="T44" fmla="*/ 14595 w 252"/>
                <a:gd name="T45" fmla="*/ 45928 h 252"/>
                <a:gd name="T46" fmla="*/ 10435 w 252"/>
                <a:gd name="T47" fmla="*/ 43647 h 252"/>
                <a:gd name="T48" fmla="*/ 6275 w 252"/>
                <a:gd name="T49" fmla="*/ 40015 h 252"/>
                <a:gd name="T50" fmla="*/ 3993 w 252"/>
                <a:gd name="T51" fmla="*/ 37177 h 252"/>
                <a:gd name="T52" fmla="*/ 1885 w 252"/>
                <a:gd name="T53" fmla="*/ 33218 h 252"/>
                <a:gd name="T54" fmla="*/ 195 w 252"/>
                <a:gd name="T55" fmla="*/ 26380 h 252"/>
                <a:gd name="T56" fmla="*/ 362 w 252"/>
                <a:gd name="T57" fmla="*/ 21427 h 252"/>
                <a:gd name="T58" fmla="*/ 1322 w 252"/>
                <a:gd name="T59" fmla="*/ 16704 h 252"/>
                <a:gd name="T60" fmla="*/ 2643 w 252"/>
                <a:gd name="T61" fmla="*/ 13469 h 252"/>
                <a:gd name="T62" fmla="*/ 4919 w 252"/>
                <a:gd name="T63" fmla="*/ 9676 h 252"/>
                <a:gd name="T64" fmla="*/ 8912 w 252"/>
                <a:gd name="T65" fmla="*/ 5516 h 252"/>
                <a:gd name="T66" fmla="*/ 14595 w 252"/>
                <a:gd name="T67" fmla="*/ 2080 h 252"/>
                <a:gd name="T68" fmla="*/ 19152 w 252"/>
                <a:gd name="T69" fmla="*/ 758 h 252"/>
                <a:gd name="T70" fmla="*/ 26380 w 252"/>
                <a:gd name="T71" fmla="*/ 362 h 252"/>
                <a:gd name="T72" fmla="*/ 30937 w 252"/>
                <a:gd name="T73" fmla="*/ 1322 h 252"/>
                <a:gd name="T74" fmla="*/ 34137 w 252"/>
                <a:gd name="T75" fmla="*/ 2477 h 252"/>
                <a:gd name="T76" fmla="*/ 38136 w 252"/>
                <a:gd name="T77" fmla="*/ 4919 h 252"/>
                <a:gd name="T78" fmla="*/ 42130 w 252"/>
                <a:gd name="T79" fmla="*/ 8717 h 252"/>
                <a:gd name="T80" fmla="*/ 45727 w 252"/>
                <a:gd name="T81" fmla="*/ 14595 h 252"/>
                <a:gd name="T82" fmla="*/ 47049 w 252"/>
                <a:gd name="T83" fmla="*/ 18985 h 252"/>
                <a:gd name="T84" fmla="*/ 47445 w 252"/>
                <a:gd name="T85" fmla="*/ 26380 h 252"/>
                <a:gd name="T86" fmla="*/ 46485 w 252"/>
                <a:gd name="T87" fmla="*/ 30937 h 252"/>
                <a:gd name="T88" fmla="*/ 45170 w 252"/>
                <a:gd name="T89" fmla="*/ 34137 h 252"/>
                <a:gd name="T90" fmla="*/ 42888 w 252"/>
                <a:gd name="T91" fmla="*/ 37935 h 252"/>
                <a:gd name="T92" fmla="*/ 38895 w 252"/>
                <a:gd name="T93" fmla="*/ 42130 h 252"/>
                <a:gd name="T94" fmla="*/ 33218 w 252"/>
                <a:gd name="T95" fmla="*/ 45727 h 252"/>
                <a:gd name="T96" fmla="*/ 28822 w 252"/>
                <a:gd name="T97" fmla="*/ 47049 h 252"/>
                <a:gd name="T98" fmla="*/ 21427 w 252"/>
                <a:gd name="T99" fmla="*/ 47445 h 252"/>
                <a:gd name="T100" fmla="*/ 16870 w 252"/>
                <a:gd name="T101" fmla="*/ 46485 h 252"/>
                <a:gd name="T102" fmla="*/ 13670 w 252"/>
                <a:gd name="T103" fmla="*/ 45170 h 252"/>
                <a:gd name="T104" fmla="*/ 9676 w 252"/>
                <a:gd name="T105" fmla="*/ 42888 h 252"/>
                <a:gd name="T106" fmla="*/ 5677 w 252"/>
                <a:gd name="T107" fmla="*/ 38895 h 252"/>
                <a:gd name="T108" fmla="*/ 2080 w 252"/>
                <a:gd name="T109" fmla="*/ 33218 h 252"/>
                <a:gd name="T110" fmla="*/ 758 w 252"/>
                <a:gd name="T111" fmla="*/ 28661 h 2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252"/>
                <a:gd name="T170" fmla="*/ 252 w 252"/>
                <a:gd name="T171" fmla="*/ 252 h 2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252">
                  <a:moveTo>
                    <a:pt x="0" y="125"/>
                  </a:moveTo>
                  <a:lnTo>
                    <a:pt x="1" y="112"/>
                  </a:lnTo>
                  <a:lnTo>
                    <a:pt x="1" y="106"/>
                  </a:lnTo>
                  <a:lnTo>
                    <a:pt x="3" y="100"/>
                  </a:lnTo>
                  <a:lnTo>
                    <a:pt x="6" y="88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1" y="32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5" y="21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7" y="10"/>
                  </a:lnTo>
                  <a:lnTo>
                    <a:pt x="88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46" y="1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5" y="10"/>
                  </a:lnTo>
                  <a:lnTo>
                    <a:pt x="181" y="12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6" y="28"/>
                  </a:lnTo>
                  <a:lnTo>
                    <a:pt x="215" y="36"/>
                  </a:lnTo>
                  <a:lnTo>
                    <a:pt x="219" y="41"/>
                  </a:lnTo>
                  <a:lnTo>
                    <a:pt x="223" y="45"/>
                  </a:lnTo>
                  <a:lnTo>
                    <a:pt x="227" y="50"/>
                  </a:lnTo>
                  <a:lnTo>
                    <a:pt x="231" y="55"/>
                  </a:lnTo>
                  <a:lnTo>
                    <a:pt x="237" y="65"/>
                  </a:lnTo>
                  <a:lnTo>
                    <a:pt x="240" y="71"/>
                  </a:lnTo>
                  <a:lnTo>
                    <a:pt x="242" y="76"/>
                  </a:lnTo>
                  <a:lnTo>
                    <a:pt x="246" y="88"/>
                  </a:lnTo>
                  <a:lnTo>
                    <a:pt x="250" y="100"/>
                  </a:lnTo>
                  <a:lnTo>
                    <a:pt x="251" y="112"/>
                  </a:lnTo>
                  <a:lnTo>
                    <a:pt x="252" y="125"/>
                  </a:lnTo>
                  <a:lnTo>
                    <a:pt x="251" y="139"/>
                  </a:lnTo>
                  <a:lnTo>
                    <a:pt x="251" y="145"/>
                  </a:lnTo>
                  <a:lnTo>
                    <a:pt x="250" y="152"/>
                  </a:lnTo>
                  <a:lnTo>
                    <a:pt x="246" y="164"/>
                  </a:lnTo>
                  <a:lnTo>
                    <a:pt x="242" y="175"/>
                  </a:lnTo>
                  <a:lnTo>
                    <a:pt x="240" y="181"/>
                  </a:lnTo>
                  <a:lnTo>
                    <a:pt x="237" y="186"/>
                  </a:lnTo>
                  <a:lnTo>
                    <a:pt x="231" y="196"/>
                  </a:lnTo>
                  <a:lnTo>
                    <a:pt x="223" y="206"/>
                  </a:lnTo>
                  <a:lnTo>
                    <a:pt x="215" y="215"/>
                  </a:lnTo>
                  <a:lnTo>
                    <a:pt x="211" y="219"/>
                  </a:lnTo>
                  <a:lnTo>
                    <a:pt x="206" y="223"/>
                  </a:lnTo>
                  <a:lnTo>
                    <a:pt x="202" y="227"/>
                  </a:lnTo>
                  <a:lnTo>
                    <a:pt x="197" y="230"/>
                  </a:lnTo>
                  <a:lnTo>
                    <a:pt x="186" y="237"/>
                  </a:lnTo>
                  <a:lnTo>
                    <a:pt x="181" y="239"/>
                  </a:lnTo>
                  <a:lnTo>
                    <a:pt x="175" y="242"/>
                  </a:lnTo>
                  <a:lnTo>
                    <a:pt x="164" y="246"/>
                  </a:lnTo>
                  <a:lnTo>
                    <a:pt x="152" y="249"/>
                  </a:lnTo>
                  <a:lnTo>
                    <a:pt x="139" y="251"/>
                  </a:lnTo>
                  <a:lnTo>
                    <a:pt x="127" y="252"/>
                  </a:lnTo>
                  <a:lnTo>
                    <a:pt x="113" y="251"/>
                  </a:lnTo>
                  <a:lnTo>
                    <a:pt x="106" y="250"/>
                  </a:lnTo>
                  <a:lnTo>
                    <a:pt x="100" y="249"/>
                  </a:lnTo>
                  <a:lnTo>
                    <a:pt x="88" y="246"/>
                  </a:lnTo>
                  <a:lnTo>
                    <a:pt x="77" y="242"/>
                  </a:lnTo>
                  <a:lnTo>
                    <a:pt x="71" y="239"/>
                  </a:lnTo>
                  <a:lnTo>
                    <a:pt x="66" y="237"/>
                  </a:lnTo>
                  <a:lnTo>
                    <a:pt x="55" y="230"/>
                  </a:lnTo>
                  <a:lnTo>
                    <a:pt x="46" y="223"/>
                  </a:lnTo>
                  <a:lnTo>
                    <a:pt x="37" y="215"/>
                  </a:lnTo>
                  <a:lnTo>
                    <a:pt x="33" y="211"/>
                  </a:lnTo>
                  <a:lnTo>
                    <a:pt x="29" y="206"/>
                  </a:lnTo>
                  <a:lnTo>
                    <a:pt x="25" y="201"/>
                  </a:lnTo>
                  <a:lnTo>
                    <a:pt x="21" y="196"/>
                  </a:lnTo>
                  <a:lnTo>
                    <a:pt x="15" y="186"/>
                  </a:lnTo>
                  <a:lnTo>
                    <a:pt x="12" y="181"/>
                  </a:lnTo>
                  <a:lnTo>
                    <a:pt x="10" y="175"/>
                  </a:lnTo>
                  <a:lnTo>
                    <a:pt x="6" y="164"/>
                  </a:lnTo>
                  <a:lnTo>
                    <a:pt x="3" y="152"/>
                  </a:lnTo>
                  <a:lnTo>
                    <a:pt x="1" y="139"/>
                  </a:lnTo>
                  <a:lnTo>
                    <a:pt x="0" y="125"/>
                  </a:lnTo>
                  <a:close/>
                  <a:moveTo>
                    <a:pt x="1" y="125"/>
                  </a:moveTo>
                  <a:lnTo>
                    <a:pt x="2" y="113"/>
                  </a:lnTo>
                  <a:lnTo>
                    <a:pt x="3" y="106"/>
                  </a:lnTo>
                  <a:lnTo>
                    <a:pt x="4" y="100"/>
                  </a:lnTo>
                  <a:lnTo>
                    <a:pt x="7" y="88"/>
                  </a:lnTo>
                  <a:lnTo>
                    <a:pt x="9" y="83"/>
                  </a:lnTo>
                  <a:lnTo>
                    <a:pt x="11" y="77"/>
                  </a:lnTo>
                  <a:lnTo>
                    <a:pt x="14" y="71"/>
                  </a:lnTo>
                  <a:lnTo>
                    <a:pt x="16" y="66"/>
                  </a:lnTo>
                  <a:lnTo>
                    <a:pt x="23" y="56"/>
                  </a:lnTo>
                  <a:lnTo>
                    <a:pt x="26" y="51"/>
                  </a:lnTo>
                  <a:lnTo>
                    <a:pt x="30" y="46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7" y="11"/>
                  </a:lnTo>
                  <a:lnTo>
                    <a:pt x="89" y="7"/>
                  </a:lnTo>
                  <a:lnTo>
                    <a:pt x="95" y="5"/>
                  </a:lnTo>
                  <a:lnTo>
                    <a:pt x="101" y="4"/>
                  </a:lnTo>
                  <a:lnTo>
                    <a:pt x="113" y="2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45" y="3"/>
                  </a:lnTo>
                  <a:lnTo>
                    <a:pt x="152" y="4"/>
                  </a:lnTo>
                  <a:lnTo>
                    <a:pt x="163" y="7"/>
                  </a:lnTo>
                  <a:lnTo>
                    <a:pt x="169" y="9"/>
                  </a:lnTo>
                  <a:lnTo>
                    <a:pt x="175" y="11"/>
                  </a:lnTo>
                  <a:lnTo>
                    <a:pt x="180" y="13"/>
                  </a:lnTo>
                  <a:lnTo>
                    <a:pt x="186" y="16"/>
                  </a:lnTo>
                  <a:lnTo>
                    <a:pt x="196" y="22"/>
                  </a:lnTo>
                  <a:lnTo>
                    <a:pt x="201" y="26"/>
                  </a:lnTo>
                  <a:lnTo>
                    <a:pt x="205" y="29"/>
                  </a:lnTo>
                  <a:lnTo>
                    <a:pt x="214" y="37"/>
                  </a:lnTo>
                  <a:lnTo>
                    <a:pt x="222" y="46"/>
                  </a:lnTo>
                  <a:lnTo>
                    <a:pt x="229" y="56"/>
                  </a:lnTo>
                  <a:lnTo>
                    <a:pt x="236" y="66"/>
                  </a:lnTo>
                  <a:lnTo>
                    <a:pt x="241" y="77"/>
                  </a:lnTo>
                  <a:lnTo>
                    <a:pt x="245" y="88"/>
                  </a:lnTo>
                  <a:lnTo>
                    <a:pt x="247" y="94"/>
                  </a:lnTo>
                  <a:lnTo>
                    <a:pt x="248" y="100"/>
                  </a:lnTo>
                  <a:lnTo>
                    <a:pt x="250" y="113"/>
                  </a:lnTo>
                  <a:lnTo>
                    <a:pt x="251" y="125"/>
                  </a:lnTo>
                  <a:lnTo>
                    <a:pt x="250" y="139"/>
                  </a:lnTo>
                  <a:lnTo>
                    <a:pt x="249" y="145"/>
                  </a:lnTo>
                  <a:lnTo>
                    <a:pt x="248" y="151"/>
                  </a:lnTo>
                  <a:lnTo>
                    <a:pt x="245" y="163"/>
                  </a:lnTo>
                  <a:lnTo>
                    <a:pt x="243" y="169"/>
                  </a:lnTo>
                  <a:lnTo>
                    <a:pt x="241" y="175"/>
                  </a:lnTo>
                  <a:lnTo>
                    <a:pt x="238" y="180"/>
                  </a:lnTo>
                  <a:lnTo>
                    <a:pt x="236" y="185"/>
                  </a:lnTo>
                  <a:lnTo>
                    <a:pt x="229" y="196"/>
                  </a:lnTo>
                  <a:lnTo>
                    <a:pt x="226" y="200"/>
                  </a:lnTo>
                  <a:lnTo>
                    <a:pt x="222" y="205"/>
                  </a:lnTo>
                  <a:lnTo>
                    <a:pt x="214" y="214"/>
                  </a:lnTo>
                  <a:lnTo>
                    <a:pt x="205" y="222"/>
                  </a:lnTo>
                  <a:lnTo>
                    <a:pt x="196" y="229"/>
                  </a:lnTo>
                  <a:lnTo>
                    <a:pt x="186" y="235"/>
                  </a:lnTo>
                  <a:lnTo>
                    <a:pt x="175" y="241"/>
                  </a:lnTo>
                  <a:lnTo>
                    <a:pt x="163" y="245"/>
                  </a:lnTo>
                  <a:lnTo>
                    <a:pt x="158" y="246"/>
                  </a:lnTo>
                  <a:lnTo>
                    <a:pt x="152" y="248"/>
                  </a:lnTo>
                  <a:lnTo>
                    <a:pt x="139" y="250"/>
                  </a:lnTo>
                  <a:lnTo>
                    <a:pt x="127" y="250"/>
                  </a:lnTo>
                  <a:lnTo>
                    <a:pt x="113" y="250"/>
                  </a:lnTo>
                  <a:lnTo>
                    <a:pt x="107" y="249"/>
                  </a:lnTo>
                  <a:lnTo>
                    <a:pt x="101" y="248"/>
                  </a:lnTo>
                  <a:lnTo>
                    <a:pt x="89" y="245"/>
                  </a:lnTo>
                  <a:lnTo>
                    <a:pt x="83" y="243"/>
                  </a:lnTo>
                  <a:lnTo>
                    <a:pt x="77" y="241"/>
                  </a:lnTo>
                  <a:lnTo>
                    <a:pt x="72" y="238"/>
                  </a:lnTo>
                  <a:lnTo>
                    <a:pt x="66" y="235"/>
                  </a:lnTo>
                  <a:lnTo>
                    <a:pt x="56" y="229"/>
                  </a:lnTo>
                  <a:lnTo>
                    <a:pt x="51" y="226"/>
                  </a:lnTo>
                  <a:lnTo>
                    <a:pt x="47" y="222"/>
                  </a:lnTo>
                  <a:lnTo>
                    <a:pt x="38" y="214"/>
                  </a:lnTo>
                  <a:lnTo>
                    <a:pt x="30" y="205"/>
                  </a:lnTo>
                  <a:lnTo>
                    <a:pt x="23" y="196"/>
                  </a:lnTo>
                  <a:lnTo>
                    <a:pt x="16" y="185"/>
                  </a:lnTo>
                  <a:lnTo>
                    <a:pt x="11" y="175"/>
                  </a:lnTo>
                  <a:lnTo>
                    <a:pt x="7" y="163"/>
                  </a:lnTo>
                  <a:lnTo>
                    <a:pt x="5" y="157"/>
                  </a:lnTo>
                  <a:lnTo>
                    <a:pt x="4" y="151"/>
                  </a:lnTo>
                  <a:lnTo>
                    <a:pt x="2" y="139"/>
                  </a:lnTo>
                  <a:lnTo>
                    <a:pt x="1" y="1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1" name="Freeform 233"/>
            <p:cNvSpPr>
              <a:spLocks noEditPoints="1"/>
            </p:cNvSpPr>
            <p:nvPr/>
          </p:nvSpPr>
          <p:spPr bwMode="auto">
            <a:xfrm rot="1413173">
              <a:off x="2142" y="1629"/>
              <a:ext cx="1436" cy="1430"/>
            </a:xfrm>
            <a:custGeom>
              <a:avLst/>
              <a:gdLst>
                <a:gd name="T0" fmla="*/ 362 w 250"/>
                <a:gd name="T1" fmla="*/ 19888 h 249"/>
                <a:gd name="T2" fmla="*/ 1516 w 250"/>
                <a:gd name="T3" fmla="*/ 15535 h 249"/>
                <a:gd name="T4" fmla="*/ 2838 w 250"/>
                <a:gd name="T5" fmla="*/ 12301 h 249"/>
                <a:gd name="T6" fmla="*/ 5508 w 250"/>
                <a:gd name="T7" fmla="*/ 8511 h 249"/>
                <a:gd name="T8" fmla="*/ 10425 w 250"/>
                <a:gd name="T9" fmla="*/ 3991 h 249"/>
                <a:gd name="T10" fmla="*/ 16663 w 250"/>
                <a:gd name="T11" fmla="*/ 1120 h 249"/>
                <a:gd name="T12" fmla="*/ 21213 w 250"/>
                <a:gd name="T13" fmla="*/ 195 h 249"/>
                <a:gd name="T14" fmla="*/ 27284 w 250"/>
                <a:gd name="T15" fmla="*/ 362 h 249"/>
                <a:gd name="T16" fmla="*/ 31839 w 250"/>
                <a:gd name="T17" fmla="*/ 1516 h 249"/>
                <a:gd name="T18" fmla="*/ 35073 w 250"/>
                <a:gd name="T19" fmla="*/ 2837 h 249"/>
                <a:gd name="T20" fmla="*/ 38669 w 250"/>
                <a:gd name="T21" fmla="*/ 5312 h 249"/>
                <a:gd name="T22" fmla="*/ 43224 w 250"/>
                <a:gd name="T23" fmla="*/ 10423 h 249"/>
                <a:gd name="T24" fmla="*/ 46256 w 250"/>
                <a:gd name="T25" fmla="*/ 16488 h 249"/>
                <a:gd name="T26" fmla="*/ 47181 w 250"/>
                <a:gd name="T27" fmla="*/ 21209 h 249"/>
                <a:gd name="T28" fmla="*/ 47015 w 250"/>
                <a:gd name="T29" fmla="*/ 27273 h 249"/>
                <a:gd name="T30" fmla="*/ 45860 w 250"/>
                <a:gd name="T31" fmla="*/ 31828 h 249"/>
                <a:gd name="T32" fmla="*/ 44539 w 250"/>
                <a:gd name="T33" fmla="*/ 34860 h 249"/>
                <a:gd name="T34" fmla="*/ 41868 w 250"/>
                <a:gd name="T35" fmla="*/ 38656 h 249"/>
                <a:gd name="T36" fmla="*/ 36951 w 250"/>
                <a:gd name="T37" fmla="*/ 43176 h 249"/>
                <a:gd name="T38" fmla="*/ 30719 w 250"/>
                <a:gd name="T39" fmla="*/ 46208 h 249"/>
                <a:gd name="T40" fmla="*/ 26164 w 250"/>
                <a:gd name="T41" fmla="*/ 47161 h 249"/>
                <a:gd name="T42" fmla="*/ 20093 w 250"/>
                <a:gd name="T43" fmla="*/ 46966 h 249"/>
                <a:gd name="T44" fmla="*/ 15538 w 250"/>
                <a:gd name="T45" fmla="*/ 45846 h 249"/>
                <a:gd name="T46" fmla="*/ 12309 w 250"/>
                <a:gd name="T47" fmla="*/ 44330 h 249"/>
                <a:gd name="T48" fmla="*/ 8708 w 250"/>
                <a:gd name="T49" fmla="*/ 41855 h 249"/>
                <a:gd name="T50" fmla="*/ 4159 w 250"/>
                <a:gd name="T51" fmla="*/ 36939 h 249"/>
                <a:gd name="T52" fmla="*/ 1120 w 250"/>
                <a:gd name="T53" fmla="*/ 30673 h 249"/>
                <a:gd name="T54" fmla="*/ 195 w 250"/>
                <a:gd name="T55" fmla="*/ 26153 h 249"/>
                <a:gd name="T56" fmla="*/ 362 w 250"/>
                <a:gd name="T57" fmla="*/ 22363 h 249"/>
                <a:gd name="T58" fmla="*/ 1120 w 250"/>
                <a:gd name="T59" fmla="*/ 17809 h 249"/>
                <a:gd name="T60" fmla="*/ 2079 w 250"/>
                <a:gd name="T61" fmla="*/ 14380 h 249"/>
                <a:gd name="T62" fmla="*/ 4354 w 250"/>
                <a:gd name="T63" fmla="*/ 10619 h 249"/>
                <a:gd name="T64" fmla="*/ 8708 w 250"/>
                <a:gd name="T65" fmla="*/ 5674 h 249"/>
                <a:gd name="T66" fmla="*/ 14584 w 250"/>
                <a:gd name="T67" fmla="*/ 2079 h 249"/>
                <a:gd name="T68" fmla="*/ 18938 w 250"/>
                <a:gd name="T69" fmla="*/ 758 h 249"/>
                <a:gd name="T70" fmla="*/ 23889 w 250"/>
                <a:gd name="T71" fmla="*/ 362 h 249"/>
                <a:gd name="T72" fmla="*/ 29564 w 250"/>
                <a:gd name="T73" fmla="*/ 959 h 249"/>
                <a:gd name="T74" fmla="*/ 32798 w 250"/>
                <a:gd name="T75" fmla="*/ 2079 h 249"/>
                <a:gd name="T76" fmla="*/ 36756 w 250"/>
                <a:gd name="T77" fmla="*/ 4158 h 249"/>
                <a:gd name="T78" fmla="*/ 41701 w 250"/>
                <a:gd name="T79" fmla="*/ 8706 h 249"/>
                <a:gd name="T80" fmla="*/ 45303 w 250"/>
                <a:gd name="T81" fmla="*/ 14380 h 249"/>
                <a:gd name="T82" fmla="*/ 46618 w 250"/>
                <a:gd name="T83" fmla="*/ 18768 h 249"/>
                <a:gd name="T84" fmla="*/ 47015 w 250"/>
                <a:gd name="T85" fmla="*/ 23483 h 249"/>
                <a:gd name="T86" fmla="*/ 46618 w 250"/>
                <a:gd name="T87" fmla="*/ 28399 h 249"/>
                <a:gd name="T88" fmla="*/ 45665 w 250"/>
                <a:gd name="T89" fmla="*/ 31632 h 249"/>
                <a:gd name="T90" fmla="*/ 44143 w 250"/>
                <a:gd name="T91" fmla="*/ 34860 h 249"/>
                <a:gd name="T92" fmla="*/ 40185 w 250"/>
                <a:gd name="T93" fmla="*/ 40172 h 249"/>
                <a:gd name="T94" fmla="*/ 34872 w 250"/>
                <a:gd name="T95" fmla="*/ 44129 h 249"/>
                <a:gd name="T96" fmla="*/ 29564 w 250"/>
                <a:gd name="T97" fmla="*/ 46208 h 249"/>
                <a:gd name="T98" fmla="*/ 26164 w 250"/>
                <a:gd name="T99" fmla="*/ 46799 h 249"/>
                <a:gd name="T100" fmla="*/ 18938 w 250"/>
                <a:gd name="T101" fmla="*/ 46403 h 249"/>
                <a:gd name="T102" fmla="*/ 15538 w 250"/>
                <a:gd name="T103" fmla="*/ 45450 h 249"/>
                <a:gd name="T104" fmla="*/ 12505 w 250"/>
                <a:gd name="T105" fmla="*/ 44129 h 249"/>
                <a:gd name="T106" fmla="*/ 7191 w 250"/>
                <a:gd name="T107" fmla="*/ 40172 h 249"/>
                <a:gd name="T108" fmla="*/ 3234 w 250"/>
                <a:gd name="T109" fmla="*/ 34860 h 249"/>
                <a:gd name="T110" fmla="*/ 1120 w 250"/>
                <a:gd name="T111" fmla="*/ 29553 h 249"/>
                <a:gd name="T112" fmla="*/ 362 w 250"/>
                <a:gd name="T113" fmla="*/ 26153 h 2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"/>
                <a:gd name="T172" fmla="*/ 0 h 249"/>
                <a:gd name="T173" fmla="*/ 250 w 250"/>
                <a:gd name="T174" fmla="*/ 249 h 2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" h="249">
                  <a:moveTo>
                    <a:pt x="0" y="124"/>
                  </a:moveTo>
                  <a:lnTo>
                    <a:pt x="1" y="112"/>
                  </a:lnTo>
                  <a:lnTo>
                    <a:pt x="2" y="105"/>
                  </a:lnTo>
                  <a:lnTo>
                    <a:pt x="3" y="99"/>
                  </a:lnTo>
                  <a:lnTo>
                    <a:pt x="6" y="87"/>
                  </a:lnTo>
                  <a:lnTo>
                    <a:pt x="8" y="82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8"/>
                  </a:lnTo>
                  <a:lnTo>
                    <a:pt x="55" y="21"/>
                  </a:lnTo>
                  <a:lnTo>
                    <a:pt x="65" y="15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94" y="4"/>
                  </a:lnTo>
                  <a:lnTo>
                    <a:pt x="100" y="3"/>
                  </a:lnTo>
                  <a:lnTo>
                    <a:pt x="112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1" y="3"/>
                  </a:lnTo>
                  <a:lnTo>
                    <a:pt x="162" y="6"/>
                  </a:lnTo>
                  <a:lnTo>
                    <a:pt x="168" y="8"/>
                  </a:lnTo>
                  <a:lnTo>
                    <a:pt x="174" y="10"/>
                  </a:lnTo>
                  <a:lnTo>
                    <a:pt x="179" y="12"/>
                  </a:lnTo>
                  <a:lnTo>
                    <a:pt x="185" y="15"/>
                  </a:lnTo>
                  <a:lnTo>
                    <a:pt x="195" y="21"/>
                  </a:lnTo>
                  <a:lnTo>
                    <a:pt x="200" y="25"/>
                  </a:lnTo>
                  <a:lnTo>
                    <a:pt x="204" y="28"/>
                  </a:lnTo>
                  <a:lnTo>
                    <a:pt x="213" y="36"/>
                  </a:lnTo>
                  <a:lnTo>
                    <a:pt x="221" y="45"/>
                  </a:lnTo>
                  <a:lnTo>
                    <a:pt x="228" y="55"/>
                  </a:lnTo>
                  <a:lnTo>
                    <a:pt x="235" y="65"/>
                  </a:lnTo>
                  <a:lnTo>
                    <a:pt x="240" y="76"/>
                  </a:lnTo>
                  <a:lnTo>
                    <a:pt x="244" y="87"/>
                  </a:lnTo>
                  <a:lnTo>
                    <a:pt x="246" y="93"/>
                  </a:lnTo>
                  <a:lnTo>
                    <a:pt x="247" y="99"/>
                  </a:lnTo>
                  <a:lnTo>
                    <a:pt x="249" y="112"/>
                  </a:lnTo>
                  <a:lnTo>
                    <a:pt x="250" y="124"/>
                  </a:lnTo>
                  <a:lnTo>
                    <a:pt x="249" y="138"/>
                  </a:lnTo>
                  <a:lnTo>
                    <a:pt x="248" y="144"/>
                  </a:lnTo>
                  <a:lnTo>
                    <a:pt x="247" y="150"/>
                  </a:lnTo>
                  <a:lnTo>
                    <a:pt x="244" y="162"/>
                  </a:lnTo>
                  <a:lnTo>
                    <a:pt x="242" y="168"/>
                  </a:lnTo>
                  <a:lnTo>
                    <a:pt x="240" y="174"/>
                  </a:lnTo>
                  <a:lnTo>
                    <a:pt x="237" y="179"/>
                  </a:lnTo>
                  <a:lnTo>
                    <a:pt x="235" y="184"/>
                  </a:lnTo>
                  <a:lnTo>
                    <a:pt x="228" y="195"/>
                  </a:lnTo>
                  <a:lnTo>
                    <a:pt x="225" y="199"/>
                  </a:lnTo>
                  <a:lnTo>
                    <a:pt x="221" y="204"/>
                  </a:lnTo>
                  <a:lnTo>
                    <a:pt x="213" y="213"/>
                  </a:lnTo>
                  <a:lnTo>
                    <a:pt x="204" y="221"/>
                  </a:lnTo>
                  <a:lnTo>
                    <a:pt x="195" y="228"/>
                  </a:lnTo>
                  <a:lnTo>
                    <a:pt x="185" y="234"/>
                  </a:lnTo>
                  <a:lnTo>
                    <a:pt x="174" y="240"/>
                  </a:lnTo>
                  <a:lnTo>
                    <a:pt x="162" y="244"/>
                  </a:lnTo>
                  <a:lnTo>
                    <a:pt x="157" y="245"/>
                  </a:lnTo>
                  <a:lnTo>
                    <a:pt x="151" y="247"/>
                  </a:lnTo>
                  <a:lnTo>
                    <a:pt x="138" y="249"/>
                  </a:lnTo>
                  <a:lnTo>
                    <a:pt x="126" y="249"/>
                  </a:lnTo>
                  <a:lnTo>
                    <a:pt x="112" y="249"/>
                  </a:lnTo>
                  <a:lnTo>
                    <a:pt x="106" y="248"/>
                  </a:lnTo>
                  <a:lnTo>
                    <a:pt x="100" y="247"/>
                  </a:lnTo>
                  <a:lnTo>
                    <a:pt x="88" y="244"/>
                  </a:lnTo>
                  <a:lnTo>
                    <a:pt x="82" y="242"/>
                  </a:lnTo>
                  <a:lnTo>
                    <a:pt x="76" y="240"/>
                  </a:lnTo>
                  <a:lnTo>
                    <a:pt x="71" y="237"/>
                  </a:lnTo>
                  <a:lnTo>
                    <a:pt x="65" y="234"/>
                  </a:lnTo>
                  <a:lnTo>
                    <a:pt x="55" y="228"/>
                  </a:lnTo>
                  <a:lnTo>
                    <a:pt x="50" y="225"/>
                  </a:lnTo>
                  <a:lnTo>
                    <a:pt x="46" y="221"/>
                  </a:lnTo>
                  <a:lnTo>
                    <a:pt x="37" y="213"/>
                  </a:lnTo>
                  <a:lnTo>
                    <a:pt x="29" y="204"/>
                  </a:lnTo>
                  <a:lnTo>
                    <a:pt x="22" y="195"/>
                  </a:lnTo>
                  <a:lnTo>
                    <a:pt x="15" y="184"/>
                  </a:lnTo>
                  <a:lnTo>
                    <a:pt x="10" y="174"/>
                  </a:lnTo>
                  <a:lnTo>
                    <a:pt x="6" y="162"/>
                  </a:lnTo>
                  <a:lnTo>
                    <a:pt x="4" y="156"/>
                  </a:lnTo>
                  <a:lnTo>
                    <a:pt x="3" y="150"/>
                  </a:lnTo>
                  <a:lnTo>
                    <a:pt x="1" y="138"/>
                  </a:lnTo>
                  <a:lnTo>
                    <a:pt x="0" y="124"/>
                  </a:lnTo>
                  <a:close/>
                  <a:moveTo>
                    <a:pt x="2" y="124"/>
                  </a:moveTo>
                  <a:lnTo>
                    <a:pt x="2" y="118"/>
                  </a:lnTo>
                  <a:lnTo>
                    <a:pt x="2" y="112"/>
                  </a:lnTo>
                  <a:lnTo>
                    <a:pt x="4" y="99"/>
                  </a:lnTo>
                  <a:lnTo>
                    <a:pt x="6" y="94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1" y="76"/>
                  </a:lnTo>
                  <a:lnTo>
                    <a:pt x="14" y="71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30" y="46"/>
                  </a:lnTo>
                  <a:lnTo>
                    <a:pt x="38" y="37"/>
                  </a:lnTo>
                  <a:lnTo>
                    <a:pt x="46" y="30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7" y="11"/>
                  </a:lnTo>
                  <a:lnTo>
                    <a:pt x="88" y="7"/>
                  </a:lnTo>
                  <a:lnTo>
                    <a:pt x="94" y="5"/>
                  </a:lnTo>
                  <a:lnTo>
                    <a:pt x="100" y="4"/>
                  </a:lnTo>
                  <a:lnTo>
                    <a:pt x="106" y="3"/>
                  </a:lnTo>
                  <a:lnTo>
                    <a:pt x="112" y="2"/>
                  </a:lnTo>
                  <a:lnTo>
                    <a:pt x="126" y="2"/>
                  </a:lnTo>
                  <a:lnTo>
                    <a:pt x="138" y="2"/>
                  </a:lnTo>
                  <a:lnTo>
                    <a:pt x="150" y="4"/>
                  </a:lnTo>
                  <a:lnTo>
                    <a:pt x="156" y="5"/>
                  </a:lnTo>
                  <a:lnTo>
                    <a:pt x="162" y="7"/>
                  </a:lnTo>
                  <a:lnTo>
                    <a:pt x="168" y="9"/>
                  </a:lnTo>
                  <a:lnTo>
                    <a:pt x="173" y="11"/>
                  </a:lnTo>
                  <a:lnTo>
                    <a:pt x="179" y="14"/>
                  </a:lnTo>
                  <a:lnTo>
                    <a:pt x="184" y="16"/>
                  </a:lnTo>
                  <a:lnTo>
                    <a:pt x="194" y="22"/>
                  </a:lnTo>
                  <a:lnTo>
                    <a:pt x="204" y="30"/>
                  </a:lnTo>
                  <a:lnTo>
                    <a:pt x="212" y="37"/>
                  </a:lnTo>
                  <a:lnTo>
                    <a:pt x="220" y="46"/>
                  </a:lnTo>
                  <a:lnTo>
                    <a:pt x="227" y="56"/>
                  </a:lnTo>
                  <a:lnTo>
                    <a:pt x="233" y="66"/>
                  </a:lnTo>
                  <a:lnTo>
                    <a:pt x="239" y="76"/>
                  </a:lnTo>
                  <a:lnTo>
                    <a:pt x="243" y="88"/>
                  </a:lnTo>
                  <a:lnTo>
                    <a:pt x="244" y="94"/>
                  </a:lnTo>
                  <a:lnTo>
                    <a:pt x="246" y="99"/>
                  </a:lnTo>
                  <a:lnTo>
                    <a:pt x="247" y="106"/>
                  </a:lnTo>
                  <a:lnTo>
                    <a:pt x="248" y="112"/>
                  </a:lnTo>
                  <a:lnTo>
                    <a:pt x="248" y="124"/>
                  </a:lnTo>
                  <a:lnTo>
                    <a:pt x="248" y="132"/>
                  </a:lnTo>
                  <a:lnTo>
                    <a:pt x="248" y="138"/>
                  </a:lnTo>
                  <a:lnTo>
                    <a:pt x="246" y="150"/>
                  </a:lnTo>
                  <a:lnTo>
                    <a:pt x="244" y="156"/>
                  </a:lnTo>
                  <a:lnTo>
                    <a:pt x="243" y="162"/>
                  </a:lnTo>
                  <a:lnTo>
                    <a:pt x="241" y="167"/>
                  </a:lnTo>
                  <a:lnTo>
                    <a:pt x="239" y="173"/>
                  </a:lnTo>
                  <a:lnTo>
                    <a:pt x="236" y="178"/>
                  </a:lnTo>
                  <a:lnTo>
                    <a:pt x="233" y="184"/>
                  </a:lnTo>
                  <a:lnTo>
                    <a:pt x="227" y="194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4" y="220"/>
                  </a:lnTo>
                  <a:lnTo>
                    <a:pt x="194" y="227"/>
                  </a:lnTo>
                  <a:lnTo>
                    <a:pt x="184" y="233"/>
                  </a:lnTo>
                  <a:lnTo>
                    <a:pt x="173" y="238"/>
                  </a:lnTo>
                  <a:lnTo>
                    <a:pt x="162" y="242"/>
                  </a:lnTo>
                  <a:lnTo>
                    <a:pt x="156" y="244"/>
                  </a:lnTo>
                  <a:lnTo>
                    <a:pt x="150" y="245"/>
                  </a:lnTo>
                  <a:lnTo>
                    <a:pt x="144" y="247"/>
                  </a:lnTo>
                  <a:lnTo>
                    <a:pt x="138" y="247"/>
                  </a:lnTo>
                  <a:lnTo>
                    <a:pt x="126" y="248"/>
                  </a:lnTo>
                  <a:lnTo>
                    <a:pt x="112" y="247"/>
                  </a:lnTo>
                  <a:lnTo>
                    <a:pt x="100" y="245"/>
                  </a:lnTo>
                  <a:lnTo>
                    <a:pt x="94" y="244"/>
                  </a:lnTo>
                  <a:lnTo>
                    <a:pt x="88" y="242"/>
                  </a:lnTo>
                  <a:lnTo>
                    <a:pt x="82" y="240"/>
                  </a:lnTo>
                  <a:lnTo>
                    <a:pt x="77" y="238"/>
                  </a:lnTo>
                  <a:lnTo>
                    <a:pt x="71" y="236"/>
                  </a:lnTo>
                  <a:lnTo>
                    <a:pt x="66" y="233"/>
                  </a:lnTo>
                  <a:lnTo>
                    <a:pt x="56" y="227"/>
                  </a:lnTo>
                  <a:lnTo>
                    <a:pt x="46" y="220"/>
                  </a:lnTo>
                  <a:lnTo>
                    <a:pt x="38" y="212"/>
                  </a:lnTo>
                  <a:lnTo>
                    <a:pt x="30" y="203"/>
                  </a:lnTo>
                  <a:lnTo>
                    <a:pt x="23" y="194"/>
                  </a:lnTo>
                  <a:lnTo>
                    <a:pt x="17" y="184"/>
                  </a:lnTo>
                  <a:lnTo>
                    <a:pt x="11" y="173"/>
                  </a:lnTo>
                  <a:lnTo>
                    <a:pt x="7" y="162"/>
                  </a:lnTo>
                  <a:lnTo>
                    <a:pt x="6" y="156"/>
                  </a:lnTo>
                  <a:lnTo>
                    <a:pt x="4" y="150"/>
                  </a:lnTo>
                  <a:lnTo>
                    <a:pt x="3" y="144"/>
                  </a:lnTo>
                  <a:lnTo>
                    <a:pt x="2" y="138"/>
                  </a:lnTo>
                  <a:lnTo>
                    <a:pt x="2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2" name="Freeform 234"/>
            <p:cNvSpPr>
              <a:spLocks noEditPoints="1"/>
            </p:cNvSpPr>
            <p:nvPr/>
          </p:nvSpPr>
          <p:spPr bwMode="auto">
            <a:xfrm rot="1413173">
              <a:off x="2152" y="1640"/>
              <a:ext cx="1414" cy="1414"/>
            </a:xfrm>
            <a:custGeom>
              <a:avLst/>
              <a:gdLst>
                <a:gd name="T0" fmla="*/ 0 w 246"/>
                <a:gd name="T1" fmla="*/ 20882 h 246"/>
                <a:gd name="T2" fmla="*/ 960 w 246"/>
                <a:gd name="T3" fmla="*/ 16318 h 246"/>
                <a:gd name="T4" fmla="*/ 2282 w 246"/>
                <a:gd name="T5" fmla="*/ 13117 h 246"/>
                <a:gd name="T6" fmla="*/ 5317 w 246"/>
                <a:gd name="T7" fmla="*/ 8358 h 246"/>
                <a:gd name="T8" fmla="*/ 10243 w 246"/>
                <a:gd name="T9" fmla="*/ 3799 h 246"/>
                <a:gd name="T10" fmla="*/ 16318 w 246"/>
                <a:gd name="T11" fmla="*/ 960 h 246"/>
                <a:gd name="T12" fmla="*/ 19756 w 246"/>
                <a:gd name="T13" fmla="*/ 195 h 246"/>
                <a:gd name="T14" fmla="*/ 25837 w 246"/>
                <a:gd name="T15" fmla="*/ 0 h 246"/>
                <a:gd name="T16" fmla="*/ 30395 w 246"/>
                <a:gd name="T17" fmla="*/ 960 h 246"/>
                <a:gd name="T18" fmla="*/ 33603 w 246"/>
                <a:gd name="T19" fmla="*/ 2282 h 246"/>
                <a:gd name="T20" fmla="*/ 38356 w 246"/>
                <a:gd name="T21" fmla="*/ 5317 h 246"/>
                <a:gd name="T22" fmla="*/ 42719 w 246"/>
                <a:gd name="T23" fmla="*/ 10243 h 246"/>
                <a:gd name="T24" fmla="*/ 45760 w 246"/>
                <a:gd name="T25" fmla="*/ 16318 h 246"/>
                <a:gd name="T26" fmla="*/ 46518 w 246"/>
                <a:gd name="T27" fmla="*/ 19756 h 246"/>
                <a:gd name="T28" fmla="*/ 46719 w 246"/>
                <a:gd name="T29" fmla="*/ 24682 h 246"/>
                <a:gd name="T30" fmla="*/ 45955 w 246"/>
                <a:gd name="T31" fmla="*/ 29240 h 246"/>
                <a:gd name="T32" fmla="*/ 45001 w 246"/>
                <a:gd name="T33" fmla="*/ 32476 h 246"/>
                <a:gd name="T34" fmla="*/ 42719 w 246"/>
                <a:gd name="T35" fmla="*/ 36477 h 246"/>
                <a:gd name="T36" fmla="*/ 38356 w 246"/>
                <a:gd name="T37" fmla="*/ 41397 h 246"/>
                <a:gd name="T38" fmla="*/ 32476 w 246"/>
                <a:gd name="T39" fmla="*/ 44834 h 246"/>
                <a:gd name="T40" fmla="*/ 28119 w 246"/>
                <a:gd name="T41" fmla="*/ 46156 h 246"/>
                <a:gd name="T42" fmla="*/ 23555 w 246"/>
                <a:gd name="T43" fmla="*/ 46719 h 246"/>
                <a:gd name="T44" fmla="*/ 17480 w 246"/>
                <a:gd name="T45" fmla="*/ 45955 h 246"/>
                <a:gd name="T46" fmla="*/ 14238 w 246"/>
                <a:gd name="T47" fmla="*/ 44834 h 246"/>
                <a:gd name="T48" fmla="*/ 10243 w 246"/>
                <a:gd name="T49" fmla="*/ 42719 h 246"/>
                <a:gd name="T50" fmla="*/ 5317 w 246"/>
                <a:gd name="T51" fmla="*/ 38161 h 246"/>
                <a:gd name="T52" fmla="*/ 1719 w 246"/>
                <a:gd name="T53" fmla="*/ 32476 h 246"/>
                <a:gd name="T54" fmla="*/ 362 w 246"/>
                <a:gd name="T55" fmla="*/ 28119 h 246"/>
                <a:gd name="T56" fmla="*/ 0 w 246"/>
                <a:gd name="T57" fmla="*/ 23159 h 246"/>
                <a:gd name="T58" fmla="*/ 759 w 246"/>
                <a:gd name="T59" fmla="*/ 18600 h 246"/>
                <a:gd name="T60" fmla="*/ 3041 w 246"/>
                <a:gd name="T61" fmla="*/ 12157 h 246"/>
                <a:gd name="T62" fmla="*/ 5518 w 246"/>
                <a:gd name="T63" fmla="*/ 8559 h 246"/>
                <a:gd name="T64" fmla="*/ 10438 w 246"/>
                <a:gd name="T65" fmla="*/ 4162 h 246"/>
                <a:gd name="T66" fmla="*/ 14238 w 246"/>
                <a:gd name="T67" fmla="*/ 1885 h 246"/>
                <a:gd name="T68" fmla="*/ 17480 w 246"/>
                <a:gd name="T69" fmla="*/ 960 h 246"/>
                <a:gd name="T70" fmla="*/ 20882 w 246"/>
                <a:gd name="T71" fmla="*/ 362 h 246"/>
                <a:gd name="T72" fmla="*/ 28119 w 246"/>
                <a:gd name="T73" fmla="*/ 563 h 246"/>
                <a:gd name="T74" fmla="*/ 34361 w 246"/>
                <a:gd name="T75" fmla="*/ 3041 h 246"/>
                <a:gd name="T76" fmla="*/ 38161 w 246"/>
                <a:gd name="T77" fmla="*/ 5518 h 246"/>
                <a:gd name="T78" fmla="*/ 42552 w 246"/>
                <a:gd name="T79" fmla="*/ 10243 h 246"/>
                <a:gd name="T80" fmla="*/ 44639 w 246"/>
                <a:gd name="T81" fmla="*/ 14238 h 246"/>
                <a:gd name="T82" fmla="*/ 45760 w 246"/>
                <a:gd name="T83" fmla="*/ 17480 h 246"/>
                <a:gd name="T84" fmla="*/ 46352 w 246"/>
                <a:gd name="T85" fmla="*/ 20882 h 246"/>
                <a:gd name="T86" fmla="*/ 46352 w 246"/>
                <a:gd name="T87" fmla="*/ 25837 h 246"/>
                <a:gd name="T88" fmla="*/ 44639 w 246"/>
                <a:gd name="T89" fmla="*/ 32281 h 246"/>
                <a:gd name="T90" fmla="*/ 42552 w 246"/>
                <a:gd name="T91" fmla="*/ 36275 h 246"/>
                <a:gd name="T92" fmla="*/ 38161 w 246"/>
                <a:gd name="T93" fmla="*/ 41201 h 246"/>
                <a:gd name="T94" fmla="*/ 34361 w 246"/>
                <a:gd name="T95" fmla="*/ 43679 h 246"/>
                <a:gd name="T96" fmla="*/ 30395 w 246"/>
                <a:gd name="T97" fmla="*/ 45397 h 246"/>
                <a:gd name="T98" fmla="*/ 26958 w 246"/>
                <a:gd name="T99" fmla="*/ 46156 h 246"/>
                <a:gd name="T100" fmla="*/ 20882 w 246"/>
                <a:gd name="T101" fmla="*/ 46352 h 246"/>
                <a:gd name="T102" fmla="*/ 14238 w 246"/>
                <a:gd name="T103" fmla="*/ 44639 h 246"/>
                <a:gd name="T104" fmla="*/ 10438 w 246"/>
                <a:gd name="T105" fmla="*/ 42552 h 246"/>
                <a:gd name="T106" fmla="*/ 5518 w 246"/>
                <a:gd name="T107" fmla="*/ 37994 h 246"/>
                <a:gd name="T108" fmla="*/ 3041 w 246"/>
                <a:gd name="T109" fmla="*/ 34361 h 246"/>
                <a:gd name="T110" fmla="*/ 1322 w 246"/>
                <a:gd name="T111" fmla="*/ 30200 h 246"/>
                <a:gd name="T112" fmla="*/ 563 w 246"/>
                <a:gd name="T113" fmla="*/ 26958 h 246"/>
                <a:gd name="T114" fmla="*/ 195 w 246"/>
                <a:gd name="T115" fmla="*/ 23159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"/>
                <a:gd name="T175" fmla="*/ 0 h 246"/>
                <a:gd name="T176" fmla="*/ 246 w 246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" h="246">
                  <a:moveTo>
                    <a:pt x="0" y="122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2" y="97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7" y="80"/>
                  </a:lnTo>
                  <a:lnTo>
                    <a:pt x="9" y="74"/>
                  </a:lnTo>
                  <a:lnTo>
                    <a:pt x="12" y="69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4" y="20"/>
                  </a:lnTo>
                  <a:lnTo>
                    <a:pt x="64" y="14"/>
                  </a:lnTo>
                  <a:lnTo>
                    <a:pt x="75" y="9"/>
                  </a:lnTo>
                  <a:lnTo>
                    <a:pt x="86" y="5"/>
                  </a:lnTo>
                  <a:lnTo>
                    <a:pt x="92" y="3"/>
                  </a:lnTo>
                  <a:lnTo>
                    <a:pt x="98" y="2"/>
                  </a:lnTo>
                  <a:lnTo>
                    <a:pt x="104" y="1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54" y="3"/>
                  </a:lnTo>
                  <a:lnTo>
                    <a:pt x="160" y="5"/>
                  </a:lnTo>
                  <a:lnTo>
                    <a:pt x="166" y="7"/>
                  </a:lnTo>
                  <a:lnTo>
                    <a:pt x="171" y="9"/>
                  </a:lnTo>
                  <a:lnTo>
                    <a:pt x="177" y="12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0" y="35"/>
                  </a:lnTo>
                  <a:lnTo>
                    <a:pt x="218" y="44"/>
                  </a:lnTo>
                  <a:lnTo>
                    <a:pt x="225" y="54"/>
                  </a:lnTo>
                  <a:lnTo>
                    <a:pt x="231" y="64"/>
                  </a:lnTo>
                  <a:lnTo>
                    <a:pt x="237" y="74"/>
                  </a:lnTo>
                  <a:lnTo>
                    <a:pt x="241" y="86"/>
                  </a:lnTo>
                  <a:lnTo>
                    <a:pt x="242" y="92"/>
                  </a:lnTo>
                  <a:lnTo>
                    <a:pt x="244" y="97"/>
                  </a:lnTo>
                  <a:lnTo>
                    <a:pt x="245" y="104"/>
                  </a:lnTo>
                  <a:lnTo>
                    <a:pt x="246" y="110"/>
                  </a:lnTo>
                  <a:lnTo>
                    <a:pt x="246" y="122"/>
                  </a:lnTo>
                  <a:lnTo>
                    <a:pt x="246" y="130"/>
                  </a:lnTo>
                  <a:lnTo>
                    <a:pt x="246" y="136"/>
                  </a:lnTo>
                  <a:lnTo>
                    <a:pt x="244" y="148"/>
                  </a:lnTo>
                  <a:lnTo>
                    <a:pt x="242" y="154"/>
                  </a:lnTo>
                  <a:lnTo>
                    <a:pt x="241" y="160"/>
                  </a:lnTo>
                  <a:lnTo>
                    <a:pt x="239" y="165"/>
                  </a:lnTo>
                  <a:lnTo>
                    <a:pt x="237" y="171"/>
                  </a:lnTo>
                  <a:lnTo>
                    <a:pt x="234" y="176"/>
                  </a:lnTo>
                  <a:lnTo>
                    <a:pt x="231" y="182"/>
                  </a:lnTo>
                  <a:lnTo>
                    <a:pt x="225" y="192"/>
                  </a:lnTo>
                  <a:lnTo>
                    <a:pt x="218" y="201"/>
                  </a:lnTo>
                  <a:lnTo>
                    <a:pt x="210" y="210"/>
                  </a:lnTo>
                  <a:lnTo>
                    <a:pt x="202" y="218"/>
                  </a:lnTo>
                  <a:lnTo>
                    <a:pt x="192" y="225"/>
                  </a:lnTo>
                  <a:lnTo>
                    <a:pt x="182" y="231"/>
                  </a:lnTo>
                  <a:lnTo>
                    <a:pt x="171" y="236"/>
                  </a:lnTo>
                  <a:lnTo>
                    <a:pt x="160" y="240"/>
                  </a:lnTo>
                  <a:lnTo>
                    <a:pt x="154" y="242"/>
                  </a:lnTo>
                  <a:lnTo>
                    <a:pt x="148" y="243"/>
                  </a:lnTo>
                  <a:lnTo>
                    <a:pt x="142" y="245"/>
                  </a:lnTo>
                  <a:lnTo>
                    <a:pt x="136" y="245"/>
                  </a:lnTo>
                  <a:lnTo>
                    <a:pt x="124" y="246"/>
                  </a:lnTo>
                  <a:lnTo>
                    <a:pt x="110" y="245"/>
                  </a:lnTo>
                  <a:lnTo>
                    <a:pt x="98" y="243"/>
                  </a:lnTo>
                  <a:lnTo>
                    <a:pt x="92" y="242"/>
                  </a:lnTo>
                  <a:lnTo>
                    <a:pt x="86" y="240"/>
                  </a:lnTo>
                  <a:lnTo>
                    <a:pt x="80" y="238"/>
                  </a:lnTo>
                  <a:lnTo>
                    <a:pt x="75" y="236"/>
                  </a:lnTo>
                  <a:lnTo>
                    <a:pt x="69" y="234"/>
                  </a:lnTo>
                  <a:lnTo>
                    <a:pt x="64" y="231"/>
                  </a:lnTo>
                  <a:lnTo>
                    <a:pt x="54" y="225"/>
                  </a:lnTo>
                  <a:lnTo>
                    <a:pt x="44" y="218"/>
                  </a:lnTo>
                  <a:lnTo>
                    <a:pt x="36" y="210"/>
                  </a:lnTo>
                  <a:lnTo>
                    <a:pt x="28" y="201"/>
                  </a:lnTo>
                  <a:lnTo>
                    <a:pt x="21" y="192"/>
                  </a:lnTo>
                  <a:lnTo>
                    <a:pt x="15" y="182"/>
                  </a:lnTo>
                  <a:lnTo>
                    <a:pt x="9" y="171"/>
                  </a:lnTo>
                  <a:lnTo>
                    <a:pt x="5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22"/>
                  </a:lnTo>
                  <a:close/>
                  <a:moveTo>
                    <a:pt x="1" y="122"/>
                  </a:moveTo>
                  <a:lnTo>
                    <a:pt x="2" y="110"/>
                  </a:lnTo>
                  <a:lnTo>
                    <a:pt x="4" y="98"/>
                  </a:lnTo>
                  <a:lnTo>
                    <a:pt x="7" y="86"/>
                  </a:lnTo>
                  <a:lnTo>
                    <a:pt x="11" y="75"/>
                  </a:lnTo>
                  <a:lnTo>
                    <a:pt x="16" y="64"/>
                  </a:lnTo>
                  <a:lnTo>
                    <a:pt x="19" y="59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0" y="18"/>
                  </a:lnTo>
                  <a:lnTo>
                    <a:pt x="65" y="16"/>
                  </a:lnTo>
                  <a:lnTo>
                    <a:pt x="75" y="10"/>
                  </a:lnTo>
                  <a:lnTo>
                    <a:pt x="81" y="8"/>
                  </a:lnTo>
                  <a:lnTo>
                    <a:pt x="86" y="6"/>
                  </a:lnTo>
                  <a:lnTo>
                    <a:pt x="92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24" y="1"/>
                  </a:lnTo>
                  <a:lnTo>
                    <a:pt x="136" y="2"/>
                  </a:lnTo>
                  <a:lnTo>
                    <a:pt x="148" y="3"/>
                  </a:lnTo>
                  <a:lnTo>
                    <a:pt x="160" y="6"/>
                  </a:lnTo>
                  <a:lnTo>
                    <a:pt x="171" y="10"/>
                  </a:lnTo>
                  <a:lnTo>
                    <a:pt x="181" y="16"/>
                  </a:lnTo>
                  <a:lnTo>
                    <a:pt x="186" y="18"/>
                  </a:lnTo>
                  <a:lnTo>
                    <a:pt x="191" y="22"/>
                  </a:lnTo>
                  <a:lnTo>
                    <a:pt x="201" y="29"/>
                  </a:lnTo>
                  <a:lnTo>
                    <a:pt x="209" y="36"/>
                  </a:lnTo>
                  <a:lnTo>
                    <a:pt x="217" y="45"/>
                  </a:lnTo>
                  <a:lnTo>
                    <a:pt x="224" y="54"/>
                  </a:lnTo>
                  <a:lnTo>
                    <a:pt x="227" y="59"/>
                  </a:lnTo>
                  <a:lnTo>
                    <a:pt x="230" y="64"/>
                  </a:lnTo>
                  <a:lnTo>
                    <a:pt x="235" y="75"/>
                  </a:lnTo>
                  <a:lnTo>
                    <a:pt x="237" y="81"/>
                  </a:lnTo>
                  <a:lnTo>
                    <a:pt x="239" y="86"/>
                  </a:lnTo>
                  <a:lnTo>
                    <a:pt x="241" y="92"/>
                  </a:lnTo>
                  <a:lnTo>
                    <a:pt x="242" y="98"/>
                  </a:lnTo>
                  <a:lnTo>
                    <a:pt x="243" y="104"/>
                  </a:lnTo>
                  <a:lnTo>
                    <a:pt x="244" y="110"/>
                  </a:lnTo>
                  <a:lnTo>
                    <a:pt x="245" y="116"/>
                  </a:lnTo>
                  <a:lnTo>
                    <a:pt x="245" y="122"/>
                  </a:lnTo>
                  <a:lnTo>
                    <a:pt x="244" y="136"/>
                  </a:lnTo>
                  <a:lnTo>
                    <a:pt x="242" y="148"/>
                  </a:lnTo>
                  <a:lnTo>
                    <a:pt x="239" y="159"/>
                  </a:lnTo>
                  <a:lnTo>
                    <a:pt x="235" y="170"/>
                  </a:lnTo>
                  <a:lnTo>
                    <a:pt x="230" y="181"/>
                  </a:lnTo>
                  <a:lnTo>
                    <a:pt x="227" y="186"/>
                  </a:lnTo>
                  <a:lnTo>
                    <a:pt x="224" y="191"/>
                  </a:lnTo>
                  <a:lnTo>
                    <a:pt x="217" y="200"/>
                  </a:lnTo>
                  <a:lnTo>
                    <a:pt x="209" y="209"/>
                  </a:lnTo>
                  <a:lnTo>
                    <a:pt x="201" y="217"/>
                  </a:lnTo>
                  <a:lnTo>
                    <a:pt x="191" y="224"/>
                  </a:lnTo>
                  <a:lnTo>
                    <a:pt x="186" y="227"/>
                  </a:lnTo>
                  <a:lnTo>
                    <a:pt x="181" y="230"/>
                  </a:lnTo>
                  <a:lnTo>
                    <a:pt x="171" y="235"/>
                  </a:lnTo>
                  <a:lnTo>
                    <a:pt x="165" y="237"/>
                  </a:lnTo>
                  <a:lnTo>
                    <a:pt x="160" y="239"/>
                  </a:lnTo>
                  <a:lnTo>
                    <a:pt x="154" y="241"/>
                  </a:lnTo>
                  <a:lnTo>
                    <a:pt x="148" y="242"/>
                  </a:lnTo>
                  <a:lnTo>
                    <a:pt x="142" y="243"/>
                  </a:lnTo>
                  <a:lnTo>
                    <a:pt x="136" y="244"/>
                  </a:lnTo>
                  <a:lnTo>
                    <a:pt x="124" y="245"/>
                  </a:lnTo>
                  <a:lnTo>
                    <a:pt x="110" y="244"/>
                  </a:lnTo>
                  <a:lnTo>
                    <a:pt x="98" y="242"/>
                  </a:lnTo>
                  <a:lnTo>
                    <a:pt x="86" y="239"/>
                  </a:lnTo>
                  <a:lnTo>
                    <a:pt x="75" y="235"/>
                  </a:lnTo>
                  <a:lnTo>
                    <a:pt x="65" y="230"/>
                  </a:lnTo>
                  <a:lnTo>
                    <a:pt x="60" y="227"/>
                  </a:lnTo>
                  <a:lnTo>
                    <a:pt x="55" y="224"/>
                  </a:lnTo>
                  <a:lnTo>
                    <a:pt x="45" y="217"/>
                  </a:lnTo>
                  <a:lnTo>
                    <a:pt x="37" y="209"/>
                  </a:lnTo>
                  <a:lnTo>
                    <a:pt x="29" y="200"/>
                  </a:lnTo>
                  <a:lnTo>
                    <a:pt x="22" y="191"/>
                  </a:lnTo>
                  <a:lnTo>
                    <a:pt x="19" y="186"/>
                  </a:lnTo>
                  <a:lnTo>
                    <a:pt x="16" y="181"/>
                  </a:lnTo>
                  <a:lnTo>
                    <a:pt x="11" y="170"/>
                  </a:lnTo>
                  <a:lnTo>
                    <a:pt x="9" y="165"/>
                  </a:lnTo>
                  <a:lnTo>
                    <a:pt x="7" y="159"/>
                  </a:lnTo>
                  <a:lnTo>
                    <a:pt x="5" y="154"/>
                  </a:lnTo>
                  <a:lnTo>
                    <a:pt x="4" y="148"/>
                  </a:lnTo>
                  <a:lnTo>
                    <a:pt x="3" y="142"/>
                  </a:lnTo>
                  <a:lnTo>
                    <a:pt x="2" y="136"/>
                  </a:lnTo>
                  <a:lnTo>
                    <a:pt x="1" y="129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3" name="Freeform 235"/>
            <p:cNvSpPr>
              <a:spLocks noEditPoints="1"/>
            </p:cNvSpPr>
            <p:nvPr/>
          </p:nvSpPr>
          <p:spPr bwMode="auto">
            <a:xfrm rot="1413173">
              <a:off x="2158" y="1646"/>
              <a:ext cx="1402" cy="1402"/>
            </a:xfrm>
            <a:custGeom>
              <a:avLst/>
              <a:gdLst>
                <a:gd name="T0" fmla="*/ 563 w 244"/>
                <a:gd name="T1" fmla="*/ 18387 h 244"/>
                <a:gd name="T2" fmla="*/ 2838 w 244"/>
                <a:gd name="T3" fmla="*/ 11951 h 244"/>
                <a:gd name="T4" fmla="*/ 5315 w 244"/>
                <a:gd name="T5" fmla="*/ 8355 h 244"/>
                <a:gd name="T6" fmla="*/ 10233 w 244"/>
                <a:gd name="T7" fmla="*/ 3993 h 244"/>
                <a:gd name="T8" fmla="*/ 14031 w 244"/>
                <a:gd name="T9" fmla="*/ 1718 h 244"/>
                <a:gd name="T10" fmla="*/ 17266 w 244"/>
                <a:gd name="T11" fmla="*/ 758 h 244"/>
                <a:gd name="T12" fmla="*/ 20668 w 244"/>
                <a:gd name="T13" fmla="*/ 195 h 244"/>
                <a:gd name="T14" fmla="*/ 27896 w 244"/>
                <a:gd name="T15" fmla="*/ 362 h 244"/>
                <a:gd name="T16" fmla="*/ 34136 w 244"/>
                <a:gd name="T17" fmla="*/ 2838 h 244"/>
                <a:gd name="T18" fmla="*/ 37934 w 244"/>
                <a:gd name="T19" fmla="*/ 5315 h 244"/>
                <a:gd name="T20" fmla="*/ 42290 w 244"/>
                <a:gd name="T21" fmla="*/ 10067 h 244"/>
                <a:gd name="T22" fmla="*/ 44404 w 244"/>
                <a:gd name="T23" fmla="*/ 14031 h 244"/>
                <a:gd name="T24" fmla="*/ 45531 w 244"/>
                <a:gd name="T25" fmla="*/ 17266 h 244"/>
                <a:gd name="T26" fmla="*/ 46088 w 244"/>
                <a:gd name="T27" fmla="*/ 20668 h 244"/>
                <a:gd name="T28" fmla="*/ 46088 w 244"/>
                <a:gd name="T29" fmla="*/ 25621 h 244"/>
                <a:gd name="T30" fmla="*/ 44404 w 244"/>
                <a:gd name="T31" fmla="*/ 32056 h 244"/>
                <a:gd name="T32" fmla="*/ 42290 w 244"/>
                <a:gd name="T33" fmla="*/ 36056 h 244"/>
                <a:gd name="T34" fmla="*/ 37934 w 244"/>
                <a:gd name="T35" fmla="*/ 40974 h 244"/>
                <a:gd name="T36" fmla="*/ 34136 w 244"/>
                <a:gd name="T37" fmla="*/ 43451 h 244"/>
                <a:gd name="T38" fmla="*/ 30177 w 244"/>
                <a:gd name="T39" fmla="*/ 45163 h 244"/>
                <a:gd name="T40" fmla="*/ 26741 w 244"/>
                <a:gd name="T41" fmla="*/ 45927 h 244"/>
                <a:gd name="T42" fmla="*/ 20668 w 244"/>
                <a:gd name="T43" fmla="*/ 46088 h 244"/>
                <a:gd name="T44" fmla="*/ 14031 w 244"/>
                <a:gd name="T45" fmla="*/ 44404 h 244"/>
                <a:gd name="T46" fmla="*/ 10233 w 244"/>
                <a:gd name="T47" fmla="*/ 42290 h 244"/>
                <a:gd name="T48" fmla="*/ 5315 w 244"/>
                <a:gd name="T49" fmla="*/ 37739 h 244"/>
                <a:gd name="T50" fmla="*/ 2838 w 244"/>
                <a:gd name="T51" fmla="*/ 34136 h 244"/>
                <a:gd name="T52" fmla="*/ 1120 w 244"/>
                <a:gd name="T53" fmla="*/ 29976 h 244"/>
                <a:gd name="T54" fmla="*/ 362 w 244"/>
                <a:gd name="T55" fmla="*/ 26741 h 244"/>
                <a:gd name="T56" fmla="*/ 0 w 244"/>
                <a:gd name="T57" fmla="*/ 22943 h 244"/>
                <a:gd name="T58" fmla="*/ 758 w 244"/>
                <a:gd name="T59" fmla="*/ 18387 h 244"/>
                <a:gd name="T60" fmla="*/ 2080 w 244"/>
                <a:gd name="T61" fmla="*/ 14227 h 244"/>
                <a:gd name="T62" fmla="*/ 4160 w 244"/>
                <a:gd name="T63" fmla="*/ 10233 h 244"/>
                <a:gd name="T64" fmla="*/ 8550 w 244"/>
                <a:gd name="T65" fmla="*/ 5516 h 244"/>
                <a:gd name="T66" fmla="*/ 12147 w 244"/>
                <a:gd name="T67" fmla="*/ 3040 h 244"/>
                <a:gd name="T68" fmla="*/ 17468 w 244"/>
                <a:gd name="T69" fmla="*/ 960 h 244"/>
                <a:gd name="T70" fmla="*/ 20668 w 244"/>
                <a:gd name="T71" fmla="*/ 362 h 244"/>
                <a:gd name="T72" fmla="*/ 25621 w 244"/>
                <a:gd name="T73" fmla="*/ 362 h 244"/>
                <a:gd name="T74" fmla="*/ 29976 w 244"/>
                <a:gd name="T75" fmla="*/ 1322 h 244"/>
                <a:gd name="T76" fmla="*/ 35096 w 244"/>
                <a:gd name="T77" fmla="*/ 3597 h 244"/>
                <a:gd name="T78" fmla="*/ 39256 w 244"/>
                <a:gd name="T79" fmla="*/ 6832 h 244"/>
                <a:gd name="T80" fmla="*/ 42686 w 244"/>
                <a:gd name="T81" fmla="*/ 11193 h 244"/>
                <a:gd name="T82" fmla="*/ 44967 w 244"/>
                <a:gd name="T83" fmla="*/ 16307 h 244"/>
                <a:gd name="T84" fmla="*/ 45726 w 244"/>
                <a:gd name="T85" fmla="*/ 19548 h 244"/>
                <a:gd name="T86" fmla="*/ 45927 w 244"/>
                <a:gd name="T87" fmla="*/ 22943 h 244"/>
                <a:gd name="T88" fmla="*/ 45329 w 244"/>
                <a:gd name="T89" fmla="*/ 28821 h 244"/>
                <a:gd name="T90" fmla="*/ 43249 w 244"/>
                <a:gd name="T91" fmla="*/ 33976 h 244"/>
                <a:gd name="T92" fmla="*/ 40773 w 244"/>
                <a:gd name="T93" fmla="*/ 37572 h 244"/>
                <a:gd name="T94" fmla="*/ 36056 w 244"/>
                <a:gd name="T95" fmla="*/ 42129 h 244"/>
                <a:gd name="T96" fmla="*/ 32056 w 244"/>
                <a:gd name="T97" fmla="*/ 44209 h 244"/>
                <a:gd name="T98" fmla="*/ 27896 w 244"/>
                <a:gd name="T99" fmla="*/ 45531 h 244"/>
                <a:gd name="T100" fmla="*/ 24466 w 244"/>
                <a:gd name="T101" fmla="*/ 45927 h 244"/>
                <a:gd name="T102" fmla="*/ 18387 w 244"/>
                <a:gd name="T103" fmla="*/ 45531 h 244"/>
                <a:gd name="T104" fmla="*/ 14227 w 244"/>
                <a:gd name="T105" fmla="*/ 44209 h 244"/>
                <a:gd name="T106" fmla="*/ 10435 w 244"/>
                <a:gd name="T107" fmla="*/ 42129 h 244"/>
                <a:gd name="T108" fmla="*/ 5516 w 244"/>
                <a:gd name="T109" fmla="*/ 37572 h 244"/>
                <a:gd name="T110" fmla="*/ 3040 w 244"/>
                <a:gd name="T111" fmla="*/ 33976 h 244"/>
                <a:gd name="T112" fmla="*/ 960 w 244"/>
                <a:gd name="T113" fmla="*/ 28821 h 244"/>
                <a:gd name="T114" fmla="*/ 362 w 244"/>
                <a:gd name="T115" fmla="*/ 25420 h 2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4"/>
                <a:gd name="T175" fmla="*/ 0 h 244"/>
                <a:gd name="T176" fmla="*/ 244 w 244"/>
                <a:gd name="T177" fmla="*/ 244 h 2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4" h="244">
                  <a:moveTo>
                    <a:pt x="0" y="121"/>
                  </a:moveTo>
                  <a:lnTo>
                    <a:pt x="1" y="109"/>
                  </a:lnTo>
                  <a:lnTo>
                    <a:pt x="3" y="97"/>
                  </a:lnTo>
                  <a:lnTo>
                    <a:pt x="6" y="85"/>
                  </a:lnTo>
                  <a:lnTo>
                    <a:pt x="10" y="74"/>
                  </a:lnTo>
                  <a:lnTo>
                    <a:pt x="15" y="63"/>
                  </a:lnTo>
                  <a:lnTo>
                    <a:pt x="18" y="58"/>
                  </a:lnTo>
                  <a:lnTo>
                    <a:pt x="21" y="53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4" y="21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74" y="9"/>
                  </a:lnTo>
                  <a:lnTo>
                    <a:pt x="80" y="7"/>
                  </a:lnTo>
                  <a:lnTo>
                    <a:pt x="85" y="5"/>
                  </a:lnTo>
                  <a:lnTo>
                    <a:pt x="91" y="4"/>
                  </a:lnTo>
                  <a:lnTo>
                    <a:pt x="97" y="2"/>
                  </a:lnTo>
                  <a:lnTo>
                    <a:pt x="103" y="1"/>
                  </a:lnTo>
                  <a:lnTo>
                    <a:pt x="109" y="1"/>
                  </a:lnTo>
                  <a:lnTo>
                    <a:pt x="123" y="0"/>
                  </a:lnTo>
                  <a:lnTo>
                    <a:pt x="135" y="1"/>
                  </a:lnTo>
                  <a:lnTo>
                    <a:pt x="147" y="2"/>
                  </a:lnTo>
                  <a:lnTo>
                    <a:pt x="159" y="5"/>
                  </a:lnTo>
                  <a:lnTo>
                    <a:pt x="170" y="9"/>
                  </a:lnTo>
                  <a:lnTo>
                    <a:pt x="180" y="15"/>
                  </a:lnTo>
                  <a:lnTo>
                    <a:pt x="185" y="17"/>
                  </a:lnTo>
                  <a:lnTo>
                    <a:pt x="190" y="21"/>
                  </a:lnTo>
                  <a:lnTo>
                    <a:pt x="200" y="28"/>
                  </a:lnTo>
                  <a:lnTo>
                    <a:pt x="208" y="35"/>
                  </a:lnTo>
                  <a:lnTo>
                    <a:pt x="216" y="44"/>
                  </a:lnTo>
                  <a:lnTo>
                    <a:pt x="223" y="53"/>
                  </a:lnTo>
                  <a:lnTo>
                    <a:pt x="226" y="58"/>
                  </a:lnTo>
                  <a:lnTo>
                    <a:pt x="229" y="63"/>
                  </a:lnTo>
                  <a:lnTo>
                    <a:pt x="234" y="74"/>
                  </a:lnTo>
                  <a:lnTo>
                    <a:pt x="236" y="80"/>
                  </a:lnTo>
                  <a:lnTo>
                    <a:pt x="238" y="85"/>
                  </a:lnTo>
                  <a:lnTo>
                    <a:pt x="240" y="91"/>
                  </a:lnTo>
                  <a:lnTo>
                    <a:pt x="241" y="97"/>
                  </a:lnTo>
                  <a:lnTo>
                    <a:pt x="242" y="103"/>
                  </a:lnTo>
                  <a:lnTo>
                    <a:pt x="243" y="109"/>
                  </a:lnTo>
                  <a:lnTo>
                    <a:pt x="244" y="115"/>
                  </a:lnTo>
                  <a:lnTo>
                    <a:pt x="244" y="121"/>
                  </a:lnTo>
                  <a:lnTo>
                    <a:pt x="243" y="135"/>
                  </a:lnTo>
                  <a:lnTo>
                    <a:pt x="241" y="147"/>
                  </a:lnTo>
                  <a:lnTo>
                    <a:pt x="238" y="158"/>
                  </a:lnTo>
                  <a:lnTo>
                    <a:pt x="234" y="169"/>
                  </a:lnTo>
                  <a:lnTo>
                    <a:pt x="229" y="180"/>
                  </a:lnTo>
                  <a:lnTo>
                    <a:pt x="226" y="185"/>
                  </a:lnTo>
                  <a:lnTo>
                    <a:pt x="223" y="190"/>
                  </a:lnTo>
                  <a:lnTo>
                    <a:pt x="216" y="199"/>
                  </a:lnTo>
                  <a:lnTo>
                    <a:pt x="208" y="208"/>
                  </a:lnTo>
                  <a:lnTo>
                    <a:pt x="200" y="216"/>
                  </a:lnTo>
                  <a:lnTo>
                    <a:pt x="190" y="223"/>
                  </a:lnTo>
                  <a:lnTo>
                    <a:pt x="185" y="226"/>
                  </a:lnTo>
                  <a:lnTo>
                    <a:pt x="180" y="229"/>
                  </a:lnTo>
                  <a:lnTo>
                    <a:pt x="170" y="234"/>
                  </a:lnTo>
                  <a:lnTo>
                    <a:pt x="164" y="236"/>
                  </a:lnTo>
                  <a:lnTo>
                    <a:pt x="159" y="238"/>
                  </a:lnTo>
                  <a:lnTo>
                    <a:pt x="153" y="240"/>
                  </a:lnTo>
                  <a:lnTo>
                    <a:pt x="147" y="241"/>
                  </a:lnTo>
                  <a:lnTo>
                    <a:pt x="141" y="242"/>
                  </a:lnTo>
                  <a:lnTo>
                    <a:pt x="135" y="243"/>
                  </a:lnTo>
                  <a:lnTo>
                    <a:pt x="123" y="244"/>
                  </a:lnTo>
                  <a:lnTo>
                    <a:pt x="109" y="243"/>
                  </a:lnTo>
                  <a:lnTo>
                    <a:pt x="97" y="241"/>
                  </a:lnTo>
                  <a:lnTo>
                    <a:pt x="85" y="238"/>
                  </a:lnTo>
                  <a:lnTo>
                    <a:pt x="74" y="234"/>
                  </a:lnTo>
                  <a:lnTo>
                    <a:pt x="64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4" y="216"/>
                  </a:lnTo>
                  <a:lnTo>
                    <a:pt x="36" y="208"/>
                  </a:lnTo>
                  <a:lnTo>
                    <a:pt x="28" y="199"/>
                  </a:lnTo>
                  <a:lnTo>
                    <a:pt x="21" y="190"/>
                  </a:lnTo>
                  <a:lnTo>
                    <a:pt x="18" y="185"/>
                  </a:lnTo>
                  <a:lnTo>
                    <a:pt x="15" y="180"/>
                  </a:lnTo>
                  <a:lnTo>
                    <a:pt x="10" y="169"/>
                  </a:lnTo>
                  <a:lnTo>
                    <a:pt x="8" y="164"/>
                  </a:lnTo>
                  <a:lnTo>
                    <a:pt x="6" y="158"/>
                  </a:lnTo>
                  <a:lnTo>
                    <a:pt x="4" y="153"/>
                  </a:lnTo>
                  <a:lnTo>
                    <a:pt x="3" y="147"/>
                  </a:lnTo>
                  <a:lnTo>
                    <a:pt x="2" y="141"/>
                  </a:lnTo>
                  <a:lnTo>
                    <a:pt x="1" y="135"/>
                  </a:lnTo>
                  <a:lnTo>
                    <a:pt x="0" y="128"/>
                  </a:lnTo>
                  <a:lnTo>
                    <a:pt x="0" y="121"/>
                  </a:lnTo>
                  <a:close/>
                  <a:moveTo>
                    <a:pt x="2" y="121"/>
                  </a:moveTo>
                  <a:lnTo>
                    <a:pt x="2" y="109"/>
                  </a:lnTo>
                  <a:lnTo>
                    <a:pt x="4" y="97"/>
                  </a:lnTo>
                  <a:lnTo>
                    <a:pt x="5" y="91"/>
                  </a:lnTo>
                  <a:lnTo>
                    <a:pt x="7" y="86"/>
                  </a:lnTo>
                  <a:lnTo>
                    <a:pt x="11" y="75"/>
                  </a:lnTo>
                  <a:lnTo>
                    <a:pt x="16" y="64"/>
                  </a:lnTo>
                  <a:lnTo>
                    <a:pt x="19" y="59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4" y="16"/>
                  </a:lnTo>
                  <a:lnTo>
                    <a:pt x="75" y="11"/>
                  </a:lnTo>
                  <a:lnTo>
                    <a:pt x="86" y="7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3" y="3"/>
                  </a:lnTo>
                  <a:lnTo>
                    <a:pt x="109" y="2"/>
                  </a:lnTo>
                  <a:lnTo>
                    <a:pt x="115" y="1"/>
                  </a:lnTo>
                  <a:lnTo>
                    <a:pt x="123" y="1"/>
                  </a:lnTo>
                  <a:lnTo>
                    <a:pt x="135" y="2"/>
                  </a:lnTo>
                  <a:lnTo>
                    <a:pt x="147" y="4"/>
                  </a:lnTo>
                  <a:lnTo>
                    <a:pt x="152" y="5"/>
                  </a:lnTo>
                  <a:lnTo>
                    <a:pt x="158" y="7"/>
                  </a:lnTo>
                  <a:lnTo>
                    <a:pt x="169" y="11"/>
                  </a:lnTo>
                  <a:lnTo>
                    <a:pt x="180" y="16"/>
                  </a:lnTo>
                  <a:lnTo>
                    <a:pt x="185" y="19"/>
                  </a:lnTo>
                  <a:lnTo>
                    <a:pt x="190" y="22"/>
                  </a:lnTo>
                  <a:lnTo>
                    <a:pt x="199" y="29"/>
                  </a:lnTo>
                  <a:lnTo>
                    <a:pt x="207" y="36"/>
                  </a:lnTo>
                  <a:lnTo>
                    <a:pt x="215" y="45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8" y="64"/>
                  </a:lnTo>
                  <a:lnTo>
                    <a:pt x="233" y="75"/>
                  </a:lnTo>
                  <a:lnTo>
                    <a:pt x="237" y="86"/>
                  </a:lnTo>
                  <a:lnTo>
                    <a:pt x="239" y="91"/>
                  </a:lnTo>
                  <a:lnTo>
                    <a:pt x="240" y="97"/>
                  </a:lnTo>
                  <a:lnTo>
                    <a:pt x="241" y="103"/>
                  </a:lnTo>
                  <a:lnTo>
                    <a:pt x="242" y="109"/>
                  </a:lnTo>
                  <a:lnTo>
                    <a:pt x="242" y="115"/>
                  </a:lnTo>
                  <a:lnTo>
                    <a:pt x="242" y="121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9" y="152"/>
                  </a:lnTo>
                  <a:lnTo>
                    <a:pt x="237" y="158"/>
                  </a:lnTo>
                  <a:lnTo>
                    <a:pt x="233" y="169"/>
                  </a:lnTo>
                  <a:lnTo>
                    <a:pt x="228" y="179"/>
                  </a:lnTo>
                  <a:lnTo>
                    <a:pt x="225" y="184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7"/>
                  </a:lnTo>
                  <a:lnTo>
                    <a:pt x="199" y="215"/>
                  </a:lnTo>
                  <a:lnTo>
                    <a:pt x="190" y="222"/>
                  </a:lnTo>
                  <a:lnTo>
                    <a:pt x="185" y="225"/>
                  </a:lnTo>
                  <a:lnTo>
                    <a:pt x="180" y="228"/>
                  </a:lnTo>
                  <a:lnTo>
                    <a:pt x="169" y="233"/>
                  </a:lnTo>
                  <a:lnTo>
                    <a:pt x="158" y="237"/>
                  </a:lnTo>
                  <a:lnTo>
                    <a:pt x="152" y="238"/>
                  </a:lnTo>
                  <a:lnTo>
                    <a:pt x="147" y="240"/>
                  </a:lnTo>
                  <a:lnTo>
                    <a:pt x="141" y="241"/>
                  </a:lnTo>
                  <a:lnTo>
                    <a:pt x="135" y="242"/>
                  </a:lnTo>
                  <a:lnTo>
                    <a:pt x="129" y="242"/>
                  </a:lnTo>
                  <a:lnTo>
                    <a:pt x="123" y="242"/>
                  </a:lnTo>
                  <a:lnTo>
                    <a:pt x="109" y="242"/>
                  </a:lnTo>
                  <a:lnTo>
                    <a:pt x="97" y="240"/>
                  </a:lnTo>
                  <a:lnTo>
                    <a:pt x="92" y="238"/>
                  </a:lnTo>
                  <a:lnTo>
                    <a:pt x="86" y="237"/>
                  </a:lnTo>
                  <a:lnTo>
                    <a:pt x="75" y="233"/>
                  </a:lnTo>
                  <a:lnTo>
                    <a:pt x="64" y="228"/>
                  </a:lnTo>
                  <a:lnTo>
                    <a:pt x="59" y="225"/>
                  </a:lnTo>
                  <a:lnTo>
                    <a:pt x="55" y="222"/>
                  </a:lnTo>
                  <a:lnTo>
                    <a:pt x="45" y="215"/>
                  </a:lnTo>
                  <a:lnTo>
                    <a:pt x="37" y="207"/>
                  </a:lnTo>
                  <a:lnTo>
                    <a:pt x="29" y="198"/>
                  </a:lnTo>
                  <a:lnTo>
                    <a:pt x="22" y="189"/>
                  </a:lnTo>
                  <a:lnTo>
                    <a:pt x="19" y="184"/>
                  </a:lnTo>
                  <a:lnTo>
                    <a:pt x="16" y="179"/>
                  </a:lnTo>
                  <a:lnTo>
                    <a:pt x="11" y="169"/>
                  </a:lnTo>
                  <a:lnTo>
                    <a:pt x="7" y="158"/>
                  </a:lnTo>
                  <a:lnTo>
                    <a:pt x="5" y="152"/>
                  </a:lnTo>
                  <a:lnTo>
                    <a:pt x="4" y="146"/>
                  </a:lnTo>
                  <a:lnTo>
                    <a:pt x="3" y="140"/>
                  </a:lnTo>
                  <a:lnTo>
                    <a:pt x="2" y="134"/>
                  </a:lnTo>
                  <a:lnTo>
                    <a:pt x="2" y="128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4" name="Freeform 236"/>
            <p:cNvSpPr>
              <a:spLocks noEditPoints="1"/>
            </p:cNvSpPr>
            <p:nvPr/>
          </p:nvSpPr>
          <p:spPr bwMode="auto">
            <a:xfrm rot="1413173">
              <a:off x="2171" y="1652"/>
              <a:ext cx="1378" cy="1384"/>
            </a:xfrm>
            <a:custGeom>
              <a:avLst/>
              <a:gdLst>
                <a:gd name="T0" fmla="*/ 362 w 240"/>
                <a:gd name="T1" fmla="*/ 18170 h 241"/>
                <a:gd name="T2" fmla="*/ 1717 w 240"/>
                <a:gd name="T3" fmla="*/ 14018 h 241"/>
                <a:gd name="T4" fmla="*/ 3789 w 240"/>
                <a:gd name="T5" fmla="*/ 10027 h 241"/>
                <a:gd name="T6" fmla="*/ 8142 w 240"/>
                <a:gd name="T7" fmla="*/ 5312 h 241"/>
                <a:gd name="T8" fmla="*/ 11736 w 240"/>
                <a:gd name="T9" fmla="*/ 2837 h 241"/>
                <a:gd name="T10" fmla="*/ 17041 w 240"/>
                <a:gd name="T11" fmla="*/ 758 h 241"/>
                <a:gd name="T12" fmla="*/ 20239 w 240"/>
                <a:gd name="T13" fmla="*/ 195 h 241"/>
                <a:gd name="T14" fmla="*/ 25189 w 240"/>
                <a:gd name="T15" fmla="*/ 195 h 241"/>
                <a:gd name="T16" fmla="*/ 29541 w 240"/>
                <a:gd name="T17" fmla="*/ 1120 h 241"/>
                <a:gd name="T18" fmla="*/ 34645 w 240"/>
                <a:gd name="T19" fmla="*/ 3400 h 241"/>
                <a:gd name="T20" fmla="*/ 38802 w 240"/>
                <a:gd name="T21" fmla="*/ 6627 h 241"/>
                <a:gd name="T22" fmla="*/ 42196 w 240"/>
                <a:gd name="T23" fmla="*/ 10980 h 241"/>
                <a:gd name="T24" fmla="*/ 44475 w 240"/>
                <a:gd name="T25" fmla="*/ 16091 h 241"/>
                <a:gd name="T26" fmla="*/ 45233 w 240"/>
                <a:gd name="T27" fmla="*/ 19324 h 241"/>
                <a:gd name="T28" fmla="*/ 45428 w 240"/>
                <a:gd name="T29" fmla="*/ 22724 h 241"/>
                <a:gd name="T30" fmla="*/ 44865 w 240"/>
                <a:gd name="T31" fmla="*/ 28593 h 241"/>
                <a:gd name="T32" fmla="*/ 42793 w 240"/>
                <a:gd name="T33" fmla="*/ 33704 h 241"/>
                <a:gd name="T34" fmla="*/ 40318 w 240"/>
                <a:gd name="T35" fmla="*/ 37299 h 241"/>
                <a:gd name="T36" fmla="*/ 35570 w 240"/>
                <a:gd name="T37" fmla="*/ 41853 h 241"/>
                <a:gd name="T38" fmla="*/ 31614 w 240"/>
                <a:gd name="T39" fmla="*/ 43926 h 241"/>
                <a:gd name="T40" fmla="*/ 27462 w 240"/>
                <a:gd name="T41" fmla="*/ 45281 h 241"/>
                <a:gd name="T42" fmla="*/ 24035 w 240"/>
                <a:gd name="T43" fmla="*/ 45643 h 241"/>
                <a:gd name="T44" fmla="*/ 17966 w 240"/>
                <a:gd name="T45" fmla="*/ 45281 h 241"/>
                <a:gd name="T46" fmla="*/ 13814 w 240"/>
                <a:gd name="T47" fmla="*/ 43926 h 241"/>
                <a:gd name="T48" fmla="*/ 10019 w 240"/>
                <a:gd name="T49" fmla="*/ 41853 h 241"/>
                <a:gd name="T50" fmla="*/ 5110 w 240"/>
                <a:gd name="T51" fmla="*/ 37299 h 241"/>
                <a:gd name="T52" fmla="*/ 2635 w 240"/>
                <a:gd name="T53" fmla="*/ 33704 h 241"/>
                <a:gd name="T54" fmla="*/ 563 w 240"/>
                <a:gd name="T55" fmla="*/ 28593 h 241"/>
                <a:gd name="T56" fmla="*/ 0 w 240"/>
                <a:gd name="T57" fmla="*/ 25193 h 241"/>
                <a:gd name="T58" fmla="*/ 195 w 240"/>
                <a:gd name="T59" fmla="*/ 22724 h 241"/>
                <a:gd name="T60" fmla="*/ 959 w 240"/>
                <a:gd name="T61" fmla="*/ 17245 h 241"/>
                <a:gd name="T62" fmla="*/ 2836 w 240"/>
                <a:gd name="T63" fmla="*/ 12134 h 241"/>
                <a:gd name="T64" fmla="*/ 6827 w 240"/>
                <a:gd name="T65" fmla="*/ 6828 h 241"/>
                <a:gd name="T66" fmla="*/ 11931 w 240"/>
                <a:gd name="T67" fmla="*/ 3032 h 241"/>
                <a:gd name="T68" fmla="*/ 18167 w 240"/>
                <a:gd name="T69" fmla="*/ 758 h 241"/>
                <a:gd name="T70" fmla="*/ 21393 w 240"/>
                <a:gd name="T71" fmla="*/ 362 h 241"/>
                <a:gd name="T72" fmla="*/ 27261 w 240"/>
                <a:gd name="T73" fmla="*/ 758 h 241"/>
                <a:gd name="T74" fmla="*/ 31614 w 240"/>
                <a:gd name="T75" fmla="*/ 2079 h 241"/>
                <a:gd name="T76" fmla="*/ 37085 w 240"/>
                <a:gd name="T77" fmla="*/ 5507 h 241"/>
                <a:gd name="T78" fmla="*/ 41438 w 240"/>
                <a:gd name="T79" fmla="*/ 10222 h 241"/>
                <a:gd name="T80" fmla="*/ 44308 w 240"/>
                <a:gd name="T81" fmla="*/ 16091 h 241"/>
                <a:gd name="T82" fmla="*/ 45066 w 240"/>
                <a:gd name="T83" fmla="*/ 20444 h 241"/>
                <a:gd name="T84" fmla="*/ 45066 w 240"/>
                <a:gd name="T85" fmla="*/ 25193 h 241"/>
                <a:gd name="T86" fmla="*/ 44308 w 240"/>
                <a:gd name="T87" fmla="*/ 29546 h 241"/>
                <a:gd name="T88" fmla="*/ 41438 w 240"/>
                <a:gd name="T89" fmla="*/ 35421 h 241"/>
                <a:gd name="T90" fmla="*/ 37085 w 240"/>
                <a:gd name="T91" fmla="*/ 40331 h 241"/>
                <a:gd name="T92" fmla="*/ 31614 w 240"/>
                <a:gd name="T93" fmla="*/ 43564 h 241"/>
                <a:gd name="T94" fmla="*/ 26308 w 240"/>
                <a:gd name="T95" fmla="*/ 45080 h 241"/>
                <a:gd name="T96" fmla="*/ 22909 w 240"/>
                <a:gd name="T97" fmla="*/ 45442 h 241"/>
                <a:gd name="T98" fmla="*/ 17041 w 240"/>
                <a:gd name="T99" fmla="*/ 44684 h 241"/>
                <a:gd name="T100" fmla="*/ 11931 w 240"/>
                <a:gd name="T101" fmla="*/ 42611 h 241"/>
                <a:gd name="T102" fmla="*/ 6827 w 240"/>
                <a:gd name="T103" fmla="*/ 38815 h 241"/>
                <a:gd name="T104" fmla="*/ 2836 w 240"/>
                <a:gd name="T105" fmla="*/ 33704 h 241"/>
                <a:gd name="T106" fmla="*/ 563 w 240"/>
                <a:gd name="T107" fmla="*/ 27473 h 241"/>
                <a:gd name="T108" fmla="*/ 195 w 240"/>
                <a:gd name="T109" fmla="*/ 24039 h 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41"/>
                <a:gd name="T167" fmla="*/ 240 w 240"/>
                <a:gd name="T168" fmla="*/ 241 h 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41">
                  <a:moveTo>
                    <a:pt x="0" y="120"/>
                  </a:moveTo>
                  <a:lnTo>
                    <a:pt x="0" y="108"/>
                  </a:lnTo>
                  <a:lnTo>
                    <a:pt x="2" y="96"/>
                  </a:lnTo>
                  <a:lnTo>
                    <a:pt x="3" y="90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4" y="63"/>
                  </a:lnTo>
                  <a:lnTo>
                    <a:pt x="17" y="58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5"/>
                  </a:lnTo>
                  <a:lnTo>
                    <a:pt x="43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5" y="3"/>
                  </a:lnTo>
                  <a:lnTo>
                    <a:pt x="101" y="2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33" y="1"/>
                  </a:lnTo>
                  <a:lnTo>
                    <a:pt x="145" y="3"/>
                  </a:lnTo>
                  <a:lnTo>
                    <a:pt x="150" y="4"/>
                  </a:lnTo>
                  <a:lnTo>
                    <a:pt x="156" y="6"/>
                  </a:lnTo>
                  <a:lnTo>
                    <a:pt x="167" y="10"/>
                  </a:lnTo>
                  <a:lnTo>
                    <a:pt x="178" y="15"/>
                  </a:lnTo>
                  <a:lnTo>
                    <a:pt x="183" y="18"/>
                  </a:lnTo>
                  <a:lnTo>
                    <a:pt x="188" y="21"/>
                  </a:lnTo>
                  <a:lnTo>
                    <a:pt x="197" y="28"/>
                  </a:lnTo>
                  <a:lnTo>
                    <a:pt x="205" y="35"/>
                  </a:lnTo>
                  <a:lnTo>
                    <a:pt x="213" y="44"/>
                  </a:lnTo>
                  <a:lnTo>
                    <a:pt x="220" y="53"/>
                  </a:lnTo>
                  <a:lnTo>
                    <a:pt x="223" y="58"/>
                  </a:lnTo>
                  <a:lnTo>
                    <a:pt x="226" y="63"/>
                  </a:lnTo>
                  <a:lnTo>
                    <a:pt x="231" y="74"/>
                  </a:lnTo>
                  <a:lnTo>
                    <a:pt x="235" y="85"/>
                  </a:lnTo>
                  <a:lnTo>
                    <a:pt x="237" y="90"/>
                  </a:lnTo>
                  <a:lnTo>
                    <a:pt x="238" y="96"/>
                  </a:lnTo>
                  <a:lnTo>
                    <a:pt x="239" y="102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33"/>
                  </a:lnTo>
                  <a:lnTo>
                    <a:pt x="238" y="145"/>
                  </a:lnTo>
                  <a:lnTo>
                    <a:pt x="237" y="151"/>
                  </a:lnTo>
                  <a:lnTo>
                    <a:pt x="235" y="157"/>
                  </a:lnTo>
                  <a:lnTo>
                    <a:pt x="231" y="168"/>
                  </a:lnTo>
                  <a:lnTo>
                    <a:pt x="226" y="178"/>
                  </a:lnTo>
                  <a:lnTo>
                    <a:pt x="223" y="183"/>
                  </a:lnTo>
                  <a:lnTo>
                    <a:pt x="220" y="188"/>
                  </a:lnTo>
                  <a:lnTo>
                    <a:pt x="213" y="197"/>
                  </a:lnTo>
                  <a:lnTo>
                    <a:pt x="205" y="206"/>
                  </a:lnTo>
                  <a:lnTo>
                    <a:pt x="197" y="214"/>
                  </a:lnTo>
                  <a:lnTo>
                    <a:pt x="188" y="221"/>
                  </a:lnTo>
                  <a:lnTo>
                    <a:pt x="183" y="224"/>
                  </a:lnTo>
                  <a:lnTo>
                    <a:pt x="178" y="227"/>
                  </a:lnTo>
                  <a:lnTo>
                    <a:pt x="167" y="232"/>
                  </a:lnTo>
                  <a:lnTo>
                    <a:pt x="156" y="236"/>
                  </a:lnTo>
                  <a:lnTo>
                    <a:pt x="150" y="237"/>
                  </a:lnTo>
                  <a:lnTo>
                    <a:pt x="145" y="239"/>
                  </a:lnTo>
                  <a:lnTo>
                    <a:pt x="139" y="240"/>
                  </a:lnTo>
                  <a:lnTo>
                    <a:pt x="133" y="241"/>
                  </a:lnTo>
                  <a:lnTo>
                    <a:pt x="127" y="241"/>
                  </a:lnTo>
                  <a:lnTo>
                    <a:pt x="121" y="241"/>
                  </a:lnTo>
                  <a:lnTo>
                    <a:pt x="107" y="241"/>
                  </a:lnTo>
                  <a:lnTo>
                    <a:pt x="95" y="239"/>
                  </a:lnTo>
                  <a:lnTo>
                    <a:pt x="90" y="237"/>
                  </a:lnTo>
                  <a:lnTo>
                    <a:pt x="84" y="236"/>
                  </a:lnTo>
                  <a:lnTo>
                    <a:pt x="73" y="232"/>
                  </a:lnTo>
                  <a:lnTo>
                    <a:pt x="62" y="227"/>
                  </a:lnTo>
                  <a:lnTo>
                    <a:pt x="57" y="224"/>
                  </a:lnTo>
                  <a:lnTo>
                    <a:pt x="53" y="221"/>
                  </a:lnTo>
                  <a:lnTo>
                    <a:pt x="43" y="214"/>
                  </a:lnTo>
                  <a:lnTo>
                    <a:pt x="35" y="206"/>
                  </a:lnTo>
                  <a:lnTo>
                    <a:pt x="27" y="197"/>
                  </a:lnTo>
                  <a:lnTo>
                    <a:pt x="20" y="188"/>
                  </a:lnTo>
                  <a:lnTo>
                    <a:pt x="17" y="183"/>
                  </a:lnTo>
                  <a:lnTo>
                    <a:pt x="14" y="178"/>
                  </a:lnTo>
                  <a:lnTo>
                    <a:pt x="9" y="168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2" y="145"/>
                  </a:lnTo>
                  <a:lnTo>
                    <a:pt x="1" y="139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0"/>
                  </a:lnTo>
                  <a:close/>
                  <a:moveTo>
                    <a:pt x="1" y="120"/>
                  </a:moveTo>
                  <a:lnTo>
                    <a:pt x="2" y="108"/>
                  </a:lnTo>
                  <a:lnTo>
                    <a:pt x="3" y="96"/>
                  </a:lnTo>
                  <a:lnTo>
                    <a:pt x="5" y="91"/>
                  </a:lnTo>
                  <a:lnTo>
                    <a:pt x="6" y="85"/>
                  </a:lnTo>
                  <a:lnTo>
                    <a:pt x="10" y="74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8" y="45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53" y="22"/>
                  </a:lnTo>
                  <a:lnTo>
                    <a:pt x="63" y="16"/>
                  </a:lnTo>
                  <a:lnTo>
                    <a:pt x="73" y="11"/>
                  </a:lnTo>
                  <a:lnTo>
                    <a:pt x="84" y="7"/>
                  </a:lnTo>
                  <a:lnTo>
                    <a:pt x="96" y="4"/>
                  </a:lnTo>
                  <a:lnTo>
                    <a:pt x="101" y="3"/>
                  </a:lnTo>
                  <a:lnTo>
                    <a:pt x="107" y="2"/>
                  </a:lnTo>
                  <a:lnTo>
                    <a:pt x="113" y="2"/>
                  </a:lnTo>
                  <a:lnTo>
                    <a:pt x="121" y="2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0" y="5"/>
                  </a:lnTo>
                  <a:lnTo>
                    <a:pt x="156" y="7"/>
                  </a:lnTo>
                  <a:lnTo>
                    <a:pt x="167" y="11"/>
                  </a:lnTo>
                  <a:lnTo>
                    <a:pt x="177" y="16"/>
                  </a:lnTo>
                  <a:lnTo>
                    <a:pt x="187" y="22"/>
                  </a:lnTo>
                  <a:lnTo>
                    <a:pt x="196" y="29"/>
                  </a:lnTo>
                  <a:lnTo>
                    <a:pt x="204" y="36"/>
                  </a:lnTo>
                  <a:lnTo>
                    <a:pt x="212" y="45"/>
                  </a:lnTo>
                  <a:lnTo>
                    <a:pt x="219" y="54"/>
                  </a:lnTo>
                  <a:lnTo>
                    <a:pt x="225" y="64"/>
                  </a:lnTo>
                  <a:lnTo>
                    <a:pt x="230" y="74"/>
                  </a:lnTo>
                  <a:lnTo>
                    <a:pt x="234" y="85"/>
                  </a:lnTo>
                  <a:lnTo>
                    <a:pt x="237" y="96"/>
                  </a:lnTo>
                  <a:lnTo>
                    <a:pt x="238" y="102"/>
                  </a:lnTo>
                  <a:lnTo>
                    <a:pt x="238" y="108"/>
                  </a:lnTo>
                  <a:lnTo>
                    <a:pt x="239" y="114"/>
                  </a:lnTo>
                  <a:lnTo>
                    <a:pt x="239" y="120"/>
                  </a:lnTo>
                  <a:lnTo>
                    <a:pt x="238" y="133"/>
                  </a:lnTo>
                  <a:lnTo>
                    <a:pt x="237" y="145"/>
                  </a:lnTo>
                  <a:lnTo>
                    <a:pt x="235" y="151"/>
                  </a:lnTo>
                  <a:lnTo>
                    <a:pt x="234" y="156"/>
                  </a:lnTo>
                  <a:lnTo>
                    <a:pt x="230" y="167"/>
                  </a:lnTo>
                  <a:lnTo>
                    <a:pt x="225" y="178"/>
                  </a:lnTo>
                  <a:lnTo>
                    <a:pt x="219" y="187"/>
                  </a:lnTo>
                  <a:lnTo>
                    <a:pt x="212" y="197"/>
                  </a:lnTo>
                  <a:lnTo>
                    <a:pt x="204" y="205"/>
                  </a:lnTo>
                  <a:lnTo>
                    <a:pt x="196" y="213"/>
                  </a:lnTo>
                  <a:lnTo>
                    <a:pt x="187" y="219"/>
                  </a:lnTo>
                  <a:lnTo>
                    <a:pt x="177" y="225"/>
                  </a:lnTo>
                  <a:lnTo>
                    <a:pt x="167" y="230"/>
                  </a:lnTo>
                  <a:lnTo>
                    <a:pt x="156" y="234"/>
                  </a:lnTo>
                  <a:lnTo>
                    <a:pt x="144" y="237"/>
                  </a:lnTo>
                  <a:lnTo>
                    <a:pt x="139" y="238"/>
                  </a:lnTo>
                  <a:lnTo>
                    <a:pt x="133" y="239"/>
                  </a:lnTo>
                  <a:lnTo>
                    <a:pt x="127" y="240"/>
                  </a:lnTo>
                  <a:lnTo>
                    <a:pt x="121" y="240"/>
                  </a:lnTo>
                  <a:lnTo>
                    <a:pt x="107" y="239"/>
                  </a:lnTo>
                  <a:lnTo>
                    <a:pt x="96" y="237"/>
                  </a:lnTo>
                  <a:lnTo>
                    <a:pt x="90" y="236"/>
                  </a:lnTo>
                  <a:lnTo>
                    <a:pt x="84" y="234"/>
                  </a:lnTo>
                  <a:lnTo>
                    <a:pt x="73" y="230"/>
                  </a:lnTo>
                  <a:lnTo>
                    <a:pt x="63" y="225"/>
                  </a:lnTo>
                  <a:lnTo>
                    <a:pt x="53" y="219"/>
                  </a:lnTo>
                  <a:lnTo>
                    <a:pt x="44" y="213"/>
                  </a:lnTo>
                  <a:lnTo>
                    <a:pt x="36" y="205"/>
                  </a:lnTo>
                  <a:lnTo>
                    <a:pt x="28" y="197"/>
                  </a:lnTo>
                  <a:lnTo>
                    <a:pt x="21" y="187"/>
                  </a:lnTo>
                  <a:lnTo>
                    <a:pt x="15" y="178"/>
                  </a:lnTo>
                  <a:lnTo>
                    <a:pt x="10" y="167"/>
                  </a:lnTo>
                  <a:lnTo>
                    <a:pt x="6" y="156"/>
                  </a:lnTo>
                  <a:lnTo>
                    <a:pt x="3" y="145"/>
                  </a:lnTo>
                  <a:lnTo>
                    <a:pt x="2" y="139"/>
                  </a:lnTo>
                  <a:lnTo>
                    <a:pt x="2" y="133"/>
                  </a:lnTo>
                  <a:lnTo>
                    <a:pt x="1" y="127"/>
                  </a:lnTo>
                  <a:lnTo>
                    <a:pt x="1" y="1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5" name="Freeform 237"/>
            <p:cNvSpPr>
              <a:spLocks noEditPoints="1"/>
            </p:cNvSpPr>
            <p:nvPr/>
          </p:nvSpPr>
          <p:spPr bwMode="auto">
            <a:xfrm rot="1413173">
              <a:off x="2175" y="1663"/>
              <a:ext cx="1368" cy="1368"/>
            </a:xfrm>
            <a:custGeom>
              <a:avLst/>
              <a:gdLst>
                <a:gd name="T0" fmla="*/ 362 w 238"/>
                <a:gd name="T1" fmla="*/ 17841 h 238"/>
                <a:gd name="T2" fmla="*/ 1719 w 238"/>
                <a:gd name="T3" fmla="*/ 13680 h 238"/>
                <a:gd name="T4" fmla="*/ 5121 w 238"/>
                <a:gd name="T5" fmla="*/ 8162 h 238"/>
                <a:gd name="T6" fmla="*/ 9881 w 238"/>
                <a:gd name="T7" fmla="*/ 3799 h 238"/>
                <a:gd name="T8" fmla="*/ 15761 w 238"/>
                <a:gd name="T9" fmla="*/ 960 h 238"/>
                <a:gd name="T10" fmla="*/ 20118 w 238"/>
                <a:gd name="T11" fmla="*/ 0 h 238"/>
                <a:gd name="T12" fmla="*/ 25078 w 238"/>
                <a:gd name="T13" fmla="*/ 0 h 238"/>
                <a:gd name="T14" fmla="*/ 29435 w 238"/>
                <a:gd name="T15" fmla="*/ 960 h 238"/>
                <a:gd name="T16" fmla="*/ 35321 w 238"/>
                <a:gd name="T17" fmla="*/ 3799 h 238"/>
                <a:gd name="T18" fmla="*/ 40074 w 238"/>
                <a:gd name="T19" fmla="*/ 8162 h 238"/>
                <a:gd name="T20" fmla="*/ 43477 w 238"/>
                <a:gd name="T21" fmla="*/ 13680 h 238"/>
                <a:gd name="T22" fmla="*/ 45000 w 238"/>
                <a:gd name="T23" fmla="*/ 18997 h 238"/>
                <a:gd name="T24" fmla="*/ 45196 w 238"/>
                <a:gd name="T25" fmla="*/ 22400 h 238"/>
                <a:gd name="T26" fmla="*/ 44437 w 238"/>
                <a:gd name="T27" fmla="*/ 28280 h 238"/>
                <a:gd name="T28" fmla="*/ 42552 w 238"/>
                <a:gd name="T29" fmla="*/ 33436 h 238"/>
                <a:gd name="T30" fmla="*/ 38557 w 238"/>
                <a:gd name="T31" fmla="*/ 38557 h 238"/>
                <a:gd name="T32" fmla="*/ 33436 w 238"/>
                <a:gd name="T33" fmla="*/ 42356 h 238"/>
                <a:gd name="T34" fmla="*/ 27159 w 238"/>
                <a:gd name="T35" fmla="*/ 44632 h 238"/>
                <a:gd name="T36" fmla="*/ 23917 w 238"/>
                <a:gd name="T37" fmla="*/ 45196 h 238"/>
                <a:gd name="T38" fmla="*/ 18037 w 238"/>
                <a:gd name="T39" fmla="*/ 44632 h 238"/>
                <a:gd name="T40" fmla="*/ 13680 w 238"/>
                <a:gd name="T41" fmla="*/ 43310 h 238"/>
                <a:gd name="T42" fmla="*/ 8162 w 238"/>
                <a:gd name="T43" fmla="*/ 40074 h 238"/>
                <a:gd name="T44" fmla="*/ 3799 w 238"/>
                <a:gd name="T45" fmla="*/ 35120 h 238"/>
                <a:gd name="T46" fmla="*/ 960 w 238"/>
                <a:gd name="T47" fmla="*/ 29240 h 238"/>
                <a:gd name="T48" fmla="*/ 195 w 238"/>
                <a:gd name="T49" fmla="*/ 24877 h 238"/>
                <a:gd name="T50" fmla="*/ 195 w 238"/>
                <a:gd name="T51" fmla="*/ 22400 h 238"/>
                <a:gd name="T52" fmla="*/ 1322 w 238"/>
                <a:gd name="T53" fmla="*/ 15761 h 238"/>
                <a:gd name="T54" fmla="*/ 3995 w 238"/>
                <a:gd name="T55" fmla="*/ 10076 h 238"/>
                <a:gd name="T56" fmla="*/ 8357 w 238"/>
                <a:gd name="T57" fmla="*/ 5317 h 238"/>
                <a:gd name="T58" fmla="*/ 13875 w 238"/>
                <a:gd name="T59" fmla="*/ 1885 h 238"/>
                <a:gd name="T60" fmla="*/ 20319 w 238"/>
                <a:gd name="T61" fmla="*/ 362 h 238"/>
                <a:gd name="T62" fmla="*/ 25078 w 238"/>
                <a:gd name="T63" fmla="*/ 362 h 238"/>
                <a:gd name="T64" fmla="*/ 31320 w 238"/>
                <a:gd name="T65" fmla="*/ 1885 h 238"/>
                <a:gd name="T66" fmla="*/ 36838 w 238"/>
                <a:gd name="T67" fmla="*/ 5317 h 238"/>
                <a:gd name="T68" fmla="*/ 41201 w 238"/>
                <a:gd name="T69" fmla="*/ 10076 h 238"/>
                <a:gd name="T70" fmla="*/ 43874 w 238"/>
                <a:gd name="T71" fmla="*/ 15761 h 238"/>
                <a:gd name="T72" fmla="*/ 44834 w 238"/>
                <a:gd name="T73" fmla="*/ 21279 h 238"/>
                <a:gd name="T74" fmla="*/ 44437 w 238"/>
                <a:gd name="T75" fmla="*/ 27159 h 238"/>
                <a:gd name="T76" fmla="*/ 42155 w 238"/>
                <a:gd name="T77" fmla="*/ 33234 h 238"/>
                <a:gd name="T78" fmla="*/ 38356 w 238"/>
                <a:gd name="T79" fmla="*/ 38356 h 238"/>
                <a:gd name="T80" fmla="*/ 33234 w 238"/>
                <a:gd name="T81" fmla="*/ 42155 h 238"/>
                <a:gd name="T82" fmla="*/ 27159 w 238"/>
                <a:gd name="T83" fmla="*/ 44437 h 238"/>
                <a:gd name="T84" fmla="*/ 22796 w 238"/>
                <a:gd name="T85" fmla="*/ 44834 h 238"/>
                <a:gd name="T86" fmla="*/ 15956 w 238"/>
                <a:gd name="T87" fmla="*/ 43874 h 238"/>
                <a:gd name="T88" fmla="*/ 10076 w 238"/>
                <a:gd name="T89" fmla="*/ 41034 h 238"/>
                <a:gd name="T90" fmla="*/ 5317 w 238"/>
                <a:gd name="T91" fmla="*/ 36838 h 238"/>
                <a:gd name="T92" fmla="*/ 2081 w 238"/>
                <a:gd name="T93" fmla="*/ 31320 h 238"/>
                <a:gd name="T94" fmla="*/ 362 w 238"/>
                <a:gd name="T95" fmla="*/ 24877 h 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238"/>
                <a:gd name="T146" fmla="*/ 238 w 238"/>
                <a:gd name="T147" fmla="*/ 238 h 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238">
                  <a:moveTo>
                    <a:pt x="0" y="118"/>
                  </a:moveTo>
                  <a:lnTo>
                    <a:pt x="1" y="106"/>
                  </a:lnTo>
                  <a:lnTo>
                    <a:pt x="2" y="94"/>
                  </a:lnTo>
                  <a:lnTo>
                    <a:pt x="4" y="89"/>
                  </a:lnTo>
                  <a:lnTo>
                    <a:pt x="5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9"/>
                  </a:lnTo>
                  <a:lnTo>
                    <a:pt x="83" y="5"/>
                  </a:lnTo>
                  <a:lnTo>
                    <a:pt x="95" y="2"/>
                  </a:lnTo>
                  <a:lnTo>
                    <a:pt x="100" y="1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3" y="2"/>
                  </a:lnTo>
                  <a:lnTo>
                    <a:pt x="149" y="3"/>
                  </a:lnTo>
                  <a:lnTo>
                    <a:pt x="155" y="5"/>
                  </a:lnTo>
                  <a:lnTo>
                    <a:pt x="166" y="9"/>
                  </a:lnTo>
                  <a:lnTo>
                    <a:pt x="176" y="14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203" y="34"/>
                  </a:lnTo>
                  <a:lnTo>
                    <a:pt x="211" y="43"/>
                  </a:lnTo>
                  <a:lnTo>
                    <a:pt x="218" y="52"/>
                  </a:lnTo>
                  <a:lnTo>
                    <a:pt x="224" y="62"/>
                  </a:lnTo>
                  <a:lnTo>
                    <a:pt x="229" y="72"/>
                  </a:lnTo>
                  <a:lnTo>
                    <a:pt x="233" y="83"/>
                  </a:lnTo>
                  <a:lnTo>
                    <a:pt x="236" y="94"/>
                  </a:lnTo>
                  <a:lnTo>
                    <a:pt x="237" y="100"/>
                  </a:lnTo>
                  <a:lnTo>
                    <a:pt x="237" y="106"/>
                  </a:lnTo>
                  <a:lnTo>
                    <a:pt x="238" y="112"/>
                  </a:lnTo>
                  <a:lnTo>
                    <a:pt x="238" y="118"/>
                  </a:lnTo>
                  <a:lnTo>
                    <a:pt x="237" y="131"/>
                  </a:lnTo>
                  <a:lnTo>
                    <a:pt x="236" y="143"/>
                  </a:lnTo>
                  <a:lnTo>
                    <a:pt x="234" y="149"/>
                  </a:lnTo>
                  <a:lnTo>
                    <a:pt x="233" y="154"/>
                  </a:lnTo>
                  <a:lnTo>
                    <a:pt x="229" y="165"/>
                  </a:lnTo>
                  <a:lnTo>
                    <a:pt x="224" y="176"/>
                  </a:lnTo>
                  <a:lnTo>
                    <a:pt x="218" y="185"/>
                  </a:lnTo>
                  <a:lnTo>
                    <a:pt x="211" y="195"/>
                  </a:lnTo>
                  <a:lnTo>
                    <a:pt x="203" y="203"/>
                  </a:lnTo>
                  <a:lnTo>
                    <a:pt x="195" y="211"/>
                  </a:lnTo>
                  <a:lnTo>
                    <a:pt x="186" y="217"/>
                  </a:lnTo>
                  <a:lnTo>
                    <a:pt x="176" y="223"/>
                  </a:lnTo>
                  <a:lnTo>
                    <a:pt x="166" y="228"/>
                  </a:lnTo>
                  <a:lnTo>
                    <a:pt x="155" y="232"/>
                  </a:lnTo>
                  <a:lnTo>
                    <a:pt x="143" y="235"/>
                  </a:lnTo>
                  <a:lnTo>
                    <a:pt x="138" y="236"/>
                  </a:lnTo>
                  <a:lnTo>
                    <a:pt x="132" y="237"/>
                  </a:lnTo>
                  <a:lnTo>
                    <a:pt x="126" y="238"/>
                  </a:lnTo>
                  <a:lnTo>
                    <a:pt x="120" y="238"/>
                  </a:lnTo>
                  <a:lnTo>
                    <a:pt x="106" y="237"/>
                  </a:lnTo>
                  <a:lnTo>
                    <a:pt x="95" y="235"/>
                  </a:lnTo>
                  <a:lnTo>
                    <a:pt x="89" y="234"/>
                  </a:lnTo>
                  <a:lnTo>
                    <a:pt x="83" y="232"/>
                  </a:lnTo>
                  <a:lnTo>
                    <a:pt x="72" y="228"/>
                  </a:lnTo>
                  <a:lnTo>
                    <a:pt x="62" y="223"/>
                  </a:lnTo>
                  <a:lnTo>
                    <a:pt x="52" y="217"/>
                  </a:lnTo>
                  <a:lnTo>
                    <a:pt x="43" y="211"/>
                  </a:lnTo>
                  <a:lnTo>
                    <a:pt x="35" y="203"/>
                  </a:lnTo>
                  <a:lnTo>
                    <a:pt x="27" y="195"/>
                  </a:lnTo>
                  <a:lnTo>
                    <a:pt x="20" y="185"/>
                  </a:lnTo>
                  <a:lnTo>
                    <a:pt x="14" y="176"/>
                  </a:lnTo>
                  <a:lnTo>
                    <a:pt x="9" y="165"/>
                  </a:lnTo>
                  <a:lnTo>
                    <a:pt x="5" y="154"/>
                  </a:lnTo>
                  <a:lnTo>
                    <a:pt x="2" y="143"/>
                  </a:lnTo>
                  <a:lnTo>
                    <a:pt x="1" y="137"/>
                  </a:lnTo>
                  <a:lnTo>
                    <a:pt x="1" y="131"/>
                  </a:lnTo>
                  <a:lnTo>
                    <a:pt x="0" y="125"/>
                  </a:lnTo>
                  <a:lnTo>
                    <a:pt x="0" y="118"/>
                  </a:lnTo>
                  <a:close/>
                  <a:moveTo>
                    <a:pt x="1" y="118"/>
                  </a:moveTo>
                  <a:lnTo>
                    <a:pt x="2" y="106"/>
                  </a:lnTo>
                  <a:lnTo>
                    <a:pt x="4" y="95"/>
                  </a:lnTo>
                  <a:lnTo>
                    <a:pt x="7" y="83"/>
                  </a:lnTo>
                  <a:lnTo>
                    <a:pt x="11" y="73"/>
                  </a:lnTo>
                  <a:lnTo>
                    <a:pt x="16" y="62"/>
                  </a:lnTo>
                  <a:lnTo>
                    <a:pt x="21" y="53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3" y="21"/>
                  </a:lnTo>
                  <a:lnTo>
                    <a:pt x="63" y="15"/>
                  </a:lnTo>
                  <a:lnTo>
                    <a:pt x="73" y="10"/>
                  </a:lnTo>
                  <a:lnTo>
                    <a:pt x="84" y="6"/>
                  </a:lnTo>
                  <a:lnTo>
                    <a:pt x="95" y="4"/>
                  </a:lnTo>
                  <a:lnTo>
                    <a:pt x="107" y="2"/>
                  </a:lnTo>
                  <a:lnTo>
                    <a:pt x="113" y="1"/>
                  </a:lnTo>
                  <a:lnTo>
                    <a:pt x="120" y="1"/>
                  </a:lnTo>
                  <a:lnTo>
                    <a:pt x="132" y="2"/>
                  </a:lnTo>
                  <a:lnTo>
                    <a:pt x="143" y="4"/>
                  </a:lnTo>
                  <a:lnTo>
                    <a:pt x="154" y="6"/>
                  </a:lnTo>
                  <a:lnTo>
                    <a:pt x="165" y="10"/>
                  </a:lnTo>
                  <a:lnTo>
                    <a:pt x="175" y="15"/>
                  </a:lnTo>
                  <a:lnTo>
                    <a:pt x="185" y="21"/>
                  </a:lnTo>
                  <a:lnTo>
                    <a:pt x="194" y="28"/>
                  </a:lnTo>
                  <a:lnTo>
                    <a:pt x="202" y="35"/>
                  </a:lnTo>
                  <a:lnTo>
                    <a:pt x="210" y="44"/>
                  </a:lnTo>
                  <a:lnTo>
                    <a:pt x="217" y="53"/>
                  </a:lnTo>
                  <a:lnTo>
                    <a:pt x="222" y="62"/>
                  </a:lnTo>
                  <a:lnTo>
                    <a:pt x="227" y="73"/>
                  </a:lnTo>
                  <a:lnTo>
                    <a:pt x="231" y="83"/>
                  </a:lnTo>
                  <a:lnTo>
                    <a:pt x="234" y="95"/>
                  </a:lnTo>
                  <a:lnTo>
                    <a:pt x="236" y="106"/>
                  </a:lnTo>
                  <a:lnTo>
                    <a:pt x="236" y="112"/>
                  </a:lnTo>
                  <a:lnTo>
                    <a:pt x="237" y="118"/>
                  </a:lnTo>
                  <a:lnTo>
                    <a:pt x="236" y="131"/>
                  </a:lnTo>
                  <a:lnTo>
                    <a:pt x="234" y="143"/>
                  </a:lnTo>
                  <a:lnTo>
                    <a:pt x="231" y="154"/>
                  </a:lnTo>
                  <a:lnTo>
                    <a:pt x="227" y="165"/>
                  </a:lnTo>
                  <a:lnTo>
                    <a:pt x="222" y="175"/>
                  </a:lnTo>
                  <a:lnTo>
                    <a:pt x="217" y="185"/>
                  </a:lnTo>
                  <a:lnTo>
                    <a:pt x="210" y="194"/>
                  </a:lnTo>
                  <a:lnTo>
                    <a:pt x="202" y="202"/>
                  </a:lnTo>
                  <a:lnTo>
                    <a:pt x="194" y="210"/>
                  </a:lnTo>
                  <a:lnTo>
                    <a:pt x="185" y="216"/>
                  </a:lnTo>
                  <a:lnTo>
                    <a:pt x="175" y="222"/>
                  </a:lnTo>
                  <a:lnTo>
                    <a:pt x="165" y="227"/>
                  </a:lnTo>
                  <a:lnTo>
                    <a:pt x="154" y="231"/>
                  </a:lnTo>
                  <a:lnTo>
                    <a:pt x="143" y="234"/>
                  </a:lnTo>
                  <a:lnTo>
                    <a:pt x="132" y="236"/>
                  </a:lnTo>
                  <a:lnTo>
                    <a:pt x="126" y="236"/>
                  </a:lnTo>
                  <a:lnTo>
                    <a:pt x="120" y="236"/>
                  </a:lnTo>
                  <a:lnTo>
                    <a:pt x="107" y="236"/>
                  </a:lnTo>
                  <a:lnTo>
                    <a:pt x="95" y="234"/>
                  </a:lnTo>
                  <a:lnTo>
                    <a:pt x="84" y="231"/>
                  </a:lnTo>
                  <a:lnTo>
                    <a:pt x="73" y="227"/>
                  </a:lnTo>
                  <a:lnTo>
                    <a:pt x="63" y="222"/>
                  </a:lnTo>
                  <a:lnTo>
                    <a:pt x="53" y="216"/>
                  </a:lnTo>
                  <a:lnTo>
                    <a:pt x="44" y="210"/>
                  </a:lnTo>
                  <a:lnTo>
                    <a:pt x="36" y="202"/>
                  </a:lnTo>
                  <a:lnTo>
                    <a:pt x="28" y="194"/>
                  </a:lnTo>
                  <a:lnTo>
                    <a:pt x="21" y="185"/>
                  </a:lnTo>
                  <a:lnTo>
                    <a:pt x="16" y="175"/>
                  </a:lnTo>
                  <a:lnTo>
                    <a:pt x="11" y="165"/>
                  </a:lnTo>
                  <a:lnTo>
                    <a:pt x="7" y="154"/>
                  </a:lnTo>
                  <a:lnTo>
                    <a:pt x="4" y="143"/>
                  </a:lnTo>
                  <a:lnTo>
                    <a:pt x="2" y="131"/>
                  </a:lnTo>
                  <a:lnTo>
                    <a:pt x="2" y="125"/>
                  </a:lnTo>
                  <a:lnTo>
                    <a:pt x="1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6" name="Freeform 238"/>
            <p:cNvSpPr>
              <a:spLocks noEditPoints="1"/>
            </p:cNvSpPr>
            <p:nvPr/>
          </p:nvSpPr>
          <p:spPr bwMode="auto">
            <a:xfrm rot="1413173">
              <a:off x="2193" y="1681"/>
              <a:ext cx="1332" cy="1332"/>
            </a:xfrm>
            <a:custGeom>
              <a:avLst/>
              <a:gdLst>
                <a:gd name="T0" fmla="*/ 362 w 232"/>
                <a:gd name="T1" fmla="*/ 17402 h 232"/>
                <a:gd name="T2" fmla="*/ 2635 w 232"/>
                <a:gd name="T3" fmla="*/ 11339 h 232"/>
                <a:gd name="T4" fmla="*/ 6430 w 232"/>
                <a:gd name="T5" fmla="*/ 6229 h 232"/>
                <a:gd name="T6" fmla="*/ 11339 w 232"/>
                <a:gd name="T7" fmla="*/ 2635 h 232"/>
                <a:gd name="T8" fmla="*/ 16484 w 232"/>
                <a:gd name="T9" fmla="*/ 563 h 232"/>
                <a:gd name="T10" fmla="*/ 20835 w 232"/>
                <a:gd name="T11" fmla="*/ 0 h 232"/>
                <a:gd name="T12" fmla="*/ 26502 w 232"/>
                <a:gd name="T13" fmla="*/ 362 h 232"/>
                <a:gd name="T14" fmla="*/ 32565 w 232"/>
                <a:gd name="T15" fmla="*/ 2635 h 232"/>
                <a:gd name="T16" fmla="*/ 37480 w 232"/>
                <a:gd name="T17" fmla="*/ 6229 h 232"/>
                <a:gd name="T18" fmla="*/ 41269 w 232"/>
                <a:gd name="T19" fmla="*/ 11339 h 232"/>
                <a:gd name="T20" fmla="*/ 43347 w 232"/>
                <a:gd name="T21" fmla="*/ 16283 h 232"/>
                <a:gd name="T22" fmla="*/ 43910 w 232"/>
                <a:gd name="T23" fmla="*/ 20635 h 232"/>
                <a:gd name="T24" fmla="*/ 43543 w 232"/>
                <a:gd name="T25" fmla="*/ 26502 h 232"/>
                <a:gd name="T26" fmla="*/ 41269 w 232"/>
                <a:gd name="T27" fmla="*/ 32370 h 232"/>
                <a:gd name="T28" fmla="*/ 37480 w 232"/>
                <a:gd name="T29" fmla="*/ 37480 h 232"/>
                <a:gd name="T30" fmla="*/ 32565 w 232"/>
                <a:gd name="T31" fmla="*/ 41269 h 232"/>
                <a:gd name="T32" fmla="*/ 27461 w 232"/>
                <a:gd name="T33" fmla="*/ 43146 h 232"/>
                <a:gd name="T34" fmla="*/ 23075 w 232"/>
                <a:gd name="T35" fmla="*/ 43910 h 232"/>
                <a:gd name="T36" fmla="*/ 17402 w 232"/>
                <a:gd name="T37" fmla="*/ 43543 h 232"/>
                <a:gd name="T38" fmla="*/ 11339 w 232"/>
                <a:gd name="T39" fmla="*/ 41269 h 232"/>
                <a:gd name="T40" fmla="*/ 6430 w 232"/>
                <a:gd name="T41" fmla="*/ 37480 h 232"/>
                <a:gd name="T42" fmla="*/ 2635 w 232"/>
                <a:gd name="T43" fmla="*/ 32370 h 232"/>
                <a:gd name="T44" fmla="*/ 758 w 232"/>
                <a:gd name="T45" fmla="*/ 27461 h 232"/>
                <a:gd name="T46" fmla="*/ 0 w 232"/>
                <a:gd name="T47" fmla="*/ 23075 h 232"/>
                <a:gd name="T48" fmla="*/ 362 w 232"/>
                <a:gd name="T49" fmla="*/ 19681 h 232"/>
                <a:gd name="T50" fmla="*/ 1877 w 232"/>
                <a:gd name="T51" fmla="*/ 13446 h 232"/>
                <a:gd name="T52" fmla="*/ 5110 w 232"/>
                <a:gd name="T53" fmla="*/ 8141 h 232"/>
                <a:gd name="T54" fmla="*/ 9858 w 232"/>
                <a:gd name="T55" fmla="*/ 3789 h 232"/>
                <a:gd name="T56" fmla="*/ 15525 w 232"/>
                <a:gd name="T57" fmla="*/ 1120 h 232"/>
                <a:gd name="T58" fmla="*/ 20835 w 232"/>
                <a:gd name="T59" fmla="*/ 195 h 232"/>
                <a:gd name="T60" fmla="*/ 26502 w 232"/>
                <a:gd name="T61" fmla="*/ 563 h 232"/>
                <a:gd name="T62" fmla="*/ 32370 w 232"/>
                <a:gd name="T63" fmla="*/ 2836 h 232"/>
                <a:gd name="T64" fmla="*/ 37285 w 232"/>
                <a:gd name="T65" fmla="*/ 6430 h 232"/>
                <a:gd name="T66" fmla="*/ 41074 w 232"/>
                <a:gd name="T67" fmla="*/ 11534 h 232"/>
                <a:gd name="T68" fmla="*/ 43146 w 232"/>
                <a:gd name="T69" fmla="*/ 17402 h 232"/>
                <a:gd name="T70" fmla="*/ 43709 w 232"/>
                <a:gd name="T71" fmla="*/ 21754 h 232"/>
                <a:gd name="T72" fmla="*/ 42785 w 232"/>
                <a:gd name="T73" fmla="*/ 28380 h 232"/>
                <a:gd name="T74" fmla="*/ 39920 w 232"/>
                <a:gd name="T75" fmla="*/ 34052 h 232"/>
                <a:gd name="T76" fmla="*/ 35763 w 232"/>
                <a:gd name="T77" fmla="*/ 38599 h 232"/>
                <a:gd name="T78" fmla="*/ 30458 w 232"/>
                <a:gd name="T79" fmla="*/ 42027 h 232"/>
                <a:gd name="T80" fmla="*/ 24229 w 232"/>
                <a:gd name="T81" fmla="*/ 43543 h 232"/>
                <a:gd name="T82" fmla="*/ 19681 w 232"/>
                <a:gd name="T83" fmla="*/ 43543 h 232"/>
                <a:gd name="T84" fmla="*/ 13446 w 232"/>
                <a:gd name="T85" fmla="*/ 42027 h 232"/>
                <a:gd name="T86" fmla="*/ 8141 w 232"/>
                <a:gd name="T87" fmla="*/ 38599 h 232"/>
                <a:gd name="T88" fmla="*/ 3990 w 232"/>
                <a:gd name="T89" fmla="*/ 34052 h 232"/>
                <a:gd name="T90" fmla="*/ 1120 w 232"/>
                <a:gd name="T91" fmla="*/ 28380 h 232"/>
                <a:gd name="T92" fmla="*/ 195 w 232"/>
                <a:gd name="T93" fmla="*/ 23075 h 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2"/>
                <a:gd name="T142" fmla="*/ 0 h 232"/>
                <a:gd name="T143" fmla="*/ 232 w 232"/>
                <a:gd name="T144" fmla="*/ 232 h 2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2" h="232">
                  <a:moveTo>
                    <a:pt x="0" y="115"/>
                  </a:moveTo>
                  <a:lnTo>
                    <a:pt x="0" y="103"/>
                  </a:lnTo>
                  <a:lnTo>
                    <a:pt x="2" y="92"/>
                  </a:lnTo>
                  <a:lnTo>
                    <a:pt x="5" y="81"/>
                  </a:lnTo>
                  <a:lnTo>
                    <a:pt x="9" y="70"/>
                  </a:lnTo>
                  <a:lnTo>
                    <a:pt x="14" y="60"/>
                  </a:lnTo>
                  <a:lnTo>
                    <a:pt x="20" y="51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60" y="14"/>
                  </a:lnTo>
                  <a:lnTo>
                    <a:pt x="71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2" y="2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51" y="5"/>
                  </a:lnTo>
                  <a:lnTo>
                    <a:pt x="162" y="9"/>
                  </a:lnTo>
                  <a:lnTo>
                    <a:pt x="172" y="14"/>
                  </a:lnTo>
                  <a:lnTo>
                    <a:pt x="181" y="19"/>
                  </a:lnTo>
                  <a:lnTo>
                    <a:pt x="190" y="26"/>
                  </a:lnTo>
                  <a:lnTo>
                    <a:pt x="198" y="33"/>
                  </a:lnTo>
                  <a:lnTo>
                    <a:pt x="206" y="42"/>
                  </a:lnTo>
                  <a:lnTo>
                    <a:pt x="212" y="51"/>
                  </a:lnTo>
                  <a:lnTo>
                    <a:pt x="218" y="60"/>
                  </a:lnTo>
                  <a:lnTo>
                    <a:pt x="223" y="70"/>
                  </a:lnTo>
                  <a:lnTo>
                    <a:pt x="227" y="81"/>
                  </a:lnTo>
                  <a:lnTo>
                    <a:pt x="229" y="86"/>
                  </a:lnTo>
                  <a:lnTo>
                    <a:pt x="230" y="92"/>
                  </a:lnTo>
                  <a:lnTo>
                    <a:pt x="232" y="103"/>
                  </a:lnTo>
                  <a:lnTo>
                    <a:pt x="232" y="109"/>
                  </a:lnTo>
                  <a:lnTo>
                    <a:pt x="232" y="115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7" y="151"/>
                  </a:lnTo>
                  <a:lnTo>
                    <a:pt x="223" y="161"/>
                  </a:lnTo>
                  <a:lnTo>
                    <a:pt x="218" y="171"/>
                  </a:lnTo>
                  <a:lnTo>
                    <a:pt x="212" y="181"/>
                  </a:lnTo>
                  <a:lnTo>
                    <a:pt x="206" y="190"/>
                  </a:lnTo>
                  <a:lnTo>
                    <a:pt x="198" y="198"/>
                  </a:lnTo>
                  <a:lnTo>
                    <a:pt x="190" y="205"/>
                  </a:lnTo>
                  <a:lnTo>
                    <a:pt x="181" y="212"/>
                  </a:lnTo>
                  <a:lnTo>
                    <a:pt x="172" y="218"/>
                  </a:lnTo>
                  <a:lnTo>
                    <a:pt x="162" y="223"/>
                  </a:lnTo>
                  <a:lnTo>
                    <a:pt x="151" y="227"/>
                  </a:lnTo>
                  <a:lnTo>
                    <a:pt x="145" y="228"/>
                  </a:lnTo>
                  <a:lnTo>
                    <a:pt x="140" y="230"/>
                  </a:lnTo>
                  <a:lnTo>
                    <a:pt x="128" y="231"/>
                  </a:lnTo>
                  <a:lnTo>
                    <a:pt x="122" y="232"/>
                  </a:lnTo>
                  <a:lnTo>
                    <a:pt x="117" y="232"/>
                  </a:lnTo>
                  <a:lnTo>
                    <a:pt x="104" y="231"/>
                  </a:lnTo>
                  <a:lnTo>
                    <a:pt x="92" y="230"/>
                  </a:lnTo>
                  <a:lnTo>
                    <a:pt x="81" y="227"/>
                  </a:lnTo>
                  <a:lnTo>
                    <a:pt x="71" y="223"/>
                  </a:lnTo>
                  <a:lnTo>
                    <a:pt x="60" y="218"/>
                  </a:lnTo>
                  <a:lnTo>
                    <a:pt x="51" y="212"/>
                  </a:lnTo>
                  <a:lnTo>
                    <a:pt x="42" y="205"/>
                  </a:lnTo>
                  <a:lnTo>
                    <a:pt x="34" y="198"/>
                  </a:lnTo>
                  <a:lnTo>
                    <a:pt x="26" y="190"/>
                  </a:lnTo>
                  <a:lnTo>
                    <a:pt x="20" y="181"/>
                  </a:lnTo>
                  <a:lnTo>
                    <a:pt x="14" y="171"/>
                  </a:lnTo>
                  <a:lnTo>
                    <a:pt x="9" y="161"/>
                  </a:lnTo>
                  <a:lnTo>
                    <a:pt x="5" y="151"/>
                  </a:lnTo>
                  <a:lnTo>
                    <a:pt x="4" y="145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5"/>
                  </a:lnTo>
                  <a:close/>
                  <a:moveTo>
                    <a:pt x="1" y="115"/>
                  </a:moveTo>
                  <a:lnTo>
                    <a:pt x="2" y="104"/>
                  </a:lnTo>
                  <a:lnTo>
                    <a:pt x="4" y="92"/>
                  </a:lnTo>
                  <a:lnTo>
                    <a:pt x="6" y="81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0" y="1"/>
                  </a:lnTo>
                  <a:lnTo>
                    <a:pt x="117" y="1"/>
                  </a:lnTo>
                  <a:lnTo>
                    <a:pt x="128" y="2"/>
                  </a:lnTo>
                  <a:lnTo>
                    <a:pt x="140" y="3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0"/>
                  </a:lnTo>
                  <a:lnTo>
                    <a:pt x="189" y="27"/>
                  </a:lnTo>
                  <a:lnTo>
                    <a:pt x="197" y="34"/>
                  </a:lnTo>
                  <a:lnTo>
                    <a:pt x="205" y="43"/>
                  </a:lnTo>
                  <a:lnTo>
                    <a:pt x="211" y="51"/>
                  </a:lnTo>
                  <a:lnTo>
                    <a:pt x="217" y="61"/>
                  </a:lnTo>
                  <a:lnTo>
                    <a:pt x="222" y="71"/>
                  </a:lnTo>
                  <a:lnTo>
                    <a:pt x="226" y="81"/>
                  </a:lnTo>
                  <a:lnTo>
                    <a:pt x="228" y="92"/>
                  </a:lnTo>
                  <a:lnTo>
                    <a:pt x="230" y="104"/>
                  </a:lnTo>
                  <a:lnTo>
                    <a:pt x="231" y="109"/>
                  </a:lnTo>
                  <a:lnTo>
                    <a:pt x="231" y="115"/>
                  </a:lnTo>
                  <a:lnTo>
                    <a:pt x="230" y="128"/>
                  </a:lnTo>
                  <a:lnTo>
                    <a:pt x="228" y="139"/>
                  </a:lnTo>
                  <a:lnTo>
                    <a:pt x="226" y="150"/>
                  </a:lnTo>
                  <a:lnTo>
                    <a:pt x="222" y="161"/>
                  </a:lnTo>
                  <a:lnTo>
                    <a:pt x="217" y="171"/>
                  </a:lnTo>
                  <a:lnTo>
                    <a:pt x="211" y="180"/>
                  </a:lnTo>
                  <a:lnTo>
                    <a:pt x="205" y="189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1"/>
                  </a:lnTo>
                  <a:lnTo>
                    <a:pt x="171" y="217"/>
                  </a:lnTo>
                  <a:lnTo>
                    <a:pt x="161" y="222"/>
                  </a:lnTo>
                  <a:lnTo>
                    <a:pt x="151" y="225"/>
                  </a:lnTo>
                  <a:lnTo>
                    <a:pt x="140" y="228"/>
                  </a:lnTo>
                  <a:lnTo>
                    <a:pt x="128" y="230"/>
                  </a:lnTo>
                  <a:lnTo>
                    <a:pt x="122" y="230"/>
                  </a:lnTo>
                  <a:lnTo>
                    <a:pt x="117" y="230"/>
                  </a:lnTo>
                  <a:lnTo>
                    <a:pt x="104" y="230"/>
                  </a:lnTo>
                  <a:lnTo>
                    <a:pt x="93" y="228"/>
                  </a:lnTo>
                  <a:lnTo>
                    <a:pt x="82" y="225"/>
                  </a:lnTo>
                  <a:lnTo>
                    <a:pt x="71" y="222"/>
                  </a:lnTo>
                  <a:lnTo>
                    <a:pt x="61" y="217"/>
                  </a:lnTo>
                  <a:lnTo>
                    <a:pt x="52" y="211"/>
                  </a:lnTo>
                  <a:lnTo>
                    <a:pt x="43" y="204"/>
                  </a:lnTo>
                  <a:lnTo>
                    <a:pt x="35" y="197"/>
                  </a:lnTo>
                  <a:lnTo>
                    <a:pt x="27" y="189"/>
                  </a:lnTo>
                  <a:lnTo>
                    <a:pt x="21" y="180"/>
                  </a:lnTo>
                  <a:lnTo>
                    <a:pt x="15" y="171"/>
                  </a:lnTo>
                  <a:lnTo>
                    <a:pt x="10" y="161"/>
                  </a:lnTo>
                  <a:lnTo>
                    <a:pt x="6" y="150"/>
                  </a:lnTo>
                  <a:lnTo>
                    <a:pt x="4" y="139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1" y="1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7" name="Freeform 239"/>
            <p:cNvSpPr>
              <a:spLocks noEditPoints="1"/>
            </p:cNvSpPr>
            <p:nvPr/>
          </p:nvSpPr>
          <p:spPr bwMode="auto">
            <a:xfrm rot="1413173">
              <a:off x="2199" y="1686"/>
              <a:ext cx="1322" cy="1316"/>
            </a:xfrm>
            <a:custGeom>
              <a:avLst/>
              <a:gdLst>
                <a:gd name="T0" fmla="*/ 563 w 230"/>
                <a:gd name="T1" fmla="*/ 17275 h 229"/>
                <a:gd name="T2" fmla="*/ 2644 w 230"/>
                <a:gd name="T3" fmla="*/ 11396 h 229"/>
                <a:gd name="T4" fmla="*/ 6443 w 230"/>
                <a:gd name="T5" fmla="*/ 6275 h 229"/>
                <a:gd name="T6" fmla="*/ 11398 w 230"/>
                <a:gd name="T7" fmla="*/ 2643 h 229"/>
                <a:gd name="T8" fmla="*/ 17479 w 230"/>
                <a:gd name="T9" fmla="*/ 362 h 229"/>
                <a:gd name="T10" fmla="*/ 22037 w 230"/>
                <a:gd name="T11" fmla="*/ 0 h 229"/>
                <a:gd name="T12" fmla="*/ 28480 w 230"/>
                <a:gd name="T13" fmla="*/ 960 h 229"/>
                <a:gd name="T14" fmla="*/ 33998 w 230"/>
                <a:gd name="T15" fmla="*/ 3597 h 229"/>
                <a:gd name="T16" fmla="*/ 38752 w 230"/>
                <a:gd name="T17" fmla="*/ 7959 h 229"/>
                <a:gd name="T18" fmla="*/ 41959 w 230"/>
                <a:gd name="T19" fmla="*/ 13275 h 229"/>
                <a:gd name="T20" fmla="*/ 43477 w 230"/>
                <a:gd name="T21" fmla="*/ 19550 h 229"/>
                <a:gd name="T22" fmla="*/ 43477 w 230"/>
                <a:gd name="T23" fmla="*/ 24108 h 229"/>
                <a:gd name="T24" fmla="*/ 41959 w 230"/>
                <a:gd name="T25" fmla="*/ 30348 h 229"/>
                <a:gd name="T26" fmla="*/ 38752 w 230"/>
                <a:gd name="T27" fmla="*/ 35664 h 229"/>
                <a:gd name="T28" fmla="*/ 33998 w 230"/>
                <a:gd name="T29" fmla="*/ 39859 h 229"/>
                <a:gd name="T30" fmla="*/ 28480 w 230"/>
                <a:gd name="T31" fmla="*/ 42503 h 229"/>
                <a:gd name="T32" fmla="*/ 22963 w 230"/>
                <a:gd name="T33" fmla="*/ 43462 h 229"/>
                <a:gd name="T34" fmla="*/ 17479 w 230"/>
                <a:gd name="T35" fmla="*/ 43095 h 229"/>
                <a:gd name="T36" fmla="*/ 11398 w 230"/>
                <a:gd name="T37" fmla="*/ 40986 h 229"/>
                <a:gd name="T38" fmla="*/ 6443 w 230"/>
                <a:gd name="T39" fmla="*/ 37187 h 229"/>
                <a:gd name="T40" fmla="*/ 2644 w 230"/>
                <a:gd name="T41" fmla="*/ 32268 h 229"/>
                <a:gd name="T42" fmla="*/ 563 w 230"/>
                <a:gd name="T43" fmla="*/ 26188 h 229"/>
                <a:gd name="T44" fmla="*/ 0 w 230"/>
                <a:gd name="T45" fmla="*/ 21631 h 229"/>
                <a:gd name="T46" fmla="*/ 759 w 230"/>
                <a:gd name="T47" fmla="*/ 17275 h 229"/>
                <a:gd name="T48" fmla="*/ 2081 w 230"/>
                <a:gd name="T49" fmla="*/ 13275 h 229"/>
                <a:gd name="T50" fmla="*/ 3995 w 230"/>
                <a:gd name="T51" fmla="*/ 9677 h 229"/>
                <a:gd name="T52" fmla="*/ 8162 w 230"/>
                <a:gd name="T53" fmla="*/ 5120 h 229"/>
                <a:gd name="T54" fmla="*/ 13479 w 230"/>
                <a:gd name="T55" fmla="*/ 1885 h 229"/>
                <a:gd name="T56" fmla="*/ 19560 w 230"/>
                <a:gd name="T57" fmla="*/ 362 h 229"/>
                <a:gd name="T58" fmla="*/ 24118 w 230"/>
                <a:gd name="T59" fmla="*/ 362 h 229"/>
                <a:gd name="T60" fmla="*/ 29239 w 230"/>
                <a:gd name="T61" fmla="*/ 1517 h 229"/>
                <a:gd name="T62" fmla="*/ 33039 w 230"/>
                <a:gd name="T63" fmla="*/ 3402 h 229"/>
                <a:gd name="T64" fmla="*/ 37033 w 230"/>
                <a:gd name="T65" fmla="*/ 6442 h 229"/>
                <a:gd name="T66" fmla="*/ 40833 w 230"/>
                <a:gd name="T67" fmla="*/ 11396 h 229"/>
                <a:gd name="T68" fmla="*/ 42913 w 230"/>
                <a:gd name="T69" fmla="*/ 17275 h 229"/>
                <a:gd name="T70" fmla="*/ 43310 w 230"/>
                <a:gd name="T71" fmla="*/ 21631 h 229"/>
                <a:gd name="T72" fmla="*/ 42356 w 230"/>
                <a:gd name="T73" fmla="*/ 28268 h 229"/>
                <a:gd name="T74" fmla="*/ 40833 w 230"/>
                <a:gd name="T75" fmla="*/ 32067 h 229"/>
                <a:gd name="T76" fmla="*/ 38556 w 230"/>
                <a:gd name="T77" fmla="*/ 35503 h 229"/>
                <a:gd name="T78" fmla="*/ 33998 w 230"/>
                <a:gd name="T79" fmla="*/ 39664 h 229"/>
                <a:gd name="T80" fmla="*/ 28279 w 230"/>
                <a:gd name="T81" fmla="*/ 42336 h 229"/>
                <a:gd name="T82" fmla="*/ 22963 w 230"/>
                <a:gd name="T83" fmla="*/ 43261 h 229"/>
                <a:gd name="T84" fmla="*/ 17479 w 230"/>
                <a:gd name="T85" fmla="*/ 42899 h 229"/>
                <a:gd name="T86" fmla="*/ 13479 w 230"/>
                <a:gd name="T87" fmla="*/ 41578 h 229"/>
                <a:gd name="T88" fmla="*/ 9679 w 230"/>
                <a:gd name="T89" fmla="*/ 39664 h 229"/>
                <a:gd name="T90" fmla="*/ 5121 w 230"/>
                <a:gd name="T91" fmla="*/ 35503 h 229"/>
                <a:gd name="T92" fmla="*/ 2081 w 230"/>
                <a:gd name="T93" fmla="*/ 30188 h 229"/>
                <a:gd name="T94" fmla="*/ 362 w 230"/>
                <a:gd name="T95" fmla="*/ 24108 h 2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0"/>
                <a:gd name="T145" fmla="*/ 0 h 229"/>
                <a:gd name="T146" fmla="*/ 230 w 230"/>
                <a:gd name="T147" fmla="*/ 229 h 2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0" h="229">
                  <a:moveTo>
                    <a:pt x="0" y="114"/>
                  </a:moveTo>
                  <a:lnTo>
                    <a:pt x="1" y="103"/>
                  </a:lnTo>
                  <a:lnTo>
                    <a:pt x="3" y="91"/>
                  </a:lnTo>
                  <a:lnTo>
                    <a:pt x="5" y="80"/>
                  </a:lnTo>
                  <a:lnTo>
                    <a:pt x="9" y="70"/>
                  </a:lnTo>
                  <a:lnTo>
                    <a:pt x="14" y="60"/>
                  </a:lnTo>
                  <a:lnTo>
                    <a:pt x="20" y="50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60" y="14"/>
                  </a:lnTo>
                  <a:lnTo>
                    <a:pt x="70" y="9"/>
                  </a:lnTo>
                  <a:lnTo>
                    <a:pt x="81" y="5"/>
                  </a:lnTo>
                  <a:lnTo>
                    <a:pt x="92" y="2"/>
                  </a:lnTo>
                  <a:lnTo>
                    <a:pt x="103" y="1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0" y="5"/>
                  </a:lnTo>
                  <a:lnTo>
                    <a:pt x="160" y="9"/>
                  </a:lnTo>
                  <a:lnTo>
                    <a:pt x="170" y="14"/>
                  </a:lnTo>
                  <a:lnTo>
                    <a:pt x="179" y="19"/>
                  </a:lnTo>
                  <a:lnTo>
                    <a:pt x="188" y="26"/>
                  </a:lnTo>
                  <a:lnTo>
                    <a:pt x="196" y="33"/>
                  </a:lnTo>
                  <a:lnTo>
                    <a:pt x="204" y="42"/>
                  </a:lnTo>
                  <a:lnTo>
                    <a:pt x="210" y="50"/>
                  </a:lnTo>
                  <a:lnTo>
                    <a:pt x="216" y="60"/>
                  </a:lnTo>
                  <a:lnTo>
                    <a:pt x="221" y="70"/>
                  </a:lnTo>
                  <a:lnTo>
                    <a:pt x="225" y="80"/>
                  </a:lnTo>
                  <a:lnTo>
                    <a:pt x="227" y="91"/>
                  </a:lnTo>
                  <a:lnTo>
                    <a:pt x="229" y="103"/>
                  </a:lnTo>
                  <a:lnTo>
                    <a:pt x="230" y="108"/>
                  </a:lnTo>
                  <a:lnTo>
                    <a:pt x="230" y="114"/>
                  </a:lnTo>
                  <a:lnTo>
                    <a:pt x="229" y="127"/>
                  </a:lnTo>
                  <a:lnTo>
                    <a:pt x="227" y="138"/>
                  </a:lnTo>
                  <a:lnTo>
                    <a:pt x="225" y="149"/>
                  </a:lnTo>
                  <a:lnTo>
                    <a:pt x="221" y="160"/>
                  </a:lnTo>
                  <a:lnTo>
                    <a:pt x="216" y="170"/>
                  </a:lnTo>
                  <a:lnTo>
                    <a:pt x="210" y="179"/>
                  </a:lnTo>
                  <a:lnTo>
                    <a:pt x="204" y="188"/>
                  </a:lnTo>
                  <a:lnTo>
                    <a:pt x="196" y="196"/>
                  </a:lnTo>
                  <a:lnTo>
                    <a:pt x="188" y="203"/>
                  </a:lnTo>
                  <a:lnTo>
                    <a:pt x="179" y="210"/>
                  </a:lnTo>
                  <a:lnTo>
                    <a:pt x="170" y="216"/>
                  </a:lnTo>
                  <a:lnTo>
                    <a:pt x="160" y="221"/>
                  </a:lnTo>
                  <a:lnTo>
                    <a:pt x="150" y="224"/>
                  </a:lnTo>
                  <a:lnTo>
                    <a:pt x="139" y="227"/>
                  </a:lnTo>
                  <a:lnTo>
                    <a:pt x="127" y="229"/>
                  </a:lnTo>
                  <a:lnTo>
                    <a:pt x="121" y="229"/>
                  </a:lnTo>
                  <a:lnTo>
                    <a:pt x="116" y="229"/>
                  </a:lnTo>
                  <a:lnTo>
                    <a:pt x="103" y="229"/>
                  </a:lnTo>
                  <a:lnTo>
                    <a:pt x="92" y="227"/>
                  </a:lnTo>
                  <a:lnTo>
                    <a:pt x="81" y="224"/>
                  </a:lnTo>
                  <a:lnTo>
                    <a:pt x="70" y="221"/>
                  </a:lnTo>
                  <a:lnTo>
                    <a:pt x="60" y="216"/>
                  </a:lnTo>
                  <a:lnTo>
                    <a:pt x="51" y="210"/>
                  </a:lnTo>
                  <a:lnTo>
                    <a:pt x="42" y="203"/>
                  </a:lnTo>
                  <a:lnTo>
                    <a:pt x="34" y="196"/>
                  </a:lnTo>
                  <a:lnTo>
                    <a:pt x="26" y="188"/>
                  </a:lnTo>
                  <a:lnTo>
                    <a:pt x="20" y="179"/>
                  </a:lnTo>
                  <a:lnTo>
                    <a:pt x="14" y="170"/>
                  </a:lnTo>
                  <a:lnTo>
                    <a:pt x="9" y="160"/>
                  </a:lnTo>
                  <a:lnTo>
                    <a:pt x="5" y="149"/>
                  </a:lnTo>
                  <a:lnTo>
                    <a:pt x="3" y="138"/>
                  </a:lnTo>
                  <a:lnTo>
                    <a:pt x="1" y="127"/>
                  </a:lnTo>
                  <a:lnTo>
                    <a:pt x="0" y="121"/>
                  </a:lnTo>
                  <a:lnTo>
                    <a:pt x="0" y="114"/>
                  </a:lnTo>
                  <a:close/>
                  <a:moveTo>
                    <a:pt x="2" y="114"/>
                  </a:moveTo>
                  <a:lnTo>
                    <a:pt x="2" y="103"/>
                  </a:lnTo>
                  <a:lnTo>
                    <a:pt x="4" y="91"/>
                  </a:lnTo>
                  <a:lnTo>
                    <a:pt x="7" y="81"/>
                  </a:lnTo>
                  <a:lnTo>
                    <a:pt x="9" y="75"/>
                  </a:lnTo>
                  <a:lnTo>
                    <a:pt x="11" y="70"/>
                  </a:lnTo>
                  <a:lnTo>
                    <a:pt x="15" y="60"/>
                  </a:lnTo>
                  <a:lnTo>
                    <a:pt x="18" y="56"/>
                  </a:lnTo>
                  <a:lnTo>
                    <a:pt x="21" y="51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09" y="2"/>
                  </a:lnTo>
                  <a:lnTo>
                    <a:pt x="116" y="1"/>
                  </a:lnTo>
                  <a:lnTo>
                    <a:pt x="127" y="2"/>
                  </a:lnTo>
                  <a:lnTo>
                    <a:pt x="138" y="4"/>
                  </a:lnTo>
                  <a:lnTo>
                    <a:pt x="149" y="6"/>
                  </a:lnTo>
                  <a:lnTo>
                    <a:pt x="154" y="8"/>
                  </a:lnTo>
                  <a:lnTo>
                    <a:pt x="159" y="10"/>
                  </a:lnTo>
                  <a:lnTo>
                    <a:pt x="169" y="15"/>
                  </a:lnTo>
                  <a:lnTo>
                    <a:pt x="174" y="18"/>
                  </a:lnTo>
                  <a:lnTo>
                    <a:pt x="179" y="21"/>
                  </a:lnTo>
                  <a:lnTo>
                    <a:pt x="187" y="27"/>
                  </a:lnTo>
                  <a:lnTo>
                    <a:pt x="195" y="34"/>
                  </a:lnTo>
                  <a:lnTo>
                    <a:pt x="203" y="42"/>
                  </a:lnTo>
                  <a:lnTo>
                    <a:pt x="209" y="51"/>
                  </a:lnTo>
                  <a:lnTo>
                    <a:pt x="215" y="60"/>
                  </a:lnTo>
                  <a:lnTo>
                    <a:pt x="220" y="70"/>
                  </a:lnTo>
                  <a:lnTo>
                    <a:pt x="223" y="81"/>
                  </a:lnTo>
                  <a:lnTo>
                    <a:pt x="226" y="91"/>
                  </a:lnTo>
                  <a:lnTo>
                    <a:pt x="228" y="103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28" y="127"/>
                  </a:lnTo>
                  <a:lnTo>
                    <a:pt x="226" y="138"/>
                  </a:lnTo>
                  <a:lnTo>
                    <a:pt x="223" y="149"/>
                  </a:lnTo>
                  <a:lnTo>
                    <a:pt x="222" y="154"/>
                  </a:lnTo>
                  <a:lnTo>
                    <a:pt x="220" y="159"/>
                  </a:lnTo>
                  <a:lnTo>
                    <a:pt x="215" y="169"/>
                  </a:lnTo>
                  <a:lnTo>
                    <a:pt x="212" y="174"/>
                  </a:lnTo>
                  <a:lnTo>
                    <a:pt x="209" y="178"/>
                  </a:lnTo>
                  <a:lnTo>
                    <a:pt x="203" y="187"/>
                  </a:lnTo>
                  <a:lnTo>
                    <a:pt x="195" y="195"/>
                  </a:lnTo>
                  <a:lnTo>
                    <a:pt x="187" y="202"/>
                  </a:lnTo>
                  <a:lnTo>
                    <a:pt x="179" y="209"/>
                  </a:lnTo>
                  <a:lnTo>
                    <a:pt x="169" y="214"/>
                  </a:lnTo>
                  <a:lnTo>
                    <a:pt x="159" y="219"/>
                  </a:lnTo>
                  <a:lnTo>
                    <a:pt x="149" y="223"/>
                  </a:lnTo>
                  <a:lnTo>
                    <a:pt x="138" y="226"/>
                  </a:lnTo>
                  <a:lnTo>
                    <a:pt x="127" y="227"/>
                  </a:lnTo>
                  <a:lnTo>
                    <a:pt x="121" y="228"/>
                  </a:lnTo>
                  <a:lnTo>
                    <a:pt x="116" y="228"/>
                  </a:lnTo>
                  <a:lnTo>
                    <a:pt x="103" y="227"/>
                  </a:lnTo>
                  <a:lnTo>
                    <a:pt x="92" y="226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19"/>
                  </a:lnTo>
                  <a:lnTo>
                    <a:pt x="61" y="214"/>
                  </a:lnTo>
                  <a:lnTo>
                    <a:pt x="56" y="212"/>
                  </a:lnTo>
                  <a:lnTo>
                    <a:pt x="51" y="209"/>
                  </a:lnTo>
                  <a:lnTo>
                    <a:pt x="43" y="202"/>
                  </a:lnTo>
                  <a:lnTo>
                    <a:pt x="35" y="195"/>
                  </a:lnTo>
                  <a:lnTo>
                    <a:pt x="27" y="187"/>
                  </a:lnTo>
                  <a:lnTo>
                    <a:pt x="21" y="178"/>
                  </a:lnTo>
                  <a:lnTo>
                    <a:pt x="15" y="169"/>
                  </a:lnTo>
                  <a:lnTo>
                    <a:pt x="11" y="159"/>
                  </a:lnTo>
                  <a:lnTo>
                    <a:pt x="7" y="149"/>
                  </a:lnTo>
                  <a:lnTo>
                    <a:pt x="4" y="138"/>
                  </a:lnTo>
                  <a:lnTo>
                    <a:pt x="2" y="127"/>
                  </a:lnTo>
                  <a:lnTo>
                    <a:pt x="2" y="121"/>
                  </a:lnTo>
                  <a:lnTo>
                    <a:pt x="2" y="1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8" name="Freeform 240"/>
            <p:cNvSpPr>
              <a:spLocks noEditPoints="1"/>
            </p:cNvSpPr>
            <p:nvPr/>
          </p:nvSpPr>
          <p:spPr bwMode="auto">
            <a:xfrm rot="1413173">
              <a:off x="2211" y="1692"/>
              <a:ext cx="1298" cy="1304"/>
            </a:xfrm>
            <a:custGeom>
              <a:avLst/>
              <a:gdLst>
                <a:gd name="T0" fmla="*/ 362 w 226"/>
                <a:gd name="T1" fmla="*/ 17061 h 227"/>
                <a:gd name="T2" fmla="*/ 1717 w 226"/>
                <a:gd name="T3" fmla="*/ 13069 h 227"/>
                <a:gd name="T4" fmla="*/ 3595 w 226"/>
                <a:gd name="T5" fmla="*/ 9473 h 227"/>
                <a:gd name="T6" fmla="*/ 7754 w 226"/>
                <a:gd name="T7" fmla="*/ 4917 h 227"/>
                <a:gd name="T8" fmla="*/ 13060 w 226"/>
                <a:gd name="T9" fmla="*/ 1718 h 227"/>
                <a:gd name="T10" fmla="*/ 19131 w 226"/>
                <a:gd name="T11" fmla="*/ 195 h 227"/>
                <a:gd name="T12" fmla="*/ 23686 w 226"/>
                <a:gd name="T13" fmla="*/ 195 h 227"/>
                <a:gd name="T14" fmla="*/ 28797 w 226"/>
                <a:gd name="T15" fmla="*/ 1321 h 227"/>
                <a:gd name="T16" fmla="*/ 32588 w 226"/>
                <a:gd name="T17" fmla="*/ 3234 h 227"/>
                <a:gd name="T18" fmla="*/ 36551 w 226"/>
                <a:gd name="T19" fmla="*/ 6267 h 227"/>
                <a:gd name="T20" fmla="*/ 40341 w 226"/>
                <a:gd name="T21" fmla="*/ 11185 h 227"/>
                <a:gd name="T22" fmla="*/ 42455 w 226"/>
                <a:gd name="T23" fmla="*/ 17061 h 227"/>
                <a:gd name="T24" fmla="*/ 42817 w 226"/>
                <a:gd name="T25" fmla="*/ 21415 h 227"/>
                <a:gd name="T26" fmla="*/ 41858 w 226"/>
                <a:gd name="T27" fmla="*/ 28050 h 227"/>
                <a:gd name="T28" fmla="*/ 40341 w 226"/>
                <a:gd name="T29" fmla="*/ 31842 h 227"/>
                <a:gd name="T30" fmla="*/ 38067 w 226"/>
                <a:gd name="T31" fmla="*/ 35242 h 227"/>
                <a:gd name="T32" fmla="*/ 33547 w 226"/>
                <a:gd name="T33" fmla="*/ 39436 h 227"/>
                <a:gd name="T34" fmla="*/ 27838 w 226"/>
                <a:gd name="T35" fmla="*/ 42073 h 227"/>
                <a:gd name="T36" fmla="*/ 22531 w 226"/>
                <a:gd name="T37" fmla="*/ 43032 h 227"/>
                <a:gd name="T38" fmla="*/ 17052 w 226"/>
                <a:gd name="T39" fmla="*/ 42670 h 227"/>
                <a:gd name="T40" fmla="*/ 13060 w 226"/>
                <a:gd name="T41" fmla="*/ 41314 h 227"/>
                <a:gd name="T42" fmla="*/ 9270 w 226"/>
                <a:gd name="T43" fmla="*/ 39436 h 227"/>
                <a:gd name="T44" fmla="*/ 4750 w 226"/>
                <a:gd name="T45" fmla="*/ 35242 h 227"/>
                <a:gd name="T46" fmla="*/ 1717 w 226"/>
                <a:gd name="T47" fmla="*/ 29963 h 227"/>
                <a:gd name="T48" fmla="*/ 0 w 226"/>
                <a:gd name="T49" fmla="*/ 23891 h 227"/>
                <a:gd name="T50" fmla="*/ 195 w 226"/>
                <a:gd name="T51" fmla="*/ 21415 h 227"/>
                <a:gd name="T52" fmla="*/ 1120 w 226"/>
                <a:gd name="T53" fmla="*/ 15177 h 227"/>
                <a:gd name="T54" fmla="*/ 2837 w 226"/>
                <a:gd name="T55" fmla="*/ 11386 h 227"/>
                <a:gd name="T56" fmla="*/ 6433 w 226"/>
                <a:gd name="T57" fmla="*/ 6434 h 227"/>
                <a:gd name="T58" fmla="*/ 11182 w 226"/>
                <a:gd name="T59" fmla="*/ 2838 h 227"/>
                <a:gd name="T60" fmla="*/ 14973 w 226"/>
                <a:gd name="T61" fmla="*/ 1321 h 227"/>
                <a:gd name="T62" fmla="*/ 20286 w 226"/>
                <a:gd name="T63" fmla="*/ 362 h 227"/>
                <a:gd name="T64" fmla="*/ 25765 w 226"/>
                <a:gd name="T65" fmla="*/ 758 h 227"/>
                <a:gd name="T66" fmla="*/ 29756 w 226"/>
                <a:gd name="T67" fmla="*/ 2080 h 227"/>
                <a:gd name="T68" fmla="*/ 34868 w 226"/>
                <a:gd name="T69" fmla="*/ 5113 h 227"/>
                <a:gd name="T70" fmla="*/ 39020 w 226"/>
                <a:gd name="T71" fmla="*/ 9668 h 227"/>
                <a:gd name="T72" fmla="*/ 41301 w 226"/>
                <a:gd name="T73" fmla="*/ 14223 h 227"/>
                <a:gd name="T74" fmla="*/ 42455 w 226"/>
                <a:gd name="T75" fmla="*/ 19336 h 227"/>
                <a:gd name="T76" fmla="*/ 42455 w 226"/>
                <a:gd name="T77" fmla="*/ 23891 h 227"/>
                <a:gd name="T78" fmla="*/ 41301 w 226"/>
                <a:gd name="T79" fmla="*/ 29004 h 227"/>
                <a:gd name="T80" fmla="*/ 39020 w 226"/>
                <a:gd name="T81" fmla="*/ 33559 h 227"/>
                <a:gd name="T82" fmla="*/ 34868 w 226"/>
                <a:gd name="T83" fmla="*/ 37914 h 227"/>
                <a:gd name="T84" fmla="*/ 29756 w 226"/>
                <a:gd name="T85" fmla="*/ 41148 h 227"/>
                <a:gd name="T86" fmla="*/ 25765 w 226"/>
                <a:gd name="T87" fmla="*/ 42274 h 227"/>
                <a:gd name="T88" fmla="*/ 21607 w 226"/>
                <a:gd name="T89" fmla="*/ 42831 h 227"/>
                <a:gd name="T90" fmla="*/ 14973 w 226"/>
                <a:gd name="T91" fmla="*/ 41912 h 227"/>
                <a:gd name="T92" fmla="*/ 11182 w 226"/>
                <a:gd name="T93" fmla="*/ 40194 h 227"/>
                <a:gd name="T94" fmla="*/ 6433 w 226"/>
                <a:gd name="T95" fmla="*/ 36598 h 227"/>
                <a:gd name="T96" fmla="*/ 2837 w 226"/>
                <a:gd name="T97" fmla="*/ 31646 h 227"/>
                <a:gd name="T98" fmla="*/ 1120 w 226"/>
                <a:gd name="T99" fmla="*/ 27849 h 227"/>
                <a:gd name="T100" fmla="*/ 195 w 226"/>
                <a:gd name="T101" fmla="*/ 22737 h 2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"/>
                <a:gd name="T154" fmla="*/ 0 h 227"/>
                <a:gd name="T155" fmla="*/ 226 w 226"/>
                <a:gd name="T156" fmla="*/ 227 h 2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" h="227">
                  <a:moveTo>
                    <a:pt x="0" y="113"/>
                  </a:moveTo>
                  <a:lnTo>
                    <a:pt x="0" y="102"/>
                  </a:lnTo>
                  <a:lnTo>
                    <a:pt x="2" y="90"/>
                  </a:lnTo>
                  <a:lnTo>
                    <a:pt x="5" y="80"/>
                  </a:lnTo>
                  <a:lnTo>
                    <a:pt x="7" y="74"/>
                  </a:lnTo>
                  <a:lnTo>
                    <a:pt x="9" y="69"/>
                  </a:lnTo>
                  <a:lnTo>
                    <a:pt x="13" y="59"/>
                  </a:lnTo>
                  <a:lnTo>
                    <a:pt x="16" y="55"/>
                  </a:lnTo>
                  <a:lnTo>
                    <a:pt x="19" y="50"/>
                  </a:lnTo>
                  <a:lnTo>
                    <a:pt x="25" y="41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49" y="20"/>
                  </a:lnTo>
                  <a:lnTo>
                    <a:pt x="59" y="14"/>
                  </a:lnTo>
                  <a:lnTo>
                    <a:pt x="69" y="9"/>
                  </a:lnTo>
                  <a:lnTo>
                    <a:pt x="79" y="5"/>
                  </a:lnTo>
                  <a:lnTo>
                    <a:pt x="90" y="3"/>
                  </a:lnTo>
                  <a:lnTo>
                    <a:pt x="101" y="1"/>
                  </a:lnTo>
                  <a:lnTo>
                    <a:pt x="107" y="1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6" y="3"/>
                  </a:lnTo>
                  <a:lnTo>
                    <a:pt x="147" y="5"/>
                  </a:lnTo>
                  <a:lnTo>
                    <a:pt x="152" y="7"/>
                  </a:lnTo>
                  <a:lnTo>
                    <a:pt x="157" y="9"/>
                  </a:lnTo>
                  <a:lnTo>
                    <a:pt x="167" y="14"/>
                  </a:lnTo>
                  <a:lnTo>
                    <a:pt x="172" y="17"/>
                  </a:lnTo>
                  <a:lnTo>
                    <a:pt x="177" y="20"/>
                  </a:lnTo>
                  <a:lnTo>
                    <a:pt x="185" y="26"/>
                  </a:lnTo>
                  <a:lnTo>
                    <a:pt x="193" y="33"/>
                  </a:lnTo>
                  <a:lnTo>
                    <a:pt x="201" y="41"/>
                  </a:lnTo>
                  <a:lnTo>
                    <a:pt x="207" y="50"/>
                  </a:lnTo>
                  <a:lnTo>
                    <a:pt x="213" y="59"/>
                  </a:lnTo>
                  <a:lnTo>
                    <a:pt x="218" y="69"/>
                  </a:lnTo>
                  <a:lnTo>
                    <a:pt x="221" y="80"/>
                  </a:lnTo>
                  <a:lnTo>
                    <a:pt x="224" y="90"/>
                  </a:lnTo>
                  <a:lnTo>
                    <a:pt x="226" y="102"/>
                  </a:lnTo>
                  <a:lnTo>
                    <a:pt x="226" y="107"/>
                  </a:lnTo>
                  <a:lnTo>
                    <a:pt x="226" y="113"/>
                  </a:lnTo>
                  <a:lnTo>
                    <a:pt x="226" y="126"/>
                  </a:lnTo>
                  <a:lnTo>
                    <a:pt x="224" y="137"/>
                  </a:lnTo>
                  <a:lnTo>
                    <a:pt x="221" y="148"/>
                  </a:lnTo>
                  <a:lnTo>
                    <a:pt x="220" y="153"/>
                  </a:lnTo>
                  <a:lnTo>
                    <a:pt x="218" y="158"/>
                  </a:lnTo>
                  <a:lnTo>
                    <a:pt x="213" y="168"/>
                  </a:lnTo>
                  <a:lnTo>
                    <a:pt x="210" y="173"/>
                  </a:lnTo>
                  <a:lnTo>
                    <a:pt x="207" y="177"/>
                  </a:lnTo>
                  <a:lnTo>
                    <a:pt x="201" y="186"/>
                  </a:lnTo>
                  <a:lnTo>
                    <a:pt x="193" y="194"/>
                  </a:lnTo>
                  <a:lnTo>
                    <a:pt x="185" y="201"/>
                  </a:lnTo>
                  <a:lnTo>
                    <a:pt x="177" y="208"/>
                  </a:lnTo>
                  <a:lnTo>
                    <a:pt x="167" y="213"/>
                  </a:lnTo>
                  <a:lnTo>
                    <a:pt x="157" y="218"/>
                  </a:lnTo>
                  <a:lnTo>
                    <a:pt x="147" y="222"/>
                  </a:lnTo>
                  <a:lnTo>
                    <a:pt x="136" y="225"/>
                  </a:lnTo>
                  <a:lnTo>
                    <a:pt x="125" y="226"/>
                  </a:lnTo>
                  <a:lnTo>
                    <a:pt x="119" y="227"/>
                  </a:lnTo>
                  <a:lnTo>
                    <a:pt x="114" y="227"/>
                  </a:lnTo>
                  <a:lnTo>
                    <a:pt x="101" y="226"/>
                  </a:lnTo>
                  <a:lnTo>
                    <a:pt x="90" y="225"/>
                  </a:lnTo>
                  <a:lnTo>
                    <a:pt x="79" y="222"/>
                  </a:lnTo>
                  <a:lnTo>
                    <a:pt x="74" y="220"/>
                  </a:lnTo>
                  <a:lnTo>
                    <a:pt x="69" y="218"/>
                  </a:lnTo>
                  <a:lnTo>
                    <a:pt x="59" y="213"/>
                  </a:lnTo>
                  <a:lnTo>
                    <a:pt x="54" y="211"/>
                  </a:lnTo>
                  <a:lnTo>
                    <a:pt x="49" y="208"/>
                  </a:lnTo>
                  <a:lnTo>
                    <a:pt x="41" y="201"/>
                  </a:lnTo>
                  <a:lnTo>
                    <a:pt x="33" y="194"/>
                  </a:lnTo>
                  <a:lnTo>
                    <a:pt x="25" y="186"/>
                  </a:lnTo>
                  <a:lnTo>
                    <a:pt x="19" y="177"/>
                  </a:lnTo>
                  <a:lnTo>
                    <a:pt x="13" y="168"/>
                  </a:lnTo>
                  <a:lnTo>
                    <a:pt x="9" y="158"/>
                  </a:lnTo>
                  <a:lnTo>
                    <a:pt x="5" y="148"/>
                  </a:lnTo>
                  <a:lnTo>
                    <a:pt x="2" y="137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0" y="113"/>
                  </a:lnTo>
                  <a:close/>
                  <a:moveTo>
                    <a:pt x="1" y="113"/>
                  </a:moveTo>
                  <a:lnTo>
                    <a:pt x="2" y="102"/>
                  </a:lnTo>
                  <a:lnTo>
                    <a:pt x="3" y="91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0" y="70"/>
                  </a:lnTo>
                  <a:lnTo>
                    <a:pt x="15" y="60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0" y="21"/>
                  </a:lnTo>
                  <a:lnTo>
                    <a:pt x="59" y="15"/>
                  </a:lnTo>
                  <a:lnTo>
                    <a:pt x="69" y="11"/>
                  </a:lnTo>
                  <a:lnTo>
                    <a:pt x="74" y="9"/>
                  </a:lnTo>
                  <a:lnTo>
                    <a:pt x="79" y="7"/>
                  </a:lnTo>
                  <a:lnTo>
                    <a:pt x="90" y="4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36" y="4"/>
                  </a:lnTo>
                  <a:lnTo>
                    <a:pt x="147" y="7"/>
                  </a:lnTo>
                  <a:lnTo>
                    <a:pt x="152" y="9"/>
                  </a:lnTo>
                  <a:lnTo>
                    <a:pt x="157" y="11"/>
                  </a:lnTo>
                  <a:lnTo>
                    <a:pt x="167" y="15"/>
                  </a:lnTo>
                  <a:lnTo>
                    <a:pt x="176" y="21"/>
                  </a:lnTo>
                  <a:lnTo>
                    <a:pt x="184" y="27"/>
                  </a:lnTo>
                  <a:lnTo>
                    <a:pt x="192" y="34"/>
                  </a:lnTo>
                  <a:lnTo>
                    <a:pt x="200" y="42"/>
                  </a:lnTo>
                  <a:lnTo>
                    <a:pt x="206" y="51"/>
                  </a:lnTo>
                  <a:lnTo>
                    <a:pt x="212" y="60"/>
                  </a:lnTo>
                  <a:lnTo>
                    <a:pt x="216" y="70"/>
                  </a:lnTo>
                  <a:lnTo>
                    <a:pt x="218" y="75"/>
                  </a:lnTo>
                  <a:lnTo>
                    <a:pt x="220" y="80"/>
                  </a:lnTo>
                  <a:lnTo>
                    <a:pt x="223" y="91"/>
                  </a:lnTo>
                  <a:lnTo>
                    <a:pt x="224" y="102"/>
                  </a:lnTo>
                  <a:lnTo>
                    <a:pt x="225" y="107"/>
                  </a:lnTo>
                  <a:lnTo>
                    <a:pt x="225" y="113"/>
                  </a:lnTo>
                  <a:lnTo>
                    <a:pt x="224" y="126"/>
                  </a:lnTo>
                  <a:lnTo>
                    <a:pt x="223" y="137"/>
                  </a:lnTo>
                  <a:lnTo>
                    <a:pt x="220" y="147"/>
                  </a:lnTo>
                  <a:lnTo>
                    <a:pt x="218" y="153"/>
                  </a:lnTo>
                  <a:lnTo>
                    <a:pt x="216" y="158"/>
                  </a:lnTo>
                  <a:lnTo>
                    <a:pt x="212" y="167"/>
                  </a:lnTo>
                  <a:lnTo>
                    <a:pt x="206" y="177"/>
                  </a:lnTo>
                  <a:lnTo>
                    <a:pt x="200" y="185"/>
                  </a:lnTo>
                  <a:lnTo>
                    <a:pt x="192" y="193"/>
                  </a:lnTo>
                  <a:lnTo>
                    <a:pt x="184" y="200"/>
                  </a:lnTo>
                  <a:lnTo>
                    <a:pt x="176" y="207"/>
                  </a:lnTo>
                  <a:lnTo>
                    <a:pt x="167" y="212"/>
                  </a:lnTo>
                  <a:lnTo>
                    <a:pt x="157" y="217"/>
                  </a:lnTo>
                  <a:lnTo>
                    <a:pt x="152" y="219"/>
                  </a:lnTo>
                  <a:lnTo>
                    <a:pt x="147" y="221"/>
                  </a:lnTo>
                  <a:lnTo>
                    <a:pt x="136" y="223"/>
                  </a:lnTo>
                  <a:lnTo>
                    <a:pt x="125" y="225"/>
                  </a:lnTo>
                  <a:lnTo>
                    <a:pt x="119" y="226"/>
                  </a:lnTo>
                  <a:lnTo>
                    <a:pt x="114" y="226"/>
                  </a:lnTo>
                  <a:lnTo>
                    <a:pt x="101" y="225"/>
                  </a:lnTo>
                  <a:lnTo>
                    <a:pt x="90" y="223"/>
                  </a:lnTo>
                  <a:lnTo>
                    <a:pt x="79" y="221"/>
                  </a:lnTo>
                  <a:lnTo>
                    <a:pt x="74" y="219"/>
                  </a:lnTo>
                  <a:lnTo>
                    <a:pt x="69" y="217"/>
                  </a:lnTo>
                  <a:lnTo>
                    <a:pt x="59" y="212"/>
                  </a:lnTo>
                  <a:lnTo>
                    <a:pt x="50" y="207"/>
                  </a:lnTo>
                  <a:lnTo>
                    <a:pt x="42" y="200"/>
                  </a:lnTo>
                  <a:lnTo>
                    <a:pt x="34" y="193"/>
                  </a:lnTo>
                  <a:lnTo>
                    <a:pt x="27" y="185"/>
                  </a:lnTo>
                  <a:lnTo>
                    <a:pt x="20" y="177"/>
                  </a:lnTo>
                  <a:lnTo>
                    <a:pt x="15" y="167"/>
                  </a:lnTo>
                  <a:lnTo>
                    <a:pt x="10" y="158"/>
                  </a:lnTo>
                  <a:lnTo>
                    <a:pt x="8" y="153"/>
                  </a:lnTo>
                  <a:lnTo>
                    <a:pt x="6" y="147"/>
                  </a:lnTo>
                  <a:lnTo>
                    <a:pt x="3" y="137"/>
                  </a:lnTo>
                  <a:lnTo>
                    <a:pt x="2" y="126"/>
                  </a:lnTo>
                  <a:lnTo>
                    <a:pt x="1" y="120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9" name="Freeform 241"/>
            <p:cNvSpPr>
              <a:spLocks noEditPoints="1"/>
            </p:cNvSpPr>
            <p:nvPr/>
          </p:nvSpPr>
          <p:spPr bwMode="auto">
            <a:xfrm rot="1413173">
              <a:off x="2216" y="1704"/>
              <a:ext cx="1286" cy="1286"/>
            </a:xfrm>
            <a:custGeom>
              <a:avLst/>
              <a:gdLst>
                <a:gd name="T0" fmla="*/ 362 w 224"/>
                <a:gd name="T1" fmla="*/ 16844 h 224"/>
                <a:gd name="T2" fmla="*/ 1717 w 224"/>
                <a:gd name="T3" fmla="*/ 12854 h 224"/>
                <a:gd name="T4" fmla="*/ 4909 w 224"/>
                <a:gd name="T5" fmla="*/ 7578 h 224"/>
                <a:gd name="T6" fmla="*/ 9260 w 224"/>
                <a:gd name="T7" fmla="*/ 3594 h 224"/>
                <a:gd name="T8" fmla="*/ 13813 w 224"/>
                <a:gd name="T9" fmla="*/ 1320 h 224"/>
                <a:gd name="T10" fmla="*/ 18917 w 224"/>
                <a:gd name="T11" fmla="*/ 0 h 224"/>
                <a:gd name="T12" fmla="*/ 23470 w 224"/>
                <a:gd name="T13" fmla="*/ 0 h 224"/>
                <a:gd name="T14" fmla="*/ 28579 w 224"/>
                <a:gd name="T15" fmla="*/ 1320 h 224"/>
                <a:gd name="T16" fmla="*/ 33126 w 224"/>
                <a:gd name="T17" fmla="*/ 3594 h 224"/>
                <a:gd name="T18" fmla="*/ 37638 w 224"/>
                <a:gd name="T19" fmla="*/ 7578 h 224"/>
                <a:gd name="T20" fmla="*/ 40670 w 224"/>
                <a:gd name="T21" fmla="*/ 12854 h 224"/>
                <a:gd name="T22" fmla="*/ 42025 w 224"/>
                <a:gd name="T23" fmla="*/ 16844 h 224"/>
                <a:gd name="T24" fmla="*/ 42386 w 224"/>
                <a:gd name="T25" fmla="*/ 20995 h 224"/>
                <a:gd name="T26" fmla="*/ 41433 w 224"/>
                <a:gd name="T27" fmla="*/ 27425 h 224"/>
                <a:gd name="T28" fmla="*/ 39912 w 224"/>
                <a:gd name="T29" fmla="*/ 31214 h 224"/>
                <a:gd name="T30" fmla="*/ 36157 w 224"/>
                <a:gd name="T31" fmla="*/ 36157 h 224"/>
                <a:gd name="T32" fmla="*/ 31409 w 224"/>
                <a:gd name="T33" fmla="*/ 39751 h 224"/>
                <a:gd name="T34" fmla="*/ 27620 w 224"/>
                <a:gd name="T35" fmla="*/ 41433 h 224"/>
                <a:gd name="T36" fmla="*/ 22316 w 224"/>
                <a:gd name="T37" fmla="*/ 42386 h 224"/>
                <a:gd name="T38" fmla="*/ 16844 w 224"/>
                <a:gd name="T39" fmla="*/ 41824 h 224"/>
                <a:gd name="T40" fmla="*/ 12854 w 224"/>
                <a:gd name="T41" fmla="*/ 40670 h 224"/>
                <a:gd name="T42" fmla="*/ 7745 w 224"/>
                <a:gd name="T43" fmla="*/ 37478 h 224"/>
                <a:gd name="T44" fmla="*/ 3594 w 224"/>
                <a:gd name="T45" fmla="*/ 33126 h 224"/>
                <a:gd name="T46" fmla="*/ 1320 w 224"/>
                <a:gd name="T47" fmla="*/ 28579 h 224"/>
                <a:gd name="T48" fmla="*/ 195 w 224"/>
                <a:gd name="T49" fmla="*/ 23470 h 224"/>
                <a:gd name="T50" fmla="*/ 362 w 224"/>
                <a:gd name="T51" fmla="*/ 20995 h 224"/>
                <a:gd name="T52" fmla="*/ 1120 w 224"/>
                <a:gd name="T53" fmla="*/ 14961 h 224"/>
                <a:gd name="T54" fmla="*/ 2836 w 224"/>
                <a:gd name="T55" fmla="*/ 11172 h 224"/>
                <a:gd name="T56" fmla="*/ 6430 w 224"/>
                <a:gd name="T57" fmla="*/ 6229 h 224"/>
                <a:gd name="T58" fmla="*/ 11172 w 224"/>
                <a:gd name="T59" fmla="*/ 2635 h 224"/>
                <a:gd name="T60" fmla="*/ 16844 w 224"/>
                <a:gd name="T61" fmla="*/ 563 h 224"/>
                <a:gd name="T62" fmla="*/ 21391 w 224"/>
                <a:gd name="T63" fmla="*/ 195 h 224"/>
                <a:gd name="T64" fmla="*/ 27425 w 224"/>
                <a:gd name="T65" fmla="*/ 1120 h 224"/>
                <a:gd name="T66" fmla="*/ 31214 w 224"/>
                <a:gd name="T67" fmla="*/ 2635 h 224"/>
                <a:gd name="T68" fmla="*/ 35962 w 224"/>
                <a:gd name="T69" fmla="*/ 6229 h 224"/>
                <a:gd name="T70" fmla="*/ 39550 w 224"/>
                <a:gd name="T71" fmla="*/ 11172 h 224"/>
                <a:gd name="T72" fmla="*/ 41629 w 224"/>
                <a:gd name="T73" fmla="*/ 16844 h 224"/>
                <a:gd name="T74" fmla="*/ 42191 w 224"/>
                <a:gd name="T75" fmla="*/ 20995 h 224"/>
                <a:gd name="T76" fmla="*/ 41267 w 224"/>
                <a:gd name="T77" fmla="*/ 27425 h 224"/>
                <a:gd name="T78" fmla="*/ 39550 w 224"/>
                <a:gd name="T79" fmla="*/ 31214 h 224"/>
                <a:gd name="T80" fmla="*/ 35962 w 224"/>
                <a:gd name="T81" fmla="*/ 35962 h 224"/>
                <a:gd name="T82" fmla="*/ 31214 w 224"/>
                <a:gd name="T83" fmla="*/ 39550 h 224"/>
                <a:gd name="T84" fmla="*/ 25542 w 224"/>
                <a:gd name="T85" fmla="*/ 41629 h 224"/>
                <a:gd name="T86" fmla="*/ 21391 w 224"/>
                <a:gd name="T87" fmla="*/ 42025 h 224"/>
                <a:gd name="T88" fmla="*/ 14961 w 224"/>
                <a:gd name="T89" fmla="*/ 41066 h 224"/>
                <a:gd name="T90" fmla="*/ 11172 w 224"/>
                <a:gd name="T91" fmla="*/ 39550 h 224"/>
                <a:gd name="T92" fmla="*/ 6430 w 224"/>
                <a:gd name="T93" fmla="*/ 35962 h 224"/>
                <a:gd name="T94" fmla="*/ 2836 w 224"/>
                <a:gd name="T95" fmla="*/ 31214 h 224"/>
                <a:gd name="T96" fmla="*/ 758 w 224"/>
                <a:gd name="T97" fmla="*/ 25347 h 224"/>
                <a:gd name="T98" fmla="*/ 362 w 224"/>
                <a:gd name="T99" fmla="*/ 20995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224"/>
                <a:gd name="T152" fmla="*/ 224 w 224"/>
                <a:gd name="T153" fmla="*/ 224 h 2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224">
                  <a:moveTo>
                    <a:pt x="0" y="111"/>
                  </a:moveTo>
                  <a:lnTo>
                    <a:pt x="1" y="100"/>
                  </a:lnTo>
                  <a:lnTo>
                    <a:pt x="2" y="89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19" y="49"/>
                  </a:lnTo>
                  <a:lnTo>
                    <a:pt x="26" y="40"/>
                  </a:lnTo>
                  <a:lnTo>
                    <a:pt x="33" y="32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3" y="7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4" y="0"/>
                  </a:lnTo>
                  <a:lnTo>
                    <a:pt x="135" y="2"/>
                  </a:lnTo>
                  <a:lnTo>
                    <a:pt x="146" y="5"/>
                  </a:lnTo>
                  <a:lnTo>
                    <a:pt x="151" y="7"/>
                  </a:lnTo>
                  <a:lnTo>
                    <a:pt x="156" y="9"/>
                  </a:lnTo>
                  <a:lnTo>
                    <a:pt x="166" y="13"/>
                  </a:lnTo>
                  <a:lnTo>
                    <a:pt x="175" y="19"/>
                  </a:lnTo>
                  <a:lnTo>
                    <a:pt x="183" y="25"/>
                  </a:lnTo>
                  <a:lnTo>
                    <a:pt x="191" y="32"/>
                  </a:lnTo>
                  <a:lnTo>
                    <a:pt x="199" y="40"/>
                  </a:lnTo>
                  <a:lnTo>
                    <a:pt x="205" y="49"/>
                  </a:lnTo>
                  <a:lnTo>
                    <a:pt x="211" y="58"/>
                  </a:lnTo>
                  <a:lnTo>
                    <a:pt x="215" y="68"/>
                  </a:lnTo>
                  <a:lnTo>
                    <a:pt x="217" y="73"/>
                  </a:lnTo>
                  <a:lnTo>
                    <a:pt x="219" y="78"/>
                  </a:lnTo>
                  <a:lnTo>
                    <a:pt x="222" y="89"/>
                  </a:lnTo>
                  <a:lnTo>
                    <a:pt x="223" y="100"/>
                  </a:lnTo>
                  <a:lnTo>
                    <a:pt x="224" y="105"/>
                  </a:lnTo>
                  <a:lnTo>
                    <a:pt x="224" y="111"/>
                  </a:lnTo>
                  <a:lnTo>
                    <a:pt x="223" y="124"/>
                  </a:lnTo>
                  <a:lnTo>
                    <a:pt x="222" y="135"/>
                  </a:lnTo>
                  <a:lnTo>
                    <a:pt x="219" y="145"/>
                  </a:lnTo>
                  <a:lnTo>
                    <a:pt x="217" y="151"/>
                  </a:lnTo>
                  <a:lnTo>
                    <a:pt x="215" y="156"/>
                  </a:lnTo>
                  <a:lnTo>
                    <a:pt x="211" y="165"/>
                  </a:lnTo>
                  <a:lnTo>
                    <a:pt x="205" y="175"/>
                  </a:lnTo>
                  <a:lnTo>
                    <a:pt x="199" y="183"/>
                  </a:lnTo>
                  <a:lnTo>
                    <a:pt x="191" y="191"/>
                  </a:lnTo>
                  <a:lnTo>
                    <a:pt x="183" y="198"/>
                  </a:lnTo>
                  <a:lnTo>
                    <a:pt x="175" y="205"/>
                  </a:lnTo>
                  <a:lnTo>
                    <a:pt x="166" y="210"/>
                  </a:lnTo>
                  <a:lnTo>
                    <a:pt x="156" y="215"/>
                  </a:lnTo>
                  <a:lnTo>
                    <a:pt x="151" y="217"/>
                  </a:lnTo>
                  <a:lnTo>
                    <a:pt x="146" y="219"/>
                  </a:lnTo>
                  <a:lnTo>
                    <a:pt x="135" y="221"/>
                  </a:lnTo>
                  <a:lnTo>
                    <a:pt x="124" y="223"/>
                  </a:lnTo>
                  <a:lnTo>
                    <a:pt x="118" y="224"/>
                  </a:lnTo>
                  <a:lnTo>
                    <a:pt x="113" y="224"/>
                  </a:lnTo>
                  <a:lnTo>
                    <a:pt x="100" y="223"/>
                  </a:lnTo>
                  <a:lnTo>
                    <a:pt x="89" y="221"/>
                  </a:lnTo>
                  <a:lnTo>
                    <a:pt x="78" y="219"/>
                  </a:lnTo>
                  <a:lnTo>
                    <a:pt x="73" y="217"/>
                  </a:lnTo>
                  <a:lnTo>
                    <a:pt x="68" y="215"/>
                  </a:lnTo>
                  <a:lnTo>
                    <a:pt x="58" y="210"/>
                  </a:lnTo>
                  <a:lnTo>
                    <a:pt x="49" y="205"/>
                  </a:lnTo>
                  <a:lnTo>
                    <a:pt x="41" y="198"/>
                  </a:lnTo>
                  <a:lnTo>
                    <a:pt x="33" y="191"/>
                  </a:lnTo>
                  <a:lnTo>
                    <a:pt x="26" y="183"/>
                  </a:lnTo>
                  <a:lnTo>
                    <a:pt x="19" y="175"/>
                  </a:lnTo>
                  <a:lnTo>
                    <a:pt x="14" y="165"/>
                  </a:lnTo>
                  <a:lnTo>
                    <a:pt x="9" y="156"/>
                  </a:lnTo>
                  <a:lnTo>
                    <a:pt x="7" y="151"/>
                  </a:lnTo>
                  <a:lnTo>
                    <a:pt x="5" y="145"/>
                  </a:lnTo>
                  <a:lnTo>
                    <a:pt x="2" y="135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" y="111"/>
                  </a:moveTo>
                  <a:lnTo>
                    <a:pt x="2" y="100"/>
                  </a:lnTo>
                  <a:lnTo>
                    <a:pt x="4" y="89"/>
                  </a:lnTo>
                  <a:lnTo>
                    <a:pt x="6" y="79"/>
                  </a:lnTo>
                  <a:lnTo>
                    <a:pt x="8" y="73"/>
                  </a:lnTo>
                  <a:lnTo>
                    <a:pt x="10" y="68"/>
                  </a:lnTo>
                  <a:lnTo>
                    <a:pt x="15" y="59"/>
                  </a:lnTo>
                  <a:lnTo>
                    <a:pt x="20" y="50"/>
                  </a:lnTo>
                  <a:lnTo>
                    <a:pt x="27" y="41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0" y="20"/>
                  </a:lnTo>
                  <a:lnTo>
                    <a:pt x="59" y="14"/>
                  </a:lnTo>
                  <a:lnTo>
                    <a:pt x="69" y="10"/>
                  </a:lnTo>
                  <a:lnTo>
                    <a:pt x="79" y="6"/>
                  </a:lnTo>
                  <a:lnTo>
                    <a:pt x="89" y="3"/>
                  </a:lnTo>
                  <a:lnTo>
                    <a:pt x="100" y="2"/>
                  </a:lnTo>
                  <a:lnTo>
                    <a:pt x="106" y="1"/>
                  </a:lnTo>
                  <a:lnTo>
                    <a:pt x="113" y="1"/>
                  </a:lnTo>
                  <a:lnTo>
                    <a:pt x="124" y="2"/>
                  </a:lnTo>
                  <a:lnTo>
                    <a:pt x="135" y="3"/>
                  </a:lnTo>
                  <a:lnTo>
                    <a:pt x="145" y="6"/>
                  </a:lnTo>
                  <a:lnTo>
                    <a:pt x="150" y="8"/>
                  </a:lnTo>
                  <a:lnTo>
                    <a:pt x="155" y="10"/>
                  </a:lnTo>
                  <a:lnTo>
                    <a:pt x="165" y="14"/>
                  </a:lnTo>
                  <a:lnTo>
                    <a:pt x="174" y="20"/>
                  </a:lnTo>
                  <a:lnTo>
                    <a:pt x="183" y="26"/>
                  </a:lnTo>
                  <a:lnTo>
                    <a:pt x="190" y="33"/>
                  </a:lnTo>
                  <a:lnTo>
                    <a:pt x="197" y="41"/>
                  </a:lnTo>
                  <a:lnTo>
                    <a:pt x="204" y="50"/>
                  </a:lnTo>
                  <a:lnTo>
                    <a:pt x="209" y="59"/>
                  </a:lnTo>
                  <a:lnTo>
                    <a:pt x="214" y="68"/>
                  </a:lnTo>
                  <a:lnTo>
                    <a:pt x="218" y="79"/>
                  </a:lnTo>
                  <a:lnTo>
                    <a:pt x="220" y="89"/>
                  </a:lnTo>
                  <a:lnTo>
                    <a:pt x="222" y="100"/>
                  </a:lnTo>
                  <a:lnTo>
                    <a:pt x="222" y="106"/>
                  </a:lnTo>
                  <a:lnTo>
                    <a:pt x="223" y="111"/>
                  </a:lnTo>
                  <a:lnTo>
                    <a:pt x="222" y="123"/>
                  </a:lnTo>
                  <a:lnTo>
                    <a:pt x="220" y="134"/>
                  </a:lnTo>
                  <a:lnTo>
                    <a:pt x="218" y="145"/>
                  </a:lnTo>
                  <a:lnTo>
                    <a:pt x="216" y="150"/>
                  </a:lnTo>
                  <a:lnTo>
                    <a:pt x="214" y="155"/>
                  </a:lnTo>
                  <a:lnTo>
                    <a:pt x="209" y="165"/>
                  </a:lnTo>
                  <a:lnTo>
                    <a:pt x="204" y="174"/>
                  </a:lnTo>
                  <a:lnTo>
                    <a:pt x="197" y="182"/>
                  </a:lnTo>
                  <a:lnTo>
                    <a:pt x="190" y="190"/>
                  </a:lnTo>
                  <a:lnTo>
                    <a:pt x="183" y="197"/>
                  </a:lnTo>
                  <a:lnTo>
                    <a:pt x="174" y="203"/>
                  </a:lnTo>
                  <a:lnTo>
                    <a:pt x="165" y="209"/>
                  </a:lnTo>
                  <a:lnTo>
                    <a:pt x="155" y="214"/>
                  </a:lnTo>
                  <a:lnTo>
                    <a:pt x="145" y="217"/>
                  </a:lnTo>
                  <a:lnTo>
                    <a:pt x="135" y="220"/>
                  </a:lnTo>
                  <a:lnTo>
                    <a:pt x="124" y="222"/>
                  </a:lnTo>
                  <a:lnTo>
                    <a:pt x="118" y="222"/>
                  </a:lnTo>
                  <a:lnTo>
                    <a:pt x="113" y="222"/>
                  </a:lnTo>
                  <a:lnTo>
                    <a:pt x="100" y="222"/>
                  </a:lnTo>
                  <a:lnTo>
                    <a:pt x="89" y="220"/>
                  </a:lnTo>
                  <a:lnTo>
                    <a:pt x="79" y="217"/>
                  </a:lnTo>
                  <a:lnTo>
                    <a:pt x="74" y="216"/>
                  </a:lnTo>
                  <a:lnTo>
                    <a:pt x="69" y="214"/>
                  </a:lnTo>
                  <a:lnTo>
                    <a:pt x="59" y="209"/>
                  </a:lnTo>
                  <a:lnTo>
                    <a:pt x="50" y="203"/>
                  </a:lnTo>
                  <a:lnTo>
                    <a:pt x="42" y="197"/>
                  </a:lnTo>
                  <a:lnTo>
                    <a:pt x="34" y="190"/>
                  </a:lnTo>
                  <a:lnTo>
                    <a:pt x="27" y="182"/>
                  </a:lnTo>
                  <a:lnTo>
                    <a:pt x="20" y="174"/>
                  </a:lnTo>
                  <a:lnTo>
                    <a:pt x="15" y="165"/>
                  </a:lnTo>
                  <a:lnTo>
                    <a:pt x="10" y="155"/>
                  </a:lnTo>
                  <a:lnTo>
                    <a:pt x="6" y="145"/>
                  </a:lnTo>
                  <a:lnTo>
                    <a:pt x="4" y="134"/>
                  </a:lnTo>
                  <a:lnTo>
                    <a:pt x="2" y="123"/>
                  </a:lnTo>
                  <a:lnTo>
                    <a:pt x="2" y="118"/>
                  </a:lnTo>
                  <a:lnTo>
                    <a:pt x="2" y="1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0" name="Freeform 242"/>
            <p:cNvSpPr>
              <a:spLocks noEditPoints="1"/>
            </p:cNvSpPr>
            <p:nvPr/>
          </p:nvSpPr>
          <p:spPr bwMode="auto">
            <a:xfrm rot="1413173">
              <a:off x="2227" y="1710"/>
              <a:ext cx="1270" cy="1270"/>
            </a:xfrm>
            <a:custGeom>
              <a:avLst/>
              <a:gdLst>
                <a:gd name="T0" fmla="*/ 362 w 221"/>
                <a:gd name="T1" fmla="*/ 16711 h 221"/>
                <a:gd name="T2" fmla="*/ 1517 w 221"/>
                <a:gd name="T3" fmla="*/ 12711 h 221"/>
                <a:gd name="T4" fmla="*/ 4758 w 221"/>
                <a:gd name="T5" fmla="*/ 7597 h 221"/>
                <a:gd name="T6" fmla="*/ 9114 w 221"/>
                <a:gd name="T7" fmla="*/ 3597 h 221"/>
                <a:gd name="T8" fmla="*/ 14596 w 221"/>
                <a:gd name="T9" fmla="*/ 960 h 221"/>
                <a:gd name="T10" fmla="*/ 19745 w 221"/>
                <a:gd name="T11" fmla="*/ 0 h 221"/>
                <a:gd name="T12" fmla="*/ 25228 w 221"/>
                <a:gd name="T13" fmla="*/ 362 h 221"/>
                <a:gd name="T14" fmla="*/ 29026 w 221"/>
                <a:gd name="T15" fmla="*/ 1718 h 221"/>
                <a:gd name="T16" fmla="*/ 34342 w 221"/>
                <a:gd name="T17" fmla="*/ 4758 h 221"/>
                <a:gd name="T18" fmla="*/ 38341 w 221"/>
                <a:gd name="T19" fmla="*/ 9315 h 221"/>
                <a:gd name="T20" fmla="*/ 40985 w 221"/>
                <a:gd name="T21" fmla="*/ 14792 h 221"/>
                <a:gd name="T22" fmla="*/ 41743 w 221"/>
                <a:gd name="T23" fmla="*/ 19912 h 221"/>
                <a:gd name="T24" fmla="*/ 41376 w 221"/>
                <a:gd name="T25" fmla="*/ 25228 h 221"/>
                <a:gd name="T26" fmla="*/ 40220 w 221"/>
                <a:gd name="T27" fmla="*/ 29227 h 221"/>
                <a:gd name="T28" fmla="*/ 37020 w 221"/>
                <a:gd name="T29" fmla="*/ 34342 h 221"/>
                <a:gd name="T30" fmla="*/ 32629 w 221"/>
                <a:gd name="T31" fmla="*/ 38341 h 221"/>
                <a:gd name="T32" fmla="*/ 27147 w 221"/>
                <a:gd name="T33" fmla="*/ 40985 h 221"/>
                <a:gd name="T34" fmla="*/ 22027 w 221"/>
                <a:gd name="T35" fmla="*/ 41939 h 221"/>
                <a:gd name="T36" fmla="*/ 16510 w 221"/>
                <a:gd name="T37" fmla="*/ 41577 h 221"/>
                <a:gd name="T38" fmla="*/ 12711 w 221"/>
                <a:gd name="T39" fmla="*/ 40422 h 221"/>
                <a:gd name="T40" fmla="*/ 7597 w 221"/>
                <a:gd name="T41" fmla="*/ 37186 h 221"/>
                <a:gd name="T42" fmla="*/ 3402 w 221"/>
                <a:gd name="T43" fmla="*/ 32825 h 221"/>
                <a:gd name="T44" fmla="*/ 759 w 221"/>
                <a:gd name="T45" fmla="*/ 27342 h 221"/>
                <a:gd name="T46" fmla="*/ 0 w 221"/>
                <a:gd name="T47" fmla="*/ 22193 h 221"/>
                <a:gd name="T48" fmla="*/ 195 w 221"/>
                <a:gd name="T49" fmla="*/ 18791 h 221"/>
                <a:gd name="T50" fmla="*/ 759 w 221"/>
                <a:gd name="T51" fmla="*/ 15751 h 221"/>
                <a:gd name="T52" fmla="*/ 1718 w 221"/>
                <a:gd name="T53" fmla="*/ 12913 h 221"/>
                <a:gd name="T54" fmla="*/ 4362 w 221"/>
                <a:gd name="T55" fmla="*/ 8551 h 221"/>
                <a:gd name="T56" fmla="*/ 7597 w 221"/>
                <a:gd name="T57" fmla="*/ 4919 h 221"/>
                <a:gd name="T58" fmla="*/ 11758 w 221"/>
                <a:gd name="T59" fmla="*/ 2281 h 221"/>
                <a:gd name="T60" fmla="*/ 16711 w 221"/>
                <a:gd name="T61" fmla="*/ 759 h 221"/>
                <a:gd name="T62" fmla="*/ 23147 w 221"/>
                <a:gd name="T63" fmla="*/ 362 h 221"/>
                <a:gd name="T64" fmla="*/ 26187 w 221"/>
                <a:gd name="T65" fmla="*/ 960 h 221"/>
                <a:gd name="T66" fmla="*/ 29026 w 221"/>
                <a:gd name="T67" fmla="*/ 1885 h 221"/>
                <a:gd name="T68" fmla="*/ 33388 w 221"/>
                <a:gd name="T69" fmla="*/ 4362 h 221"/>
                <a:gd name="T70" fmla="*/ 36819 w 221"/>
                <a:gd name="T71" fmla="*/ 7792 h 221"/>
                <a:gd name="T72" fmla="*/ 39462 w 221"/>
                <a:gd name="T73" fmla="*/ 11953 h 221"/>
                <a:gd name="T74" fmla="*/ 41180 w 221"/>
                <a:gd name="T75" fmla="*/ 16711 h 221"/>
                <a:gd name="T76" fmla="*/ 41577 w 221"/>
                <a:gd name="T77" fmla="*/ 23147 h 221"/>
                <a:gd name="T78" fmla="*/ 40985 w 221"/>
                <a:gd name="T79" fmla="*/ 26187 h 221"/>
                <a:gd name="T80" fmla="*/ 40060 w 221"/>
                <a:gd name="T81" fmla="*/ 29227 h 221"/>
                <a:gd name="T82" fmla="*/ 37583 w 221"/>
                <a:gd name="T83" fmla="*/ 33388 h 221"/>
                <a:gd name="T84" fmla="*/ 34146 w 221"/>
                <a:gd name="T85" fmla="*/ 37020 h 221"/>
                <a:gd name="T86" fmla="*/ 29986 w 221"/>
                <a:gd name="T87" fmla="*/ 39663 h 221"/>
                <a:gd name="T88" fmla="*/ 25067 w 221"/>
                <a:gd name="T89" fmla="*/ 41376 h 221"/>
                <a:gd name="T90" fmla="*/ 18590 w 221"/>
                <a:gd name="T91" fmla="*/ 41577 h 221"/>
                <a:gd name="T92" fmla="*/ 15556 w 221"/>
                <a:gd name="T93" fmla="*/ 40985 h 221"/>
                <a:gd name="T94" fmla="*/ 12711 w 221"/>
                <a:gd name="T95" fmla="*/ 40060 h 221"/>
                <a:gd name="T96" fmla="*/ 8551 w 221"/>
                <a:gd name="T97" fmla="*/ 37583 h 221"/>
                <a:gd name="T98" fmla="*/ 4919 w 221"/>
                <a:gd name="T99" fmla="*/ 34146 h 221"/>
                <a:gd name="T100" fmla="*/ 2281 w 221"/>
                <a:gd name="T101" fmla="*/ 29986 h 221"/>
                <a:gd name="T102" fmla="*/ 563 w 221"/>
                <a:gd name="T103" fmla="*/ 25228 h 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21"/>
                <a:gd name="T158" fmla="*/ 221 w 221"/>
                <a:gd name="T159" fmla="*/ 221 h 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21">
                  <a:moveTo>
                    <a:pt x="0" y="110"/>
                  </a:moveTo>
                  <a:lnTo>
                    <a:pt x="0" y="99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13" y="58"/>
                  </a:lnTo>
                  <a:lnTo>
                    <a:pt x="18" y="49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19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48" y="7"/>
                  </a:lnTo>
                  <a:lnTo>
                    <a:pt x="153" y="9"/>
                  </a:lnTo>
                  <a:lnTo>
                    <a:pt x="163" y="13"/>
                  </a:lnTo>
                  <a:lnTo>
                    <a:pt x="172" y="19"/>
                  </a:lnTo>
                  <a:lnTo>
                    <a:pt x="181" y="25"/>
                  </a:lnTo>
                  <a:lnTo>
                    <a:pt x="188" y="32"/>
                  </a:lnTo>
                  <a:lnTo>
                    <a:pt x="195" y="40"/>
                  </a:lnTo>
                  <a:lnTo>
                    <a:pt x="202" y="49"/>
                  </a:lnTo>
                  <a:lnTo>
                    <a:pt x="207" y="58"/>
                  </a:lnTo>
                  <a:lnTo>
                    <a:pt x="212" y="67"/>
                  </a:lnTo>
                  <a:lnTo>
                    <a:pt x="216" y="78"/>
                  </a:lnTo>
                  <a:lnTo>
                    <a:pt x="218" y="88"/>
                  </a:lnTo>
                  <a:lnTo>
                    <a:pt x="220" y="99"/>
                  </a:lnTo>
                  <a:lnTo>
                    <a:pt x="220" y="105"/>
                  </a:lnTo>
                  <a:lnTo>
                    <a:pt x="221" y="110"/>
                  </a:lnTo>
                  <a:lnTo>
                    <a:pt x="220" y="122"/>
                  </a:lnTo>
                  <a:lnTo>
                    <a:pt x="218" y="133"/>
                  </a:lnTo>
                  <a:lnTo>
                    <a:pt x="216" y="144"/>
                  </a:lnTo>
                  <a:lnTo>
                    <a:pt x="214" y="149"/>
                  </a:lnTo>
                  <a:lnTo>
                    <a:pt x="212" y="154"/>
                  </a:lnTo>
                  <a:lnTo>
                    <a:pt x="207" y="164"/>
                  </a:lnTo>
                  <a:lnTo>
                    <a:pt x="202" y="173"/>
                  </a:lnTo>
                  <a:lnTo>
                    <a:pt x="195" y="181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2" y="202"/>
                  </a:lnTo>
                  <a:lnTo>
                    <a:pt x="163" y="208"/>
                  </a:lnTo>
                  <a:lnTo>
                    <a:pt x="153" y="213"/>
                  </a:lnTo>
                  <a:lnTo>
                    <a:pt x="143" y="216"/>
                  </a:lnTo>
                  <a:lnTo>
                    <a:pt x="133" y="219"/>
                  </a:lnTo>
                  <a:lnTo>
                    <a:pt x="122" y="221"/>
                  </a:lnTo>
                  <a:lnTo>
                    <a:pt x="116" y="221"/>
                  </a:lnTo>
                  <a:lnTo>
                    <a:pt x="111" y="221"/>
                  </a:lnTo>
                  <a:lnTo>
                    <a:pt x="98" y="221"/>
                  </a:lnTo>
                  <a:lnTo>
                    <a:pt x="87" y="219"/>
                  </a:lnTo>
                  <a:lnTo>
                    <a:pt x="77" y="216"/>
                  </a:lnTo>
                  <a:lnTo>
                    <a:pt x="72" y="215"/>
                  </a:lnTo>
                  <a:lnTo>
                    <a:pt x="67" y="213"/>
                  </a:lnTo>
                  <a:lnTo>
                    <a:pt x="57" y="208"/>
                  </a:lnTo>
                  <a:lnTo>
                    <a:pt x="48" y="202"/>
                  </a:lnTo>
                  <a:lnTo>
                    <a:pt x="40" y="196"/>
                  </a:lnTo>
                  <a:lnTo>
                    <a:pt x="32" y="189"/>
                  </a:lnTo>
                  <a:lnTo>
                    <a:pt x="25" y="181"/>
                  </a:lnTo>
                  <a:lnTo>
                    <a:pt x="18" y="173"/>
                  </a:lnTo>
                  <a:lnTo>
                    <a:pt x="13" y="164"/>
                  </a:lnTo>
                  <a:lnTo>
                    <a:pt x="8" y="154"/>
                  </a:lnTo>
                  <a:lnTo>
                    <a:pt x="4" y="144"/>
                  </a:lnTo>
                  <a:lnTo>
                    <a:pt x="2" y="133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0" y="110"/>
                  </a:lnTo>
                  <a:close/>
                  <a:moveTo>
                    <a:pt x="1" y="110"/>
                  </a:moveTo>
                  <a:lnTo>
                    <a:pt x="1" y="99"/>
                  </a:lnTo>
                  <a:lnTo>
                    <a:pt x="2" y="94"/>
                  </a:lnTo>
                  <a:lnTo>
                    <a:pt x="3" y="88"/>
                  </a:lnTo>
                  <a:lnTo>
                    <a:pt x="4" y="83"/>
                  </a:lnTo>
                  <a:lnTo>
                    <a:pt x="6" y="78"/>
                  </a:lnTo>
                  <a:lnTo>
                    <a:pt x="8" y="73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19" y="50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0" y="26"/>
                  </a:lnTo>
                  <a:lnTo>
                    <a:pt x="49" y="20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7" y="10"/>
                  </a:lnTo>
                  <a:lnTo>
                    <a:pt x="77" y="7"/>
                  </a:lnTo>
                  <a:lnTo>
                    <a:pt x="88" y="4"/>
                  </a:lnTo>
                  <a:lnTo>
                    <a:pt x="98" y="2"/>
                  </a:lnTo>
                  <a:lnTo>
                    <a:pt x="111" y="2"/>
                  </a:lnTo>
                  <a:lnTo>
                    <a:pt x="122" y="2"/>
                  </a:lnTo>
                  <a:lnTo>
                    <a:pt x="127" y="3"/>
                  </a:lnTo>
                  <a:lnTo>
                    <a:pt x="132" y="4"/>
                  </a:lnTo>
                  <a:lnTo>
                    <a:pt x="138" y="5"/>
                  </a:lnTo>
                  <a:lnTo>
                    <a:pt x="143" y="7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62" y="15"/>
                  </a:lnTo>
                  <a:lnTo>
                    <a:pt x="171" y="20"/>
                  </a:lnTo>
                  <a:lnTo>
                    <a:pt x="176" y="23"/>
                  </a:lnTo>
                  <a:lnTo>
                    <a:pt x="180" y="26"/>
                  </a:lnTo>
                  <a:lnTo>
                    <a:pt x="187" y="33"/>
                  </a:lnTo>
                  <a:lnTo>
                    <a:pt x="194" y="41"/>
                  </a:lnTo>
                  <a:lnTo>
                    <a:pt x="201" y="50"/>
                  </a:lnTo>
                  <a:lnTo>
                    <a:pt x="206" y="58"/>
                  </a:lnTo>
                  <a:lnTo>
                    <a:pt x="208" y="63"/>
                  </a:lnTo>
                  <a:lnTo>
                    <a:pt x="211" y="68"/>
                  </a:lnTo>
                  <a:lnTo>
                    <a:pt x="214" y="78"/>
                  </a:lnTo>
                  <a:lnTo>
                    <a:pt x="217" y="88"/>
                  </a:lnTo>
                  <a:lnTo>
                    <a:pt x="219" y="99"/>
                  </a:lnTo>
                  <a:lnTo>
                    <a:pt x="219" y="110"/>
                  </a:lnTo>
                  <a:lnTo>
                    <a:pt x="219" y="122"/>
                  </a:lnTo>
                  <a:lnTo>
                    <a:pt x="218" y="128"/>
                  </a:lnTo>
                  <a:lnTo>
                    <a:pt x="217" y="133"/>
                  </a:lnTo>
                  <a:lnTo>
                    <a:pt x="216" y="138"/>
                  </a:lnTo>
                  <a:lnTo>
                    <a:pt x="214" y="144"/>
                  </a:lnTo>
                  <a:lnTo>
                    <a:pt x="213" y="149"/>
                  </a:lnTo>
                  <a:lnTo>
                    <a:pt x="211" y="154"/>
                  </a:lnTo>
                  <a:lnTo>
                    <a:pt x="206" y="163"/>
                  </a:lnTo>
                  <a:lnTo>
                    <a:pt x="201" y="172"/>
                  </a:lnTo>
                  <a:lnTo>
                    <a:pt x="198" y="176"/>
                  </a:lnTo>
                  <a:lnTo>
                    <a:pt x="194" y="180"/>
                  </a:lnTo>
                  <a:lnTo>
                    <a:pt x="187" y="188"/>
                  </a:lnTo>
                  <a:lnTo>
                    <a:pt x="180" y="195"/>
                  </a:lnTo>
                  <a:lnTo>
                    <a:pt x="171" y="201"/>
                  </a:lnTo>
                  <a:lnTo>
                    <a:pt x="162" y="207"/>
                  </a:lnTo>
                  <a:lnTo>
                    <a:pt x="158" y="209"/>
                  </a:lnTo>
                  <a:lnTo>
                    <a:pt x="153" y="211"/>
                  </a:lnTo>
                  <a:lnTo>
                    <a:pt x="143" y="215"/>
                  </a:lnTo>
                  <a:lnTo>
                    <a:pt x="132" y="218"/>
                  </a:lnTo>
                  <a:lnTo>
                    <a:pt x="122" y="219"/>
                  </a:lnTo>
                  <a:lnTo>
                    <a:pt x="111" y="220"/>
                  </a:lnTo>
                  <a:lnTo>
                    <a:pt x="98" y="219"/>
                  </a:lnTo>
                  <a:lnTo>
                    <a:pt x="93" y="219"/>
                  </a:lnTo>
                  <a:lnTo>
                    <a:pt x="88" y="218"/>
                  </a:lnTo>
                  <a:lnTo>
                    <a:pt x="82" y="216"/>
                  </a:lnTo>
                  <a:lnTo>
                    <a:pt x="77" y="215"/>
                  </a:lnTo>
                  <a:lnTo>
                    <a:pt x="72" y="213"/>
                  </a:lnTo>
                  <a:lnTo>
                    <a:pt x="67" y="211"/>
                  </a:lnTo>
                  <a:lnTo>
                    <a:pt x="58" y="207"/>
                  </a:lnTo>
                  <a:lnTo>
                    <a:pt x="49" y="201"/>
                  </a:lnTo>
                  <a:lnTo>
                    <a:pt x="45" y="198"/>
                  </a:lnTo>
                  <a:lnTo>
                    <a:pt x="40" y="195"/>
                  </a:lnTo>
                  <a:lnTo>
                    <a:pt x="33" y="188"/>
                  </a:lnTo>
                  <a:lnTo>
                    <a:pt x="26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2" y="158"/>
                  </a:lnTo>
                  <a:lnTo>
                    <a:pt x="9" y="154"/>
                  </a:lnTo>
                  <a:lnTo>
                    <a:pt x="6" y="144"/>
                  </a:lnTo>
                  <a:lnTo>
                    <a:pt x="3" y="133"/>
                  </a:lnTo>
                  <a:lnTo>
                    <a:pt x="1" y="122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1" name="Freeform 243"/>
            <p:cNvSpPr>
              <a:spLocks noEditPoints="1"/>
            </p:cNvSpPr>
            <p:nvPr/>
          </p:nvSpPr>
          <p:spPr bwMode="auto">
            <a:xfrm rot="1413173">
              <a:off x="2233" y="1721"/>
              <a:ext cx="1252" cy="1252"/>
            </a:xfrm>
            <a:custGeom>
              <a:avLst/>
              <a:gdLst>
                <a:gd name="T0" fmla="*/ 195 w 218"/>
                <a:gd name="T1" fmla="*/ 17413 h 218"/>
                <a:gd name="T2" fmla="*/ 959 w 218"/>
                <a:gd name="T3" fmla="*/ 14381 h 218"/>
                <a:gd name="T4" fmla="*/ 2475 w 218"/>
                <a:gd name="T5" fmla="*/ 10619 h 218"/>
                <a:gd name="T6" fmla="*/ 4750 w 218"/>
                <a:gd name="T7" fmla="*/ 7386 h 218"/>
                <a:gd name="T8" fmla="*/ 9103 w 218"/>
                <a:gd name="T9" fmla="*/ 3400 h 218"/>
                <a:gd name="T10" fmla="*/ 12503 w 218"/>
                <a:gd name="T11" fmla="*/ 1516 h 218"/>
                <a:gd name="T12" fmla="*/ 18372 w 218"/>
                <a:gd name="T13" fmla="*/ 0 h 218"/>
                <a:gd name="T14" fmla="*/ 23880 w 218"/>
                <a:gd name="T15" fmla="*/ 195 h 218"/>
                <a:gd name="T16" fmla="*/ 26912 w 218"/>
                <a:gd name="T17" fmla="*/ 959 h 218"/>
                <a:gd name="T18" fmla="*/ 30507 w 218"/>
                <a:gd name="T19" fmla="*/ 2475 h 218"/>
                <a:gd name="T20" fmla="*/ 33907 w 218"/>
                <a:gd name="T21" fmla="*/ 4554 h 218"/>
                <a:gd name="T22" fmla="*/ 37899 w 218"/>
                <a:gd name="T23" fmla="*/ 9103 h 218"/>
                <a:gd name="T24" fmla="*/ 39777 w 218"/>
                <a:gd name="T25" fmla="*/ 12503 h 218"/>
                <a:gd name="T26" fmla="*/ 41293 w 218"/>
                <a:gd name="T27" fmla="*/ 18372 h 218"/>
                <a:gd name="T28" fmla="*/ 41098 w 218"/>
                <a:gd name="T29" fmla="*/ 23880 h 218"/>
                <a:gd name="T30" fmla="*/ 40340 w 218"/>
                <a:gd name="T31" fmla="*/ 26912 h 218"/>
                <a:gd name="T32" fmla="*/ 38823 w 218"/>
                <a:gd name="T33" fmla="*/ 30507 h 218"/>
                <a:gd name="T34" fmla="*/ 36543 w 218"/>
                <a:gd name="T35" fmla="*/ 33706 h 218"/>
                <a:gd name="T36" fmla="*/ 32190 w 218"/>
                <a:gd name="T37" fmla="*/ 37698 h 218"/>
                <a:gd name="T38" fmla="*/ 28796 w 218"/>
                <a:gd name="T39" fmla="*/ 39582 h 218"/>
                <a:gd name="T40" fmla="*/ 22921 w 218"/>
                <a:gd name="T41" fmla="*/ 41098 h 218"/>
                <a:gd name="T42" fmla="*/ 17413 w 218"/>
                <a:gd name="T43" fmla="*/ 41098 h 218"/>
                <a:gd name="T44" fmla="*/ 14381 w 218"/>
                <a:gd name="T45" fmla="*/ 40340 h 218"/>
                <a:gd name="T46" fmla="*/ 10786 w 218"/>
                <a:gd name="T47" fmla="*/ 38823 h 218"/>
                <a:gd name="T48" fmla="*/ 7386 w 218"/>
                <a:gd name="T49" fmla="*/ 36543 h 218"/>
                <a:gd name="T50" fmla="*/ 3400 w 218"/>
                <a:gd name="T51" fmla="*/ 32190 h 218"/>
                <a:gd name="T52" fmla="*/ 1516 w 218"/>
                <a:gd name="T53" fmla="*/ 28796 h 218"/>
                <a:gd name="T54" fmla="*/ 0 w 218"/>
                <a:gd name="T55" fmla="*/ 22726 h 218"/>
                <a:gd name="T56" fmla="*/ 362 w 218"/>
                <a:gd name="T57" fmla="*/ 18372 h 218"/>
                <a:gd name="T58" fmla="*/ 1120 w 218"/>
                <a:gd name="T59" fmla="*/ 14381 h 218"/>
                <a:gd name="T60" fmla="*/ 2636 w 218"/>
                <a:gd name="T61" fmla="*/ 10786 h 218"/>
                <a:gd name="T62" fmla="*/ 5508 w 218"/>
                <a:gd name="T63" fmla="*/ 6829 h 218"/>
                <a:gd name="T64" fmla="*/ 9269 w 218"/>
                <a:gd name="T65" fmla="*/ 3595 h 218"/>
                <a:gd name="T66" fmla="*/ 12698 w 218"/>
                <a:gd name="T67" fmla="*/ 1717 h 218"/>
                <a:gd name="T68" fmla="*/ 17413 w 218"/>
                <a:gd name="T69" fmla="*/ 362 h 218"/>
                <a:gd name="T70" fmla="*/ 22726 w 218"/>
                <a:gd name="T71" fmla="*/ 362 h 218"/>
                <a:gd name="T72" fmla="*/ 26717 w 218"/>
                <a:gd name="T73" fmla="*/ 1120 h 218"/>
                <a:gd name="T74" fmla="*/ 30507 w 218"/>
                <a:gd name="T75" fmla="*/ 2636 h 218"/>
                <a:gd name="T76" fmla="*/ 34470 w 218"/>
                <a:gd name="T77" fmla="*/ 5508 h 218"/>
                <a:gd name="T78" fmla="*/ 37503 w 218"/>
                <a:gd name="T79" fmla="*/ 9103 h 218"/>
                <a:gd name="T80" fmla="*/ 39415 w 218"/>
                <a:gd name="T81" fmla="*/ 12698 h 218"/>
                <a:gd name="T82" fmla="*/ 40931 w 218"/>
                <a:gd name="T83" fmla="*/ 17413 h 218"/>
                <a:gd name="T84" fmla="*/ 40931 w 218"/>
                <a:gd name="T85" fmla="*/ 22726 h 218"/>
                <a:gd name="T86" fmla="*/ 40173 w 218"/>
                <a:gd name="T87" fmla="*/ 26717 h 218"/>
                <a:gd name="T88" fmla="*/ 38657 w 218"/>
                <a:gd name="T89" fmla="*/ 30312 h 218"/>
                <a:gd name="T90" fmla="*/ 35785 w 218"/>
                <a:gd name="T91" fmla="*/ 34304 h 218"/>
                <a:gd name="T92" fmla="*/ 32029 w 218"/>
                <a:gd name="T93" fmla="*/ 37503 h 218"/>
                <a:gd name="T94" fmla="*/ 28595 w 218"/>
                <a:gd name="T95" fmla="*/ 39415 h 218"/>
                <a:gd name="T96" fmla="*/ 23880 w 218"/>
                <a:gd name="T97" fmla="*/ 40736 h 218"/>
                <a:gd name="T98" fmla="*/ 18568 w 218"/>
                <a:gd name="T99" fmla="*/ 40931 h 218"/>
                <a:gd name="T100" fmla="*/ 14576 w 218"/>
                <a:gd name="T101" fmla="*/ 40173 h 218"/>
                <a:gd name="T102" fmla="*/ 10786 w 218"/>
                <a:gd name="T103" fmla="*/ 38456 h 218"/>
                <a:gd name="T104" fmla="*/ 6829 w 218"/>
                <a:gd name="T105" fmla="*/ 35785 h 218"/>
                <a:gd name="T106" fmla="*/ 3790 w 218"/>
                <a:gd name="T107" fmla="*/ 32029 h 218"/>
                <a:gd name="T108" fmla="*/ 1878 w 218"/>
                <a:gd name="T109" fmla="*/ 28595 h 218"/>
                <a:gd name="T110" fmla="*/ 563 w 218"/>
                <a:gd name="T111" fmla="*/ 23880 h 2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"/>
                <a:gd name="T169" fmla="*/ 0 h 218"/>
                <a:gd name="T170" fmla="*/ 218 w 218"/>
                <a:gd name="T171" fmla="*/ 218 h 2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" h="218">
                  <a:moveTo>
                    <a:pt x="0" y="108"/>
                  </a:moveTo>
                  <a:lnTo>
                    <a:pt x="0" y="97"/>
                  </a:lnTo>
                  <a:lnTo>
                    <a:pt x="1" y="92"/>
                  </a:lnTo>
                  <a:lnTo>
                    <a:pt x="2" y="86"/>
                  </a:lnTo>
                  <a:lnTo>
                    <a:pt x="3" y="81"/>
                  </a:lnTo>
                  <a:lnTo>
                    <a:pt x="5" y="76"/>
                  </a:lnTo>
                  <a:lnTo>
                    <a:pt x="7" y="71"/>
                  </a:lnTo>
                  <a:lnTo>
                    <a:pt x="8" y="66"/>
                  </a:lnTo>
                  <a:lnTo>
                    <a:pt x="13" y="56"/>
                  </a:lnTo>
                  <a:lnTo>
                    <a:pt x="18" y="48"/>
                  </a:lnTo>
                  <a:lnTo>
                    <a:pt x="22" y="43"/>
                  </a:lnTo>
                  <a:lnTo>
                    <a:pt x="25" y="39"/>
                  </a:lnTo>
                  <a:lnTo>
                    <a:pt x="32" y="31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7" y="13"/>
                  </a:lnTo>
                  <a:lnTo>
                    <a:pt x="61" y="10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7" y="3"/>
                  </a:lnTo>
                  <a:lnTo>
                    <a:pt x="142" y="5"/>
                  </a:lnTo>
                  <a:lnTo>
                    <a:pt x="147" y="6"/>
                  </a:lnTo>
                  <a:lnTo>
                    <a:pt x="152" y="8"/>
                  </a:lnTo>
                  <a:lnTo>
                    <a:pt x="161" y="13"/>
                  </a:lnTo>
                  <a:lnTo>
                    <a:pt x="170" y="18"/>
                  </a:lnTo>
                  <a:lnTo>
                    <a:pt x="175" y="21"/>
                  </a:lnTo>
                  <a:lnTo>
                    <a:pt x="179" y="24"/>
                  </a:lnTo>
                  <a:lnTo>
                    <a:pt x="186" y="31"/>
                  </a:lnTo>
                  <a:lnTo>
                    <a:pt x="193" y="39"/>
                  </a:lnTo>
                  <a:lnTo>
                    <a:pt x="200" y="48"/>
                  </a:lnTo>
                  <a:lnTo>
                    <a:pt x="205" y="56"/>
                  </a:lnTo>
                  <a:lnTo>
                    <a:pt x="207" y="61"/>
                  </a:lnTo>
                  <a:lnTo>
                    <a:pt x="210" y="66"/>
                  </a:lnTo>
                  <a:lnTo>
                    <a:pt x="213" y="76"/>
                  </a:lnTo>
                  <a:lnTo>
                    <a:pt x="216" y="86"/>
                  </a:lnTo>
                  <a:lnTo>
                    <a:pt x="218" y="97"/>
                  </a:lnTo>
                  <a:lnTo>
                    <a:pt x="218" y="108"/>
                  </a:lnTo>
                  <a:lnTo>
                    <a:pt x="218" y="120"/>
                  </a:lnTo>
                  <a:lnTo>
                    <a:pt x="217" y="126"/>
                  </a:lnTo>
                  <a:lnTo>
                    <a:pt x="216" y="131"/>
                  </a:lnTo>
                  <a:lnTo>
                    <a:pt x="215" y="136"/>
                  </a:lnTo>
                  <a:lnTo>
                    <a:pt x="213" y="142"/>
                  </a:lnTo>
                  <a:lnTo>
                    <a:pt x="212" y="147"/>
                  </a:lnTo>
                  <a:lnTo>
                    <a:pt x="210" y="152"/>
                  </a:lnTo>
                  <a:lnTo>
                    <a:pt x="205" y="161"/>
                  </a:lnTo>
                  <a:lnTo>
                    <a:pt x="200" y="170"/>
                  </a:lnTo>
                  <a:lnTo>
                    <a:pt x="197" y="174"/>
                  </a:lnTo>
                  <a:lnTo>
                    <a:pt x="193" y="178"/>
                  </a:lnTo>
                  <a:lnTo>
                    <a:pt x="186" y="186"/>
                  </a:lnTo>
                  <a:lnTo>
                    <a:pt x="179" y="193"/>
                  </a:lnTo>
                  <a:lnTo>
                    <a:pt x="170" y="199"/>
                  </a:lnTo>
                  <a:lnTo>
                    <a:pt x="161" y="205"/>
                  </a:lnTo>
                  <a:lnTo>
                    <a:pt x="157" y="207"/>
                  </a:lnTo>
                  <a:lnTo>
                    <a:pt x="152" y="209"/>
                  </a:lnTo>
                  <a:lnTo>
                    <a:pt x="142" y="213"/>
                  </a:lnTo>
                  <a:lnTo>
                    <a:pt x="131" y="216"/>
                  </a:lnTo>
                  <a:lnTo>
                    <a:pt x="121" y="217"/>
                  </a:lnTo>
                  <a:lnTo>
                    <a:pt x="110" y="218"/>
                  </a:lnTo>
                  <a:lnTo>
                    <a:pt x="97" y="217"/>
                  </a:lnTo>
                  <a:lnTo>
                    <a:pt x="92" y="217"/>
                  </a:lnTo>
                  <a:lnTo>
                    <a:pt x="87" y="216"/>
                  </a:lnTo>
                  <a:lnTo>
                    <a:pt x="81" y="214"/>
                  </a:lnTo>
                  <a:lnTo>
                    <a:pt x="76" y="213"/>
                  </a:lnTo>
                  <a:lnTo>
                    <a:pt x="71" y="211"/>
                  </a:lnTo>
                  <a:lnTo>
                    <a:pt x="66" y="209"/>
                  </a:lnTo>
                  <a:lnTo>
                    <a:pt x="57" y="205"/>
                  </a:lnTo>
                  <a:lnTo>
                    <a:pt x="48" y="199"/>
                  </a:lnTo>
                  <a:lnTo>
                    <a:pt x="44" y="196"/>
                  </a:lnTo>
                  <a:lnTo>
                    <a:pt x="39" y="193"/>
                  </a:lnTo>
                  <a:lnTo>
                    <a:pt x="32" y="186"/>
                  </a:lnTo>
                  <a:lnTo>
                    <a:pt x="25" y="178"/>
                  </a:lnTo>
                  <a:lnTo>
                    <a:pt x="18" y="170"/>
                  </a:lnTo>
                  <a:lnTo>
                    <a:pt x="13" y="161"/>
                  </a:lnTo>
                  <a:lnTo>
                    <a:pt x="11" y="156"/>
                  </a:lnTo>
                  <a:lnTo>
                    <a:pt x="8" y="152"/>
                  </a:lnTo>
                  <a:lnTo>
                    <a:pt x="5" y="142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8"/>
                  </a:lnTo>
                  <a:close/>
                  <a:moveTo>
                    <a:pt x="1" y="108"/>
                  </a:moveTo>
                  <a:lnTo>
                    <a:pt x="2" y="97"/>
                  </a:lnTo>
                  <a:lnTo>
                    <a:pt x="4" y="87"/>
                  </a:lnTo>
                  <a:lnTo>
                    <a:pt x="5" y="81"/>
                  </a:lnTo>
                  <a:lnTo>
                    <a:pt x="6" y="76"/>
                  </a:lnTo>
                  <a:lnTo>
                    <a:pt x="10" y="67"/>
                  </a:lnTo>
                  <a:lnTo>
                    <a:pt x="12" y="62"/>
                  </a:lnTo>
                  <a:lnTo>
                    <a:pt x="14" y="57"/>
                  </a:lnTo>
                  <a:lnTo>
                    <a:pt x="20" y="48"/>
                  </a:lnTo>
                  <a:lnTo>
                    <a:pt x="26" y="40"/>
                  </a:lnTo>
                  <a:lnTo>
                    <a:pt x="29" y="36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9" y="19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3"/>
                  </a:lnTo>
                  <a:lnTo>
                    <a:pt x="92" y="2"/>
                  </a:lnTo>
                  <a:lnTo>
                    <a:pt x="98" y="2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31" y="3"/>
                  </a:lnTo>
                  <a:lnTo>
                    <a:pt x="136" y="4"/>
                  </a:lnTo>
                  <a:lnTo>
                    <a:pt x="141" y="6"/>
                  </a:lnTo>
                  <a:lnTo>
                    <a:pt x="151" y="9"/>
                  </a:lnTo>
                  <a:lnTo>
                    <a:pt x="156" y="12"/>
                  </a:lnTo>
                  <a:lnTo>
                    <a:pt x="161" y="14"/>
                  </a:lnTo>
                  <a:lnTo>
                    <a:pt x="169" y="19"/>
                  </a:lnTo>
                  <a:lnTo>
                    <a:pt x="178" y="26"/>
                  </a:lnTo>
                  <a:lnTo>
                    <a:pt x="182" y="29"/>
                  </a:lnTo>
                  <a:lnTo>
                    <a:pt x="185" y="32"/>
                  </a:lnTo>
                  <a:lnTo>
                    <a:pt x="192" y="40"/>
                  </a:lnTo>
                  <a:lnTo>
                    <a:pt x="198" y="48"/>
                  </a:lnTo>
                  <a:lnTo>
                    <a:pt x="201" y="53"/>
                  </a:lnTo>
                  <a:lnTo>
                    <a:pt x="204" y="57"/>
                  </a:lnTo>
                  <a:lnTo>
                    <a:pt x="208" y="67"/>
                  </a:lnTo>
                  <a:lnTo>
                    <a:pt x="212" y="76"/>
                  </a:lnTo>
                  <a:lnTo>
                    <a:pt x="215" y="87"/>
                  </a:lnTo>
                  <a:lnTo>
                    <a:pt x="216" y="92"/>
                  </a:lnTo>
                  <a:lnTo>
                    <a:pt x="216" y="97"/>
                  </a:lnTo>
                  <a:lnTo>
                    <a:pt x="217" y="108"/>
                  </a:lnTo>
                  <a:lnTo>
                    <a:pt x="216" y="120"/>
                  </a:lnTo>
                  <a:lnTo>
                    <a:pt x="215" y="131"/>
                  </a:lnTo>
                  <a:lnTo>
                    <a:pt x="213" y="136"/>
                  </a:lnTo>
                  <a:lnTo>
                    <a:pt x="212" y="141"/>
                  </a:lnTo>
                  <a:lnTo>
                    <a:pt x="208" y="151"/>
                  </a:lnTo>
                  <a:lnTo>
                    <a:pt x="206" y="156"/>
                  </a:lnTo>
                  <a:lnTo>
                    <a:pt x="204" y="160"/>
                  </a:lnTo>
                  <a:lnTo>
                    <a:pt x="198" y="169"/>
                  </a:lnTo>
                  <a:lnTo>
                    <a:pt x="192" y="177"/>
                  </a:lnTo>
                  <a:lnTo>
                    <a:pt x="189" y="181"/>
                  </a:lnTo>
                  <a:lnTo>
                    <a:pt x="185" y="185"/>
                  </a:lnTo>
                  <a:lnTo>
                    <a:pt x="178" y="192"/>
                  </a:lnTo>
                  <a:lnTo>
                    <a:pt x="169" y="198"/>
                  </a:lnTo>
                  <a:lnTo>
                    <a:pt x="165" y="201"/>
                  </a:lnTo>
                  <a:lnTo>
                    <a:pt x="161" y="203"/>
                  </a:lnTo>
                  <a:lnTo>
                    <a:pt x="151" y="208"/>
                  </a:lnTo>
                  <a:lnTo>
                    <a:pt x="141" y="212"/>
                  </a:lnTo>
                  <a:lnTo>
                    <a:pt x="131" y="214"/>
                  </a:lnTo>
                  <a:lnTo>
                    <a:pt x="126" y="215"/>
                  </a:lnTo>
                  <a:lnTo>
                    <a:pt x="120" y="216"/>
                  </a:lnTo>
                  <a:lnTo>
                    <a:pt x="110" y="216"/>
                  </a:lnTo>
                  <a:lnTo>
                    <a:pt x="98" y="216"/>
                  </a:lnTo>
                  <a:lnTo>
                    <a:pt x="87" y="214"/>
                  </a:lnTo>
                  <a:lnTo>
                    <a:pt x="82" y="213"/>
                  </a:lnTo>
                  <a:lnTo>
                    <a:pt x="77" y="212"/>
                  </a:lnTo>
                  <a:lnTo>
                    <a:pt x="67" y="208"/>
                  </a:lnTo>
                  <a:lnTo>
                    <a:pt x="62" y="206"/>
                  </a:lnTo>
                  <a:lnTo>
                    <a:pt x="57" y="203"/>
                  </a:lnTo>
                  <a:lnTo>
                    <a:pt x="49" y="198"/>
                  </a:lnTo>
                  <a:lnTo>
                    <a:pt x="40" y="192"/>
                  </a:lnTo>
                  <a:lnTo>
                    <a:pt x="36" y="189"/>
                  </a:lnTo>
                  <a:lnTo>
                    <a:pt x="33" y="185"/>
                  </a:lnTo>
                  <a:lnTo>
                    <a:pt x="26" y="177"/>
                  </a:lnTo>
                  <a:lnTo>
                    <a:pt x="20" y="169"/>
                  </a:lnTo>
                  <a:lnTo>
                    <a:pt x="17" y="165"/>
                  </a:lnTo>
                  <a:lnTo>
                    <a:pt x="14" y="160"/>
                  </a:lnTo>
                  <a:lnTo>
                    <a:pt x="10" y="151"/>
                  </a:lnTo>
                  <a:lnTo>
                    <a:pt x="6" y="141"/>
                  </a:lnTo>
                  <a:lnTo>
                    <a:pt x="4" y="131"/>
                  </a:lnTo>
                  <a:lnTo>
                    <a:pt x="3" y="126"/>
                  </a:lnTo>
                  <a:lnTo>
                    <a:pt x="2" y="120"/>
                  </a:lnTo>
                  <a:lnTo>
                    <a:pt x="1" y="10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2" name="Freeform 244"/>
            <p:cNvSpPr>
              <a:spLocks noEditPoints="1"/>
            </p:cNvSpPr>
            <p:nvPr/>
          </p:nvSpPr>
          <p:spPr bwMode="auto">
            <a:xfrm rot="1413173">
              <a:off x="2239" y="1727"/>
              <a:ext cx="1240" cy="1235"/>
            </a:xfrm>
            <a:custGeom>
              <a:avLst/>
              <a:gdLst>
                <a:gd name="T0" fmla="*/ 563 w 216"/>
                <a:gd name="T1" fmla="*/ 16302 h 215"/>
                <a:gd name="T2" fmla="*/ 1716 w 216"/>
                <a:gd name="T3" fmla="*/ 12505 h 215"/>
                <a:gd name="T4" fmla="*/ 3594 w 216"/>
                <a:gd name="T5" fmla="*/ 8909 h 215"/>
                <a:gd name="T6" fmla="*/ 6062 w 216"/>
                <a:gd name="T7" fmla="*/ 5871 h 215"/>
                <a:gd name="T8" fmla="*/ 9851 w 216"/>
                <a:gd name="T9" fmla="*/ 3033 h 215"/>
                <a:gd name="T10" fmla="*/ 14369 w 216"/>
                <a:gd name="T11" fmla="*/ 959 h 215"/>
                <a:gd name="T12" fmla="*/ 18359 w 216"/>
                <a:gd name="T13" fmla="*/ 195 h 215"/>
                <a:gd name="T14" fmla="*/ 24588 w 216"/>
                <a:gd name="T15" fmla="*/ 362 h 215"/>
                <a:gd name="T16" fmla="*/ 28376 w 216"/>
                <a:gd name="T17" fmla="*/ 1516 h 215"/>
                <a:gd name="T18" fmla="*/ 31769 w 216"/>
                <a:gd name="T19" fmla="*/ 3401 h 215"/>
                <a:gd name="T20" fmla="*/ 34800 w 216"/>
                <a:gd name="T21" fmla="*/ 5871 h 215"/>
                <a:gd name="T22" fmla="*/ 37831 w 216"/>
                <a:gd name="T23" fmla="*/ 9869 h 215"/>
                <a:gd name="T24" fmla="*/ 39910 w 216"/>
                <a:gd name="T25" fmla="*/ 14223 h 215"/>
                <a:gd name="T26" fmla="*/ 40667 w 216"/>
                <a:gd name="T27" fmla="*/ 18180 h 215"/>
                <a:gd name="T28" fmla="*/ 40501 w 216"/>
                <a:gd name="T29" fmla="*/ 24648 h 215"/>
                <a:gd name="T30" fmla="*/ 39152 w 216"/>
                <a:gd name="T31" fmla="*/ 28439 h 215"/>
                <a:gd name="T32" fmla="*/ 37275 w 216"/>
                <a:gd name="T33" fmla="*/ 31840 h 215"/>
                <a:gd name="T34" fmla="*/ 34800 w 216"/>
                <a:gd name="T35" fmla="*/ 34879 h 215"/>
                <a:gd name="T36" fmla="*/ 31011 w 216"/>
                <a:gd name="T37" fmla="*/ 37912 h 215"/>
                <a:gd name="T38" fmla="*/ 26499 w 216"/>
                <a:gd name="T39" fmla="*/ 39991 h 215"/>
                <a:gd name="T40" fmla="*/ 22509 w 216"/>
                <a:gd name="T41" fmla="*/ 40749 h 215"/>
                <a:gd name="T42" fmla="*/ 16281 w 216"/>
                <a:gd name="T43" fmla="*/ 40387 h 215"/>
                <a:gd name="T44" fmla="*/ 12492 w 216"/>
                <a:gd name="T45" fmla="*/ 39233 h 215"/>
                <a:gd name="T46" fmla="*/ 9093 w 216"/>
                <a:gd name="T47" fmla="*/ 37349 h 215"/>
                <a:gd name="T48" fmla="*/ 6062 w 216"/>
                <a:gd name="T49" fmla="*/ 34879 h 215"/>
                <a:gd name="T50" fmla="*/ 3031 w 216"/>
                <a:gd name="T51" fmla="*/ 31082 h 215"/>
                <a:gd name="T52" fmla="*/ 953 w 216"/>
                <a:gd name="T53" fmla="*/ 26527 h 215"/>
                <a:gd name="T54" fmla="*/ 195 w 216"/>
                <a:gd name="T55" fmla="*/ 22569 h 215"/>
                <a:gd name="T56" fmla="*/ 362 w 216"/>
                <a:gd name="T57" fmla="*/ 18180 h 215"/>
                <a:gd name="T58" fmla="*/ 1877 w 216"/>
                <a:gd name="T59" fmla="*/ 12505 h 215"/>
                <a:gd name="T60" fmla="*/ 3789 w 216"/>
                <a:gd name="T61" fmla="*/ 9105 h 215"/>
                <a:gd name="T62" fmla="*/ 7578 w 216"/>
                <a:gd name="T63" fmla="*/ 4917 h 215"/>
                <a:gd name="T64" fmla="*/ 10018 w 216"/>
                <a:gd name="T65" fmla="*/ 3234 h 215"/>
                <a:gd name="T66" fmla="*/ 14369 w 216"/>
                <a:gd name="T67" fmla="*/ 1120 h 215"/>
                <a:gd name="T68" fmla="*/ 18359 w 216"/>
                <a:gd name="T69" fmla="*/ 362 h 215"/>
                <a:gd name="T70" fmla="*/ 24588 w 216"/>
                <a:gd name="T71" fmla="*/ 758 h 215"/>
                <a:gd name="T72" fmla="*/ 29134 w 216"/>
                <a:gd name="T73" fmla="*/ 2275 h 215"/>
                <a:gd name="T74" fmla="*/ 33285 w 216"/>
                <a:gd name="T75" fmla="*/ 4917 h 215"/>
                <a:gd name="T76" fmla="*/ 36517 w 216"/>
                <a:gd name="T77" fmla="*/ 8346 h 215"/>
                <a:gd name="T78" fmla="*/ 38228 w 216"/>
                <a:gd name="T79" fmla="*/ 10788 h 215"/>
                <a:gd name="T80" fmla="*/ 39910 w 216"/>
                <a:gd name="T81" fmla="*/ 15343 h 215"/>
                <a:gd name="T82" fmla="*/ 40501 w 216"/>
                <a:gd name="T83" fmla="*/ 20294 h 215"/>
                <a:gd name="T84" fmla="*/ 39743 w 216"/>
                <a:gd name="T85" fmla="*/ 26527 h 215"/>
                <a:gd name="T86" fmla="*/ 38228 w 216"/>
                <a:gd name="T87" fmla="*/ 30123 h 215"/>
                <a:gd name="T88" fmla="*/ 34640 w 216"/>
                <a:gd name="T89" fmla="*/ 34678 h 215"/>
                <a:gd name="T90" fmla="*/ 31769 w 216"/>
                <a:gd name="T91" fmla="*/ 37153 h 215"/>
                <a:gd name="T92" fmla="*/ 28376 w 216"/>
                <a:gd name="T93" fmla="*/ 39032 h 215"/>
                <a:gd name="T94" fmla="*/ 24588 w 216"/>
                <a:gd name="T95" fmla="*/ 40186 h 215"/>
                <a:gd name="T96" fmla="*/ 18359 w 216"/>
                <a:gd name="T97" fmla="*/ 40387 h 215"/>
                <a:gd name="T98" fmla="*/ 12492 w 216"/>
                <a:gd name="T99" fmla="*/ 39032 h 215"/>
                <a:gd name="T100" fmla="*/ 9093 w 216"/>
                <a:gd name="T101" fmla="*/ 37153 h 215"/>
                <a:gd name="T102" fmla="*/ 4908 w 216"/>
                <a:gd name="T103" fmla="*/ 33356 h 215"/>
                <a:gd name="T104" fmla="*/ 3232 w 216"/>
                <a:gd name="T105" fmla="*/ 30886 h 215"/>
                <a:gd name="T106" fmla="*/ 1320 w 216"/>
                <a:gd name="T107" fmla="*/ 26527 h 215"/>
                <a:gd name="T108" fmla="*/ 362 w 216"/>
                <a:gd name="T109" fmla="*/ 22569 h 2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215"/>
                <a:gd name="T167" fmla="*/ 216 w 216"/>
                <a:gd name="T168" fmla="*/ 215 h 2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215">
                  <a:moveTo>
                    <a:pt x="0" y="107"/>
                  </a:moveTo>
                  <a:lnTo>
                    <a:pt x="1" y="96"/>
                  </a:lnTo>
                  <a:lnTo>
                    <a:pt x="3" y="86"/>
                  </a:lnTo>
                  <a:lnTo>
                    <a:pt x="4" y="80"/>
                  </a:lnTo>
                  <a:lnTo>
                    <a:pt x="5" y="75"/>
                  </a:lnTo>
                  <a:lnTo>
                    <a:pt x="9" y="66"/>
                  </a:lnTo>
                  <a:lnTo>
                    <a:pt x="11" y="61"/>
                  </a:lnTo>
                  <a:lnTo>
                    <a:pt x="13" y="56"/>
                  </a:lnTo>
                  <a:lnTo>
                    <a:pt x="19" y="47"/>
                  </a:lnTo>
                  <a:lnTo>
                    <a:pt x="25" y="39"/>
                  </a:lnTo>
                  <a:lnTo>
                    <a:pt x="28" y="35"/>
                  </a:lnTo>
                  <a:lnTo>
                    <a:pt x="32" y="31"/>
                  </a:lnTo>
                  <a:lnTo>
                    <a:pt x="39" y="25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6" y="2"/>
                  </a:lnTo>
                  <a:lnTo>
                    <a:pt x="91" y="1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19" y="1"/>
                  </a:lnTo>
                  <a:lnTo>
                    <a:pt x="130" y="2"/>
                  </a:lnTo>
                  <a:lnTo>
                    <a:pt x="135" y="3"/>
                  </a:lnTo>
                  <a:lnTo>
                    <a:pt x="140" y="5"/>
                  </a:lnTo>
                  <a:lnTo>
                    <a:pt x="150" y="8"/>
                  </a:lnTo>
                  <a:lnTo>
                    <a:pt x="155" y="11"/>
                  </a:lnTo>
                  <a:lnTo>
                    <a:pt x="160" y="13"/>
                  </a:lnTo>
                  <a:lnTo>
                    <a:pt x="168" y="18"/>
                  </a:lnTo>
                  <a:lnTo>
                    <a:pt x="177" y="25"/>
                  </a:lnTo>
                  <a:lnTo>
                    <a:pt x="181" y="28"/>
                  </a:lnTo>
                  <a:lnTo>
                    <a:pt x="184" y="31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0" y="52"/>
                  </a:lnTo>
                  <a:lnTo>
                    <a:pt x="203" y="56"/>
                  </a:lnTo>
                  <a:lnTo>
                    <a:pt x="207" y="66"/>
                  </a:lnTo>
                  <a:lnTo>
                    <a:pt x="211" y="75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5" y="96"/>
                  </a:lnTo>
                  <a:lnTo>
                    <a:pt x="216" y="107"/>
                  </a:lnTo>
                  <a:lnTo>
                    <a:pt x="215" y="119"/>
                  </a:lnTo>
                  <a:lnTo>
                    <a:pt x="214" y="130"/>
                  </a:lnTo>
                  <a:lnTo>
                    <a:pt x="212" y="135"/>
                  </a:lnTo>
                  <a:lnTo>
                    <a:pt x="211" y="140"/>
                  </a:lnTo>
                  <a:lnTo>
                    <a:pt x="207" y="150"/>
                  </a:lnTo>
                  <a:lnTo>
                    <a:pt x="205" y="155"/>
                  </a:lnTo>
                  <a:lnTo>
                    <a:pt x="203" y="159"/>
                  </a:lnTo>
                  <a:lnTo>
                    <a:pt x="197" y="168"/>
                  </a:lnTo>
                  <a:lnTo>
                    <a:pt x="191" y="176"/>
                  </a:lnTo>
                  <a:lnTo>
                    <a:pt x="188" y="180"/>
                  </a:lnTo>
                  <a:lnTo>
                    <a:pt x="184" y="184"/>
                  </a:lnTo>
                  <a:lnTo>
                    <a:pt x="177" y="191"/>
                  </a:lnTo>
                  <a:lnTo>
                    <a:pt x="168" y="197"/>
                  </a:lnTo>
                  <a:lnTo>
                    <a:pt x="164" y="200"/>
                  </a:lnTo>
                  <a:lnTo>
                    <a:pt x="160" y="202"/>
                  </a:lnTo>
                  <a:lnTo>
                    <a:pt x="150" y="207"/>
                  </a:lnTo>
                  <a:lnTo>
                    <a:pt x="140" y="211"/>
                  </a:lnTo>
                  <a:lnTo>
                    <a:pt x="130" y="213"/>
                  </a:lnTo>
                  <a:lnTo>
                    <a:pt x="125" y="214"/>
                  </a:lnTo>
                  <a:lnTo>
                    <a:pt x="119" y="215"/>
                  </a:lnTo>
                  <a:lnTo>
                    <a:pt x="109" y="215"/>
                  </a:lnTo>
                  <a:lnTo>
                    <a:pt x="97" y="215"/>
                  </a:lnTo>
                  <a:lnTo>
                    <a:pt x="86" y="213"/>
                  </a:lnTo>
                  <a:lnTo>
                    <a:pt x="81" y="212"/>
                  </a:lnTo>
                  <a:lnTo>
                    <a:pt x="76" y="211"/>
                  </a:lnTo>
                  <a:lnTo>
                    <a:pt x="66" y="207"/>
                  </a:lnTo>
                  <a:lnTo>
                    <a:pt x="61" y="205"/>
                  </a:lnTo>
                  <a:lnTo>
                    <a:pt x="56" y="202"/>
                  </a:lnTo>
                  <a:lnTo>
                    <a:pt x="48" y="197"/>
                  </a:lnTo>
                  <a:lnTo>
                    <a:pt x="39" y="191"/>
                  </a:lnTo>
                  <a:lnTo>
                    <a:pt x="35" y="188"/>
                  </a:lnTo>
                  <a:lnTo>
                    <a:pt x="32" y="184"/>
                  </a:lnTo>
                  <a:lnTo>
                    <a:pt x="25" y="176"/>
                  </a:lnTo>
                  <a:lnTo>
                    <a:pt x="19" y="168"/>
                  </a:lnTo>
                  <a:lnTo>
                    <a:pt x="16" y="164"/>
                  </a:lnTo>
                  <a:lnTo>
                    <a:pt x="13" y="159"/>
                  </a:lnTo>
                  <a:lnTo>
                    <a:pt x="9" y="150"/>
                  </a:lnTo>
                  <a:lnTo>
                    <a:pt x="5" y="140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1" y="119"/>
                  </a:lnTo>
                  <a:lnTo>
                    <a:pt x="0" y="107"/>
                  </a:lnTo>
                  <a:close/>
                  <a:moveTo>
                    <a:pt x="2" y="107"/>
                  </a:moveTo>
                  <a:lnTo>
                    <a:pt x="2" y="96"/>
                  </a:lnTo>
                  <a:lnTo>
                    <a:pt x="4" y="86"/>
                  </a:lnTo>
                  <a:lnTo>
                    <a:pt x="7" y="76"/>
                  </a:lnTo>
                  <a:lnTo>
                    <a:pt x="10" y="66"/>
                  </a:lnTo>
                  <a:lnTo>
                    <a:pt x="12" y="61"/>
                  </a:lnTo>
                  <a:lnTo>
                    <a:pt x="15" y="57"/>
                  </a:lnTo>
                  <a:lnTo>
                    <a:pt x="20" y="48"/>
                  </a:lnTo>
                  <a:lnTo>
                    <a:pt x="26" y="40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4" y="22"/>
                  </a:lnTo>
                  <a:lnTo>
                    <a:pt x="48" y="20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1" y="5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9" y="1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40" y="6"/>
                  </a:lnTo>
                  <a:lnTo>
                    <a:pt x="150" y="10"/>
                  </a:lnTo>
                  <a:lnTo>
                    <a:pt x="154" y="12"/>
                  </a:lnTo>
                  <a:lnTo>
                    <a:pt x="159" y="14"/>
                  </a:lnTo>
                  <a:lnTo>
                    <a:pt x="168" y="20"/>
                  </a:lnTo>
                  <a:lnTo>
                    <a:pt x="176" y="26"/>
                  </a:lnTo>
                  <a:lnTo>
                    <a:pt x="183" y="32"/>
                  </a:lnTo>
                  <a:lnTo>
                    <a:pt x="190" y="40"/>
                  </a:lnTo>
                  <a:lnTo>
                    <a:pt x="193" y="44"/>
                  </a:lnTo>
                  <a:lnTo>
                    <a:pt x="196" y="48"/>
                  </a:lnTo>
                  <a:lnTo>
                    <a:pt x="199" y="52"/>
                  </a:lnTo>
                  <a:lnTo>
                    <a:pt x="202" y="57"/>
                  </a:lnTo>
                  <a:lnTo>
                    <a:pt x="206" y="66"/>
                  </a:lnTo>
                  <a:lnTo>
                    <a:pt x="210" y="76"/>
                  </a:lnTo>
                  <a:lnTo>
                    <a:pt x="211" y="81"/>
                  </a:lnTo>
                  <a:lnTo>
                    <a:pt x="212" y="86"/>
                  </a:lnTo>
                  <a:lnTo>
                    <a:pt x="214" y="96"/>
                  </a:lnTo>
                  <a:lnTo>
                    <a:pt x="214" y="107"/>
                  </a:lnTo>
                  <a:lnTo>
                    <a:pt x="214" y="119"/>
                  </a:lnTo>
                  <a:lnTo>
                    <a:pt x="212" y="130"/>
                  </a:lnTo>
                  <a:lnTo>
                    <a:pt x="210" y="140"/>
                  </a:lnTo>
                  <a:lnTo>
                    <a:pt x="206" y="149"/>
                  </a:lnTo>
                  <a:lnTo>
                    <a:pt x="204" y="154"/>
                  </a:lnTo>
                  <a:lnTo>
                    <a:pt x="202" y="159"/>
                  </a:lnTo>
                  <a:lnTo>
                    <a:pt x="196" y="167"/>
                  </a:lnTo>
                  <a:lnTo>
                    <a:pt x="190" y="176"/>
                  </a:lnTo>
                  <a:lnTo>
                    <a:pt x="183" y="183"/>
                  </a:lnTo>
                  <a:lnTo>
                    <a:pt x="176" y="190"/>
                  </a:lnTo>
                  <a:lnTo>
                    <a:pt x="172" y="193"/>
                  </a:lnTo>
                  <a:lnTo>
                    <a:pt x="168" y="196"/>
                  </a:lnTo>
                  <a:lnTo>
                    <a:pt x="163" y="199"/>
                  </a:lnTo>
                  <a:lnTo>
                    <a:pt x="159" y="201"/>
                  </a:lnTo>
                  <a:lnTo>
                    <a:pt x="150" y="206"/>
                  </a:lnTo>
                  <a:lnTo>
                    <a:pt x="140" y="209"/>
                  </a:lnTo>
                  <a:lnTo>
                    <a:pt x="135" y="211"/>
                  </a:lnTo>
                  <a:lnTo>
                    <a:pt x="130" y="212"/>
                  </a:lnTo>
                  <a:lnTo>
                    <a:pt x="119" y="213"/>
                  </a:lnTo>
                  <a:lnTo>
                    <a:pt x="109" y="214"/>
                  </a:lnTo>
                  <a:lnTo>
                    <a:pt x="97" y="213"/>
                  </a:lnTo>
                  <a:lnTo>
                    <a:pt x="86" y="212"/>
                  </a:lnTo>
                  <a:lnTo>
                    <a:pt x="76" y="209"/>
                  </a:lnTo>
                  <a:lnTo>
                    <a:pt x="66" y="206"/>
                  </a:lnTo>
                  <a:lnTo>
                    <a:pt x="62" y="204"/>
                  </a:lnTo>
                  <a:lnTo>
                    <a:pt x="57" y="201"/>
                  </a:lnTo>
                  <a:lnTo>
                    <a:pt x="48" y="196"/>
                  </a:lnTo>
                  <a:lnTo>
                    <a:pt x="40" y="190"/>
                  </a:lnTo>
                  <a:lnTo>
                    <a:pt x="33" y="183"/>
                  </a:lnTo>
                  <a:lnTo>
                    <a:pt x="26" y="176"/>
                  </a:lnTo>
                  <a:lnTo>
                    <a:pt x="23" y="172"/>
                  </a:lnTo>
                  <a:lnTo>
                    <a:pt x="20" y="167"/>
                  </a:lnTo>
                  <a:lnTo>
                    <a:pt x="17" y="163"/>
                  </a:lnTo>
                  <a:lnTo>
                    <a:pt x="15" y="159"/>
                  </a:lnTo>
                  <a:lnTo>
                    <a:pt x="10" y="149"/>
                  </a:lnTo>
                  <a:lnTo>
                    <a:pt x="7" y="140"/>
                  </a:lnTo>
                  <a:lnTo>
                    <a:pt x="5" y="135"/>
                  </a:lnTo>
                  <a:lnTo>
                    <a:pt x="4" y="130"/>
                  </a:lnTo>
                  <a:lnTo>
                    <a:pt x="2" y="119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3" name="Freeform 245"/>
            <p:cNvSpPr>
              <a:spLocks noEditPoints="1"/>
            </p:cNvSpPr>
            <p:nvPr/>
          </p:nvSpPr>
          <p:spPr bwMode="auto">
            <a:xfrm rot="1413173">
              <a:off x="2251" y="1732"/>
              <a:ext cx="1218" cy="1224"/>
            </a:xfrm>
            <a:custGeom>
              <a:avLst/>
              <a:gdLst>
                <a:gd name="T0" fmla="*/ 362 w 212"/>
                <a:gd name="T1" fmla="*/ 16113 h 213"/>
                <a:gd name="T2" fmla="*/ 1879 w 212"/>
                <a:gd name="T3" fmla="*/ 11395 h 213"/>
                <a:gd name="T4" fmla="*/ 4556 w 212"/>
                <a:gd name="T5" fmla="*/ 7396 h 213"/>
                <a:gd name="T6" fmla="*/ 7957 w 212"/>
                <a:gd name="T7" fmla="*/ 3994 h 213"/>
                <a:gd name="T8" fmla="*/ 10433 w 212"/>
                <a:gd name="T9" fmla="*/ 2477 h 213"/>
                <a:gd name="T10" fmla="*/ 14984 w 212"/>
                <a:gd name="T11" fmla="*/ 759 h 213"/>
                <a:gd name="T12" fmla="*/ 20298 w 212"/>
                <a:gd name="T13" fmla="*/ 0 h 213"/>
                <a:gd name="T14" fmla="*/ 26176 w 212"/>
                <a:gd name="T15" fmla="*/ 960 h 213"/>
                <a:gd name="T16" fmla="*/ 29772 w 212"/>
                <a:gd name="T17" fmla="*/ 2477 h 213"/>
                <a:gd name="T18" fmla="*/ 34328 w 212"/>
                <a:gd name="T19" fmla="*/ 5879 h 213"/>
                <a:gd name="T20" fmla="*/ 36804 w 212"/>
                <a:gd name="T21" fmla="*/ 8919 h 213"/>
                <a:gd name="T22" fmla="*/ 38683 w 212"/>
                <a:gd name="T23" fmla="*/ 12349 h 213"/>
                <a:gd name="T24" fmla="*/ 39844 w 212"/>
                <a:gd name="T25" fmla="*/ 16113 h 213"/>
                <a:gd name="T26" fmla="*/ 40205 w 212"/>
                <a:gd name="T27" fmla="*/ 22388 h 213"/>
                <a:gd name="T28" fmla="*/ 38683 w 212"/>
                <a:gd name="T29" fmla="*/ 28072 h 213"/>
                <a:gd name="T30" fmla="*/ 36804 w 212"/>
                <a:gd name="T31" fmla="*/ 31502 h 213"/>
                <a:gd name="T32" fmla="*/ 33007 w 212"/>
                <a:gd name="T33" fmla="*/ 35864 h 213"/>
                <a:gd name="T34" fmla="*/ 30530 w 212"/>
                <a:gd name="T35" fmla="*/ 37576 h 213"/>
                <a:gd name="T36" fmla="*/ 26176 w 212"/>
                <a:gd name="T37" fmla="*/ 39461 h 213"/>
                <a:gd name="T38" fmla="*/ 22183 w 212"/>
                <a:gd name="T39" fmla="*/ 40220 h 213"/>
                <a:gd name="T40" fmla="*/ 15943 w 212"/>
                <a:gd name="T41" fmla="*/ 40053 h 213"/>
                <a:gd name="T42" fmla="*/ 11387 w 212"/>
                <a:gd name="T43" fmla="*/ 38536 h 213"/>
                <a:gd name="T44" fmla="*/ 7193 w 212"/>
                <a:gd name="T45" fmla="*/ 35864 h 213"/>
                <a:gd name="T46" fmla="*/ 3993 w 212"/>
                <a:gd name="T47" fmla="*/ 32462 h 213"/>
                <a:gd name="T48" fmla="*/ 2476 w 212"/>
                <a:gd name="T49" fmla="*/ 29985 h 213"/>
                <a:gd name="T50" fmla="*/ 563 w 212"/>
                <a:gd name="T51" fmla="*/ 25428 h 213"/>
                <a:gd name="T52" fmla="*/ 0 w 212"/>
                <a:gd name="T53" fmla="*/ 20113 h 213"/>
                <a:gd name="T54" fmla="*/ 563 w 212"/>
                <a:gd name="T55" fmla="*/ 16113 h 213"/>
                <a:gd name="T56" fmla="*/ 2080 w 212"/>
                <a:gd name="T57" fmla="*/ 11591 h 213"/>
                <a:gd name="T58" fmla="*/ 3597 w 212"/>
                <a:gd name="T59" fmla="*/ 9114 h 213"/>
                <a:gd name="T60" fmla="*/ 7394 w 212"/>
                <a:gd name="T61" fmla="*/ 4919 h 213"/>
                <a:gd name="T62" fmla="*/ 10629 w 212"/>
                <a:gd name="T63" fmla="*/ 2643 h 213"/>
                <a:gd name="T64" fmla="*/ 14984 w 212"/>
                <a:gd name="T65" fmla="*/ 960 h 213"/>
                <a:gd name="T66" fmla="*/ 20298 w 212"/>
                <a:gd name="T67" fmla="*/ 362 h 213"/>
                <a:gd name="T68" fmla="*/ 26176 w 212"/>
                <a:gd name="T69" fmla="*/ 1322 h 213"/>
                <a:gd name="T70" fmla="*/ 29577 w 212"/>
                <a:gd name="T71" fmla="*/ 2643 h 213"/>
                <a:gd name="T72" fmla="*/ 32811 w 212"/>
                <a:gd name="T73" fmla="*/ 4919 h 213"/>
                <a:gd name="T74" fmla="*/ 36046 w 212"/>
                <a:gd name="T75" fmla="*/ 8355 h 213"/>
                <a:gd name="T76" fmla="*/ 38488 w 212"/>
                <a:gd name="T77" fmla="*/ 12516 h 213"/>
                <a:gd name="T78" fmla="*/ 39642 w 212"/>
                <a:gd name="T79" fmla="*/ 16113 h 213"/>
                <a:gd name="T80" fmla="*/ 39844 w 212"/>
                <a:gd name="T81" fmla="*/ 22388 h 213"/>
                <a:gd name="T82" fmla="*/ 38488 w 212"/>
                <a:gd name="T83" fmla="*/ 28072 h 213"/>
                <a:gd name="T84" fmla="*/ 37166 w 212"/>
                <a:gd name="T85" fmla="*/ 30543 h 213"/>
                <a:gd name="T86" fmla="*/ 34133 w 212"/>
                <a:gd name="T87" fmla="*/ 34341 h 213"/>
                <a:gd name="T88" fmla="*/ 31295 w 212"/>
                <a:gd name="T89" fmla="*/ 36818 h 213"/>
                <a:gd name="T90" fmla="*/ 26176 w 212"/>
                <a:gd name="T91" fmla="*/ 39294 h 213"/>
                <a:gd name="T92" fmla="*/ 22183 w 212"/>
                <a:gd name="T93" fmla="*/ 40053 h 213"/>
                <a:gd name="T94" fmla="*/ 15943 w 212"/>
                <a:gd name="T95" fmla="*/ 39662 h 213"/>
                <a:gd name="T96" fmla="*/ 11387 w 212"/>
                <a:gd name="T97" fmla="*/ 38139 h 213"/>
                <a:gd name="T98" fmla="*/ 8911 w 212"/>
                <a:gd name="T99" fmla="*/ 36818 h 213"/>
                <a:gd name="T100" fmla="*/ 4751 w 212"/>
                <a:gd name="T101" fmla="*/ 33019 h 213"/>
                <a:gd name="T102" fmla="*/ 2643 w 212"/>
                <a:gd name="T103" fmla="*/ 29784 h 213"/>
                <a:gd name="T104" fmla="*/ 758 w 212"/>
                <a:gd name="T105" fmla="*/ 25227 h 213"/>
                <a:gd name="T106" fmla="*/ 195 w 212"/>
                <a:gd name="T107" fmla="*/ 20113 h 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2"/>
                <a:gd name="T163" fmla="*/ 0 h 213"/>
                <a:gd name="T164" fmla="*/ 212 w 212"/>
                <a:gd name="T165" fmla="*/ 213 h 2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2" h="213">
                  <a:moveTo>
                    <a:pt x="0" y="106"/>
                  </a:moveTo>
                  <a:lnTo>
                    <a:pt x="0" y="95"/>
                  </a:lnTo>
                  <a:lnTo>
                    <a:pt x="2" y="8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10" y="60"/>
                  </a:lnTo>
                  <a:lnTo>
                    <a:pt x="13" y="56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2" y="21"/>
                  </a:lnTo>
                  <a:lnTo>
                    <a:pt x="46" y="19"/>
                  </a:lnTo>
                  <a:lnTo>
                    <a:pt x="51" y="16"/>
                  </a:lnTo>
                  <a:lnTo>
                    <a:pt x="55" y="13"/>
                  </a:lnTo>
                  <a:lnTo>
                    <a:pt x="64" y="9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7" y="1"/>
                  </a:lnTo>
                  <a:lnTo>
                    <a:pt x="128" y="3"/>
                  </a:lnTo>
                  <a:lnTo>
                    <a:pt x="138" y="5"/>
                  </a:lnTo>
                  <a:lnTo>
                    <a:pt x="148" y="9"/>
                  </a:lnTo>
                  <a:lnTo>
                    <a:pt x="152" y="11"/>
                  </a:lnTo>
                  <a:lnTo>
                    <a:pt x="157" y="13"/>
                  </a:lnTo>
                  <a:lnTo>
                    <a:pt x="166" y="19"/>
                  </a:lnTo>
                  <a:lnTo>
                    <a:pt x="174" y="25"/>
                  </a:lnTo>
                  <a:lnTo>
                    <a:pt x="181" y="31"/>
                  </a:lnTo>
                  <a:lnTo>
                    <a:pt x="188" y="39"/>
                  </a:lnTo>
                  <a:lnTo>
                    <a:pt x="191" y="43"/>
                  </a:lnTo>
                  <a:lnTo>
                    <a:pt x="194" y="47"/>
                  </a:lnTo>
                  <a:lnTo>
                    <a:pt x="197" y="51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8" y="75"/>
                  </a:lnTo>
                  <a:lnTo>
                    <a:pt x="209" y="80"/>
                  </a:lnTo>
                  <a:lnTo>
                    <a:pt x="210" y="85"/>
                  </a:lnTo>
                  <a:lnTo>
                    <a:pt x="212" y="95"/>
                  </a:lnTo>
                  <a:lnTo>
                    <a:pt x="212" y="106"/>
                  </a:lnTo>
                  <a:lnTo>
                    <a:pt x="212" y="118"/>
                  </a:lnTo>
                  <a:lnTo>
                    <a:pt x="210" y="129"/>
                  </a:lnTo>
                  <a:lnTo>
                    <a:pt x="208" y="139"/>
                  </a:lnTo>
                  <a:lnTo>
                    <a:pt x="204" y="148"/>
                  </a:lnTo>
                  <a:lnTo>
                    <a:pt x="202" y="153"/>
                  </a:lnTo>
                  <a:lnTo>
                    <a:pt x="200" y="158"/>
                  </a:lnTo>
                  <a:lnTo>
                    <a:pt x="194" y="166"/>
                  </a:lnTo>
                  <a:lnTo>
                    <a:pt x="188" y="175"/>
                  </a:lnTo>
                  <a:lnTo>
                    <a:pt x="181" y="182"/>
                  </a:lnTo>
                  <a:lnTo>
                    <a:pt x="174" y="189"/>
                  </a:lnTo>
                  <a:lnTo>
                    <a:pt x="170" y="192"/>
                  </a:lnTo>
                  <a:lnTo>
                    <a:pt x="166" y="195"/>
                  </a:lnTo>
                  <a:lnTo>
                    <a:pt x="161" y="198"/>
                  </a:lnTo>
                  <a:lnTo>
                    <a:pt x="157" y="200"/>
                  </a:lnTo>
                  <a:lnTo>
                    <a:pt x="148" y="205"/>
                  </a:lnTo>
                  <a:lnTo>
                    <a:pt x="138" y="208"/>
                  </a:lnTo>
                  <a:lnTo>
                    <a:pt x="133" y="210"/>
                  </a:lnTo>
                  <a:lnTo>
                    <a:pt x="128" y="211"/>
                  </a:lnTo>
                  <a:lnTo>
                    <a:pt x="117" y="212"/>
                  </a:lnTo>
                  <a:lnTo>
                    <a:pt x="107" y="213"/>
                  </a:lnTo>
                  <a:lnTo>
                    <a:pt x="95" y="212"/>
                  </a:lnTo>
                  <a:lnTo>
                    <a:pt x="84" y="211"/>
                  </a:lnTo>
                  <a:lnTo>
                    <a:pt x="74" y="208"/>
                  </a:lnTo>
                  <a:lnTo>
                    <a:pt x="64" y="205"/>
                  </a:lnTo>
                  <a:lnTo>
                    <a:pt x="60" y="203"/>
                  </a:lnTo>
                  <a:lnTo>
                    <a:pt x="55" y="200"/>
                  </a:lnTo>
                  <a:lnTo>
                    <a:pt x="46" y="195"/>
                  </a:lnTo>
                  <a:lnTo>
                    <a:pt x="38" y="189"/>
                  </a:lnTo>
                  <a:lnTo>
                    <a:pt x="31" y="182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8" y="166"/>
                  </a:lnTo>
                  <a:lnTo>
                    <a:pt x="15" y="162"/>
                  </a:lnTo>
                  <a:lnTo>
                    <a:pt x="13" y="158"/>
                  </a:lnTo>
                  <a:lnTo>
                    <a:pt x="8" y="148"/>
                  </a:lnTo>
                  <a:lnTo>
                    <a:pt x="5" y="139"/>
                  </a:lnTo>
                  <a:lnTo>
                    <a:pt x="3" y="134"/>
                  </a:lnTo>
                  <a:lnTo>
                    <a:pt x="2" y="129"/>
                  </a:lnTo>
                  <a:lnTo>
                    <a:pt x="0" y="118"/>
                  </a:lnTo>
                  <a:lnTo>
                    <a:pt x="0" y="106"/>
                  </a:lnTo>
                  <a:close/>
                  <a:moveTo>
                    <a:pt x="1" y="106"/>
                  </a:moveTo>
                  <a:lnTo>
                    <a:pt x="2" y="96"/>
                  </a:lnTo>
                  <a:lnTo>
                    <a:pt x="3" y="85"/>
                  </a:lnTo>
                  <a:lnTo>
                    <a:pt x="6" y="75"/>
                  </a:lnTo>
                  <a:lnTo>
                    <a:pt x="9" y="66"/>
                  </a:lnTo>
                  <a:lnTo>
                    <a:pt x="11" y="61"/>
                  </a:lnTo>
                  <a:lnTo>
                    <a:pt x="14" y="56"/>
                  </a:lnTo>
                  <a:lnTo>
                    <a:pt x="16" y="52"/>
                  </a:lnTo>
                  <a:lnTo>
                    <a:pt x="19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39" y="26"/>
                  </a:lnTo>
                  <a:lnTo>
                    <a:pt x="43" y="23"/>
                  </a:lnTo>
                  <a:lnTo>
                    <a:pt x="47" y="20"/>
                  </a:lnTo>
                  <a:lnTo>
                    <a:pt x="56" y="14"/>
                  </a:lnTo>
                  <a:lnTo>
                    <a:pt x="65" y="10"/>
                  </a:lnTo>
                  <a:lnTo>
                    <a:pt x="74" y="7"/>
                  </a:lnTo>
                  <a:lnTo>
                    <a:pt x="79" y="5"/>
                  </a:lnTo>
                  <a:lnTo>
                    <a:pt x="84" y="4"/>
                  </a:lnTo>
                  <a:lnTo>
                    <a:pt x="95" y="2"/>
                  </a:lnTo>
                  <a:lnTo>
                    <a:pt x="107" y="2"/>
                  </a:lnTo>
                  <a:lnTo>
                    <a:pt x="117" y="2"/>
                  </a:lnTo>
                  <a:lnTo>
                    <a:pt x="128" y="4"/>
                  </a:lnTo>
                  <a:lnTo>
                    <a:pt x="138" y="7"/>
                  </a:lnTo>
                  <a:lnTo>
                    <a:pt x="147" y="10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61" y="17"/>
                  </a:lnTo>
                  <a:lnTo>
                    <a:pt x="165" y="20"/>
                  </a:lnTo>
                  <a:lnTo>
                    <a:pt x="173" y="26"/>
                  </a:lnTo>
                  <a:lnTo>
                    <a:pt x="180" y="32"/>
                  </a:lnTo>
                  <a:lnTo>
                    <a:pt x="187" y="40"/>
                  </a:lnTo>
                  <a:lnTo>
                    <a:pt x="190" y="44"/>
                  </a:lnTo>
                  <a:lnTo>
                    <a:pt x="193" y="48"/>
                  </a:lnTo>
                  <a:lnTo>
                    <a:pt x="198" y="56"/>
                  </a:lnTo>
                  <a:lnTo>
                    <a:pt x="203" y="66"/>
                  </a:lnTo>
                  <a:lnTo>
                    <a:pt x="206" y="75"/>
                  </a:lnTo>
                  <a:lnTo>
                    <a:pt x="208" y="80"/>
                  </a:lnTo>
                  <a:lnTo>
                    <a:pt x="209" y="85"/>
                  </a:lnTo>
                  <a:lnTo>
                    <a:pt x="210" y="96"/>
                  </a:lnTo>
                  <a:lnTo>
                    <a:pt x="211" y="106"/>
                  </a:lnTo>
                  <a:lnTo>
                    <a:pt x="210" y="118"/>
                  </a:lnTo>
                  <a:lnTo>
                    <a:pt x="209" y="128"/>
                  </a:lnTo>
                  <a:lnTo>
                    <a:pt x="206" y="138"/>
                  </a:lnTo>
                  <a:lnTo>
                    <a:pt x="203" y="148"/>
                  </a:lnTo>
                  <a:lnTo>
                    <a:pt x="201" y="152"/>
                  </a:lnTo>
                  <a:lnTo>
                    <a:pt x="198" y="157"/>
                  </a:lnTo>
                  <a:lnTo>
                    <a:pt x="196" y="161"/>
                  </a:lnTo>
                  <a:lnTo>
                    <a:pt x="193" y="166"/>
                  </a:lnTo>
                  <a:lnTo>
                    <a:pt x="187" y="174"/>
                  </a:lnTo>
                  <a:lnTo>
                    <a:pt x="180" y="181"/>
                  </a:lnTo>
                  <a:lnTo>
                    <a:pt x="173" y="188"/>
                  </a:lnTo>
                  <a:lnTo>
                    <a:pt x="169" y="191"/>
                  </a:lnTo>
                  <a:lnTo>
                    <a:pt x="165" y="194"/>
                  </a:lnTo>
                  <a:lnTo>
                    <a:pt x="156" y="199"/>
                  </a:lnTo>
                  <a:lnTo>
                    <a:pt x="147" y="203"/>
                  </a:lnTo>
                  <a:lnTo>
                    <a:pt x="138" y="207"/>
                  </a:lnTo>
                  <a:lnTo>
                    <a:pt x="133" y="208"/>
                  </a:lnTo>
                  <a:lnTo>
                    <a:pt x="128" y="209"/>
                  </a:lnTo>
                  <a:lnTo>
                    <a:pt x="117" y="211"/>
                  </a:lnTo>
                  <a:lnTo>
                    <a:pt x="107" y="212"/>
                  </a:lnTo>
                  <a:lnTo>
                    <a:pt x="95" y="211"/>
                  </a:lnTo>
                  <a:lnTo>
                    <a:pt x="84" y="209"/>
                  </a:lnTo>
                  <a:lnTo>
                    <a:pt x="74" y="207"/>
                  </a:lnTo>
                  <a:lnTo>
                    <a:pt x="65" y="203"/>
                  </a:lnTo>
                  <a:lnTo>
                    <a:pt x="60" y="201"/>
                  </a:lnTo>
                  <a:lnTo>
                    <a:pt x="56" y="199"/>
                  </a:lnTo>
                  <a:lnTo>
                    <a:pt x="51" y="196"/>
                  </a:lnTo>
                  <a:lnTo>
                    <a:pt x="47" y="194"/>
                  </a:lnTo>
                  <a:lnTo>
                    <a:pt x="39" y="188"/>
                  </a:lnTo>
                  <a:lnTo>
                    <a:pt x="32" y="181"/>
                  </a:lnTo>
                  <a:lnTo>
                    <a:pt x="25" y="174"/>
                  </a:lnTo>
                  <a:lnTo>
                    <a:pt x="22" y="170"/>
                  </a:lnTo>
                  <a:lnTo>
                    <a:pt x="19" y="166"/>
                  </a:lnTo>
                  <a:lnTo>
                    <a:pt x="14" y="157"/>
                  </a:lnTo>
                  <a:lnTo>
                    <a:pt x="9" y="148"/>
                  </a:lnTo>
                  <a:lnTo>
                    <a:pt x="6" y="138"/>
                  </a:lnTo>
                  <a:lnTo>
                    <a:pt x="4" y="133"/>
                  </a:lnTo>
                  <a:lnTo>
                    <a:pt x="3" y="128"/>
                  </a:lnTo>
                  <a:lnTo>
                    <a:pt x="2" y="118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4" name="Freeform 246"/>
            <p:cNvSpPr>
              <a:spLocks noEditPoints="1"/>
            </p:cNvSpPr>
            <p:nvPr/>
          </p:nvSpPr>
          <p:spPr bwMode="auto">
            <a:xfrm rot="1413173">
              <a:off x="2256" y="1744"/>
              <a:ext cx="1206" cy="1206"/>
            </a:xfrm>
            <a:custGeom>
              <a:avLst/>
              <a:gdLst>
                <a:gd name="T0" fmla="*/ 362 w 210"/>
                <a:gd name="T1" fmla="*/ 15730 h 210"/>
                <a:gd name="T2" fmla="*/ 1878 w 210"/>
                <a:gd name="T3" fmla="*/ 11181 h 210"/>
                <a:gd name="T4" fmla="*/ 3400 w 210"/>
                <a:gd name="T5" fmla="*/ 8706 h 210"/>
                <a:gd name="T6" fmla="*/ 7190 w 210"/>
                <a:gd name="T7" fmla="*/ 4554 h 210"/>
                <a:gd name="T8" fmla="*/ 10423 w 210"/>
                <a:gd name="T9" fmla="*/ 2274 h 210"/>
                <a:gd name="T10" fmla="*/ 14776 w 210"/>
                <a:gd name="T11" fmla="*/ 563 h 210"/>
                <a:gd name="T12" fmla="*/ 20083 w 210"/>
                <a:gd name="T13" fmla="*/ 0 h 210"/>
                <a:gd name="T14" fmla="*/ 25958 w 210"/>
                <a:gd name="T15" fmla="*/ 959 h 210"/>
                <a:gd name="T16" fmla="*/ 29352 w 210"/>
                <a:gd name="T17" fmla="*/ 2274 h 210"/>
                <a:gd name="T18" fmla="*/ 32585 w 210"/>
                <a:gd name="T19" fmla="*/ 4554 h 210"/>
                <a:gd name="T20" fmla="*/ 35784 w 210"/>
                <a:gd name="T21" fmla="*/ 7948 h 210"/>
                <a:gd name="T22" fmla="*/ 38259 w 210"/>
                <a:gd name="T23" fmla="*/ 12135 h 210"/>
                <a:gd name="T24" fmla="*/ 39413 w 210"/>
                <a:gd name="T25" fmla="*/ 15730 h 210"/>
                <a:gd name="T26" fmla="*/ 39574 w 210"/>
                <a:gd name="T27" fmla="*/ 21966 h 210"/>
                <a:gd name="T28" fmla="*/ 38259 w 210"/>
                <a:gd name="T29" fmla="*/ 27640 h 210"/>
                <a:gd name="T30" fmla="*/ 36938 w 210"/>
                <a:gd name="T31" fmla="*/ 30110 h 210"/>
                <a:gd name="T32" fmla="*/ 33906 w 210"/>
                <a:gd name="T33" fmla="*/ 33906 h 210"/>
                <a:gd name="T34" fmla="*/ 31069 w 210"/>
                <a:gd name="T35" fmla="*/ 36375 h 210"/>
                <a:gd name="T36" fmla="*/ 25958 w 210"/>
                <a:gd name="T37" fmla="*/ 38816 h 210"/>
                <a:gd name="T38" fmla="*/ 21966 w 210"/>
                <a:gd name="T39" fmla="*/ 39574 h 210"/>
                <a:gd name="T40" fmla="*/ 15730 w 210"/>
                <a:gd name="T41" fmla="*/ 39212 h 210"/>
                <a:gd name="T42" fmla="*/ 11181 w 210"/>
                <a:gd name="T43" fmla="*/ 37696 h 210"/>
                <a:gd name="T44" fmla="*/ 8706 w 210"/>
                <a:gd name="T45" fmla="*/ 36375 h 210"/>
                <a:gd name="T46" fmla="*/ 4554 w 210"/>
                <a:gd name="T47" fmla="*/ 32585 h 210"/>
                <a:gd name="T48" fmla="*/ 2475 w 210"/>
                <a:gd name="T49" fmla="*/ 29352 h 210"/>
                <a:gd name="T50" fmla="*/ 563 w 210"/>
                <a:gd name="T51" fmla="*/ 24803 h 210"/>
                <a:gd name="T52" fmla="*/ 0 w 210"/>
                <a:gd name="T53" fmla="*/ 19687 h 210"/>
                <a:gd name="T54" fmla="*/ 758 w 210"/>
                <a:gd name="T55" fmla="*/ 15730 h 210"/>
                <a:gd name="T56" fmla="*/ 2636 w 210"/>
                <a:gd name="T57" fmla="*/ 10423 h 210"/>
                <a:gd name="T58" fmla="*/ 4158 w 210"/>
                <a:gd name="T59" fmla="*/ 8143 h 210"/>
                <a:gd name="T60" fmla="*/ 6070 w 210"/>
                <a:gd name="T61" fmla="*/ 5869 h 210"/>
                <a:gd name="T62" fmla="*/ 10423 w 210"/>
                <a:gd name="T63" fmla="*/ 2636 h 210"/>
                <a:gd name="T64" fmla="*/ 15896 w 210"/>
                <a:gd name="T65" fmla="*/ 563 h 210"/>
                <a:gd name="T66" fmla="*/ 20083 w 210"/>
                <a:gd name="T67" fmla="*/ 195 h 210"/>
                <a:gd name="T68" fmla="*/ 25757 w 210"/>
                <a:gd name="T69" fmla="*/ 1120 h 210"/>
                <a:gd name="T70" fmla="*/ 30110 w 210"/>
                <a:gd name="T71" fmla="*/ 3032 h 210"/>
                <a:gd name="T72" fmla="*/ 32384 w 210"/>
                <a:gd name="T73" fmla="*/ 4749 h 210"/>
                <a:gd name="T74" fmla="*/ 35026 w 210"/>
                <a:gd name="T75" fmla="*/ 7385 h 210"/>
                <a:gd name="T76" fmla="*/ 37897 w 210"/>
                <a:gd name="T77" fmla="*/ 12135 h 210"/>
                <a:gd name="T78" fmla="*/ 39212 w 210"/>
                <a:gd name="T79" fmla="*/ 16855 h 210"/>
                <a:gd name="T80" fmla="*/ 39413 w 210"/>
                <a:gd name="T81" fmla="*/ 21966 h 210"/>
                <a:gd name="T82" fmla="*/ 37897 w 210"/>
                <a:gd name="T83" fmla="*/ 27474 h 210"/>
                <a:gd name="T84" fmla="*/ 36180 w 210"/>
                <a:gd name="T85" fmla="*/ 30868 h 210"/>
                <a:gd name="T86" fmla="*/ 34463 w 210"/>
                <a:gd name="T87" fmla="*/ 32947 h 210"/>
                <a:gd name="T88" fmla="*/ 30868 w 210"/>
                <a:gd name="T89" fmla="*/ 36180 h 210"/>
                <a:gd name="T90" fmla="*/ 25757 w 210"/>
                <a:gd name="T91" fmla="*/ 38655 h 210"/>
                <a:gd name="T92" fmla="*/ 21966 w 210"/>
                <a:gd name="T93" fmla="*/ 39413 h 210"/>
                <a:gd name="T94" fmla="*/ 15896 w 210"/>
                <a:gd name="T95" fmla="*/ 39017 h 210"/>
                <a:gd name="T96" fmla="*/ 10423 w 210"/>
                <a:gd name="T97" fmla="*/ 37133 h 210"/>
                <a:gd name="T98" fmla="*/ 8143 w 210"/>
                <a:gd name="T99" fmla="*/ 35617 h 210"/>
                <a:gd name="T100" fmla="*/ 6070 w 210"/>
                <a:gd name="T101" fmla="*/ 33705 h 210"/>
                <a:gd name="T102" fmla="*/ 2636 w 210"/>
                <a:gd name="T103" fmla="*/ 29156 h 210"/>
                <a:gd name="T104" fmla="*/ 758 w 210"/>
                <a:gd name="T105" fmla="*/ 23879 h 210"/>
                <a:gd name="T106" fmla="*/ 362 w 210"/>
                <a:gd name="T107" fmla="*/ 1968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0"/>
                <a:gd name="T163" fmla="*/ 0 h 210"/>
                <a:gd name="T164" fmla="*/ 210 w 210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0" h="210">
                  <a:moveTo>
                    <a:pt x="0" y="104"/>
                  </a:moveTo>
                  <a:lnTo>
                    <a:pt x="1" y="94"/>
                  </a:lnTo>
                  <a:lnTo>
                    <a:pt x="2" y="83"/>
                  </a:lnTo>
                  <a:lnTo>
                    <a:pt x="5" y="73"/>
                  </a:lnTo>
                  <a:lnTo>
                    <a:pt x="8" y="64"/>
                  </a:lnTo>
                  <a:lnTo>
                    <a:pt x="10" y="59"/>
                  </a:lnTo>
                  <a:lnTo>
                    <a:pt x="13" y="54"/>
                  </a:lnTo>
                  <a:lnTo>
                    <a:pt x="15" y="50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55" y="12"/>
                  </a:lnTo>
                  <a:lnTo>
                    <a:pt x="64" y="8"/>
                  </a:lnTo>
                  <a:lnTo>
                    <a:pt x="73" y="5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7" y="2"/>
                  </a:lnTo>
                  <a:lnTo>
                    <a:pt x="137" y="5"/>
                  </a:lnTo>
                  <a:lnTo>
                    <a:pt x="146" y="8"/>
                  </a:lnTo>
                  <a:lnTo>
                    <a:pt x="151" y="10"/>
                  </a:lnTo>
                  <a:lnTo>
                    <a:pt x="155" y="12"/>
                  </a:lnTo>
                  <a:lnTo>
                    <a:pt x="160" y="15"/>
                  </a:lnTo>
                  <a:lnTo>
                    <a:pt x="164" y="18"/>
                  </a:lnTo>
                  <a:lnTo>
                    <a:pt x="172" y="24"/>
                  </a:lnTo>
                  <a:lnTo>
                    <a:pt x="179" y="30"/>
                  </a:lnTo>
                  <a:lnTo>
                    <a:pt x="186" y="38"/>
                  </a:lnTo>
                  <a:lnTo>
                    <a:pt x="189" y="42"/>
                  </a:lnTo>
                  <a:lnTo>
                    <a:pt x="192" y="46"/>
                  </a:lnTo>
                  <a:lnTo>
                    <a:pt x="197" y="54"/>
                  </a:lnTo>
                  <a:lnTo>
                    <a:pt x="202" y="64"/>
                  </a:lnTo>
                  <a:lnTo>
                    <a:pt x="205" y="73"/>
                  </a:lnTo>
                  <a:lnTo>
                    <a:pt x="207" y="78"/>
                  </a:lnTo>
                  <a:lnTo>
                    <a:pt x="208" y="83"/>
                  </a:lnTo>
                  <a:lnTo>
                    <a:pt x="209" y="94"/>
                  </a:lnTo>
                  <a:lnTo>
                    <a:pt x="210" y="104"/>
                  </a:lnTo>
                  <a:lnTo>
                    <a:pt x="209" y="116"/>
                  </a:lnTo>
                  <a:lnTo>
                    <a:pt x="208" y="126"/>
                  </a:lnTo>
                  <a:lnTo>
                    <a:pt x="205" y="136"/>
                  </a:lnTo>
                  <a:lnTo>
                    <a:pt x="202" y="146"/>
                  </a:lnTo>
                  <a:lnTo>
                    <a:pt x="200" y="150"/>
                  </a:lnTo>
                  <a:lnTo>
                    <a:pt x="197" y="155"/>
                  </a:lnTo>
                  <a:lnTo>
                    <a:pt x="195" y="159"/>
                  </a:lnTo>
                  <a:lnTo>
                    <a:pt x="192" y="164"/>
                  </a:lnTo>
                  <a:lnTo>
                    <a:pt x="186" y="172"/>
                  </a:lnTo>
                  <a:lnTo>
                    <a:pt x="179" y="179"/>
                  </a:lnTo>
                  <a:lnTo>
                    <a:pt x="172" y="186"/>
                  </a:lnTo>
                  <a:lnTo>
                    <a:pt x="168" y="189"/>
                  </a:lnTo>
                  <a:lnTo>
                    <a:pt x="164" y="192"/>
                  </a:lnTo>
                  <a:lnTo>
                    <a:pt x="155" y="197"/>
                  </a:lnTo>
                  <a:lnTo>
                    <a:pt x="146" y="201"/>
                  </a:lnTo>
                  <a:lnTo>
                    <a:pt x="137" y="205"/>
                  </a:lnTo>
                  <a:lnTo>
                    <a:pt x="132" y="206"/>
                  </a:lnTo>
                  <a:lnTo>
                    <a:pt x="127" y="207"/>
                  </a:lnTo>
                  <a:lnTo>
                    <a:pt x="116" y="209"/>
                  </a:lnTo>
                  <a:lnTo>
                    <a:pt x="106" y="210"/>
                  </a:lnTo>
                  <a:lnTo>
                    <a:pt x="94" y="209"/>
                  </a:lnTo>
                  <a:lnTo>
                    <a:pt x="83" y="207"/>
                  </a:lnTo>
                  <a:lnTo>
                    <a:pt x="73" y="205"/>
                  </a:lnTo>
                  <a:lnTo>
                    <a:pt x="64" y="201"/>
                  </a:lnTo>
                  <a:lnTo>
                    <a:pt x="59" y="199"/>
                  </a:lnTo>
                  <a:lnTo>
                    <a:pt x="55" y="197"/>
                  </a:lnTo>
                  <a:lnTo>
                    <a:pt x="50" y="194"/>
                  </a:lnTo>
                  <a:lnTo>
                    <a:pt x="46" y="192"/>
                  </a:lnTo>
                  <a:lnTo>
                    <a:pt x="38" y="186"/>
                  </a:lnTo>
                  <a:lnTo>
                    <a:pt x="31" y="179"/>
                  </a:lnTo>
                  <a:lnTo>
                    <a:pt x="24" y="172"/>
                  </a:lnTo>
                  <a:lnTo>
                    <a:pt x="21" y="168"/>
                  </a:lnTo>
                  <a:lnTo>
                    <a:pt x="18" y="164"/>
                  </a:lnTo>
                  <a:lnTo>
                    <a:pt x="13" y="155"/>
                  </a:lnTo>
                  <a:lnTo>
                    <a:pt x="8" y="146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6"/>
                  </a:lnTo>
                  <a:lnTo>
                    <a:pt x="1" y="116"/>
                  </a:lnTo>
                  <a:lnTo>
                    <a:pt x="0" y="104"/>
                  </a:lnTo>
                  <a:close/>
                  <a:moveTo>
                    <a:pt x="2" y="104"/>
                  </a:moveTo>
                  <a:lnTo>
                    <a:pt x="2" y="94"/>
                  </a:lnTo>
                  <a:lnTo>
                    <a:pt x="4" y="83"/>
                  </a:lnTo>
                  <a:lnTo>
                    <a:pt x="6" y="74"/>
                  </a:lnTo>
                  <a:lnTo>
                    <a:pt x="10" y="64"/>
                  </a:lnTo>
                  <a:lnTo>
                    <a:pt x="14" y="55"/>
                  </a:lnTo>
                  <a:lnTo>
                    <a:pt x="16" y="51"/>
                  </a:lnTo>
                  <a:lnTo>
                    <a:pt x="19" y="47"/>
                  </a:lnTo>
                  <a:lnTo>
                    <a:pt x="22" y="43"/>
                  </a:lnTo>
                  <a:lnTo>
                    <a:pt x="25" y="39"/>
                  </a:lnTo>
                  <a:lnTo>
                    <a:pt x="28" y="35"/>
                  </a:lnTo>
                  <a:lnTo>
                    <a:pt x="32" y="31"/>
                  </a:lnTo>
                  <a:lnTo>
                    <a:pt x="39" y="25"/>
                  </a:lnTo>
                  <a:lnTo>
                    <a:pt x="47" y="19"/>
                  </a:lnTo>
                  <a:lnTo>
                    <a:pt x="55" y="14"/>
                  </a:lnTo>
                  <a:lnTo>
                    <a:pt x="64" y="9"/>
                  </a:lnTo>
                  <a:lnTo>
                    <a:pt x="74" y="6"/>
                  </a:lnTo>
                  <a:lnTo>
                    <a:pt x="84" y="3"/>
                  </a:lnTo>
                  <a:lnTo>
                    <a:pt x="89" y="2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6" y="3"/>
                  </a:lnTo>
                  <a:lnTo>
                    <a:pt x="136" y="6"/>
                  </a:lnTo>
                  <a:lnTo>
                    <a:pt x="146" y="9"/>
                  </a:lnTo>
                  <a:lnTo>
                    <a:pt x="155" y="14"/>
                  </a:lnTo>
                  <a:lnTo>
                    <a:pt x="159" y="16"/>
                  </a:lnTo>
                  <a:lnTo>
                    <a:pt x="163" y="19"/>
                  </a:lnTo>
                  <a:lnTo>
                    <a:pt x="167" y="22"/>
                  </a:lnTo>
                  <a:lnTo>
                    <a:pt x="171" y="25"/>
                  </a:lnTo>
                  <a:lnTo>
                    <a:pt x="175" y="28"/>
                  </a:lnTo>
                  <a:lnTo>
                    <a:pt x="178" y="31"/>
                  </a:lnTo>
                  <a:lnTo>
                    <a:pt x="185" y="39"/>
                  </a:lnTo>
                  <a:lnTo>
                    <a:pt x="191" y="47"/>
                  </a:lnTo>
                  <a:lnTo>
                    <a:pt x="196" y="55"/>
                  </a:lnTo>
                  <a:lnTo>
                    <a:pt x="200" y="64"/>
                  </a:lnTo>
                  <a:lnTo>
                    <a:pt x="204" y="74"/>
                  </a:lnTo>
                  <a:lnTo>
                    <a:pt x="206" y="83"/>
                  </a:lnTo>
                  <a:lnTo>
                    <a:pt x="207" y="89"/>
                  </a:lnTo>
                  <a:lnTo>
                    <a:pt x="208" y="94"/>
                  </a:lnTo>
                  <a:lnTo>
                    <a:pt x="209" y="104"/>
                  </a:lnTo>
                  <a:lnTo>
                    <a:pt x="208" y="116"/>
                  </a:lnTo>
                  <a:lnTo>
                    <a:pt x="206" y="126"/>
                  </a:lnTo>
                  <a:lnTo>
                    <a:pt x="204" y="136"/>
                  </a:lnTo>
                  <a:lnTo>
                    <a:pt x="200" y="145"/>
                  </a:lnTo>
                  <a:lnTo>
                    <a:pt x="196" y="154"/>
                  </a:lnTo>
                  <a:lnTo>
                    <a:pt x="194" y="159"/>
                  </a:lnTo>
                  <a:lnTo>
                    <a:pt x="191" y="163"/>
                  </a:lnTo>
                  <a:lnTo>
                    <a:pt x="188" y="167"/>
                  </a:lnTo>
                  <a:lnTo>
                    <a:pt x="185" y="171"/>
                  </a:lnTo>
                  <a:lnTo>
                    <a:pt x="182" y="174"/>
                  </a:lnTo>
                  <a:lnTo>
                    <a:pt x="178" y="178"/>
                  </a:lnTo>
                  <a:lnTo>
                    <a:pt x="171" y="185"/>
                  </a:lnTo>
                  <a:lnTo>
                    <a:pt x="163" y="191"/>
                  </a:lnTo>
                  <a:lnTo>
                    <a:pt x="155" y="196"/>
                  </a:lnTo>
                  <a:lnTo>
                    <a:pt x="146" y="200"/>
                  </a:lnTo>
                  <a:lnTo>
                    <a:pt x="136" y="204"/>
                  </a:lnTo>
                  <a:lnTo>
                    <a:pt x="126" y="206"/>
                  </a:lnTo>
                  <a:lnTo>
                    <a:pt x="121" y="207"/>
                  </a:lnTo>
                  <a:lnTo>
                    <a:pt x="116" y="208"/>
                  </a:lnTo>
                  <a:lnTo>
                    <a:pt x="106" y="208"/>
                  </a:lnTo>
                  <a:lnTo>
                    <a:pt x="94" y="208"/>
                  </a:lnTo>
                  <a:lnTo>
                    <a:pt x="84" y="206"/>
                  </a:lnTo>
                  <a:lnTo>
                    <a:pt x="74" y="204"/>
                  </a:lnTo>
                  <a:lnTo>
                    <a:pt x="64" y="200"/>
                  </a:lnTo>
                  <a:lnTo>
                    <a:pt x="55" y="196"/>
                  </a:lnTo>
                  <a:lnTo>
                    <a:pt x="51" y="193"/>
                  </a:lnTo>
                  <a:lnTo>
                    <a:pt x="47" y="191"/>
                  </a:lnTo>
                  <a:lnTo>
                    <a:pt x="43" y="188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2" y="178"/>
                  </a:lnTo>
                  <a:lnTo>
                    <a:pt x="25" y="171"/>
                  </a:lnTo>
                  <a:lnTo>
                    <a:pt x="19" y="163"/>
                  </a:lnTo>
                  <a:lnTo>
                    <a:pt x="14" y="154"/>
                  </a:lnTo>
                  <a:lnTo>
                    <a:pt x="10" y="145"/>
                  </a:lnTo>
                  <a:lnTo>
                    <a:pt x="6" y="136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2" y="116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5" name="Freeform 247"/>
            <p:cNvSpPr>
              <a:spLocks noEditPoints="1"/>
            </p:cNvSpPr>
            <p:nvPr/>
          </p:nvSpPr>
          <p:spPr bwMode="auto">
            <a:xfrm rot="1413173">
              <a:off x="2267" y="1751"/>
              <a:ext cx="1189" cy="1189"/>
            </a:xfrm>
            <a:custGeom>
              <a:avLst/>
              <a:gdLst>
                <a:gd name="T0" fmla="*/ 362 w 207"/>
                <a:gd name="T1" fmla="*/ 15537 h 207"/>
                <a:gd name="T2" fmla="*/ 2275 w 207"/>
                <a:gd name="T3" fmla="*/ 10230 h 207"/>
                <a:gd name="T4" fmla="*/ 3797 w 207"/>
                <a:gd name="T5" fmla="*/ 7950 h 207"/>
                <a:gd name="T6" fmla="*/ 5675 w 207"/>
                <a:gd name="T7" fmla="*/ 5675 h 207"/>
                <a:gd name="T8" fmla="*/ 10029 w 207"/>
                <a:gd name="T9" fmla="*/ 2476 h 207"/>
                <a:gd name="T10" fmla="*/ 15537 w 207"/>
                <a:gd name="T11" fmla="*/ 362 h 207"/>
                <a:gd name="T12" fmla="*/ 19696 w 207"/>
                <a:gd name="T13" fmla="*/ 0 h 207"/>
                <a:gd name="T14" fmla="*/ 25406 w 207"/>
                <a:gd name="T15" fmla="*/ 959 h 207"/>
                <a:gd name="T16" fmla="*/ 29759 w 207"/>
                <a:gd name="T17" fmla="*/ 2838 h 207"/>
                <a:gd name="T18" fmla="*/ 32034 w 207"/>
                <a:gd name="T19" fmla="*/ 4555 h 207"/>
                <a:gd name="T20" fmla="*/ 34676 w 207"/>
                <a:gd name="T21" fmla="*/ 7191 h 207"/>
                <a:gd name="T22" fmla="*/ 37514 w 207"/>
                <a:gd name="T23" fmla="*/ 11942 h 207"/>
                <a:gd name="T24" fmla="*/ 38864 w 207"/>
                <a:gd name="T25" fmla="*/ 16663 h 207"/>
                <a:gd name="T26" fmla="*/ 39030 w 207"/>
                <a:gd name="T27" fmla="*/ 21810 h 207"/>
                <a:gd name="T28" fmla="*/ 37514 w 207"/>
                <a:gd name="T29" fmla="*/ 27284 h 207"/>
                <a:gd name="T30" fmla="*/ 35831 w 207"/>
                <a:gd name="T31" fmla="*/ 30719 h 207"/>
                <a:gd name="T32" fmla="*/ 34113 w 207"/>
                <a:gd name="T33" fmla="*/ 32792 h 207"/>
                <a:gd name="T34" fmla="*/ 30518 w 207"/>
                <a:gd name="T35" fmla="*/ 35997 h 207"/>
                <a:gd name="T36" fmla="*/ 25406 w 207"/>
                <a:gd name="T37" fmla="*/ 38467 h 207"/>
                <a:gd name="T38" fmla="*/ 21609 w 207"/>
                <a:gd name="T39" fmla="*/ 39231 h 207"/>
                <a:gd name="T40" fmla="*/ 15537 w 207"/>
                <a:gd name="T41" fmla="*/ 38864 h 207"/>
                <a:gd name="T42" fmla="*/ 10029 w 207"/>
                <a:gd name="T43" fmla="*/ 36951 h 207"/>
                <a:gd name="T44" fmla="*/ 7789 w 207"/>
                <a:gd name="T45" fmla="*/ 35434 h 207"/>
                <a:gd name="T46" fmla="*/ 5675 w 207"/>
                <a:gd name="T47" fmla="*/ 33556 h 207"/>
                <a:gd name="T48" fmla="*/ 2275 w 207"/>
                <a:gd name="T49" fmla="*/ 29001 h 207"/>
                <a:gd name="T50" fmla="*/ 362 w 207"/>
                <a:gd name="T51" fmla="*/ 23688 h 207"/>
                <a:gd name="T52" fmla="*/ 0 w 207"/>
                <a:gd name="T53" fmla="*/ 19529 h 207"/>
                <a:gd name="T54" fmla="*/ 362 w 207"/>
                <a:gd name="T55" fmla="*/ 16663 h 207"/>
                <a:gd name="T56" fmla="*/ 1717 w 207"/>
                <a:gd name="T57" fmla="*/ 12143 h 207"/>
                <a:gd name="T58" fmla="*/ 4555 w 207"/>
                <a:gd name="T59" fmla="*/ 7392 h 207"/>
                <a:gd name="T60" fmla="*/ 8708 w 207"/>
                <a:gd name="T61" fmla="*/ 3596 h 207"/>
                <a:gd name="T62" fmla="*/ 13659 w 207"/>
                <a:gd name="T63" fmla="*/ 1120 h 207"/>
                <a:gd name="T64" fmla="*/ 19696 w 207"/>
                <a:gd name="T65" fmla="*/ 362 h 207"/>
                <a:gd name="T66" fmla="*/ 23493 w 207"/>
                <a:gd name="T67" fmla="*/ 758 h 207"/>
                <a:gd name="T68" fmla="*/ 28800 w 207"/>
                <a:gd name="T69" fmla="*/ 2642 h 207"/>
                <a:gd name="T70" fmla="*/ 33160 w 207"/>
                <a:gd name="T71" fmla="*/ 5870 h 207"/>
                <a:gd name="T72" fmla="*/ 36589 w 207"/>
                <a:gd name="T73" fmla="*/ 10425 h 207"/>
                <a:gd name="T74" fmla="*/ 38467 w 207"/>
                <a:gd name="T75" fmla="*/ 15738 h 207"/>
                <a:gd name="T76" fmla="*/ 38864 w 207"/>
                <a:gd name="T77" fmla="*/ 21810 h 207"/>
                <a:gd name="T78" fmla="*/ 38105 w 207"/>
                <a:gd name="T79" fmla="*/ 25406 h 207"/>
                <a:gd name="T80" fmla="*/ 35630 w 207"/>
                <a:gd name="T81" fmla="*/ 30518 h 207"/>
                <a:gd name="T82" fmla="*/ 31839 w 207"/>
                <a:gd name="T83" fmla="*/ 34676 h 207"/>
                <a:gd name="T84" fmla="*/ 27089 w 207"/>
                <a:gd name="T85" fmla="*/ 37514 h 207"/>
                <a:gd name="T86" fmla="*/ 21609 w 207"/>
                <a:gd name="T87" fmla="*/ 38864 h 207"/>
                <a:gd name="T88" fmla="*/ 16497 w 207"/>
                <a:gd name="T89" fmla="*/ 38864 h 207"/>
                <a:gd name="T90" fmla="*/ 11942 w 207"/>
                <a:gd name="T91" fmla="*/ 37514 h 207"/>
                <a:gd name="T92" fmla="*/ 7191 w 207"/>
                <a:gd name="T93" fmla="*/ 34676 h 207"/>
                <a:gd name="T94" fmla="*/ 3400 w 207"/>
                <a:gd name="T95" fmla="*/ 30518 h 207"/>
                <a:gd name="T96" fmla="*/ 1120 w 207"/>
                <a:gd name="T97" fmla="*/ 25406 h 207"/>
                <a:gd name="T98" fmla="*/ 195 w 207"/>
                <a:gd name="T99" fmla="*/ 19529 h 2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7"/>
                <a:gd name="T151" fmla="*/ 0 h 207"/>
                <a:gd name="T152" fmla="*/ 207 w 207"/>
                <a:gd name="T153" fmla="*/ 207 h 2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7" h="207">
                  <a:moveTo>
                    <a:pt x="0" y="103"/>
                  </a:moveTo>
                  <a:lnTo>
                    <a:pt x="0" y="93"/>
                  </a:lnTo>
                  <a:lnTo>
                    <a:pt x="2" y="82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20" y="42"/>
                  </a:lnTo>
                  <a:lnTo>
                    <a:pt x="23" y="38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87" y="1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14" y="1"/>
                  </a:lnTo>
                  <a:lnTo>
                    <a:pt x="124" y="2"/>
                  </a:lnTo>
                  <a:lnTo>
                    <a:pt x="134" y="5"/>
                  </a:lnTo>
                  <a:lnTo>
                    <a:pt x="144" y="8"/>
                  </a:lnTo>
                  <a:lnTo>
                    <a:pt x="153" y="13"/>
                  </a:lnTo>
                  <a:lnTo>
                    <a:pt x="157" y="15"/>
                  </a:lnTo>
                  <a:lnTo>
                    <a:pt x="161" y="18"/>
                  </a:lnTo>
                  <a:lnTo>
                    <a:pt x="165" y="21"/>
                  </a:lnTo>
                  <a:lnTo>
                    <a:pt x="169" y="24"/>
                  </a:lnTo>
                  <a:lnTo>
                    <a:pt x="173" y="27"/>
                  </a:lnTo>
                  <a:lnTo>
                    <a:pt x="176" y="30"/>
                  </a:lnTo>
                  <a:lnTo>
                    <a:pt x="183" y="38"/>
                  </a:lnTo>
                  <a:lnTo>
                    <a:pt x="189" y="46"/>
                  </a:lnTo>
                  <a:lnTo>
                    <a:pt x="194" y="54"/>
                  </a:lnTo>
                  <a:lnTo>
                    <a:pt x="198" y="63"/>
                  </a:lnTo>
                  <a:lnTo>
                    <a:pt x="202" y="73"/>
                  </a:lnTo>
                  <a:lnTo>
                    <a:pt x="204" y="82"/>
                  </a:lnTo>
                  <a:lnTo>
                    <a:pt x="205" y="88"/>
                  </a:lnTo>
                  <a:lnTo>
                    <a:pt x="206" y="93"/>
                  </a:lnTo>
                  <a:lnTo>
                    <a:pt x="207" y="103"/>
                  </a:lnTo>
                  <a:lnTo>
                    <a:pt x="206" y="115"/>
                  </a:lnTo>
                  <a:lnTo>
                    <a:pt x="204" y="125"/>
                  </a:lnTo>
                  <a:lnTo>
                    <a:pt x="202" y="135"/>
                  </a:lnTo>
                  <a:lnTo>
                    <a:pt x="198" y="144"/>
                  </a:lnTo>
                  <a:lnTo>
                    <a:pt x="194" y="153"/>
                  </a:lnTo>
                  <a:lnTo>
                    <a:pt x="192" y="158"/>
                  </a:lnTo>
                  <a:lnTo>
                    <a:pt x="189" y="162"/>
                  </a:lnTo>
                  <a:lnTo>
                    <a:pt x="186" y="166"/>
                  </a:lnTo>
                  <a:lnTo>
                    <a:pt x="183" y="170"/>
                  </a:lnTo>
                  <a:lnTo>
                    <a:pt x="180" y="173"/>
                  </a:lnTo>
                  <a:lnTo>
                    <a:pt x="176" y="177"/>
                  </a:lnTo>
                  <a:lnTo>
                    <a:pt x="169" y="184"/>
                  </a:lnTo>
                  <a:lnTo>
                    <a:pt x="161" y="190"/>
                  </a:lnTo>
                  <a:lnTo>
                    <a:pt x="153" y="195"/>
                  </a:lnTo>
                  <a:lnTo>
                    <a:pt x="144" y="199"/>
                  </a:lnTo>
                  <a:lnTo>
                    <a:pt x="134" y="203"/>
                  </a:lnTo>
                  <a:lnTo>
                    <a:pt x="124" y="205"/>
                  </a:lnTo>
                  <a:lnTo>
                    <a:pt x="119" y="206"/>
                  </a:lnTo>
                  <a:lnTo>
                    <a:pt x="114" y="207"/>
                  </a:lnTo>
                  <a:lnTo>
                    <a:pt x="104" y="207"/>
                  </a:lnTo>
                  <a:lnTo>
                    <a:pt x="92" y="207"/>
                  </a:lnTo>
                  <a:lnTo>
                    <a:pt x="82" y="205"/>
                  </a:lnTo>
                  <a:lnTo>
                    <a:pt x="72" y="203"/>
                  </a:lnTo>
                  <a:lnTo>
                    <a:pt x="62" y="199"/>
                  </a:lnTo>
                  <a:lnTo>
                    <a:pt x="53" y="195"/>
                  </a:lnTo>
                  <a:lnTo>
                    <a:pt x="49" y="192"/>
                  </a:lnTo>
                  <a:lnTo>
                    <a:pt x="45" y="190"/>
                  </a:lnTo>
                  <a:lnTo>
                    <a:pt x="41" y="187"/>
                  </a:lnTo>
                  <a:lnTo>
                    <a:pt x="37" y="184"/>
                  </a:lnTo>
                  <a:lnTo>
                    <a:pt x="33" y="180"/>
                  </a:lnTo>
                  <a:lnTo>
                    <a:pt x="30" y="177"/>
                  </a:lnTo>
                  <a:lnTo>
                    <a:pt x="23" y="170"/>
                  </a:lnTo>
                  <a:lnTo>
                    <a:pt x="17" y="162"/>
                  </a:lnTo>
                  <a:lnTo>
                    <a:pt x="12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2" y="125"/>
                  </a:lnTo>
                  <a:lnTo>
                    <a:pt x="1" y="120"/>
                  </a:lnTo>
                  <a:lnTo>
                    <a:pt x="0" y="115"/>
                  </a:lnTo>
                  <a:lnTo>
                    <a:pt x="0" y="103"/>
                  </a:lnTo>
                  <a:close/>
                  <a:moveTo>
                    <a:pt x="1" y="103"/>
                  </a:moveTo>
                  <a:lnTo>
                    <a:pt x="2" y="93"/>
                  </a:lnTo>
                  <a:lnTo>
                    <a:pt x="2" y="88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3" y="55"/>
                  </a:lnTo>
                  <a:lnTo>
                    <a:pt x="18" y="46"/>
                  </a:lnTo>
                  <a:lnTo>
                    <a:pt x="24" y="39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6" y="19"/>
                  </a:lnTo>
                  <a:lnTo>
                    <a:pt x="54" y="14"/>
                  </a:lnTo>
                  <a:lnTo>
                    <a:pt x="63" y="10"/>
                  </a:lnTo>
                  <a:lnTo>
                    <a:pt x="72" y="6"/>
                  </a:lnTo>
                  <a:lnTo>
                    <a:pt x="82" y="4"/>
                  </a:lnTo>
                  <a:lnTo>
                    <a:pt x="92" y="2"/>
                  </a:lnTo>
                  <a:lnTo>
                    <a:pt x="104" y="2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4" y="4"/>
                  </a:lnTo>
                  <a:lnTo>
                    <a:pt x="134" y="6"/>
                  </a:lnTo>
                  <a:lnTo>
                    <a:pt x="143" y="10"/>
                  </a:lnTo>
                  <a:lnTo>
                    <a:pt x="152" y="14"/>
                  </a:lnTo>
                  <a:lnTo>
                    <a:pt x="160" y="19"/>
                  </a:lnTo>
                  <a:lnTo>
                    <a:pt x="168" y="25"/>
                  </a:lnTo>
                  <a:lnTo>
                    <a:pt x="175" y="31"/>
                  </a:lnTo>
                  <a:lnTo>
                    <a:pt x="182" y="39"/>
                  </a:lnTo>
                  <a:lnTo>
                    <a:pt x="188" y="46"/>
                  </a:lnTo>
                  <a:lnTo>
                    <a:pt x="193" y="55"/>
                  </a:lnTo>
                  <a:lnTo>
                    <a:pt x="197" y="64"/>
                  </a:lnTo>
                  <a:lnTo>
                    <a:pt x="201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lnTo>
                    <a:pt x="205" y="115"/>
                  </a:lnTo>
                  <a:lnTo>
                    <a:pt x="204" y="120"/>
                  </a:lnTo>
                  <a:lnTo>
                    <a:pt x="203" y="125"/>
                  </a:lnTo>
                  <a:lnTo>
                    <a:pt x="201" y="134"/>
                  </a:lnTo>
                  <a:lnTo>
                    <a:pt x="197" y="144"/>
                  </a:lnTo>
                  <a:lnTo>
                    <a:pt x="193" y="153"/>
                  </a:lnTo>
                  <a:lnTo>
                    <a:pt x="188" y="161"/>
                  </a:lnTo>
                  <a:lnTo>
                    <a:pt x="182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8"/>
                  </a:lnTo>
                  <a:lnTo>
                    <a:pt x="152" y="194"/>
                  </a:lnTo>
                  <a:lnTo>
                    <a:pt x="143" y="198"/>
                  </a:lnTo>
                  <a:lnTo>
                    <a:pt x="134" y="201"/>
                  </a:lnTo>
                  <a:lnTo>
                    <a:pt x="124" y="204"/>
                  </a:lnTo>
                  <a:lnTo>
                    <a:pt x="114" y="205"/>
                  </a:lnTo>
                  <a:lnTo>
                    <a:pt x="104" y="206"/>
                  </a:lnTo>
                  <a:lnTo>
                    <a:pt x="92" y="205"/>
                  </a:lnTo>
                  <a:lnTo>
                    <a:pt x="87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4" y="194"/>
                  </a:lnTo>
                  <a:lnTo>
                    <a:pt x="46" y="188"/>
                  </a:lnTo>
                  <a:lnTo>
                    <a:pt x="38" y="183"/>
                  </a:lnTo>
                  <a:lnTo>
                    <a:pt x="31" y="176"/>
                  </a:lnTo>
                  <a:lnTo>
                    <a:pt x="24" y="169"/>
                  </a:lnTo>
                  <a:lnTo>
                    <a:pt x="18" y="161"/>
                  </a:lnTo>
                  <a:lnTo>
                    <a:pt x="13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5"/>
                  </a:lnTo>
                  <a:lnTo>
                    <a:pt x="2" y="115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6" name="Freeform 248"/>
            <p:cNvSpPr>
              <a:spLocks noEditPoints="1"/>
            </p:cNvSpPr>
            <p:nvPr/>
          </p:nvSpPr>
          <p:spPr bwMode="auto">
            <a:xfrm rot="1413173">
              <a:off x="2273" y="1761"/>
              <a:ext cx="1172" cy="1172"/>
            </a:xfrm>
            <a:custGeom>
              <a:avLst/>
              <a:gdLst>
                <a:gd name="T0" fmla="*/ 195 w 204"/>
                <a:gd name="T1" fmla="*/ 16305 h 204"/>
                <a:gd name="T2" fmla="*/ 1517 w 204"/>
                <a:gd name="T3" fmla="*/ 11749 h 204"/>
                <a:gd name="T4" fmla="*/ 4355 w 204"/>
                <a:gd name="T5" fmla="*/ 7032 h 204"/>
                <a:gd name="T6" fmla="*/ 8549 w 204"/>
                <a:gd name="T7" fmla="*/ 3234 h 204"/>
                <a:gd name="T8" fmla="*/ 13467 w 204"/>
                <a:gd name="T9" fmla="*/ 758 h 204"/>
                <a:gd name="T10" fmla="*/ 19539 w 204"/>
                <a:gd name="T11" fmla="*/ 0 h 204"/>
                <a:gd name="T12" fmla="*/ 23337 w 204"/>
                <a:gd name="T13" fmla="*/ 362 h 204"/>
                <a:gd name="T14" fmla="*/ 28651 w 204"/>
                <a:gd name="T15" fmla="*/ 2275 h 204"/>
                <a:gd name="T16" fmla="*/ 33006 w 204"/>
                <a:gd name="T17" fmla="*/ 5510 h 204"/>
                <a:gd name="T18" fmla="*/ 36407 w 204"/>
                <a:gd name="T19" fmla="*/ 10037 h 204"/>
                <a:gd name="T20" fmla="*/ 38320 w 204"/>
                <a:gd name="T21" fmla="*/ 15345 h 204"/>
                <a:gd name="T22" fmla="*/ 38682 w 204"/>
                <a:gd name="T23" fmla="*/ 21423 h 204"/>
                <a:gd name="T24" fmla="*/ 37923 w 204"/>
                <a:gd name="T25" fmla="*/ 25020 h 204"/>
                <a:gd name="T26" fmla="*/ 35447 w 204"/>
                <a:gd name="T27" fmla="*/ 30133 h 204"/>
                <a:gd name="T28" fmla="*/ 31655 w 204"/>
                <a:gd name="T29" fmla="*/ 34327 h 204"/>
                <a:gd name="T30" fmla="*/ 26933 w 204"/>
                <a:gd name="T31" fmla="*/ 37165 h 204"/>
                <a:gd name="T32" fmla="*/ 21423 w 204"/>
                <a:gd name="T33" fmla="*/ 38486 h 204"/>
                <a:gd name="T34" fmla="*/ 16305 w 204"/>
                <a:gd name="T35" fmla="*/ 38486 h 204"/>
                <a:gd name="T36" fmla="*/ 11749 w 204"/>
                <a:gd name="T37" fmla="*/ 37165 h 204"/>
                <a:gd name="T38" fmla="*/ 7032 w 204"/>
                <a:gd name="T39" fmla="*/ 34327 h 204"/>
                <a:gd name="T40" fmla="*/ 3234 w 204"/>
                <a:gd name="T41" fmla="*/ 30133 h 204"/>
                <a:gd name="T42" fmla="*/ 959 w 204"/>
                <a:gd name="T43" fmla="*/ 25020 h 204"/>
                <a:gd name="T44" fmla="*/ 0 w 204"/>
                <a:gd name="T45" fmla="*/ 19143 h 204"/>
                <a:gd name="T46" fmla="*/ 563 w 204"/>
                <a:gd name="T47" fmla="*/ 15345 h 204"/>
                <a:gd name="T48" fmla="*/ 2476 w 204"/>
                <a:gd name="T49" fmla="*/ 10037 h 204"/>
                <a:gd name="T50" fmla="*/ 5877 w 204"/>
                <a:gd name="T51" fmla="*/ 5676 h 204"/>
                <a:gd name="T52" fmla="*/ 10232 w 204"/>
                <a:gd name="T53" fmla="*/ 2476 h 204"/>
                <a:gd name="T54" fmla="*/ 13662 w 204"/>
                <a:gd name="T55" fmla="*/ 1120 h 204"/>
                <a:gd name="T56" fmla="*/ 17264 w 204"/>
                <a:gd name="T57" fmla="*/ 362 h 204"/>
                <a:gd name="T58" fmla="*/ 23337 w 204"/>
                <a:gd name="T59" fmla="*/ 563 h 204"/>
                <a:gd name="T60" fmla="*/ 28450 w 204"/>
                <a:gd name="T61" fmla="*/ 2476 h 204"/>
                <a:gd name="T62" fmla="*/ 32810 w 204"/>
                <a:gd name="T63" fmla="*/ 5676 h 204"/>
                <a:gd name="T64" fmla="*/ 36206 w 204"/>
                <a:gd name="T65" fmla="*/ 10037 h 204"/>
                <a:gd name="T66" fmla="*/ 37561 w 204"/>
                <a:gd name="T67" fmla="*/ 13467 h 204"/>
                <a:gd name="T68" fmla="*/ 38320 w 204"/>
                <a:gd name="T69" fmla="*/ 17264 h 204"/>
                <a:gd name="T70" fmla="*/ 38124 w 204"/>
                <a:gd name="T71" fmla="*/ 23136 h 204"/>
                <a:gd name="T72" fmla="*/ 36206 w 204"/>
                <a:gd name="T73" fmla="*/ 28450 h 204"/>
                <a:gd name="T74" fmla="*/ 32810 w 204"/>
                <a:gd name="T75" fmla="*/ 32810 h 204"/>
                <a:gd name="T76" fmla="*/ 28450 w 204"/>
                <a:gd name="T77" fmla="*/ 36045 h 204"/>
                <a:gd name="T78" fmla="*/ 25020 w 204"/>
                <a:gd name="T79" fmla="*/ 37561 h 204"/>
                <a:gd name="T80" fmla="*/ 21423 w 204"/>
                <a:gd name="T81" fmla="*/ 38320 h 204"/>
                <a:gd name="T82" fmla="*/ 15345 w 204"/>
                <a:gd name="T83" fmla="*/ 37923 h 204"/>
                <a:gd name="T84" fmla="*/ 10232 w 204"/>
                <a:gd name="T85" fmla="*/ 36045 h 204"/>
                <a:gd name="T86" fmla="*/ 5877 w 204"/>
                <a:gd name="T87" fmla="*/ 32810 h 204"/>
                <a:gd name="T88" fmla="*/ 2476 w 204"/>
                <a:gd name="T89" fmla="*/ 28450 h 204"/>
                <a:gd name="T90" fmla="*/ 1120 w 204"/>
                <a:gd name="T91" fmla="*/ 25020 h 204"/>
                <a:gd name="T92" fmla="*/ 362 w 204"/>
                <a:gd name="T93" fmla="*/ 21222 h 2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4"/>
                <a:gd name="T142" fmla="*/ 0 h 204"/>
                <a:gd name="T143" fmla="*/ 204 w 204"/>
                <a:gd name="T144" fmla="*/ 204 h 2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4" h="204">
                  <a:moveTo>
                    <a:pt x="0" y="101"/>
                  </a:moveTo>
                  <a:lnTo>
                    <a:pt x="1" y="91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5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4"/>
                  </a:lnTo>
                  <a:lnTo>
                    <a:pt x="23" y="37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2" y="8"/>
                  </a:lnTo>
                  <a:lnTo>
                    <a:pt x="71" y="4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2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29"/>
                  </a:lnTo>
                  <a:lnTo>
                    <a:pt x="181" y="37"/>
                  </a:lnTo>
                  <a:lnTo>
                    <a:pt x="187" y="44"/>
                  </a:lnTo>
                  <a:lnTo>
                    <a:pt x="192" y="53"/>
                  </a:lnTo>
                  <a:lnTo>
                    <a:pt x="196" y="62"/>
                  </a:lnTo>
                  <a:lnTo>
                    <a:pt x="200" y="71"/>
                  </a:lnTo>
                  <a:lnTo>
                    <a:pt x="202" y="81"/>
                  </a:lnTo>
                  <a:lnTo>
                    <a:pt x="204" y="91"/>
                  </a:lnTo>
                  <a:lnTo>
                    <a:pt x="204" y="101"/>
                  </a:lnTo>
                  <a:lnTo>
                    <a:pt x="204" y="113"/>
                  </a:lnTo>
                  <a:lnTo>
                    <a:pt x="203" y="118"/>
                  </a:lnTo>
                  <a:lnTo>
                    <a:pt x="202" y="123"/>
                  </a:lnTo>
                  <a:lnTo>
                    <a:pt x="200" y="132"/>
                  </a:lnTo>
                  <a:lnTo>
                    <a:pt x="196" y="142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7"/>
                  </a:lnTo>
                  <a:lnTo>
                    <a:pt x="174" y="174"/>
                  </a:lnTo>
                  <a:lnTo>
                    <a:pt x="167" y="181"/>
                  </a:lnTo>
                  <a:lnTo>
                    <a:pt x="159" y="186"/>
                  </a:lnTo>
                  <a:lnTo>
                    <a:pt x="151" y="192"/>
                  </a:lnTo>
                  <a:lnTo>
                    <a:pt x="142" y="196"/>
                  </a:lnTo>
                  <a:lnTo>
                    <a:pt x="133" y="199"/>
                  </a:lnTo>
                  <a:lnTo>
                    <a:pt x="123" y="202"/>
                  </a:lnTo>
                  <a:lnTo>
                    <a:pt x="113" y="203"/>
                  </a:lnTo>
                  <a:lnTo>
                    <a:pt x="103" y="204"/>
                  </a:lnTo>
                  <a:lnTo>
                    <a:pt x="91" y="203"/>
                  </a:lnTo>
                  <a:lnTo>
                    <a:pt x="86" y="203"/>
                  </a:lnTo>
                  <a:lnTo>
                    <a:pt x="81" y="202"/>
                  </a:lnTo>
                  <a:lnTo>
                    <a:pt x="71" y="199"/>
                  </a:lnTo>
                  <a:lnTo>
                    <a:pt x="62" y="196"/>
                  </a:lnTo>
                  <a:lnTo>
                    <a:pt x="53" y="192"/>
                  </a:lnTo>
                  <a:lnTo>
                    <a:pt x="45" y="186"/>
                  </a:lnTo>
                  <a:lnTo>
                    <a:pt x="37" y="181"/>
                  </a:lnTo>
                  <a:lnTo>
                    <a:pt x="30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2"/>
                  </a:lnTo>
                  <a:lnTo>
                    <a:pt x="5" y="132"/>
                  </a:lnTo>
                  <a:lnTo>
                    <a:pt x="2" y="123"/>
                  </a:lnTo>
                  <a:lnTo>
                    <a:pt x="1" y="113"/>
                  </a:lnTo>
                  <a:lnTo>
                    <a:pt x="0" y="101"/>
                  </a:lnTo>
                  <a:close/>
                  <a:moveTo>
                    <a:pt x="1" y="101"/>
                  </a:moveTo>
                  <a:lnTo>
                    <a:pt x="2" y="91"/>
                  </a:lnTo>
                  <a:lnTo>
                    <a:pt x="3" y="81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13" y="53"/>
                  </a:lnTo>
                  <a:lnTo>
                    <a:pt x="18" y="45"/>
                  </a:lnTo>
                  <a:lnTo>
                    <a:pt x="24" y="38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67" y="7"/>
                  </a:lnTo>
                  <a:lnTo>
                    <a:pt x="72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103" y="1"/>
                  </a:lnTo>
                  <a:lnTo>
                    <a:pt x="113" y="2"/>
                  </a:lnTo>
                  <a:lnTo>
                    <a:pt x="123" y="3"/>
                  </a:lnTo>
                  <a:lnTo>
                    <a:pt x="132" y="6"/>
                  </a:lnTo>
                  <a:lnTo>
                    <a:pt x="142" y="9"/>
                  </a:lnTo>
                  <a:lnTo>
                    <a:pt x="150" y="13"/>
                  </a:lnTo>
                  <a:lnTo>
                    <a:pt x="159" y="18"/>
                  </a:lnTo>
                  <a:lnTo>
                    <a:pt x="166" y="24"/>
                  </a:lnTo>
                  <a:lnTo>
                    <a:pt x="173" y="30"/>
                  </a:lnTo>
                  <a:lnTo>
                    <a:pt x="180" y="38"/>
                  </a:lnTo>
                  <a:lnTo>
                    <a:pt x="186" y="45"/>
                  </a:lnTo>
                  <a:lnTo>
                    <a:pt x="191" y="53"/>
                  </a:lnTo>
                  <a:lnTo>
                    <a:pt x="195" y="62"/>
                  </a:lnTo>
                  <a:lnTo>
                    <a:pt x="197" y="67"/>
                  </a:lnTo>
                  <a:lnTo>
                    <a:pt x="198" y="71"/>
                  </a:lnTo>
                  <a:lnTo>
                    <a:pt x="201" y="81"/>
                  </a:lnTo>
                  <a:lnTo>
                    <a:pt x="202" y="86"/>
                  </a:lnTo>
                  <a:lnTo>
                    <a:pt x="202" y="91"/>
                  </a:lnTo>
                  <a:lnTo>
                    <a:pt x="203" y="101"/>
                  </a:lnTo>
                  <a:lnTo>
                    <a:pt x="202" y="112"/>
                  </a:lnTo>
                  <a:lnTo>
                    <a:pt x="201" y="122"/>
                  </a:lnTo>
                  <a:lnTo>
                    <a:pt x="198" y="132"/>
                  </a:lnTo>
                  <a:lnTo>
                    <a:pt x="195" y="141"/>
                  </a:lnTo>
                  <a:lnTo>
                    <a:pt x="191" y="150"/>
                  </a:lnTo>
                  <a:lnTo>
                    <a:pt x="186" y="158"/>
                  </a:lnTo>
                  <a:lnTo>
                    <a:pt x="180" y="166"/>
                  </a:lnTo>
                  <a:lnTo>
                    <a:pt x="173" y="173"/>
                  </a:lnTo>
                  <a:lnTo>
                    <a:pt x="166" y="180"/>
                  </a:lnTo>
                  <a:lnTo>
                    <a:pt x="159" y="185"/>
                  </a:lnTo>
                  <a:lnTo>
                    <a:pt x="150" y="190"/>
                  </a:lnTo>
                  <a:lnTo>
                    <a:pt x="142" y="195"/>
                  </a:lnTo>
                  <a:lnTo>
                    <a:pt x="137" y="196"/>
                  </a:lnTo>
                  <a:lnTo>
                    <a:pt x="132" y="198"/>
                  </a:lnTo>
                  <a:lnTo>
                    <a:pt x="123" y="200"/>
                  </a:lnTo>
                  <a:lnTo>
                    <a:pt x="118" y="201"/>
                  </a:lnTo>
                  <a:lnTo>
                    <a:pt x="113" y="202"/>
                  </a:lnTo>
                  <a:lnTo>
                    <a:pt x="103" y="202"/>
                  </a:lnTo>
                  <a:lnTo>
                    <a:pt x="91" y="202"/>
                  </a:lnTo>
                  <a:lnTo>
                    <a:pt x="81" y="200"/>
                  </a:lnTo>
                  <a:lnTo>
                    <a:pt x="72" y="198"/>
                  </a:lnTo>
                  <a:lnTo>
                    <a:pt x="63" y="195"/>
                  </a:lnTo>
                  <a:lnTo>
                    <a:pt x="54" y="190"/>
                  </a:lnTo>
                  <a:lnTo>
                    <a:pt x="46" y="185"/>
                  </a:lnTo>
                  <a:lnTo>
                    <a:pt x="38" y="180"/>
                  </a:lnTo>
                  <a:lnTo>
                    <a:pt x="31" y="173"/>
                  </a:lnTo>
                  <a:lnTo>
                    <a:pt x="24" y="166"/>
                  </a:lnTo>
                  <a:lnTo>
                    <a:pt x="18" y="158"/>
                  </a:lnTo>
                  <a:lnTo>
                    <a:pt x="13" y="150"/>
                  </a:lnTo>
                  <a:lnTo>
                    <a:pt x="9" y="141"/>
                  </a:lnTo>
                  <a:lnTo>
                    <a:pt x="7" y="137"/>
                  </a:lnTo>
                  <a:lnTo>
                    <a:pt x="6" y="132"/>
                  </a:lnTo>
                  <a:lnTo>
                    <a:pt x="3" y="122"/>
                  </a:lnTo>
                  <a:lnTo>
                    <a:pt x="3" y="117"/>
                  </a:lnTo>
                  <a:lnTo>
                    <a:pt x="2" y="112"/>
                  </a:lnTo>
                  <a:lnTo>
                    <a:pt x="1" y="10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7" name="Freeform 249"/>
            <p:cNvSpPr>
              <a:spLocks noEditPoints="1"/>
            </p:cNvSpPr>
            <p:nvPr/>
          </p:nvSpPr>
          <p:spPr bwMode="auto">
            <a:xfrm rot="1413173">
              <a:off x="2280" y="1767"/>
              <a:ext cx="1160" cy="1154"/>
            </a:xfrm>
            <a:custGeom>
              <a:avLst/>
              <a:gdLst>
                <a:gd name="T0" fmla="*/ 362 w 202"/>
                <a:gd name="T1" fmla="*/ 15128 h 201"/>
                <a:gd name="T2" fmla="*/ 2274 w 202"/>
                <a:gd name="T3" fmla="*/ 9858 h 201"/>
                <a:gd name="T4" fmla="*/ 5674 w 202"/>
                <a:gd name="T5" fmla="*/ 5471 h 201"/>
                <a:gd name="T6" fmla="*/ 10027 w 202"/>
                <a:gd name="T7" fmla="*/ 2274 h 201"/>
                <a:gd name="T8" fmla="*/ 13455 w 202"/>
                <a:gd name="T9" fmla="*/ 953 h 201"/>
                <a:gd name="T10" fmla="*/ 17050 w 202"/>
                <a:gd name="T11" fmla="*/ 195 h 201"/>
                <a:gd name="T12" fmla="*/ 23120 w 202"/>
                <a:gd name="T13" fmla="*/ 362 h 201"/>
                <a:gd name="T14" fmla="*/ 28230 w 202"/>
                <a:gd name="T15" fmla="*/ 2274 h 201"/>
                <a:gd name="T16" fmla="*/ 32583 w 202"/>
                <a:gd name="T17" fmla="*/ 5471 h 201"/>
                <a:gd name="T18" fmla="*/ 35977 w 202"/>
                <a:gd name="T19" fmla="*/ 9858 h 201"/>
                <a:gd name="T20" fmla="*/ 37298 w 202"/>
                <a:gd name="T21" fmla="*/ 13251 h 201"/>
                <a:gd name="T22" fmla="*/ 38056 w 202"/>
                <a:gd name="T23" fmla="*/ 17040 h 201"/>
                <a:gd name="T24" fmla="*/ 37890 w 202"/>
                <a:gd name="T25" fmla="*/ 22908 h 201"/>
                <a:gd name="T26" fmla="*/ 35977 w 202"/>
                <a:gd name="T27" fmla="*/ 28184 h 201"/>
                <a:gd name="T28" fmla="*/ 32583 w 202"/>
                <a:gd name="T29" fmla="*/ 32565 h 201"/>
                <a:gd name="T30" fmla="*/ 28230 w 202"/>
                <a:gd name="T31" fmla="*/ 35763 h 201"/>
                <a:gd name="T32" fmla="*/ 24796 w 202"/>
                <a:gd name="T33" fmla="*/ 37278 h 201"/>
                <a:gd name="T34" fmla="*/ 21202 w 202"/>
                <a:gd name="T35" fmla="*/ 38036 h 201"/>
                <a:gd name="T36" fmla="*/ 15137 w 202"/>
                <a:gd name="T37" fmla="*/ 37674 h 201"/>
                <a:gd name="T38" fmla="*/ 10027 w 202"/>
                <a:gd name="T39" fmla="*/ 35763 h 201"/>
                <a:gd name="T40" fmla="*/ 5674 w 202"/>
                <a:gd name="T41" fmla="*/ 32565 h 201"/>
                <a:gd name="T42" fmla="*/ 2274 w 202"/>
                <a:gd name="T43" fmla="*/ 28184 h 201"/>
                <a:gd name="T44" fmla="*/ 959 w 202"/>
                <a:gd name="T45" fmla="*/ 24785 h 201"/>
                <a:gd name="T46" fmla="*/ 195 w 202"/>
                <a:gd name="T47" fmla="*/ 20996 h 201"/>
                <a:gd name="T48" fmla="*/ 362 w 202"/>
                <a:gd name="T49" fmla="*/ 17040 h 201"/>
                <a:gd name="T50" fmla="*/ 1878 w 202"/>
                <a:gd name="T51" fmla="*/ 11735 h 201"/>
                <a:gd name="T52" fmla="*/ 3991 w 202"/>
                <a:gd name="T53" fmla="*/ 7745 h 201"/>
                <a:gd name="T54" fmla="*/ 7190 w 202"/>
                <a:gd name="T55" fmla="*/ 4547 h 201"/>
                <a:gd name="T56" fmla="*/ 11738 w 202"/>
                <a:gd name="T57" fmla="*/ 1717 h 201"/>
                <a:gd name="T58" fmla="*/ 17050 w 202"/>
                <a:gd name="T59" fmla="*/ 362 h 201"/>
                <a:gd name="T60" fmla="*/ 22919 w 202"/>
                <a:gd name="T61" fmla="*/ 563 h 201"/>
                <a:gd name="T62" fmla="*/ 28230 w 202"/>
                <a:gd name="T63" fmla="*/ 2474 h 201"/>
                <a:gd name="T64" fmla="*/ 31067 w 202"/>
                <a:gd name="T65" fmla="*/ 4547 h 201"/>
                <a:gd name="T66" fmla="*/ 34656 w 202"/>
                <a:gd name="T67" fmla="*/ 8503 h 201"/>
                <a:gd name="T68" fmla="*/ 37131 w 202"/>
                <a:gd name="T69" fmla="*/ 13446 h 201"/>
                <a:gd name="T70" fmla="*/ 37890 w 202"/>
                <a:gd name="T71" fmla="*/ 18923 h 201"/>
                <a:gd name="T72" fmla="*/ 37131 w 202"/>
                <a:gd name="T73" fmla="*/ 24785 h 201"/>
                <a:gd name="T74" fmla="*/ 34656 w 202"/>
                <a:gd name="T75" fmla="*/ 29533 h 201"/>
                <a:gd name="T76" fmla="*/ 32382 w 202"/>
                <a:gd name="T77" fmla="*/ 32369 h 201"/>
                <a:gd name="T78" fmla="*/ 28230 w 202"/>
                <a:gd name="T79" fmla="*/ 35567 h 201"/>
                <a:gd name="T80" fmla="*/ 22919 w 202"/>
                <a:gd name="T81" fmla="*/ 37479 h 201"/>
                <a:gd name="T82" fmla="*/ 17050 w 202"/>
                <a:gd name="T83" fmla="*/ 37674 h 201"/>
                <a:gd name="T84" fmla="*/ 11738 w 202"/>
                <a:gd name="T85" fmla="*/ 36325 h 201"/>
                <a:gd name="T86" fmla="*/ 7752 w 202"/>
                <a:gd name="T87" fmla="*/ 34052 h 201"/>
                <a:gd name="T88" fmla="*/ 4548 w 202"/>
                <a:gd name="T89" fmla="*/ 31049 h 201"/>
                <a:gd name="T90" fmla="*/ 1878 w 202"/>
                <a:gd name="T91" fmla="*/ 26502 h 201"/>
                <a:gd name="T92" fmla="*/ 362 w 202"/>
                <a:gd name="T93" fmla="*/ 20996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201"/>
                <a:gd name="T143" fmla="*/ 202 w 202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201">
                  <a:moveTo>
                    <a:pt x="0" y="100"/>
                  </a:moveTo>
                  <a:lnTo>
                    <a:pt x="1" y="90"/>
                  </a:lnTo>
                  <a:lnTo>
                    <a:pt x="2" y="80"/>
                  </a:lnTo>
                  <a:lnTo>
                    <a:pt x="5" y="70"/>
                  </a:lnTo>
                  <a:lnTo>
                    <a:pt x="8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3" y="37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2" y="8"/>
                  </a:lnTo>
                  <a:lnTo>
                    <a:pt x="66" y="6"/>
                  </a:lnTo>
                  <a:lnTo>
                    <a:pt x="71" y="5"/>
                  </a:lnTo>
                  <a:lnTo>
                    <a:pt x="80" y="2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2" y="2"/>
                  </a:lnTo>
                  <a:lnTo>
                    <a:pt x="131" y="5"/>
                  </a:lnTo>
                  <a:lnTo>
                    <a:pt x="141" y="8"/>
                  </a:lnTo>
                  <a:lnTo>
                    <a:pt x="149" y="12"/>
                  </a:lnTo>
                  <a:lnTo>
                    <a:pt x="158" y="17"/>
                  </a:lnTo>
                  <a:lnTo>
                    <a:pt x="165" y="23"/>
                  </a:lnTo>
                  <a:lnTo>
                    <a:pt x="172" y="29"/>
                  </a:lnTo>
                  <a:lnTo>
                    <a:pt x="179" y="37"/>
                  </a:lnTo>
                  <a:lnTo>
                    <a:pt x="185" y="44"/>
                  </a:lnTo>
                  <a:lnTo>
                    <a:pt x="190" y="52"/>
                  </a:lnTo>
                  <a:lnTo>
                    <a:pt x="194" y="61"/>
                  </a:lnTo>
                  <a:lnTo>
                    <a:pt x="196" y="66"/>
                  </a:lnTo>
                  <a:lnTo>
                    <a:pt x="197" y="70"/>
                  </a:lnTo>
                  <a:lnTo>
                    <a:pt x="200" y="80"/>
                  </a:lnTo>
                  <a:lnTo>
                    <a:pt x="201" y="85"/>
                  </a:lnTo>
                  <a:lnTo>
                    <a:pt x="201" y="90"/>
                  </a:lnTo>
                  <a:lnTo>
                    <a:pt x="202" y="100"/>
                  </a:lnTo>
                  <a:lnTo>
                    <a:pt x="201" y="111"/>
                  </a:lnTo>
                  <a:lnTo>
                    <a:pt x="200" y="121"/>
                  </a:lnTo>
                  <a:lnTo>
                    <a:pt x="197" y="131"/>
                  </a:lnTo>
                  <a:lnTo>
                    <a:pt x="194" y="140"/>
                  </a:lnTo>
                  <a:lnTo>
                    <a:pt x="190" y="149"/>
                  </a:lnTo>
                  <a:lnTo>
                    <a:pt x="185" y="157"/>
                  </a:lnTo>
                  <a:lnTo>
                    <a:pt x="179" y="165"/>
                  </a:lnTo>
                  <a:lnTo>
                    <a:pt x="172" y="172"/>
                  </a:lnTo>
                  <a:lnTo>
                    <a:pt x="165" y="179"/>
                  </a:lnTo>
                  <a:lnTo>
                    <a:pt x="158" y="184"/>
                  </a:lnTo>
                  <a:lnTo>
                    <a:pt x="149" y="189"/>
                  </a:lnTo>
                  <a:lnTo>
                    <a:pt x="141" y="194"/>
                  </a:lnTo>
                  <a:lnTo>
                    <a:pt x="136" y="195"/>
                  </a:lnTo>
                  <a:lnTo>
                    <a:pt x="131" y="197"/>
                  </a:lnTo>
                  <a:lnTo>
                    <a:pt x="122" y="199"/>
                  </a:lnTo>
                  <a:lnTo>
                    <a:pt x="117" y="200"/>
                  </a:lnTo>
                  <a:lnTo>
                    <a:pt x="112" y="201"/>
                  </a:lnTo>
                  <a:lnTo>
                    <a:pt x="102" y="201"/>
                  </a:lnTo>
                  <a:lnTo>
                    <a:pt x="90" y="201"/>
                  </a:lnTo>
                  <a:lnTo>
                    <a:pt x="80" y="199"/>
                  </a:lnTo>
                  <a:lnTo>
                    <a:pt x="71" y="197"/>
                  </a:lnTo>
                  <a:lnTo>
                    <a:pt x="62" y="194"/>
                  </a:lnTo>
                  <a:lnTo>
                    <a:pt x="53" y="189"/>
                  </a:lnTo>
                  <a:lnTo>
                    <a:pt x="45" y="184"/>
                  </a:lnTo>
                  <a:lnTo>
                    <a:pt x="37" y="179"/>
                  </a:lnTo>
                  <a:lnTo>
                    <a:pt x="30" y="172"/>
                  </a:lnTo>
                  <a:lnTo>
                    <a:pt x="23" y="165"/>
                  </a:lnTo>
                  <a:lnTo>
                    <a:pt x="17" y="157"/>
                  </a:lnTo>
                  <a:lnTo>
                    <a:pt x="12" y="149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5" y="131"/>
                  </a:lnTo>
                  <a:lnTo>
                    <a:pt x="2" y="121"/>
                  </a:lnTo>
                  <a:lnTo>
                    <a:pt x="2" y="116"/>
                  </a:lnTo>
                  <a:lnTo>
                    <a:pt x="1" y="111"/>
                  </a:lnTo>
                  <a:lnTo>
                    <a:pt x="0" y="100"/>
                  </a:lnTo>
                  <a:close/>
                  <a:moveTo>
                    <a:pt x="2" y="100"/>
                  </a:moveTo>
                  <a:lnTo>
                    <a:pt x="2" y="90"/>
                  </a:lnTo>
                  <a:lnTo>
                    <a:pt x="4" y="80"/>
                  </a:lnTo>
                  <a:lnTo>
                    <a:pt x="6" y="71"/>
                  </a:lnTo>
                  <a:lnTo>
                    <a:pt x="10" y="62"/>
                  </a:lnTo>
                  <a:lnTo>
                    <a:pt x="14" y="53"/>
                  </a:lnTo>
                  <a:lnTo>
                    <a:pt x="19" y="45"/>
                  </a:lnTo>
                  <a:lnTo>
                    <a:pt x="21" y="41"/>
                  </a:lnTo>
                  <a:lnTo>
                    <a:pt x="24" y="37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2" y="9"/>
                  </a:lnTo>
                  <a:lnTo>
                    <a:pt x="71" y="6"/>
                  </a:lnTo>
                  <a:lnTo>
                    <a:pt x="81" y="3"/>
                  </a:lnTo>
                  <a:lnTo>
                    <a:pt x="90" y="2"/>
                  </a:lnTo>
                  <a:lnTo>
                    <a:pt x="102" y="1"/>
                  </a:lnTo>
                  <a:lnTo>
                    <a:pt x="112" y="2"/>
                  </a:lnTo>
                  <a:lnTo>
                    <a:pt x="121" y="3"/>
                  </a:lnTo>
                  <a:lnTo>
                    <a:pt x="131" y="6"/>
                  </a:lnTo>
                  <a:lnTo>
                    <a:pt x="140" y="9"/>
                  </a:lnTo>
                  <a:lnTo>
                    <a:pt x="149" y="13"/>
                  </a:lnTo>
                  <a:lnTo>
                    <a:pt x="157" y="18"/>
                  </a:lnTo>
                  <a:lnTo>
                    <a:pt x="161" y="21"/>
                  </a:lnTo>
                  <a:lnTo>
                    <a:pt x="164" y="24"/>
                  </a:lnTo>
                  <a:lnTo>
                    <a:pt x="171" y="30"/>
                  </a:lnTo>
                  <a:lnTo>
                    <a:pt x="178" y="37"/>
                  </a:lnTo>
                  <a:lnTo>
                    <a:pt x="183" y="45"/>
                  </a:lnTo>
                  <a:lnTo>
                    <a:pt x="188" y="53"/>
                  </a:lnTo>
                  <a:lnTo>
                    <a:pt x="193" y="62"/>
                  </a:lnTo>
                  <a:lnTo>
                    <a:pt x="196" y="71"/>
                  </a:lnTo>
                  <a:lnTo>
                    <a:pt x="198" y="80"/>
                  </a:lnTo>
                  <a:lnTo>
                    <a:pt x="200" y="90"/>
                  </a:lnTo>
                  <a:lnTo>
                    <a:pt x="200" y="100"/>
                  </a:lnTo>
                  <a:lnTo>
                    <a:pt x="200" y="111"/>
                  </a:lnTo>
                  <a:lnTo>
                    <a:pt x="198" y="121"/>
                  </a:lnTo>
                  <a:lnTo>
                    <a:pt x="196" y="131"/>
                  </a:lnTo>
                  <a:lnTo>
                    <a:pt x="193" y="140"/>
                  </a:lnTo>
                  <a:lnTo>
                    <a:pt x="188" y="148"/>
                  </a:lnTo>
                  <a:lnTo>
                    <a:pt x="183" y="156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1" y="171"/>
                  </a:lnTo>
                  <a:lnTo>
                    <a:pt x="164" y="177"/>
                  </a:lnTo>
                  <a:lnTo>
                    <a:pt x="157" y="183"/>
                  </a:lnTo>
                  <a:lnTo>
                    <a:pt x="149" y="188"/>
                  </a:lnTo>
                  <a:lnTo>
                    <a:pt x="140" y="192"/>
                  </a:lnTo>
                  <a:lnTo>
                    <a:pt x="131" y="196"/>
                  </a:lnTo>
                  <a:lnTo>
                    <a:pt x="121" y="198"/>
                  </a:lnTo>
                  <a:lnTo>
                    <a:pt x="112" y="199"/>
                  </a:lnTo>
                  <a:lnTo>
                    <a:pt x="102" y="200"/>
                  </a:lnTo>
                  <a:lnTo>
                    <a:pt x="90" y="199"/>
                  </a:lnTo>
                  <a:lnTo>
                    <a:pt x="81" y="198"/>
                  </a:lnTo>
                  <a:lnTo>
                    <a:pt x="71" y="196"/>
                  </a:lnTo>
                  <a:lnTo>
                    <a:pt x="62" y="192"/>
                  </a:lnTo>
                  <a:lnTo>
                    <a:pt x="53" y="188"/>
                  </a:lnTo>
                  <a:lnTo>
                    <a:pt x="45" y="183"/>
                  </a:lnTo>
                  <a:lnTo>
                    <a:pt x="41" y="180"/>
                  </a:lnTo>
                  <a:lnTo>
                    <a:pt x="38" y="177"/>
                  </a:lnTo>
                  <a:lnTo>
                    <a:pt x="31" y="171"/>
                  </a:lnTo>
                  <a:lnTo>
                    <a:pt x="24" y="164"/>
                  </a:lnTo>
                  <a:lnTo>
                    <a:pt x="19" y="156"/>
                  </a:lnTo>
                  <a:lnTo>
                    <a:pt x="14" y="148"/>
                  </a:lnTo>
                  <a:lnTo>
                    <a:pt x="10" y="140"/>
                  </a:lnTo>
                  <a:lnTo>
                    <a:pt x="6" y="131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8" name="Freeform 250"/>
            <p:cNvSpPr>
              <a:spLocks noEditPoints="1"/>
            </p:cNvSpPr>
            <p:nvPr/>
          </p:nvSpPr>
          <p:spPr bwMode="auto">
            <a:xfrm rot="1413173">
              <a:off x="2290" y="1773"/>
              <a:ext cx="1138" cy="1143"/>
            </a:xfrm>
            <a:custGeom>
              <a:avLst/>
              <a:gdLst>
                <a:gd name="T0" fmla="*/ 362 w 198"/>
                <a:gd name="T1" fmla="*/ 14980 h 199"/>
                <a:gd name="T2" fmla="*/ 2282 w 198"/>
                <a:gd name="T3" fmla="*/ 9862 h 199"/>
                <a:gd name="T4" fmla="*/ 4161 w 198"/>
                <a:gd name="T5" fmla="*/ 6829 h 199"/>
                <a:gd name="T6" fmla="*/ 8161 w 198"/>
                <a:gd name="T7" fmla="*/ 3234 h 199"/>
                <a:gd name="T8" fmla="*/ 13116 w 198"/>
                <a:gd name="T9" fmla="*/ 959 h 199"/>
                <a:gd name="T10" fmla="*/ 18995 w 198"/>
                <a:gd name="T11" fmla="*/ 0 h 199"/>
                <a:gd name="T12" fmla="*/ 24478 w 198"/>
                <a:gd name="T13" fmla="*/ 959 h 199"/>
                <a:gd name="T14" fmla="*/ 29433 w 198"/>
                <a:gd name="T15" fmla="*/ 3234 h 199"/>
                <a:gd name="T16" fmla="*/ 32077 w 198"/>
                <a:gd name="T17" fmla="*/ 5508 h 199"/>
                <a:gd name="T18" fmla="*/ 35312 w 198"/>
                <a:gd name="T19" fmla="*/ 9862 h 199"/>
                <a:gd name="T20" fmla="*/ 37226 w 198"/>
                <a:gd name="T21" fmla="*/ 14980 h 199"/>
                <a:gd name="T22" fmla="*/ 37594 w 198"/>
                <a:gd name="T23" fmla="*/ 20850 h 199"/>
                <a:gd name="T24" fmla="*/ 36272 w 198"/>
                <a:gd name="T25" fmla="*/ 26323 h 199"/>
                <a:gd name="T26" fmla="*/ 33991 w 198"/>
                <a:gd name="T27" fmla="*/ 30120 h 199"/>
                <a:gd name="T28" fmla="*/ 30755 w 198"/>
                <a:gd name="T29" fmla="*/ 33354 h 199"/>
                <a:gd name="T30" fmla="*/ 26197 w 198"/>
                <a:gd name="T31" fmla="*/ 36191 h 199"/>
                <a:gd name="T32" fmla="*/ 20875 w 198"/>
                <a:gd name="T33" fmla="*/ 37512 h 199"/>
                <a:gd name="T34" fmla="*/ 14995 w 198"/>
                <a:gd name="T35" fmla="*/ 37346 h 199"/>
                <a:gd name="T36" fmla="*/ 9679 w 198"/>
                <a:gd name="T37" fmla="*/ 35433 h 199"/>
                <a:gd name="T38" fmla="*/ 6839 w 198"/>
                <a:gd name="T39" fmla="*/ 33354 h 199"/>
                <a:gd name="T40" fmla="*/ 3236 w 198"/>
                <a:gd name="T41" fmla="*/ 29362 h 199"/>
                <a:gd name="T42" fmla="*/ 759 w 198"/>
                <a:gd name="T43" fmla="*/ 24646 h 199"/>
                <a:gd name="T44" fmla="*/ 0 w 198"/>
                <a:gd name="T45" fmla="*/ 18770 h 199"/>
                <a:gd name="T46" fmla="*/ 563 w 198"/>
                <a:gd name="T47" fmla="*/ 15140 h 199"/>
                <a:gd name="T48" fmla="*/ 2477 w 198"/>
                <a:gd name="T49" fmla="*/ 10029 h 199"/>
                <a:gd name="T50" fmla="*/ 5684 w 198"/>
                <a:gd name="T51" fmla="*/ 5675 h 199"/>
                <a:gd name="T52" fmla="*/ 9874 w 198"/>
                <a:gd name="T53" fmla="*/ 2636 h 199"/>
                <a:gd name="T54" fmla="*/ 14995 w 198"/>
                <a:gd name="T55" fmla="*/ 758 h 199"/>
                <a:gd name="T56" fmla="*/ 20679 w 198"/>
                <a:gd name="T57" fmla="*/ 362 h 199"/>
                <a:gd name="T58" fmla="*/ 25996 w 198"/>
                <a:gd name="T59" fmla="*/ 1878 h 199"/>
                <a:gd name="T60" fmla="*/ 30554 w 198"/>
                <a:gd name="T61" fmla="*/ 4555 h 199"/>
                <a:gd name="T62" fmla="*/ 34192 w 198"/>
                <a:gd name="T63" fmla="*/ 8512 h 199"/>
                <a:gd name="T64" fmla="*/ 35876 w 198"/>
                <a:gd name="T65" fmla="*/ 11545 h 199"/>
                <a:gd name="T66" fmla="*/ 37226 w 198"/>
                <a:gd name="T67" fmla="*/ 16858 h 199"/>
                <a:gd name="T68" fmla="*/ 37031 w 198"/>
                <a:gd name="T69" fmla="*/ 22728 h 199"/>
                <a:gd name="T70" fmla="*/ 35117 w 198"/>
                <a:gd name="T71" fmla="*/ 27846 h 199"/>
                <a:gd name="T72" fmla="*/ 31910 w 198"/>
                <a:gd name="T73" fmla="*/ 32033 h 199"/>
                <a:gd name="T74" fmla="*/ 28473 w 198"/>
                <a:gd name="T75" fmla="*/ 34675 h 199"/>
                <a:gd name="T76" fmla="*/ 24312 w 198"/>
                <a:gd name="T77" fmla="*/ 36587 h 199"/>
                <a:gd name="T78" fmla="*/ 18995 w 198"/>
                <a:gd name="T79" fmla="*/ 37512 h 199"/>
                <a:gd name="T80" fmla="*/ 13277 w 198"/>
                <a:gd name="T81" fmla="*/ 36587 h 199"/>
                <a:gd name="T82" fmla="*/ 8357 w 198"/>
                <a:gd name="T83" fmla="*/ 34307 h 199"/>
                <a:gd name="T84" fmla="*/ 4362 w 198"/>
                <a:gd name="T85" fmla="*/ 30683 h 199"/>
                <a:gd name="T86" fmla="*/ 2477 w 198"/>
                <a:gd name="T87" fmla="*/ 27846 h 199"/>
                <a:gd name="T88" fmla="*/ 563 w 198"/>
                <a:gd name="T89" fmla="*/ 22728 h 1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"/>
                <a:gd name="T136" fmla="*/ 0 h 199"/>
                <a:gd name="T137" fmla="*/ 198 w 198"/>
                <a:gd name="T138" fmla="*/ 199 h 1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" h="199">
                  <a:moveTo>
                    <a:pt x="0" y="99"/>
                  </a:moveTo>
                  <a:lnTo>
                    <a:pt x="0" y="89"/>
                  </a:lnTo>
                  <a:lnTo>
                    <a:pt x="2" y="79"/>
                  </a:lnTo>
                  <a:lnTo>
                    <a:pt x="4" y="70"/>
                  </a:lnTo>
                  <a:lnTo>
                    <a:pt x="8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9" y="5"/>
                  </a:lnTo>
                  <a:lnTo>
                    <a:pt x="79" y="2"/>
                  </a:lnTo>
                  <a:lnTo>
                    <a:pt x="88" y="1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9" y="2"/>
                  </a:lnTo>
                  <a:lnTo>
                    <a:pt x="129" y="5"/>
                  </a:lnTo>
                  <a:lnTo>
                    <a:pt x="138" y="8"/>
                  </a:lnTo>
                  <a:lnTo>
                    <a:pt x="147" y="12"/>
                  </a:lnTo>
                  <a:lnTo>
                    <a:pt x="155" y="17"/>
                  </a:lnTo>
                  <a:lnTo>
                    <a:pt x="159" y="20"/>
                  </a:lnTo>
                  <a:lnTo>
                    <a:pt x="162" y="23"/>
                  </a:lnTo>
                  <a:lnTo>
                    <a:pt x="169" y="29"/>
                  </a:lnTo>
                  <a:lnTo>
                    <a:pt x="176" y="36"/>
                  </a:lnTo>
                  <a:lnTo>
                    <a:pt x="181" y="44"/>
                  </a:lnTo>
                  <a:lnTo>
                    <a:pt x="186" y="52"/>
                  </a:lnTo>
                  <a:lnTo>
                    <a:pt x="191" y="61"/>
                  </a:lnTo>
                  <a:lnTo>
                    <a:pt x="194" y="70"/>
                  </a:lnTo>
                  <a:lnTo>
                    <a:pt x="196" y="79"/>
                  </a:lnTo>
                  <a:lnTo>
                    <a:pt x="198" y="89"/>
                  </a:lnTo>
                  <a:lnTo>
                    <a:pt x="198" y="99"/>
                  </a:lnTo>
                  <a:lnTo>
                    <a:pt x="198" y="110"/>
                  </a:lnTo>
                  <a:lnTo>
                    <a:pt x="196" y="120"/>
                  </a:lnTo>
                  <a:lnTo>
                    <a:pt x="194" y="130"/>
                  </a:lnTo>
                  <a:lnTo>
                    <a:pt x="191" y="139"/>
                  </a:lnTo>
                  <a:lnTo>
                    <a:pt x="186" y="147"/>
                  </a:lnTo>
                  <a:lnTo>
                    <a:pt x="181" y="155"/>
                  </a:lnTo>
                  <a:lnTo>
                    <a:pt x="179" y="159"/>
                  </a:lnTo>
                  <a:lnTo>
                    <a:pt x="176" y="163"/>
                  </a:lnTo>
                  <a:lnTo>
                    <a:pt x="169" y="170"/>
                  </a:lnTo>
                  <a:lnTo>
                    <a:pt x="162" y="176"/>
                  </a:lnTo>
                  <a:lnTo>
                    <a:pt x="155" y="182"/>
                  </a:lnTo>
                  <a:lnTo>
                    <a:pt x="147" y="187"/>
                  </a:lnTo>
                  <a:lnTo>
                    <a:pt x="138" y="191"/>
                  </a:lnTo>
                  <a:lnTo>
                    <a:pt x="129" y="195"/>
                  </a:lnTo>
                  <a:lnTo>
                    <a:pt x="119" y="197"/>
                  </a:lnTo>
                  <a:lnTo>
                    <a:pt x="110" y="198"/>
                  </a:lnTo>
                  <a:lnTo>
                    <a:pt x="100" y="199"/>
                  </a:lnTo>
                  <a:lnTo>
                    <a:pt x="88" y="198"/>
                  </a:lnTo>
                  <a:lnTo>
                    <a:pt x="79" y="197"/>
                  </a:lnTo>
                  <a:lnTo>
                    <a:pt x="69" y="195"/>
                  </a:lnTo>
                  <a:lnTo>
                    <a:pt x="60" y="191"/>
                  </a:lnTo>
                  <a:lnTo>
                    <a:pt x="51" y="187"/>
                  </a:lnTo>
                  <a:lnTo>
                    <a:pt x="43" y="182"/>
                  </a:lnTo>
                  <a:lnTo>
                    <a:pt x="39" y="179"/>
                  </a:lnTo>
                  <a:lnTo>
                    <a:pt x="36" y="176"/>
                  </a:lnTo>
                  <a:lnTo>
                    <a:pt x="29" y="170"/>
                  </a:lnTo>
                  <a:lnTo>
                    <a:pt x="22" y="163"/>
                  </a:lnTo>
                  <a:lnTo>
                    <a:pt x="17" y="155"/>
                  </a:lnTo>
                  <a:lnTo>
                    <a:pt x="12" y="147"/>
                  </a:lnTo>
                  <a:lnTo>
                    <a:pt x="8" y="139"/>
                  </a:lnTo>
                  <a:lnTo>
                    <a:pt x="4" y="130"/>
                  </a:lnTo>
                  <a:lnTo>
                    <a:pt x="2" y="120"/>
                  </a:lnTo>
                  <a:lnTo>
                    <a:pt x="0" y="110"/>
                  </a:lnTo>
                  <a:lnTo>
                    <a:pt x="0" y="99"/>
                  </a:lnTo>
                  <a:close/>
                  <a:moveTo>
                    <a:pt x="1" y="99"/>
                  </a:moveTo>
                  <a:lnTo>
                    <a:pt x="2" y="89"/>
                  </a:lnTo>
                  <a:lnTo>
                    <a:pt x="3" y="80"/>
                  </a:lnTo>
                  <a:lnTo>
                    <a:pt x="6" y="70"/>
                  </a:lnTo>
                  <a:lnTo>
                    <a:pt x="9" y="61"/>
                  </a:lnTo>
                  <a:lnTo>
                    <a:pt x="13" y="53"/>
                  </a:lnTo>
                  <a:lnTo>
                    <a:pt x="18" y="45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4" y="19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70" y="6"/>
                  </a:lnTo>
                  <a:lnTo>
                    <a:pt x="79" y="4"/>
                  </a:lnTo>
                  <a:lnTo>
                    <a:pt x="89" y="2"/>
                  </a:lnTo>
                  <a:lnTo>
                    <a:pt x="100" y="2"/>
                  </a:lnTo>
                  <a:lnTo>
                    <a:pt x="109" y="2"/>
                  </a:lnTo>
                  <a:lnTo>
                    <a:pt x="119" y="4"/>
                  </a:lnTo>
                  <a:lnTo>
                    <a:pt x="128" y="6"/>
                  </a:lnTo>
                  <a:lnTo>
                    <a:pt x="137" y="10"/>
                  </a:lnTo>
                  <a:lnTo>
                    <a:pt x="146" y="14"/>
                  </a:lnTo>
                  <a:lnTo>
                    <a:pt x="154" y="19"/>
                  </a:lnTo>
                  <a:lnTo>
                    <a:pt x="161" y="24"/>
                  </a:lnTo>
                  <a:lnTo>
                    <a:pt x="168" y="30"/>
                  </a:lnTo>
                  <a:lnTo>
                    <a:pt x="175" y="37"/>
                  </a:lnTo>
                  <a:lnTo>
                    <a:pt x="180" y="45"/>
                  </a:lnTo>
                  <a:lnTo>
                    <a:pt x="183" y="49"/>
                  </a:lnTo>
                  <a:lnTo>
                    <a:pt x="185" y="53"/>
                  </a:lnTo>
                  <a:lnTo>
                    <a:pt x="189" y="61"/>
                  </a:lnTo>
                  <a:lnTo>
                    <a:pt x="192" y="70"/>
                  </a:lnTo>
                  <a:lnTo>
                    <a:pt x="195" y="80"/>
                  </a:lnTo>
                  <a:lnTo>
                    <a:pt x="196" y="89"/>
                  </a:lnTo>
                  <a:lnTo>
                    <a:pt x="197" y="99"/>
                  </a:lnTo>
                  <a:lnTo>
                    <a:pt x="196" y="110"/>
                  </a:lnTo>
                  <a:lnTo>
                    <a:pt x="195" y="120"/>
                  </a:lnTo>
                  <a:lnTo>
                    <a:pt x="192" y="129"/>
                  </a:lnTo>
                  <a:lnTo>
                    <a:pt x="189" y="138"/>
                  </a:lnTo>
                  <a:lnTo>
                    <a:pt x="185" y="147"/>
                  </a:lnTo>
                  <a:lnTo>
                    <a:pt x="180" y="155"/>
                  </a:lnTo>
                  <a:lnTo>
                    <a:pt x="175" y="162"/>
                  </a:lnTo>
                  <a:lnTo>
                    <a:pt x="168" y="169"/>
                  </a:lnTo>
                  <a:lnTo>
                    <a:pt x="161" y="175"/>
                  </a:lnTo>
                  <a:lnTo>
                    <a:pt x="154" y="181"/>
                  </a:lnTo>
                  <a:lnTo>
                    <a:pt x="150" y="183"/>
                  </a:lnTo>
                  <a:lnTo>
                    <a:pt x="146" y="186"/>
                  </a:lnTo>
                  <a:lnTo>
                    <a:pt x="137" y="190"/>
                  </a:lnTo>
                  <a:lnTo>
                    <a:pt x="128" y="193"/>
                  </a:lnTo>
                  <a:lnTo>
                    <a:pt x="119" y="196"/>
                  </a:lnTo>
                  <a:lnTo>
                    <a:pt x="109" y="197"/>
                  </a:lnTo>
                  <a:lnTo>
                    <a:pt x="100" y="198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70" y="193"/>
                  </a:lnTo>
                  <a:lnTo>
                    <a:pt x="61" y="190"/>
                  </a:lnTo>
                  <a:lnTo>
                    <a:pt x="52" y="186"/>
                  </a:lnTo>
                  <a:lnTo>
                    <a:pt x="44" y="181"/>
                  </a:lnTo>
                  <a:lnTo>
                    <a:pt x="37" y="175"/>
                  </a:lnTo>
                  <a:lnTo>
                    <a:pt x="30" y="169"/>
                  </a:lnTo>
                  <a:lnTo>
                    <a:pt x="23" y="162"/>
                  </a:lnTo>
                  <a:lnTo>
                    <a:pt x="18" y="155"/>
                  </a:lnTo>
                  <a:lnTo>
                    <a:pt x="15" y="151"/>
                  </a:lnTo>
                  <a:lnTo>
                    <a:pt x="13" y="147"/>
                  </a:lnTo>
                  <a:lnTo>
                    <a:pt x="9" y="138"/>
                  </a:lnTo>
                  <a:lnTo>
                    <a:pt x="6" y="129"/>
                  </a:lnTo>
                  <a:lnTo>
                    <a:pt x="3" y="120"/>
                  </a:lnTo>
                  <a:lnTo>
                    <a:pt x="2" y="110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9" name="Freeform 251"/>
            <p:cNvSpPr>
              <a:spLocks noEditPoints="1"/>
            </p:cNvSpPr>
            <p:nvPr/>
          </p:nvSpPr>
          <p:spPr bwMode="auto">
            <a:xfrm rot="1413173">
              <a:off x="2296" y="1784"/>
              <a:ext cx="1126" cy="1126"/>
            </a:xfrm>
            <a:custGeom>
              <a:avLst/>
              <a:gdLst>
                <a:gd name="T0" fmla="*/ 362 w 196"/>
                <a:gd name="T1" fmla="*/ 14787 h 196"/>
                <a:gd name="T2" fmla="*/ 2275 w 196"/>
                <a:gd name="T3" fmla="*/ 9669 h 196"/>
                <a:gd name="T4" fmla="*/ 5509 w 196"/>
                <a:gd name="T5" fmla="*/ 5314 h 196"/>
                <a:gd name="T6" fmla="*/ 9669 w 196"/>
                <a:gd name="T7" fmla="*/ 2275 h 196"/>
                <a:gd name="T8" fmla="*/ 14787 w 196"/>
                <a:gd name="T9" fmla="*/ 362 h 196"/>
                <a:gd name="T10" fmla="*/ 20463 w 196"/>
                <a:gd name="T11" fmla="*/ 0 h 196"/>
                <a:gd name="T12" fmla="*/ 25777 w 196"/>
                <a:gd name="T13" fmla="*/ 1517 h 196"/>
                <a:gd name="T14" fmla="*/ 30333 w 196"/>
                <a:gd name="T15" fmla="*/ 4159 h 196"/>
                <a:gd name="T16" fmla="*/ 33929 w 196"/>
                <a:gd name="T17" fmla="*/ 8152 h 196"/>
                <a:gd name="T18" fmla="*/ 35641 w 196"/>
                <a:gd name="T19" fmla="*/ 11191 h 196"/>
                <a:gd name="T20" fmla="*/ 36963 w 196"/>
                <a:gd name="T21" fmla="*/ 16499 h 196"/>
                <a:gd name="T22" fmla="*/ 36802 w 196"/>
                <a:gd name="T23" fmla="*/ 22376 h 196"/>
                <a:gd name="T24" fmla="*/ 34883 w 196"/>
                <a:gd name="T25" fmla="*/ 27495 h 196"/>
                <a:gd name="T26" fmla="*/ 31649 w 196"/>
                <a:gd name="T27" fmla="*/ 31649 h 196"/>
                <a:gd name="T28" fmla="*/ 28253 w 196"/>
                <a:gd name="T29" fmla="*/ 34326 h 196"/>
                <a:gd name="T30" fmla="*/ 24094 w 196"/>
                <a:gd name="T31" fmla="*/ 36204 h 196"/>
                <a:gd name="T32" fmla="*/ 18780 w 196"/>
                <a:gd name="T33" fmla="*/ 37164 h 196"/>
                <a:gd name="T34" fmla="*/ 13070 w 196"/>
                <a:gd name="T35" fmla="*/ 36204 h 196"/>
                <a:gd name="T36" fmla="*/ 8152 w 196"/>
                <a:gd name="T37" fmla="*/ 33929 h 196"/>
                <a:gd name="T38" fmla="*/ 4159 w 196"/>
                <a:gd name="T39" fmla="*/ 30333 h 196"/>
                <a:gd name="T40" fmla="*/ 2275 w 196"/>
                <a:gd name="T41" fmla="*/ 27495 h 196"/>
                <a:gd name="T42" fmla="*/ 362 w 196"/>
                <a:gd name="T43" fmla="*/ 22376 h 196"/>
                <a:gd name="T44" fmla="*/ 362 w 196"/>
                <a:gd name="T45" fmla="*/ 18384 h 196"/>
                <a:gd name="T46" fmla="*/ 758 w 196"/>
                <a:gd name="T47" fmla="*/ 14787 h 196"/>
                <a:gd name="T48" fmla="*/ 2476 w 196"/>
                <a:gd name="T49" fmla="*/ 9870 h 196"/>
                <a:gd name="T50" fmla="*/ 5113 w 196"/>
                <a:gd name="T51" fmla="*/ 6273 h 196"/>
                <a:gd name="T52" fmla="*/ 7589 w 196"/>
                <a:gd name="T53" fmla="*/ 3797 h 196"/>
                <a:gd name="T54" fmla="*/ 11386 w 196"/>
                <a:gd name="T55" fmla="*/ 1718 h 196"/>
                <a:gd name="T56" fmla="*/ 14787 w 196"/>
                <a:gd name="T57" fmla="*/ 563 h 196"/>
                <a:gd name="T58" fmla="*/ 18780 w 196"/>
                <a:gd name="T59" fmla="*/ 195 h 196"/>
                <a:gd name="T60" fmla="*/ 22376 w 196"/>
                <a:gd name="T61" fmla="*/ 563 h 196"/>
                <a:gd name="T62" fmla="*/ 27294 w 196"/>
                <a:gd name="T63" fmla="*/ 2476 h 196"/>
                <a:gd name="T64" fmla="*/ 30890 w 196"/>
                <a:gd name="T65" fmla="*/ 4918 h 196"/>
                <a:gd name="T66" fmla="*/ 33171 w 196"/>
                <a:gd name="T67" fmla="*/ 7589 h 196"/>
                <a:gd name="T68" fmla="*/ 35446 w 196"/>
                <a:gd name="T69" fmla="*/ 11386 h 196"/>
                <a:gd name="T70" fmla="*/ 36601 w 196"/>
                <a:gd name="T71" fmla="*/ 14787 h 196"/>
                <a:gd name="T72" fmla="*/ 36802 w 196"/>
                <a:gd name="T73" fmla="*/ 18384 h 196"/>
                <a:gd name="T74" fmla="*/ 36601 w 196"/>
                <a:gd name="T75" fmla="*/ 22376 h 196"/>
                <a:gd name="T76" fmla="*/ 34688 w 196"/>
                <a:gd name="T77" fmla="*/ 27294 h 196"/>
                <a:gd name="T78" fmla="*/ 32246 w 196"/>
                <a:gd name="T79" fmla="*/ 30890 h 196"/>
                <a:gd name="T80" fmla="*/ 29569 w 196"/>
                <a:gd name="T81" fmla="*/ 33171 h 196"/>
                <a:gd name="T82" fmla="*/ 25777 w 196"/>
                <a:gd name="T83" fmla="*/ 35446 h 196"/>
                <a:gd name="T84" fmla="*/ 22376 w 196"/>
                <a:gd name="T85" fmla="*/ 36405 h 196"/>
                <a:gd name="T86" fmla="*/ 18780 w 196"/>
                <a:gd name="T87" fmla="*/ 36802 h 196"/>
                <a:gd name="T88" fmla="*/ 14787 w 196"/>
                <a:gd name="T89" fmla="*/ 36405 h 196"/>
                <a:gd name="T90" fmla="*/ 9870 w 196"/>
                <a:gd name="T91" fmla="*/ 34688 h 196"/>
                <a:gd name="T92" fmla="*/ 6273 w 196"/>
                <a:gd name="T93" fmla="*/ 32045 h 196"/>
                <a:gd name="T94" fmla="*/ 3993 w 196"/>
                <a:gd name="T95" fmla="*/ 29569 h 196"/>
                <a:gd name="T96" fmla="*/ 1718 w 196"/>
                <a:gd name="T97" fmla="*/ 25777 h 196"/>
                <a:gd name="T98" fmla="*/ 758 w 196"/>
                <a:gd name="T99" fmla="*/ 22376 h 196"/>
                <a:gd name="T100" fmla="*/ 362 w 196"/>
                <a:gd name="T101" fmla="*/ 18384 h 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"/>
                <a:gd name="T154" fmla="*/ 0 h 196"/>
                <a:gd name="T155" fmla="*/ 196 w 196"/>
                <a:gd name="T156" fmla="*/ 196 h 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" h="196">
                  <a:moveTo>
                    <a:pt x="0" y="97"/>
                  </a:moveTo>
                  <a:lnTo>
                    <a:pt x="1" y="87"/>
                  </a:lnTo>
                  <a:lnTo>
                    <a:pt x="2" y="78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2" y="35"/>
                  </a:lnTo>
                  <a:lnTo>
                    <a:pt x="29" y="28"/>
                  </a:lnTo>
                  <a:lnTo>
                    <a:pt x="36" y="22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9" y="4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8" y="2"/>
                  </a:lnTo>
                  <a:lnTo>
                    <a:pt x="127" y="4"/>
                  </a:lnTo>
                  <a:lnTo>
                    <a:pt x="136" y="8"/>
                  </a:lnTo>
                  <a:lnTo>
                    <a:pt x="145" y="12"/>
                  </a:lnTo>
                  <a:lnTo>
                    <a:pt x="153" y="17"/>
                  </a:lnTo>
                  <a:lnTo>
                    <a:pt x="160" y="22"/>
                  </a:lnTo>
                  <a:lnTo>
                    <a:pt x="167" y="28"/>
                  </a:lnTo>
                  <a:lnTo>
                    <a:pt x="174" y="35"/>
                  </a:lnTo>
                  <a:lnTo>
                    <a:pt x="179" y="43"/>
                  </a:lnTo>
                  <a:lnTo>
                    <a:pt x="182" y="47"/>
                  </a:lnTo>
                  <a:lnTo>
                    <a:pt x="184" y="51"/>
                  </a:lnTo>
                  <a:lnTo>
                    <a:pt x="188" y="59"/>
                  </a:lnTo>
                  <a:lnTo>
                    <a:pt x="191" y="68"/>
                  </a:lnTo>
                  <a:lnTo>
                    <a:pt x="194" y="78"/>
                  </a:lnTo>
                  <a:lnTo>
                    <a:pt x="195" y="87"/>
                  </a:lnTo>
                  <a:lnTo>
                    <a:pt x="196" y="97"/>
                  </a:lnTo>
                  <a:lnTo>
                    <a:pt x="195" y="108"/>
                  </a:lnTo>
                  <a:lnTo>
                    <a:pt x="194" y="118"/>
                  </a:lnTo>
                  <a:lnTo>
                    <a:pt x="191" y="127"/>
                  </a:lnTo>
                  <a:lnTo>
                    <a:pt x="188" y="136"/>
                  </a:lnTo>
                  <a:lnTo>
                    <a:pt x="184" y="145"/>
                  </a:lnTo>
                  <a:lnTo>
                    <a:pt x="179" y="153"/>
                  </a:lnTo>
                  <a:lnTo>
                    <a:pt x="174" y="160"/>
                  </a:lnTo>
                  <a:lnTo>
                    <a:pt x="167" y="167"/>
                  </a:lnTo>
                  <a:lnTo>
                    <a:pt x="160" y="173"/>
                  </a:lnTo>
                  <a:lnTo>
                    <a:pt x="153" y="179"/>
                  </a:lnTo>
                  <a:lnTo>
                    <a:pt x="149" y="181"/>
                  </a:lnTo>
                  <a:lnTo>
                    <a:pt x="145" y="184"/>
                  </a:lnTo>
                  <a:lnTo>
                    <a:pt x="136" y="188"/>
                  </a:lnTo>
                  <a:lnTo>
                    <a:pt x="127" y="191"/>
                  </a:lnTo>
                  <a:lnTo>
                    <a:pt x="118" y="194"/>
                  </a:lnTo>
                  <a:lnTo>
                    <a:pt x="108" y="195"/>
                  </a:lnTo>
                  <a:lnTo>
                    <a:pt x="99" y="196"/>
                  </a:lnTo>
                  <a:lnTo>
                    <a:pt x="88" y="195"/>
                  </a:lnTo>
                  <a:lnTo>
                    <a:pt x="78" y="194"/>
                  </a:lnTo>
                  <a:lnTo>
                    <a:pt x="69" y="191"/>
                  </a:lnTo>
                  <a:lnTo>
                    <a:pt x="60" y="188"/>
                  </a:lnTo>
                  <a:lnTo>
                    <a:pt x="51" y="184"/>
                  </a:lnTo>
                  <a:lnTo>
                    <a:pt x="43" y="179"/>
                  </a:lnTo>
                  <a:lnTo>
                    <a:pt x="36" y="173"/>
                  </a:lnTo>
                  <a:lnTo>
                    <a:pt x="29" y="167"/>
                  </a:lnTo>
                  <a:lnTo>
                    <a:pt x="22" y="160"/>
                  </a:lnTo>
                  <a:lnTo>
                    <a:pt x="17" y="153"/>
                  </a:lnTo>
                  <a:lnTo>
                    <a:pt x="14" y="149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8"/>
                  </a:lnTo>
                  <a:lnTo>
                    <a:pt x="0" y="97"/>
                  </a:lnTo>
                  <a:close/>
                  <a:moveTo>
                    <a:pt x="2" y="97"/>
                  </a:moveTo>
                  <a:lnTo>
                    <a:pt x="2" y="87"/>
                  </a:lnTo>
                  <a:lnTo>
                    <a:pt x="3" y="83"/>
                  </a:lnTo>
                  <a:lnTo>
                    <a:pt x="4" y="78"/>
                  </a:lnTo>
                  <a:lnTo>
                    <a:pt x="6" y="69"/>
                  </a:lnTo>
                  <a:lnTo>
                    <a:pt x="9" y="60"/>
                  </a:lnTo>
                  <a:lnTo>
                    <a:pt x="13" y="52"/>
                  </a:lnTo>
                  <a:lnTo>
                    <a:pt x="18" y="44"/>
                  </a:lnTo>
                  <a:lnTo>
                    <a:pt x="24" y="36"/>
                  </a:lnTo>
                  <a:lnTo>
                    <a:pt x="27" y="33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0" y="20"/>
                  </a:lnTo>
                  <a:lnTo>
                    <a:pt x="44" y="18"/>
                  </a:lnTo>
                  <a:lnTo>
                    <a:pt x="52" y="13"/>
                  </a:lnTo>
                  <a:lnTo>
                    <a:pt x="60" y="9"/>
                  </a:lnTo>
                  <a:lnTo>
                    <a:pt x="69" y="6"/>
                  </a:lnTo>
                  <a:lnTo>
                    <a:pt x="74" y="4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88" y="2"/>
                  </a:lnTo>
                  <a:lnTo>
                    <a:pt x="99" y="1"/>
                  </a:lnTo>
                  <a:lnTo>
                    <a:pt x="108" y="2"/>
                  </a:lnTo>
                  <a:lnTo>
                    <a:pt x="113" y="2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6" y="9"/>
                  </a:lnTo>
                  <a:lnTo>
                    <a:pt x="144" y="13"/>
                  </a:lnTo>
                  <a:lnTo>
                    <a:pt x="152" y="18"/>
                  </a:lnTo>
                  <a:lnTo>
                    <a:pt x="160" y="23"/>
                  </a:lnTo>
                  <a:lnTo>
                    <a:pt x="163" y="26"/>
                  </a:lnTo>
                  <a:lnTo>
                    <a:pt x="166" y="29"/>
                  </a:lnTo>
                  <a:lnTo>
                    <a:pt x="173" y="36"/>
                  </a:lnTo>
                  <a:lnTo>
                    <a:pt x="175" y="40"/>
                  </a:lnTo>
                  <a:lnTo>
                    <a:pt x="178" y="44"/>
                  </a:lnTo>
                  <a:lnTo>
                    <a:pt x="183" y="52"/>
                  </a:lnTo>
                  <a:lnTo>
                    <a:pt x="187" y="60"/>
                  </a:lnTo>
                  <a:lnTo>
                    <a:pt x="190" y="69"/>
                  </a:lnTo>
                  <a:lnTo>
                    <a:pt x="191" y="73"/>
                  </a:lnTo>
                  <a:lnTo>
                    <a:pt x="193" y="78"/>
                  </a:lnTo>
                  <a:lnTo>
                    <a:pt x="193" y="83"/>
                  </a:lnTo>
                  <a:lnTo>
                    <a:pt x="194" y="87"/>
                  </a:lnTo>
                  <a:lnTo>
                    <a:pt x="194" y="97"/>
                  </a:lnTo>
                  <a:lnTo>
                    <a:pt x="194" y="108"/>
                  </a:lnTo>
                  <a:lnTo>
                    <a:pt x="193" y="113"/>
                  </a:lnTo>
                  <a:lnTo>
                    <a:pt x="193" y="118"/>
                  </a:lnTo>
                  <a:lnTo>
                    <a:pt x="190" y="127"/>
                  </a:lnTo>
                  <a:lnTo>
                    <a:pt x="187" y="136"/>
                  </a:lnTo>
                  <a:lnTo>
                    <a:pt x="183" y="144"/>
                  </a:lnTo>
                  <a:lnTo>
                    <a:pt x="178" y="152"/>
                  </a:lnTo>
                  <a:lnTo>
                    <a:pt x="173" y="159"/>
                  </a:lnTo>
                  <a:lnTo>
                    <a:pt x="170" y="163"/>
                  </a:lnTo>
                  <a:lnTo>
                    <a:pt x="166" y="166"/>
                  </a:lnTo>
                  <a:lnTo>
                    <a:pt x="160" y="172"/>
                  </a:lnTo>
                  <a:lnTo>
                    <a:pt x="156" y="175"/>
                  </a:lnTo>
                  <a:lnTo>
                    <a:pt x="152" y="178"/>
                  </a:lnTo>
                  <a:lnTo>
                    <a:pt x="144" y="183"/>
                  </a:lnTo>
                  <a:lnTo>
                    <a:pt x="136" y="187"/>
                  </a:lnTo>
                  <a:lnTo>
                    <a:pt x="127" y="190"/>
                  </a:lnTo>
                  <a:lnTo>
                    <a:pt x="123" y="191"/>
                  </a:lnTo>
                  <a:lnTo>
                    <a:pt x="118" y="192"/>
                  </a:lnTo>
                  <a:lnTo>
                    <a:pt x="113" y="193"/>
                  </a:lnTo>
                  <a:lnTo>
                    <a:pt x="108" y="194"/>
                  </a:lnTo>
                  <a:lnTo>
                    <a:pt x="99" y="194"/>
                  </a:lnTo>
                  <a:lnTo>
                    <a:pt x="88" y="194"/>
                  </a:lnTo>
                  <a:lnTo>
                    <a:pt x="83" y="193"/>
                  </a:lnTo>
                  <a:lnTo>
                    <a:pt x="78" y="192"/>
                  </a:lnTo>
                  <a:lnTo>
                    <a:pt x="69" y="190"/>
                  </a:lnTo>
                  <a:lnTo>
                    <a:pt x="60" y="187"/>
                  </a:lnTo>
                  <a:lnTo>
                    <a:pt x="52" y="183"/>
                  </a:lnTo>
                  <a:lnTo>
                    <a:pt x="44" y="178"/>
                  </a:lnTo>
                  <a:lnTo>
                    <a:pt x="37" y="172"/>
                  </a:lnTo>
                  <a:lnTo>
                    <a:pt x="33" y="169"/>
                  </a:lnTo>
                  <a:lnTo>
                    <a:pt x="30" y="166"/>
                  </a:lnTo>
                  <a:lnTo>
                    <a:pt x="24" y="159"/>
                  </a:lnTo>
                  <a:lnTo>
                    <a:pt x="21" y="156"/>
                  </a:lnTo>
                  <a:lnTo>
                    <a:pt x="18" y="152"/>
                  </a:lnTo>
                  <a:lnTo>
                    <a:pt x="13" y="144"/>
                  </a:lnTo>
                  <a:lnTo>
                    <a:pt x="9" y="136"/>
                  </a:lnTo>
                  <a:lnTo>
                    <a:pt x="6" y="127"/>
                  </a:lnTo>
                  <a:lnTo>
                    <a:pt x="5" y="122"/>
                  </a:lnTo>
                  <a:lnTo>
                    <a:pt x="4" y="118"/>
                  </a:lnTo>
                  <a:lnTo>
                    <a:pt x="3" y="113"/>
                  </a:lnTo>
                  <a:lnTo>
                    <a:pt x="2" y="108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0" name="Freeform 252"/>
            <p:cNvSpPr>
              <a:spLocks noEditPoints="1"/>
            </p:cNvSpPr>
            <p:nvPr/>
          </p:nvSpPr>
          <p:spPr bwMode="auto">
            <a:xfrm rot="1413173">
              <a:off x="2309" y="1790"/>
              <a:ext cx="1102" cy="1108"/>
            </a:xfrm>
            <a:custGeom>
              <a:avLst/>
              <a:gdLst>
                <a:gd name="T0" fmla="*/ 195 w 192"/>
                <a:gd name="T1" fmla="*/ 15523 h 193"/>
                <a:gd name="T2" fmla="*/ 1320 w 192"/>
                <a:gd name="T3" fmla="*/ 11172 h 193"/>
                <a:gd name="T4" fmla="*/ 4150 w 192"/>
                <a:gd name="T5" fmla="*/ 6625 h 193"/>
                <a:gd name="T6" fmla="*/ 6623 w 192"/>
                <a:gd name="T7" fmla="*/ 4151 h 193"/>
                <a:gd name="T8" fmla="*/ 9453 w 192"/>
                <a:gd name="T9" fmla="*/ 2273 h 193"/>
                <a:gd name="T10" fmla="*/ 13603 w 192"/>
                <a:gd name="T11" fmla="*/ 563 h 193"/>
                <a:gd name="T12" fmla="*/ 16272 w 192"/>
                <a:gd name="T13" fmla="*/ 195 h 193"/>
                <a:gd name="T14" fmla="*/ 20984 w 192"/>
                <a:gd name="T15" fmla="*/ 195 h 193"/>
                <a:gd name="T16" fmla="*/ 25335 w 192"/>
                <a:gd name="T17" fmla="*/ 1516 h 193"/>
                <a:gd name="T18" fmla="*/ 29880 w 192"/>
                <a:gd name="T19" fmla="*/ 4151 h 193"/>
                <a:gd name="T20" fmla="*/ 32320 w 192"/>
                <a:gd name="T21" fmla="*/ 6625 h 193"/>
                <a:gd name="T22" fmla="*/ 34225 w 192"/>
                <a:gd name="T23" fmla="*/ 9656 h 193"/>
                <a:gd name="T24" fmla="*/ 35740 w 192"/>
                <a:gd name="T25" fmla="*/ 13612 h 193"/>
                <a:gd name="T26" fmla="*/ 36303 w 192"/>
                <a:gd name="T27" fmla="*/ 16281 h 193"/>
                <a:gd name="T28" fmla="*/ 36108 w 192"/>
                <a:gd name="T29" fmla="*/ 21190 h 193"/>
                <a:gd name="T30" fmla="*/ 34983 w 192"/>
                <a:gd name="T31" fmla="*/ 25541 h 193"/>
                <a:gd name="T32" fmla="*/ 32320 w 192"/>
                <a:gd name="T33" fmla="*/ 29893 h 193"/>
                <a:gd name="T34" fmla="*/ 29880 w 192"/>
                <a:gd name="T35" fmla="*/ 32367 h 193"/>
                <a:gd name="T36" fmla="*/ 26850 w 192"/>
                <a:gd name="T37" fmla="*/ 34440 h 193"/>
                <a:gd name="T38" fmla="*/ 22861 w 192"/>
                <a:gd name="T39" fmla="*/ 35955 h 193"/>
                <a:gd name="T40" fmla="*/ 20031 w 192"/>
                <a:gd name="T41" fmla="*/ 36518 h 193"/>
                <a:gd name="T42" fmla="*/ 15319 w 192"/>
                <a:gd name="T43" fmla="*/ 36323 h 193"/>
                <a:gd name="T44" fmla="*/ 10968 w 192"/>
                <a:gd name="T45" fmla="*/ 35198 h 193"/>
                <a:gd name="T46" fmla="*/ 6623 w 192"/>
                <a:gd name="T47" fmla="*/ 32367 h 193"/>
                <a:gd name="T48" fmla="*/ 4150 w 192"/>
                <a:gd name="T49" fmla="*/ 29893 h 193"/>
                <a:gd name="T50" fmla="*/ 2078 w 192"/>
                <a:gd name="T51" fmla="*/ 27057 h 193"/>
                <a:gd name="T52" fmla="*/ 562 w 192"/>
                <a:gd name="T53" fmla="*/ 22906 h 193"/>
                <a:gd name="T54" fmla="*/ 0 w 192"/>
                <a:gd name="T55" fmla="*/ 20237 h 193"/>
                <a:gd name="T56" fmla="*/ 362 w 192"/>
                <a:gd name="T57" fmla="*/ 16448 h 193"/>
                <a:gd name="T58" fmla="*/ 1515 w 192"/>
                <a:gd name="T59" fmla="*/ 11172 h 193"/>
                <a:gd name="T60" fmla="*/ 4351 w 192"/>
                <a:gd name="T61" fmla="*/ 6820 h 193"/>
                <a:gd name="T62" fmla="*/ 8139 w 192"/>
                <a:gd name="T63" fmla="*/ 3393 h 193"/>
                <a:gd name="T64" fmla="*/ 12684 w 192"/>
                <a:gd name="T65" fmla="*/ 1119 h 193"/>
                <a:gd name="T66" fmla="*/ 16272 w 192"/>
                <a:gd name="T67" fmla="*/ 362 h 193"/>
                <a:gd name="T68" fmla="*/ 21942 w 192"/>
                <a:gd name="T69" fmla="*/ 758 h 193"/>
                <a:gd name="T70" fmla="*/ 26850 w 192"/>
                <a:gd name="T71" fmla="*/ 2474 h 193"/>
                <a:gd name="T72" fmla="*/ 30833 w 192"/>
                <a:gd name="T73" fmla="*/ 5471 h 193"/>
                <a:gd name="T74" fmla="*/ 34030 w 192"/>
                <a:gd name="T75" fmla="*/ 9656 h 193"/>
                <a:gd name="T76" fmla="*/ 35740 w 192"/>
                <a:gd name="T77" fmla="*/ 14565 h 193"/>
                <a:gd name="T78" fmla="*/ 36108 w 192"/>
                <a:gd name="T79" fmla="*/ 18159 h 193"/>
                <a:gd name="T80" fmla="*/ 35350 w 192"/>
                <a:gd name="T81" fmla="*/ 23664 h 193"/>
                <a:gd name="T82" fmla="*/ 33077 w 192"/>
                <a:gd name="T83" fmla="*/ 28377 h 193"/>
                <a:gd name="T84" fmla="*/ 29679 w 192"/>
                <a:gd name="T85" fmla="*/ 32166 h 193"/>
                <a:gd name="T86" fmla="*/ 25134 w 192"/>
                <a:gd name="T87" fmla="*/ 34802 h 193"/>
                <a:gd name="T88" fmla="*/ 20984 w 192"/>
                <a:gd name="T89" fmla="*/ 36156 h 193"/>
                <a:gd name="T90" fmla="*/ 16272 w 192"/>
                <a:gd name="T91" fmla="*/ 36156 h 193"/>
                <a:gd name="T92" fmla="*/ 11169 w 192"/>
                <a:gd name="T93" fmla="*/ 34802 h 193"/>
                <a:gd name="T94" fmla="*/ 6623 w 192"/>
                <a:gd name="T95" fmla="*/ 32166 h 193"/>
                <a:gd name="T96" fmla="*/ 3226 w 192"/>
                <a:gd name="T97" fmla="*/ 28377 h 193"/>
                <a:gd name="T98" fmla="*/ 953 w 192"/>
                <a:gd name="T99" fmla="*/ 23664 h 193"/>
                <a:gd name="T100" fmla="*/ 362 w 192"/>
                <a:gd name="T101" fmla="*/ 20237 h 1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93"/>
                <a:gd name="T155" fmla="*/ 192 w 192"/>
                <a:gd name="T156" fmla="*/ 193 h 1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93">
                  <a:moveTo>
                    <a:pt x="0" y="96"/>
                  </a:moveTo>
                  <a:lnTo>
                    <a:pt x="0" y="86"/>
                  </a:lnTo>
                  <a:lnTo>
                    <a:pt x="1" y="82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7" y="59"/>
                  </a:lnTo>
                  <a:lnTo>
                    <a:pt x="11" y="51"/>
                  </a:lnTo>
                  <a:lnTo>
                    <a:pt x="16" y="43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8" y="28"/>
                  </a:lnTo>
                  <a:lnTo>
                    <a:pt x="35" y="22"/>
                  </a:lnTo>
                  <a:lnTo>
                    <a:pt x="38" y="19"/>
                  </a:lnTo>
                  <a:lnTo>
                    <a:pt x="42" y="17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7" y="5"/>
                  </a:lnTo>
                  <a:lnTo>
                    <a:pt x="72" y="3"/>
                  </a:lnTo>
                  <a:lnTo>
                    <a:pt x="76" y="2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1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2"/>
                  </a:lnTo>
                  <a:lnTo>
                    <a:pt x="150" y="17"/>
                  </a:lnTo>
                  <a:lnTo>
                    <a:pt x="158" y="22"/>
                  </a:lnTo>
                  <a:lnTo>
                    <a:pt x="161" y="25"/>
                  </a:lnTo>
                  <a:lnTo>
                    <a:pt x="164" y="28"/>
                  </a:lnTo>
                  <a:lnTo>
                    <a:pt x="171" y="35"/>
                  </a:lnTo>
                  <a:lnTo>
                    <a:pt x="173" y="39"/>
                  </a:lnTo>
                  <a:lnTo>
                    <a:pt x="176" y="43"/>
                  </a:lnTo>
                  <a:lnTo>
                    <a:pt x="181" y="51"/>
                  </a:lnTo>
                  <a:lnTo>
                    <a:pt x="185" y="59"/>
                  </a:lnTo>
                  <a:lnTo>
                    <a:pt x="188" y="68"/>
                  </a:lnTo>
                  <a:lnTo>
                    <a:pt x="189" y="72"/>
                  </a:lnTo>
                  <a:lnTo>
                    <a:pt x="191" y="77"/>
                  </a:lnTo>
                  <a:lnTo>
                    <a:pt x="191" y="82"/>
                  </a:lnTo>
                  <a:lnTo>
                    <a:pt x="192" y="86"/>
                  </a:lnTo>
                  <a:lnTo>
                    <a:pt x="192" y="96"/>
                  </a:lnTo>
                  <a:lnTo>
                    <a:pt x="192" y="107"/>
                  </a:lnTo>
                  <a:lnTo>
                    <a:pt x="191" y="112"/>
                  </a:lnTo>
                  <a:lnTo>
                    <a:pt x="191" y="117"/>
                  </a:lnTo>
                  <a:lnTo>
                    <a:pt x="188" y="126"/>
                  </a:lnTo>
                  <a:lnTo>
                    <a:pt x="185" y="135"/>
                  </a:lnTo>
                  <a:lnTo>
                    <a:pt x="181" y="143"/>
                  </a:lnTo>
                  <a:lnTo>
                    <a:pt x="176" y="151"/>
                  </a:lnTo>
                  <a:lnTo>
                    <a:pt x="171" y="158"/>
                  </a:lnTo>
                  <a:lnTo>
                    <a:pt x="168" y="162"/>
                  </a:lnTo>
                  <a:lnTo>
                    <a:pt x="164" y="165"/>
                  </a:lnTo>
                  <a:lnTo>
                    <a:pt x="158" y="171"/>
                  </a:lnTo>
                  <a:lnTo>
                    <a:pt x="154" y="174"/>
                  </a:lnTo>
                  <a:lnTo>
                    <a:pt x="150" y="177"/>
                  </a:lnTo>
                  <a:lnTo>
                    <a:pt x="142" y="182"/>
                  </a:lnTo>
                  <a:lnTo>
                    <a:pt x="134" y="186"/>
                  </a:lnTo>
                  <a:lnTo>
                    <a:pt x="125" y="189"/>
                  </a:lnTo>
                  <a:lnTo>
                    <a:pt x="121" y="190"/>
                  </a:lnTo>
                  <a:lnTo>
                    <a:pt x="116" y="191"/>
                  </a:lnTo>
                  <a:lnTo>
                    <a:pt x="111" y="192"/>
                  </a:lnTo>
                  <a:lnTo>
                    <a:pt x="106" y="193"/>
                  </a:lnTo>
                  <a:lnTo>
                    <a:pt x="97" y="193"/>
                  </a:lnTo>
                  <a:lnTo>
                    <a:pt x="86" y="193"/>
                  </a:lnTo>
                  <a:lnTo>
                    <a:pt x="81" y="192"/>
                  </a:lnTo>
                  <a:lnTo>
                    <a:pt x="76" y="191"/>
                  </a:lnTo>
                  <a:lnTo>
                    <a:pt x="67" y="189"/>
                  </a:lnTo>
                  <a:lnTo>
                    <a:pt x="58" y="186"/>
                  </a:lnTo>
                  <a:lnTo>
                    <a:pt x="50" y="182"/>
                  </a:lnTo>
                  <a:lnTo>
                    <a:pt x="42" y="177"/>
                  </a:lnTo>
                  <a:lnTo>
                    <a:pt x="35" y="171"/>
                  </a:lnTo>
                  <a:lnTo>
                    <a:pt x="31" y="168"/>
                  </a:lnTo>
                  <a:lnTo>
                    <a:pt x="28" y="165"/>
                  </a:lnTo>
                  <a:lnTo>
                    <a:pt x="22" y="158"/>
                  </a:lnTo>
                  <a:lnTo>
                    <a:pt x="19" y="155"/>
                  </a:lnTo>
                  <a:lnTo>
                    <a:pt x="16" y="151"/>
                  </a:lnTo>
                  <a:lnTo>
                    <a:pt x="11" y="143"/>
                  </a:lnTo>
                  <a:lnTo>
                    <a:pt x="7" y="135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2" y="117"/>
                  </a:lnTo>
                  <a:lnTo>
                    <a:pt x="1" y="112"/>
                  </a:lnTo>
                  <a:lnTo>
                    <a:pt x="0" y="107"/>
                  </a:lnTo>
                  <a:lnTo>
                    <a:pt x="0" y="96"/>
                  </a:lnTo>
                  <a:close/>
                  <a:moveTo>
                    <a:pt x="1" y="96"/>
                  </a:moveTo>
                  <a:lnTo>
                    <a:pt x="2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43" y="18"/>
                  </a:lnTo>
                  <a:lnTo>
                    <a:pt x="50" y="13"/>
                  </a:lnTo>
                  <a:lnTo>
                    <a:pt x="59" y="9"/>
                  </a:lnTo>
                  <a:lnTo>
                    <a:pt x="67" y="6"/>
                  </a:lnTo>
                  <a:lnTo>
                    <a:pt x="76" y="4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6" y="4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7" y="23"/>
                  </a:lnTo>
                  <a:lnTo>
                    <a:pt x="163" y="29"/>
                  </a:lnTo>
                  <a:lnTo>
                    <a:pt x="169" y="36"/>
                  </a:lnTo>
                  <a:lnTo>
                    <a:pt x="175" y="43"/>
                  </a:lnTo>
                  <a:lnTo>
                    <a:pt x="180" y="51"/>
                  </a:lnTo>
                  <a:lnTo>
                    <a:pt x="184" y="59"/>
                  </a:lnTo>
                  <a:lnTo>
                    <a:pt x="187" y="68"/>
                  </a:lnTo>
                  <a:lnTo>
                    <a:pt x="189" y="77"/>
                  </a:lnTo>
                  <a:lnTo>
                    <a:pt x="190" y="82"/>
                  </a:lnTo>
                  <a:lnTo>
                    <a:pt x="191" y="87"/>
                  </a:lnTo>
                  <a:lnTo>
                    <a:pt x="191" y="96"/>
                  </a:lnTo>
                  <a:lnTo>
                    <a:pt x="191" y="107"/>
                  </a:lnTo>
                  <a:lnTo>
                    <a:pt x="189" y="116"/>
                  </a:lnTo>
                  <a:lnTo>
                    <a:pt x="187" y="125"/>
                  </a:lnTo>
                  <a:lnTo>
                    <a:pt x="184" y="134"/>
                  </a:lnTo>
                  <a:lnTo>
                    <a:pt x="180" y="142"/>
                  </a:lnTo>
                  <a:lnTo>
                    <a:pt x="175" y="150"/>
                  </a:lnTo>
                  <a:lnTo>
                    <a:pt x="169" y="157"/>
                  </a:lnTo>
                  <a:lnTo>
                    <a:pt x="163" y="164"/>
                  </a:lnTo>
                  <a:lnTo>
                    <a:pt x="157" y="170"/>
                  </a:lnTo>
                  <a:lnTo>
                    <a:pt x="149" y="176"/>
                  </a:lnTo>
                  <a:lnTo>
                    <a:pt x="142" y="180"/>
                  </a:lnTo>
                  <a:lnTo>
                    <a:pt x="133" y="184"/>
                  </a:lnTo>
                  <a:lnTo>
                    <a:pt x="125" y="187"/>
                  </a:lnTo>
                  <a:lnTo>
                    <a:pt x="116" y="190"/>
                  </a:lnTo>
                  <a:lnTo>
                    <a:pt x="111" y="191"/>
                  </a:lnTo>
                  <a:lnTo>
                    <a:pt x="106" y="191"/>
                  </a:lnTo>
                  <a:lnTo>
                    <a:pt x="97" y="192"/>
                  </a:lnTo>
                  <a:lnTo>
                    <a:pt x="86" y="191"/>
                  </a:lnTo>
                  <a:lnTo>
                    <a:pt x="76" y="190"/>
                  </a:lnTo>
                  <a:lnTo>
                    <a:pt x="67" y="187"/>
                  </a:lnTo>
                  <a:lnTo>
                    <a:pt x="59" y="184"/>
                  </a:lnTo>
                  <a:lnTo>
                    <a:pt x="50" y="180"/>
                  </a:lnTo>
                  <a:lnTo>
                    <a:pt x="43" y="176"/>
                  </a:lnTo>
                  <a:lnTo>
                    <a:pt x="35" y="170"/>
                  </a:lnTo>
                  <a:lnTo>
                    <a:pt x="29" y="164"/>
                  </a:lnTo>
                  <a:lnTo>
                    <a:pt x="23" y="157"/>
                  </a:lnTo>
                  <a:lnTo>
                    <a:pt x="17" y="150"/>
                  </a:lnTo>
                  <a:lnTo>
                    <a:pt x="12" y="142"/>
                  </a:lnTo>
                  <a:lnTo>
                    <a:pt x="8" y="134"/>
                  </a:lnTo>
                  <a:lnTo>
                    <a:pt x="5" y="125"/>
                  </a:lnTo>
                  <a:lnTo>
                    <a:pt x="3" y="116"/>
                  </a:lnTo>
                  <a:lnTo>
                    <a:pt x="2" y="112"/>
                  </a:lnTo>
                  <a:lnTo>
                    <a:pt x="2" y="107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1" name="Freeform 253"/>
            <p:cNvSpPr>
              <a:spLocks noEditPoints="1"/>
            </p:cNvSpPr>
            <p:nvPr/>
          </p:nvSpPr>
          <p:spPr bwMode="auto">
            <a:xfrm rot="1413173">
              <a:off x="2313" y="1801"/>
              <a:ext cx="1092" cy="1092"/>
            </a:xfrm>
            <a:custGeom>
              <a:avLst/>
              <a:gdLst>
                <a:gd name="T0" fmla="*/ 362 w 190"/>
                <a:gd name="T1" fmla="*/ 14236 h 190"/>
                <a:gd name="T2" fmla="*/ 2081 w 190"/>
                <a:gd name="T3" fmla="*/ 9316 h 190"/>
                <a:gd name="T4" fmla="*/ 5316 w 190"/>
                <a:gd name="T5" fmla="*/ 5121 h 190"/>
                <a:gd name="T6" fmla="*/ 9316 w 190"/>
                <a:gd name="T7" fmla="*/ 2081 h 190"/>
                <a:gd name="T8" fmla="*/ 14236 w 190"/>
                <a:gd name="T9" fmla="*/ 362 h 190"/>
                <a:gd name="T10" fmla="*/ 18236 w 190"/>
                <a:gd name="T11" fmla="*/ 0 h 190"/>
                <a:gd name="T12" fmla="*/ 23553 w 190"/>
                <a:gd name="T13" fmla="*/ 759 h 190"/>
                <a:gd name="T14" fmla="*/ 28110 w 190"/>
                <a:gd name="T15" fmla="*/ 3040 h 190"/>
                <a:gd name="T16" fmla="*/ 31909 w 190"/>
                <a:gd name="T17" fmla="*/ 6443 h 190"/>
                <a:gd name="T18" fmla="*/ 34749 w 190"/>
                <a:gd name="T19" fmla="*/ 10834 h 190"/>
                <a:gd name="T20" fmla="*/ 35875 w 190"/>
                <a:gd name="T21" fmla="*/ 15196 h 190"/>
                <a:gd name="T22" fmla="*/ 36070 w 190"/>
                <a:gd name="T23" fmla="*/ 19920 h 190"/>
                <a:gd name="T24" fmla="*/ 34749 w 190"/>
                <a:gd name="T25" fmla="*/ 25070 h 190"/>
                <a:gd name="T26" fmla="*/ 31909 w 190"/>
                <a:gd name="T27" fmla="*/ 29432 h 190"/>
                <a:gd name="T28" fmla="*/ 28110 w 190"/>
                <a:gd name="T29" fmla="*/ 33030 h 190"/>
                <a:gd name="T30" fmla="*/ 23553 w 190"/>
                <a:gd name="T31" fmla="*/ 35111 h 190"/>
                <a:gd name="T32" fmla="*/ 19920 w 190"/>
                <a:gd name="T33" fmla="*/ 35875 h 190"/>
                <a:gd name="T34" fmla="*/ 14236 w 190"/>
                <a:gd name="T35" fmla="*/ 35708 h 190"/>
                <a:gd name="T36" fmla="*/ 9316 w 190"/>
                <a:gd name="T37" fmla="*/ 33795 h 190"/>
                <a:gd name="T38" fmla="*/ 5316 w 190"/>
                <a:gd name="T39" fmla="*/ 30754 h 190"/>
                <a:gd name="T40" fmla="*/ 2081 w 190"/>
                <a:gd name="T41" fmla="*/ 26593 h 190"/>
                <a:gd name="T42" fmla="*/ 362 w 190"/>
                <a:gd name="T43" fmla="*/ 21639 h 190"/>
                <a:gd name="T44" fmla="*/ 0 w 190"/>
                <a:gd name="T45" fmla="*/ 17840 h 190"/>
                <a:gd name="T46" fmla="*/ 563 w 190"/>
                <a:gd name="T47" fmla="*/ 15196 h 190"/>
                <a:gd name="T48" fmla="*/ 1718 w 190"/>
                <a:gd name="T49" fmla="*/ 11000 h 190"/>
                <a:gd name="T50" fmla="*/ 4362 w 190"/>
                <a:gd name="T51" fmla="*/ 6638 h 190"/>
                <a:gd name="T52" fmla="*/ 7397 w 190"/>
                <a:gd name="T53" fmla="*/ 3799 h 190"/>
                <a:gd name="T54" fmla="*/ 11000 w 190"/>
                <a:gd name="T55" fmla="*/ 1517 h 190"/>
                <a:gd name="T56" fmla="*/ 16150 w 190"/>
                <a:gd name="T57" fmla="*/ 362 h 190"/>
                <a:gd name="T58" fmla="*/ 20874 w 190"/>
                <a:gd name="T59" fmla="*/ 362 h 190"/>
                <a:gd name="T60" fmla="*/ 25070 w 190"/>
                <a:gd name="T61" fmla="*/ 1517 h 190"/>
                <a:gd name="T62" fmla="*/ 29432 w 190"/>
                <a:gd name="T63" fmla="*/ 4161 h 190"/>
                <a:gd name="T64" fmla="*/ 32271 w 190"/>
                <a:gd name="T65" fmla="*/ 7397 h 190"/>
                <a:gd name="T66" fmla="*/ 34352 w 190"/>
                <a:gd name="T67" fmla="*/ 11000 h 190"/>
                <a:gd name="T68" fmla="*/ 35708 w 190"/>
                <a:gd name="T69" fmla="*/ 16150 h 190"/>
                <a:gd name="T70" fmla="*/ 35708 w 190"/>
                <a:gd name="T71" fmla="*/ 20679 h 190"/>
                <a:gd name="T72" fmla="*/ 34352 w 190"/>
                <a:gd name="T73" fmla="*/ 24875 h 190"/>
                <a:gd name="T74" fmla="*/ 31708 w 190"/>
                <a:gd name="T75" fmla="*/ 29231 h 190"/>
                <a:gd name="T76" fmla="*/ 28674 w 190"/>
                <a:gd name="T77" fmla="*/ 32271 h 190"/>
                <a:gd name="T78" fmla="*/ 25070 w 190"/>
                <a:gd name="T79" fmla="*/ 34352 h 190"/>
                <a:gd name="T80" fmla="*/ 19920 w 190"/>
                <a:gd name="T81" fmla="*/ 35708 h 190"/>
                <a:gd name="T82" fmla="*/ 15196 w 190"/>
                <a:gd name="T83" fmla="*/ 35507 h 190"/>
                <a:gd name="T84" fmla="*/ 11000 w 190"/>
                <a:gd name="T85" fmla="*/ 34352 h 190"/>
                <a:gd name="T86" fmla="*/ 6638 w 190"/>
                <a:gd name="T87" fmla="*/ 31708 h 190"/>
                <a:gd name="T88" fmla="*/ 3799 w 190"/>
                <a:gd name="T89" fmla="*/ 28674 h 190"/>
                <a:gd name="T90" fmla="*/ 1718 w 190"/>
                <a:gd name="T91" fmla="*/ 24875 h 190"/>
                <a:gd name="T92" fmla="*/ 362 w 190"/>
                <a:gd name="T93" fmla="*/ 19920 h 1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0"/>
                <a:gd name="T142" fmla="*/ 0 h 190"/>
                <a:gd name="T143" fmla="*/ 190 w 190"/>
                <a:gd name="T144" fmla="*/ 190 h 1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0" h="190">
                  <a:moveTo>
                    <a:pt x="0" y="94"/>
                  </a:moveTo>
                  <a:lnTo>
                    <a:pt x="1" y="85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49" y="11"/>
                  </a:lnTo>
                  <a:lnTo>
                    <a:pt x="58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5" y="2"/>
                  </a:lnTo>
                  <a:lnTo>
                    <a:pt x="124" y="4"/>
                  </a:lnTo>
                  <a:lnTo>
                    <a:pt x="132" y="7"/>
                  </a:lnTo>
                  <a:lnTo>
                    <a:pt x="141" y="11"/>
                  </a:lnTo>
                  <a:lnTo>
                    <a:pt x="148" y="16"/>
                  </a:lnTo>
                  <a:lnTo>
                    <a:pt x="156" y="21"/>
                  </a:lnTo>
                  <a:lnTo>
                    <a:pt x="162" y="27"/>
                  </a:lnTo>
                  <a:lnTo>
                    <a:pt x="168" y="34"/>
                  </a:lnTo>
                  <a:lnTo>
                    <a:pt x="174" y="41"/>
                  </a:lnTo>
                  <a:lnTo>
                    <a:pt x="179" y="49"/>
                  </a:lnTo>
                  <a:lnTo>
                    <a:pt x="183" y="57"/>
                  </a:lnTo>
                  <a:lnTo>
                    <a:pt x="186" y="66"/>
                  </a:lnTo>
                  <a:lnTo>
                    <a:pt x="188" y="75"/>
                  </a:lnTo>
                  <a:lnTo>
                    <a:pt x="189" y="80"/>
                  </a:lnTo>
                  <a:lnTo>
                    <a:pt x="190" y="85"/>
                  </a:lnTo>
                  <a:lnTo>
                    <a:pt x="190" y="94"/>
                  </a:lnTo>
                  <a:lnTo>
                    <a:pt x="190" y="105"/>
                  </a:lnTo>
                  <a:lnTo>
                    <a:pt x="188" y="114"/>
                  </a:lnTo>
                  <a:lnTo>
                    <a:pt x="186" y="123"/>
                  </a:lnTo>
                  <a:lnTo>
                    <a:pt x="183" y="132"/>
                  </a:lnTo>
                  <a:lnTo>
                    <a:pt x="179" y="140"/>
                  </a:lnTo>
                  <a:lnTo>
                    <a:pt x="174" y="148"/>
                  </a:lnTo>
                  <a:lnTo>
                    <a:pt x="168" y="155"/>
                  </a:lnTo>
                  <a:lnTo>
                    <a:pt x="162" y="162"/>
                  </a:lnTo>
                  <a:lnTo>
                    <a:pt x="156" y="168"/>
                  </a:lnTo>
                  <a:lnTo>
                    <a:pt x="148" y="174"/>
                  </a:lnTo>
                  <a:lnTo>
                    <a:pt x="141" y="178"/>
                  </a:lnTo>
                  <a:lnTo>
                    <a:pt x="132" y="182"/>
                  </a:lnTo>
                  <a:lnTo>
                    <a:pt x="124" y="185"/>
                  </a:lnTo>
                  <a:lnTo>
                    <a:pt x="115" y="188"/>
                  </a:lnTo>
                  <a:lnTo>
                    <a:pt x="110" y="189"/>
                  </a:lnTo>
                  <a:lnTo>
                    <a:pt x="105" y="189"/>
                  </a:lnTo>
                  <a:lnTo>
                    <a:pt x="96" y="190"/>
                  </a:lnTo>
                  <a:lnTo>
                    <a:pt x="85" y="189"/>
                  </a:lnTo>
                  <a:lnTo>
                    <a:pt x="75" y="188"/>
                  </a:lnTo>
                  <a:lnTo>
                    <a:pt x="66" y="185"/>
                  </a:lnTo>
                  <a:lnTo>
                    <a:pt x="58" y="182"/>
                  </a:lnTo>
                  <a:lnTo>
                    <a:pt x="49" y="178"/>
                  </a:lnTo>
                  <a:lnTo>
                    <a:pt x="42" y="174"/>
                  </a:lnTo>
                  <a:lnTo>
                    <a:pt x="34" y="168"/>
                  </a:lnTo>
                  <a:lnTo>
                    <a:pt x="28" y="162"/>
                  </a:lnTo>
                  <a:lnTo>
                    <a:pt x="22" y="155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1" y="94"/>
                  </a:moveTo>
                  <a:lnTo>
                    <a:pt x="2" y="85"/>
                  </a:lnTo>
                  <a:lnTo>
                    <a:pt x="3" y="80"/>
                  </a:lnTo>
                  <a:lnTo>
                    <a:pt x="3" y="75"/>
                  </a:lnTo>
                  <a:lnTo>
                    <a:pt x="6" y="67"/>
                  </a:lnTo>
                  <a:lnTo>
                    <a:pt x="9" y="58"/>
                  </a:lnTo>
                  <a:lnTo>
                    <a:pt x="13" y="50"/>
                  </a:lnTo>
                  <a:lnTo>
                    <a:pt x="17" y="42"/>
                  </a:lnTo>
                  <a:lnTo>
                    <a:pt x="23" y="35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5" y="2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4" y="3"/>
                  </a:lnTo>
                  <a:lnTo>
                    <a:pt x="123" y="5"/>
                  </a:lnTo>
                  <a:lnTo>
                    <a:pt x="132" y="8"/>
                  </a:lnTo>
                  <a:lnTo>
                    <a:pt x="140" y="12"/>
                  </a:lnTo>
                  <a:lnTo>
                    <a:pt x="148" y="17"/>
                  </a:lnTo>
                  <a:lnTo>
                    <a:pt x="155" y="22"/>
                  </a:lnTo>
                  <a:lnTo>
                    <a:pt x="161" y="28"/>
                  </a:lnTo>
                  <a:lnTo>
                    <a:pt x="167" y="35"/>
                  </a:lnTo>
                  <a:lnTo>
                    <a:pt x="170" y="39"/>
                  </a:lnTo>
                  <a:lnTo>
                    <a:pt x="173" y="42"/>
                  </a:lnTo>
                  <a:lnTo>
                    <a:pt x="177" y="50"/>
                  </a:lnTo>
                  <a:lnTo>
                    <a:pt x="181" y="58"/>
                  </a:lnTo>
                  <a:lnTo>
                    <a:pt x="184" y="67"/>
                  </a:lnTo>
                  <a:lnTo>
                    <a:pt x="187" y="75"/>
                  </a:lnTo>
                  <a:lnTo>
                    <a:pt x="188" y="85"/>
                  </a:lnTo>
                  <a:lnTo>
                    <a:pt x="189" y="94"/>
                  </a:lnTo>
                  <a:lnTo>
                    <a:pt x="188" y="105"/>
                  </a:lnTo>
                  <a:lnTo>
                    <a:pt x="188" y="109"/>
                  </a:lnTo>
                  <a:lnTo>
                    <a:pt x="187" y="114"/>
                  </a:lnTo>
                  <a:lnTo>
                    <a:pt x="184" y="123"/>
                  </a:lnTo>
                  <a:lnTo>
                    <a:pt x="181" y="131"/>
                  </a:lnTo>
                  <a:lnTo>
                    <a:pt x="177" y="140"/>
                  </a:lnTo>
                  <a:lnTo>
                    <a:pt x="173" y="147"/>
                  </a:lnTo>
                  <a:lnTo>
                    <a:pt x="167" y="154"/>
                  </a:lnTo>
                  <a:lnTo>
                    <a:pt x="161" y="161"/>
                  </a:lnTo>
                  <a:lnTo>
                    <a:pt x="155" y="167"/>
                  </a:lnTo>
                  <a:lnTo>
                    <a:pt x="151" y="170"/>
                  </a:lnTo>
                  <a:lnTo>
                    <a:pt x="148" y="172"/>
                  </a:lnTo>
                  <a:lnTo>
                    <a:pt x="140" y="177"/>
                  </a:lnTo>
                  <a:lnTo>
                    <a:pt x="132" y="181"/>
                  </a:lnTo>
                  <a:lnTo>
                    <a:pt x="123" y="184"/>
                  </a:lnTo>
                  <a:lnTo>
                    <a:pt x="114" y="186"/>
                  </a:lnTo>
                  <a:lnTo>
                    <a:pt x="105" y="188"/>
                  </a:lnTo>
                  <a:lnTo>
                    <a:pt x="96" y="188"/>
                  </a:lnTo>
                  <a:lnTo>
                    <a:pt x="85" y="188"/>
                  </a:lnTo>
                  <a:lnTo>
                    <a:pt x="80" y="187"/>
                  </a:lnTo>
                  <a:lnTo>
                    <a:pt x="76" y="186"/>
                  </a:lnTo>
                  <a:lnTo>
                    <a:pt x="67" y="184"/>
                  </a:lnTo>
                  <a:lnTo>
                    <a:pt x="58" y="181"/>
                  </a:lnTo>
                  <a:lnTo>
                    <a:pt x="50" y="177"/>
                  </a:lnTo>
                  <a:lnTo>
                    <a:pt x="42" y="172"/>
                  </a:lnTo>
                  <a:lnTo>
                    <a:pt x="35" y="167"/>
                  </a:lnTo>
                  <a:lnTo>
                    <a:pt x="29" y="161"/>
                  </a:lnTo>
                  <a:lnTo>
                    <a:pt x="23" y="154"/>
                  </a:lnTo>
                  <a:lnTo>
                    <a:pt x="20" y="151"/>
                  </a:lnTo>
                  <a:lnTo>
                    <a:pt x="17" y="147"/>
                  </a:lnTo>
                  <a:lnTo>
                    <a:pt x="13" y="140"/>
                  </a:lnTo>
                  <a:lnTo>
                    <a:pt x="9" y="131"/>
                  </a:lnTo>
                  <a:lnTo>
                    <a:pt x="6" y="123"/>
                  </a:lnTo>
                  <a:lnTo>
                    <a:pt x="3" y="114"/>
                  </a:lnTo>
                  <a:lnTo>
                    <a:pt x="2" y="105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2" name="Freeform 254"/>
            <p:cNvSpPr>
              <a:spLocks noEditPoints="1"/>
            </p:cNvSpPr>
            <p:nvPr/>
          </p:nvSpPr>
          <p:spPr bwMode="auto">
            <a:xfrm rot="1413173">
              <a:off x="2320" y="1807"/>
              <a:ext cx="1080" cy="1074"/>
            </a:xfrm>
            <a:custGeom>
              <a:avLst/>
              <a:gdLst>
                <a:gd name="T0" fmla="*/ 362 w 188"/>
                <a:gd name="T1" fmla="*/ 14973 h 187"/>
                <a:gd name="T2" fmla="*/ 1517 w 188"/>
                <a:gd name="T3" fmla="*/ 10786 h 187"/>
                <a:gd name="T4" fmla="*/ 4159 w 188"/>
                <a:gd name="T5" fmla="*/ 6433 h 187"/>
                <a:gd name="T6" fmla="*/ 7192 w 188"/>
                <a:gd name="T7" fmla="*/ 3595 h 187"/>
                <a:gd name="T8" fmla="*/ 10794 w 188"/>
                <a:gd name="T9" fmla="*/ 1321 h 187"/>
                <a:gd name="T10" fmla="*/ 15941 w 188"/>
                <a:gd name="T11" fmla="*/ 195 h 187"/>
                <a:gd name="T12" fmla="*/ 20658 w 188"/>
                <a:gd name="T13" fmla="*/ 195 h 187"/>
                <a:gd name="T14" fmla="*/ 24851 w 188"/>
                <a:gd name="T15" fmla="*/ 1321 h 187"/>
                <a:gd name="T16" fmla="*/ 29206 w 188"/>
                <a:gd name="T17" fmla="*/ 3992 h 187"/>
                <a:gd name="T18" fmla="*/ 32044 w 188"/>
                <a:gd name="T19" fmla="*/ 7191 h 187"/>
                <a:gd name="T20" fmla="*/ 34123 w 188"/>
                <a:gd name="T21" fmla="*/ 10786 h 187"/>
                <a:gd name="T22" fmla="*/ 35445 w 188"/>
                <a:gd name="T23" fmla="*/ 15897 h 187"/>
                <a:gd name="T24" fmla="*/ 35445 w 188"/>
                <a:gd name="T25" fmla="*/ 20452 h 187"/>
                <a:gd name="T26" fmla="*/ 34123 w 188"/>
                <a:gd name="T27" fmla="*/ 24639 h 187"/>
                <a:gd name="T28" fmla="*/ 31481 w 188"/>
                <a:gd name="T29" fmla="*/ 28992 h 187"/>
                <a:gd name="T30" fmla="*/ 28448 w 188"/>
                <a:gd name="T31" fmla="*/ 32030 h 187"/>
                <a:gd name="T32" fmla="*/ 24851 w 188"/>
                <a:gd name="T33" fmla="*/ 34110 h 187"/>
                <a:gd name="T34" fmla="*/ 19704 w 188"/>
                <a:gd name="T35" fmla="*/ 35425 h 187"/>
                <a:gd name="T36" fmla="*/ 14982 w 188"/>
                <a:gd name="T37" fmla="*/ 35229 h 187"/>
                <a:gd name="T38" fmla="*/ 10794 w 188"/>
                <a:gd name="T39" fmla="*/ 34110 h 187"/>
                <a:gd name="T40" fmla="*/ 6434 w 188"/>
                <a:gd name="T41" fmla="*/ 31433 h 187"/>
                <a:gd name="T42" fmla="*/ 3596 w 188"/>
                <a:gd name="T43" fmla="*/ 28401 h 187"/>
                <a:gd name="T44" fmla="*/ 1517 w 188"/>
                <a:gd name="T45" fmla="*/ 24639 h 187"/>
                <a:gd name="T46" fmla="*/ 195 w 188"/>
                <a:gd name="T47" fmla="*/ 19694 h 187"/>
                <a:gd name="T48" fmla="*/ 362 w 188"/>
                <a:gd name="T49" fmla="*/ 15897 h 187"/>
                <a:gd name="T50" fmla="*/ 1120 w 188"/>
                <a:gd name="T51" fmla="*/ 12503 h 187"/>
                <a:gd name="T52" fmla="*/ 3401 w 188"/>
                <a:gd name="T53" fmla="*/ 7949 h 187"/>
                <a:gd name="T54" fmla="*/ 5509 w 188"/>
                <a:gd name="T55" fmla="*/ 5313 h 187"/>
                <a:gd name="T56" fmla="*/ 7951 w 188"/>
                <a:gd name="T57" fmla="*/ 3233 h 187"/>
                <a:gd name="T58" fmla="*/ 10990 w 188"/>
                <a:gd name="T59" fmla="*/ 1717 h 187"/>
                <a:gd name="T60" fmla="*/ 13466 w 188"/>
                <a:gd name="T61" fmla="*/ 758 h 187"/>
                <a:gd name="T62" fmla="*/ 18021 w 188"/>
                <a:gd name="T63" fmla="*/ 362 h 187"/>
                <a:gd name="T64" fmla="*/ 22174 w 188"/>
                <a:gd name="T65" fmla="*/ 758 h 187"/>
                <a:gd name="T66" fmla="*/ 26173 w 188"/>
                <a:gd name="T67" fmla="*/ 2475 h 187"/>
                <a:gd name="T68" fmla="*/ 29568 w 188"/>
                <a:gd name="T69" fmla="*/ 4750 h 187"/>
                <a:gd name="T70" fmla="*/ 31849 w 188"/>
                <a:gd name="T71" fmla="*/ 7191 h 187"/>
                <a:gd name="T72" fmla="*/ 33560 w 188"/>
                <a:gd name="T73" fmla="*/ 10028 h 187"/>
                <a:gd name="T74" fmla="*/ 34520 w 188"/>
                <a:gd name="T75" fmla="*/ 12503 h 187"/>
                <a:gd name="T76" fmla="*/ 35278 w 188"/>
                <a:gd name="T77" fmla="*/ 15897 h 187"/>
                <a:gd name="T78" fmla="*/ 34882 w 188"/>
                <a:gd name="T79" fmla="*/ 21405 h 187"/>
                <a:gd name="T80" fmla="*/ 33928 w 188"/>
                <a:gd name="T81" fmla="*/ 24639 h 187"/>
                <a:gd name="T82" fmla="*/ 31286 w 188"/>
                <a:gd name="T83" fmla="*/ 28992 h 187"/>
                <a:gd name="T84" fmla="*/ 29011 w 188"/>
                <a:gd name="T85" fmla="*/ 31272 h 187"/>
                <a:gd name="T86" fmla="*/ 26173 w 188"/>
                <a:gd name="T87" fmla="*/ 33150 h 187"/>
                <a:gd name="T88" fmla="*/ 23892 w 188"/>
                <a:gd name="T89" fmla="*/ 34110 h 187"/>
                <a:gd name="T90" fmla="*/ 21416 w 188"/>
                <a:gd name="T91" fmla="*/ 34868 h 187"/>
                <a:gd name="T92" fmla="*/ 15941 w 188"/>
                <a:gd name="T93" fmla="*/ 35063 h 187"/>
                <a:gd name="T94" fmla="*/ 12506 w 188"/>
                <a:gd name="T95" fmla="*/ 34471 h 187"/>
                <a:gd name="T96" fmla="*/ 7951 w 188"/>
                <a:gd name="T97" fmla="*/ 32191 h 187"/>
                <a:gd name="T98" fmla="*/ 5509 w 188"/>
                <a:gd name="T99" fmla="*/ 30118 h 187"/>
                <a:gd name="T100" fmla="*/ 3401 w 188"/>
                <a:gd name="T101" fmla="*/ 27476 h 187"/>
                <a:gd name="T102" fmla="*/ 1718 w 188"/>
                <a:gd name="T103" fmla="*/ 24639 h 187"/>
                <a:gd name="T104" fmla="*/ 959 w 188"/>
                <a:gd name="T105" fmla="*/ 22169 h 187"/>
                <a:gd name="T106" fmla="*/ 362 w 188"/>
                <a:gd name="T107" fmla="*/ 17615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8"/>
                <a:gd name="T163" fmla="*/ 0 h 187"/>
                <a:gd name="T164" fmla="*/ 188 w 188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8" h="187">
                  <a:moveTo>
                    <a:pt x="0" y="93"/>
                  </a:moveTo>
                  <a:lnTo>
                    <a:pt x="1" y="84"/>
                  </a:lnTo>
                  <a:lnTo>
                    <a:pt x="2" y="79"/>
                  </a:lnTo>
                  <a:lnTo>
                    <a:pt x="2" y="74"/>
                  </a:lnTo>
                  <a:lnTo>
                    <a:pt x="5" y="66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38" y="19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4" y="1"/>
                  </a:lnTo>
                  <a:lnTo>
                    <a:pt x="109" y="1"/>
                  </a:lnTo>
                  <a:lnTo>
                    <a:pt x="113" y="2"/>
                  </a:lnTo>
                  <a:lnTo>
                    <a:pt x="122" y="4"/>
                  </a:lnTo>
                  <a:lnTo>
                    <a:pt x="131" y="7"/>
                  </a:lnTo>
                  <a:lnTo>
                    <a:pt x="139" y="11"/>
                  </a:lnTo>
                  <a:lnTo>
                    <a:pt x="147" y="16"/>
                  </a:lnTo>
                  <a:lnTo>
                    <a:pt x="154" y="21"/>
                  </a:lnTo>
                  <a:lnTo>
                    <a:pt x="160" y="27"/>
                  </a:lnTo>
                  <a:lnTo>
                    <a:pt x="166" y="34"/>
                  </a:lnTo>
                  <a:lnTo>
                    <a:pt x="169" y="38"/>
                  </a:lnTo>
                  <a:lnTo>
                    <a:pt x="172" y="41"/>
                  </a:lnTo>
                  <a:lnTo>
                    <a:pt x="176" y="49"/>
                  </a:lnTo>
                  <a:lnTo>
                    <a:pt x="180" y="57"/>
                  </a:lnTo>
                  <a:lnTo>
                    <a:pt x="183" y="66"/>
                  </a:lnTo>
                  <a:lnTo>
                    <a:pt x="186" y="74"/>
                  </a:lnTo>
                  <a:lnTo>
                    <a:pt x="187" y="84"/>
                  </a:lnTo>
                  <a:lnTo>
                    <a:pt x="188" y="93"/>
                  </a:lnTo>
                  <a:lnTo>
                    <a:pt x="187" y="104"/>
                  </a:lnTo>
                  <a:lnTo>
                    <a:pt x="187" y="108"/>
                  </a:lnTo>
                  <a:lnTo>
                    <a:pt x="186" y="113"/>
                  </a:lnTo>
                  <a:lnTo>
                    <a:pt x="183" y="122"/>
                  </a:lnTo>
                  <a:lnTo>
                    <a:pt x="180" y="130"/>
                  </a:lnTo>
                  <a:lnTo>
                    <a:pt x="176" y="139"/>
                  </a:lnTo>
                  <a:lnTo>
                    <a:pt x="172" y="146"/>
                  </a:lnTo>
                  <a:lnTo>
                    <a:pt x="166" y="153"/>
                  </a:lnTo>
                  <a:lnTo>
                    <a:pt x="160" y="160"/>
                  </a:lnTo>
                  <a:lnTo>
                    <a:pt x="154" y="166"/>
                  </a:lnTo>
                  <a:lnTo>
                    <a:pt x="150" y="169"/>
                  </a:lnTo>
                  <a:lnTo>
                    <a:pt x="147" y="171"/>
                  </a:lnTo>
                  <a:lnTo>
                    <a:pt x="139" y="176"/>
                  </a:lnTo>
                  <a:lnTo>
                    <a:pt x="131" y="180"/>
                  </a:lnTo>
                  <a:lnTo>
                    <a:pt x="122" y="183"/>
                  </a:lnTo>
                  <a:lnTo>
                    <a:pt x="113" y="185"/>
                  </a:lnTo>
                  <a:lnTo>
                    <a:pt x="104" y="187"/>
                  </a:lnTo>
                  <a:lnTo>
                    <a:pt x="95" y="187"/>
                  </a:lnTo>
                  <a:lnTo>
                    <a:pt x="84" y="187"/>
                  </a:lnTo>
                  <a:lnTo>
                    <a:pt x="79" y="186"/>
                  </a:lnTo>
                  <a:lnTo>
                    <a:pt x="75" y="185"/>
                  </a:lnTo>
                  <a:lnTo>
                    <a:pt x="66" y="183"/>
                  </a:lnTo>
                  <a:lnTo>
                    <a:pt x="57" y="180"/>
                  </a:lnTo>
                  <a:lnTo>
                    <a:pt x="49" y="176"/>
                  </a:lnTo>
                  <a:lnTo>
                    <a:pt x="41" y="171"/>
                  </a:lnTo>
                  <a:lnTo>
                    <a:pt x="34" y="166"/>
                  </a:lnTo>
                  <a:lnTo>
                    <a:pt x="28" y="160"/>
                  </a:lnTo>
                  <a:lnTo>
                    <a:pt x="22" y="153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8" y="130"/>
                  </a:lnTo>
                  <a:lnTo>
                    <a:pt x="5" y="122"/>
                  </a:lnTo>
                  <a:lnTo>
                    <a:pt x="2" y="113"/>
                  </a:lnTo>
                  <a:lnTo>
                    <a:pt x="1" y="104"/>
                  </a:lnTo>
                  <a:lnTo>
                    <a:pt x="0" y="93"/>
                  </a:lnTo>
                  <a:close/>
                  <a:moveTo>
                    <a:pt x="2" y="93"/>
                  </a:moveTo>
                  <a:lnTo>
                    <a:pt x="2" y="84"/>
                  </a:lnTo>
                  <a:lnTo>
                    <a:pt x="4" y="75"/>
                  </a:lnTo>
                  <a:lnTo>
                    <a:pt x="5" y="70"/>
                  </a:lnTo>
                  <a:lnTo>
                    <a:pt x="6" y="66"/>
                  </a:lnTo>
                  <a:lnTo>
                    <a:pt x="9" y="58"/>
                  </a:lnTo>
                  <a:lnTo>
                    <a:pt x="13" y="50"/>
                  </a:lnTo>
                  <a:lnTo>
                    <a:pt x="18" y="42"/>
                  </a:lnTo>
                  <a:lnTo>
                    <a:pt x="23" y="35"/>
                  </a:lnTo>
                  <a:lnTo>
                    <a:pt x="26" y="32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50" y="13"/>
                  </a:lnTo>
                  <a:lnTo>
                    <a:pt x="54" y="11"/>
                  </a:lnTo>
                  <a:lnTo>
                    <a:pt x="58" y="9"/>
                  </a:lnTo>
                  <a:lnTo>
                    <a:pt x="62" y="7"/>
                  </a:lnTo>
                  <a:lnTo>
                    <a:pt x="66" y="6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84" y="2"/>
                  </a:lnTo>
                  <a:lnTo>
                    <a:pt x="95" y="2"/>
                  </a:lnTo>
                  <a:lnTo>
                    <a:pt x="104" y="2"/>
                  </a:lnTo>
                  <a:lnTo>
                    <a:pt x="113" y="3"/>
                  </a:lnTo>
                  <a:lnTo>
                    <a:pt x="117" y="4"/>
                  </a:lnTo>
                  <a:lnTo>
                    <a:pt x="122" y="6"/>
                  </a:lnTo>
                  <a:lnTo>
                    <a:pt x="130" y="9"/>
                  </a:lnTo>
                  <a:lnTo>
                    <a:pt x="138" y="13"/>
                  </a:lnTo>
                  <a:lnTo>
                    <a:pt x="146" y="17"/>
                  </a:lnTo>
                  <a:lnTo>
                    <a:pt x="153" y="22"/>
                  </a:lnTo>
                  <a:lnTo>
                    <a:pt x="156" y="25"/>
                  </a:lnTo>
                  <a:lnTo>
                    <a:pt x="159" y="28"/>
                  </a:lnTo>
                  <a:lnTo>
                    <a:pt x="165" y="35"/>
                  </a:lnTo>
                  <a:lnTo>
                    <a:pt x="168" y="38"/>
                  </a:lnTo>
                  <a:lnTo>
                    <a:pt x="171" y="42"/>
                  </a:lnTo>
                  <a:lnTo>
                    <a:pt x="175" y="50"/>
                  </a:lnTo>
                  <a:lnTo>
                    <a:pt x="177" y="53"/>
                  </a:lnTo>
                  <a:lnTo>
                    <a:pt x="179" y="58"/>
                  </a:lnTo>
                  <a:lnTo>
                    <a:pt x="181" y="62"/>
                  </a:lnTo>
                  <a:lnTo>
                    <a:pt x="182" y="66"/>
                  </a:lnTo>
                  <a:lnTo>
                    <a:pt x="183" y="70"/>
                  </a:lnTo>
                  <a:lnTo>
                    <a:pt x="184" y="75"/>
                  </a:lnTo>
                  <a:lnTo>
                    <a:pt x="186" y="84"/>
                  </a:lnTo>
                  <a:lnTo>
                    <a:pt x="186" y="93"/>
                  </a:lnTo>
                  <a:lnTo>
                    <a:pt x="186" y="104"/>
                  </a:lnTo>
                  <a:lnTo>
                    <a:pt x="184" y="113"/>
                  </a:lnTo>
                  <a:lnTo>
                    <a:pt x="183" y="117"/>
                  </a:lnTo>
                  <a:lnTo>
                    <a:pt x="182" y="121"/>
                  </a:lnTo>
                  <a:lnTo>
                    <a:pt x="179" y="130"/>
                  </a:lnTo>
                  <a:lnTo>
                    <a:pt x="175" y="138"/>
                  </a:lnTo>
                  <a:lnTo>
                    <a:pt x="171" y="145"/>
                  </a:lnTo>
                  <a:lnTo>
                    <a:pt x="165" y="153"/>
                  </a:lnTo>
                  <a:lnTo>
                    <a:pt x="162" y="156"/>
                  </a:lnTo>
                  <a:lnTo>
                    <a:pt x="159" y="159"/>
                  </a:lnTo>
                  <a:lnTo>
                    <a:pt x="153" y="165"/>
                  </a:lnTo>
                  <a:lnTo>
                    <a:pt x="149" y="168"/>
                  </a:lnTo>
                  <a:lnTo>
                    <a:pt x="146" y="170"/>
                  </a:lnTo>
                  <a:lnTo>
                    <a:pt x="138" y="175"/>
                  </a:lnTo>
                  <a:lnTo>
                    <a:pt x="134" y="177"/>
                  </a:lnTo>
                  <a:lnTo>
                    <a:pt x="130" y="179"/>
                  </a:lnTo>
                  <a:lnTo>
                    <a:pt x="126" y="180"/>
                  </a:lnTo>
                  <a:lnTo>
                    <a:pt x="122" y="182"/>
                  </a:lnTo>
                  <a:lnTo>
                    <a:pt x="117" y="183"/>
                  </a:lnTo>
                  <a:lnTo>
                    <a:pt x="113" y="184"/>
                  </a:lnTo>
                  <a:lnTo>
                    <a:pt x="104" y="185"/>
                  </a:lnTo>
                  <a:lnTo>
                    <a:pt x="95" y="186"/>
                  </a:lnTo>
                  <a:lnTo>
                    <a:pt x="84" y="185"/>
                  </a:lnTo>
                  <a:lnTo>
                    <a:pt x="75" y="184"/>
                  </a:lnTo>
                  <a:lnTo>
                    <a:pt x="71" y="183"/>
                  </a:lnTo>
                  <a:lnTo>
                    <a:pt x="66" y="182"/>
                  </a:lnTo>
                  <a:lnTo>
                    <a:pt x="58" y="179"/>
                  </a:lnTo>
                  <a:lnTo>
                    <a:pt x="50" y="175"/>
                  </a:lnTo>
                  <a:lnTo>
                    <a:pt x="42" y="170"/>
                  </a:lnTo>
                  <a:lnTo>
                    <a:pt x="35" y="165"/>
                  </a:lnTo>
                  <a:lnTo>
                    <a:pt x="32" y="162"/>
                  </a:lnTo>
                  <a:lnTo>
                    <a:pt x="29" y="159"/>
                  </a:lnTo>
                  <a:lnTo>
                    <a:pt x="23" y="153"/>
                  </a:lnTo>
                  <a:lnTo>
                    <a:pt x="20" y="149"/>
                  </a:lnTo>
                  <a:lnTo>
                    <a:pt x="18" y="145"/>
                  </a:lnTo>
                  <a:lnTo>
                    <a:pt x="13" y="138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7" y="126"/>
                  </a:lnTo>
                  <a:lnTo>
                    <a:pt x="6" y="121"/>
                  </a:lnTo>
                  <a:lnTo>
                    <a:pt x="5" y="117"/>
                  </a:lnTo>
                  <a:lnTo>
                    <a:pt x="4" y="113"/>
                  </a:lnTo>
                  <a:lnTo>
                    <a:pt x="2" y="104"/>
                  </a:lnTo>
                  <a:lnTo>
                    <a:pt x="2" y="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3" name="Freeform 255"/>
            <p:cNvSpPr>
              <a:spLocks noEditPoints="1"/>
            </p:cNvSpPr>
            <p:nvPr/>
          </p:nvSpPr>
          <p:spPr bwMode="auto">
            <a:xfrm rot="1413173">
              <a:off x="2330" y="1818"/>
              <a:ext cx="1058" cy="1058"/>
            </a:xfrm>
            <a:custGeom>
              <a:avLst/>
              <a:gdLst>
                <a:gd name="T0" fmla="*/ 397 w 184"/>
                <a:gd name="T1" fmla="*/ 13886 h 184"/>
                <a:gd name="T2" fmla="*/ 1323 w 184"/>
                <a:gd name="T3" fmla="*/ 10649 h 184"/>
                <a:gd name="T4" fmla="*/ 4002 w 184"/>
                <a:gd name="T5" fmla="*/ 6285 h 184"/>
                <a:gd name="T6" fmla="*/ 6285 w 184"/>
                <a:gd name="T7" fmla="*/ 3801 h 184"/>
                <a:gd name="T8" fmla="*/ 9125 w 184"/>
                <a:gd name="T9" fmla="*/ 2082 h 184"/>
                <a:gd name="T10" fmla="*/ 11408 w 184"/>
                <a:gd name="T11" fmla="*/ 960 h 184"/>
                <a:gd name="T12" fmla="*/ 13886 w 184"/>
                <a:gd name="T13" fmla="*/ 201 h 184"/>
                <a:gd name="T14" fmla="*/ 19406 w 184"/>
                <a:gd name="T15" fmla="*/ 0 h 184"/>
                <a:gd name="T16" fmla="*/ 22816 w 184"/>
                <a:gd name="T17" fmla="*/ 759 h 184"/>
                <a:gd name="T18" fmla="*/ 27376 w 184"/>
                <a:gd name="T19" fmla="*/ 2846 h 184"/>
                <a:gd name="T20" fmla="*/ 29854 w 184"/>
                <a:gd name="T21" fmla="*/ 4962 h 184"/>
                <a:gd name="T22" fmla="*/ 32137 w 184"/>
                <a:gd name="T23" fmla="*/ 7607 h 184"/>
                <a:gd name="T24" fmla="*/ 33661 w 184"/>
                <a:gd name="T25" fmla="*/ 10649 h 184"/>
                <a:gd name="T26" fmla="*/ 34420 w 184"/>
                <a:gd name="T27" fmla="*/ 12926 h 184"/>
                <a:gd name="T28" fmla="*/ 34983 w 184"/>
                <a:gd name="T29" fmla="*/ 17290 h 184"/>
                <a:gd name="T30" fmla="*/ 34420 w 184"/>
                <a:gd name="T31" fmla="*/ 21856 h 184"/>
                <a:gd name="T32" fmla="*/ 32896 w 184"/>
                <a:gd name="T33" fmla="*/ 25858 h 184"/>
                <a:gd name="T34" fmla="*/ 30418 w 184"/>
                <a:gd name="T35" fmla="*/ 29296 h 184"/>
                <a:gd name="T36" fmla="*/ 27939 w 184"/>
                <a:gd name="T37" fmla="*/ 31573 h 184"/>
                <a:gd name="T38" fmla="*/ 25093 w 184"/>
                <a:gd name="T39" fmla="*/ 33264 h 184"/>
                <a:gd name="T40" fmla="*/ 22816 w 184"/>
                <a:gd name="T41" fmla="*/ 34218 h 184"/>
                <a:gd name="T42" fmla="*/ 19406 w 184"/>
                <a:gd name="T43" fmla="*/ 34782 h 184"/>
                <a:gd name="T44" fmla="*/ 13886 w 184"/>
                <a:gd name="T45" fmla="*/ 34615 h 184"/>
                <a:gd name="T46" fmla="*/ 10649 w 184"/>
                <a:gd name="T47" fmla="*/ 33661 h 184"/>
                <a:gd name="T48" fmla="*/ 6285 w 184"/>
                <a:gd name="T49" fmla="*/ 30981 h 184"/>
                <a:gd name="T50" fmla="*/ 4002 w 184"/>
                <a:gd name="T51" fmla="*/ 28698 h 184"/>
                <a:gd name="T52" fmla="*/ 2082 w 184"/>
                <a:gd name="T53" fmla="*/ 25858 h 184"/>
                <a:gd name="T54" fmla="*/ 960 w 184"/>
                <a:gd name="T55" fmla="*/ 23575 h 184"/>
                <a:gd name="T56" fmla="*/ 397 w 184"/>
                <a:gd name="T57" fmla="*/ 21097 h 184"/>
                <a:gd name="T58" fmla="*/ 201 w 184"/>
                <a:gd name="T59" fmla="*/ 17290 h 184"/>
                <a:gd name="T60" fmla="*/ 960 w 184"/>
                <a:gd name="T61" fmla="*/ 12167 h 184"/>
                <a:gd name="T62" fmla="*/ 3243 w 184"/>
                <a:gd name="T63" fmla="*/ 7803 h 184"/>
                <a:gd name="T64" fmla="*/ 5325 w 184"/>
                <a:gd name="T65" fmla="*/ 5123 h 184"/>
                <a:gd name="T66" fmla="*/ 9327 w 184"/>
                <a:gd name="T67" fmla="*/ 2283 h 184"/>
                <a:gd name="T68" fmla="*/ 12368 w 184"/>
                <a:gd name="T69" fmla="*/ 960 h 184"/>
                <a:gd name="T70" fmla="*/ 15606 w 184"/>
                <a:gd name="T71" fmla="*/ 201 h 184"/>
                <a:gd name="T72" fmla="*/ 21097 w 184"/>
                <a:gd name="T73" fmla="*/ 564 h 184"/>
                <a:gd name="T74" fmla="*/ 25858 w 184"/>
                <a:gd name="T75" fmla="*/ 2283 h 184"/>
                <a:gd name="T76" fmla="*/ 28532 w 184"/>
                <a:gd name="T77" fmla="*/ 4198 h 184"/>
                <a:gd name="T78" fmla="*/ 31740 w 184"/>
                <a:gd name="T79" fmla="*/ 7803 h 184"/>
                <a:gd name="T80" fmla="*/ 33459 w 184"/>
                <a:gd name="T81" fmla="*/ 10649 h 184"/>
                <a:gd name="T82" fmla="*/ 34420 w 184"/>
                <a:gd name="T83" fmla="*/ 13886 h 184"/>
                <a:gd name="T84" fmla="*/ 34615 w 184"/>
                <a:gd name="T85" fmla="*/ 19211 h 184"/>
                <a:gd name="T86" fmla="*/ 33459 w 184"/>
                <a:gd name="T87" fmla="*/ 24139 h 184"/>
                <a:gd name="T88" fmla="*/ 31378 w 184"/>
                <a:gd name="T89" fmla="*/ 27773 h 184"/>
                <a:gd name="T90" fmla="*/ 28532 w 184"/>
                <a:gd name="T91" fmla="*/ 30814 h 184"/>
                <a:gd name="T92" fmla="*/ 25093 w 184"/>
                <a:gd name="T93" fmla="*/ 33097 h 184"/>
                <a:gd name="T94" fmla="*/ 21856 w 184"/>
                <a:gd name="T95" fmla="*/ 34218 h 184"/>
                <a:gd name="T96" fmla="*/ 17687 w 184"/>
                <a:gd name="T97" fmla="*/ 34782 h 184"/>
                <a:gd name="T98" fmla="*/ 12368 w 184"/>
                <a:gd name="T99" fmla="*/ 33856 h 184"/>
                <a:gd name="T100" fmla="*/ 7803 w 184"/>
                <a:gd name="T101" fmla="*/ 31740 h 184"/>
                <a:gd name="T102" fmla="*/ 5325 w 184"/>
                <a:gd name="T103" fmla="*/ 29659 h 184"/>
                <a:gd name="T104" fmla="*/ 2283 w 184"/>
                <a:gd name="T105" fmla="*/ 25657 h 184"/>
                <a:gd name="T106" fmla="*/ 960 w 184"/>
                <a:gd name="T107" fmla="*/ 22615 h 184"/>
                <a:gd name="T108" fmla="*/ 397 w 184"/>
                <a:gd name="T109" fmla="*/ 19211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184"/>
                <a:gd name="T167" fmla="*/ 184 w 184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184">
                  <a:moveTo>
                    <a:pt x="0" y="91"/>
                  </a:moveTo>
                  <a:lnTo>
                    <a:pt x="0" y="82"/>
                  </a:lnTo>
                  <a:lnTo>
                    <a:pt x="2" y="73"/>
                  </a:lnTo>
                  <a:lnTo>
                    <a:pt x="3" y="68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6" y="40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2" y="9"/>
                  </a:lnTo>
                  <a:lnTo>
                    <a:pt x="56" y="7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4"/>
                  </a:lnTo>
                  <a:lnTo>
                    <a:pt x="128" y="7"/>
                  </a:lnTo>
                  <a:lnTo>
                    <a:pt x="136" y="11"/>
                  </a:lnTo>
                  <a:lnTo>
                    <a:pt x="144" y="15"/>
                  </a:lnTo>
                  <a:lnTo>
                    <a:pt x="151" y="20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63" y="33"/>
                  </a:lnTo>
                  <a:lnTo>
                    <a:pt x="166" y="36"/>
                  </a:lnTo>
                  <a:lnTo>
                    <a:pt x="169" y="40"/>
                  </a:lnTo>
                  <a:lnTo>
                    <a:pt x="173" y="48"/>
                  </a:lnTo>
                  <a:lnTo>
                    <a:pt x="175" y="51"/>
                  </a:lnTo>
                  <a:lnTo>
                    <a:pt x="177" y="56"/>
                  </a:lnTo>
                  <a:lnTo>
                    <a:pt x="179" y="60"/>
                  </a:lnTo>
                  <a:lnTo>
                    <a:pt x="180" y="64"/>
                  </a:lnTo>
                  <a:lnTo>
                    <a:pt x="181" y="68"/>
                  </a:lnTo>
                  <a:lnTo>
                    <a:pt x="182" y="73"/>
                  </a:lnTo>
                  <a:lnTo>
                    <a:pt x="184" y="82"/>
                  </a:lnTo>
                  <a:lnTo>
                    <a:pt x="184" y="91"/>
                  </a:lnTo>
                  <a:lnTo>
                    <a:pt x="184" y="102"/>
                  </a:lnTo>
                  <a:lnTo>
                    <a:pt x="182" y="111"/>
                  </a:lnTo>
                  <a:lnTo>
                    <a:pt x="181" y="115"/>
                  </a:lnTo>
                  <a:lnTo>
                    <a:pt x="180" y="119"/>
                  </a:lnTo>
                  <a:lnTo>
                    <a:pt x="177" y="128"/>
                  </a:lnTo>
                  <a:lnTo>
                    <a:pt x="173" y="136"/>
                  </a:lnTo>
                  <a:lnTo>
                    <a:pt x="169" y="143"/>
                  </a:lnTo>
                  <a:lnTo>
                    <a:pt x="163" y="151"/>
                  </a:lnTo>
                  <a:lnTo>
                    <a:pt x="160" y="154"/>
                  </a:lnTo>
                  <a:lnTo>
                    <a:pt x="157" y="157"/>
                  </a:lnTo>
                  <a:lnTo>
                    <a:pt x="151" y="163"/>
                  </a:lnTo>
                  <a:lnTo>
                    <a:pt x="147" y="166"/>
                  </a:lnTo>
                  <a:lnTo>
                    <a:pt x="144" y="168"/>
                  </a:lnTo>
                  <a:lnTo>
                    <a:pt x="136" y="173"/>
                  </a:lnTo>
                  <a:lnTo>
                    <a:pt x="132" y="175"/>
                  </a:lnTo>
                  <a:lnTo>
                    <a:pt x="128" y="177"/>
                  </a:lnTo>
                  <a:lnTo>
                    <a:pt x="124" y="178"/>
                  </a:lnTo>
                  <a:lnTo>
                    <a:pt x="120" y="180"/>
                  </a:lnTo>
                  <a:lnTo>
                    <a:pt x="115" y="181"/>
                  </a:lnTo>
                  <a:lnTo>
                    <a:pt x="111" y="182"/>
                  </a:lnTo>
                  <a:lnTo>
                    <a:pt x="102" y="183"/>
                  </a:lnTo>
                  <a:lnTo>
                    <a:pt x="93" y="184"/>
                  </a:lnTo>
                  <a:lnTo>
                    <a:pt x="82" y="183"/>
                  </a:lnTo>
                  <a:lnTo>
                    <a:pt x="73" y="182"/>
                  </a:lnTo>
                  <a:lnTo>
                    <a:pt x="69" y="181"/>
                  </a:lnTo>
                  <a:lnTo>
                    <a:pt x="64" y="180"/>
                  </a:lnTo>
                  <a:lnTo>
                    <a:pt x="56" y="177"/>
                  </a:lnTo>
                  <a:lnTo>
                    <a:pt x="48" y="173"/>
                  </a:lnTo>
                  <a:lnTo>
                    <a:pt x="40" y="168"/>
                  </a:lnTo>
                  <a:lnTo>
                    <a:pt x="33" y="163"/>
                  </a:lnTo>
                  <a:lnTo>
                    <a:pt x="30" y="160"/>
                  </a:lnTo>
                  <a:lnTo>
                    <a:pt x="27" y="157"/>
                  </a:lnTo>
                  <a:lnTo>
                    <a:pt x="21" y="151"/>
                  </a:lnTo>
                  <a:lnTo>
                    <a:pt x="18" y="147"/>
                  </a:lnTo>
                  <a:lnTo>
                    <a:pt x="16" y="143"/>
                  </a:lnTo>
                  <a:lnTo>
                    <a:pt x="11" y="136"/>
                  </a:lnTo>
                  <a:lnTo>
                    <a:pt x="9" y="132"/>
                  </a:lnTo>
                  <a:lnTo>
                    <a:pt x="7" y="128"/>
                  </a:lnTo>
                  <a:lnTo>
                    <a:pt x="5" y="124"/>
                  </a:lnTo>
                  <a:lnTo>
                    <a:pt x="4" y="119"/>
                  </a:lnTo>
                  <a:lnTo>
                    <a:pt x="3" y="115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1"/>
                  </a:lnTo>
                  <a:close/>
                  <a:moveTo>
                    <a:pt x="1" y="91"/>
                  </a:moveTo>
                  <a:lnTo>
                    <a:pt x="2" y="82"/>
                  </a:lnTo>
                  <a:lnTo>
                    <a:pt x="3" y="73"/>
                  </a:lnTo>
                  <a:lnTo>
                    <a:pt x="5" y="64"/>
                  </a:lnTo>
                  <a:lnTo>
                    <a:pt x="8" y="56"/>
                  </a:lnTo>
                  <a:lnTo>
                    <a:pt x="12" y="48"/>
                  </a:lnTo>
                  <a:lnTo>
                    <a:pt x="17" y="41"/>
                  </a:lnTo>
                  <a:lnTo>
                    <a:pt x="19" y="37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3" y="3"/>
                  </a:lnTo>
                  <a:lnTo>
                    <a:pt x="82" y="1"/>
                  </a:lnTo>
                  <a:lnTo>
                    <a:pt x="93" y="1"/>
                  </a:lnTo>
                  <a:lnTo>
                    <a:pt x="102" y="1"/>
                  </a:lnTo>
                  <a:lnTo>
                    <a:pt x="111" y="3"/>
                  </a:lnTo>
                  <a:lnTo>
                    <a:pt x="119" y="5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43" y="16"/>
                  </a:lnTo>
                  <a:lnTo>
                    <a:pt x="147" y="19"/>
                  </a:lnTo>
                  <a:lnTo>
                    <a:pt x="150" y="22"/>
                  </a:lnTo>
                  <a:lnTo>
                    <a:pt x="156" y="27"/>
                  </a:lnTo>
                  <a:lnTo>
                    <a:pt x="162" y="34"/>
                  </a:lnTo>
                  <a:lnTo>
                    <a:pt x="167" y="41"/>
                  </a:lnTo>
                  <a:lnTo>
                    <a:pt x="172" y="48"/>
                  </a:lnTo>
                  <a:lnTo>
                    <a:pt x="174" y="52"/>
                  </a:lnTo>
                  <a:lnTo>
                    <a:pt x="176" y="56"/>
                  </a:lnTo>
                  <a:lnTo>
                    <a:pt x="179" y="64"/>
                  </a:lnTo>
                  <a:lnTo>
                    <a:pt x="180" y="69"/>
                  </a:lnTo>
                  <a:lnTo>
                    <a:pt x="181" y="73"/>
                  </a:lnTo>
                  <a:lnTo>
                    <a:pt x="182" y="82"/>
                  </a:lnTo>
                  <a:lnTo>
                    <a:pt x="183" y="91"/>
                  </a:lnTo>
                  <a:lnTo>
                    <a:pt x="182" y="101"/>
                  </a:lnTo>
                  <a:lnTo>
                    <a:pt x="181" y="110"/>
                  </a:lnTo>
                  <a:lnTo>
                    <a:pt x="179" y="119"/>
                  </a:lnTo>
                  <a:lnTo>
                    <a:pt x="176" y="127"/>
                  </a:lnTo>
                  <a:lnTo>
                    <a:pt x="172" y="135"/>
                  </a:lnTo>
                  <a:lnTo>
                    <a:pt x="167" y="143"/>
                  </a:lnTo>
                  <a:lnTo>
                    <a:pt x="165" y="14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50" y="162"/>
                  </a:lnTo>
                  <a:lnTo>
                    <a:pt x="143" y="167"/>
                  </a:lnTo>
                  <a:lnTo>
                    <a:pt x="136" y="172"/>
                  </a:lnTo>
                  <a:lnTo>
                    <a:pt x="132" y="174"/>
                  </a:lnTo>
                  <a:lnTo>
                    <a:pt x="128" y="175"/>
                  </a:lnTo>
                  <a:lnTo>
                    <a:pt x="119" y="178"/>
                  </a:lnTo>
                  <a:lnTo>
                    <a:pt x="115" y="180"/>
                  </a:lnTo>
                  <a:lnTo>
                    <a:pt x="111" y="181"/>
                  </a:lnTo>
                  <a:lnTo>
                    <a:pt x="102" y="182"/>
                  </a:lnTo>
                  <a:lnTo>
                    <a:pt x="93" y="183"/>
                  </a:lnTo>
                  <a:lnTo>
                    <a:pt x="82" y="182"/>
                  </a:lnTo>
                  <a:lnTo>
                    <a:pt x="73" y="181"/>
                  </a:lnTo>
                  <a:lnTo>
                    <a:pt x="65" y="178"/>
                  </a:lnTo>
                  <a:lnTo>
                    <a:pt x="56" y="175"/>
                  </a:lnTo>
                  <a:lnTo>
                    <a:pt x="49" y="172"/>
                  </a:lnTo>
                  <a:lnTo>
                    <a:pt x="41" y="167"/>
                  </a:lnTo>
                  <a:lnTo>
                    <a:pt x="38" y="165"/>
                  </a:lnTo>
                  <a:lnTo>
                    <a:pt x="34" y="162"/>
                  </a:lnTo>
                  <a:lnTo>
                    <a:pt x="28" y="156"/>
                  </a:lnTo>
                  <a:lnTo>
                    <a:pt x="22" y="150"/>
                  </a:lnTo>
                  <a:lnTo>
                    <a:pt x="17" y="143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8" y="127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3" y="110"/>
                  </a:lnTo>
                  <a:lnTo>
                    <a:pt x="2" y="101"/>
                  </a:lnTo>
                  <a:lnTo>
                    <a:pt x="1" y="9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4" name="Freeform 256"/>
            <p:cNvSpPr>
              <a:spLocks noEditPoints="1"/>
            </p:cNvSpPr>
            <p:nvPr/>
          </p:nvSpPr>
          <p:spPr bwMode="auto">
            <a:xfrm rot="1413173">
              <a:off x="2336" y="1824"/>
              <a:ext cx="1046" cy="1046"/>
            </a:xfrm>
            <a:custGeom>
              <a:avLst/>
              <a:gdLst>
                <a:gd name="T0" fmla="*/ 362 w 182"/>
                <a:gd name="T1" fmla="*/ 13673 h 182"/>
                <a:gd name="T2" fmla="*/ 2081 w 182"/>
                <a:gd name="T3" fmla="*/ 8920 h 182"/>
                <a:gd name="T4" fmla="*/ 3994 w 182"/>
                <a:gd name="T5" fmla="*/ 6276 h 182"/>
                <a:gd name="T6" fmla="*/ 7598 w 182"/>
                <a:gd name="T7" fmla="*/ 2839 h 182"/>
                <a:gd name="T8" fmla="*/ 10437 w 182"/>
                <a:gd name="T9" fmla="*/ 1322 h 182"/>
                <a:gd name="T10" fmla="*/ 13673 w 182"/>
                <a:gd name="T11" fmla="*/ 362 h 182"/>
                <a:gd name="T12" fmla="*/ 19156 w 182"/>
                <a:gd name="T13" fmla="*/ 0 h 182"/>
                <a:gd name="T14" fmla="*/ 24110 w 182"/>
                <a:gd name="T15" fmla="*/ 1322 h 182"/>
                <a:gd name="T16" fmla="*/ 27713 w 182"/>
                <a:gd name="T17" fmla="*/ 3402 h 182"/>
                <a:gd name="T18" fmla="*/ 30552 w 182"/>
                <a:gd name="T19" fmla="*/ 6276 h 182"/>
                <a:gd name="T20" fmla="*/ 32834 w 182"/>
                <a:gd name="T21" fmla="*/ 9678 h 182"/>
                <a:gd name="T22" fmla="*/ 33989 w 182"/>
                <a:gd name="T23" fmla="*/ 12914 h 182"/>
                <a:gd name="T24" fmla="*/ 34552 w 182"/>
                <a:gd name="T25" fmla="*/ 17075 h 182"/>
                <a:gd name="T26" fmla="*/ 33788 w 182"/>
                <a:gd name="T27" fmla="*/ 22397 h 182"/>
                <a:gd name="T28" fmla="*/ 31512 w 182"/>
                <a:gd name="T29" fmla="*/ 26955 h 182"/>
                <a:gd name="T30" fmla="*/ 29432 w 182"/>
                <a:gd name="T31" fmla="*/ 29432 h 182"/>
                <a:gd name="T32" fmla="*/ 25633 w 182"/>
                <a:gd name="T33" fmla="*/ 32472 h 182"/>
                <a:gd name="T34" fmla="*/ 22397 w 182"/>
                <a:gd name="T35" fmla="*/ 33593 h 182"/>
                <a:gd name="T36" fmla="*/ 19156 w 182"/>
                <a:gd name="T37" fmla="*/ 34351 h 182"/>
                <a:gd name="T38" fmla="*/ 13673 w 182"/>
                <a:gd name="T39" fmla="*/ 34185 h 182"/>
                <a:gd name="T40" fmla="*/ 9115 w 182"/>
                <a:gd name="T41" fmla="*/ 32472 h 182"/>
                <a:gd name="T42" fmla="*/ 6276 w 182"/>
                <a:gd name="T43" fmla="*/ 30552 h 182"/>
                <a:gd name="T44" fmla="*/ 3040 w 182"/>
                <a:gd name="T45" fmla="*/ 26955 h 182"/>
                <a:gd name="T46" fmla="*/ 1322 w 182"/>
                <a:gd name="T47" fmla="*/ 23914 h 182"/>
                <a:gd name="T48" fmla="*/ 362 w 182"/>
                <a:gd name="T49" fmla="*/ 20679 h 182"/>
                <a:gd name="T50" fmla="*/ 362 w 182"/>
                <a:gd name="T51" fmla="*/ 17075 h 182"/>
                <a:gd name="T52" fmla="*/ 759 w 182"/>
                <a:gd name="T53" fmla="*/ 12914 h 182"/>
                <a:gd name="T54" fmla="*/ 1885 w 182"/>
                <a:gd name="T55" fmla="*/ 9874 h 182"/>
                <a:gd name="T56" fmla="*/ 3236 w 182"/>
                <a:gd name="T57" fmla="*/ 7793 h 182"/>
                <a:gd name="T58" fmla="*/ 6443 w 182"/>
                <a:gd name="T59" fmla="*/ 4161 h 182"/>
                <a:gd name="T60" fmla="*/ 10638 w 182"/>
                <a:gd name="T61" fmla="*/ 1517 h 182"/>
                <a:gd name="T62" fmla="*/ 15391 w 182"/>
                <a:gd name="T63" fmla="*/ 362 h 182"/>
                <a:gd name="T64" fmla="*/ 20679 w 182"/>
                <a:gd name="T65" fmla="*/ 563 h 182"/>
                <a:gd name="T66" fmla="*/ 23914 w 182"/>
                <a:gd name="T67" fmla="*/ 1517 h 182"/>
                <a:gd name="T68" fmla="*/ 26196 w 182"/>
                <a:gd name="T69" fmla="*/ 2644 h 182"/>
                <a:gd name="T70" fmla="*/ 29231 w 182"/>
                <a:gd name="T71" fmla="*/ 5121 h 182"/>
                <a:gd name="T72" fmla="*/ 32271 w 182"/>
                <a:gd name="T73" fmla="*/ 9115 h 182"/>
                <a:gd name="T74" fmla="*/ 33989 w 182"/>
                <a:gd name="T75" fmla="*/ 13673 h 182"/>
                <a:gd name="T76" fmla="*/ 34185 w 182"/>
                <a:gd name="T77" fmla="*/ 18995 h 182"/>
                <a:gd name="T78" fmla="*/ 33426 w 182"/>
                <a:gd name="T79" fmla="*/ 22397 h 182"/>
                <a:gd name="T80" fmla="*/ 32271 w 182"/>
                <a:gd name="T81" fmla="*/ 25432 h 182"/>
                <a:gd name="T82" fmla="*/ 30386 w 182"/>
                <a:gd name="T83" fmla="*/ 28110 h 182"/>
                <a:gd name="T84" fmla="*/ 26753 w 182"/>
                <a:gd name="T85" fmla="*/ 31311 h 182"/>
                <a:gd name="T86" fmla="*/ 22397 w 182"/>
                <a:gd name="T87" fmla="*/ 33426 h 182"/>
                <a:gd name="T88" fmla="*/ 17472 w 182"/>
                <a:gd name="T89" fmla="*/ 34185 h 182"/>
                <a:gd name="T90" fmla="*/ 12914 w 182"/>
                <a:gd name="T91" fmla="*/ 33593 h 182"/>
                <a:gd name="T92" fmla="*/ 9874 w 182"/>
                <a:gd name="T93" fmla="*/ 32472 h 182"/>
                <a:gd name="T94" fmla="*/ 7793 w 182"/>
                <a:gd name="T95" fmla="*/ 31311 h 182"/>
                <a:gd name="T96" fmla="*/ 4161 w 182"/>
                <a:gd name="T97" fmla="*/ 28110 h 182"/>
                <a:gd name="T98" fmla="*/ 1718 w 182"/>
                <a:gd name="T99" fmla="*/ 23914 h 182"/>
                <a:gd name="T100" fmla="*/ 362 w 182"/>
                <a:gd name="T101" fmla="*/ 18995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2"/>
                <a:gd name="T154" fmla="*/ 0 h 182"/>
                <a:gd name="T155" fmla="*/ 182 w 182"/>
                <a:gd name="T156" fmla="*/ 182 h 1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2" h="182">
                  <a:moveTo>
                    <a:pt x="0" y="90"/>
                  </a:moveTo>
                  <a:lnTo>
                    <a:pt x="1" y="81"/>
                  </a:lnTo>
                  <a:lnTo>
                    <a:pt x="2" y="72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7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1" y="9"/>
                  </a:lnTo>
                  <a:lnTo>
                    <a:pt x="55" y="7"/>
                  </a:lnTo>
                  <a:lnTo>
                    <a:pt x="64" y="4"/>
                  </a:lnTo>
                  <a:lnTo>
                    <a:pt x="68" y="3"/>
                  </a:lnTo>
                  <a:lnTo>
                    <a:pt x="72" y="2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0" y="2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5" y="11"/>
                  </a:lnTo>
                  <a:lnTo>
                    <a:pt x="142" y="15"/>
                  </a:lnTo>
                  <a:lnTo>
                    <a:pt x="146" y="18"/>
                  </a:lnTo>
                  <a:lnTo>
                    <a:pt x="149" y="21"/>
                  </a:lnTo>
                  <a:lnTo>
                    <a:pt x="155" y="26"/>
                  </a:lnTo>
                  <a:lnTo>
                    <a:pt x="161" y="33"/>
                  </a:lnTo>
                  <a:lnTo>
                    <a:pt x="166" y="40"/>
                  </a:lnTo>
                  <a:lnTo>
                    <a:pt x="171" y="47"/>
                  </a:lnTo>
                  <a:lnTo>
                    <a:pt x="173" y="51"/>
                  </a:lnTo>
                  <a:lnTo>
                    <a:pt x="175" y="55"/>
                  </a:lnTo>
                  <a:lnTo>
                    <a:pt x="178" y="63"/>
                  </a:lnTo>
                  <a:lnTo>
                    <a:pt x="179" y="68"/>
                  </a:lnTo>
                  <a:lnTo>
                    <a:pt x="180" y="72"/>
                  </a:lnTo>
                  <a:lnTo>
                    <a:pt x="181" y="81"/>
                  </a:lnTo>
                  <a:lnTo>
                    <a:pt x="182" y="90"/>
                  </a:lnTo>
                  <a:lnTo>
                    <a:pt x="181" y="100"/>
                  </a:lnTo>
                  <a:lnTo>
                    <a:pt x="180" y="109"/>
                  </a:lnTo>
                  <a:lnTo>
                    <a:pt x="178" y="118"/>
                  </a:lnTo>
                  <a:lnTo>
                    <a:pt x="175" y="126"/>
                  </a:lnTo>
                  <a:lnTo>
                    <a:pt x="171" y="134"/>
                  </a:lnTo>
                  <a:lnTo>
                    <a:pt x="166" y="142"/>
                  </a:lnTo>
                  <a:lnTo>
                    <a:pt x="164" y="145"/>
                  </a:lnTo>
                  <a:lnTo>
                    <a:pt x="161" y="149"/>
                  </a:lnTo>
                  <a:lnTo>
                    <a:pt x="155" y="155"/>
                  </a:lnTo>
                  <a:lnTo>
                    <a:pt x="149" y="161"/>
                  </a:lnTo>
                  <a:lnTo>
                    <a:pt x="142" y="166"/>
                  </a:lnTo>
                  <a:lnTo>
                    <a:pt x="135" y="171"/>
                  </a:lnTo>
                  <a:lnTo>
                    <a:pt x="131" y="173"/>
                  </a:lnTo>
                  <a:lnTo>
                    <a:pt x="127" y="174"/>
                  </a:lnTo>
                  <a:lnTo>
                    <a:pt x="118" y="177"/>
                  </a:lnTo>
                  <a:lnTo>
                    <a:pt x="114" y="179"/>
                  </a:lnTo>
                  <a:lnTo>
                    <a:pt x="110" y="180"/>
                  </a:lnTo>
                  <a:lnTo>
                    <a:pt x="101" y="181"/>
                  </a:lnTo>
                  <a:lnTo>
                    <a:pt x="92" y="182"/>
                  </a:lnTo>
                  <a:lnTo>
                    <a:pt x="81" y="181"/>
                  </a:lnTo>
                  <a:lnTo>
                    <a:pt x="72" y="180"/>
                  </a:lnTo>
                  <a:lnTo>
                    <a:pt x="64" y="177"/>
                  </a:lnTo>
                  <a:lnTo>
                    <a:pt x="55" y="174"/>
                  </a:lnTo>
                  <a:lnTo>
                    <a:pt x="48" y="171"/>
                  </a:lnTo>
                  <a:lnTo>
                    <a:pt x="40" y="166"/>
                  </a:lnTo>
                  <a:lnTo>
                    <a:pt x="37" y="164"/>
                  </a:lnTo>
                  <a:lnTo>
                    <a:pt x="33" y="161"/>
                  </a:lnTo>
                  <a:lnTo>
                    <a:pt x="27" y="155"/>
                  </a:lnTo>
                  <a:lnTo>
                    <a:pt x="21" y="149"/>
                  </a:lnTo>
                  <a:lnTo>
                    <a:pt x="16" y="142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7" y="126"/>
                  </a:lnTo>
                  <a:lnTo>
                    <a:pt x="4" y="118"/>
                  </a:lnTo>
                  <a:lnTo>
                    <a:pt x="3" y="114"/>
                  </a:lnTo>
                  <a:lnTo>
                    <a:pt x="2" y="109"/>
                  </a:lnTo>
                  <a:lnTo>
                    <a:pt x="1" y="100"/>
                  </a:lnTo>
                  <a:lnTo>
                    <a:pt x="0" y="90"/>
                  </a:lnTo>
                  <a:close/>
                  <a:moveTo>
                    <a:pt x="2" y="90"/>
                  </a:moveTo>
                  <a:lnTo>
                    <a:pt x="2" y="81"/>
                  </a:lnTo>
                  <a:lnTo>
                    <a:pt x="3" y="72"/>
                  </a:lnTo>
                  <a:lnTo>
                    <a:pt x="4" y="68"/>
                  </a:lnTo>
                  <a:lnTo>
                    <a:pt x="6" y="64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2"/>
                  </a:lnTo>
                  <a:lnTo>
                    <a:pt x="41" y="17"/>
                  </a:lnTo>
                  <a:lnTo>
                    <a:pt x="48" y="12"/>
                  </a:lnTo>
                  <a:lnTo>
                    <a:pt x="56" y="8"/>
                  </a:lnTo>
                  <a:lnTo>
                    <a:pt x="64" y="5"/>
                  </a:lnTo>
                  <a:lnTo>
                    <a:pt x="73" y="3"/>
                  </a:lnTo>
                  <a:lnTo>
                    <a:pt x="81" y="2"/>
                  </a:lnTo>
                  <a:lnTo>
                    <a:pt x="92" y="1"/>
                  </a:lnTo>
                  <a:lnTo>
                    <a:pt x="101" y="2"/>
                  </a:lnTo>
                  <a:lnTo>
                    <a:pt x="109" y="3"/>
                  </a:lnTo>
                  <a:lnTo>
                    <a:pt x="114" y="4"/>
                  </a:lnTo>
                  <a:lnTo>
                    <a:pt x="118" y="5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1" y="17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60" y="34"/>
                  </a:lnTo>
                  <a:lnTo>
                    <a:pt x="165" y="41"/>
                  </a:lnTo>
                  <a:lnTo>
                    <a:pt x="170" y="48"/>
                  </a:lnTo>
                  <a:lnTo>
                    <a:pt x="173" y="56"/>
                  </a:lnTo>
                  <a:lnTo>
                    <a:pt x="176" y="64"/>
                  </a:lnTo>
                  <a:lnTo>
                    <a:pt x="179" y="72"/>
                  </a:lnTo>
                  <a:lnTo>
                    <a:pt x="180" y="81"/>
                  </a:lnTo>
                  <a:lnTo>
                    <a:pt x="180" y="90"/>
                  </a:lnTo>
                  <a:lnTo>
                    <a:pt x="180" y="100"/>
                  </a:lnTo>
                  <a:lnTo>
                    <a:pt x="179" y="109"/>
                  </a:lnTo>
                  <a:lnTo>
                    <a:pt x="178" y="113"/>
                  </a:lnTo>
                  <a:lnTo>
                    <a:pt x="176" y="118"/>
                  </a:lnTo>
                  <a:lnTo>
                    <a:pt x="173" y="126"/>
                  </a:lnTo>
                  <a:lnTo>
                    <a:pt x="172" y="130"/>
                  </a:lnTo>
                  <a:lnTo>
                    <a:pt x="170" y="134"/>
                  </a:lnTo>
                  <a:lnTo>
                    <a:pt x="168" y="137"/>
                  </a:lnTo>
                  <a:lnTo>
                    <a:pt x="165" y="141"/>
                  </a:lnTo>
                  <a:lnTo>
                    <a:pt x="160" y="148"/>
                  </a:lnTo>
                  <a:lnTo>
                    <a:pt x="154" y="154"/>
                  </a:lnTo>
                  <a:lnTo>
                    <a:pt x="148" y="160"/>
                  </a:lnTo>
                  <a:lnTo>
                    <a:pt x="141" y="165"/>
                  </a:lnTo>
                  <a:lnTo>
                    <a:pt x="134" y="169"/>
                  </a:lnTo>
                  <a:lnTo>
                    <a:pt x="126" y="173"/>
                  </a:lnTo>
                  <a:lnTo>
                    <a:pt x="118" y="176"/>
                  </a:lnTo>
                  <a:lnTo>
                    <a:pt x="109" y="178"/>
                  </a:lnTo>
                  <a:lnTo>
                    <a:pt x="101" y="180"/>
                  </a:lnTo>
                  <a:lnTo>
                    <a:pt x="92" y="180"/>
                  </a:lnTo>
                  <a:lnTo>
                    <a:pt x="81" y="180"/>
                  </a:lnTo>
                  <a:lnTo>
                    <a:pt x="73" y="178"/>
                  </a:lnTo>
                  <a:lnTo>
                    <a:pt x="68" y="177"/>
                  </a:lnTo>
                  <a:lnTo>
                    <a:pt x="64" y="176"/>
                  </a:lnTo>
                  <a:lnTo>
                    <a:pt x="56" y="173"/>
                  </a:lnTo>
                  <a:lnTo>
                    <a:pt x="52" y="171"/>
                  </a:lnTo>
                  <a:lnTo>
                    <a:pt x="48" y="169"/>
                  </a:lnTo>
                  <a:lnTo>
                    <a:pt x="44" y="167"/>
                  </a:lnTo>
                  <a:lnTo>
                    <a:pt x="41" y="165"/>
                  </a:lnTo>
                  <a:lnTo>
                    <a:pt x="34" y="160"/>
                  </a:lnTo>
                  <a:lnTo>
                    <a:pt x="28" y="154"/>
                  </a:lnTo>
                  <a:lnTo>
                    <a:pt x="22" y="148"/>
                  </a:lnTo>
                  <a:lnTo>
                    <a:pt x="17" y="141"/>
                  </a:lnTo>
                  <a:lnTo>
                    <a:pt x="12" y="134"/>
                  </a:lnTo>
                  <a:lnTo>
                    <a:pt x="9" y="126"/>
                  </a:lnTo>
                  <a:lnTo>
                    <a:pt x="6" y="118"/>
                  </a:lnTo>
                  <a:lnTo>
                    <a:pt x="3" y="109"/>
                  </a:lnTo>
                  <a:lnTo>
                    <a:pt x="2" y="10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5" name="Freeform 257"/>
            <p:cNvSpPr>
              <a:spLocks noEditPoints="1"/>
            </p:cNvSpPr>
            <p:nvPr/>
          </p:nvSpPr>
          <p:spPr bwMode="auto">
            <a:xfrm rot="1413173">
              <a:off x="2349" y="1830"/>
              <a:ext cx="1022" cy="1028"/>
            </a:xfrm>
            <a:custGeom>
              <a:avLst/>
              <a:gdLst>
                <a:gd name="T0" fmla="*/ 195 w 178"/>
                <a:gd name="T1" fmla="*/ 13456 h 179"/>
                <a:gd name="T2" fmla="*/ 1321 w 178"/>
                <a:gd name="T3" fmla="*/ 10424 h 179"/>
                <a:gd name="T4" fmla="*/ 2475 w 178"/>
                <a:gd name="T5" fmla="*/ 8149 h 179"/>
                <a:gd name="T6" fmla="*/ 4909 w 178"/>
                <a:gd name="T7" fmla="*/ 4916 h 179"/>
                <a:gd name="T8" fmla="*/ 8704 w 178"/>
                <a:gd name="T9" fmla="*/ 2079 h 179"/>
                <a:gd name="T10" fmla="*/ 13453 w 178"/>
                <a:gd name="T11" fmla="*/ 362 h 179"/>
                <a:gd name="T12" fmla="*/ 18723 w 178"/>
                <a:gd name="T13" fmla="*/ 195 h 179"/>
                <a:gd name="T14" fmla="*/ 21956 w 178"/>
                <a:gd name="T15" fmla="*/ 758 h 179"/>
                <a:gd name="T16" fmla="*/ 24987 w 178"/>
                <a:gd name="T17" fmla="*/ 2079 h 179"/>
                <a:gd name="T18" fmla="*/ 27623 w 178"/>
                <a:gd name="T19" fmla="*/ 3991 h 179"/>
                <a:gd name="T20" fmla="*/ 30855 w 178"/>
                <a:gd name="T21" fmla="*/ 7587 h 179"/>
                <a:gd name="T22" fmla="*/ 32934 w 178"/>
                <a:gd name="T23" fmla="*/ 11940 h 179"/>
                <a:gd name="T24" fmla="*/ 33692 w 178"/>
                <a:gd name="T25" fmla="*/ 16856 h 179"/>
                <a:gd name="T26" fmla="*/ 33330 w 178"/>
                <a:gd name="T27" fmla="*/ 21209 h 179"/>
                <a:gd name="T28" fmla="*/ 32176 w 178"/>
                <a:gd name="T29" fmla="*/ 24442 h 179"/>
                <a:gd name="T30" fmla="*/ 30855 w 178"/>
                <a:gd name="T31" fmla="*/ 26516 h 179"/>
                <a:gd name="T32" fmla="*/ 27623 w 178"/>
                <a:gd name="T33" fmla="*/ 30111 h 179"/>
                <a:gd name="T34" fmla="*/ 23472 w 178"/>
                <a:gd name="T35" fmla="*/ 32586 h 179"/>
                <a:gd name="T36" fmla="*/ 18723 w 178"/>
                <a:gd name="T37" fmla="*/ 33907 h 179"/>
                <a:gd name="T38" fmla="*/ 13453 w 178"/>
                <a:gd name="T39" fmla="*/ 33545 h 179"/>
                <a:gd name="T40" fmla="*/ 10220 w 178"/>
                <a:gd name="T41" fmla="*/ 32586 h 179"/>
                <a:gd name="T42" fmla="*/ 7946 w 178"/>
                <a:gd name="T43" fmla="*/ 31432 h 179"/>
                <a:gd name="T44" fmla="*/ 4909 w 178"/>
                <a:gd name="T45" fmla="*/ 28991 h 179"/>
                <a:gd name="T46" fmla="*/ 1877 w 178"/>
                <a:gd name="T47" fmla="*/ 25200 h 179"/>
                <a:gd name="T48" fmla="*/ 195 w 178"/>
                <a:gd name="T49" fmla="*/ 20451 h 179"/>
                <a:gd name="T50" fmla="*/ 195 w 178"/>
                <a:gd name="T51" fmla="*/ 16856 h 179"/>
                <a:gd name="T52" fmla="*/ 959 w 178"/>
                <a:gd name="T53" fmla="*/ 11940 h 179"/>
                <a:gd name="T54" fmla="*/ 2274 w 178"/>
                <a:gd name="T55" fmla="*/ 9103 h 179"/>
                <a:gd name="T56" fmla="*/ 3990 w 178"/>
                <a:gd name="T57" fmla="*/ 6432 h 179"/>
                <a:gd name="T58" fmla="*/ 7585 w 178"/>
                <a:gd name="T59" fmla="*/ 3233 h 179"/>
                <a:gd name="T60" fmla="*/ 11931 w 178"/>
                <a:gd name="T61" fmla="*/ 1120 h 179"/>
                <a:gd name="T62" fmla="*/ 17041 w 178"/>
                <a:gd name="T63" fmla="*/ 362 h 179"/>
                <a:gd name="T64" fmla="*/ 21956 w 178"/>
                <a:gd name="T65" fmla="*/ 1120 h 179"/>
                <a:gd name="T66" fmla="*/ 24792 w 178"/>
                <a:gd name="T67" fmla="*/ 2274 h 179"/>
                <a:gd name="T68" fmla="*/ 27462 w 178"/>
                <a:gd name="T69" fmla="*/ 4158 h 179"/>
                <a:gd name="T70" fmla="*/ 30660 w 178"/>
                <a:gd name="T71" fmla="*/ 7587 h 179"/>
                <a:gd name="T72" fmla="*/ 32733 w 178"/>
                <a:gd name="T73" fmla="*/ 11940 h 179"/>
                <a:gd name="T74" fmla="*/ 33491 w 178"/>
                <a:gd name="T75" fmla="*/ 16856 h 179"/>
                <a:gd name="T76" fmla="*/ 32733 w 178"/>
                <a:gd name="T77" fmla="*/ 21967 h 179"/>
                <a:gd name="T78" fmla="*/ 31418 w 178"/>
                <a:gd name="T79" fmla="*/ 24999 h 179"/>
                <a:gd name="T80" fmla="*/ 29701 w 178"/>
                <a:gd name="T81" fmla="*/ 27641 h 179"/>
                <a:gd name="T82" fmla="*/ 26107 w 178"/>
                <a:gd name="T83" fmla="*/ 30869 h 179"/>
                <a:gd name="T84" fmla="*/ 21956 w 178"/>
                <a:gd name="T85" fmla="*/ 32948 h 179"/>
                <a:gd name="T86" fmla="*/ 17041 w 178"/>
                <a:gd name="T87" fmla="*/ 33706 h 179"/>
                <a:gd name="T88" fmla="*/ 11931 w 178"/>
                <a:gd name="T89" fmla="*/ 32948 h 179"/>
                <a:gd name="T90" fmla="*/ 8899 w 178"/>
                <a:gd name="T91" fmla="*/ 31633 h 179"/>
                <a:gd name="T92" fmla="*/ 6230 w 178"/>
                <a:gd name="T93" fmla="*/ 29915 h 179"/>
                <a:gd name="T94" fmla="*/ 3032 w 178"/>
                <a:gd name="T95" fmla="*/ 26320 h 179"/>
                <a:gd name="T96" fmla="*/ 959 w 178"/>
                <a:gd name="T97" fmla="*/ 21967 h 179"/>
                <a:gd name="T98" fmla="*/ 195 w 178"/>
                <a:gd name="T99" fmla="*/ 16856 h 1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179"/>
                <a:gd name="T152" fmla="*/ 178 w 178"/>
                <a:gd name="T153" fmla="*/ 179 h 1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179">
                  <a:moveTo>
                    <a:pt x="0" y="89"/>
                  </a:moveTo>
                  <a:lnTo>
                    <a:pt x="0" y="80"/>
                  </a:lnTo>
                  <a:lnTo>
                    <a:pt x="1" y="71"/>
                  </a:lnTo>
                  <a:lnTo>
                    <a:pt x="2" y="67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8" y="51"/>
                  </a:lnTo>
                  <a:lnTo>
                    <a:pt x="10" y="47"/>
                  </a:lnTo>
                  <a:lnTo>
                    <a:pt x="13" y="43"/>
                  </a:lnTo>
                  <a:lnTo>
                    <a:pt x="15" y="40"/>
                  </a:lnTo>
                  <a:lnTo>
                    <a:pt x="20" y="33"/>
                  </a:lnTo>
                  <a:lnTo>
                    <a:pt x="26" y="26"/>
                  </a:lnTo>
                  <a:lnTo>
                    <a:pt x="32" y="21"/>
                  </a:lnTo>
                  <a:lnTo>
                    <a:pt x="39" y="16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1" y="2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99" y="1"/>
                  </a:lnTo>
                  <a:lnTo>
                    <a:pt x="107" y="2"/>
                  </a:lnTo>
                  <a:lnTo>
                    <a:pt x="112" y="3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28" y="9"/>
                  </a:lnTo>
                  <a:lnTo>
                    <a:pt x="132" y="11"/>
                  </a:lnTo>
                  <a:lnTo>
                    <a:pt x="136" y="13"/>
                  </a:lnTo>
                  <a:lnTo>
                    <a:pt x="139" y="16"/>
                  </a:lnTo>
                  <a:lnTo>
                    <a:pt x="146" y="21"/>
                  </a:lnTo>
                  <a:lnTo>
                    <a:pt x="152" y="26"/>
                  </a:lnTo>
                  <a:lnTo>
                    <a:pt x="158" y="33"/>
                  </a:lnTo>
                  <a:lnTo>
                    <a:pt x="163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4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9"/>
                  </a:lnTo>
                  <a:lnTo>
                    <a:pt x="177" y="108"/>
                  </a:lnTo>
                  <a:lnTo>
                    <a:pt x="176" y="112"/>
                  </a:lnTo>
                  <a:lnTo>
                    <a:pt x="174" y="117"/>
                  </a:lnTo>
                  <a:lnTo>
                    <a:pt x="171" y="125"/>
                  </a:lnTo>
                  <a:lnTo>
                    <a:pt x="170" y="129"/>
                  </a:lnTo>
                  <a:lnTo>
                    <a:pt x="168" y="133"/>
                  </a:lnTo>
                  <a:lnTo>
                    <a:pt x="166" y="136"/>
                  </a:lnTo>
                  <a:lnTo>
                    <a:pt x="163" y="140"/>
                  </a:lnTo>
                  <a:lnTo>
                    <a:pt x="158" y="147"/>
                  </a:lnTo>
                  <a:lnTo>
                    <a:pt x="152" y="153"/>
                  </a:lnTo>
                  <a:lnTo>
                    <a:pt x="146" y="159"/>
                  </a:lnTo>
                  <a:lnTo>
                    <a:pt x="139" y="164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7" y="177"/>
                  </a:lnTo>
                  <a:lnTo>
                    <a:pt x="99" y="179"/>
                  </a:lnTo>
                  <a:lnTo>
                    <a:pt x="90" y="179"/>
                  </a:lnTo>
                  <a:lnTo>
                    <a:pt x="79" y="179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2" y="175"/>
                  </a:lnTo>
                  <a:lnTo>
                    <a:pt x="54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42" y="166"/>
                  </a:lnTo>
                  <a:lnTo>
                    <a:pt x="39" y="164"/>
                  </a:lnTo>
                  <a:lnTo>
                    <a:pt x="32" y="159"/>
                  </a:lnTo>
                  <a:lnTo>
                    <a:pt x="26" y="153"/>
                  </a:lnTo>
                  <a:lnTo>
                    <a:pt x="20" y="147"/>
                  </a:lnTo>
                  <a:lnTo>
                    <a:pt x="15" y="140"/>
                  </a:lnTo>
                  <a:lnTo>
                    <a:pt x="10" y="133"/>
                  </a:lnTo>
                  <a:lnTo>
                    <a:pt x="7" y="125"/>
                  </a:lnTo>
                  <a:lnTo>
                    <a:pt x="4" y="117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9"/>
                  </a:lnTo>
                  <a:close/>
                  <a:moveTo>
                    <a:pt x="1" y="89"/>
                  </a:moveTo>
                  <a:lnTo>
                    <a:pt x="2" y="80"/>
                  </a:lnTo>
                  <a:lnTo>
                    <a:pt x="3" y="72"/>
                  </a:lnTo>
                  <a:lnTo>
                    <a:pt x="5" y="63"/>
                  </a:lnTo>
                  <a:lnTo>
                    <a:pt x="6" y="59"/>
                  </a:lnTo>
                  <a:lnTo>
                    <a:pt x="8" y="55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7"/>
                  </a:lnTo>
                  <a:lnTo>
                    <a:pt x="33" y="22"/>
                  </a:lnTo>
                  <a:lnTo>
                    <a:pt x="40" y="17"/>
                  </a:lnTo>
                  <a:lnTo>
                    <a:pt x="47" y="12"/>
                  </a:lnTo>
                  <a:lnTo>
                    <a:pt x="54" y="9"/>
                  </a:lnTo>
                  <a:lnTo>
                    <a:pt x="63" y="6"/>
                  </a:lnTo>
                  <a:lnTo>
                    <a:pt x="71" y="4"/>
                  </a:lnTo>
                  <a:lnTo>
                    <a:pt x="80" y="2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7" y="4"/>
                  </a:lnTo>
                  <a:lnTo>
                    <a:pt x="116" y="6"/>
                  </a:lnTo>
                  <a:lnTo>
                    <a:pt x="120" y="7"/>
                  </a:lnTo>
                  <a:lnTo>
                    <a:pt x="124" y="9"/>
                  </a:lnTo>
                  <a:lnTo>
                    <a:pt x="131" y="12"/>
                  </a:lnTo>
                  <a:lnTo>
                    <a:pt x="135" y="14"/>
                  </a:lnTo>
                  <a:lnTo>
                    <a:pt x="138" y="17"/>
                  </a:lnTo>
                  <a:lnTo>
                    <a:pt x="145" y="22"/>
                  </a:lnTo>
                  <a:lnTo>
                    <a:pt x="151" y="27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6" y="48"/>
                  </a:lnTo>
                  <a:lnTo>
                    <a:pt x="170" y="55"/>
                  </a:lnTo>
                  <a:lnTo>
                    <a:pt x="173" y="63"/>
                  </a:lnTo>
                  <a:lnTo>
                    <a:pt x="175" y="72"/>
                  </a:lnTo>
                  <a:lnTo>
                    <a:pt x="177" y="80"/>
                  </a:lnTo>
                  <a:lnTo>
                    <a:pt x="177" y="89"/>
                  </a:lnTo>
                  <a:lnTo>
                    <a:pt x="177" y="99"/>
                  </a:lnTo>
                  <a:lnTo>
                    <a:pt x="175" y="108"/>
                  </a:lnTo>
                  <a:lnTo>
                    <a:pt x="173" y="116"/>
                  </a:lnTo>
                  <a:lnTo>
                    <a:pt x="172" y="120"/>
                  </a:lnTo>
                  <a:lnTo>
                    <a:pt x="170" y="124"/>
                  </a:lnTo>
                  <a:lnTo>
                    <a:pt x="166" y="132"/>
                  </a:lnTo>
                  <a:lnTo>
                    <a:pt x="164" y="136"/>
                  </a:lnTo>
                  <a:lnTo>
                    <a:pt x="162" y="139"/>
                  </a:lnTo>
                  <a:lnTo>
                    <a:pt x="157" y="146"/>
                  </a:lnTo>
                  <a:lnTo>
                    <a:pt x="151" y="152"/>
                  </a:lnTo>
                  <a:lnTo>
                    <a:pt x="145" y="158"/>
                  </a:lnTo>
                  <a:lnTo>
                    <a:pt x="138" y="163"/>
                  </a:lnTo>
                  <a:lnTo>
                    <a:pt x="131" y="167"/>
                  </a:lnTo>
                  <a:lnTo>
                    <a:pt x="124" y="171"/>
                  </a:lnTo>
                  <a:lnTo>
                    <a:pt x="116" y="174"/>
                  </a:lnTo>
                  <a:lnTo>
                    <a:pt x="107" y="176"/>
                  </a:lnTo>
                  <a:lnTo>
                    <a:pt x="98" y="177"/>
                  </a:lnTo>
                  <a:lnTo>
                    <a:pt x="90" y="178"/>
                  </a:lnTo>
                  <a:lnTo>
                    <a:pt x="80" y="177"/>
                  </a:lnTo>
                  <a:lnTo>
                    <a:pt x="71" y="176"/>
                  </a:lnTo>
                  <a:lnTo>
                    <a:pt x="63" y="174"/>
                  </a:lnTo>
                  <a:lnTo>
                    <a:pt x="58" y="172"/>
                  </a:lnTo>
                  <a:lnTo>
                    <a:pt x="54" y="171"/>
                  </a:lnTo>
                  <a:lnTo>
                    <a:pt x="47" y="167"/>
                  </a:lnTo>
                  <a:lnTo>
                    <a:pt x="43" y="165"/>
                  </a:lnTo>
                  <a:lnTo>
                    <a:pt x="40" y="163"/>
                  </a:lnTo>
                  <a:lnTo>
                    <a:pt x="33" y="158"/>
                  </a:lnTo>
                  <a:lnTo>
                    <a:pt x="27" y="152"/>
                  </a:lnTo>
                  <a:lnTo>
                    <a:pt x="21" y="146"/>
                  </a:lnTo>
                  <a:lnTo>
                    <a:pt x="16" y="139"/>
                  </a:lnTo>
                  <a:lnTo>
                    <a:pt x="12" y="132"/>
                  </a:lnTo>
                  <a:lnTo>
                    <a:pt x="8" y="124"/>
                  </a:lnTo>
                  <a:lnTo>
                    <a:pt x="5" y="116"/>
                  </a:lnTo>
                  <a:lnTo>
                    <a:pt x="3" y="108"/>
                  </a:lnTo>
                  <a:lnTo>
                    <a:pt x="2" y="9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6" name="Freeform 258"/>
            <p:cNvSpPr>
              <a:spLocks noEditPoints="1"/>
            </p:cNvSpPr>
            <p:nvPr/>
          </p:nvSpPr>
          <p:spPr bwMode="auto">
            <a:xfrm rot="1413173">
              <a:off x="2353" y="1841"/>
              <a:ext cx="1012" cy="1012"/>
            </a:xfrm>
            <a:custGeom>
              <a:avLst/>
              <a:gdLst>
                <a:gd name="T0" fmla="*/ 397 w 176"/>
                <a:gd name="T1" fmla="*/ 13323 h 176"/>
                <a:gd name="T2" fmla="*/ 1323 w 176"/>
                <a:gd name="T3" fmla="*/ 10086 h 176"/>
                <a:gd name="T4" fmla="*/ 2846 w 176"/>
                <a:gd name="T5" fmla="*/ 7239 h 176"/>
                <a:gd name="T6" fmla="*/ 6084 w 176"/>
                <a:gd name="T7" fmla="*/ 3801 h 176"/>
                <a:gd name="T8" fmla="*/ 10086 w 176"/>
                <a:gd name="T9" fmla="*/ 1323 h 176"/>
                <a:gd name="T10" fmla="*/ 15013 w 176"/>
                <a:gd name="T11" fmla="*/ 0 h 176"/>
                <a:gd name="T12" fmla="*/ 20171 w 176"/>
                <a:gd name="T13" fmla="*/ 397 h 176"/>
                <a:gd name="T14" fmla="*/ 23374 w 176"/>
                <a:gd name="T15" fmla="*/ 1323 h 176"/>
                <a:gd name="T16" fmla="*/ 26053 w 176"/>
                <a:gd name="T17" fmla="*/ 2846 h 176"/>
                <a:gd name="T18" fmla="*/ 29659 w 176"/>
                <a:gd name="T19" fmla="*/ 6084 h 176"/>
                <a:gd name="T20" fmla="*/ 32137 w 176"/>
                <a:gd name="T21" fmla="*/ 10086 h 176"/>
                <a:gd name="T22" fmla="*/ 33459 w 176"/>
                <a:gd name="T23" fmla="*/ 14847 h 176"/>
                <a:gd name="T24" fmla="*/ 33097 w 176"/>
                <a:gd name="T25" fmla="*/ 20171 h 176"/>
                <a:gd name="T26" fmla="*/ 32137 w 176"/>
                <a:gd name="T27" fmla="*/ 23213 h 176"/>
                <a:gd name="T28" fmla="*/ 30619 w 176"/>
                <a:gd name="T29" fmla="*/ 26053 h 176"/>
                <a:gd name="T30" fmla="*/ 27376 w 176"/>
                <a:gd name="T31" fmla="*/ 29659 h 176"/>
                <a:gd name="T32" fmla="*/ 23374 w 176"/>
                <a:gd name="T33" fmla="*/ 32137 h 176"/>
                <a:gd name="T34" fmla="*/ 18452 w 176"/>
                <a:gd name="T35" fmla="*/ 33264 h 176"/>
                <a:gd name="T36" fmla="*/ 13323 w 176"/>
                <a:gd name="T37" fmla="*/ 33097 h 176"/>
                <a:gd name="T38" fmla="*/ 10086 w 176"/>
                <a:gd name="T39" fmla="*/ 32137 h 176"/>
                <a:gd name="T40" fmla="*/ 7406 w 176"/>
                <a:gd name="T41" fmla="*/ 30619 h 176"/>
                <a:gd name="T42" fmla="*/ 3801 w 176"/>
                <a:gd name="T43" fmla="*/ 27376 h 176"/>
                <a:gd name="T44" fmla="*/ 1323 w 176"/>
                <a:gd name="T45" fmla="*/ 23213 h 176"/>
                <a:gd name="T46" fmla="*/ 201 w 176"/>
                <a:gd name="T47" fmla="*/ 18452 h 176"/>
                <a:gd name="T48" fmla="*/ 397 w 176"/>
                <a:gd name="T49" fmla="*/ 14847 h 176"/>
                <a:gd name="T50" fmla="*/ 1524 w 176"/>
                <a:gd name="T51" fmla="*/ 10281 h 176"/>
                <a:gd name="T52" fmla="*/ 4002 w 176"/>
                <a:gd name="T53" fmla="*/ 6084 h 176"/>
                <a:gd name="T54" fmla="*/ 6285 w 176"/>
                <a:gd name="T55" fmla="*/ 4002 h 176"/>
                <a:gd name="T56" fmla="*/ 10281 w 176"/>
                <a:gd name="T57" fmla="*/ 1524 h 176"/>
                <a:gd name="T58" fmla="*/ 15013 w 176"/>
                <a:gd name="T59" fmla="*/ 397 h 176"/>
                <a:gd name="T60" fmla="*/ 20171 w 176"/>
                <a:gd name="T61" fmla="*/ 564 h 176"/>
                <a:gd name="T62" fmla="*/ 24731 w 176"/>
                <a:gd name="T63" fmla="*/ 2283 h 176"/>
                <a:gd name="T64" fmla="*/ 27773 w 176"/>
                <a:gd name="T65" fmla="*/ 4566 h 176"/>
                <a:gd name="T66" fmla="*/ 30418 w 176"/>
                <a:gd name="T67" fmla="*/ 7406 h 176"/>
                <a:gd name="T68" fmla="*/ 32499 w 176"/>
                <a:gd name="T69" fmla="*/ 11805 h 176"/>
                <a:gd name="T70" fmla="*/ 33264 w 176"/>
                <a:gd name="T71" fmla="*/ 16531 h 176"/>
                <a:gd name="T72" fmla="*/ 32499 w 176"/>
                <a:gd name="T73" fmla="*/ 21689 h 176"/>
                <a:gd name="T74" fmla="*/ 30418 w 176"/>
                <a:gd name="T75" fmla="*/ 25858 h 176"/>
                <a:gd name="T76" fmla="*/ 28336 w 176"/>
                <a:gd name="T77" fmla="*/ 28336 h 176"/>
                <a:gd name="T78" fmla="*/ 24731 w 176"/>
                <a:gd name="T79" fmla="*/ 31177 h 176"/>
                <a:gd name="T80" fmla="*/ 20171 w 176"/>
                <a:gd name="T81" fmla="*/ 32896 h 176"/>
                <a:gd name="T82" fmla="*/ 15013 w 176"/>
                <a:gd name="T83" fmla="*/ 33097 h 176"/>
                <a:gd name="T84" fmla="*/ 10281 w 176"/>
                <a:gd name="T85" fmla="*/ 31941 h 176"/>
                <a:gd name="T86" fmla="*/ 6285 w 176"/>
                <a:gd name="T87" fmla="*/ 29457 h 176"/>
                <a:gd name="T88" fmla="*/ 4002 w 176"/>
                <a:gd name="T89" fmla="*/ 27180 h 176"/>
                <a:gd name="T90" fmla="*/ 1524 w 176"/>
                <a:gd name="T91" fmla="*/ 23213 h 176"/>
                <a:gd name="T92" fmla="*/ 397 w 176"/>
                <a:gd name="T93" fmla="*/ 18452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76"/>
                <a:gd name="T143" fmla="*/ 176 w 17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76">
                  <a:moveTo>
                    <a:pt x="0" y="87"/>
                  </a:moveTo>
                  <a:lnTo>
                    <a:pt x="1" y="78"/>
                  </a:lnTo>
                  <a:lnTo>
                    <a:pt x="2" y="70"/>
                  </a:lnTo>
                  <a:lnTo>
                    <a:pt x="4" y="61"/>
                  </a:lnTo>
                  <a:lnTo>
                    <a:pt x="5" y="57"/>
                  </a:lnTo>
                  <a:lnTo>
                    <a:pt x="7" y="53"/>
                  </a:lnTo>
                  <a:lnTo>
                    <a:pt x="11" y="46"/>
                  </a:lnTo>
                  <a:lnTo>
                    <a:pt x="13" y="42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3" y="7"/>
                  </a:lnTo>
                  <a:lnTo>
                    <a:pt x="62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6" y="2"/>
                  </a:lnTo>
                  <a:lnTo>
                    <a:pt x="115" y="4"/>
                  </a:lnTo>
                  <a:lnTo>
                    <a:pt x="119" y="5"/>
                  </a:lnTo>
                  <a:lnTo>
                    <a:pt x="123" y="7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7" y="15"/>
                  </a:lnTo>
                  <a:lnTo>
                    <a:pt x="144" y="20"/>
                  </a:lnTo>
                  <a:lnTo>
                    <a:pt x="150" y="25"/>
                  </a:lnTo>
                  <a:lnTo>
                    <a:pt x="156" y="32"/>
                  </a:lnTo>
                  <a:lnTo>
                    <a:pt x="161" y="38"/>
                  </a:lnTo>
                  <a:lnTo>
                    <a:pt x="165" y="46"/>
                  </a:lnTo>
                  <a:lnTo>
                    <a:pt x="169" y="53"/>
                  </a:lnTo>
                  <a:lnTo>
                    <a:pt x="172" y="61"/>
                  </a:lnTo>
                  <a:lnTo>
                    <a:pt x="174" y="70"/>
                  </a:lnTo>
                  <a:lnTo>
                    <a:pt x="176" y="78"/>
                  </a:lnTo>
                  <a:lnTo>
                    <a:pt x="176" y="87"/>
                  </a:lnTo>
                  <a:lnTo>
                    <a:pt x="176" y="97"/>
                  </a:lnTo>
                  <a:lnTo>
                    <a:pt x="174" y="106"/>
                  </a:lnTo>
                  <a:lnTo>
                    <a:pt x="172" y="114"/>
                  </a:lnTo>
                  <a:lnTo>
                    <a:pt x="171" y="118"/>
                  </a:lnTo>
                  <a:lnTo>
                    <a:pt x="169" y="122"/>
                  </a:lnTo>
                  <a:lnTo>
                    <a:pt x="165" y="130"/>
                  </a:lnTo>
                  <a:lnTo>
                    <a:pt x="163" y="134"/>
                  </a:lnTo>
                  <a:lnTo>
                    <a:pt x="161" y="137"/>
                  </a:lnTo>
                  <a:lnTo>
                    <a:pt x="156" y="144"/>
                  </a:lnTo>
                  <a:lnTo>
                    <a:pt x="150" y="150"/>
                  </a:lnTo>
                  <a:lnTo>
                    <a:pt x="144" y="156"/>
                  </a:lnTo>
                  <a:lnTo>
                    <a:pt x="137" y="161"/>
                  </a:lnTo>
                  <a:lnTo>
                    <a:pt x="130" y="165"/>
                  </a:lnTo>
                  <a:lnTo>
                    <a:pt x="123" y="169"/>
                  </a:lnTo>
                  <a:lnTo>
                    <a:pt x="115" y="172"/>
                  </a:lnTo>
                  <a:lnTo>
                    <a:pt x="106" y="174"/>
                  </a:lnTo>
                  <a:lnTo>
                    <a:pt x="97" y="175"/>
                  </a:lnTo>
                  <a:lnTo>
                    <a:pt x="89" y="176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7" y="170"/>
                  </a:lnTo>
                  <a:lnTo>
                    <a:pt x="53" y="169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6" y="150"/>
                  </a:lnTo>
                  <a:lnTo>
                    <a:pt x="20" y="144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2" y="106"/>
                  </a:lnTo>
                  <a:lnTo>
                    <a:pt x="1" y="97"/>
                  </a:lnTo>
                  <a:lnTo>
                    <a:pt x="0" y="87"/>
                  </a:lnTo>
                  <a:close/>
                  <a:moveTo>
                    <a:pt x="1" y="87"/>
                  </a:moveTo>
                  <a:lnTo>
                    <a:pt x="2" y="78"/>
                  </a:lnTo>
                  <a:lnTo>
                    <a:pt x="3" y="70"/>
                  </a:lnTo>
                  <a:lnTo>
                    <a:pt x="5" y="62"/>
                  </a:lnTo>
                  <a:lnTo>
                    <a:pt x="8" y="54"/>
                  </a:lnTo>
                  <a:lnTo>
                    <a:pt x="12" y="46"/>
                  </a:lnTo>
                  <a:lnTo>
                    <a:pt x="16" y="39"/>
                  </a:lnTo>
                  <a:lnTo>
                    <a:pt x="21" y="32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2"/>
                  </a:lnTo>
                  <a:lnTo>
                    <a:pt x="54" y="8"/>
                  </a:lnTo>
                  <a:lnTo>
                    <a:pt x="62" y="5"/>
                  </a:lnTo>
                  <a:lnTo>
                    <a:pt x="70" y="3"/>
                  </a:lnTo>
                  <a:lnTo>
                    <a:pt x="79" y="2"/>
                  </a:lnTo>
                  <a:lnTo>
                    <a:pt x="89" y="1"/>
                  </a:lnTo>
                  <a:lnTo>
                    <a:pt x="97" y="2"/>
                  </a:lnTo>
                  <a:lnTo>
                    <a:pt x="106" y="3"/>
                  </a:lnTo>
                  <a:lnTo>
                    <a:pt x="114" y="5"/>
                  </a:lnTo>
                  <a:lnTo>
                    <a:pt x="122" y="8"/>
                  </a:lnTo>
                  <a:lnTo>
                    <a:pt x="130" y="12"/>
                  </a:lnTo>
                  <a:lnTo>
                    <a:pt x="137" y="16"/>
                  </a:lnTo>
                  <a:lnTo>
                    <a:pt x="143" y="21"/>
                  </a:lnTo>
                  <a:lnTo>
                    <a:pt x="146" y="24"/>
                  </a:lnTo>
                  <a:lnTo>
                    <a:pt x="149" y="26"/>
                  </a:lnTo>
                  <a:lnTo>
                    <a:pt x="155" y="32"/>
                  </a:lnTo>
                  <a:lnTo>
                    <a:pt x="160" y="39"/>
                  </a:lnTo>
                  <a:lnTo>
                    <a:pt x="164" y="46"/>
                  </a:lnTo>
                  <a:lnTo>
                    <a:pt x="168" y="54"/>
                  </a:lnTo>
                  <a:lnTo>
                    <a:pt x="171" y="62"/>
                  </a:lnTo>
                  <a:lnTo>
                    <a:pt x="173" y="70"/>
                  </a:lnTo>
                  <a:lnTo>
                    <a:pt x="174" y="78"/>
                  </a:lnTo>
                  <a:lnTo>
                    <a:pt x="175" y="87"/>
                  </a:lnTo>
                  <a:lnTo>
                    <a:pt x="174" y="97"/>
                  </a:lnTo>
                  <a:lnTo>
                    <a:pt x="173" y="106"/>
                  </a:lnTo>
                  <a:lnTo>
                    <a:pt x="171" y="114"/>
                  </a:lnTo>
                  <a:lnTo>
                    <a:pt x="168" y="122"/>
                  </a:lnTo>
                  <a:lnTo>
                    <a:pt x="164" y="129"/>
                  </a:lnTo>
                  <a:lnTo>
                    <a:pt x="160" y="136"/>
                  </a:lnTo>
                  <a:lnTo>
                    <a:pt x="155" y="143"/>
                  </a:lnTo>
                  <a:lnTo>
                    <a:pt x="152" y="146"/>
                  </a:lnTo>
                  <a:lnTo>
                    <a:pt x="149" y="149"/>
                  </a:lnTo>
                  <a:lnTo>
                    <a:pt x="143" y="155"/>
                  </a:lnTo>
                  <a:lnTo>
                    <a:pt x="137" y="160"/>
                  </a:lnTo>
                  <a:lnTo>
                    <a:pt x="130" y="164"/>
                  </a:lnTo>
                  <a:lnTo>
                    <a:pt x="122" y="168"/>
                  </a:lnTo>
                  <a:lnTo>
                    <a:pt x="114" y="170"/>
                  </a:lnTo>
                  <a:lnTo>
                    <a:pt x="106" y="173"/>
                  </a:lnTo>
                  <a:lnTo>
                    <a:pt x="97" y="174"/>
                  </a:lnTo>
                  <a:lnTo>
                    <a:pt x="89" y="174"/>
                  </a:lnTo>
                  <a:lnTo>
                    <a:pt x="79" y="174"/>
                  </a:lnTo>
                  <a:lnTo>
                    <a:pt x="70" y="173"/>
                  </a:lnTo>
                  <a:lnTo>
                    <a:pt x="62" y="170"/>
                  </a:lnTo>
                  <a:lnTo>
                    <a:pt x="54" y="168"/>
                  </a:lnTo>
                  <a:lnTo>
                    <a:pt x="47" y="164"/>
                  </a:lnTo>
                  <a:lnTo>
                    <a:pt x="39" y="160"/>
                  </a:lnTo>
                  <a:lnTo>
                    <a:pt x="33" y="155"/>
                  </a:lnTo>
                  <a:lnTo>
                    <a:pt x="30" y="152"/>
                  </a:lnTo>
                  <a:lnTo>
                    <a:pt x="27" y="149"/>
                  </a:lnTo>
                  <a:lnTo>
                    <a:pt x="21" y="143"/>
                  </a:lnTo>
                  <a:lnTo>
                    <a:pt x="16" y="136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5" y="114"/>
                  </a:lnTo>
                  <a:lnTo>
                    <a:pt x="3" y="106"/>
                  </a:lnTo>
                  <a:lnTo>
                    <a:pt x="2" y="97"/>
                  </a:lnTo>
                  <a:lnTo>
                    <a:pt x="1" y="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7" name="Freeform 259"/>
            <p:cNvSpPr>
              <a:spLocks noEditPoints="1"/>
            </p:cNvSpPr>
            <p:nvPr/>
          </p:nvSpPr>
          <p:spPr bwMode="auto">
            <a:xfrm rot="1413173">
              <a:off x="2360" y="1847"/>
              <a:ext cx="1000" cy="994"/>
            </a:xfrm>
            <a:custGeom>
              <a:avLst/>
              <a:gdLst>
                <a:gd name="T0" fmla="*/ 362 w 174"/>
                <a:gd name="T1" fmla="*/ 13071 h 173"/>
                <a:gd name="T2" fmla="*/ 2080 w 174"/>
                <a:gd name="T3" fmla="*/ 8550 h 173"/>
                <a:gd name="T4" fmla="*/ 4362 w 174"/>
                <a:gd name="T5" fmla="*/ 5315 h 173"/>
                <a:gd name="T6" fmla="*/ 7201 w 174"/>
                <a:gd name="T7" fmla="*/ 2838 h 173"/>
                <a:gd name="T8" fmla="*/ 11592 w 174"/>
                <a:gd name="T9" fmla="*/ 758 h 173"/>
                <a:gd name="T10" fmla="*/ 16713 w 174"/>
                <a:gd name="T11" fmla="*/ 0 h 173"/>
                <a:gd name="T12" fmla="*/ 21437 w 174"/>
                <a:gd name="T13" fmla="*/ 758 h 173"/>
                <a:gd name="T14" fmla="*/ 25828 w 174"/>
                <a:gd name="T15" fmla="*/ 2838 h 173"/>
                <a:gd name="T16" fmla="*/ 28109 w 174"/>
                <a:gd name="T17" fmla="*/ 4752 h 173"/>
                <a:gd name="T18" fmla="*/ 30948 w 174"/>
                <a:gd name="T19" fmla="*/ 8550 h 173"/>
                <a:gd name="T20" fmla="*/ 32667 w 174"/>
                <a:gd name="T21" fmla="*/ 13071 h 173"/>
                <a:gd name="T22" fmla="*/ 32833 w 174"/>
                <a:gd name="T23" fmla="*/ 18225 h 173"/>
                <a:gd name="T24" fmla="*/ 31707 w 174"/>
                <a:gd name="T25" fmla="*/ 22942 h 173"/>
                <a:gd name="T26" fmla="*/ 29230 w 174"/>
                <a:gd name="T27" fmla="*/ 26936 h 173"/>
                <a:gd name="T28" fmla="*/ 26954 w 174"/>
                <a:gd name="T29" fmla="*/ 29217 h 173"/>
                <a:gd name="T30" fmla="*/ 22954 w 174"/>
                <a:gd name="T31" fmla="*/ 31693 h 173"/>
                <a:gd name="T32" fmla="*/ 18230 w 174"/>
                <a:gd name="T33" fmla="*/ 32813 h 173"/>
                <a:gd name="T34" fmla="*/ 13115 w 174"/>
                <a:gd name="T35" fmla="*/ 32618 h 173"/>
                <a:gd name="T36" fmla="*/ 8718 w 174"/>
                <a:gd name="T37" fmla="*/ 30935 h 173"/>
                <a:gd name="T38" fmla="*/ 5517 w 174"/>
                <a:gd name="T39" fmla="*/ 28654 h 173"/>
                <a:gd name="T40" fmla="*/ 2839 w 174"/>
                <a:gd name="T41" fmla="*/ 25620 h 173"/>
                <a:gd name="T42" fmla="*/ 759 w 174"/>
                <a:gd name="T43" fmla="*/ 21426 h 173"/>
                <a:gd name="T44" fmla="*/ 0 w 174"/>
                <a:gd name="T45" fmla="*/ 16306 h 173"/>
                <a:gd name="T46" fmla="*/ 759 w 174"/>
                <a:gd name="T47" fmla="*/ 13071 h 173"/>
                <a:gd name="T48" fmla="*/ 2282 w 174"/>
                <a:gd name="T49" fmla="*/ 8716 h 173"/>
                <a:gd name="T50" fmla="*/ 5121 w 174"/>
                <a:gd name="T51" fmla="*/ 4918 h 173"/>
                <a:gd name="T52" fmla="*/ 8718 w 174"/>
                <a:gd name="T53" fmla="*/ 2275 h 173"/>
                <a:gd name="T54" fmla="*/ 13115 w 174"/>
                <a:gd name="T55" fmla="*/ 563 h 173"/>
                <a:gd name="T56" fmla="*/ 18230 w 174"/>
                <a:gd name="T57" fmla="*/ 362 h 173"/>
                <a:gd name="T58" fmla="*/ 22793 w 174"/>
                <a:gd name="T59" fmla="*/ 1517 h 173"/>
                <a:gd name="T60" fmla="*/ 26753 w 174"/>
                <a:gd name="T61" fmla="*/ 3993 h 173"/>
                <a:gd name="T62" fmla="*/ 29989 w 174"/>
                <a:gd name="T63" fmla="*/ 7395 h 173"/>
                <a:gd name="T64" fmla="*/ 31908 w 174"/>
                <a:gd name="T65" fmla="*/ 11555 h 173"/>
                <a:gd name="T66" fmla="*/ 32667 w 174"/>
                <a:gd name="T67" fmla="*/ 16306 h 173"/>
                <a:gd name="T68" fmla="*/ 31908 w 174"/>
                <a:gd name="T69" fmla="*/ 21259 h 173"/>
                <a:gd name="T70" fmla="*/ 29989 w 174"/>
                <a:gd name="T71" fmla="*/ 25620 h 173"/>
                <a:gd name="T72" fmla="*/ 26753 w 174"/>
                <a:gd name="T73" fmla="*/ 29016 h 173"/>
                <a:gd name="T74" fmla="*/ 22793 w 174"/>
                <a:gd name="T75" fmla="*/ 31297 h 173"/>
                <a:gd name="T76" fmla="*/ 18230 w 174"/>
                <a:gd name="T77" fmla="*/ 32452 h 173"/>
                <a:gd name="T78" fmla="*/ 13115 w 174"/>
                <a:gd name="T79" fmla="*/ 32256 h 173"/>
                <a:gd name="T80" fmla="*/ 8718 w 174"/>
                <a:gd name="T81" fmla="*/ 30734 h 173"/>
                <a:gd name="T82" fmla="*/ 5121 w 174"/>
                <a:gd name="T83" fmla="*/ 27895 h 173"/>
                <a:gd name="T84" fmla="*/ 2282 w 174"/>
                <a:gd name="T85" fmla="*/ 24264 h 173"/>
                <a:gd name="T86" fmla="*/ 759 w 174"/>
                <a:gd name="T87" fmla="*/ 19742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4"/>
                <a:gd name="T133" fmla="*/ 0 h 173"/>
                <a:gd name="T134" fmla="*/ 174 w 174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4" h="173">
                  <a:moveTo>
                    <a:pt x="0" y="86"/>
                  </a:moveTo>
                  <a:lnTo>
                    <a:pt x="1" y="77"/>
                  </a:lnTo>
                  <a:lnTo>
                    <a:pt x="2" y="69"/>
                  </a:lnTo>
                  <a:lnTo>
                    <a:pt x="4" y="61"/>
                  </a:lnTo>
                  <a:lnTo>
                    <a:pt x="7" y="53"/>
                  </a:lnTo>
                  <a:lnTo>
                    <a:pt x="11" y="45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3" y="28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8" y="15"/>
                  </a:lnTo>
                  <a:lnTo>
                    <a:pt x="46" y="11"/>
                  </a:lnTo>
                  <a:lnTo>
                    <a:pt x="53" y="7"/>
                  </a:lnTo>
                  <a:lnTo>
                    <a:pt x="61" y="4"/>
                  </a:lnTo>
                  <a:lnTo>
                    <a:pt x="69" y="2"/>
                  </a:lnTo>
                  <a:lnTo>
                    <a:pt x="78" y="1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1"/>
                  </a:lnTo>
                  <a:lnTo>
                    <a:pt x="136" y="15"/>
                  </a:lnTo>
                  <a:lnTo>
                    <a:pt x="142" y="20"/>
                  </a:lnTo>
                  <a:lnTo>
                    <a:pt x="145" y="23"/>
                  </a:lnTo>
                  <a:lnTo>
                    <a:pt x="148" y="25"/>
                  </a:lnTo>
                  <a:lnTo>
                    <a:pt x="154" y="31"/>
                  </a:lnTo>
                  <a:lnTo>
                    <a:pt x="159" y="38"/>
                  </a:lnTo>
                  <a:lnTo>
                    <a:pt x="163" y="45"/>
                  </a:lnTo>
                  <a:lnTo>
                    <a:pt x="167" y="53"/>
                  </a:lnTo>
                  <a:lnTo>
                    <a:pt x="170" y="61"/>
                  </a:lnTo>
                  <a:lnTo>
                    <a:pt x="172" y="69"/>
                  </a:lnTo>
                  <a:lnTo>
                    <a:pt x="173" y="77"/>
                  </a:lnTo>
                  <a:lnTo>
                    <a:pt x="174" y="86"/>
                  </a:lnTo>
                  <a:lnTo>
                    <a:pt x="173" y="96"/>
                  </a:lnTo>
                  <a:lnTo>
                    <a:pt x="172" y="105"/>
                  </a:lnTo>
                  <a:lnTo>
                    <a:pt x="170" y="113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9" y="135"/>
                  </a:lnTo>
                  <a:lnTo>
                    <a:pt x="154" y="142"/>
                  </a:lnTo>
                  <a:lnTo>
                    <a:pt x="151" y="145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9"/>
                  </a:lnTo>
                  <a:lnTo>
                    <a:pt x="129" y="163"/>
                  </a:lnTo>
                  <a:lnTo>
                    <a:pt x="121" y="167"/>
                  </a:lnTo>
                  <a:lnTo>
                    <a:pt x="113" y="169"/>
                  </a:lnTo>
                  <a:lnTo>
                    <a:pt x="105" y="172"/>
                  </a:lnTo>
                  <a:lnTo>
                    <a:pt x="96" y="173"/>
                  </a:lnTo>
                  <a:lnTo>
                    <a:pt x="88" y="173"/>
                  </a:lnTo>
                  <a:lnTo>
                    <a:pt x="78" y="173"/>
                  </a:lnTo>
                  <a:lnTo>
                    <a:pt x="69" y="172"/>
                  </a:lnTo>
                  <a:lnTo>
                    <a:pt x="61" y="169"/>
                  </a:lnTo>
                  <a:lnTo>
                    <a:pt x="53" y="167"/>
                  </a:lnTo>
                  <a:lnTo>
                    <a:pt x="46" y="163"/>
                  </a:lnTo>
                  <a:lnTo>
                    <a:pt x="38" y="159"/>
                  </a:lnTo>
                  <a:lnTo>
                    <a:pt x="32" y="154"/>
                  </a:lnTo>
                  <a:lnTo>
                    <a:pt x="29" y="151"/>
                  </a:lnTo>
                  <a:lnTo>
                    <a:pt x="26" y="148"/>
                  </a:lnTo>
                  <a:lnTo>
                    <a:pt x="20" y="142"/>
                  </a:lnTo>
                  <a:lnTo>
                    <a:pt x="15" y="135"/>
                  </a:lnTo>
                  <a:lnTo>
                    <a:pt x="11" y="128"/>
                  </a:lnTo>
                  <a:lnTo>
                    <a:pt x="7" y="121"/>
                  </a:lnTo>
                  <a:lnTo>
                    <a:pt x="4" y="113"/>
                  </a:lnTo>
                  <a:lnTo>
                    <a:pt x="2" y="105"/>
                  </a:lnTo>
                  <a:lnTo>
                    <a:pt x="1" y="96"/>
                  </a:lnTo>
                  <a:lnTo>
                    <a:pt x="0" y="86"/>
                  </a:lnTo>
                  <a:close/>
                  <a:moveTo>
                    <a:pt x="2" y="86"/>
                  </a:moveTo>
                  <a:lnTo>
                    <a:pt x="2" y="78"/>
                  </a:lnTo>
                  <a:lnTo>
                    <a:pt x="4" y="69"/>
                  </a:lnTo>
                  <a:lnTo>
                    <a:pt x="6" y="61"/>
                  </a:lnTo>
                  <a:lnTo>
                    <a:pt x="9" y="53"/>
                  </a:lnTo>
                  <a:lnTo>
                    <a:pt x="12" y="46"/>
                  </a:lnTo>
                  <a:lnTo>
                    <a:pt x="16" y="39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61" y="5"/>
                  </a:lnTo>
                  <a:lnTo>
                    <a:pt x="69" y="3"/>
                  </a:lnTo>
                  <a:lnTo>
                    <a:pt x="78" y="2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5" y="3"/>
                  </a:lnTo>
                  <a:lnTo>
                    <a:pt x="113" y="5"/>
                  </a:lnTo>
                  <a:lnTo>
                    <a:pt x="120" y="8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1" y="21"/>
                  </a:lnTo>
                  <a:lnTo>
                    <a:pt x="147" y="26"/>
                  </a:lnTo>
                  <a:lnTo>
                    <a:pt x="153" y="32"/>
                  </a:lnTo>
                  <a:lnTo>
                    <a:pt x="158" y="39"/>
                  </a:lnTo>
                  <a:lnTo>
                    <a:pt x="162" y="46"/>
                  </a:lnTo>
                  <a:lnTo>
                    <a:pt x="166" y="53"/>
                  </a:lnTo>
                  <a:lnTo>
                    <a:pt x="168" y="61"/>
                  </a:lnTo>
                  <a:lnTo>
                    <a:pt x="170" y="69"/>
                  </a:lnTo>
                  <a:lnTo>
                    <a:pt x="172" y="78"/>
                  </a:lnTo>
                  <a:lnTo>
                    <a:pt x="172" y="86"/>
                  </a:lnTo>
                  <a:lnTo>
                    <a:pt x="172" y="96"/>
                  </a:lnTo>
                  <a:lnTo>
                    <a:pt x="170" y="104"/>
                  </a:lnTo>
                  <a:lnTo>
                    <a:pt x="168" y="112"/>
                  </a:lnTo>
                  <a:lnTo>
                    <a:pt x="166" y="120"/>
                  </a:lnTo>
                  <a:lnTo>
                    <a:pt x="162" y="128"/>
                  </a:lnTo>
                  <a:lnTo>
                    <a:pt x="158" y="135"/>
                  </a:lnTo>
                  <a:lnTo>
                    <a:pt x="153" y="141"/>
                  </a:lnTo>
                  <a:lnTo>
                    <a:pt x="147" y="147"/>
                  </a:lnTo>
                  <a:lnTo>
                    <a:pt x="141" y="153"/>
                  </a:lnTo>
                  <a:lnTo>
                    <a:pt x="135" y="157"/>
                  </a:lnTo>
                  <a:lnTo>
                    <a:pt x="128" y="162"/>
                  </a:lnTo>
                  <a:lnTo>
                    <a:pt x="120" y="165"/>
                  </a:lnTo>
                  <a:lnTo>
                    <a:pt x="113" y="168"/>
                  </a:lnTo>
                  <a:lnTo>
                    <a:pt x="105" y="170"/>
                  </a:lnTo>
                  <a:lnTo>
                    <a:pt x="96" y="171"/>
                  </a:lnTo>
                  <a:lnTo>
                    <a:pt x="88" y="172"/>
                  </a:lnTo>
                  <a:lnTo>
                    <a:pt x="78" y="171"/>
                  </a:lnTo>
                  <a:lnTo>
                    <a:pt x="69" y="170"/>
                  </a:lnTo>
                  <a:lnTo>
                    <a:pt x="61" y="168"/>
                  </a:lnTo>
                  <a:lnTo>
                    <a:pt x="54" y="165"/>
                  </a:lnTo>
                  <a:lnTo>
                    <a:pt x="46" y="162"/>
                  </a:lnTo>
                  <a:lnTo>
                    <a:pt x="39" y="157"/>
                  </a:lnTo>
                  <a:lnTo>
                    <a:pt x="33" y="153"/>
                  </a:lnTo>
                  <a:lnTo>
                    <a:pt x="27" y="147"/>
                  </a:lnTo>
                  <a:lnTo>
                    <a:pt x="21" y="141"/>
                  </a:lnTo>
                  <a:lnTo>
                    <a:pt x="16" y="135"/>
                  </a:lnTo>
                  <a:lnTo>
                    <a:pt x="12" y="128"/>
                  </a:lnTo>
                  <a:lnTo>
                    <a:pt x="9" y="120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96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8" name="Freeform 260"/>
            <p:cNvSpPr>
              <a:spLocks noEditPoints="1"/>
            </p:cNvSpPr>
            <p:nvPr/>
          </p:nvSpPr>
          <p:spPr bwMode="auto">
            <a:xfrm rot="1413173">
              <a:off x="2371" y="1859"/>
              <a:ext cx="976" cy="976"/>
            </a:xfrm>
            <a:custGeom>
              <a:avLst/>
              <a:gdLst>
                <a:gd name="T0" fmla="*/ 362 w 170"/>
                <a:gd name="T1" fmla="*/ 12688 h 170"/>
                <a:gd name="T2" fmla="*/ 1877 w 170"/>
                <a:gd name="T3" fmla="*/ 8342 h 170"/>
                <a:gd name="T4" fmla="*/ 4748 w 170"/>
                <a:gd name="T5" fmla="*/ 4547 h 170"/>
                <a:gd name="T6" fmla="*/ 8342 w 170"/>
                <a:gd name="T7" fmla="*/ 1877 h 170"/>
                <a:gd name="T8" fmla="*/ 12688 w 170"/>
                <a:gd name="T9" fmla="*/ 195 h 170"/>
                <a:gd name="T10" fmla="*/ 17798 w 170"/>
                <a:gd name="T11" fmla="*/ 0 h 170"/>
                <a:gd name="T12" fmla="*/ 22316 w 170"/>
                <a:gd name="T13" fmla="*/ 1120 h 170"/>
                <a:gd name="T14" fmla="*/ 26300 w 170"/>
                <a:gd name="T15" fmla="*/ 3594 h 170"/>
                <a:gd name="T16" fmla="*/ 29533 w 170"/>
                <a:gd name="T17" fmla="*/ 6987 h 170"/>
                <a:gd name="T18" fmla="*/ 31410 w 170"/>
                <a:gd name="T19" fmla="*/ 11172 h 170"/>
                <a:gd name="T20" fmla="*/ 32168 w 170"/>
                <a:gd name="T21" fmla="*/ 15886 h 170"/>
                <a:gd name="T22" fmla="*/ 31410 w 170"/>
                <a:gd name="T23" fmla="*/ 20829 h 170"/>
                <a:gd name="T24" fmla="*/ 29533 w 170"/>
                <a:gd name="T25" fmla="*/ 25181 h 170"/>
                <a:gd name="T26" fmla="*/ 26300 w 170"/>
                <a:gd name="T27" fmla="*/ 28580 h 170"/>
                <a:gd name="T28" fmla="*/ 22316 w 170"/>
                <a:gd name="T29" fmla="*/ 30853 h 170"/>
                <a:gd name="T30" fmla="*/ 17798 w 170"/>
                <a:gd name="T31" fmla="*/ 31973 h 170"/>
                <a:gd name="T32" fmla="*/ 12688 w 170"/>
                <a:gd name="T33" fmla="*/ 31806 h 170"/>
                <a:gd name="T34" fmla="*/ 8342 w 170"/>
                <a:gd name="T35" fmla="*/ 30290 h 170"/>
                <a:gd name="T36" fmla="*/ 4748 w 170"/>
                <a:gd name="T37" fmla="*/ 27426 h 170"/>
                <a:gd name="T38" fmla="*/ 1877 w 170"/>
                <a:gd name="T39" fmla="*/ 23832 h 170"/>
                <a:gd name="T40" fmla="*/ 362 w 170"/>
                <a:gd name="T41" fmla="*/ 19313 h 170"/>
                <a:gd name="T42" fmla="*/ 195 w 170"/>
                <a:gd name="T43" fmla="*/ 15886 h 170"/>
                <a:gd name="T44" fmla="*/ 953 w 170"/>
                <a:gd name="T45" fmla="*/ 11172 h 170"/>
                <a:gd name="T46" fmla="*/ 3031 w 170"/>
                <a:gd name="T47" fmla="*/ 7188 h 170"/>
                <a:gd name="T48" fmla="*/ 5471 w 170"/>
                <a:gd name="T49" fmla="*/ 4352 h 170"/>
                <a:gd name="T50" fmla="*/ 8503 w 170"/>
                <a:gd name="T51" fmla="*/ 2078 h 170"/>
                <a:gd name="T52" fmla="*/ 12854 w 170"/>
                <a:gd name="T53" fmla="*/ 563 h 170"/>
                <a:gd name="T54" fmla="*/ 17798 w 170"/>
                <a:gd name="T55" fmla="*/ 195 h 170"/>
                <a:gd name="T56" fmla="*/ 22316 w 170"/>
                <a:gd name="T57" fmla="*/ 1516 h 170"/>
                <a:gd name="T58" fmla="*/ 26105 w 170"/>
                <a:gd name="T59" fmla="*/ 3789 h 170"/>
                <a:gd name="T60" fmla="*/ 28379 w 170"/>
                <a:gd name="T61" fmla="*/ 5867 h 170"/>
                <a:gd name="T62" fmla="*/ 30652 w 170"/>
                <a:gd name="T63" fmla="*/ 9858 h 170"/>
                <a:gd name="T64" fmla="*/ 31806 w 170"/>
                <a:gd name="T65" fmla="*/ 14370 h 170"/>
                <a:gd name="T66" fmla="*/ 31611 w 170"/>
                <a:gd name="T67" fmla="*/ 19313 h 170"/>
                <a:gd name="T68" fmla="*/ 30095 w 170"/>
                <a:gd name="T69" fmla="*/ 23665 h 170"/>
                <a:gd name="T70" fmla="*/ 27259 w 170"/>
                <a:gd name="T71" fmla="*/ 27259 h 170"/>
                <a:gd name="T72" fmla="*/ 24986 w 170"/>
                <a:gd name="T73" fmla="*/ 29136 h 170"/>
                <a:gd name="T74" fmla="*/ 20829 w 170"/>
                <a:gd name="T75" fmla="*/ 31215 h 170"/>
                <a:gd name="T76" fmla="*/ 16282 w 170"/>
                <a:gd name="T77" fmla="*/ 31806 h 170"/>
                <a:gd name="T78" fmla="*/ 11339 w 170"/>
                <a:gd name="T79" fmla="*/ 31215 h 170"/>
                <a:gd name="T80" fmla="*/ 7188 w 170"/>
                <a:gd name="T81" fmla="*/ 29136 h 170"/>
                <a:gd name="T82" fmla="*/ 4352 w 170"/>
                <a:gd name="T83" fmla="*/ 26696 h 170"/>
                <a:gd name="T84" fmla="*/ 2078 w 170"/>
                <a:gd name="T85" fmla="*/ 23665 h 170"/>
                <a:gd name="T86" fmla="*/ 563 w 170"/>
                <a:gd name="T87" fmla="*/ 19313 h 1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70"/>
                <a:gd name="T134" fmla="*/ 170 w 170"/>
                <a:gd name="T135" fmla="*/ 170 h 1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70">
                  <a:moveTo>
                    <a:pt x="0" y="84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4" y="37"/>
                  </a:lnTo>
                  <a:lnTo>
                    <a:pt x="19" y="30"/>
                  </a:lnTo>
                  <a:lnTo>
                    <a:pt x="25" y="24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59" y="3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3"/>
                  </a:lnTo>
                  <a:lnTo>
                    <a:pt x="118" y="6"/>
                  </a:lnTo>
                  <a:lnTo>
                    <a:pt x="126" y="10"/>
                  </a:lnTo>
                  <a:lnTo>
                    <a:pt x="133" y="14"/>
                  </a:lnTo>
                  <a:lnTo>
                    <a:pt x="139" y="19"/>
                  </a:lnTo>
                  <a:lnTo>
                    <a:pt x="145" y="24"/>
                  </a:lnTo>
                  <a:lnTo>
                    <a:pt x="151" y="30"/>
                  </a:lnTo>
                  <a:lnTo>
                    <a:pt x="156" y="37"/>
                  </a:lnTo>
                  <a:lnTo>
                    <a:pt x="160" y="44"/>
                  </a:lnTo>
                  <a:lnTo>
                    <a:pt x="164" y="51"/>
                  </a:lnTo>
                  <a:lnTo>
                    <a:pt x="166" y="59"/>
                  </a:lnTo>
                  <a:lnTo>
                    <a:pt x="168" y="67"/>
                  </a:lnTo>
                  <a:lnTo>
                    <a:pt x="170" y="76"/>
                  </a:lnTo>
                  <a:lnTo>
                    <a:pt x="170" y="84"/>
                  </a:lnTo>
                  <a:lnTo>
                    <a:pt x="170" y="94"/>
                  </a:lnTo>
                  <a:lnTo>
                    <a:pt x="168" y="102"/>
                  </a:lnTo>
                  <a:lnTo>
                    <a:pt x="166" y="110"/>
                  </a:lnTo>
                  <a:lnTo>
                    <a:pt x="164" y="118"/>
                  </a:lnTo>
                  <a:lnTo>
                    <a:pt x="160" y="126"/>
                  </a:lnTo>
                  <a:lnTo>
                    <a:pt x="156" y="133"/>
                  </a:lnTo>
                  <a:lnTo>
                    <a:pt x="151" y="139"/>
                  </a:lnTo>
                  <a:lnTo>
                    <a:pt x="145" y="145"/>
                  </a:lnTo>
                  <a:lnTo>
                    <a:pt x="139" y="151"/>
                  </a:lnTo>
                  <a:lnTo>
                    <a:pt x="133" y="155"/>
                  </a:lnTo>
                  <a:lnTo>
                    <a:pt x="126" y="160"/>
                  </a:lnTo>
                  <a:lnTo>
                    <a:pt x="118" y="163"/>
                  </a:lnTo>
                  <a:lnTo>
                    <a:pt x="111" y="166"/>
                  </a:lnTo>
                  <a:lnTo>
                    <a:pt x="103" y="168"/>
                  </a:lnTo>
                  <a:lnTo>
                    <a:pt x="94" y="169"/>
                  </a:lnTo>
                  <a:lnTo>
                    <a:pt x="86" y="170"/>
                  </a:lnTo>
                  <a:lnTo>
                    <a:pt x="76" y="169"/>
                  </a:lnTo>
                  <a:lnTo>
                    <a:pt x="67" y="168"/>
                  </a:lnTo>
                  <a:lnTo>
                    <a:pt x="59" y="166"/>
                  </a:lnTo>
                  <a:lnTo>
                    <a:pt x="52" y="163"/>
                  </a:lnTo>
                  <a:lnTo>
                    <a:pt x="44" y="160"/>
                  </a:lnTo>
                  <a:lnTo>
                    <a:pt x="37" y="155"/>
                  </a:lnTo>
                  <a:lnTo>
                    <a:pt x="31" y="151"/>
                  </a:lnTo>
                  <a:lnTo>
                    <a:pt x="25" y="145"/>
                  </a:lnTo>
                  <a:lnTo>
                    <a:pt x="19" y="139"/>
                  </a:lnTo>
                  <a:lnTo>
                    <a:pt x="14" y="133"/>
                  </a:lnTo>
                  <a:lnTo>
                    <a:pt x="10" y="126"/>
                  </a:lnTo>
                  <a:lnTo>
                    <a:pt x="7" y="118"/>
                  </a:lnTo>
                  <a:lnTo>
                    <a:pt x="4" y="110"/>
                  </a:lnTo>
                  <a:lnTo>
                    <a:pt x="2" y="102"/>
                  </a:lnTo>
                  <a:lnTo>
                    <a:pt x="0" y="94"/>
                  </a:lnTo>
                  <a:lnTo>
                    <a:pt x="0" y="84"/>
                  </a:lnTo>
                  <a:close/>
                  <a:moveTo>
                    <a:pt x="1" y="84"/>
                  </a:moveTo>
                  <a:lnTo>
                    <a:pt x="2" y="76"/>
                  </a:lnTo>
                  <a:lnTo>
                    <a:pt x="3" y="67"/>
                  </a:lnTo>
                  <a:lnTo>
                    <a:pt x="5" y="59"/>
                  </a:lnTo>
                  <a:lnTo>
                    <a:pt x="8" y="52"/>
                  </a:lnTo>
                  <a:lnTo>
                    <a:pt x="11" y="45"/>
                  </a:lnTo>
                  <a:lnTo>
                    <a:pt x="16" y="38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8"/>
                  </a:lnTo>
                  <a:lnTo>
                    <a:pt x="60" y="5"/>
                  </a:lnTo>
                  <a:lnTo>
                    <a:pt x="68" y="3"/>
                  </a:lnTo>
                  <a:lnTo>
                    <a:pt x="76" y="1"/>
                  </a:lnTo>
                  <a:lnTo>
                    <a:pt x="86" y="1"/>
                  </a:lnTo>
                  <a:lnTo>
                    <a:pt x="94" y="1"/>
                  </a:lnTo>
                  <a:lnTo>
                    <a:pt x="102" y="3"/>
                  </a:lnTo>
                  <a:lnTo>
                    <a:pt x="110" y="5"/>
                  </a:lnTo>
                  <a:lnTo>
                    <a:pt x="118" y="8"/>
                  </a:lnTo>
                  <a:lnTo>
                    <a:pt x="125" y="11"/>
                  </a:lnTo>
                  <a:lnTo>
                    <a:pt x="132" y="15"/>
                  </a:lnTo>
                  <a:lnTo>
                    <a:pt x="138" y="20"/>
                  </a:lnTo>
                  <a:lnTo>
                    <a:pt x="144" y="25"/>
                  </a:lnTo>
                  <a:lnTo>
                    <a:pt x="147" y="28"/>
                  </a:lnTo>
                  <a:lnTo>
                    <a:pt x="150" y="31"/>
                  </a:lnTo>
                  <a:lnTo>
                    <a:pt x="155" y="38"/>
                  </a:lnTo>
                  <a:lnTo>
                    <a:pt x="159" y="45"/>
                  </a:lnTo>
                  <a:lnTo>
                    <a:pt x="162" y="52"/>
                  </a:lnTo>
                  <a:lnTo>
                    <a:pt x="165" y="59"/>
                  </a:lnTo>
                  <a:lnTo>
                    <a:pt x="167" y="67"/>
                  </a:lnTo>
                  <a:lnTo>
                    <a:pt x="168" y="76"/>
                  </a:lnTo>
                  <a:lnTo>
                    <a:pt x="169" y="84"/>
                  </a:lnTo>
                  <a:lnTo>
                    <a:pt x="168" y="94"/>
                  </a:lnTo>
                  <a:lnTo>
                    <a:pt x="167" y="102"/>
                  </a:lnTo>
                  <a:lnTo>
                    <a:pt x="165" y="110"/>
                  </a:lnTo>
                  <a:lnTo>
                    <a:pt x="162" y="118"/>
                  </a:lnTo>
                  <a:lnTo>
                    <a:pt x="159" y="125"/>
                  </a:lnTo>
                  <a:lnTo>
                    <a:pt x="155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41" y="147"/>
                  </a:lnTo>
                  <a:lnTo>
                    <a:pt x="138" y="149"/>
                  </a:lnTo>
                  <a:lnTo>
                    <a:pt x="132" y="154"/>
                  </a:lnTo>
                  <a:lnTo>
                    <a:pt x="125" y="158"/>
                  </a:lnTo>
                  <a:lnTo>
                    <a:pt x="118" y="162"/>
                  </a:lnTo>
                  <a:lnTo>
                    <a:pt x="110" y="165"/>
                  </a:lnTo>
                  <a:lnTo>
                    <a:pt x="102" y="167"/>
                  </a:lnTo>
                  <a:lnTo>
                    <a:pt x="94" y="168"/>
                  </a:lnTo>
                  <a:lnTo>
                    <a:pt x="86" y="168"/>
                  </a:lnTo>
                  <a:lnTo>
                    <a:pt x="76" y="168"/>
                  </a:lnTo>
                  <a:lnTo>
                    <a:pt x="68" y="167"/>
                  </a:lnTo>
                  <a:lnTo>
                    <a:pt x="60" y="165"/>
                  </a:lnTo>
                  <a:lnTo>
                    <a:pt x="52" y="162"/>
                  </a:lnTo>
                  <a:lnTo>
                    <a:pt x="45" y="158"/>
                  </a:lnTo>
                  <a:lnTo>
                    <a:pt x="38" y="154"/>
                  </a:lnTo>
                  <a:lnTo>
                    <a:pt x="32" y="149"/>
                  </a:lnTo>
                  <a:lnTo>
                    <a:pt x="26" y="144"/>
                  </a:lnTo>
                  <a:lnTo>
                    <a:pt x="23" y="141"/>
                  </a:lnTo>
                  <a:lnTo>
                    <a:pt x="20" y="138"/>
                  </a:lnTo>
                  <a:lnTo>
                    <a:pt x="16" y="132"/>
                  </a:lnTo>
                  <a:lnTo>
                    <a:pt x="11" y="125"/>
                  </a:lnTo>
                  <a:lnTo>
                    <a:pt x="8" y="118"/>
                  </a:lnTo>
                  <a:lnTo>
                    <a:pt x="5" y="110"/>
                  </a:lnTo>
                  <a:lnTo>
                    <a:pt x="3" y="102"/>
                  </a:lnTo>
                  <a:lnTo>
                    <a:pt x="2" y="94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9" name="Freeform 261"/>
            <p:cNvSpPr>
              <a:spLocks noEditPoints="1"/>
            </p:cNvSpPr>
            <p:nvPr/>
          </p:nvSpPr>
          <p:spPr bwMode="auto">
            <a:xfrm rot="1413173">
              <a:off x="2377" y="1864"/>
              <a:ext cx="966" cy="960"/>
            </a:xfrm>
            <a:custGeom>
              <a:avLst/>
              <a:gdLst>
                <a:gd name="T0" fmla="*/ 397 w 168"/>
                <a:gd name="T1" fmla="*/ 12526 h 167"/>
                <a:gd name="T2" fmla="*/ 1921 w 168"/>
                <a:gd name="T3" fmla="*/ 8358 h 167"/>
                <a:gd name="T4" fmla="*/ 4761 w 168"/>
                <a:gd name="T5" fmla="*/ 4559 h 167"/>
                <a:gd name="T6" fmla="*/ 7044 w 168"/>
                <a:gd name="T7" fmla="*/ 2644 h 167"/>
                <a:gd name="T8" fmla="*/ 11207 w 168"/>
                <a:gd name="T9" fmla="*/ 759 h 167"/>
                <a:gd name="T10" fmla="*/ 16169 w 168"/>
                <a:gd name="T11" fmla="*/ 0 h 167"/>
                <a:gd name="T12" fmla="*/ 20729 w 168"/>
                <a:gd name="T13" fmla="*/ 759 h 167"/>
                <a:gd name="T14" fmla="*/ 24898 w 168"/>
                <a:gd name="T15" fmla="*/ 2644 h 167"/>
                <a:gd name="T16" fmla="*/ 27773 w 168"/>
                <a:gd name="T17" fmla="*/ 5122 h 167"/>
                <a:gd name="T18" fmla="*/ 30055 w 168"/>
                <a:gd name="T19" fmla="*/ 8358 h 167"/>
                <a:gd name="T20" fmla="*/ 31573 w 168"/>
                <a:gd name="T21" fmla="*/ 12526 h 167"/>
                <a:gd name="T22" fmla="*/ 31740 w 168"/>
                <a:gd name="T23" fmla="*/ 17677 h 167"/>
                <a:gd name="T24" fmla="*/ 30619 w 168"/>
                <a:gd name="T25" fmla="*/ 22241 h 167"/>
                <a:gd name="T26" fmla="*/ 28336 w 168"/>
                <a:gd name="T27" fmla="*/ 26041 h 167"/>
                <a:gd name="T28" fmla="*/ 26053 w 168"/>
                <a:gd name="T29" fmla="*/ 28122 h 167"/>
                <a:gd name="T30" fmla="*/ 22253 w 168"/>
                <a:gd name="T31" fmla="*/ 30599 h 167"/>
                <a:gd name="T32" fmla="*/ 17687 w 168"/>
                <a:gd name="T33" fmla="*/ 31726 h 167"/>
                <a:gd name="T34" fmla="*/ 12731 w 168"/>
                <a:gd name="T35" fmla="*/ 31525 h 167"/>
                <a:gd name="T36" fmla="*/ 8366 w 168"/>
                <a:gd name="T37" fmla="*/ 29840 h 167"/>
                <a:gd name="T38" fmla="*/ 4761 w 168"/>
                <a:gd name="T39" fmla="*/ 27162 h 167"/>
                <a:gd name="T40" fmla="*/ 2846 w 168"/>
                <a:gd name="T41" fmla="*/ 24885 h 167"/>
                <a:gd name="T42" fmla="*/ 759 w 168"/>
                <a:gd name="T43" fmla="*/ 20718 h 167"/>
                <a:gd name="T44" fmla="*/ 0 w 168"/>
                <a:gd name="T45" fmla="*/ 15762 h 167"/>
                <a:gd name="T46" fmla="*/ 564 w 168"/>
                <a:gd name="T47" fmla="*/ 12721 h 167"/>
                <a:gd name="T48" fmla="*/ 2283 w 168"/>
                <a:gd name="T49" fmla="*/ 8358 h 167"/>
                <a:gd name="T50" fmla="*/ 4962 w 168"/>
                <a:gd name="T51" fmla="*/ 4760 h 167"/>
                <a:gd name="T52" fmla="*/ 8562 w 168"/>
                <a:gd name="T53" fmla="*/ 2081 h 167"/>
                <a:gd name="T54" fmla="*/ 12731 w 168"/>
                <a:gd name="T55" fmla="*/ 563 h 167"/>
                <a:gd name="T56" fmla="*/ 17687 w 168"/>
                <a:gd name="T57" fmla="*/ 362 h 167"/>
                <a:gd name="T58" fmla="*/ 22051 w 168"/>
                <a:gd name="T59" fmla="*/ 1518 h 167"/>
                <a:gd name="T60" fmla="*/ 26053 w 168"/>
                <a:gd name="T61" fmla="*/ 3800 h 167"/>
                <a:gd name="T62" fmla="*/ 28900 w 168"/>
                <a:gd name="T63" fmla="*/ 7036 h 167"/>
                <a:gd name="T64" fmla="*/ 30981 w 168"/>
                <a:gd name="T65" fmla="*/ 11204 h 167"/>
                <a:gd name="T66" fmla="*/ 31573 w 168"/>
                <a:gd name="T67" fmla="*/ 15762 h 167"/>
                <a:gd name="T68" fmla="*/ 30981 w 168"/>
                <a:gd name="T69" fmla="*/ 20718 h 167"/>
                <a:gd name="T70" fmla="*/ 28900 w 168"/>
                <a:gd name="T71" fmla="*/ 24684 h 167"/>
                <a:gd name="T72" fmla="*/ 26053 w 168"/>
                <a:gd name="T73" fmla="*/ 27920 h 167"/>
                <a:gd name="T74" fmla="*/ 22051 w 168"/>
                <a:gd name="T75" fmla="*/ 30404 h 167"/>
                <a:gd name="T76" fmla="*/ 17687 w 168"/>
                <a:gd name="T77" fmla="*/ 31525 h 167"/>
                <a:gd name="T78" fmla="*/ 12731 w 168"/>
                <a:gd name="T79" fmla="*/ 31163 h 167"/>
                <a:gd name="T80" fmla="*/ 8562 w 168"/>
                <a:gd name="T81" fmla="*/ 29639 h 167"/>
                <a:gd name="T82" fmla="*/ 4962 w 168"/>
                <a:gd name="T83" fmla="*/ 26966 h 167"/>
                <a:gd name="T84" fmla="*/ 2283 w 168"/>
                <a:gd name="T85" fmla="*/ 23362 h 167"/>
                <a:gd name="T86" fmla="*/ 564 w 168"/>
                <a:gd name="T87" fmla="*/ 19200 h 1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8"/>
                <a:gd name="T133" fmla="*/ 0 h 167"/>
                <a:gd name="T134" fmla="*/ 168 w 168"/>
                <a:gd name="T135" fmla="*/ 167 h 1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8" h="167">
                  <a:moveTo>
                    <a:pt x="0" y="83"/>
                  </a:moveTo>
                  <a:lnTo>
                    <a:pt x="1" y="75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7"/>
                  </a:lnTo>
                  <a:lnTo>
                    <a:pt x="19" y="30"/>
                  </a:lnTo>
                  <a:lnTo>
                    <a:pt x="25" y="24"/>
                  </a:lnTo>
                  <a:lnTo>
                    <a:pt x="28" y="22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4" y="10"/>
                  </a:lnTo>
                  <a:lnTo>
                    <a:pt x="51" y="7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5" y="0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7"/>
                  </a:lnTo>
                  <a:lnTo>
                    <a:pt x="124" y="10"/>
                  </a:lnTo>
                  <a:lnTo>
                    <a:pt x="131" y="14"/>
                  </a:lnTo>
                  <a:lnTo>
                    <a:pt x="137" y="19"/>
                  </a:lnTo>
                  <a:lnTo>
                    <a:pt x="143" y="24"/>
                  </a:lnTo>
                  <a:lnTo>
                    <a:pt x="146" y="27"/>
                  </a:lnTo>
                  <a:lnTo>
                    <a:pt x="149" y="30"/>
                  </a:lnTo>
                  <a:lnTo>
                    <a:pt x="154" y="37"/>
                  </a:lnTo>
                  <a:lnTo>
                    <a:pt x="158" y="44"/>
                  </a:lnTo>
                  <a:lnTo>
                    <a:pt x="161" y="51"/>
                  </a:lnTo>
                  <a:lnTo>
                    <a:pt x="164" y="58"/>
                  </a:lnTo>
                  <a:lnTo>
                    <a:pt x="166" y="66"/>
                  </a:lnTo>
                  <a:lnTo>
                    <a:pt x="167" y="75"/>
                  </a:lnTo>
                  <a:lnTo>
                    <a:pt x="168" y="83"/>
                  </a:lnTo>
                  <a:lnTo>
                    <a:pt x="167" y="93"/>
                  </a:lnTo>
                  <a:lnTo>
                    <a:pt x="166" y="101"/>
                  </a:lnTo>
                  <a:lnTo>
                    <a:pt x="164" y="109"/>
                  </a:lnTo>
                  <a:lnTo>
                    <a:pt x="161" y="117"/>
                  </a:lnTo>
                  <a:lnTo>
                    <a:pt x="158" y="124"/>
                  </a:lnTo>
                  <a:lnTo>
                    <a:pt x="154" y="131"/>
                  </a:lnTo>
                  <a:lnTo>
                    <a:pt x="149" y="137"/>
                  </a:lnTo>
                  <a:lnTo>
                    <a:pt x="143" y="143"/>
                  </a:lnTo>
                  <a:lnTo>
                    <a:pt x="140" y="146"/>
                  </a:lnTo>
                  <a:lnTo>
                    <a:pt x="137" y="148"/>
                  </a:lnTo>
                  <a:lnTo>
                    <a:pt x="131" y="153"/>
                  </a:lnTo>
                  <a:lnTo>
                    <a:pt x="124" y="157"/>
                  </a:lnTo>
                  <a:lnTo>
                    <a:pt x="117" y="161"/>
                  </a:lnTo>
                  <a:lnTo>
                    <a:pt x="109" y="164"/>
                  </a:lnTo>
                  <a:lnTo>
                    <a:pt x="101" y="166"/>
                  </a:lnTo>
                  <a:lnTo>
                    <a:pt x="93" y="167"/>
                  </a:lnTo>
                  <a:lnTo>
                    <a:pt x="85" y="167"/>
                  </a:lnTo>
                  <a:lnTo>
                    <a:pt x="75" y="167"/>
                  </a:lnTo>
                  <a:lnTo>
                    <a:pt x="67" y="166"/>
                  </a:lnTo>
                  <a:lnTo>
                    <a:pt x="59" y="164"/>
                  </a:lnTo>
                  <a:lnTo>
                    <a:pt x="51" y="161"/>
                  </a:lnTo>
                  <a:lnTo>
                    <a:pt x="44" y="157"/>
                  </a:lnTo>
                  <a:lnTo>
                    <a:pt x="37" y="153"/>
                  </a:lnTo>
                  <a:lnTo>
                    <a:pt x="31" y="148"/>
                  </a:lnTo>
                  <a:lnTo>
                    <a:pt x="25" y="143"/>
                  </a:lnTo>
                  <a:lnTo>
                    <a:pt x="22" y="140"/>
                  </a:lnTo>
                  <a:lnTo>
                    <a:pt x="19" y="137"/>
                  </a:lnTo>
                  <a:lnTo>
                    <a:pt x="15" y="131"/>
                  </a:lnTo>
                  <a:lnTo>
                    <a:pt x="10" y="124"/>
                  </a:lnTo>
                  <a:lnTo>
                    <a:pt x="7" y="117"/>
                  </a:lnTo>
                  <a:lnTo>
                    <a:pt x="4" y="109"/>
                  </a:lnTo>
                  <a:lnTo>
                    <a:pt x="2" y="101"/>
                  </a:lnTo>
                  <a:lnTo>
                    <a:pt x="1" y="93"/>
                  </a:lnTo>
                  <a:lnTo>
                    <a:pt x="0" y="83"/>
                  </a:lnTo>
                  <a:close/>
                  <a:moveTo>
                    <a:pt x="2" y="83"/>
                  </a:moveTo>
                  <a:lnTo>
                    <a:pt x="2" y="75"/>
                  </a:lnTo>
                  <a:lnTo>
                    <a:pt x="3" y="67"/>
                  </a:lnTo>
                  <a:lnTo>
                    <a:pt x="5" y="59"/>
                  </a:lnTo>
                  <a:lnTo>
                    <a:pt x="8" y="51"/>
                  </a:lnTo>
                  <a:lnTo>
                    <a:pt x="12" y="44"/>
                  </a:lnTo>
                  <a:lnTo>
                    <a:pt x="16" y="37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31" y="20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8"/>
                  </a:lnTo>
                  <a:lnTo>
                    <a:pt x="59" y="5"/>
                  </a:lnTo>
                  <a:lnTo>
                    <a:pt x="67" y="3"/>
                  </a:lnTo>
                  <a:lnTo>
                    <a:pt x="75" y="2"/>
                  </a:lnTo>
                  <a:lnTo>
                    <a:pt x="85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9" y="5"/>
                  </a:lnTo>
                  <a:lnTo>
                    <a:pt x="116" y="8"/>
                  </a:lnTo>
                  <a:lnTo>
                    <a:pt x="124" y="11"/>
                  </a:lnTo>
                  <a:lnTo>
                    <a:pt x="130" y="15"/>
                  </a:lnTo>
                  <a:lnTo>
                    <a:pt x="137" y="20"/>
                  </a:lnTo>
                  <a:lnTo>
                    <a:pt x="142" y="25"/>
                  </a:lnTo>
                  <a:lnTo>
                    <a:pt x="148" y="31"/>
                  </a:lnTo>
                  <a:lnTo>
                    <a:pt x="152" y="37"/>
                  </a:lnTo>
                  <a:lnTo>
                    <a:pt x="156" y="44"/>
                  </a:lnTo>
                  <a:lnTo>
                    <a:pt x="160" y="51"/>
                  </a:lnTo>
                  <a:lnTo>
                    <a:pt x="163" y="59"/>
                  </a:lnTo>
                  <a:lnTo>
                    <a:pt x="165" y="67"/>
                  </a:lnTo>
                  <a:lnTo>
                    <a:pt x="166" y="75"/>
                  </a:lnTo>
                  <a:lnTo>
                    <a:pt x="166" y="83"/>
                  </a:lnTo>
                  <a:lnTo>
                    <a:pt x="166" y="93"/>
                  </a:lnTo>
                  <a:lnTo>
                    <a:pt x="165" y="101"/>
                  </a:lnTo>
                  <a:lnTo>
                    <a:pt x="163" y="109"/>
                  </a:lnTo>
                  <a:lnTo>
                    <a:pt x="160" y="116"/>
                  </a:lnTo>
                  <a:lnTo>
                    <a:pt x="156" y="123"/>
                  </a:lnTo>
                  <a:lnTo>
                    <a:pt x="152" y="130"/>
                  </a:lnTo>
                  <a:lnTo>
                    <a:pt x="148" y="136"/>
                  </a:lnTo>
                  <a:lnTo>
                    <a:pt x="142" y="142"/>
                  </a:lnTo>
                  <a:lnTo>
                    <a:pt x="137" y="147"/>
                  </a:lnTo>
                  <a:lnTo>
                    <a:pt x="130" y="152"/>
                  </a:lnTo>
                  <a:lnTo>
                    <a:pt x="124" y="156"/>
                  </a:lnTo>
                  <a:lnTo>
                    <a:pt x="116" y="160"/>
                  </a:lnTo>
                  <a:lnTo>
                    <a:pt x="109" y="162"/>
                  </a:lnTo>
                  <a:lnTo>
                    <a:pt x="101" y="164"/>
                  </a:lnTo>
                  <a:lnTo>
                    <a:pt x="93" y="166"/>
                  </a:lnTo>
                  <a:lnTo>
                    <a:pt x="85" y="166"/>
                  </a:lnTo>
                  <a:lnTo>
                    <a:pt x="75" y="166"/>
                  </a:lnTo>
                  <a:lnTo>
                    <a:pt x="67" y="164"/>
                  </a:lnTo>
                  <a:lnTo>
                    <a:pt x="59" y="162"/>
                  </a:lnTo>
                  <a:lnTo>
                    <a:pt x="52" y="160"/>
                  </a:lnTo>
                  <a:lnTo>
                    <a:pt x="45" y="156"/>
                  </a:lnTo>
                  <a:lnTo>
                    <a:pt x="38" y="152"/>
                  </a:lnTo>
                  <a:lnTo>
                    <a:pt x="31" y="147"/>
                  </a:lnTo>
                  <a:lnTo>
                    <a:pt x="26" y="142"/>
                  </a:lnTo>
                  <a:lnTo>
                    <a:pt x="20" y="136"/>
                  </a:lnTo>
                  <a:lnTo>
                    <a:pt x="16" y="130"/>
                  </a:lnTo>
                  <a:lnTo>
                    <a:pt x="12" y="123"/>
                  </a:lnTo>
                  <a:lnTo>
                    <a:pt x="8" y="116"/>
                  </a:lnTo>
                  <a:lnTo>
                    <a:pt x="5" y="109"/>
                  </a:lnTo>
                  <a:lnTo>
                    <a:pt x="3" y="101"/>
                  </a:lnTo>
                  <a:lnTo>
                    <a:pt x="2" y="93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0" name="Freeform 262"/>
            <p:cNvSpPr>
              <a:spLocks noEditPoints="1"/>
            </p:cNvSpPr>
            <p:nvPr/>
          </p:nvSpPr>
          <p:spPr bwMode="auto">
            <a:xfrm rot="1413173">
              <a:off x="2389" y="1870"/>
              <a:ext cx="942" cy="948"/>
            </a:xfrm>
            <a:custGeom>
              <a:avLst/>
              <a:gdLst>
                <a:gd name="T0" fmla="*/ 195 w 164"/>
                <a:gd name="T1" fmla="*/ 12514 h 165"/>
                <a:gd name="T2" fmla="*/ 1878 w 164"/>
                <a:gd name="T3" fmla="*/ 8153 h 165"/>
                <a:gd name="T4" fmla="*/ 4555 w 164"/>
                <a:gd name="T5" fmla="*/ 4556 h 165"/>
                <a:gd name="T6" fmla="*/ 8151 w 164"/>
                <a:gd name="T7" fmla="*/ 1879 h 165"/>
                <a:gd name="T8" fmla="*/ 12303 w 164"/>
                <a:gd name="T9" fmla="*/ 362 h 165"/>
                <a:gd name="T10" fmla="*/ 17255 w 164"/>
                <a:gd name="T11" fmla="*/ 195 h 165"/>
                <a:gd name="T12" fmla="*/ 21609 w 164"/>
                <a:gd name="T13" fmla="*/ 1321 h 165"/>
                <a:gd name="T14" fmla="*/ 25572 w 164"/>
                <a:gd name="T15" fmla="*/ 3597 h 165"/>
                <a:gd name="T16" fmla="*/ 28438 w 164"/>
                <a:gd name="T17" fmla="*/ 6831 h 165"/>
                <a:gd name="T18" fmla="*/ 30517 w 164"/>
                <a:gd name="T19" fmla="*/ 10991 h 165"/>
                <a:gd name="T20" fmla="*/ 31080 w 164"/>
                <a:gd name="T21" fmla="*/ 15547 h 165"/>
                <a:gd name="T22" fmla="*/ 30517 w 164"/>
                <a:gd name="T23" fmla="*/ 20500 h 165"/>
                <a:gd name="T24" fmla="*/ 28438 w 164"/>
                <a:gd name="T25" fmla="*/ 24458 h 165"/>
                <a:gd name="T26" fmla="*/ 25572 w 164"/>
                <a:gd name="T27" fmla="*/ 27693 h 165"/>
                <a:gd name="T28" fmla="*/ 21609 w 164"/>
                <a:gd name="T29" fmla="*/ 30169 h 165"/>
                <a:gd name="T30" fmla="*/ 17255 w 164"/>
                <a:gd name="T31" fmla="*/ 31295 h 165"/>
                <a:gd name="T32" fmla="*/ 12303 w 164"/>
                <a:gd name="T33" fmla="*/ 30928 h 165"/>
                <a:gd name="T34" fmla="*/ 8151 w 164"/>
                <a:gd name="T35" fmla="*/ 29411 h 165"/>
                <a:gd name="T36" fmla="*/ 4555 w 164"/>
                <a:gd name="T37" fmla="*/ 26739 h 165"/>
                <a:gd name="T38" fmla="*/ 1878 w 164"/>
                <a:gd name="T39" fmla="*/ 23143 h 165"/>
                <a:gd name="T40" fmla="*/ 195 w 164"/>
                <a:gd name="T41" fmla="*/ 18983 h 165"/>
                <a:gd name="T42" fmla="*/ 195 w 164"/>
                <a:gd name="T43" fmla="*/ 15547 h 165"/>
                <a:gd name="T44" fmla="*/ 959 w 164"/>
                <a:gd name="T45" fmla="*/ 10991 h 165"/>
                <a:gd name="T46" fmla="*/ 2837 w 164"/>
                <a:gd name="T47" fmla="*/ 7032 h 165"/>
                <a:gd name="T48" fmla="*/ 4750 w 164"/>
                <a:gd name="T49" fmla="*/ 4751 h 165"/>
                <a:gd name="T50" fmla="*/ 8151 w 164"/>
                <a:gd name="T51" fmla="*/ 2275 h 165"/>
                <a:gd name="T52" fmla="*/ 12303 w 164"/>
                <a:gd name="T53" fmla="*/ 563 h 165"/>
                <a:gd name="T54" fmla="*/ 17255 w 164"/>
                <a:gd name="T55" fmla="*/ 362 h 165"/>
                <a:gd name="T56" fmla="*/ 21609 w 164"/>
                <a:gd name="T57" fmla="*/ 1517 h 165"/>
                <a:gd name="T58" fmla="*/ 25405 w 164"/>
                <a:gd name="T59" fmla="*/ 3798 h 165"/>
                <a:gd name="T60" fmla="*/ 27485 w 164"/>
                <a:gd name="T61" fmla="*/ 5878 h 165"/>
                <a:gd name="T62" fmla="*/ 29759 w 164"/>
                <a:gd name="T63" fmla="*/ 9670 h 165"/>
                <a:gd name="T64" fmla="*/ 30879 w 164"/>
                <a:gd name="T65" fmla="*/ 14030 h 165"/>
                <a:gd name="T66" fmla="*/ 30517 w 164"/>
                <a:gd name="T67" fmla="*/ 18782 h 165"/>
                <a:gd name="T68" fmla="*/ 29001 w 164"/>
                <a:gd name="T69" fmla="*/ 23143 h 165"/>
                <a:gd name="T70" fmla="*/ 26922 w 164"/>
                <a:gd name="T71" fmla="*/ 25981 h 165"/>
                <a:gd name="T72" fmla="*/ 24050 w 164"/>
                <a:gd name="T73" fmla="*/ 28457 h 165"/>
                <a:gd name="T74" fmla="*/ 20092 w 164"/>
                <a:gd name="T75" fmla="*/ 30336 h 165"/>
                <a:gd name="T76" fmla="*/ 15738 w 164"/>
                <a:gd name="T77" fmla="*/ 31094 h 165"/>
                <a:gd name="T78" fmla="*/ 10988 w 164"/>
                <a:gd name="T79" fmla="*/ 30336 h 165"/>
                <a:gd name="T80" fmla="*/ 7025 w 164"/>
                <a:gd name="T81" fmla="*/ 28457 h 165"/>
                <a:gd name="T82" fmla="*/ 4750 w 164"/>
                <a:gd name="T83" fmla="*/ 26538 h 165"/>
                <a:gd name="T84" fmla="*/ 2079 w 164"/>
                <a:gd name="T85" fmla="*/ 23143 h 165"/>
                <a:gd name="T86" fmla="*/ 563 w 164"/>
                <a:gd name="T87" fmla="*/ 18782 h 1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65"/>
                <a:gd name="T134" fmla="*/ 164 w 164"/>
                <a:gd name="T135" fmla="*/ 165 h 1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65">
                  <a:moveTo>
                    <a:pt x="0" y="82"/>
                  </a:moveTo>
                  <a:lnTo>
                    <a:pt x="0" y="74"/>
                  </a:lnTo>
                  <a:lnTo>
                    <a:pt x="1" y="66"/>
                  </a:lnTo>
                  <a:lnTo>
                    <a:pt x="3" y="58"/>
                  </a:lnTo>
                  <a:lnTo>
                    <a:pt x="6" y="50"/>
                  </a:lnTo>
                  <a:lnTo>
                    <a:pt x="10" y="43"/>
                  </a:lnTo>
                  <a:lnTo>
                    <a:pt x="14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6" y="14"/>
                  </a:lnTo>
                  <a:lnTo>
                    <a:pt x="43" y="10"/>
                  </a:lnTo>
                  <a:lnTo>
                    <a:pt x="50" y="7"/>
                  </a:lnTo>
                  <a:lnTo>
                    <a:pt x="57" y="4"/>
                  </a:lnTo>
                  <a:lnTo>
                    <a:pt x="65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9" y="2"/>
                  </a:lnTo>
                  <a:lnTo>
                    <a:pt x="107" y="4"/>
                  </a:lnTo>
                  <a:lnTo>
                    <a:pt x="114" y="7"/>
                  </a:lnTo>
                  <a:lnTo>
                    <a:pt x="122" y="10"/>
                  </a:lnTo>
                  <a:lnTo>
                    <a:pt x="128" y="14"/>
                  </a:lnTo>
                  <a:lnTo>
                    <a:pt x="135" y="19"/>
                  </a:lnTo>
                  <a:lnTo>
                    <a:pt x="140" y="24"/>
                  </a:lnTo>
                  <a:lnTo>
                    <a:pt x="146" y="30"/>
                  </a:lnTo>
                  <a:lnTo>
                    <a:pt x="150" y="36"/>
                  </a:lnTo>
                  <a:lnTo>
                    <a:pt x="154" y="43"/>
                  </a:lnTo>
                  <a:lnTo>
                    <a:pt x="158" y="50"/>
                  </a:lnTo>
                  <a:lnTo>
                    <a:pt x="161" y="58"/>
                  </a:lnTo>
                  <a:lnTo>
                    <a:pt x="163" y="66"/>
                  </a:lnTo>
                  <a:lnTo>
                    <a:pt x="164" y="74"/>
                  </a:lnTo>
                  <a:lnTo>
                    <a:pt x="164" y="82"/>
                  </a:lnTo>
                  <a:lnTo>
                    <a:pt x="164" y="92"/>
                  </a:lnTo>
                  <a:lnTo>
                    <a:pt x="163" y="100"/>
                  </a:lnTo>
                  <a:lnTo>
                    <a:pt x="161" y="108"/>
                  </a:lnTo>
                  <a:lnTo>
                    <a:pt x="158" y="115"/>
                  </a:lnTo>
                  <a:lnTo>
                    <a:pt x="154" y="122"/>
                  </a:lnTo>
                  <a:lnTo>
                    <a:pt x="150" y="129"/>
                  </a:lnTo>
                  <a:lnTo>
                    <a:pt x="146" y="135"/>
                  </a:lnTo>
                  <a:lnTo>
                    <a:pt x="140" y="141"/>
                  </a:lnTo>
                  <a:lnTo>
                    <a:pt x="135" y="146"/>
                  </a:lnTo>
                  <a:lnTo>
                    <a:pt x="128" y="151"/>
                  </a:lnTo>
                  <a:lnTo>
                    <a:pt x="122" y="155"/>
                  </a:lnTo>
                  <a:lnTo>
                    <a:pt x="114" y="159"/>
                  </a:lnTo>
                  <a:lnTo>
                    <a:pt x="107" y="161"/>
                  </a:lnTo>
                  <a:lnTo>
                    <a:pt x="99" y="163"/>
                  </a:lnTo>
                  <a:lnTo>
                    <a:pt x="91" y="165"/>
                  </a:lnTo>
                  <a:lnTo>
                    <a:pt x="83" y="165"/>
                  </a:lnTo>
                  <a:lnTo>
                    <a:pt x="73" y="165"/>
                  </a:lnTo>
                  <a:lnTo>
                    <a:pt x="65" y="163"/>
                  </a:lnTo>
                  <a:lnTo>
                    <a:pt x="57" y="161"/>
                  </a:lnTo>
                  <a:lnTo>
                    <a:pt x="50" y="159"/>
                  </a:lnTo>
                  <a:lnTo>
                    <a:pt x="43" y="155"/>
                  </a:lnTo>
                  <a:lnTo>
                    <a:pt x="36" y="151"/>
                  </a:lnTo>
                  <a:lnTo>
                    <a:pt x="29" y="146"/>
                  </a:lnTo>
                  <a:lnTo>
                    <a:pt x="24" y="141"/>
                  </a:lnTo>
                  <a:lnTo>
                    <a:pt x="18" y="135"/>
                  </a:lnTo>
                  <a:lnTo>
                    <a:pt x="14" y="129"/>
                  </a:lnTo>
                  <a:lnTo>
                    <a:pt x="10" y="122"/>
                  </a:lnTo>
                  <a:lnTo>
                    <a:pt x="6" y="115"/>
                  </a:lnTo>
                  <a:lnTo>
                    <a:pt x="3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2"/>
                  </a:lnTo>
                  <a:close/>
                  <a:moveTo>
                    <a:pt x="1" y="82"/>
                  </a:moveTo>
                  <a:lnTo>
                    <a:pt x="2" y="74"/>
                  </a:lnTo>
                  <a:lnTo>
                    <a:pt x="3" y="66"/>
                  </a:lnTo>
                  <a:lnTo>
                    <a:pt x="5" y="58"/>
                  </a:lnTo>
                  <a:lnTo>
                    <a:pt x="7" y="51"/>
                  </a:lnTo>
                  <a:lnTo>
                    <a:pt x="11" y="44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2" y="28"/>
                  </a:lnTo>
                  <a:lnTo>
                    <a:pt x="25" y="25"/>
                  </a:lnTo>
                  <a:lnTo>
                    <a:pt x="30" y="20"/>
                  </a:lnTo>
                  <a:lnTo>
                    <a:pt x="37" y="16"/>
                  </a:lnTo>
                  <a:lnTo>
                    <a:pt x="43" y="12"/>
                  </a:lnTo>
                  <a:lnTo>
                    <a:pt x="50" y="8"/>
                  </a:lnTo>
                  <a:lnTo>
                    <a:pt x="58" y="5"/>
                  </a:lnTo>
                  <a:lnTo>
                    <a:pt x="65" y="3"/>
                  </a:lnTo>
                  <a:lnTo>
                    <a:pt x="73" y="2"/>
                  </a:lnTo>
                  <a:lnTo>
                    <a:pt x="83" y="2"/>
                  </a:lnTo>
                  <a:lnTo>
                    <a:pt x="91" y="2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1" y="12"/>
                  </a:lnTo>
                  <a:lnTo>
                    <a:pt x="127" y="16"/>
                  </a:lnTo>
                  <a:lnTo>
                    <a:pt x="134" y="20"/>
                  </a:lnTo>
                  <a:lnTo>
                    <a:pt x="137" y="23"/>
                  </a:lnTo>
                  <a:lnTo>
                    <a:pt x="139" y="25"/>
                  </a:lnTo>
                  <a:lnTo>
                    <a:pt x="145" y="31"/>
                  </a:lnTo>
                  <a:lnTo>
                    <a:pt x="149" y="37"/>
                  </a:lnTo>
                  <a:lnTo>
                    <a:pt x="153" y="44"/>
                  </a:lnTo>
                  <a:lnTo>
                    <a:pt x="157" y="51"/>
                  </a:lnTo>
                  <a:lnTo>
                    <a:pt x="159" y="58"/>
                  </a:lnTo>
                  <a:lnTo>
                    <a:pt x="161" y="66"/>
                  </a:lnTo>
                  <a:lnTo>
                    <a:pt x="163" y="74"/>
                  </a:lnTo>
                  <a:lnTo>
                    <a:pt x="163" y="82"/>
                  </a:lnTo>
                  <a:lnTo>
                    <a:pt x="163" y="91"/>
                  </a:lnTo>
                  <a:lnTo>
                    <a:pt x="161" y="99"/>
                  </a:lnTo>
                  <a:lnTo>
                    <a:pt x="159" y="107"/>
                  </a:lnTo>
                  <a:lnTo>
                    <a:pt x="157" y="115"/>
                  </a:lnTo>
                  <a:lnTo>
                    <a:pt x="153" y="122"/>
                  </a:lnTo>
                  <a:lnTo>
                    <a:pt x="149" y="128"/>
                  </a:lnTo>
                  <a:lnTo>
                    <a:pt x="145" y="134"/>
                  </a:lnTo>
                  <a:lnTo>
                    <a:pt x="142" y="137"/>
                  </a:lnTo>
                  <a:lnTo>
                    <a:pt x="139" y="140"/>
                  </a:lnTo>
                  <a:lnTo>
                    <a:pt x="134" y="145"/>
                  </a:lnTo>
                  <a:lnTo>
                    <a:pt x="127" y="150"/>
                  </a:lnTo>
                  <a:lnTo>
                    <a:pt x="121" y="154"/>
                  </a:lnTo>
                  <a:lnTo>
                    <a:pt x="114" y="157"/>
                  </a:lnTo>
                  <a:lnTo>
                    <a:pt x="106" y="160"/>
                  </a:lnTo>
                  <a:lnTo>
                    <a:pt x="99" y="162"/>
                  </a:lnTo>
                  <a:lnTo>
                    <a:pt x="91" y="163"/>
                  </a:lnTo>
                  <a:lnTo>
                    <a:pt x="83" y="164"/>
                  </a:lnTo>
                  <a:lnTo>
                    <a:pt x="73" y="163"/>
                  </a:lnTo>
                  <a:lnTo>
                    <a:pt x="65" y="162"/>
                  </a:lnTo>
                  <a:lnTo>
                    <a:pt x="58" y="160"/>
                  </a:lnTo>
                  <a:lnTo>
                    <a:pt x="50" y="157"/>
                  </a:lnTo>
                  <a:lnTo>
                    <a:pt x="43" y="154"/>
                  </a:lnTo>
                  <a:lnTo>
                    <a:pt x="37" y="150"/>
                  </a:lnTo>
                  <a:lnTo>
                    <a:pt x="30" y="145"/>
                  </a:lnTo>
                  <a:lnTo>
                    <a:pt x="27" y="143"/>
                  </a:lnTo>
                  <a:lnTo>
                    <a:pt x="25" y="140"/>
                  </a:lnTo>
                  <a:lnTo>
                    <a:pt x="19" y="134"/>
                  </a:lnTo>
                  <a:lnTo>
                    <a:pt x="15" y="128"/>
                  </a:lnTo>
                  <a:lnTo>
                    <a:pt x="11" y="122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3" y="99"/>
                  </a:lnTo>
                  <a:lnTo>
                    <a:pt x="2" y="91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1" name="Freeform 263"/>
            <p:cNvSpPr>
              <a:spLocks noEditPoints="1"/>
            </p:cNvSpPr>
            <p:nvPr/>
          </p:nvSpPr>
          <p:spPr bwMode="auto">
            <a:xfrm rot="1413173">
              <a:off x="2394" y="1882"/>
              <a:ext cx="930" cy="930"/>
            </a:xfrm>
            <a:custGeom>
              <a:avLst/>
              <a:gdLst>
                <a:gd name="T0" fmla="*/ 362 w 162"/>
                <a:gd name="T1" fmla="*/ 12096 h 162"/>
                <a:gd name="T2" fmla="*/ 1877 w 162"/>
                <a:gd name="T3" fmla="*/ 7945 h 162"/>
                <a:gd name="T4" fmla="*/ 3990 w 162"/>
                <a:gd name="T5" fmla="*/ 4908 h 162"/>
                <a:gd name="T6" fmla="*/ 6820 w 162"/>
                <a:gd name="T7" fmla="*/ 2635 h 162"/>
                <a:gd name="T8" fmla="*/ 10775 w 162"/>
                <a:gd name="T9" fmla="*/ 563 h 162"/>
                <a:gd name="T10" fmla="*/ 15523 w 162"/>
                <a:gd name="T11" fmla="*/ 0 h 162"/>
                <a:gd name="T12" fmla="*/ 19874 w 162"/>
                <a:gd name="T13" fmla="*/ 563 h 162"/>
                <a:gd name="T14" fmla="*/ 23830 w 162"/>
                <a:gd name="T15" fmla="*/ 2635 h 162"/>
                <a:gd name="T16" fmla="*/ 26103 w 162"/>
                <a:gd name="T17" fmla="*/ 4351 h 162"/>
                <a:gd name="T18" fmla="*/ 28773 w 162"/>
                <a:gd name="T19" fmla="*/ 7945 h 162"/>
                <a:gd name="T20" fmla="*/ 30288 w 162"/>
                <a:gd name="T21" fmla="*/ 12096 h 162"/>
                <a:gd name="T22" fmla="*/ 30650 w 162"/>
                <a:gd name="T23" fmla="*/ 16843 h 162"/>
                <a:gd name="T24" fmla="*/ 29530 w 162"/>
                <a:gd name="T25" fmla="*/ 21390 h 162"/>
                <a:gd name="T26" fmla="*/ 27257 w 162"/>
                <a:gd name="T27" fmla="*/ 24978 h 162"/>
                <a:gd name="T28" fmla="*/ 25179 w 162"/>
                <a:gd name="T29" fmla="*/ 27056 h 162"/>
                <a:gd name="T30" fmla="*/ 21390 w 162"/>
                <a:gd name="T31" fmla="*/ 29329 h 162"/>
                <a:gd name="T32" fmla="*/ 17039 w 162"/>
                <a:gd name="T33" fmla="*/ 30449 h 162"/>
                <a:gd name="T34" fmla="*/ 12096 w 162"/>
                <a:gd name="T35" fmla="*/ 30288 h 162"/>
                <a:gd name="T36" fmla="*/ 7945 w 162"/>
                <a:gd name="T37" fmla="*/ 28773 h 162"/>
                <a:gd name="T38" fmla="*/ 4908 w 162"/>
                <a:gd name="T39" fmla="*/ 26660 h 162"/>
                <a:gd name="T40" fmla="*/ 2635 w 162"/>
                <a:gd name="T41" fmla="*/ 23830 h 162"/>
                <a:gd name="T42" fmla="*/ 758 w 162"/>
                <a:gd name="T43" fmla="*/ 19874 h 162"/>
                <a:gd name="T44" fmla="*/ 0 w 162"/>
                <a:gd name="T45" fmla="*/ 15127 h 162"/>
                <a:gd name="T46" fmla="*/ 563 w 162"/>
                <a:gd name="T47" fmla="*/ 12096 h 162"/>
                <a:gd name="T48" fmla="*/ 2078 w 162"/>
                <a:gd name="T49" fmla="*/ 8140 h 162"/>
                <a:gd name="T50" fmla="*/ 4748 w 162"/>
                <a:gd name="T51" fmla="*/ 4547 h 162"/>
                <a:gd name="T52" fmla="*/ 8140 w 162"/>
                <a:gd name="T53" fmla="*/ 2078 h 162"/>
                <a:gd name="T54" fmla="*/ 12291 w 162"/>
                <a:gd name="T55" fmla="*/ 563 h 162"/>
                <a:gd name="T56" fmla="*/ 17039 w 162"/>
                <a:gd name="T57" fmla="*/ 362 h 162"/>
                <a:gd name="T58" fmla="*/ 21189 w 162"/>
                <a:gd name="T59" fmla="*/ 1320 h 162"/>
                <a:gd name="T60" fmla="*/ 24978 w 162"/>
                <a:gd name="T61" fmla="*/ 3594 h 162"/>
                <a:gd name="T62" fmla="*/ 27814 w 162"/>
                <a:gd name="T63" fmla="*/ 6820 h 162"/>
                <a:gd name="T64" fmla="*/ 29691 w 162"/>
                <a:gd name="T65" fmla="*/ 10775 h 162"/>
                <a:gd name="T66" fmla="*/ 30449 w 162"/>
                <a:gd name="T67" fmla="*/ 15127 h 162"/>
                <a:gd name="T68" fmla="*/ 29691 w 162"/>
                <a:gd name="T69" fmla="*/ 19874 h 162"/>
                <a:gd name="T70" fmla="*/ 27814 w 162"/>
                <a:gd name="T71" fmla="*/ 23663 h 162"/>
                <a:gd name="T72" fmla="*/ 24978 w 162"/>
                <a:gd name="T73" fmla="*/ 26861 h 162"/>
                <a:gd name="T74" fmla="*/ 21189 w 162"/>
                <a:gd name="T75" fmla="*/ 29134 h 162"/>
                <a:gd name="T76" fmla="*/ 17039 w 162"/>
                <a:gd name="T77" fmla="*/ 30288 h 162"/>
                <a:gd name="T78" fmla="*/ 12291 w 162"/>
                <a:gd name="T79" fmla="*/ 30087 h 162"/>
                <a:gd name="T80" fmla="*/ 8140 w 162"/>
                <a:gd name="T81" fmla="*/ 28572 h 162"/>
                <a:gd name="T82" fmla="*/ 4748 w 162"/>
                <a:gd name="T83" fmla="*/ 25902 h 162"/>
                <a:gd name="T84" fmla="*/ 2078 w 162"/>
                <a:gd name="T85" fmla="*/ 22509 h 162"/>
                <a:gd name="T86" fmla="*/ 563 w 162"/>
                <a:gd name="T87" fmla="*/ 18359 h 1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2"/>
                <a:gd name="T133" fmla="*/ 0 h 162"/>
                <a:gd name="T134" fmla="*/ 162 w 162"/>
                <a:gd name="T135" fmla="*/ 162 h 1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2" h="162">
                  <a:moveTo>
                    <a:pt x="0" y="80"/>
                  </a:moveTo>
                  <a:lnTo>
                    <a:pt x="1" y="72"/>
                  </a:lnTo>
                  <a:lnTo>
                    <a:pt x="2" y="64"/>
                  </a:lnTo>
                  <a:lnTo>
                    <a:pt x="4" y="56"/>
                  </a:lnTo>
                  <a:lnTo>
                    <a:pt x="6" y="49"/>
                  </a:lnTo>
                  <a:lnTo>
                    <a:pt x="10" y="42"/>
                  </a:lnTo>
                  <a:lnTo>
                    <a:pt x="14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4" y="1"/>
                  </a:lnTo>
                  <a:lnTo>
                    <a:pt x="72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8" y="1"/>
                  </a:lnTo>
                  <a:lnTo>
                    <a:pt x="105" y="3"/>
                  </a:lnTo>
                  <a:lnTo>
                    <a:pt x="113" y="6"/>
                  </a:lnTo>
                  <a:lnTo>
                    <a:pt x="120" y="10"/>
                  </a:lnTo>
                  <a:lnTo>
                    <a:pt x="126" y="14"/>
                  </a:lnTo>
                  <a:lnTo>
                    <a:pt x="133" y="18"/>
                  </a:lnTo>
                  <a:lnTo>
                    <a:pt x="136" y="21"/>
                  </a:lnTo>
                  <a:lnTo>
                    <a:pt x="138" y="23"/>
                  </a:lnTo>
                  <a:lnTo>
                    <a:pt x="144" y="29"/>
                  </a:lnTo>
                  <a:lnTo>
                    <a:pt x="148" y="35"/>
                  </a:lnTo>
                  <a:lnTo>
                    <a:pt x="152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0" y="64"/>
                  </a:lnTo>
                  <a:lnTo>
                    <a:pt x="162" y="72"/>
                  </a:lnTo>
                  <a:lnTo>
                    <a:pt x="162" y="80"/>
                  </a:lnTo>
                  <a:lnTo>
                    <a:pt x="162" y="89"/>
                  </a:lnTo>
                  <a:lnTo>
                    <a:pt x="160" y="97"/>
                  </a:lnTo>
                  <a:lnTo>
                    <a:pt x="158" y="105"/>
                  </a:lnTo>
                  <a:lnTo>
                    <a:pt x="156" y="113"/>
                  </a:lnTo>
                  <a:lnTo>
                    <a:pt x="152" y="120"/>
                  </a:lnTo>
                  <a:lnTo>
                    <a:pt x="148" y="126"/>
                  </a:lnTo>
                  <a:lnTo>
                    <a:pt x="144" y="132"/>
                  </a:lnTo>
                  <a:lnTo>
                    <a:pt x="141" y="135"/>
                  </a:lnTo>
                  <a:lnTo>
                    <a:pt x="138" y="138"/>
                  </a:lnTo>
                  <a:lnTo>
                    <a:pt x="133" y="143"/>
                  </a:lnTo>
                  <a:lnTo>
                    <a:pt x="126" y="148"/>
                  </a:lnTo>
                  <a:lnTo>
                    <a:pt x="120" y="152"/>
                  </a:lnTo>
                  <a:lnTo>
                    <a:pt x="113" y="155"/>
                  </a:lnTo>
                  <a:lnTo>
                    <a:pt x="105" y="158"/>
                  </a:lnTo>
                  <a:lnTo>
                    <a:pt x="98" y="160"/>
                  </a:lnTo>
                  <a:lnTo>
                    <a:pt x="90" y="161"/>
                  </a:lnTo>
                  <a:lnTo>
                    <a:pt x="82" y="162"/>
                  </a:lnTo>
                  <a:lnTo>
                    <a:pt x="72" y="161"/>
                  </a:lnTo>
                  <a:lnTo>
                    <a:pt x="64" y="160"/>
                  </a:lnTo>
                  <a:lnTo>
                    <a:pt x="57" y="158"/>
                  </a:lnTo>
                  <a:lnTo>
                    <a:pt x="49" y="155"/>
                  </a:lnTo>
                  <a:lnTo>
                    <a:pt x="42" y="152"/>
                  </a:lnTo>
                  <a:lnTo>
                    <a:pt x="36" y="148"/>
                  </a:lnTo>
                  <a:lnTo>
                    <a:pt x="29" y="143"/>
                  </a:lnTo>
                  <a:lnTo>
                    <a:pt x="26" y="141"/>
                  </a:lnTo>
                  <a:lnTo>
                    <a:pt x="24" y="138"/>
                  </a:lnTo>
                  <a:lnTo>
                    <a:pt x="18" y="132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6" y="113"/>
                  </a:lnTo>
                  <a:lnTo>
                    <a:pt x="4" y="105"/>
                  </a:lnTo>
                  <a:lnTo>
                    <a:pt x="2" y="97"/>
                  </a:lnTo>
                  <a:lnTo>
                    <a:pt x="1" y="89"/>
                  </a:lnTo>
                  <a:lnTo>
                    <a:pt x="0" y="80"/>
                  </a:lnTo>
                  <a:close/>
                  <a:moveTo>
                    <a:pt x="2" y="80"/>
                  </a:moveTo>
                  <a:lnTo>
                    <a:pt x="2" y="72"/>
                  </a:lnTo>
                  <a:lnTo>
                    <a:pt x="3" y="64"/>
                  </a:lnTo>
                  <a:lnTo>
                    <a:pt x="5" y="57"/>
                  </a:lnTo>
                  <a:lnTo>
                    <a:pt x="8" y="49"/>
                  </a:lnTo>
                  <a:lnTo>
                    <a:pt x="11" y="43"/>
                  </a:lnTo>
                  <a:lnTo>
                    <a:pt x="15" y="36"/>
                  </a:lnTo>
                  <a:lnTo>
                    <a:pt x="20" y="30"/>
                  </a:lnTo>
                  <a:lnTo>
                    <a:pt x="25" y="24"/>
                  </a:lnTo>
                  <a:lnTo>
                    <a:pt x="30" y="19"/>
                  </a:lnTo>
                  <a:lnTo>
                    <a:pt x="36" y="15"/>
                  </a:lnTo>
                  <a:lnTo>
                    <a:pt x="43" y="11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72" y="2"/>
                  </a:lnTo>
                  <a:lnTo>
                    <a:pt x="82" y="1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5" y="5"/>
                  </a:lnTo>
                  <a:lnTo>
                    <a:pt x="112" y="7"/>
                  </a:lnTo>
                  <a:lnTo>
                    <a:pt x="119" y="11"/>
                  </a:lnTo>
                  <a:lnTo>
                    <a:pt x="126" y="15"/>
                  </a:lnTo>
                  <a:lnTo>
                    <a:pt x="132" y="19"/>
                  </a:lnTo>
                  <a:lnTo>
                    <a:pt x="137" y="24"/>
                  </a:lnTo>
                  <a:lnTo>
                    <a:pt x="142" y="30"/>
                  </a:lnTo>
                  <a:lnTo>
                    <a:pt x="147" y="36"/>
                  </a:lnTo>
                  <a:lnTo>
                    <a:pt x="151" y="43"/>
                  </a:lnTo>
                  <a:lnTo>
                    <a:pt x="154" y="49"/>
                  </a:lnTo>
                  <a:lnTo>
                    <a:pt x="157" y="57"/>
                  </a:lnTo>
                  <a:lnTo>
                    <a:pt x="159" y="64"/>
                  </a:lnTo>
                  <a:lnTo>
                    <a:pt x="160" y="72"/>
                  </a:lnTo>
                  <a:lnTo>
                    <a:pt x="161" y="80"/>
                  </a:lnTo>
                  <a:lnTo>
                    <a:pt x="160" y="89"/>
                  </a:lnTo>
                  <a:lnTo>
                    <a:pt x="159" y="97"/>
                  </a:lnTo>
                  <a:lnTo>
                    <a:pt x="157" y="105"/>
                  </a:lnTo>
                  <a:lnTo>
                    <a:pt x="154" y="112"/>
                  </a:lnTo>
                  <a:lnTo>
                    <a:pt x="151" y="119"/>
                  </a:lnTo>
                  <a:lnTo>
                    <a:pt x="147" y="125"/>
                  </a:lnTo>
                  <a:lnTo>
                    <a:pt x="142" y="131"/>
                  </a:lnTo>
                  <a:lnTo>
                    <a:pt x="137" y="137"/>
                  </a:lnTo>
                  <a:lnTo>
                    <a:pt x="132" y="142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12" y="154"/>
                  </a:lnTo>
                  <a:lnTo>
                    <a:pt x="105" y="157"/>
                  </a:lnTo>
                  <a:lnTo>
                    <a:pt x="97" y="159"/>
                  </a:lnTo>
                  <a:lnTo>
                    <a:pt x="90" y="160"/>
                  </a:lnTo>
                  <a:lnTo>
                    <a:pt x="82" y="160"/>
                  </a:lnTo>
                  <a:lnTo>
                    <a:pt x="72" y="160"/>
                  </a:lnTo>
                  <a:lnTo>
                    <a:pt x="65" y="159"/>
                  </a:lnTo>
                  <a:lnTo>
                    <a:pt x="57" y="157"/>
                  </a:lnTo>
                  <a:lnTo>
                    <a:pt x="50" y="154"/>
                  </a:lnTo>
                  <a:lnTo>
                    <a:pt x="43" y="151"/>
                  </a:lnTo>
                  <a:lnTo>
                    <a:pt x="36" y="147"/>
                  </a:lnTo>
                  <a:lnTo>
                    <a:pt x="30" y="142"/>
                  </a:lnTo>
                  <a:lnTo>
                    <a:pt x="25" y="137"/>
                  </a:lnTo>
                  <a:lnTo>
                    <a:pt x="20" y="131"/>
                  </a:lnTo>
                  <a:lnTo>
                    <a:pt x="15" y="125"/>
                  </a:lnTo>
                  <a:lnTo>
                    <a:pt x="11" y="119"/>
                  </a:lnTo>
                  <a:lnTo>
                    <a:pt x="8" y="112"/>
                  </a:lnTo>
                  <a:lnTo>
                    <a:pt x="5" y="105"/>
                  </a:lnTo>
                  <a:lnTo>
                    <a:pt x="3" y="97"/>
                  </a:lnTo>
                  <a:lnTo>
                    <a:pt x="2" y="89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2" name="Freeform 264"/>
            <p:cNvSpPr>
              <a:spLocks noEditPoints="1"/>
            </p:cNvSpPr>
            <p:nvPr/>
          </p:nvSpPr>
          <p:spPr bwMode="auto">
            <a:xfrm rot="1413173">
              <a:off x="2405" y="1888"/>
              <a:ext cx="914" cy="914"/>
            </a:xfrm>
            <a:custGeom>
              <a:avLst/>
              <a:gdLst>
                <a:gd name="T0" fmla="*/ 195 w 159"/>
                <a:gd name="T1" fmla="*/ 11962 h 159"/>
                <a:gd name="T2" fmla="*/ 1719 w 159"/>
                <a:gd name="T3" fmla="*/ 7962 h 159"/>
                <a:gd name="T4" fmla="*/ 4363 w 159"/>
                <a:gd name="T5" fmla="*/ 4363 h 159"/>
                <a:gd name="T6" fmla="*/ 7801 w 159"/>
                <a:gd name="T7" fmla="*/ 1885 h 159"/>
                <a:gd name="T8" fmla="*/ 11962 w 159"/>
                <a:gd name="T9" fmla="*/ 362 h 159"/>
                <a:gd name="T10" fmla="*/ 16722 w 159"/>
                <a:gd name="T11" fmla="*/ 195 h 159"/>
                <a:gd name="T12" fmla="*/ 20884 w 159"/>
                <a:gd name="T13" fmla="*/ 1121 h 159"/>
                <a:gd name="T14" fmla="*/ 24684 w 159"/>
                <a:gd name="T15" fmla="*/ 3403 h 159"/>
                <a:gd name="T16" fmla="*/ 27558 w 159"/>
                <a:gd name="T17" fmla="*/ 6639 h 159"/>
                <a:gd name="T18" fmla="*/ 29443 w 159"/>
                <a:gd name="T19" fmla="*/ 10640 h 159"/>
                <a:gd name="T20" fmla="*/ 30202 w 159"/>
                <a:gd name="T21" fmla="*/ 15003 h 159"/>
                <a:gd name="T22" fmla="*/ 29443 w 159"/>
                <a:gd name="T23" fmla="*/ 19763 h 159"/>
                <a:gd name="T24" fmla="*/ 27558 w 159"/>
                <a:gd name="T25" fmla="*/ 23563 h 159"/>
                <a:gd name="T26" fmla="*/ 24684 w 159"/>
                <a:gd name="T27" fmla="*/ 26799 h 159"/>
                <a:gd name="T28" fmla="*/ 20884 w 159"/>
                <a:gd name="T29" fmla="*/ 29081 h 159"/>
                <a:gd name="T30" fmla="*/ 16722 w 159"/>
                <a:gd name="T31" fmla="*/ 30202 h 159"/>
                <a:gd name="T32" fmla="*/ 11962 w 159"/>
                <a:gd name="T33" fmla="*/ 30007 h 159"/>
                <a:gd name="T34" fmla="*/ 7801 w 159"/>
                <a:gd name="T35" fmla="*/ 28483 h 159"/>
                <a:gd name="T36" fmla="*/ 4363 w 159"/>
                <a:gd name="T37" fmla="*/ 25839 h 159"/>
                <a:gd name="T38" fmla="*/ 1719 w 159"/>
                <a:gd name="T39" fmla="*/ 22402 h 159"/>
                <a:gd name="T40" fmla="*/ 195 w 159"/>
                <a:gd name="T41" fmla="*/ 18240 h 159"/>
                <a:gd name="T42" fmla="*/ 195 w 159"/>
                <a:gd name="T43" fmla="*/ 15003 h 159"/>
                <a:gd name="T44" fmla="*/ 759 w 159"/>
                <a:gd name="T45" fmla="*/ 10640 h 159"/>
                <a:gd name="T46" fmla="*/ 2644 w 159"/>
                <a:gd name="T47" fmla="*/ 6841 h 159"/>
                <a:gd name="T48" fmla="*/ 5518 w 159"/>
                <a:gd name="T49" fmla="*/ 3604 h 159"/>
                <a:gd name="T50" fmla="*/ 9123 w 159"/>
                <a:gd name="T51" fmla="*/ 1518 h 159"/>
                <a:gd name="T52" fmla="*/ 13480 w 159"/>
                <a:gd name="T53" fmla="*/ 362 h 159"/>
                <a:gd name="T54" fmla="*/ 18044 w 159"/>
                <a:gd name="T55" fmla="*/ 563 h 159"/>
                <a:gd name="T56" fmla="*/ 22241 w 159"/>
                <a:gd name="T57" fmla="*/ 2081 h 159"/>
                <a:gd name="T58" fmla="*/ 25443 w 159"/>
                <a:gd name="T59" fmla="*/ 4559 h 159"/>
                <a:gd name="T60" fmla="*/ 28121 w 159"/>
                <a:gd name="T61" fmla="*/ 7962 h 159"/>
                <a:gd name="T62" fmla="*/ 29639 w 159"/>
                <a:gd name="T63" fmla="*/ 12158 h 159"/>
                <a:gd name="T64" fmla="*/ 29840 w 159"/>
                <a:gd name="T65" fmla="*/ 16722 h 159"/>
                <a:gd name="T66" fmla="*/ 28685 w 159"/>
                <a:gd name="T67" fmla="*/ 20884 h 159"/>
                <a:gd name="T68" fmla="*/ 26403 w 159"/>
                <a:gd name="T69" fmla="*/ 24684 h 159"/>
                <a:gd name="T70" fmla="*/ 23362 w 159"/>
                <a:gd name="T71" fmla="*/ 27558 h 159"/>
                <a:gd name="T72" fmla="*/ 19562 w 159"/>
                <a:gd name="T73" fmla="*/ 29242 h 159"/>
                <a:gd name="T74" fmla="*/ 15199 w 159"/>
                <a:gd name="T75" fmla="*/ 30007 h 159"/>
                <a:gd name="T76" fmla="*/ 10445 w 159"/>
                <a:gd name="T77" fmla="*/ 29242 h 159"/>
                <a:gd name="T78" fmla="*/ 6639 w 159"/>
                <a:gd name="T79" fmla="*/ 27558 h 159"/>
                <a:gd name="T80" fmla="*/ 3604 w 159"/>
                <a:gd name="T81" fmla="*/ 24684 h 159"/>
                <a:gd name="T82" fmla="*/ 1322 w 159"/>
                <a:gd name="T83" fmla="*/ 20884 h 159"/>
                <a:gd name="T84" fmla="*/ 195 w 159"/>
                <a:gd name="T85" fmla="*/ 16722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"/>
                <a:gd name="T130" fmla="*/ 0 h 159"/>
                <a:gd name="T131" fmla="*/ 159 w 159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" h="159">
                  <a:moveTo>
                    <a:pt x="0" y="79"/>
                  </a:moveTo>
                  <a:lnTo>
                    <a:pt x="0" y="71"/>
                  </a:lnTo>
                  <a:lnTo>
                    <a:pt x="1" y="63"/>
                  </a:lnTo>
                  <a:lnTo>
                    <a:pt x="3" y="56"/>
                  </a:lnTo>
                  <a:lnTo>
                    <a:pt x="6" y="48"/>
                  </a:lnTo>
                  <a:lnTo>
                    <a:pt x="9" y="42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8" y="18"/>
                  </a:lnTo>
                  <a:lnTo>
                    <a:pt x="34" y="14"/>
                  </a:lnTo>
                  <a:lnTo>
                    <a:pt x="41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2"/>
                  </a:lnTo>
                  <a:lnTo>
                    <a:pt x="70" y="1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4" y="14"/>
                  </a:lnTo>
                  <a:lnTo>
                    <a:pt x="130" y="18"/>
                  </a:lnTo>
                  <a:lnTo>
                    <a:pt x="135" y="23"/>
                  </a:lnTo>
                  <a:lnTo>
                    <a:pt x="140" y="29"/>
                  </a:lnTo>
                  <a:lnTo>
                    <a:pt x="145" y="35"/>
                  </a:lnTo>
                  <a:lnTo>
                    <a:pt x="149" y="42"/>
                  </a:lnTo>
                  <a:lnTo>
                    <a:pt x="152" y="48"/>
                  </a:lnTo>
                  <a:lnTo>
                    <a:pt x="155" y="56"/>
                  </a:lnTo>
                  <a:lnTo>
                    <a:pt x="157" y="63"/>
                  </a:lnTo>
                  <a:lnTo>
                    <a:pt x="158" y="71"/>
                  </a:lnTo>
                  <a:lnTo>
                    <a:pt x="159" y="79"/>
                  </a:lnTo>
                  <a:lnTo>
                    <a:pt x="158" y="88"/>
                  </a:lnTo>
                  <a:lnTo>
                    <a:pt x="157" y="96"/>
                  </a:lnTo>
                  <a:lnTo>
                    <a:pt x="155" y="104"/>
                  </a:lnTo>
                  <a:lnTo>
                    <a:pt x="152" y="111"/>
                  </a:lnTo>
                  <a:lnTo>
                    <a:pt x="149" y="118"/>
                  </a:lnTo>
                  <a:lnTo>
                    <a:pt x="145" y="124"/>
                  </a:lnTo>
                  <a:lnTo>
                    <a:pt x="140" y="130"/>
                  </a:lnTo>
                  <a:lnTo>
                    <a:pt x="135" y="136"/>
                  </a:lnTo>
                  <a:lnTo>
                    <a:pt x="130" y="141"/>
                  </a:lnTo>
                  <a:lnTo>
                    <a:pt x="124" y="146"/>
                  </a:lnTo>
                  <a:lnTo>
                    <a:pt x="117" y="150"/>
                  </a:lnTo>
                  <a:lnTo>
                    <a:pt x="110" y="153"/>
                  </a:lnTo>
                  <a:lnTo>
                    <a:pt x="103" y="156"/>
                  </a:lnTo>
                  <a:lnTo>
                    <a:pt x="95" y="158"/>
                  </a:lnTo>
                  <a:lnTo>
                    <a:pt x="88" y="159"/>
                  </a:lnTo>
                  <a:lnTo>
                    <a:pt x="80" y="159"/>
                  </a:lnTo>
                  <a:lnTo>
                    <a:pt x="70" y="159"/>
                  </a:lnTo>
                  <a:lnTo>
                    <a:pt x="63" y="158"/>
                  </a:lnTo>
                  <a:lnTo>
                    <a:pt x="55" y="156"/>
                  </a:lnTo>
                  <a:lnTo>
                    <a:pt x="48" y="153"/>
                  </a:lnTo>
                  <a:lnTo>
                    <a:pt x="41" y="150"/>
                  </a:lnTo>
                  <a:lnTo>
                    <a:pt x="34" y="146"/>
                  </a:lnTo>
                  <a:lnTo>
                    <a:pt x="28" y="141"/>
                  </a:lnTo>
                  <a:lnTo>
                    <a:pt x="23" y="136"/>
                  </a:lnTo>
                  <a:lnTo>
                    <a:pt x="18" y="130"/>
                  </a:lnTo>
                  <a:lnTo>
                    <a:pt x="13" y="124"/>
                  </a:lnTo>
                  <a:lnTo>
                    <a:pt x="9" y="118"/>
                  </a:lnTo>
                  <a:lnTo>
                    <a:pt x="6" y="111"/>
                  </a:lnTo>
                  <a:lnTo>
                    <a:pt x="3" y="104"/>
                  </a:lnTo>
                  <a:lnTo>
                    <a:pt x="1" y="96"/>
                  </a:lnTo>
                  <a:lnTo>
                    <a:pt x="0" y="88"/>
                  </a:lnTo>
                  <a:lnTo>
                    <a:pt x="0" y="79"/>
                  </a:lnTo>
                  <a:close/>
                  <a:moveTo>
                    <a:pt x="1" y="79"/>
                  </a:moveTo>
                  <a:lnTo>
                    <a:pt x="1" y="71"/>
                  </a:lnTo>
                  <a:lnTo>
                    <a:pt x="3" y="64"/>
                  </a:lnTo>
                  <a:lnTo>
                    <a:pt x="4" y="56"/>
                  </a:lnTo>
                  <a:lnTo>
                    <a:pt x="7" y="49"/>
                  </a:lnTo>
                  <a:lnTo>
                    <a:pt x="10" y="42"/>
                  </a:lnTo>
                  <a:lnTo>
                    <a:pt x="14" y="36"/>
                  </a:lnTo>
                  <a:lnTo>
                    <a:pt x="19" y="30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5" y="15"/>
                  </a:lnTo>
                  <a:lnTo>
                    <a:pt x="42" y="11"/>
                  </a:lnTo>
                  <a:lnTo>
                    <a:pt x="48" y="8"/>
                  </a:lnTo>
                  <a:lnTo>
                    <a:pt x="55" y="5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2"/>
                  </a:lnTo>
                  <a:lnTo>
                    <a:pt x="87" y="2"/>
                  </a:lnTo>
                  <a:lnTo>
                    <a:pt x="95" y="3"/>
                  </a:lnTo>
                  <a:lnTo>
                    <a:pt x="103" y="5"/>
                  </a:lnTo>
                  <a:lnTo>
                    <a:pt x="110" y="8"/>
                  </a:lnTo>
                  <a:lnTo>
                    <a:pt x="117" y="11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4" y="24"/>
                  </a:lnTo>
                  <a:lnTo>
                    <a:pt x="139" y="30"/>
                  </a:lnTo>
                  <a:lnTo>
                    <a:pt x="144" y="36"/>
                  </a:lnTo>
                  <a:lnTo>
                    <a:pt x="148" y="42"/>
                  </a:lnTo>
                  <a:lnTo>
                    <a:pt x="151" y="49"/>
                  </a:lnTo>
                  <a:lnTo>
                    <a:pt x="154" y="56"/>
                  </a:lnTo>
                  <a:lnTo>
                    <a:pt x="156" y="64"/>
                  </a:lnTo>
                  <a:lnTo>
                    <a:pt x="157" y="71"/>
                  </a:lnTo>
                  <a:lnTo>
                    <a:pt x="157" y="79"/>
                  </a:lnTo>
                  <a:lnTo>
                    <a:pt x="157" y="88"/>
                  </a:lnTo>
                  <a:lnTo>
                    <a:pt x="156" y="96"/>
                  </a:lnTo>
                  <a:lnTo>
                    <a:pt x="154" y="103"/>
                  </a:lnTo>
                  <a:lnTo>
                    <a:pt x="151" y="110"/>
                  </a:lnTo>
                  <a:lnTo>
                    <a:pt x="148" y="117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4" y="135"/>
                  </a:lnTo>
                  <a:lnTo>
                    <a:pt x="129" y="140"/>
                  </a:lnTo>
                  <a:lnTo>
                    <a:pt x="123" y="145"/>
                  </a:lnTo>
                  <a:lnTo>
                    <a:pt x="117" y="148"/>
                  </a:lnTo>
                  <a:lnTo>
                    <a:pt x="110" y="152"/>
                  </a:lnTo>
                  <a:lnTo>
                    <a:pt x="103" y="154"/>
                  </a:lnTo>
                  <a:lnTo>
                    <a:pt x="95" y="156"/>
                  </a:lnTo>
                  <a:lnTo>
                    <a:pt x="87" y="157"/>
                  </a:lnTo>
                  <a:lnTo>
                    <a:pt x="80" y="158"/>
                  </a:lnTo>
                  <a:lnTo>
                    <a:pt x="71" y="157"/>
                  </a:lnTo>
                  <a:lnTo>
                    <a:pt x="63" y="156"/>
                  </a:lnTo>
                  <a:lnTo>
                    <a:pt x="55" y="154"/>
                  </a:lnTo>
                  <a:lnTo>
                    <a:pt x="48" y="152"/>
                  </a:lnTo>
                  <a:lnTo>
                    <a:pt x="42" y="148"/>
                  </a:lnTo>
                  <a:lnTo>
                    <a:pt x="35" y="145"/>
                  </a:lnTo>
                  <a:lnTo>
                    <a:pt x="29" y="140"/>
                  </a:lnTo>
                  <a:lnTo>
                    <a:pt x="24" y="135"/>
                  </a:lnTo>
                  <a:lnTo>
                    <a:pt x="19" y="130"/>
                  </a:lnTo>
                  <a:lnTo>
                    <a:pt x="14" y="124"/>
                  </a:lnTo>
                  <a:lnTo>
                    <a:pt x="10" y="117"/>
                  </a:lnTo>
                  <a:lnTo>
                    <a:pt x="7" y="110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1" y="88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3" name="Freeform 265"/>
            <p:cNvSpPr>
              <a:spLocks noEditPoints="1"/>
            </p:cNvSpPr>
            <p:nvPr/>
          </p:nvSpPr>
          <p:spPr bwMode="auto">
            <a:xfrm rot="1413173">
              <a:off x="2411" y="1899"/>
              <a:ext cx="896" cy="896"/>
            </a:xfrm>
            <a:custGeom>
              <a:avLst/>
              <a:gdLst>
                <a:gd name="T0" fmla="*/ 362 w 156"/>
                <a:gd name="T1" fmla="*/ 11746 h 156"/>
                <a:gd name="T2" fmla="*/ 1717 w 156"/>
                <a:gd name="T3" fmla="*/ 7587 h 156"/>
                <a:gd name="T4" fmla="*/ 4354 w 156"/>
                <a:gd name="T5" fmla="*/ 4158 h 156"/>
                <a:gd name="T6" fmla="*/ 7754 w 156"/>
                <a:gd name="T7" fmla="*/ 1717 h 156"/>
                <a:gd name="T8" fmla="*/ 11746 w 156"/>
                <a:gd name="T9" fmla="*/ 195 h 156"/>
                <a:gd name="T10" fmla="*/ 16295 w 156"/>
                <a:gd name="T11" fmla="*/ 0 h 156"/>
                <a:gd name="T12" fmla="*/ 20648 w 156"/>
                <a:gd name="T13" fmla="*/ 1120 h 156"/>
                <a:gd name="T14" fmla="*/ 24249 w 156"/>
                <a:gd name="T15" fmla="*/ 3234 h 156"/>
                <a:gd name="T16" fmla="*/ 27081 w 156"/>
                <a:gd name="T17" fmla="*/ 6433 h 156"/>
                <a:gd name="T18" fmla="*/ 28999 w 156"/>
                <a:gd name="T19" fmla="*/ 10229 h 156"/>
                <a:gd name="T20" fmla="*/ 29557 w 156"/>
                <a:gd name="T21" fmla="*/ 14583 h 156"/>
                <a:gd name="T22" fmla="*/ 28999 w 156"/>
                <a:gd name="T23" fmla="*/ 19132 h 156"/>
                <a:gd name="T24" fmla="*/ 27081 w 156"/>
                <a:gd name="T25" fmla="*/ 23124 h 156"/>
                <a:gd name="T26" fmla="*/ 24249 w 156"/>
                <a:gd name="T27" fmla="*/ 26162 h 156"/>
                <a:gd name="T28" fmla="*/ 20648 w 156"/>
                <a:gd name="T29" fmla="*/ 28437 h 156"/>
                <a:gd name="T30" fmla="*/ 16295 w 156"/>
                <a:gd name="T31" fmla="*/ 29361 h 156"/>
                <a:gd name="T32" fmla="*/ 11746 w 156"/>
                <a:gd name="T33" fmla="*/ 29195 h 156"/>
                <a:gd name="T34" fmla="*/ 7754 w 156"/>
                <a:gd name="T35" fmla="*/ 27678 h 156"/>
                <a:gd name="T36" fmla="*/ 4354 w 156"/>
                <a:gd name="T37" fmla="*/ 25203 h 156"/>
                <a:gd name="T38" fmla="*/ 1717 w 156"/>
                <a:gd name="T39" fmla="*/ 21808 h 156"/>
                <a:gd name="T40" fmla="*/ 362 w 156"/>
                <a:gd name="T41" fmla="*/ 17817 h 156"/>
                <a:gd name="T42" fmla="*/ 195 w 156"/>
                <a:gd name="T43" fmla="*/ 14583 h 156"/>
                <a:gd name="T44" fmla="*/ 959 w 156"/>
                <a:gd name="T45" fmla="*/ 10425 h 156"/>
                <a:gd name="T46" fmla="*/ 2636 w 156"/>
                <a:gd name="T47" fmla="*/ 6628 h 156"/>
                <a:gd name="T48" fmla="*/ 4555 w 156"/>
                <a:gd name="T49" fmla="*/ 4354 h 156"/>
                <a:gd name="T50" fmla="*/ 7191 w 156"/>
                <a:gd name="T51" fmla="*/ 2274 h 156"/>
                <a:gd name="T52" fmla="*/ 10425 w 156"/>
                <a:gd name="T53" fmla="*/ 758 h 156"/>
                <a:gd name="T54" fmla="*/ 14979 w 156"/>
                <a:gd name="T55" fmla="*/ 195 h 156"/>
                <a:gd name="T56" fmla="*/ 19132 w 156"/>
                <a:gd name="T57" fmla="*/ 758 h 156"/>
                <a:gd name="T58" fmla="*/ 22928 w 156"/>
                <a:gd name="T59" fmla="*/ 2636 h 156"/>
                <a:gd name="T60" fmla="*/ 25008 w 156"/>
                <a:gd name="T61" fmla="*/ 4354 h 156"/>
                <a:gd name="T62" fmla="*/ 27282 w 156"/>
                <a:gd name="T63" fmla="*/ 7191 h 156"/>
                <a:gd name="T64" fmla="*/ 28603 w 156"/>
                <a:gd name="T65" fmla="*/ 10425 h 156"/>
                <a:gd name="T66" fmla="*/ 29361 w 156"/>
                <a:gd name="T67" fmla="*/ 14583 h 156"/>
                <a:gd name="T68" fmla="*/ 28603 w 156"/>
                <a:gd name="T69" fmla="*/ 19132 h 156"/>
                <a:gd name="T70" fmla="*/ 26920 w 156"/>
                <a:gd name="T71" fmla="*/ 22928 h 156"/>
                <a:gd name="T72" fmla="*/ 25008 w 156"/>
                <a:gd name="T73" fmla="*/ 25008 h 156"/>
                <a:gd name="T74" fmla="*/ 22366 w 156"/>
                <a:gd name="T75" fmla="*/ 27081 h 156"/>
                <a:gd name="T76" fmla="*/ 19132 w 156"/>
                <a:gd name="T77" fmla="*/ 28603 h 156"/>
                <a:gd name="T78" fmla="*/ 14979 w 156"/>
                <a:gd name="T79" fmla="*/ 29195 h 156"/>
                <a:gd name="T80" fmla="*/ 10425 w 156"/>
                <a:gd name="T81" fmla="*/ 28603 h 156"/>
                <a:gd name="T82" fmla="*/ 6628 w 156"/>
                <a:gd name="T83" fmla="*/ 26719 h 156"/>
                <a:gd name="T84" fmla="*/ 4555 w 156"/>
                <a:gd name="T85" fmla="*/ 25008 h 156"/>
                <a:gd name="T86" fmla="*/ 2274 w 156"/>
                <a:gd name="T87" fmla="*/ 22366 h 156"/>
                <a:gd name="T88" fmla="*/ 959 w 156"/>
                <a:gd name="T89" fmla="*/ 19132 h 156"/>
                <a:gd name="T90" fmla="*/ 195 w 156"/>
                <a:gd name="T91" fmla="*/ 14583 h 1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"/>
                <a:gd name="T139" fmla="*/ 0 h 156"/>
                <a:gd name="T140" fmla="*/ 156 w 156"/>
                <a:gd name="T141" fmla="*/ 156 h 1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" h="156">
                  <a:moveTo>
                    <a:pt x="0" y="77"/>
                  </a:moveTo>
                  <a:lnTo>
                    <a:pt x="0" y="69"/>
                  </a:lnTo>
                  <a:lnTo>
                    <a:pt x="2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0"/>
                  </a:lnTo>
                  <a:lnTo>
                    <a:pt x="13" y="34"/>
                  </a:lnTo>
                  <a:lnTo>
                    <a:pt x="18" y="28"/>
                  </a:lnTo>
                  <a:lnTo>
                    <a:pt x="23" y="22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41" y="9"/>
                  </a:lnTo>
                  <a:lnTo>
                    <a:pt x="47" y="6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4" y="1"/>
                  </a:lnTo>
                  <a:lnTo>
                    <a:pt x="102" y="3"/>
                  </a:lnTo>
                  <a:lnTo>
                    <a:pt x="109" y="6"/>
                  </a:lnTo>
                  <a:lnTo>
                    <a:pt x="116" y="9"/>
                  </a:lnTo>
                  <a:lnTo>
                    <a:pt x="122" y="13"/>
                  </a:lnTo>
                  <a:lnTo>
                    <a:pt x="128" y="17"/>
                  </a:lnTo>
                  <a:lnTo>
                    <a:pt x="133" y="22"/>
                  </a:lnTo>
                  <a:lnTo>
                    <a:pt x="138" y="28"/>
                  </a:lnTo>
                  <a:lnTo>
                    <a:pt x="143" y="34"/>
                  </a:lnTo>
                  <a:lnTo>
                    <a:pt x="147" y="40"/>
                  </a:lnTo>
                  <a:lnTo>
                    <a:pt x="150" y="47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6" y="69"/>
                  </a:lnTo>
                  <a:lnTo>
                    <a:pt x="156" y="77"/>
                  </a:lnTo>
                  <a:lnTo>
                    <a:pt x="156" y="86"/>
                  </a:lnTo>
                  <a:lnTo>
                    <a:pt x="155" y="94"/>
                  </a:lnTo>
                  <a:lnTo>
                    <a:pt x="153" y="101"/>
                  </a:lnTo>
                  <a:lnTo>
                    <a:pt x="150" y="108"/>
                  </a:lnTo>
                  <a:lnTo>
                    <a:pt x="147" y="115"/>
                  </a:lnTo>
                  <a:lnTo>
                    <a:pt x="143" y="122"/>
                  </a:lnTo>
                  <a:lnTo>
                    <a:pt x="138" y="128"/>
                  </a:lnTo>
                  <a:lnTo>
                    <a:pt x="133" y="133"/>
                  </a:lnTo>
                  <a:lnTo>
                    <a:pt x="128" y="138"/>
                  </a:lnTo>
                  <a:lnTo>
                    <a:pt x="122" y="143"/>
                  </a:lnTo>
                  <a:lnTo>
                    <a:pt x="116" y="146"/>
                  </a:lnTo>
                  <a:lnTo>
                    <a:pt x="109" y="150"/>
                  </a:lnTo>
                  <a:lnTo>
                    <a:pt x="102" y="152"/>
                  </a:lnTo>
                  <a:lnTo>
                    <a:pt x="94" y="154"/>
                  </a:lnTo>
                  <a:lnTo>
                    <a:pt x="86" y="155"/>
                  </a:lnTo>
                  <a:lnTo>
                    <a:pt x="79" y="156"/>
                  </a:lnTo>
                  <a:lnTo>
                    <a:pt x="70" y="155"/>
                  </a:lnTo>
                  <a:lnTo>
                    <a:pt x="62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3" y="133"/>
                  </a:lnTo>
                  <a:lnTo>
                    <a:pt x="18" y="128"/>
                  </a:lnTo>
                  <a:lnTo>
                    <a:pt x="13" y="122"/>
                  </a:lnTo>
                  <a:lnTo>
                    <a:pt x="9" y="115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7"/>
                  </a:lnTo>
                  <a:close/>
                  <a:moveTo>
                    <a:pt x="1" y="77"/>
                  </a:moveTo>
                  <a:lnTo>
                    <a:pt x="2" y="69"/>
                  </a:lnTo>
                  <a:lnTo>
                    <a:pt x="3" y="62"/>
                  </a:lnTo>
                  <a:lnTo>
                    <a:pt x="5" y="55"/>
                  </a:lnTo>
                  <a:lnTo>
                    <a:pt x="7" y="48"/>
                  </a:lnTo>
                  <a:lnTo>
                    <a:pt x="11" y="41"/>
                  </a:lnTo>
                  <a:lnTo>
                    <a:pt x="14" y="35"/>
                  </a:lnTo>
                  <a:lnTo>
                    <a:pt x="16" y="32"/>
                  </a:lnTo>
                  <a:lnTo>
                    <a:pt x="19" y="29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1" y="10"/>
                  </a:lnTo>
                  <a:lnTo>
                    <a:pt x="48" y="7"/>
                  </a:lnTo>
                  <a:lnTo>
                    <a:pt x="55" y="4"/>
                  </a:lnTo>
                  <a:lnTo>
                    <a:pt x="62" y="3"/>
                  </a:lnTo>
                  <a:lnTo>
                    <a:pt x="70" y="1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4" y="3"/>
                  </a:lnTo>
                  <a:lnTo>
                    <a:pt x="101" y="4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21" y="14"/>
                  </a:lnTo>
                  <a:lnTo>
                    <a:pt x="124" y="16"/>
                  </a:lnTo>
                  <a:lnTo>
                    <a:pt x="127" y="18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4" y="38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1" y="55"/>
                  </a:lnTo>
                  <a:lnTo>
                    <a:pt x="153" y="62"/>
                  </a:lnTo>
                  <a:lnTo>
                    <a:pt x="154" y="69"/>
                  </a:lnTo>
                  <a:lnTo>
                    <a:pt x="155" y="77"/>
                  </a:lnTo>
                  <a:lnTo>
                    <a:pt x="154" y="86"/>
                  </a:lnTo>
                  <a:lnTo>
                    <a:pt x="153" y="94"/>
                  </a:lnTo>
                  <a:lnTo>
                    <a:pt x="151" y="101"/>
                  </a:lnTo>
                  <a:lnTo>
                    <a:pt x="149" y="108"/>
                  </a:lnTo>
                  <a:lnTo>
                    <a:pt x="146" y="115"/>
                  </a:lnTo>
                  <a:lnTo>
                    <a:pt x="142" y="121"/>
                  </a:lnTo>
                  <a:lnTo>
                    <a:pt x="140" y="124"/>
                  </a:lnTo>
                  <a:lnTo>
                    <a:pt x="137" y="127"/>
                  </a:lnTo>
                  <a:lnTo>
                    <a:pt x="132" y="132"/>
                  </a:lnTo>
                  <a:lnTo>
                    <a:pt x="127" y="137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5" y="145"/>
                  </a:lnTo>
                  <a:lnTo>
                    <a:pt x="108" y="148"/>
                  </a:lnTo>
                  <a:lnTo>
                    <a:pt x="101" y="151"/>
                  </a:lnTo>
                  <a:lnTo>
                    <a:pt x="94" y="153"/>
                  </a:lnTo>
                  <a:lnTo>
                    <a:pt x="86" y="154"/>
                  </a:lnTo>
                  <a:lnTo>
                    <a:pt x="79" y="154"/>
                  </a:lnTo>
                  <a:lnTo>
                    <a:pt x="70" y="154"/>
                  </a:lnTo>
                  <a:lnTo>
                    <a:pt x="62" y="153"/>
                  </a:lnTo>
                  <a:lnTo>
                    <a:pt x="55" y="151"/>
                  </a:lnTo>
                  <a:lnTo>
                    <a:pt x="48" y="148"/>
                  </a:lnTo>
                  <a:lnTo>
                    <a:pt x="41" y="145"/>
                  </a:lnTo>
                  <a:lnTo>
                    <a:pt x="35" y="141"/>
                  </a:lnTo>
                  <a:lnTo>
                    <a:pt x="32" y="139"/>
                  </a:lnTo>
                  <a:lnTo>
                    <a:pt x="29" y="137"/>
                  </a:lnTo>
                  <a:lnTo>
                    <a:pt x="24" y="132"/>
                  </a:lnTo>
                  <a:lnTo>
                    <a:pt x="19" y="127"/>
                  </a:lnTo>
                  <a:lnTo>
                    <a:pt x="14" y="121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7" y="108"/>
                  </a:lnTo>
                  <a:lnTo>
                    <a:pt x="5" y="101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4" name="Freeform 266"/>
            <p:cNvSpPr>
              <a:spLocks noEditPoints="1"/>
            </p:cNvSpPr>
            <p:nvPr/>
          </p:nvSpPr>
          <p:spPr bwMode="auto">
            <a:xfrm rot="1413173">
              <a:off x="2417" y="1905"/>
              <a:ext cx="884" cy="879"/>
            </a:xfrm>
            <a:custGeom>
              <a:avLst/>
              <a:gdLst>
                <a:gd name="T0" fmla="*/ 362 w 154"/>
                <a:gd name="T1" fmla="*/ 11553 h 153"/>
                <a:gd name="T2" fmla="*/ 1877 w 154"/>
                <a:gd name="T3" fmla="*/ 7589 h 153"/>
                <a:gd name="T4" fmla="*/ 3392 w 154"/>
                <a:gd name="T5" fmla="*/ 5314 h 153"/>
                <a:gd name="T6" fmla="*/ 6423 w 154"/>
                <a:gd name="T7" fmla="*/ 2476 h 153"/>
                <a:gd name="T8" fmla="*/ 8897 w 154"/>
                <a:gd name="T9" fmla="*/ 1120 h 153"/>
                <a:gd name="T10" fmla="*/ 13048 w 154"/>
                <a:gd name="T11" fmla="*/ 0 h 153"/>
                <a:gd name="T12" fmla="*/ 17594 w 154"/>
                <a:gd name="T13" fmla="*/ 362 h 153"/>
                <a:gd name="T14" fmla="*/ 21549 w 154"/>
                <a:gd name="T15" fmla="*/ 1718 h 153"/>
                <a:gd name="T16" fmla="*/ 23822 w 154"/>
                <a:gd name="T17" fmla="*/ 3234 h 153"/>
                <a:gd name="T18" fmla="*/ 26658 w 154"/>
                <a:gd name="T19" fmla="*/ 6435 h 153"/>
                <a:gd name="T20" fmla="*/ 28007 w 154"/>
                <a:gd name="T21" fmla="*/ 8911 h 153"/>
                <a:gd name="T22" fmla="*/ 28931 w 154"/>
                <a:gd name="T23" fmla="*/ 12903 h 153"/>
                <a:gd name="T24" fmla="*/ 28764 w 154"/>
                <a:gd name="T25" fmla="*/ 17626 h 153"/>
                <a:gd name="T26" fmla="*/ 27415 w 154"/>
                <a:gd name="T27" fmla="*/ 21619 h 153"/>
                <a:gd name="T28" fmla="*/ 25734 w 154"/>
                <a:gd name="T29" fmla="*/ 23894 h 153"/>
                <a:gd name="T30" fmla="*/ 22703 w 154"/>
                <a:gd name="T31" fmla="*/ 26537 h 153"/>
                <a:gd name="T32" fmla="*/ 20234 w 154"/>
                <a:gd name="T33" fmla="*/ 27892 h 153"/>
                <a:gd name="T34" fmla="*/ 16078 w 154"/>
                <a:gd name="T35" fmla="*/ 29013 h 153"/>
                <a:gd name="T36" fmla="*/ 11532 w 154"/>
                <a:gd name="T37" fmla="*/ 28812 h 153"/>
                <a:gd name="T38" fmla="*/ 7577 w 154"/>
                <a:gd name="T39" fmla="*/ 27295 h 153"/>
                <a:gd name="T40" fmla="*/ 5304 w 154"/>
                <a:gd name="T41" fmla="*/ 25778 h 153"/>
                <a:gd name="T42" fmla="*/ 2474 w 154"/>
                <a:gd name="T43" fmla="*/ 22739 h 153"/>
                <a:gd name="T44" fmla="*/ 1119 w 154"/>
                <a:gd name="T45" fmla="*/ 20297 h 153"/>
                <a:gd name="T46" fmla="*/ 195 w 154"/>
                <a:gd name="T47" fmla="*/ 16109 h 153"/>
                <a:gd name="T48" fmla="*/ 362 w 154"/>
                <a:gd name="T49" fmla="*/ 13070 h 153"/>
                <a:gd name="T50" fmla="*/ 1515 w 154"/>
                <a:gd name="T51" fmla="*/ 8911 h 153"/>
                <a:gd name="T52" fmla="*/ 3593 w 154"/>
                <a:gd name="T53" fmla="*/ 5510 h 153"/>
                <a:gd name="T54" fmla="*/ 6624 w 154"/>
                <a:gd name="T55" fmla="*/ 2643 h 153"/>
                <a:gd name="T56" fmla="*/ 10212 w 154"/>
                <a:gd name="T57" fmla="*/ 959 h 153"/>
                <a:gd name="T58" fmla="*/ 14764 w 154"/>
                <a:gd name="T59" fmla="*/ 195 h 153"/>
                <a:gd name="T60" fmla="*/ 18914 w 154"/>
                <a:gd name="T61" fmla="*/ 959 h 153"/>
                <a:gd name="T62" fmla="*/ 22508 w 154"/>
                <a:gd name="T63" fmla="*/ 2643 h 153"/>
                <a:gd name="T64" fmla="*/ 25538 w 154"/>
                <a:gd name="T65" fmla="*/ 5510 h 153"/>
                <a:gd name="T66" fmla="*/ 27611 w 154"/>
                <a:gd name="T67" fmla="*/ 8911 h 153"/>
                <a:gd name="T68" fmla="*/ 28764 w 154"/>
                <a:gd name="T69" fmla="*/ 13070 h 153"/>
                <a:gd name="T70" fmla="*/ 28569 w 154"/>
                <a:gd name="T71" fmla="*/ 17459 h 153"/>
                <a:gd name="T72" fmla="*/ 27054 w 154"/>
                <a:gd name="T73" fmla="*/ 21423 h 153"/>
                <a:gd name="T74" fmla="*/ 24580 w 154"/>
                <a:gd name="T75" fmla="*/ 24658 h 153"/>
                <a:gd name="T76" fmla="*/ 21382 w 154"/>
                <a:gd name="T77" fmla="*/ 27128 h 153"/>
                <a:gd name="T78" fmla="*/ 17594 w 154"/>
                <a:gd name="T79" fmla="*/ 28450 h 153"/>
                <a:gd name="T80" fmla="*/ 13048 w 154"/>
                <a:gd name="T81" fmla="*/ 28812 h 153"/>
                <a:gd name="T82" fmla="*/ 8897 w 154"/>
                <a:gd name="T83" fmla="*/ 27691 h 153"/>
                <a:gd name="T84" fmla="*/ 5470 w 154"/>
                <a:gd name="T85" fmla="*/ 25612 h 153"/>
                <a:gd name="T86" fmla="*/ 2836 w 154"/>
                <a:gd name="T87" fmla="*/ 22578 h 153"/>
                <a:gd name="T88" fmla="*/ 953 w 154"/>
                <a:gd name="T89" fmla="*/ 18781 h 153"/>
                <a:gd name="T90" fmla="*/ 362 w 154"/>
                <a:gd name="T91" fmla="*/ 14426 h 1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"/>
                <a:gd name="T139" fmla="*/ 0 h 153"/>
                <a:gd name="T140" fmla="*/ 154 w 154"/>
                <a:gd name="T141" fmla="*/ 153 h 1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" h="153">
                  <a:moveTo>
                    <a:pt x="0" y="76"/>
                  </a:moveTo>
                  <a:lnTo>
                    <a:pt x="1" y="68"/>
                  </a:lnTo>
                  <a:lnTo>
                    <a:pt x="2" y="61"/>
                  </a:lnTo>
                  <a:lnTo>
                    <a:pt x="4" y="54"/>
                  </a:lnTo>
                  <a:lnTo>
                    <a:pt x="6" y="47"/>
                  </a:lnTo>
                  <a:lnTo>
                    <a:pt x="10" y="40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23" y="22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9"/>
                  </a:lnTo>
                  <a:lnTo>
                    <a:pt x="47" y="6"/>
                  </a:lnTo>
                  <a:lnTo>
                    <a:pt x="54" y="3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3" y="2"/>
                  </a:lnTo>
                  <a:lnTo>
                    <a:pt x="100" y="3"/>
                  </a:lnTo>
                  <a:lnTo>
                    <a:pt x="107" y="6"/>
                  </a:lnTo>
                  <a:lnTo>
                    <a:pt x="114" y="9"/>
                  </a:lnTo>
                  <a:lnTo>
                    <a:pt x="120" y="13"/>
                  </a:lnTo>
                  <a:lnTo>
                    <a:pt x="123" y="15"/>
                  </a:lnTo>
                  <a:lnTo>
                    <a:pt x="126" y="17"/>
                  </a:lnTo>
                  <a:lnTo>
                    <a:pt x="131" y="22"/>
                  </a:lnTo>
                  <a:lnTo>
                    <a:pt x="136" y="28"/>
                  </a:lnTo>
                  <a:lnTo>
                    <a:pt x="141" y="34"/>
                  </a:lnTo>
                  <a:lnTo>
                    <a:pt x="143" y="37"/>
                  </a:lnTo>
                  <a:lnTo>
                    <a:pt x="145" y="40"/>
                  </a:lnTo>
                  <a:lnTo>
                    <a:pt x="148" y="47"/>
                  </a:lnTo>
                  <a:lnTo>
                    <a:pt x="150" y="54"/>
                  </a:lnTo>
                  <a:lnTo>
                    <a:pt x="152" y="61"/>
                  </a:lnTo>
                  <a:lnTo>
                    <a:pt x="153" y="68"/>
                  </a:lnTo>
                  <a:lnTo>
                    <a:pt x="154" y="76"/>
                  </a:lnTo>
                  <a:lnTo>
                    <a:pt x="153" y="85"/>
                  </a:lnTo>
                  <a:lnTo>
                    <a:pt x="152" y="93"/>
                  </a:lnTo>
                  <a:lnTo>
                    <a:pt x="150" y="100"/>
                  </a:lnTo>
                  <a:lnTo>
                    <a:pt x="148" y="107"/>
                  </a:lnTo>
                  <a:lnTo>
                    <a:pt x="145" y="114"/>
                  </a:lnTo>
                  <a:lnTo>
                    <a:pt x="141" y="120"/>
                  </a:lnTo>
                  <a:lnTo>
                    <a:pt x="139" y="123"/>
                  </a:lnTo>
                  <a:lnTo>
                    <a:pt x="136" y="126"/>
                  </a:lnTo>
                  <a:lnTo>
                    <a:pt x="131" y="131"/>
                  </a:lnTo>
                  <a:lnTo>
                    <a:pt x="126" y="136"/>
                  </a:lnTo>
                  <a:lnTo>
                    <a:pt x="120" y="140"/>
                  </a:lnTo>
                  <a:lnTo>
                    <a:pt x="117" y="142"/>
                  </a:lnTo>
                  <a:lnTo>
                    <a:pt x="114" y="144"/>
                  </a:lnTo>
                  <a:lnTo>
                    <a:pt x="107" y="147"/>
                  </a:lnTo>
                  <a:lnTo>
                    <a:pt x="100" y="150"/>
                  </a:lnTo>
                  <a:lnTo>
                    <a:pt x="93" y="152"/>
                  </a:lnTo>
                  <a:lnTo>
                    <a:pt x="85" y="153"/>
                  </a:lnTo>
                  <a:lnTo>
                    <a:pt x="78" y="153"/>
                  </a:lnTo>
                  <a:lnTo>
                    <a:pt x="69" y="153"/>
                  </a:lnTo>
                  <a:lnTo>
                    <a:pt x="61" y="152"/>
                  </a:lnTo>
                  <a:lnTo>
                    <a:pt x="54" y="150"/>
                  </a:lnTo>
                  <a:lnTo>
                    <a:pt x="47" y="147"/>
                  </a:lnTo>
                  <a:lnTo>
                    <a:pt x="40" y="144"/>
                  </a:lnTo>
                  <a:lnTo>
                    <a:pt x="34" y="140"/>
                  </a:lnTo>
                  <a:lnTo>
                    <a:pt x="31" y="138"/>
                  </a:lnTo>
                  <a:lnTo>
                    <a:pt x="28" y="136"/>
                  </a:lnTo>
                  <a:lnTo>
                    <a:pt x="23" y="131"/>
                  </a:lnTo>
                  <a:lnTo>
                    <a:pt x="18" y="126"/>
                  </a:lnTo>
                  <a:lnTo>
                    <a:pt x="13" y="120"/>
                  </a:lnTo>
                  <a:lnTo>
                    <a:pt x="11" y="117"/>
                  </a:lnTo>
                  <a:lnTo>
                    <a:pt x="10" y="114"/>
                  </a:lnTo>
                  <a:lnTo>
                    <a:pt x="6" y="107"/>
                  </a:lnTo>
                  <a:lnTo>
                    <a:pt x="4" y="100"/>
                  </a:lnTo>
                  <a:lnTo>
                    <a:pt x="2" y="93"/>
                  </a:lnTo>
                  <a:lnTo>
                    <a:pt x="1" y="85"/>
                  </a:lnTo>
                  <a:lnTo>
                    <a:pt x="0" y="76"/>
                  </a:lnTo>
                  <a:close/>
                  <a:moveTo>
                    <a:pt x="2" y="76"/>
                  </a:moveTo>
                  <a:lnTo>
                    <a:pt x="2" y="69"/>
                  </a:lnTo>
                  <a:lnTo>
                    <a:pt x="3" y="61"/>
                  </a:lnTo>
                  <a:lnTo>
                    <a:pt x="5" y="54"/>
                  </a:lnTo>
                  <a:lnTo>
                    <a:pt x="8" y="47"/>
                  </a:lnTo>
                  <a:lnTo>
                    <a:pt x="11" y="41"/>
                  </a:lnTo>
                  <a:lnTo>
                    <a:pt x="15" y="34"/>
                  </a:lnTo>
                  <a:lnTo>
                    <a:pt x="19" y="29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35" y="14"/>
                  </a:lnTo>
                  <a:lnTo>
                    <a:pt x="41" y="10"/>
                  </a:lnTo>
                  <a:lnTo>
                    <a:pt x="47" y="7"/>
                  </a:lnTo>
                  <a:lnTo>
                    <a:pt x="54" y="5"/>
                  </a:lnTo>
                  <a:lnTo>
                    <a:pt x="61" y="3"/>
                  </a:lnTo>
                  <a:lnTo>
                    <a:pt x="69" y="2"/>
                  </a:lnTo>
                  <a:lnTo>
                    <a:pt x="78" y="1"/>
                  </a:lnTo>
                  <a:lnTo>
                    <a:pt x="85" y="2"/>
                  </a:lnTo>
                  <a:lnTo>
                    <a:pt x="93" y="3"/>
                  </a:lnTo>
                  <a:lnTo>
                    <a:pt x="100" y="5"/>
                  </a:lnTo>
                  <a:lnTo>
                    <a:pt x="107" y="7"/>
                  </a:lnTo>
                  <a:lnTo>
                    <a:pt x="113" y="10"/>
                  </a:lnTo>
                  <a:lnTo>
                    <a:pt x="119" y="14"/>
                  </a:lnTo>
                  <a:lnTo>
                    <a:pt x="125" y="19"/>
                  </a:lnTo>
                  <a:lnTo>
                    <a:pt x="130" y="23"/>
                  </a:lnTo>
                  <a:lnTo>
                    <a:pt x="135" y="29"/>
                  </a:lnTo>
                  <a:lnTo>
                    <a:pt x="140" y="34"/>
                  </a:lnTo>
                  <a:lnTo>
                    <a:pt x="143" y="41"/>
                  </a:lnTo>
                  <a:lnTo>
                    <a:pt x="146" y="47"/>
                  </a:lnTo>
                  <a:lnTo>
                    <a:pt x="149" y="54"/>
                  </a:lnTo>
                  <a:lnTo>
                    <a:pt x="151" y="61"/>
                  </a:lnTo>
                  <a:lnTo>
                    <a:pt x="152" y="69"/>
                  </a:lnTo>
                  <a:lnTo>
                    <a:pt x="152" y="76"/>
                  </a:lnTo>
                  <a:lnTo>
                    <a:pt x="152" y="85"/>
                  </a:lnTo>
                  <a:lnTo>
                    <a:pt x="151" y="92"/>
                  </a:lnTo>
                  <a:lnTo>
                    <a:pt x="149" y="99"/>
                  </a:lnTo>
                  <a:lnTo>
                    <a:pt x="146" y="106"/>
                  </a:lnTo>
                  <a:lnTo>
                    <a:pt x="143" y="113"/>
                  </a:lnTo>
                  <a:lnTo>
                    <a:pt x="140" y="119"/>
                  </a:lnTo>
                  <a:lnTo>
                    <a:pt x="135" y="125"/>
                  </a:lnTo>
                  <a:lnTo>
                    <a:pt x="130" y="130"/>
                  </a:lnTo>
                  <a:lnTo>
                    <a:pt x="125" y="135"/>
                  </a:lnTo>
                  <a:lnTo>
                    <a:pt x="119" y="139"/>
                  </a:lnTo>
                  <a:lnTo>
                    <a:pt x="113" y="143"/>
                  </a:lnTo>
                  <a:lnTo>
                    <a:pt x="107" y="146"/>
                  </a:lnTo>
                  <a:lnTo>
                    <a:pt x="100" y="149"/>
                  </a:lnTo>
                  <a:lnTo>
                    <a:pt x="93" y="150"/>
                  </a:lnTo>
                  <a:lnTo>
                    <a:pt x="85" y="152"/>
                  </a:lnTo>
                  <a:lnTo>
                    <a:pt x="78" y="152"/>
                  </a:lnTo>
                  <a:lnTo>
                    <a:pt x="69" y="152"/>
                  </a:lnTo>
                  <a:lnTo>
                    <a:pt x="61" y="150"/>
                  </a:lnTo>
                  <a:lnTo>
                    <a:pt x="54" y="149"/>
                  </a:lnTo>
                  <a:lnTo>
                    <a:pt x="47" y="146"/>
                  </a:lnTo>
                  <a:lnTo>
                    <a:pt x="41" y="143"/>
                  </a:lnTo>
                  <a:lnTo>
                    <a:pt x="35" y="139"/>
                  </a:lnTo>
                  <a:lnTo>
                    <a:pt x="29" y="135"/>
                  </a:lnTo>
                  <a:lnTo>
                    <a:pt x="24" y="130"/>
                  </a:lnTo>
                  <a:lnTo>
                    <a:pt x="19" y="125"/>
                  </a:lnTo>
                  <a:lnTo>
                    <a:pt x="15" y="119"/>
                  </a:lnTo>
                  <a:lnTo>
                    <a:pt x="11" y="113"/>
                  </a:lnTo>
                  <a:lnTo>
                    <a:pt x="8" y="106"/>
                  </a:lnTo>
                  <a:lnTo>
                    <a:pt x="5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5" name="Freeform 267"/>
            <p:cNvSpPr>
              <a:spLocks noEditPoints="1"/>
            </p:cNvSpPr>
            <p:nvPr/>
          </p:nvSpPr>
          <p:spPr bwMode="auto">
            <a:xfrm rot="1413173">
              <a:off x="2429" y="1910"/>
              <a:ext cx="862" cy="868"/>
            </a:xfrm>
            <a:custGeom>
              <a:avLst/>
              <a:gdLst>
                <a:gd name="T0" fmla="*/ 195 w 150"/>
                <a:gd name="T1" fmla="*/ 11399 h 151"/>
                <a:gd name="T2" fmla="*/ 1718 w 150"/>
                <a:gd name="T3" fmla="*/ 7599 h 151"/>
                <a:gd name="T4" fmla="*/ 4161 w 150"/>
                <a:gd name="T5" fmla="*/ 4162 h 151"/>
                <a:gd name="T6" fmla="*/ 7396 w 150"/>
                <a:gd name="T7" fmla="*/ 1719 h 151"/>
                <a:gd name="T8" fmla="*/ 11195 w 150"/>
                <a:gd name="T9" fmla="*/ 362 h 151"/>
                <a:gd name="T10" fmla="*/ 15752 w 150"/>
                <a:gd name="T11" fmla="*/ 195 h 151"/>
                <a:gd name="T12" fmla="*/ 19912 w 150"/>
                <a:gd name="T13" fmla="*/ 1121 h 151"/>
                <a:gd name="T14" fmla="*/ 23349 w 150"/>
                <a:gd name="T15" fmla="*/ 3403 h 151"/>
                <a:gd name="T16" fmla="*/ 26188 w 150"/>
                <a:gd name="T17" fmla="*/ 6277 h 151"/>
                <a:gd name="T18" fmla="*/ 27906 w 150"/>
                <a:gd name="T19" fmla="*/ 10077 h 151"/>
                <a:gd name="T20" fmla="*/ 28469 w 150"/>
                <a:gd name="T21" fmla="*/ 14244 h 151"/>
                <a:gd name="T22" fmla="*/ 27906 w 150"/>
                <a:gd name="T23" fmla="*/ 18602 h 151"/>
                <a:gd name="T24" fmla="*/ 26188 w 150"/>
                <a:gd name="T25" fmla="*/ 22401 h 151"/>
                <a:gd name="T26" fmla="*/ 23349 w 150"/>
                <a:gd name="T27" fmla="*/ 25442 h 151"/>
                <a:gd name="T28" fmla="*/ 19912 w 150"/>
                <a:gd name="T29" fmla="*/ 27558 h 151"/>
                <a:gd name="T30" fmla="*/ 15752 w 150"/>
                <a:gd name="T31" fmla="*/ 28684 h 151"/>
                <a:gd name="T32" fmla="*/ 11195 w 150"/>
                <a:gd name="T33" fmla="*/ 28316 h 151"/>
                <a:gd name="T34" fmla="*/ 7396 w 150"/>
                <a:gd name="T35" fmla="*/ 26965 h 151"/>
                <a:gd name="T36" fmla="*/ 4161 w 150"/>
                <a:gd name="T37" fmla="*/ 24517 h 151"/>
                <a:gd name="T38" fmla="*/ 1718 w 150"/>
                <a:gd name="T39" fmla="*/ 21280 h 151"/>
                <a:gd name="T40" fmla="*/ 195 w 150"/>
                <a:gd name="T41" fmla="*/ 17280 h 151"/>
                <a:gd name="T42" fmla="*/ 195 w 150"/>
                <a:gd name="T43" fmla="*/ 14244 h 151"/>
                <a:gd name="T44" fmla="*/ 759 w 150"/>
                <a:gd name="T45" fmla="*/ 10077 h 151"/>
                <a:gd name="T46" fmla="*/ 2643 w 150"/>
                <a:gd name="T47" fmla="*/ 6444 h 151"/>
                <a:gd name="T48" fmla="*/ 5316 w 150"/>
                <a:gd name="T49" fmla="*/ 3604 h 151"/>
                <a:gd name="T50" fmla="*/ 8155 w 150"/>
                <a:gd name="T51" fmla="*/ 1719 h 151"/>
                <a:gd name="T52" fmla="*/ 11396 w 150"/>
                <a:gd name="T53" fmla="*/ 563 h 151"/>
                <a:gd name="T54" fmla="*/ 15752 w 150"/>
                <a:gd name="T55" fmla="*/ 362 h 151"/>
                <a:gd name="T56" fmla="*/ 19751 w 150"/>
                <a:gd name="T57" fmla="*/ 1518 h 151"/>
                <a:gd name="T58" fmla="*/ 23148 w 150"/>
                <a:gd name="T59" fmla="*/ 3604 h 151"/>
                <a:gd name="T60" fmla="*/ 25826 w 150"/>
                <a:gd name="T61" fmla="*/ 6444 h 151"/>
                <a:gd name="T62" fmla="*/ 27147 w 150"/>
                <a:gd name="T63" fmla="*/ 8921 h 151"/>
                <a:gd name="T64" fmla="*/ 28268 w 150"/>
                <a:gd name="T65" fmla="*/ 12922 h 151"/>
                <a:gd name="T66" fmla="*/ 27906 w 150"/>
                <a:gd name="T67" fmla="*/ 17280 h 151"/>
                <a:gd name="T68" fmla="*/ 26584 w 150"/>
                <a:gd name="T69" fmla="*/ 21079 h 151"/>
                <a:gd name="T70" fmla="*/ 24107 w 150"/>
                <a:gd name="T71" fmla="*/ 24321 h 151"/>
                <a:gd name="T72" fmla="*/ 20872 w 150"/>
                <a:gd name="T73" fmla="*/ 26799 h 151"/>
                <a:gd name="T74" fmla="*/ 18395 w 150"/>
                <a:gd name="T75" fmla="*/ 27724 h 151"/>
                <a:gd name="T76" fmla="*/ 14430 w 150"/>
                <a:gd name="T77" fmla="*/ 28483 h 151"/>
                <a:gd name="T78" fmla="*/ 10074 w 150"/>
                <a:gd name="T79" fmla="*/ 27724 h 151"/>
                <a:gd name="T80" fmla="*/ 6442 w 150"/>
                <a:gd name="T81" fmla="*/ 26040 h 151"/>
                <a:gd name="T82" fmla="*/ 3402 w 150"/>
                <a:gd name="T83" fmla="*/ 23361 h 151"/>
                <a:gd name="T84" fmla="*/ 1517 w 150"/>
                <a:gd name="T85" fmla="*/ 20522 h 151"/>
                <a:gd name="T86" fmla="*/ 563 w 150"/>
                <a:gd name="T87" fmla="*/ 17280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"/>
                <a:gd name="T133" fmla="*/ 0 h 151"/>
                <a:gd name="T134" fmla="*/ 150 w 150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" h="151">
                  <a:moveTo>
                    <a:pt x="0" y="75"/>
                  </a:moveTo>
                  <a:lnTo>
                    <a:pt x="0" y="68"/>
                  </a:lnTo>
                  <a:lnTo>
                    <a:pt x="1" y="60"/>
                  </a:lnTo>
                  <a:lnTo>
                    <a:pt x="3" y="53"/>
                  </a:lnTo>
                  <a:lnTo>
                    <a:pt x="6" y="46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7" y="18"/>
                  </a:lnTo>
                  <a:lnTo>
                    <a:pt x="33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5" y="6"/>
                  </a:lnTo>
                  <a:lnTo>
                    <a:pt x="111" y="9"/>
                  </a:lnTo>
                  <a:lnTo>
                    <a:pt x="117" y="13"/>
                  </a:lnTo>
                  <a:lnTo>
                    <a:pt x="123" y="18"/>
                  </a:lnTo>
                  <a:lnTo>
                    <a:pt x="128" y="22"/>
                  </a:lnTo>
                  <a:lnTo>
                    <a:pt x="133" y="28"/>
                  </a:lnTo>
                  <a:lnTo>
                    <a:pt x="138" y="33"/>
                  </a:lnTo>
                  <a:lnTo>
                    <a:pt x="141" y="40"/>
                  </a:lnTo>
                  <a:lnTo>
                    <a:pt x="144" y="46"/>
                  </a:lnTo>
                  <a:lnTo>
                    <a:pt x="147" y="53"/>
                  </a:lnTo>
                  <a:lnTo>
                    <a:pt x="149" y="60"/>
                  </a:lnTo>
                  <a:lnTo>
                    <a:pt x="150" y="68"/>
                  </a:lnTo>
                  <a:lnTo>
                    <a:pt x="150" y="75"/>
                  </a:lnTo>
                  <a:lnTo>
                    <a:pt x="150" y="84"/>
                  </a:lnTo>
                  <a:lnTo>
                    <a:pt x="149" y="91"/>
                  </a:lnTo>
                  <a:lnTo>
                    <a:pt x="147" y="98"/>
                  </a:lnTo>
                  <a:lnTo>
                    <a:pt x="144" y="105"/>
                  </a:lnTo>
                  <a:lnTo>
                    <a:pt x="141" y="112"/>
                  </a:lnTo>
                  <a:lnTo>
                    <a:pt x="138" y="118"/>
                  </a:lnTo>
                  <a:lnTo>
                    <a:pt x="133" y="124"/>
                  </a:lnTo>
                  <a:lnTo>
                    <a:pt x="128" y="129"/>
                  </a:lnTo>
                  <a:lnTo>
                    <a:pt x="123" y="134"/>
                  </a:lnTo>
                  <a:lnTo>
                    <a:pt x="117" y="138"/>
                  </a:lnTo>
                  <a:lnTo>
                    <a:pt x="111" y="142"/>
                  </a:lnTo>
                  <a:lnTo>
                    <a:pt x="105" y="145"/>
                  </a:lnTo>
                  <a:lnTo>
                    <a:pt x="98" y="148"/>
                  </a:lnTo>
                  <a:lnTo>
                    <a:pt x="91" y="149"/>
                  </a:lnTo>
                  <a:lnTo>
                    <a:pt x="83" y="151"/>
                  </a:lnTo>
                  <a:lnTo>
                    <a:pt x="76" y="151"/>
                  </a:lnTo>
                  <a:lnTo>
                    <a:pt x="67" y="151"/>
                  </a:lnTo>
                  <a:lnTo>
                    <a:pt x="59" y="149"/>
                  </a:lnTo>
                  <a:lnTo>
                    <a:pt x="52" y="148"/>
                  </a:lnTo>
                  <a:lnTo>
                    <a:pt x="45" y="145"/>
                  </a:lnTo>
                  <a:lnTo>
                    <a:pt x="39" y="142"/>
                  </a:lnTo>
                  <a:lnTo>
                    <a:pt x="33" y="138"/>
                  </a:lnTo>
                  <a:lnTo>
                    <a:pt x="27" y="134"/>
                  </a:lnTo>
                  <a:lnTo>
                    <a:pt x="22" y="129"/>
                  </a:lnTo>
                  <a:lnTo>
                    <a:pt x="17" y="124"/>
                  </a:lnTo>
                  <a:lnTo>
                    <a:pt x="13" y="118"/>
                  </a:lnTo>
                  <a:lnTo>
                    <a:pt x="9" y="112"/>
                  </a:lnTo>
                  <a:lnTo>
                    <a:pt x="6" y="105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5"/>
                  </a:lnTo>
                  <a:close/>
                  <a:moveTo>
                    <a:pt x="1" y="75"/>
                  </a:moveTo>
                  <a:lnTo>
                    <a:pt x="2" y="68"/>
                  </a:lnTo>
                  <a:lnTo>
                    <a:pt x="3" y="60"/>
                  </a:lnTo>
                  <a:lnTo>
                    <a:pt x="4" y="53"/>
                  </a:lnTo>
                  <a:lnTo>
                    <a:pt x="7" y="47"/>
                  </a:lnTo>
                  <a:lnTo>
                    <a:pt x="10" y="40"/>
                  </a:lnTo>
                  <a:lnTo>
                    <a:pt x="14" y="34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8" y="19"/>
                  </a:lnTo>
                  <a:lnTo>
                    <a:pt x="34" y="14"/>
                  </a:lnTo>
                  <a:lnTo>
                    <a:pt x="40" y="11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53" y="5"/>
                  </a:lnTo>
                  <a:lnTo>
                    <a:pt x="60" y="3"/>
                  </a:lnTo>
                  <a:lnTo>
                    <a:pt x="67" y="2"/>
                  </a:lnTo>
                  <a:lnTo>
                    <a:pt x="76" y="2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4" y="8"/>
                  </a:lnTo>
                  <a:lnTo>
                    <a:pt x="110" y="11"/>
                  </a:lnTo>
                  <a:lnTo>
                    <a:pt x="117" y="14"/>
                  </a:lnTo>
                  <a:lnTo>
                    <a:pt x="122" y="19"/>
                  </a:lnTo>
                  <a:lnTo>
                    <a:pt x="127" y="23"/>
                  </a:lnTo>
                  <a:lnTo>
                    <a:pt x="132" y="29"/>
                  </a:lnTo>
                  <a:lnTo>
                    <a:pt x="136" y="34"/>
                  </a:lnTo>
                  <a:lnTo>
                    <a:pt x="140" y="40"/>
                  </a:lnTo>
                  <a:lnTo>
                    <a:pt x="142" y="43"/>
                  </a:lnTo>
                  <a:lnTo>
                    <a:pt x="143" y="47"/>
                  </a:lnTo>
                  <a:lnTo>
                    <a:pt x="146" y="53"/>
                  </a:lnTo>
                  <a:lnTo>
                    <a:pt x="147" y="60"/>
                  </a:lnTo>
                  <a:lnTo>
                    <a:pt x="149" y="68"/>
                  </a:lnTo>
                  <a:lnTo>
                    <a:pt x="149" y="75"/>
                  </a:lnTo>
                  <a:lnTo>
                    <a:pt x="149" y="84"/>
                  </a:lnTo>
                  <a:lnTo>
                    <a:pt x="147" y="91"/>
                  </a:lnTo>
                  <a:lnTo>
                    <a:pt x="146" y="98"/>
                  </a:lnTo>
                  <a:lnTo>
                    <a:pt x="143" y="105"/>
                  </a:lnTo>
                  <a:lnTo>
                    <a:pt x="140" y="111"/>
                  </a:lnTo>
                  <a:lnTo>
                    <a:pt x="136" y="117"/>
                  </a:lnTo>
                  <a:lnTo>
                    <a:pt x="132" y="123"/>
                  </a:lnTo>
                  <a:lnTo>
                    <a:pt x="127" y="128"/>
                  </a:lnTo>
                  <a:lnTo>
                    <a:pt x="122" y="133"/>
                  </a:lnTo>
                  <a:lnTo>
                    <a:pt x="117" y="137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4"/>
                  </a:lnTo>
                  <a:lnTo>
                    <a:pt x="97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6" y="150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6" y="144"/>
                  </a:lnTo>
                  <a:lnTo>
                    <a:pt x="40" y="141"/>
                  </a:lnTo>
                  <a:lnTo>
                    <a:pt x="34" y="137"/>
                  </a:lnTo>
                  <a:lnTo>
                    <a:pt x="28" y="133"/>
                  </a:lnTo>
                  <a:lnTo>
                    <a:pt x="23" y="128"/>
                  </a:lnTo>
                  <a:lnTo>
                    <a:pt x="18" y="123"/>
                  </a:lnTo>
                  <a:lnTo>
                    <a:pt x="14" y="117"/>
                  </a:lnTo>
                  <a:lnTo>
                    <a:pt x="10" y="111"/>
                  </a:lnTo>
                  <a:lnTo>
                    <a:pt x="8" y="108"/>
                  </a:lnTo>
                  <a:lnTo>
                    <a:pt x="7" y="105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2" y="8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6" name="Freeform 268"/>
            <p:cNvSpPr>
              <a:spLocks noEditPoints="1"/>
            </p:cNvSpPr>
            <p:nvPr/>
          </p:nvSpPr>
          <p:spPr bwMode="auto">
            <a:xfrm rot="1413173">
              <a:off x="2434" y="1922"/>
              <a:ext cx="850" cy="850"/>
            </a:xfrm>
            <a:custGeom>
              <a:avLst/>
              <a:gdLst>
                <a:gd name="T0" fmla="*/ 362 w 148"/>
                <a:gd name="T1" fmla="*/ 10987 h 148"/>
                <a:gd name="T2" fmla="*/ 1717 w 148"/>
                <a:gd name="T3" fmla="*/ 7191 h 148"/>
                <a:gd name="T4" fmla="*/ 4158 w 148"/>
                <a:gd name="T5" fmla="*/ 3992 h 148"/>
                <a:gd name="T6" fmla="*/ 7386 w 148"/>
                <a:gd name="T7" fmla="*/ 1717 h 148"/>
                <a:gd name="T8" fmla="*/ 9861 w 148"/>
                <a:gd name="T9" fmla="*/ 563 h 148"/>
                <a:gd name="T10" fmla="*/ 14215 w 148"/>
                <a:gd name="T11" fmla="*/ 0 h 148"/>
                <a:gd name="T12" fmla="*/ 18177 w 148"/>
                <a:gd name="T13" fmla="*/ 563 h 148"/>
                <a:gd name="T14" fmla="*/ 21968 w 148"/>
                <a:gd name="T15" fmla="*/ 2274 h 148"/>
                <a:gd name="T16" fmla="*/ 24805 w 148"/>
                <a:gd name="T17" fmla="*/ 5111 h 148"/>
                <a:gd name="T18" fmla="*/ 26718 w 148"/>
                <a:gd name="T19" fmla="*/ 7753 h 148"/>
                <a:gd name="T20" fmla="*/ 27677 w 148"/>
                <a:gd name="T21" fmla="*/ 10987 h 148"/>
                <a:gd name="T22" fmla="*/ 28039 w 148"/>
                <a:gd name="T23" fmla="*/ 15535 h 148"/>
                <a:gd name="T24" fmla="*/ 26913 w 148"/>
                <a:gd name="T25" fmla="*/ 19527 h 148"/>
                <a:gd name="T26" fmla="*/ 24805 w 148"/>
                <a:gd name="T27" fmla="*/ 22927 h 148"/>
                <a:gd name="T28" fmla="*/ 21968 w 148"/>
                <a:gd name="T29" fmla="*/ 25563 h 148"/>
                <a:gd name="T30" fmla="*/ 19527 w 148"/>
                <a:gd name="T31" fmla="*/ 26913 h 148"/>
                <a:gd name="T32" fmla="*/ 15535 w 148"/>
                <a:gd name="T33" fmla="*/ 27838 h 148"/>
                <a:gd name="T34" fmla="*/ 11182 w 148"/>
                <a:gd name="T35" fmla="*/ 27677 h 148"/>
                <a:gd name="T36" fmla="*/ 7386 w 148"/>
                <a:gd name="T37" fmla="*/ 26321 h 148"/>
                <a:gd name="T38" fmla="*/ 4158 w 148"/>
                <a:gd name="T39" fmla="*/ 23880 h 148"/>
                <a:gd name="T40" fmla="*/ 1717 w 148"/>
                <a:gd name="T41" fmla="*/ 20647 h 148"/>
                <a:gd name="T42" fmla="*/ 563 w 148"/>
                <a:gd name="T43" fmla="*/ 18177 h 148"/>
                <a:gd name="T44" fmla="*/ 0 w 148"/>
                <a:gd name="T45" fmla="*/ 13818 h 148"/>
                <a:gd name="T46" fmla="*/ 563 w 148"/>
                <a:gd name="T47" fmla="*/ 11182 h 148"/>
                <a:gd name="T48" fmla="*/ 1878 w 148"/>
                <a:gd name="T49" fmla="*/ 7386 h 148"/>
                <a:gd name="T50" fmla="*/ 4353 w 148"/>
                <a:gd name="T51" fmla="*/ 4158 h 148"/>
                <a:gd name="T52" fmla="*/ 7386 w 148"/>
                <a:gd name="T53" fmla="*/ 1878 h 148"/>
                <a:gd name="T54" fmla="*/ 11182 w 148"/>
                <a:gd name="T55" fmla="*/ 563 h 148"/>
                <a:gd name="T56" fmla="*/ 15535 w 148"/>
                <a:gd name="T57" fmla="*/ 362 h 148"/>
                <a:gd name="T58" fmla="*/ 19527 w 148"/>
                <a:gd name="T59" fmla="*/ 1321 h 148"/>
                <a:gd name="T60" fmla="*/ 22726 w 148"/>
                <a:gd name="T61" fmla="*/ 3400 h 148"/>
                <a:gd name="T62" fmla="*/ 25397 w 148"/>
                <a:gd name="T63" fmla="*/ 6266 h 148"/>
                <a:gd name="T64" fmla="*/ 27079 w 148"/>
                <a:gd name="T65" fmla="*/ 9861 h 148"/>
                <a:gd name="T66" fmla="*/ 27677 w 148"/>
                <a:gd name="T67" fmla="*/ 13818 h 148"/>
                <a:gd name="T68" fmla="*/ 27079 w 148"/>
                <a:gd name="T69" fmla="*/ 18177 h 148"/>
                <a:gd name="T70" fmla="*/ 25397 w 148"/>
                <a:gd name="T71" fmla="*/ 21606 h 148"/>
                <a:gd name="T72" fmla="*/ 22726 w 148"/>
                <a:gd name="T73" fmla="*/ 24639 h 148"/>
                <a:gd name="T74" fmla="*/ 19527 w 148"/>
                <a:gd name="T75" fmla="*/ 26718 h 148"/>
                <a:gd name="T76" fmla="*/ 15535 w 148"/>
                <a:gd name="T77" fmla="*/ 27677 h 148"/>
                <a:gd name="T78" fmla="*/ 11182 w 148"/>
                <a:gd name="T79" fmla="*/ 27476 h 148"/>
                <a:gd name="T80" fmla="*/ 7386 w 148"/>
                <a:gd name="T81" fmla="*/ 25959 h 148"/>
                <a:gd name="T82" fmla="*/ 4353 w 148"/>
                <a:gd name="T83" fmla="*/ 23685 h 148"/>
                <a:gd name="T84" fmla="*/ 1878 w 148"/>
                <a:gd name="T85" fmla="*/ 20647 h 148"/>
                <a:gd name="T86" fmla="*/ 563 w 148"/>
                <a:gd name="T87" fmla="*/ 16856 h 1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8"/>
                <a:gd name="T133" fmla="*/ 0 h 148"/>
                <a:gd name="T134" fmla="*/ 148 w 148"/>
                <a:gd name="T135" fmla="*/ 148 h 1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8" h="148">
                  <a:moveTo>
                    <a:pt x="0" y="73"/>
                  </a:moveTo>
                  <a:lnTo>
                    <a:pt x="1" y="66"/>
                  </a:lnTo>
                  <a:lnTo>
                    <a:pt x="2" y="58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2" y="21"/>
                  </a:lnTo>
                  <a:lnTo>
                    <a:pt x="27" y="17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59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3"/>
                  </a:lnTo>
                  <a:lnTo>
                    <a:pt x="103" y="6"/>
                  </a:lnTo>
                  <a:lnTo>
                    <a:pt x="109" y="9"/>
                  </a:lnTo>
                  <a:lnTo>
                    <a:pt x="116" y="12"/>
                  </a:lnTo>
                  <a:lnTo>
                    <a:pt x="121" y="17"/>
                  </a:lnTo>
                  <a:lnTo>
                    <a:pt x="126" y="21"/>
                  </a:lnTo>
                  <a:lnTo>
                    <a:pt x="131" y="27"/>
                  </a:lnTo>
                  <a:lnTo>
                    <a:pt x="135" y="32"/>
                  </a:lnTo>
                  <a:lnTo>
                    <a:pt x="139" y="38"/>
                  </a:lnTo>
                  <a:lnTo>
                    <a:pt x="141" y="41"/>
                  </a:lnTo>
                  <a:lnTo>
                    <a:pt x="142" y="45"/>
                  </a:lnTo>
                  <a:lnTo>
                    <a:pt x="145" y="51"/>
                  </a:lnTo>
                  <a:lnTo>
                    <a:pt x="146" y="58"/>
                  </a:lnTo>
                  <a:lnTo>
                    <a:pt x="148" y="66"/>
                  </a:lnTo>
                  <a:lnTo>
                    <a:pt x="148" y="73"/>
                  </a:lnTo>
                  <a:lnTo>
                    <a:pt x="148" y="82"/>
                  </a:lnTo>
                  <a:lnTo>
                    <a:pt x="146" y="89"/>
                  </a:lnTo>
                  <a:lnTo>
                    <a:pt x="145" y="96"/>
                  </a:lnTo>
                  <a:lnTo>
                    <a:pt x="142" y="103"/>
                  </a:lnTo>
                  <a:lnTo>
                    <a:pt x="139" y="109"/>
                  </a:lnTo>
                  <a:lnTo>
                    <a:pt x="135" y="115"/>
                  </a:lnTo>
                  <a:lnTo>
                    <a:pt x="131" y="121"/>
                  </a:lnTo>
                  <a:lnTo>
                    <a:pt x="126" y="126"/>
                  </a:lnTo>
                  <a:lnTo>
                    <a:pt x="121" y="131"/>
                  </a:lnTo>
                  <a:lnTo>
                    <a:pt x="116" y="135"/>
                  </a:lnTo>
                  <a:lnTo>
                    <a:pt x="109" y="139"/>
                  </a:lnTo>
                  <a:lnTo>
                    <a:pt x="106" y="140"/>
                  </a:lnTo>
                  <a:lnTo>
                    <a:pt x="103" y="142"/>
                  </a:lnTo>
                  <a:lnTo>
                    <a:pt x="96" y="144"/>
                  </a:lnTo>
                  <a:lnTo>
                    <a:pt x="89" y="146"/>
                  </a:lnTo>
                  <a:lnTo>
                    <a:pt x="82" y="147"/>
                  </a:lnTo>
                  <a:lnTo>
                    <a:pt x="75" y="148"/>
                  </a:lnTo>
                  <a:lnTo>
                    <a:pt x="66" y="147"/>
                  </a:lnTo>
                  <a:lnTo>
                    <a:pt x="59" y="146"/>
                  </a:lnTo>
                  <a:lnTo>
                    <a:pt x="52" y="144"/>
                  </a:lnTo>
                  <a:lnTo>
                    <a:pt x="45" y="142"/>
                  </a:lnTo>
                  <a:lnTo>
                    <a:pt x="39" y="139"/>
                  </a:lnTo>
                  <a:lnTo>
                    <a:pt x="33" y="135"/>
                  </a:lnTo>
                  <a:lnTo>
                    <a:pt x="27" y="131"/>
                  </a:lnTo>
                  <a:lnTo>
                    <a:pt x="22" y="126"/>
                  </a:lnTo>
                  <a:lnTo>
                    <a:pt x="17" y="121"/>
                  </a:lnTo>
                  <a:lnTo>
                    <a:pt x="13" y="115"/>
                  </a:lnTo>
                  <a:lnTo>
                    <a:pt x="9" y="109"/>
                  </a:lnTo>
                  <a:lnTo>
                    <a:pt x="7" y="106"/>
                  </a:lnTo>
                  <a:lnTo>
                    <a:pt x="6" y="103"/>
                  </a:lnTo>
                  <a:lnTo>
                    <a:pt x="3" y="96"/>
                  </a:lnTo>
                  <a:lnTo>
                    <a:pt x="2" y="89"/>
                  </a:lnTo>
                  <a:lnTo>
                    <a:pt x="1" y="82"/>
                  </a:lnTo>
                  <a:lnTo>
                    <a:pt x="0" y="73"/>
                  </a:lnTo>
                  <a:close/>
                  <a:moveTo>
                    <a:pt x="2" y="73"/>
                  </a:moveTo>
                  <a:lnTo>
                    <a:pt x="2" y="66"/>
                  </a:lnTo>
                  <a:lnTo>
                    <a:pt x="3" y="59"/>
                  </a:lnTo>
                  <a:lnTo>
                    <a:pt x="5" y="52"/>
                  </a:lnTo>
                  <a:lnTo>
                    <a:pt x="7" y="45"/>
                  </a:lnTo>
                  <a:lnTo>
                    <a:pt x="10" y="39"/>
                  </a:lnTo>
                  <a:lnTo>
                    <a:pt x="14" y="33"/>
                  </a:lnTo>
                  <a:lnTo>
                    <a:pt x="18" y="27"/>
                  </a:lnTo>
                  <a:lnTo>
                    <a:pt x="23" y="22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2" y="5"/>
                  </a:lnTo>
                  <a:lnTo>
                    <a:pt x="59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2" y="2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3" y="7"/>
                  </a:lnTo>
                  <a:lnTo>
                    <a:pt x="109" y="10"/>
                  </a:lnTo>
                  <a:lnTo>
                    <a:pt x="115" y="14"/>
                  </a:lnTo>
                  <a:lnTo>
                    <a:pt x="120" y="18"/>
                  </a:lnTo>
                  <a:lnTo>
                    <a:pt x="125" y="22"/>
                  </a:lnTo>
                  <a:lnTo>
                    <a:pt x="130" y="27"/>
                  </a:lnTo>
                  <a:lnTo>
                    <a:pt x="134" y="33"/>
                  </a:lnTo>
                  <a:lnTo>
                    <a:pt x="138" y="39"/>
                  </a:lnTo>
                  <a:lnTo>
                    <a:pt x="141" y="45"/>
                  </a:lnTo>
                  <a:lnTo>
                    <a:pt x="143" y="52"/>
                  </a:lnTo>
                  <a:lnTo>
                    <a:pt x="145" y="59"/>
                  </a:lnTo>
                  <a:lnTo>
                    <a:pt x="146" y="66"/>
                  </a:lnTo>
                  <a:lnTo>
                    <a:pt x="146" y="73"/>
                  </a:lnTo>
                  <a:lnTo>
                    <a:pt x="146" y="82"/>
                  </a:lnTo>
                  <a:lnTo>
                    <a:pt x="145" y="89"/>
                  </a:lnTo>
                  <a:lnTo>
                    <a:pt x="143" y="96"/>
                  </a:lnTo>
                  <a:lnTo>
                    <a:pt x="141" y="102"/>
                  </a:lnTo>
                  <a:lnTo>
                    <a:pt x="138" y="109"/>
                  </a:lnTo>
                  <a:lnTo>
                    <a:pt x="134" y="114"/>
                  </a:lnTo>
                  <a:lnTo>
                    <a:pt x="130" y="120"/>
                  </a:lnTo>
                  <a:lnTo>
                    <a:pt x="125" y="125"/>
                  </a:lnTo>
                  <a:lnTo>
                    <a:pt x="120" y="130"/>
                  </a:lnTo>
                  <a:lnTo>
                    <a:pt x="115" y="134"/>
                  </a:lnTo>
                  <a:lnTo>
                    <a:pt x="109" y="137"/>
                  </a:lnTo>
                  <a:lnTo>
                    <a:pt x="103" y="141"/>
                  </a:lnTo>
                  <a:lnTo>
                    <a:pt x="96" y="143"/>
                  </a:lnTo>
                  <a:lnTo>
                    <a:pt x="89" y="145"/>
                  </a:lnTo>
                  <a:lnTo>
                    <a:pt x="82" y="146"/>
                  </a:lnTo>
                  <a:lnTo>
                    <a:pt x="75" y="146"/>
                  </a:lnTo>
                  <a:lnTo>
                    <a:pt x="66" y="146"/>
                  </a:lnTo>
                  <a:lnTo>
                    <a:pt x="59" y="145"/>
                  </a:lnTo>
                  <a:lnTo>
                    <a:pt x="52" y="143"/>
                  </a:lnTo>
                  <a:lnTo>
                    <a:pt x="46" y="141"/>
                  </a:lnTo>
                  <a:lnTo>
                    <a:pt x="39" y="137"/>
                  </a:lnTo>
                  <a:lnTo>
                    <a:pt x="33" y="134"/>
                  </a:lnTo>
                  <a:lnTo>
                    <a:pt x="28" y="130"/>
                  </a:lnTo>
                  <a:lnTo>
                    <a:pt x="23" y="125"/>
                  </a:lnTo>
                  <a:lnTo>
                    <a:pt x="18" y="120"/>
                  </a:lnTo>
                  <a:lnTo>
                    <a:pt x="14" y="114"/>
                  </a:lnTo>
                  <a:lnTo>
                    <a:pt x="10" y="109"/>
                  </a:lnTo>
                  <a:lnTo>
                    <a:pt x="7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2" y="82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7" name="Freeform 269"/>
            <p:cNvSpPr>
              <a:spLocks noEditPoints="1"/>
            </p:cNvSpPr>
            <p:nvPr/>
          </p:nvSpPr>
          <p:spPr bwMode="auto">
            <a:xfrm rot="1413173">
              <a:off x="2445" y="1928"/>
              <a:ext cx="828" cy="833"/>
            </a:xfrm>
            <a:custGeom>
              <a:avLst/>
              <a:gdLst>
                <a:gd name="T0" fmla="*/ 201 w 144"/>
                <a:gd name="T1" fmla="*/ 10990 h 145"/>
                <a:gd name="T2" fmla="*/ 1524 w 144"/>
                <a:gd name="T3" fmla="*/ 7193 h 145"/>
                <a:gd name="T4" fmla="*/ 4002 w 144"/>
                <a:gd name="T5" fmla="*/ 3993 h 145"/>
                <a:gd name="T6" fmla="*/ 7044 w 144"/>
                <a:gd name="T7" fmla="*/ 1718 h 145"/>
                <a:gd name="T8" fmla="*/ 10845 w 144"/>
                <a:gd name="T9" fmla="*/ 362 h 145"/>
                <a:gd name="T10" fmla="*/ 15209 w 144"/>
                <a:gd name="T11" fmla="*/ 195 h 145"/>
                <a:gd name="T12" fmla="*/ 19211 w 144"/>
                <a:gd name="T13" fmla="*/ 1120 h 145"/>
                <a:gd name="T14" fmla="*/ 22448 w 144"/>
                <a:gd name="T15" fmla="*/ 3234 h 145"/>
                <a:gd name="T16" fmla="*/ 25093 w 144"/>
                <a:gd name="T17" fmla="*/ 6072 h 145"/>
                <a:gd name="T18" fmla="*/ 26812 w 144"/>
                <a:gd name="T19" fmla="*/ 9669 h 145"/>
                <a:gd name="T20" fmla="*/ 27376 w 144"/>
                <a:gd name="T21" fmla="*/ 13661 h 145"/>
                <a:gd name="T22" fmla="*/ 26812 w 144"/>
                <a:gd name="T23" fmla="*/ 18022 h 145"/>
                <a:gd name="T24" fmla="*/ 25093 w 144"/>
                <a:gd name="T25" fmla="*/ 21417 h 145"/>
                <a:gd name="T26" fmla="*/ 22448 w 144"/>
                <a:gd name="T27" fmla="*/ 24456 h 145"/>
                <a:gd name="T28" fmla="*/ 19211 w 144"/>
                <a:gd name="T29" fmla="*/ 26535 h 145"/>
                <a:gd name="T30" fmla="*/ 15209 w 144"/>
                <a:gd name="T31" fmla="*/ 27489 h 145"/>
                <a:gd name="T32" fmla="*/ 10845 w 144"/>
                <a:gd name="T33" fmla="*/ 27294 h 145"/>
                <a:gd name="T34" fmla="*/ 7044 w 144"/>
                <a:gd name="T35" fmla="*/ 25777 h 145"/>
                <a:gd name="T36" fmla="*/ 4002 w 144"/>
                <a:gd name="T37" fmla="*/ 23496 h 145"/>
                <a:gd name="T38" fmla="*/ 1524 w 144"/>
                <a:gd name="T39" fmla="*/ 20463 h 145"/>
                <a:gd name="T40" fmla="*/ 201 w 144"/>
                <a:gd name="T41" fmla="*/ 16700 h 145"/>
                <a:gd name="T42" fmla="*/ 201 w 144"/>
                <a:gd name="T43" fmla="*/ 13661 h 145"/>
                <a:gd name="T44" fmla="*/ 759 w 144"/>
                <a:gd name="T45" fmla="*/ 9669 h 145"/>
                <a:gd name="T46" fmla="*/ 2478 w 144"/>
                <a:gd name="T47" fmla="*/ 6273 h 145"/>
                <a:gd name="T48" fmla="*/ 5123 w 144"/>
                <a:gd name="T49" fmla="*/ 3401 h 145"/>
                <a:gd name="T50" fmla="*/ 8366 w 144"/>
                <a:gd name="T51" fmla="*/ 1321 h 145"/>
                <a:gd name="T52" fmla="*/ 10845 w 144"/>
                <a:gd name="T53" fmla="*/ 563 h 145"/>
                <a:gd name="T54" fmla="*/ 15209 w 144"/>
                <a:gd name="T55" fmla="*/ 362 h 145"/>
                <a:gd name="T56" fmla="*/ 19010 w 144"/>
                <a:gd name="T57" fmla="*/ 1321 h 145"/>
                <a:gd name="T58" fmla="*/ 22253 w 144"/>
                <a:gd name="T59" fmla="*/ 3401 h 145"/>
                <a:gd name="T60" fmla="*/ 24898 w 144"/>
                <a:gd name="T61" fmla="*/ 6273 h 145"/>
                <a:gd name="T62" fmla="*/ 26416 w 144"/>
                <a:gd name="T63" fmla="*/ 9111 h 145"/>
                <a:gd name="T64" fmla="*/ 27180 w 144"/>
                <a:gd name="T65" fmla="*/ 12311 h 145"/>
                <a:gd name="T66" fmla="*/ 27014 w 144"/>
                <a:gd name="T67" fmla="*/ 16499 h 145"/>
                <a:gd name="T68" fmla="*/ 25657 w 144"/>
                <a:gd name="T69" fmla="*/ 20296 h 145"/>
                <a:gd name="T70" fmla="*/ 23213 w 144"/>
                <a:gd name="T71" fmla="*/ 23335 h 145"/>
                <a:gd name="T72" fmla="*/ 20171 w 144"/>
                <a:gd name="T73" fmla="*/ 25610 h 145"/>
                <a:gd name="T74" fmla="*/ 17888 w 144"/>
                <a:gd name="T75" fmla="*/ 26731 h 145"/>
                <a:gd name="T76" fmla="*/ 13886 w 144"/>
                <a:gd name="T77" fmla="*/ 27294 h 145"/>
                <a:gd name="T78" fmla="*/ 9689 w 144"/>
                <a:gd name="T79" fmla="*/ 26731 h 145"/>
                <a:gd name="T80" fmla="*/ 6084 w 144"/>
                <a:gd name="T81" fmla="*/ 25019 h 145"/>
                <a:gd name="T82" fmla="*/ 3243 w 144"/>
                <a:gd name="T83" fmla="*/ 22376 h 145"/>
                <a:gd name="T84" fmla="*/ 1323 w 144"/>
                <a:gd name="T85" fmla="*/ 19142 h 145"/>
                <a:gd name="T86" fmla="*/ 397 w 144"/>
                <a:gd name="T87" fmla="*/ 16499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145"/>
                <a:gd name="T134" fmla="*/ 144 w 144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145">
                  <a:moveTo>
                    <a:pt x="0" y="72"/>
                  </a:move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5" y="44"/>
                  </a:lnTo>
                  <a:lnTo>
                    <a:pt x="8" y="38"/>
                  </a:lnTo>
                  <a:lnTo>
                    <a:pt x="12" y="32"/>
                  </a:lnTo>
                  <a:lnTo>
                    <a:pt x="16" y="26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1" y="13"/>
                  </a:lnTo>
                  <a:lnTo>
                    <a:pt x="37" y="9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7" y="2"/>
                  </a:lnTo>
                  <a:lnTo>
                    <a:pt x="94" y="4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3" y="13"/>
                  </a:lnTo>
                  <a:lnTo>
                    <a:pt x="118" y="17"/>
                  </a:lnTo>
                  <a:lnTo>
                    <a:pt x="123" y="21"/>
                  </a:lnTo>
                  <a:lnTo>
                    <a:pt x="128" y="26"/>
                  </a:lnTo>
                  <a:lnTo>
                    <a:pt x="132" y="32"/>
                  </a:lnTo>
                  <a:lnTo>
                    <a:pt x="136" y="38"/>
                  </a:lnTo>
                  <a:lnTo>
                    <a:pt x="139" y="44"/>
                  </a:lnTo>
                  <a:lnTo>
                    <a:pt x="141" y="51"/>
                  </a:lnTo>
                  <a:lnTo>
                    <a:pt x="143" y="58"/>
                  </a:lnTo>
                  <a:lnTo>
                    <a:pt x="144" y="65"/>
                  </a:lnTo>
                  <a:lnTo>
                    <a:pt x="144" y="72"/>
                  </a:lnTo>
                  <a:lnTo>
                    <a:pt x="144" y="81"/>
                  </a:lnTo>
                  <a:lnTo>
                    <a:pt x="143" y="88"/>
                  </a:lnTo>
                  <a:lnTo>
                    <a:pt x="141" y="95"/>
                  </a:lnTo>
                  <a:lnTo>
                    <a:pt x="139" y="101"/>
                  </a:lnTo>
                  <a:lnTo>
                    <a:pt x="136" y="108"/>
                  </a:lnTo>
                  <a:lnTo>
                    <a:pt x="132" y="113"/>
                  </a:lnTo>
                  <a:lnTo>
                    <a:pt x="128" y="119"/>
                  </a:lnTo>
                  <a:lnTo>
                    <a:pt x="123" y="124"/>
                  </a:lnTo>
                  <a:lnTo>
                    <a:pt x="118" y="129"/>
                  </a:lnTo>
                  <a:lnTo>
                    <a:pt x="113" y="133"/>
                  </a:lnTo>
                  <a:lnTo>
                    <a:pt x="107" y="136"/>
                  </a:lnTo>
                  <a:lnTo>
                    <a:pt x="101" y="140"/>
                  </a:lnTo>
                  <a:lnTo>
                    <a:pt x="94" y="142"/>
                  </a:lnTo>
                  <a:lnTo>
                    <a:pt x="87" y="144"/>
                  </a:lnTo>
                  <a:lnTo>
                    <a:pt x="80" y="145"/>
                  </a:lnTo>
                  <a:lnTo>
                    <a:pt x="73" y="145"/>
                  </a:lnTo>
                  <a:lnTo>
                    <a:pt x="64" y="145"/>
                  </a:lnTo>
                  <a:lnTo>
                    <a:pt x="57" y="14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37" y="136"/>
                  </a:lnTo>
                  <a:lnTo>
                    <a:pt x="31" y="133"/>
                  </a:lnTo>
                  <a:lnTo>
                    <a:pt x="26" y="129"/>
                  </a:lnTo>
                  <a:lnTo>
                    <a:pt x="21" y="124"/>
                  </a:lnTo>
                  <a:lnTo>
                    <a:pt x="16" y="119"/>
                  </a:lnTo>
                  <a:lnTo>
                    <a:pt x="12" y="113"/>
                  </a:lnTo>
                  <a:lnTo>
                    <a:pt x="8" y="108"/>
                  </a:lnTo>
                  <a:lnTo>
                    <a:pt x="5" y="101"/>
                  </a:lnTo>
                  <a:lnTo>
                    <a:pt x="3" y="95"/>
                  </a:lnTo>
                  <a:lnTo>
                    <a:pt x="1" y="88"/>
                  </a:lnTo>
                  <a:lnTo>
                    <a:pt x="0" y="81"/>
                  </a:lnTo>
                  <a:lnTo>
                    <a:pt x="0" y="72"/>
                  </a:lnTo>
                  <a:close/>
                  <a:moveTo>
                    <a:pt x="1" y="72"/>
                  </a:moveTo>
                  <a:lnTo>
                    <a:pt x="1" y="65"/>
                  </a:lnTo>
                  <a:lnTo>
                    <a:pt x="2" y="58"/>
                  </a:lnTo>
                  <a:lnTo>
                    <a:pt x="4" y="51"/>
                  </a:lnTo>
                  <a:lnTo>
                    <a:pt x="7" y="45"/>
                  </a:lnTo>
                  <a:lnTo>
                    <a:pt x="10" y="39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7" y="18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51" y="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73" y="2"/>
                  </a:lnTo>
                  <a:lnTo>
                    <a:pt x="80" y="2"/>
                  </a:lnTo>
                  <a:lnTo>
                    <a:pt x="87" y="3"/>
                  </a:lnTo>
                  <a:lnTo>
                    <a:pt x="94" y="5"/>
                  </a:lnTo>
                  <a:lnTo>
                    <a:pt x="100" y="7"/>
                  </a:lnTo>
                  <a:lnTo>
                    <a:pt x="106" y="10"/>
                  </a:lnTo>
                  <a:lnTo>
                    <a:pt x="112" y="14"/>
                  </a:lnTo>
                  <a:lnTo>
                    <a:pt x="117" y="18"/>
                  </a:lnTo>
                  <a:lnTo>
                    <a:pt x="122" y="22"/>
                  </a:lnTo>
                  <a:lnTo>
                    <a:pt x="127" y="27"/>
                  </a:lnTo>
                  <a:lnTo>
                    <a:pt x="131" y="33"/>
                  </a:lnTo>
                  <a:lnTo>
                    <a:pt x="135" y="39"/>
                  </a:lnTo>
                  <a:lnTo>
                    <a:pt x="138" y="45"/>
                  </a:lnTo>
                  <a:lnTo>
                    <a:pt x="139" y="48"/>
                  </a:lnTo>
                  <a:lnTo>
                    <a:pt x="140" y="51"/>
                  </a:lnTo>
                  <a:lnTo>
                    <a:pt x="142" y="58"/>
                  </a:lnTo>
                  <a:lnTo>
                    <a:pt x="143" y="65"/>
                  </a:lnTo>
                  <a:lnTo>
                    <a:pt x="143" y="72"/>
                  </a:lnTo>
                  <a:lnTo>
                    <a:pt x="143" y="80"/>
                  </a:lnTo>
                  <a:lnTo>
                    <a:pt x="142" y="87"/>
                  </a:lnTo>
                  <a:lnTo>
                    <a:pt x="140" y="94"/>
                  </a:lnTo>
                  <a:lnTo>
                    <a:pt x="138" y="101"/>
                  </a:lnTo>
                  <a:lnTo>
                    <a:pt x="135" y="107"/>
                  </a:lnTo>
                  <a:lnTo>
                    <a:pt x="131" y="113"/>
                  </a:lnTo>
                  <a:lnTo>
                    <a:pt x="127" y="118"/>
                  </a:lnTo>
                  <a:lnTo>
                    <a:pt x="122" y="123"/>
                  </a:lnTo>
                  <a:lnTo>
                    <a:pt x="117" y="128"/>
                  </a:lnTo>
                  <a:lnTo>
                    <a:pt x="112" y="132"/>
                  </a:lnTo>
                  <a:lnTo>
                    <a:pt x="106" y="135"/>
                  </a:lnTo>
                  <a:lnTo>
                    <a:pt x="100" y="138"/>
                  </a:lnTo>
                  <a:lnTo>
                    <a:pt x="97" y="139"/>
                  </a:lnTo>
                  <a:lnTo>
                    <a:pt x="94" y="141"/>
                  </a:lnTo>
                  <a:lnTo>
                    <a:pt x="87" y="142"/>
                  </a:lnTo>
                  <a:lnTo>
                    <a:pt x="80" y="143"/>
                  </a:lnTo>
                  <a:lnTo>
                    <a:pt x="73" y="144"/>
                  </a:lnTo>
                  <a:lnTo>
                    <a:pt x="64" y="143"/>
                  </a:lnTo>
                  <a:lnTo>
                    <a:pt x="57" y="142"/>
                  </a:lnTo>
                  <a:lnTo>
                    <a:pt x="51" y="141"/>
                  </a:lnTo>
                  <a:lnTo>
                    <a:pt x="44" y="138"/>
                  </a:lnTo>
                  <a:lnTo>
                    <a:pt x="38" y="135"/>
                  </a:lnTo>
                  <a:lnTo>
                    <a:pt x="32" y="132"/>
                  </a:lnTo>
                  <a:lnTo>
                    <a:pt x="27" y="128"/>
                  </a:lnTo>
                  <a:lnTo>
                    <a:pt x="22" y="123"/>
                  </a:lnTo>
                  <a:lnTo>
                    <a:pt x="17" y="118"/>
                  </a:lnTo>
                  <a:lnTo>
                    <a:pt x="13" y="113"/>
                  </a:lnTo>
                  <a:lnTo>
                    <a:pt x="10" y="107"/>
                  </a:lnTo>
                  <a:lnTo>
                    <a:pt x="7" y="101"/>
                  </a:lnTo>
                  <a:lnTo>
                    <a:pt x="5" y="97"/>
                  </a:lnTo>
                  <a:lnTo>
                    <a:pt x="4" y="94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8" name="Freeform 270"/>
            <p:cNvSpPr>
              <a:spLocks noEditPoints="1"/>
            </p:cNvSpPr>
            <p:nvPr/>
          </p:nvSpPr>
          <p:spPr bwMode="auto">
            <a:xfrm rot="1413173">
              <a:off x="2451" y="1939"/>
              <a:ext cx="816" cy="816"/>
            </a:xfrm>
            <a:custGeom>
              <a:avLst/>
              <a:gdLst>
                <a:gd name="T0" fmla="*/ 195 w 142"/>
                <a:gd name="T1" fmla="*/ 10631 h 142"/>
                <a:gd name="T2" fmla="*/ 1718 w 142"/>
                <a:gd name="T3" fmla="*/ 7034 h 142"/>
                <a:gd name="T4" fmla="*/ 3994 w 142"/>
                <a:gd name="T5" fmla="*/ 3798 h 142"/>
                <a:gd name="T6" fmla="*/ 7034 w 142"/>
                <a:gd name="T7" fmla="*/ 1517 h 142"/>
                <a:gd name="T8" fmla="*/ 9476 w 142"/>
                <a:gd name="T9" fmla="*/ 563 h 142"/>
                <a:gd name="T10" fmla="*/ 13671 w 142"/>
                <a:gd name="T11" fmla="*/ 0 h 142"/>
                <a:gd name="T12" fmla="*/ 17636 w 142"/>
                <a:gd name="T13" fmla="*/ 563 h 142"/>
                <a:gd name="T14" fmla="*/ 21067 w 142"/>
                <a:gd name="T15" fmla="*/ 2281 h 142"/>
                <a:gd name="T16" fmla="*/ 23905 w 142"/>
                <a:gd name="T17" fmla="*/ 4752 h 142"/>
                <a:gd name="T18" fmla="*/ 25986 w 142"/>
                <a:gd name="T19" fmla="*/ 8154 h 142"/>
                <a:gd name="T20" fmla="*/ 26750 w 142"/>
                <a:gd name="T21" fmla="*/ 10631 h 142"/>
                <a:gd name="T22" fmla="*/ 26945 w 142"/>
                <a:gd name="T23" fmla="*/ 14791 h 142"/>
                <a:gd name="T24" fmla="*/ 25986 w 142"/>
                <a:gd name="T25" fmla="*/ 18791 h 142"/>
                <a:gd name="T26" fmla="*/ 23905 w 142"/>
                <a:gd name="T27" fmla="*/ 22026 h 142"/>
                <a:gd name="T28" fmla="*/ 21067 w 142"/>
                <a:gd name="T29" fmla="*/ 24670 h 142"/>
                <a:gd name="T30" fmla="*/ 18228 w 142"/>
                <a:gd name="T31" fmla="*/ 25986 h 142"/>
                <a:gd name="T32" fmla="*/ 14993 w 142"/>
                <a:gd name="T33" fmla="*/ 26750 h 142"/>
                <a:gd name="T34" fmla="*/ 10631 w 142"/>
                <a:gd name="T35" fmla="*/ 26583 h 142"/>
                <a:gd name="T36" fmla="*/ 7034 w 142"/>
                <a:gd name="T37" fmla="*/ 25227 h 142"/>
                <a:gd name="T38" fmla="*/ 3994 w 142"/>
                <a:gd name="T39" fmla="*/ 22951 h 142"/>
                <a:gd name="T40" fmla="*/ 1718 w 142"/>
                <a:gd name="T41" fmla="*/ 19912 h 142"/>
                <a:gd name="T42" fmla="*/ 563 w 142"/>
                <a:gd name="T43" fmla="*/ 17469 h 142"/>
                <a:gd name="T44" fmla="*/ 0 w 142"/>
                <a:gd name="T45" fmla="*/ 13274 h 142"/>
                <a:gd name="T46" fmla="*/ 563 w 142"/>
                <a:gd name="T47" fmla="*/ 10631 h 142"/>
                <a:gd name="T48" fmla="*/ 1885 w 142"/>
                <a:gd name="T49" fmla="*/ 7034 h 142"/>
                <a:gd name="T50" fmla="*/ 4160 w 142"/>
                <a:gd name="T51" fmla="*/ 3994 h 142"/>
                <a:gd name="T52" fmla="*/ 7200 w 142"/>
                <a:gd name="T53" fmla="*/ 1718 h 142"/>
                <a:gd name="T54" fmla="*/ 10832 w 142"/>
                <a:gd name="T55" fmla="*/ 563 h 142"/>
                <a:gd name="T56" fmla="*/ 14993 w 142"/>
                <a:gd name="T57" fmla="*/ 195 h 142"/>
                <a:gd name="T58" fmla="*/ 18590 w 142"/>
                <a:gd name="T59" fmla="*/ 1322 h 142"/>
                <a:gd name="T60" fmla="*/ 22026 w 142"/>
                <a:gd name="T61" fmla="*/ 3235 h 142"/>
                <a:gd name="T62" fmla="*/ 24469 w 142"/>
                <a:gd name="T63" fmla="*/ 6074 h 142"/>
                <a:gd name="T64" fmla="*/ 26187 w 142"/>
                <a:gd name="T65" fmla="*/ 9476 h 142"/>
                <a:gd name="T66" fmla="*/ 26750 w 142"/>
                <a:gd name="T67" fmla="*/ 13274 h 142"/>
                <a:gd name="T68" fmla="*/ 26187 w 142"/>
                <a:gd name="T69" fmla="*/ 17469 h 142"/>
                <a:gd name="T70" fmla="*/ 24469 w 142"/>
                <a:gd name="T71" fmla="*/ 20871 h 142"/>
                <a:gd name="T72" fmla="*/ 22026 w 142"/>
                <a:gd name="T73" fmla="*/ 23710 h 142"/>
                <a:gd name="T74" fmla="*/ 18590 w 142"/>
                <a:gd name="T75" fmla="*/ 25624 h 142"/>
                <a:gd name="T76" fmla="*/ 14993 w 142"/>
                <a:gd name="T77" fmla="*/ 26583 h 142"/>
                <a:gd name="T78" fmla="*/ 10832 w 142"/>
                <a:gd name="T79" fmla="*/ 26382 h 142"/>
                <a:gd name="T80" fmla="*/ 7200 w 142"/>
                <a:gd name="T81" fmla="*/ 25066 h 142"/>
                <a:gd name="T82" fmla="*/ 4160 w 142"/>
                <a:gd name="T83" fmla="*/ 22785 h 142"/>
                <a:gd name="T84" fmla="*/ 1885 w 142"/>
                <a:gd name="T85" fmla="*/ 19745 h 142"/>
                <a:gd name="T86" fmla="*/ 563 w 142"/>
                <a:gd name="T87" fmla="*/ 16113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42"/>
                <a:gd name="T134" fmla="*/ 142 w 142"/>
                <a:gd name="T135" fmla="*/ 142 h 1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42">
                  <a:moveTo>
                    <a:pt x="0" y="70"/>
                  </a:moveTo>
                  <a:lnTo>
                    <a:pt x="0" y="63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1"/>
                  </a:lnTo>
                  <a:lnTo>
                    <a:pt x="93" y="3"/>
                  </a:lnTo>
                  <a:lnTo>
                    <a:pt x="99" y="5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16" y="16"/>
                  </a:lnTo>
                  <a:lnTo>
                    <a:pt x="121" y="20"/>
                  </a:lnTo>
                  <a:lnTo>
                    <a:pt x="126" y="25"/>
                  </a:lnTo>
                  <a:lnTo>
                    <a:pt x="130" y="31"/>
                  </a:lnTo>
                  <a:lnTo>
                    <a:pt x="134" y="37"/>
                  </a:lnTo>
                  <a:lnTo>
                    <a:pt x="137" y="43"/>
                  </a:lnTo>
                  <a:lnTo>
                    <a:pt x="138" y="46"/>
                  </a:lnTo>
                  <a:lnTo>
                    <a:pt x="139" y="49"/>
                  </a:lnTo>
                  <a:lnTo>
                    <a:pt x="141" y="56"/>
                  </a:lnTo>
                  <a:lnTo>
                    <a:pt x="142" y="63"/>
                  </a:lnTo>
                  <a:lnTo>
                    <a:pt x="142" y="70"/>
                  </a:lnTo>
                  <a:lnTo>
                    <a:pt x="142" y="78"/>
                  </a:lnTo>
                  <a:lnTo>
                    <a:pt x="141" y="85"/>
                  </a:lnTo>
                  <a:lnTo>
                    <a:pt x="139" y="92"/>
                  </a:lnTo>
                  <a:lnTo>
                    <a:pt x="137" y="99"/>
                  </a:lnTo>
                  <a:lnTo>
                    <a:pt x="134" y="105"/>
                  </a:lnTo>
                  <a:lnTo>
                    <a:pt x="130" y="111"/>
                  </a:lnTo>
                  <a:lnTo>
                    <a:pt x="126" y="116"/>
                  </a:lnTo>
                  <a:lnTo>
                    <a:pt x="121" y="121"/>
                  </a:lnTo>
                  <a:lnTo>
                    <a:pt x="116" y="126"/>
                  </a:lnTo>
                  <a:lnTo>
                    <a:pt x="111" y="130"/>
                  </a:lnTo>
                  <a:lnTo>
                    <a:pt x="105" y="133"/>
                  </a:lnTo>
                  <a:lnTo>
                    <a:pt x="99" y="136"/>
                  </a:lnTo>
                  <a:lnTo>
                    <a:pt x="96" y="137"/>
                  </a:lnTo>
                  <a:lnTo>
                    <a:pt x="93" y="139"/>
                  </a:lnTo>
                  <a:lnTo>
                    <a:pt x="86" y="140"/>
                  </a:lnTo>
                  <a:lnTo>
                    <a:pt x="79" y="141"/>
                  </a:lnTo>
                  <a:lnTo>
                    <a:pt x="72" y="142"/>
                  </a:lnTo>
                  <a:lnTo>
                    <a:pt x="63" y="141"/>
                  </a:lnTo>
                  <a:lnTo>
                    <a:pt x="56" y="140"/>
                  </a:lnTo>
                  <a:lnTo>
                    <a:pt x="50" y="139"/>
                  </a:lnTo>
                  <a:lnTo>
                    <a:pt x="43" y="136"/>
                  </a:lnTo>
                  <a:lnTo>
                    <a:pt x="37" y="133"/>
                  </a:lnTo>
                  <a:lnTo>
                    <a:pt x="31" y="130"/>
                  </a:lnTo>
                  <a:lnTo>
                    <a:pt x="26" y="126"/>
                  </a:lnTo>
                  <a:lnTo>
                    <a:pt x="21" y="121"/>
                  </a:lnTo>
                  <a:lnTo>
                    <a:pt x="16" y="116"/>
                  </a:lnTo>
                  <a:lnTo>
                    <a:pt x="12" y="111"/>
                  </a:lnTo>
                  <a:lnTo>
                    <a:pt x="9" y="105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close/>
                  <a:moveTo>
                    <a:pt x="1" y="70"/>
                  </a:moveTo>
                  <a:lnTo>
                    <a:pt x="2" y="63"/>
                  </a:lnTo>
                  <a:lnTo>
                    <a:pt x="3" y="56"/>
                  </a:lnTo>
                  <a:lnTo>
                    <a:pt x="5" y="50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7" y="26"/>
                  </a:lnTo>
                  <a:lnTo>
                    <a:pt x="22" y="21"/>
                  </a:lnTo>
                  <a:lnTo>
                    <a:pt x="27" y="17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4" y="7"/>
                  </a:lnTo>
                  <a:lnTo>
                    <a:pt x="50" y="4"/>
                  </a:lnTo>
                  <a:lnTo>
                    <a:pt x="57" y="3"/>
                  </a:lnTo>
                  <a:lnTo>
                    <a:pt x="63" y="1"/>
                  </a:lnTo>
                  <a:lnTo>
                    <a:pt x="72" y="1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4" y="9"/>
                  </a:lnTo>
                  <a:lnTo>
                    <a:pt x="110" y="13"/>
                  </a:lnTo>
                  <a:lnTo>
                    <a:pt x="116" y="17"/>
                  </a:lnTo>
                  <a:lnTo>
                    <a:pt x="120" y="21"/>
                  </a:lnTo>
                  <a:lnTo>
                    <a:pt x="125" y="26"/>
                  </a:lnTo>
                  <a:lnTo>
                    <a:pt x="129" y="32"/>
                  </a:lnTo>
                  <a:lnTo>
                    <a:pt x="132" y="37"/>
                  </a:lnTo>
                  <a:lnTo>
                    <a:pt x="135" y="43"/>
                  </a:lnTo>
                  <a:lnTo>
                    <a:pt x="138" y="50"/>
                  </a:lnTo>
                  <a:lnTo>
                    <a:pt x="139" y="56"/>
                  </a:lnTo>
                  <a:lnTo>
                    <a:pt x="140" y="63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5" y="98"/>
                  </a:lnTo>
                  <a:lnTo>
                    <a:pt x="132" y="104"/>
                  </a:lnTo>
                  <a:lnTo>
                    <a:pt x="129" y="110"/>
                  </a:lnTo>
                  <a:lnTo>
                    <a:pt x="125" y="115"/>
                  </a:lnTo>
                  <a:lnTo>
                    <a:pt x="120" y="120"/>
                  </a:lnTo>
                  <a:lnTo>
                    <a:pt x="116" y="125"/>
                  </a:lnTo>
                  <a:lnTo>
                    <a:pt x="110" y="129"/>
                  </a:lnTo>
                  <a:lnTo>
                    <a:pt x="104" y="132"/>
                  </a:lnTo>
                  <a:lnTo>
                    <a:pt x="98" y="135"/>
                  </a:lnTo>
                  <a:lnTo>
                    <a:pt x="92" y="137"/>
                  </a:lnTo>
                  <a:lnTo>
                    <a:pt x="85" y="139"/>
                  </a:lnTo>
                  <a:lnTo>
                    <a:pt x="79" y="140"/>
                  </a:lnTo>
                  <a:lnTo>
                    <a:pt x="72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7"/>
                  </a:lnTo>
                  <a:lnTo>
                    <a:pt x="44" y="135"/>
                  </a:lnTo>
                  <a:lnTo>
                    <a:pt x="38" y="132"/>
                  </a:lnTo>
                  <a:lnTo>
                    <a:pt x="32" y="129"/>
                  </a:lnTo>
                  <a:lnTo>
                    <a:pt x="27" y="125"/>
                  </a:lnTo>
                  <a:lnTo>
                    <a:pt x="22" y="120"/>
                  </a:lnTo>
                  <a:lnTo>
                    <a:pt x="17" y="115"/>
                  </a:lnTo>
                  <a:lnTo>
                    <a:pt x="13" y="110"/>
                  </a:lnTo>
                  <a:lnTo>
                    <a:pt x="10" y="104"/>
                  </a:lnTo>
                  <a:lnTo>
                    <a:pt x="7" y="98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2" y="7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9" name="Freeform 271"/>
            <p:cNvSpPr>
              <a:spLocks noEditPoints="1"/>
            </p:cNvSpPr>
            <p:nvPr/>
          </p:nvSpPr>
          <p:spPr bwMode="auto">
            <a:xfrm rot="1413173">
              <a:off x="2458" y="1945"/>
              <a:ext cx="804" cy="798"/>
            </a:xfrm>
            <a:custGeom>
              <a:avLst/>
              <a:gdLst>
                <a:gd name="T0" fmla="*/ 362 w 140"/>
                <a:gd name="T1" fmla="*/ 10414 h 139"/>
                <a:gd name="T2" fmla="*/ 1717 w 140"/>
                <a:gd name="T3" fmla="*/ 6820 h 139"/>
                <a:gd name="T4" fmla="*/ 3991 w 140"/>
                <a:gd name="T5" fmla="*/ 3789 h 139"/>
                <a:gd name="T6" fmla="*/ 6989 w 140"/>
                <a:gd name="T7" fmla="*/ 1516 h 139"/>
                <a:gd name="T8" fmla="*/ 10619 w 140"/>
                <a:gd name="T9" fmla="*/ 362 h 139"/>
                <a:gd name="T10" fmla="*/ 14776 w 140"/>
                <a:gd name="T11" fmla="*/ 0 h 139"/>
                <a:gd name="T12" fmla="*/ 18371 w 140"/>
                <a:gd name="T13" fmla="*/ 1119 h 139"/>
                <a:gd name="T14" fmla="*/ 21765 w 140"/>
                <a:gd name="T15" fmla="*/ 3031 h 139"/>
                <a:gd name="T16" fmla="*/ 24241 w 140"/>
                <a:gd name="T17" fmla="*/ 5867 h 139"/>
                <a:gd name="T18" fmla="*/ 25958 w 140"/>
                <a:gd name="T19" fmla="*/ 9260 h 139"/>
                <a:gd name="T20" fmla="*/ 26515 w 140"/>
                <a:gd name="T21" fmla="*/ 13049 h 139"/>
                <a:gd name="T22" fmla="*/ 25958 w 140"/>
                <a:gd name="T23" fmla="*/ 17206 h 139"/>
                <a:gd name="T24" fmla="*/ 24241 w 140"/>
                <a:gd name="T25" fmla="*/ 20633 h 139"/>
                <a:gd name="T26" fmla="*/ 21765 w 140"/>
                <a:gd name="T27" fmla="*/ 23469 h 139"/>
                <a:gd name="T28" fmla="*/ 18371 w 140"/>
                <a:gd name="T29" fmla="*/ 25347 h 139"/>
                <a:gd name="T30" fmla="*/ 14776 w 140"/>
                <a:gd name="T31" fmla="*/ 26300 h 139"/>
                <a:gd name="T32" fmla="*/ 10619 w 140"/>
                <a:gd name="T33" fmla="*/ 26104 h 139"/>
                <a:gd name="T34" fmla="*/ 6989 w 140"/>
                <a:gd name="T35" fmla="*/ 24784 h 139"/>
                <a:gd name="T36" fmla="*/ 3991 w 140"/>
                <a:gd name="T37" fmla="*/ 22510 h 139"/>
                <a:gd name="T38" fmla="*/ 1717 w 140"/>
                <a:gd name="T39" fmla="*/ 19479 h 139"/>
                <a:gd name="T40" fmla="*/ 362 w 140"/>
                <a:gd name="T41" fmla="*/ 15885 h 139"/>
                <a:gd name="T42" fmla="*/ 362 w 140"/>
                <a:gd name="T43" fmla="*/ 13049 h 139"/>
                <a:gd name="T44" fmla="*/ 959 w 140"/>
                <a:gd name="T45" fmla="*/ 9260 h 139"/>
                <a:gd name="T46" fmla="*/ 2475 w 140"/>
                <a:gd name="T47" fmla="*/ 5867 h 139"/>
                <a:gd name="T48" fmla="*/ 4916 w 140"/>
                <a:gd name="T49" fmla="*/ 3232 h 139"/>
                <a:gd name="T50" fmla="*/ 8143 w 140"/>
                <a:gd name="T51" fmla="*/ 1320 h 139"/>
                <a:gd name="T52" fmla="*/ 11939 w 140"/>
                <a:gd name="T53" fmla="*/ 362 h 139"/>
                <a:gd name="T54" fmla="*/ 15896 w 140"/>
                <a:gd name="T55" fmla="*/ 563 h 139"/>
                <a:gd name="T56" fmla="*/ 19526 w 140"/>
                <a:gd name="T57" fmla="*/ 1877 h 139"/>
                <a:gd name="T58" fmla="*/ 22363 w 140"/>
                <a:gd name="T59" fmla="*/ 3990 h 139"/>
                <a:gd name="T60" fmla="*/ 24637 w 140"/>
                <a:gd name="T61" fmla="*/ 6987 h 139"/>
                <a:gd name="T62" fmla="*/ 25958 w 140"/>
                <a:gd name="T63" fmla="*/ 10581 h 139"/>
                <a:gd name="T64" fmla="*/ 26153 w 140"/>
                <a:gd name="T65" fmla="*/ 14571 h 139"/>
                <a:gd name="T66" fmla="*/ 25200 w 140"/>
                <a:gd name="T67" fmla="*/ 18360 h 139"/>
                <a:gd name="T68" fmla="*/ 23282 w 140"/>
                <a:gd name="T69" fmla="*/ 21391 h 139"/>
                <a:gd name="T70" fmla="*/ 20450 w 140"/>
                <a:gd name="T71" fmla="*/ 23831 h 139"/>
                <a:gd name="T72" fmla="*/ 17252 w 140"/>
                <a:gd name="T73" fmla="*/ 25542 h 139"/>
                <a:gd name="T74" fmla="*/ 13456 w 140"/>
                <a:gd name="T75" fmla="*/ 26104 h 139"/>
                <a:gd name="T76" fmla="*/ 9269 w 140"/>
                <a:gd name="T77" fmla="*/ 25542 h 139"/>
                <a:gd name="T78" fmla="*/ 6070 w 140"/>
                <a:gd name="T79" fmla="*/ 23831 h 139"/>
                <a:gd name="T80" fmla="*/ 3233 w 140"/>
                <a:gd name="T81" fmla="*/ 21391 h 139"/>
                <a:gd name="T82" fmla="*/ 1321 w 140"/>
                <a:gd name="T83" fmla="*/ 18360 h 139"/>
                <a:gd name="T84" fmla="*/ 362 w 140"/>
                <a:gd name="T85" fmla="*/ 14571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"/>
                <a:gd name="T130" fmla="*/ 0 h 139"/>
                <a:gd name="T131" fmla="*/ 140 w 140"/>
                <a:gd name="T132" fmla="*/ 139 h 1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" h="139">
                  <a:moveTo>
                    <a:pt x="0" y="69"/>
                  </a:moveTo>
                  <a:lnTo>
                    <a:pt x="1" y="62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91" y="3"/>
                  </a:lnTo>
                  <a:lnTo>
                    <a:pt x="97" y="6"/>
                  </a:lnTo>
                  <a:lnTo>
                    <a:pt x="103" y="8"/>
                  </a:lnTo>
                  <a:lnTo>
                    <a:pt x="109" y="12"/>
                  </a:lnTo>
                  <a:lnTo>
                    <a:pt x="115" y="16"/>
                  </a:lnTo>
                  <a:lnTo>
                    <a:pt x="119" y="20"/>
                  </a:lnTo>
                  <a:lnTo>
                    <a:pt x="124" y="25"/>
                  </a:lnTo>
                  <a:lnTo>
                    <a:pt x="128" y="31"/>
                  </a:lnTo>
                  <a:lnTo>
                    <a:pt x="131" y="36"/>
                  </a:lnTo>
                  <a:lnTo>
                    <a:pt x="134" y="42"/>
                  </a:lnTo>
                  <a:lnTo>
                    <a:pt x="137" y="49"/>
                  </a:lnTo>
                  <a:lnTo>
                    <a:pt x="138" y="55"/>
                  </a:lnTo>
                  <a:lnTo>
                    <a:pt x="139" y="62"/>
                  </a:lnTo>
                  <a:lnTo>
                    <a:pt x="140" y="69"/>
                  </a:lnTo>
                  <a:lnTo>
                    <a:pt x="139" y="77"/>
                  </a:lnTo>
                  <a:lnTo>
                    <a:pt x="138" y="84"/>
                  </a:lnTo>
                  <a:lnTo>
                    <a:pt x="137" y="91"/>
                  </a:lnTo>
                  <a:lnTo>
                    <a:pt x="134" y="97"/>
                  </a:lnTo>
                  <a:lnTo>
                    <a:pt x="131" y="103"/>
                  </a:lnTo>
                  <a:lnTo>
                    <a:pt x="128" y="109"/>
                  </a:lnTo>
                  <a:lnTo>
                    <a:pt x="124" y="114"/>
                  </a:lnTo>
                  <a:lnTo>
                    <a:pt x="119" y="119"/>
                  </a:lnTo>
                  <a:lnTo>
                    <a:pt x="115" y="124"/>
                  </a:lnTo>
                  <a:lnTo>
                    <a:pt x="109" y="128"/>
                  </a:lnTo>
                  <a:lnTo>
                    <a:pt x="103" y="131"/>
                  </a:lnTo>
                  <a:lnTo>
                    <a:pt x="97" y="134"/>
                  </a:lnTo>
                  <a:lnTo>
                    <a:pt x="91" y="136"/>
                  </a:lnTo>
                  <a:lnTo>
                    <a:pt x="84" y="138"/>
                  </a:lnTo>
                  <a:lnTo>
                    <a:pt x="78" y="139"/>
                  </a:lnTo>
                  <a:lnTo>
                    <a:pt x="71" y="139"/>
                  </a:lnTo>
                  <a:lnTo>
                    <a:pt x="62" y="139"/>
                  </a:lnTo>
                  <a:lnTo>
                    <a:pt x="56" y="138"/>
                  </a:lnTo>
                  <a:lnTo>
                    <a:pt x="49" y="136"/>
                  </a:lnTo>
                  <a:lnTo>
                    <a:pt x="43" y="134"/>
                  </a:lnTo>
                  <a:lnTo>
                    <a:pt x="37" y="131"/>
                  </a:lnTo>
                  <a:lnTo>
                    <a:pt x="31" y="128"/>
                  </a:lnTo>
                  <a:lnTo>
                    <a:pt x="26" y="124"/>
                  </a:lnTo>
                  <a:lnTo>
                    <a:pt x="21" y="119"/>
                  </a:lnTo>
                  <a:lnTo>
                    <a:pt x="16" y="114"/>
                  </a:lnTo>
                  <a:lnTo>
                    <a:pt x="12" y="109"/>
                  </a:lnTo>
                  <a:lnTo>
                    <a:pt x="9" y="103"/>
                  </a:lnTo>
                  <a:lnTo>
                    <a:pt x="6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1" y="77"/>
                  </a:lnTo>
                  <a:lnTo>
                    <a:pt x="0" y="69"/>
                  </a:lnTo>
                  <a:close/>
                  <a:moveTo>
                    <a:pt x="2" y="69"/>
                  </a:moveTo>
                  <a:lnTo>
                    <a:pt x="2" y="62"/>
                  </a:lnTo>
                  <a:lnTo>
                    <a:pt x="3" y="56"/>
                  </a:lnTo>
                  <a:lnTo>
                    <a:pt x="5" y="49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13" y="31"/>
                  </a:lnTo>
                  <a:lnTo>
                    <a:pt x="17" y="26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6" y="3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7" y="7"/>
                  </a:lnTo>
                  <a:lnTo>
                    <a:pt x="103" y="10"/>
                  </a:lnTo>
                  <a:lnTo>
                    <a:pt x="108" y="13"/>
                  </a:lnTo>
                  <a:lnTo>
                    <a:pt x="114" y="17"/>
                  </a:lnTo>
                  <a:lnTo>
                    <a:pt x="118" y="21"/>
                  </a:lnTo>
                  <a:lnTo>
                    <a:pt x="123" y="26"/>
                  </a:lnTo>
                  <a:lnTo>
                    <a:pt x="127" y="31"/>
                  </a:lnTo>
                  <a:lnTo>
                    <a:pt x="130" y="37"/>
                  </a:lnTo>
                  <a:lnTo>
                    <a:pt x="133" y="43"/>
                  </a:lnTo>
                  <a:lnTo>
                    <a:pt x="135" y="49"/>
                  </a:lnTo>
                  <a:lnTo>
                    <a:pt x="137" y="56"/>
                  </a:lnTo>
                  <a:lnTo>
                    <a:pt x="138" y="62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4"/>
                  </a:lnTo>
                  <a:lnTo>
                    <a:pt x="135" y="90"/>
                  </a:lnTo>
                  <a:lnTo>
                    <a:pt x="133" y="97"/>
                  </a:lnTo>
                  <a:lnTo>
                    <a:pt x="130" y="103"/>
                  </a:lnTo>
                  <a:lnTo>
                    <a:pt x="127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4" y="122"/>
                  </a:lnTo>
                  <a:lnTo>
                    <a:pt x="108" y="126"/>
                  </a:lnTo>
                  <a:lnTo>
                    <a:pt x="103" y="130"/>
                  </a:lnTo>
                  <a:lnTo>
                    <a:pt x="97" y="133"/>
                  </a:lnTo>
                  <a:lnTo>
                    <a:pt x="91" y="135"/>
                  </a:lnTo>
                  <a:lnTo>
                    <a:pt x="84" y="137"/>
                  </a:lnTo>
                  <a:lnTo>
                    <a:pt x="77" y="138"/>
                  </a:lnTo>
                  <a:lnTo>
                    <a:pt x="71" y="138"/>
                  </a:lnTo>
                  <a:lnTo>
                    <a:pt x="63" y="138"/>
                  </a:lnTo>
                  <a:lnTo>
                    <a:pt x="56" y="137"/>
                  </a:lnTo>
                  <a:lnTo>
                    <a:pt x="49" y="135"/>
                  </a:lnTo>
                  <a:lnTo>
                    <a:pt x="43" y="133"/>
                  </a:lnTo>
                  <a:lnTo>
                    <a:pt x="37" y="130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22" y="118"/>
                  </a:lnTo>
                  <a:lnTo>
                    <a:pt x="17" y="113"/>
                  </a:lnTo>
                  <a:lnTo>
                    <a:pt x="13" y="108"/>
                  </a:lnTo>
                  <a:lnTo>
                    <a:pt x="10" y="103"/>
                  </a:lnTo>
                  <a:lnTo>
                    <a:pt x="7" y="97"/>
                  </a:lnTo>
                  <a:lnTo>
                    <a:pt x="5" y="90"/>
                  </a:lnTo>
                  <a:lnTo>
                    <a:pt x="3" y="84"/>
                  </a:lnTo>
                  <a:lnTo>
                    <a:pt x="2" y="77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0" name="Freeform 272"/>
            <p:cNvSpPr>
              <a:spLocks noEditPoints="1"/>
            </p:cNvSpPr>
            <p:nvPr/>
          </p:nvSpPr>
          <p:spPr bwMode="auto">
            <a:xfrm rot="1413173">
              <a:off x="2468" y="1956"/>
              <a:ext cx="782" cy="782"/>
            </a:xfrm>
            <a:custGeom>
              <a:avLst/>
              <a:gdLst>
                <a:gd name="T0" fmla="*/ 201 w 136"/>
                <a:gd name="T1" fmla="*/ 10281 h 136"/>
                <a:gd name="T2" fmla="*/ 1524 w 136"/>
                <a:gd name="T3" fmla="*/ 6647 h 136"/>
                <a:gd name="T4" fmla="*/ 3801 w 136"/>
                <a:gd name="T5" fmla="*/ 3605 h 136"/>
                <a:gd name="T6" fmla="*/ 6647 w 136"/>
                <a:gd name="T7" fmla="*/ 1524 h 136"/>
                <a:gd name="T8" fmla="*/ 10281 w 136"/>
                <a:gd name="T9" fmla="*/ 201 h 136"/>
                <a:gd name="T10" fmla="*/ 14249 w 136"/>
                <a:gd name="T11" fmla="*/ 0 h 136"/>
                <a:gd name="T12" fmla="*/ 18055 w 136"/>
                <a:gd name="T13" fmla="*/ 960 h 136"/>
                <a:gd name="T14" fmla="*/ 21292 w 136"/>
                <a:gd name="T15" fmla="*/ 2846 h 136"/>
                <a:gd name="T16" fmla="*/ 23771 w 136"/>
                <a:gd name="T17" fmla="*/ 5520 h 136"/>
                <a:gd name="T18" fmla="*/ 25294 w 136"/>
                <a:gd name="T19" fmla="*/ 8930 h 136"/>
                <a:gd name="T20" fmla="*/ 25858 w 136"/>
                <a:gd name="T21" fmla="*/ 12731 h 136"/>
                <a:gd name="T22" fmla="*/ 25294 w 136"/>
                <a:gd name="T23" fmla="*/ 16733 h 136"/>
                <a:gd name="T24" fmla="*/ 23771 w 136"/>
                <a:gd name="T25" fmla="*/ 20171 h 136"/>
                <a:gd name="T26" fmla="*/ 21292 w 136"/>
                <a:gd name="T27" fmla="*/ 22816 h 136"/>
                <a:gd name="T28" fmla="*/ 18055 w 136"/>
                <a:gd name="T29" fmla="*/ 24898 h 136"/>
                <a:gd name="T30" fmla="*/ 14249 w 136"/>
                <a:gd name="T31" fmla="*/ 25858 h 136"/>
                <a:gd name="T32" fmla="*/ 10281 w 136"/>
                <a:gd name="T33" fmla="*/ 25657 h 136"/>
                <a:gd name="T34" fmla="*/ 6647 w 136"/>
                <a:gd name="T35" fmla="*/ 24334 h 136"/>
                <a:gd name="T36" fmla="*/ 3801 w 136"/>
                <a:gd name="T37" fmla="*/ 22051 h 136"/>
                <a:gd name="T38" fmla="*/ 1524 w 136"/>
                <a:gd name="T39" fmla="*/ 19211 h 136"/>
                <a:gd name="T40" fmla="*/ 201 w 136"/>
                <a:gd name="T41" fmla="*/ 15606 h 136"/>
                <a:gd name="T42" fmla="*/ 201 w 136"/>
                <a:gd name="T43" fmla="*/ 12731 h 136"/>
                <a:gd name="T44" fmla="*/ 759 w 136"/>
                <a:gd name="T45" fmla="*/ 9125 h 136"/>
                <a:gd name="T46" fmla="*/ 2478 w 136"/>
                <a:gd name="T47" fmla="*/ 5721 h 136"/>
                <a:gd name="T48" fmla="*/ 4761 w 136"/>
                <a:gd name="T49" fmla="*/ 3042 h 136"/>
                <a:gd name="T50" fmla="*/ 8004 w 136"/>
                <a:gd name="T51" fmla="*/ 1156 h 136"/>
                <a:gd name="T52" fmla="*/ 11604 w 136"/>
                <a:gd name="T53" fmla="*/ 201 h 136"/>
                <a:gd name="T54" fmla="*/ 15606 w 136"/>
                <a:gd name="T55" fmla="*/ 397 h 136"/>
                <a:gd name="T56" fmla="*/ 19010 w 136"/>
                <a:gd name="T57" fmla="*/ 1719 h 136"/>
                <a:gd name="T58" fmla="*/ 21856 w 136"/>
                <a:gd name="T59" fmla="*/ 3801 h 136"/>
                <a:gd name="T60" fmla="*/ 24139 w 136"/>
                <a:gd name="T61" fmla="*/ 6843 h 136"/>
                <a:gd name="T62" fmla="*/ 25294 w 136"/>
                <a:gd name="T63" fmla="*/ 10281 h 136"/>
                <a:gd name="T64" fmla="*/ 25490 w 136"/>
                <a:gd name="T65" fmla="*/ 14249 h 136"/>
                <a:gd name="T66" fmla="*/ 24731 w 136"/>
                <a:gd name="T67" fmla="*/ 17888 h 136"/>
                <a:gd name="T68" fmla="*/ 22816 w 136"/>
                <a:gd name="T69" fmla="*/ 20930 h 136"/>
                <a:gd name="T70" fmla="*/ 20171 w 136"/>
                <a:gd name="T71" fmla="*/ 23374 h 136"/>
                <a:gd name="T72" fmla="*/ 16733 w 136"/>
                <a:gd name="T73" fmla="*/ 25093 h 136"/>
                <a:gd name="T74" fmla="*/ 13127 w 136"/>
                <a:gd name="T75" fmla="*/ 25657 h 136"/>
                <a:gd name="T76" fmla="*/ 9125 w 136"/>
                <a:gd name="T77" fmla="*/ 25093 h 136"/>
                <a:gd name="T78" fmla="*/ 5721 w 136"/>
                <a:gd name="T79" fmla="*/ 23374 h 136"/>
                <a:gd name="T80" fmla="*/ 3042 w 136"/>
                <a:gd name="T81" fmla="*/ 20930 h 136"/>
                <a:gd name="T82" fmla="*/ 1156 w 136"/>
                <a:gd name="T83" fmla="*/ 17888 h 136"/>
                <a:gd name="T84" fmla="*/ 397 w 136"/>
                <a:gd name="T85" fmla="*/ 14249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6"/>
                <a:gd name="T130" fmla="*/ 0 h 136"/>
                <a:gd name="T131" fmla="*/ 136 w 136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6" h="136">
                  <a:moveTo>
                    <a:pt x="0" y="67"/>
                  </a:moveTo>
                  <a:lnTo>
                    <a:pt x="0" y="60"/>
                  </a:lnTo>
                  <a:lnTo>
                    <a:pt x="1" y="54"/>
                  </a:lnTo>
                  <a:lnTo>
                    <a:pt x="3" y="47"/>
                  </a:lnTo>
                  <a:lnTo>
                    <a:pt x="5" y="41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30" y="11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7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89" y="3"/>
                  </a:lnTo>
                  <a:lnTo>
                    <a:pt x="95" y="5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2" y="15"/>
                  </a:lnTo>
                  <a:lnTo>
                    <a:pt x="116" y="19"/>
                  </a:lnTo>
                  <a:lnTo>
                    <a:pt x="121" y="24"/>
                  </a:lnTo>
                  <a:lnTo>
                    <a:pt x="125" y="29"/>
                  </a:lnTo>
                  <a:lnTo>
                    <a:pt x="128" y="35"/>
                  </a:lnTo>
                  <a:lnTo>
                    <a:pt x="131" y="41"/>
                  </a:lnTo>
                  <a:lnTo>
                    <a:pt x="133" y="47"/>
                  </a:lnTo>
                  <a:lnTo>
                    <a:pt x="135" y="54"/>
                  </a:lnTo>
                  <a:lnTo>
                    <a:pt x="136" y="60"/>
                  </a:lnTo>
                  <a:lnTo>
                    <a:pt x="136" y="67"/>
                  </a:lnTo>
                  <a:lnTo>
                    <a:pt x="136" y="75"/>
                  </a:lnTo>
                  <a:lnTo>
                    <a:pt x="135" y="82"/>
                  </a:lnTo>
                  <a:lnTo>
                    <a:pt x="133" y="88"/>
                  </a:lnTo>
                  <a:lnTo>
                    <a:pt x="131" y="95"/>
                  </a:lnTo>
                  <a:lnTo>
                    <a:pt x="128" y="101"/>
                  </a:lnTo>
                  <a:lnTo>
                    <a:pt x="125" y="106"/>
                  </a:lnTo>
                  <a:lnTo>
                    <a:pt x="121" y="111"/>
                  </a:lnTo>
                  <a:lnTo>
                    <a:pt x="116" y="116"/>
                  </a:lnTo>
                  <a:lnTo>
                    <a:pt x="112" y="120"/>
                  </a:lnTo>
                  <a:lnTo>
                    <a:pt x="106" y="124"/>
                  </a:lnTo>
                  <a:lnTo>
                    <a:pt x="101" y="128"/>
                  </a:lnTo>
                  <a:lnTo>
                    <a:pt x="95" y="131"/>
                  </a:lnTo>
                  <a:lnTo>
                    <a:pt x="89" y="133"/>
                  </a:lnTo>
                  <a:lnTo>
                    <a:pt x="82" y="135"/>
                  </a:lnTo>
                  <a:lnTo>
                    <a:pt x="75" y="136"/>
                  </a:lnTo>
                  <a:lnTo>
                    <a:pt x="69" y="136"/>
                  </a:lnTo>
                  <a:lnTo>
                    <a:pt x="61" y="136"/>
                  </a:lnTo>
                  <a:lnTo>
                    <a:pt x="54" y="135"/>
                  </a:lnTo>
                  <a:lnTo>
                    <a:pt x="47" y="133"/>
                  </a:lnTo>
                  <a:lnTo>
                    <a:pt x="41" y="131"/>
                  </a:lnTo>
                  <a:lnTo>
                    <a:pt x="35" y="128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0" y="116"/>
                  </a:lnTo>
                  <a:lnTo>
                    <a:pt x="15" y="111"/>
                  </a:lnTo>
                  <a:lnTo>
                    <a:pt x="11" y="106"/>
                  </a:lnTo>
                  <a:lnTo>
                    <a:pt x="8" y="101"/>
                  </a:lnTo>
                  <a:lnTo>
                    <a:pt x="5" y="95"/>
                  </a:lnTo>
                  <a:lnTo>
                    <a:pt x="3" y="88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67"/>
                  </a:lnTo>
                  <a:close/>
                  <a:moveTo>
                    <a:pt x="1" y="67"/>
                  </a:moveTo>
                  <a:lnTo>
                    <a:pt x="2" y="60"/>
                  </a:lnTo>
                  <a:lnTo>
                    <a:pt x="3" y="54"/>
                  </a:lnTo>
                  <a:lnTo>
                    <a:pt x="4" y="48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2" y="2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100" y="9"/>
                  </a:lnTo>
                  <a:lnTo>
                    <a:pt x="106" y="12"/>
                  </a:lnTo>
                  <a:lnTo>
                    <a:pt x="111" y="16"/>
                  </a:lnTo>
                  <a:lnTo>
                    <a:pt x="115" y="20"/>
                  </a:lnTo>
                  <a:lnTo>
                    <a:pt x="120" y="25"/>
                  </a:lnTo>
                  <a:lnTo>
                    <a:pt x="124" y="30"/>
                  </a:lnTo>
                  <a:lnTo>
                    <a:pt x="127" y="36"/>
                  </a:lnTo>
                  <a:lnTo>
                    <a:pt x="130" y="41"/>
                  </a:lnTo>
                  <a:lnTo>
                    <a:pt x="132" y="48"/>
                  </a:lnTo>
                  <a:lnTo>
                    <a:pt x="133" y="54"/>
                  </a:lnTo>
                  <a:lnTo>
                    <a:pt x="134" y="60"/>
                  </a:lnTo>
                  <a:lnTo>
                    <a:pt x="135" y="67"/>
                  </a:lnTo>
                  <a:lnTo>
                    <a:pt x="134" y="75"/>
                  </a:lnTo>
                  <a:lnTo>
                    <a:pt x="133" y="82"/>
                  </a:lnTo>
                  <a:lnTo>
                    <a:pt x="132" y="88"/>
                  </a:lnTo>
                  <a:lnTo>
                    <a:pt x="130" y="94"/>
                  </a:lnTo>
                  <a:lnTo>
                    <a:pt x="127" y="100"/>
                  </a:lnTo>
                  <a:lnTo>
                    <a:pt x="124" y="105"/>
                  </a:lnTo>
                  <a:lnTo>
                    <a:pt x="120" y="110"/>
                  </a:lnTo>
                  <a:lnTo>
                    <a:pt x="115" y="115"/>
                  </a:lnTo>
                  <a:lnTo>
                    <a:pt x="111" y="119"/>
                  </a:lnTo>
                  <a:lnTo>
                    <a:pt x="106" y="123"/>
                  </a:lnTo>
                  <a:lnTo>
                    <a:pt x="100" y="127"/>
                  </a:lnTo>
                  <a:lnTo>
                    <a:pt x="94" y="129"/>
                  </a:lnTo>
                  <a:lnTo>
                    <a:pt x="88" y="132"/>
                  </a:lnTo>
                  <a:lnTo>
                    <a:pt x="82" y="133"/>
                  </a:lnTo>
                  <a:lnTo>
                    <a:pt x="75" y="134"/>
                  </a:lnTo>
                  <a:lnTo>
                    <a:pt x="69" y="135"/>
                  </a:lnTo>
                  <a:lnTo>
                    <a:pt x="61" y="134"/>
                  </a:lnTo>
                  <a:lnTo>
                    <a:pt x="54" y="133"/>
                  </a:lnTo>
                  <a:lnTo>
                    <a:pt x="48" y="132"/>
                  </a:lnTo>
                  <a:lnTo>
                    <a:pt x="42" y="129"/>
                  </a:lnTo>
                  <a:lnTo>
                    <a:pt x="36" y="127"/>
                  </a:lnTo>
                  <a:lnTo>
                    <a:pt x="30" y="123"/>
                  </a:lnTo>
                  <a:lnTo>
                    <a:pt x="25" y="119"/>
                  </a:lnTo>
                  <a:lnTo>
                    <a:pt x="21" y="115"/>
                  </a:lnTo>
                  <a:lnTo>
                    <a:pt x="16" y="110"/>
                  </a:lnTo>
                  <a:lnTo>
                    <a:pt x="13" y="105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4" y="88"/>
                  </a:lnTo>
                  <a:lnTo>
                    <a:pt x="3" y="82"/>
                  </a:lnTo>
                  <a:lnTo>
                    <a:pt x="2" y="75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1" name="Freeform 273"/>
            <p:cNvSpPr>
              <a:spLocks noEditPoints="1"/>
            </p:cNvSpPr>
            <p:nvPr/>
          </p:nvSpPr>
          <p:spPr bwMode="auto">
            <a:xfrm rot="1413173">
              <a:off x="2487" y="1968"/>
              <a:ext cx="746" cy="752"/>
            </a:xfrm>
            <a:custGeom>
              <a:avLst/>
              <a:gdLst>
                <a:gd name="T0" fmla="*/ 195 w 130"/>
                <a:gd name="T1" fmla="*/ 9851 h 131"/>
                <a:gd name="T2" fmla="*/ 1320 w 130"/>
                <a:gd name="T3" fmla="*/ 6424 h 131"/>
                <a:gd name="T4" fmla="*/ 3587 w 130"/>
                <a:gd name="T5" fmla="*/ 3594 h 131"/>
                <a:gd name="T6" fmla="*/ 6421 w 130"/>
                <a:gd name="T7" fmla="*/ 1515 h 131"/>
                <a:gd name="T8" fmla="*/ 9055 w 130"/>
                <a:gd name="T9" fmla="*/ 362 h 131"/>
                <a:gd name="T10" fmla="*/ 12481 w 130"/>
                <a:gd name="T11" fmla="*/ 0 h 131"/>
                <a:gd name="T12" fmla="*/ 16068 w 130"/>
                <a:gd name="T13" fmla="*/ 563 h 131"/>
                <a:gd name="T14" fmla="*/ 19264 w 130"/>
                <a:gd name="T15" fmla="*/ 2078 h 131"/>
                <a:gd name="T16" fmla="*/ 21932 w 130"/>
                <a:gd name="T17" fmla="*/ 4546 h 131"/>
                <a:gd name="T18" fmla="*/ 23608 w 130"/>
                <a:gd name="T19" fmla="*/ 7577 h 131"/>
                <a:gd name="T20" fmla="*/ 24366 w 130"/>
                <a:gd name="T21" fmla="*/ 9851 h 131"/>
                <a:gd name="T22" fmla="*/ 24566 w 130"/>
                <a:gd name="T23" fmla="*/ 13806 h 131"/>
                <a:gd name="T24" fmla="*/ 23608 w 130"/>
                <a:gd name="T25" fmla="*/ 17204 h 131"/>
                <a:gd name="T26" fmla="*/ 21932 w 130"/>
                <a:gd name="T27" fmla="*/ 20430 h 131"/>
                <a:gd name="T28" fmla="*/ 19264 w 130"/>
                <a:gd name="T29" fmla="*/ 22704 h 131"/>
                <a:gd name="T30" fmla="*/ 16068 w 130"/>
                <a:gd name="T31" fmla="*/ 24219 h 131"/>
                <a:gd name="T32" fmla="*/ 13600 w 130"/>
                <a:gd name="T33" fmla="*/ 24782 h 131"/>
                <a:gd name="T34" fmla="*/ 9646 w 130"/>
                <a:gd name="T35" fmla="*/ 24581 h 131"/>
                <a:gd name="T36" fmla="*/ 6421 w 130"/>
                <a:gd name="T37" fmla="*/ 23266 h 131"/>
                <a:gd name="T38" fmla="*/ 3587 w 130"/>
                <a:gd name="T39" fmla="*/ 21188 h 131"/>
                <a:gd name="T40" fmla="*/ 1320 w 130"/>
                <a:gd name="T41" fmla="*/ 18352 h 131"/>
                <a:gd name="T42" fmla="*/ 362 w 130"/>
                <a:gd name="T43" fmla="*/ 15522 h 131"/>
                <a:gd name="T44" fmla="*/ 0 w 130"/>
                <a:gd name="T45" fmla="*/ 12290 h 131"/>
                <a:gd name="T46" fmla="*/ 362 w 130"/>
                <a:gd name="T47" fmla="*/ 9851 h 131"/>
                <a:gd name="T48" fmla="*/ 1119 w 130"/>
                <a:gd name="T49" fmla="*/ 7744 h 131"/>
                <a:gd name="T50" fmla="*/ 3030 w 130"/>
                <a:gd name="T51" fmla="*/ 4747 h 131"/>
                <a:gd name="T52" fmla="*/ 5469 w 130"/>
                <a:gd name="T53" fmla="*/ 2474 h 131"/>
                <a:gd name="T54" fmla="*/ 8694 w 130"/>
                <a:gd name="T55" fmla="*/ 953 h 131"/>
                <a:gd name="T56" fmla="*/ 12481 w 130"/>
                <a:gd name="T57" fmla="*/ 362 h 131"/>
                <a:gd name="T58" fmla="*/ 15873 w 130"/>
                <a:gd name="T59" fmla="*/ 953 h 131"/>
                <a:gd name="T60" fmla="*/ 18145 w 130"/>
                <a:gd name="T61" fmla="*/ 1716 h 131"/>
                <a:gd name="T62" fmla="*/ 20779 w 130"/>
                <a:gd name="T63" fmla="*/ 3789 h 131"/>
                <a:gd name="T64" fmla="*/ 22851 w 130"/>
                <a:gd name="T65" fmla="*/ 6624 h 131"/>
                <a:gd name="T66" fmla="*/ 24205 w 130"/>
                <a:gd name="T67" fmla="*/ 9851 h 131"/>
                <a:gd name="T68" fmla="*/ 24366 w 130"/>
                <a:gd name="T69" fmla="*/ 13806 h 131"/>
                <a:gd name="T70" fmla="*/ 23608 w 130"/>
                <a:gd name="T71" fmla="*/ 16642 h 131"/>
                <a:gd name="T72" fmla="*/ 22294 w 130"/>
                <a:gd name="T73" fmla="*/ 19311 h 131"/>
                <a:gd name="T74" fmla="*/ 20021 w 130"/>
                <a:gd name="T75" fmla="*/ 21751 h 131"/>
                <a:gd name="T76" fmla="*/ 16992 w 130"/>
                <a:gd name="T77" fmla="*/ 23662 h 131"/>
                <a:gd name="T78" fmla="*/ 13600 w 130"/>
                <a:gd name="T79" fmla="*/ 24420 h 131"/>
                <a:gd name="T80" fmla="*/ 9813 w 130"/>
                <a:gd name="T81" fmla="*/ 24219 h 131"/>
                <a:gd name="T82" fmla="*/ 7575 w 130"/>
                <a:gd name="T83" fmla="*/ 23662 h 131"/>
                <a:gd name="T84" fmla="*/ 4545 w 130"/>
                <a:gd name="T85" fmla="*/ 21751 h 131"/>
                <a:gd name="T86" fmla="*/ 2272 w 130"/>
                <a:gd name="T87" fmla="*/ 19311 h 131"/>
                <a:gd name="T88" fmla="*/ 757 w 130"/>
                <a:gd name="T89" fmla="*/ 16079 h 131"/>
                <a:gd name="T90" fmla="*/ 195 w 130"/>
                <a:gd name="T91" fmla="*/ 12290 h 1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31"/>
                <a:gd name="T140" fmla="*/ 130 w 130"/>
                <a:gd name="T141" fmla="*/ 131 h 1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31">
                  <a:moveTo>
                    <a:pt x="0" y="65"/>
                  </a:moveTo>
                  <a:lnTo>
                    <a:pt x="0" y="59"/>
                  </a:lnTo>
                  <a:lnTo>
                    <a:pt x="1" y="52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4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8" y="11"/>
                  </a:lnTo>
                  <a:lnTo>
                    <a:pt x="34" y="8"/>
                  </a:lnTo>
                  <a:lnTo>
                    <a:pt x="39" y="5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6" y="0"/>
                  </a:lnTo>
                  <a:lnTo>
                    <a:pt x="72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102" y="11"/>
                  </a:lnTo>
                  <a:lnTo>
                    <a:pt x="107" y="15"/>
                  </a:lnTo>
                  <a:lnTo>
                    <a:pt x="111" y="19"/>
                  </a:lnTo>
                  <a:lnTo>
                    <a:pt x="116" y="24"/>
                  </a:lnTo>
                  <a:lnTo>
                    <a:pt x="119" y="29"/>
                  </a:lnTo>
                  <a:lnTo>
                    <a:pt x="123" y="34"/>
                  </a:lnTo>
                  <a:lnTo>
                    <a:pt x="125" y="40"/>
                  </a:lnTo>
                  <a:lnTo>
                    <a:pt x="128" y="46"/>
                  </a:lnTo>
                  <a:lnTo>
                    <a:pt x="128" y="49"/>
                  </a:lnTo>
                  <a:lnTo>
                    <a:pt x="129" y="52"/>
                  </a:lnTo>
                  <a:lnTo>
                    <a:pt x="130" y="59"/>
                  </a:lnTo>
                  <a:lnTo>
                    <a:pt x="130" y="65"/>
                  </a:lnTo>
                  <a:lnTo>
                    <a:pt x="130" y="73"/>
                  </a:lnTo>
                  <a:lnTo>
                    <a:pt x="129" y="79"/>
                  </a:lnTo>
                  <a:lnTo>
                    <a:pt x="128" y="86"/>
                  </a:lnTo>
                  <a:lnTo>
                    <a:pt x="125" y="91"/>
                  </a:lnTo>
                  <a:lnTo>
                    <a:pt x="123" y="97"/>
                  </a:lnTo>
                  <a:lnTo>
                    <a:pt x="119" y="103"/>
                  </a:lnTo>
                  <a:lnTo>
                    <a:pt x="116" y="108"/>
                  </a:lnTo>
                  <a:lnTo>
                    <a:pt x="111" y="112"/>
                  </a:lnTo>
                  <a:lnTo>
                    <a:pt x="107" y="116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82" y="129"/>
                  </a:lnTo>
                  <a:lnTo>
                    <a:pt x="79" y="130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8" y="131"/>
                  </a:lnTo>
                  <a:lnTo>
                    <a:pt x="51" y="130"/>
                  </a:lnTo>
                  <a:lnTo>
                    <a:pt x="45" y="128"/>
                  </a:lnTo>
                  <a:lnTo>
                    <a:pt x="39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3" y="116"/>
                  </a:lnTo>
                  <a:lnTo>
                    <a:pt x="19" y="112"/>
                  </a:lnTo>
                  <a:lnTo>
                    <a:pt x="14" y="108"/>
                  </a:lnTo>
                  <a:lnTo>
                    <a:pt x="11" y="103"/>
                  </a:lnTo>
                  <a:lnTo>
                    <a:pt x="7" y="97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2" y="82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close/>
                  <a:moveTo>
                    <a:pt x="1" y="65"/>
                  </a:moveTo>
                  <a:lnTo>
                    <a:pt x="1" y="59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5" y="43"/>
                  </a:lnTo>
                  <a:lnTo>
                    <a:pt x="6" y="41"/>
                  </a:lnTo>
                  <a:lnTo>
                    <a:pt x="9" y="35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9" y="13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8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3"/>
                  </a:lnTo>
                  <a:lnTo>
                    <a:pt x="84" y="5"/>
                  </a:lnTo>
                  <a:lnTo>
                    <a:pt x="87" y="6"/>
                  </a:lnTo>
                  <a:lnTo>
                    <a:pt x="90" y="7"/>
                  </a:lnTo>
                  <a:lnTo>
                    <a:pt x="96" y="9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10" y="20"/>
                  </a:lnTo>
                  <a:lnTo>
                    <a:pt x="115" y="25"/>
                  </a:lnTo>
                  <a:lnTo>
                    <a:pt x="118" y="30"/>
                  </a:lnTo>
                  <a:lnTo>
                    <a:pt x="121" y="35"/>
                  </a:lnTo>
                  <a:lnTo>
                    <a:pt x="124" y="41"/>
                  </a:lnTo>
                  <a:lnTo>
                    <a:pt x="126" y="46"/>
                  </a:lnTo>
                  <a:lnTo>
                    <a:pt x="128" y="52"/>
                  </a:lnTo>
                  <a:lnTo>
                    <a:pt x="129" y="59"/>
                  </a:lnTo>
                  <a:lnTo>
                    <a:pt x="129" y="65"/>
                  </a:lnTo>
                  <a:lnTo>
                    <a:pt x="129" y="73"/>
                  </a:lnTo>
                  <a:lnTo>
                    <a:pt x="128" y="79"/>
                  </a:lnTo>
                  <a:lnTo>
                    <a:pt x="126" y="85"/>
                  </a:lnTo>
                  <a:lnTo>
                    <a:pt x="125" y="88"/>
                  </a:lnTo>
                  <a:lnTo>
                    <a:pt x="124" y="91"/>
                  </a:lnTo>
                  <a:lnTo>
                    <a:pt x="121" y="96"/>
                  </a:lnTo>
                  <a:lnTo>
                    <a:pt x="118" y="102"/>
                  </a:lnTo>
                  <a:lnTo>
                    <a:pt x="115" y="107"/>
                  </a:lnTo>
                  <a:lnTo>
                    <a:pt x="110" y="111"/>
                  </a:lnTo>
                  <a:lnTo>
                    <a:pt x="106" y="115"/>
                  </a:lnTo>
                  <a:lnTo>
                    <a:pt x="101" y="119"/>
                  </a:lnTo>
                  <a:lnTo>
                    <a:pt x="96" y="122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8" y="128"/>
                  </a:lnTo>
                  <a:lnTo>
                    <a:pt x="72" y="129"/>
                  </a:lnTo>
                  <a:lnTo>
                    <a:pt x="66" y="130"/>
                  </a:lnTo>
                  <a:lnTo>
                    <a:pt x="58" y="129"/>
                  </a:lnTo>
                  <a:lnTo>
                    <a:pt x="52" y="128"/>
                  </a:lnTo>
                  <a:lnTo>
                    <a:pt x="46" y="127"/>
                  </a:lnTo>
                  <a:lnTo>
                    <a:pt x="43" y="126"/>
                  </a:lnTo>
                  <a:lnTo>
                    <a:pt x="40" y="125"/>
                  </a:lnTo>
                  <a:lnTo>
                    <a:pt x="34" y="122"/>
                  </a:lnTo>
                  <a:lnTo>
                    <a:pt x="29" y="119"/>
                  </a:lnTo>
                  <a:lnTo>
                    <a:pt x="24" y="115"/>
                  </a:lnTo>
                  <a:lnTo>
                    <a:pt x="20" y="111"/>
                  </a:lnTo>
                  <a:lnTo>
                    <a:pt x="16" y="107"/>
                  </a:lnTo>
                  <a:lnTo>
                    <a:pt x="12" y="102"/>
                  </a:lnTo>
                  <a:lnTo>
                    <a:pt x="9" y="96"/>
                  </a:lnTo>
                  <a:lnTo>
                    <a:pt x="6" y="91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2" name="Freeform 274"/>
            <p:cNvSpPr>
              <a:spLocks noEditPoints="1"/>
            </p:cNvSpPr>
            <p:nvPr/>
          </p:nvSpPr>
          <p:spPr bwMode="auto">
            <a:xfrm rot="1413173">
              <a:off x="2491" y="1979"/>
              <a:ext cx="736" cy="736"/>
            </a:xfrm>
            <a:custGeom>
              <a:avLst/>
              <a:gdLst>
                <a:gd name="T0" fmla="*/ 201 w 128"/>
                <a:gd name="T1" fmla="*/ 9522 h 128"/>
                <a:gd name="T2" fmla="*/ 960 w 128"/>
                <a:gd name="T3" fmla="*/ 7406 h 128"/>
                <a:gd name="T4" fmla="*/ 2846 w 128"/>
                <a:gd name="T5" fmla="*/ 4364 h 128"/>
                <a:gd name="T6" fmla="*/ 5325 w 128"/>
                <a:gd name="T7" fmla="*/ 2082 h 128"/>
                <a:gd name="T8" fmla="*/ 8562 w 128"/>
                <a:gd name="T9" fmla="*/ 564 h 128"/>
                <a:gd name="T10" fmla="*/ 12368 w 128"/>
                <a:gd name="T11" fmla="*/ 0 h 128"/>
                <a:gd name="T12" fmla="*/ 15772 w 128"/>
                <a:gd name="T13" fmla="*/ 564 h 128"/>
                <a:gd name="T14" fmla="*/ 18055 w 128"/>
                <a:gd name="T15" fmla="*/ 1323 h 128"/>
                <a:gd name="T16" fmla="*/ 20729 w 128"/>
                <a:gd name="T17" fmla="*/ 3439 h 128"/>
                <a:gd name="T18" fmla="*/ 22816 w 128"/>
                <a:gd name="T19" fmla="*/ 6285 h 128"/>
                <a:gd name="T20" fmla="*/ 24139 w 128"/>
                <a:gd name="T21" fmla="*/ 9522 h 128"/>
                <a:gd name="T22" fmla="*/ 24334 w 128"/>
                <a:gd name="T23" fmla="*/ 13490 h 128"/>
                <a:gd name="T24" fmla="*/ 23575 w 128"/>
                <a:gd name="T25" fmla="*/ 16365 h 128"/>
                <a:gd name="T26" fmla="*/ 22253 w 128"/>
                <a:gd name="T27" fmla="*/ 19010 h 128"/>
                <a:gd name="T28" fmla="*/ 19970 w 128"/>
                <a:gd name="T29" fmla="*/ 21494 h 128"/>
                <a:gd name="T30" fmla="*/ 16928 w 128"/>
                <a:gd name="T31" fmla="*/ 23374 h 128"/>
                <a:gd name="T32" fmla="*/ 13490 w 128"/>
                <a:gd name="T33" fmla="*/ 24139 h 128"/>
                <a:gd name="T34" fmla="*/ 9689 w 128"/>
                <a:gd name="T35" fmla="*/ 23972 h 128"/>
                <a:gd name="T36" fmla="*/ 7406 w 128"/>
                <a:gd name="T37" fmla="*/ 23374 h 128"/>
                <a:gd name="T38" fmla="*/ 4364 w 128"/>
                <a:gd name="T39" fmla="*/ 21494 h 128"/>
                <a:gd name="T40" fmla="*/ 2082 w 128"/>
                <a:gd name="T41" fmla="*/ 19010 h 128"/>
                <a:gd name="T42" fmla="*/ 564 w 128"/>
                <a:gd name="T43" fmla="*/ 15772 h 128"/>
                <a:gd name="T44" fmla="*/ 0 w 128"/>
                <a:gd name="T45" fmla="*/ 11972 h 128"/>
                <a:gd name="T46" fmla="*/ 564 w 128"/>
                <a:gd name="T47" fmla="*/ 9689 h 128"/>
                <a:gd name="T48" fmla="*/ 1719 w 128"/>
                <a:gd name="T49" fmla="*/ 6480 h 128"/>
                <a:gd name="T50" fmla="*/ 3801 w 128"/>
                <a:gd name="T51" fmla="*/ 3605 h 128"/>
                <a:gd name="T52" fmla="*/ 6480 w 128"/>
                <a:gd name="T53" fmla="*/ 1719 h 128"/>
                <a:gd name="T54" fmla="*/ 9689 w 128"/>
                <a:gd name="T55" fmla="*/ 397 h 128"/>
                <a:gd name="T56" fmla="*/ 13490 w 128"/>
                <a:gd name="T57" fmla="*/ 201 h 128"/>
                <a:gd name="T58" fmla="*/ 16928 w 128"/>
                <a:gd name="T59" fmla="*/ 1156 h 128"/>
                <a:gd name="T60" fmla="*/ 19774 w 128"/>
                <a:gd name="T61" fmla="*/ 2846 h 128"/>
                <a:gd name="T62" fmla="*/ 22051 w 128"/>
                <a:gd name="T63" fmla="*/ 5520 h 128"/>
                <a:gd name="T64" fmla="*/ 23575 w 128"/>
                <a:gd name="T65" fmla="*/ 8562 h 128"/>
                <a:gd name="T66" fmla="*/ 24139 w 128"/>
                <a:gd name="T67" fmla="*/ 11972 h 128"/>
                <a:gd name="T68" fmla="*/ 23575 w 128"/>
                <a:gd name="T69" fmla="*/ 15772 h 128"/>
                <a:gd name="T70" fmla="*/ 22051 w 128"/>
                <a:gd name="T71" fmla="*/ 18814 h 128"/>
                <a:gd name="T72" fmla="*/ 19774 w 128"/>
                <a:gd name="T73" fmla="*/ 21292 h 128"/>
                <a:gd name="T74" fmla="*/ 16928 w 128"/>
                <a:gd name="T75" fmla="*/ 23012 h 128"/>
                <a:gd name="T76" fmla="*/ 13490 w 128"/>
                <a:gd name="T77" fmla="*/ 23972 h 128"/>
                <a:gd name="T78" fmla="*/ 9689 w 128"/>
                <a:gd name="T79" fmla="*/ 23771 h 128"/>
                <a:gd name="T80" fmla="*/ 6480 w 128"/>
                <a:gd name="T81" fmla="*/ 22615 h 128"/>
                <a:gd name="T82" fmla="*/ 3801 w 128"/>
                <a:gd name="T83" fmla="*/ 20533 h 128"/>
                <a:gd name="T84" fmla="*/ 1719 w 128"/>
                <a:gd name="T85" fmla="*/ 17888 h 128"/>
                <a:gd name="T86" fmla="*/ 564 w 128"/>
                <a:gd name="T87" fmla="*/ 14645 h 1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"/>
                <a:gd name="T133" fmla="*/ 0 h 128"/>
                <a:gd name="T134" fmla="*/ 128 w 128"/>
                <a:gd name="T135" fmla="*/ 128 h 1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" h="128">
                  <a:moveTo>
                    <a:pt x="0" y="63"/>
                  </a:moveTo>
                  <a:lnTo>
                    <a:pt x="0" y="57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5" y="39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3" y="7"/>
                  </a:lnTo>
                  <a:lnTo>
                    <a:pt x="39" y="5"/>
                  </a:lnTo>
                  <a:lnTo>
                    <a:pt x="45" y="3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7" y="1"/>
                  </a:lnTo>
                  <a:lnTo>
                    <a:pt x="83" y="3"/>
                  </a:lnTo>
                  <a:lnTo>
                    <a:pt x="86" y="4"/>
                  </a:lnTo>
                  <a:lnTo>
                    <a:pt x="89" y="5"/>
                  </a:lnTo>
                  <a:lnTo>
                    <a:pt x="95" y="7"/>
                  </a:lnTo>
                  <a:lnTo>
                    <a:pt x="100" y="11"/>
                  </a:lnTo>
                  <a:lnTo>
                    <a:pt x="105" y="14"/>
                  </a:lnTo>
                  <a:lnTo>
                    <a:pt x="109" y="18"/>
                  </a:lnTo>
                  <a:lnTo>
                    <a:pt x="114" y="23"/>
                  </a:lnTo>
                  <a:lnTo>
                    <a:pt x="117" y="28"/>
                  </a:lnTo>
                  <a:lnTo>
                    <a:pt x="120" y="33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7"/>
                  </a:lnTo>
                  <a:lnTo>
                    <a:pt x="128" y="63"/>
                  </a:lnTo>
                  <a:lnTo>
                    <a:pt x="128" y="71"/>
                  </a:lnTo>
                  <a:lnTo>
                    <a:pt x="127" y="77"/>
                  </a:lnTo>
                  <a:lnTo>
                    <a:pt x="125" y="83"/>
                  </a:lnTo>
                  <a:lnTo>
                    <a:pt x="124" y="86"/>
                  </a:lnTo>
                  <a:lnTo>
                    <a:pt x="123" y="89"/>
                  </a:lnTo>
                  <a:lnTo>
                    <a:pt x="120" y="94"/>
                  </a:lnTo>
                  <a:lnTo>
                    <a:pt x="117" y="100"/>
                  </a:lnTo>
                  <a:lnTo>
                    <a:pt x="114" y="105"/>
                  </a:lnTo>
                  <a:lnTo>
                    <a:pt x="109" y="109"/>
                  </a:lnTo>
                  <a:lnTo>
                    <a:pt x="105" y="113"/>
                  </a:lnTo>
                  <a:lnTo>
                    <a:pt x="100" y="117"/>
                  </a:lnTo>
                  <a:lnTo>
                    <a:pt x="95" y="120"/>
                  </a:lnTo>
                  <a:lnTo>
                    <a:pt x="89" y="123"/>
                  </a:lnTo>
                  <a:lnTo>
                    <a:pt x="83" y="125"/>
                  </a:lnTo>
                  <a:lnTo>
                    <a:pt x="77" y="126"/>
                  </a:lnTo>
                  <a:lnTo>
                    <a:pt x="71" y="127"/>
                  </a:lnTo>
                  <a:lnTo>
                    <a:pt x="65" y="128"/>
                  </a:lnTo>
                  <a:lnTo>
                    <a:pt x="57" y="127"/>
                  </a:lnTo>
                  <a:lnTo>
                    <a:pt x="51" y="126"/>
                  </a:lnTo>
                  <a:lnTo>
                    <a:pt x="45" y="125"/>
                  </a:lnTo>
                  <a:lnTo>
                    <a:pt x="42" y="124"/>
                  </a:lnTo>
                  <a:lnTo>
                    <a:pt x="39" y="123"/>
                  </a:lnTo>
                  <a:lnTo>
                    <a:pt x="33" y="120"/>
                  </a:lnTo>
                  <a:lnTo>
                    <a:pt x="28" y="117"/>
                  </a:lnTo>
                  <a:lnTo>
                    <a:pt x="23" y="113"/>
                  </a:lnTo>
                  <a:lnTo>
                    <a:pt x="19" y="109"/>
                  </a:lnTo>
                  <a:lnTo>
                    <a:pt x="15" y="105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71"/>
                  </a:lnTo>
                  <a:lnTo>
                    <a:pt x="0" y="63"/>
                  </a:lnTo>
                  <a:close/>
                  <a:moveTo>
                    <a:pt x="1" y="63"/>
                  </a:moveTo>
                  <a:lnTo>
                    <a:pt x="2" y="57"/>
                  </a:lnTo>
                  <a:lnTo>
                    <a:pt x="3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9" y="34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5" y="4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7" y="2"/>
                  </a:lnTo>
                  <a:lnTo>
                    <a:pt x="83" y="4"/>
                  </a:lnTo>
                  <a:lnTo>
                    <a:pt x="89" y="6"/>
                  </a:lnTo>
                  <a:lnTo>
                    <a:pt x="94" y="9"/>
                  </a:lnTo>
                  <a:lnTo>
                    <a:pt x="99" y="12"/>
                  </a:lnTo>
                  <a:lnTo>
                    <a:pt x="104" y="15"/>
                  </a:lnTo>
                  <a:lnTo>
                    <a:pt x="108" y="19"/>
                  </a:lnTo>
                  <a:lnTo>
                    <a:pt x="112" y="24"/>
                  </a:lnTo>
                  <a:lnTo>
                    <a:pt x="116" y="29"/>
                  </a:lnTo>
                  <a:lnTo>
                    <a:pt x="119" y="34"/>
                  </a:lnTo>
                  <a:lnTo>
                    <a:pt x="122" y="39"/>
                  </a:lnTo>
                  <a:lnTo>
                    <a:pt x="124" y="45"/>
                  </a:lnTo>
                  <a:lnTo>
                    <a:pt x="125" y="51"/>
                  </a:lnTo>
                  <a:lnTo>
                    <a:pt x="126" y="57"/>
                  </a:lnTo>
                  <a:lnTo>
                    <a:pt x="127" y="63"/>
                  </a:lnTo>
                  <a:lnTo>
                    <a:pt x="126" y="71"/>
                  </a:lnTo>
                  <a:lnTo>
                    <a:pt x="125" y="77"/>
                  </a:lnTo>
                  <a:lnTo>
                    <a:pt x="124" y="83"/>
                  </a:lnTo>
                  <a:lnTo>
                    <a:pt x="122" y="88"/>
                  </a:lnTo>
                  <a:lnTo>
                    <a:pt x="119" y="94"/>
                  </a:lnTo>
                  <a:lnTo>
                    <a:pt x="116" y="99"/>
                  </a:lnTo>
                  <a:lnTo>
                    <a:pt x="112" y="104"/>
                  </a:lnTo>
                  <a:lnTo>
                    <a:pt x="108" y="108"/>
                  </a:lnTo>
                  <a:lnTo>
                    <a:pt x="104" y="112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89" y="121"/>
                  </a:lnTo>
                  <a:lnTo>
                    <a:pt x="83" y="124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5" y="126"/>
                  </a:lnTo>
                  <a:lnTo>
                    <a:pt x="57" y="126"/>
                  </a:lnTo>
                  <a:lnTo>
                    <a:pt x="51" y="125"/>
                  </a:lnTo>
                  <a:lnTo>
                    <a:pt x="45" y="124"/>
                  </a:lnTo>
                  <a:lnTo>
                    <a:pt x="39" y="121"/>
                  </a:lnTo>
                  <a:lnTo>
                    <a:pt x="34" y="119"/>
                  </a:lnTo>
                  <a:lnTo>
                    <a:pt x="29" y="116"/>
                  </a:lnTo>
                  <a:lnTo>
                    <a:pt x="24" y="112"/>
                  </a:lnTo>
                  <a:lnTo>
                    <a:pt x="20" y="108"/>
                  </a:lnTo>
                  <a:lnTo>
                    <a:pt x="16" y="104"/>
                  </a:lnTo>
                  <a:lnTo>
                    <a:pt x="12" y="99"/>
                  </a:lnTo>
                  <a:lnTo>
                    <a:pt x="9" y="94"/>
                  </a:lnTo>
                  <a:lnTo>
                    <a:pt x="6" y="88"/>
                  </a:lnTo>
                  <a:lnTo>
                    <a:pt x="4" y="83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3" name="Freeform 275"/>
            <p:cNvSpPr>
              <a:spLocks noEditPoints="1"/>
            </p:cNvSpPr>
            <p:nvPr/>
          </p:nvSpPr>
          <p:spPr bwMode="auto">
            <a:xfrm rot="1413173">
              <a:off x="2498" y="1985"/>
              <a:ext cx="724" cy="718"/>
            </a:xfrm>
            <a:custGeom>
              <a:avLst/>
              <a:gdLst>
                <a:gd name="T0" fmla="*/ 362 w 126"/>
                <a:gd name="T1" fmla="*/ 9472 h 125"/>
                <a:gd name="T2" fmla="*/ 1517 w 126"/>
                <a:gd name="T3" fmla="*/ 6267 h 125"/>
                <a:gd name="T4" fmla="*/ 3597 w 126"/>
                <a:gd name="T5" fmla="*/ 3400 h 125"/>
                <a:gd name="T6" fmla="*/ 6275 w 126"/>
                <a:gd name="T7" fmla="*/ 1516 h 125"/>
                <a:gd name="T8" fmla="*/ 9475 w 126"/>
                <a:gd name="T9" fmla="*/ 195 h 125"/>
                <a:gd name="T10" fmla="*/ 13273 w 126"/>
                <a:gd name="T11" fmla="*/ 0 h 125"/>
                <a:gd name="T12" fmla="*/ 16704 w 126"/>
                <a:gd name="T13" fmla="*/ 959 h 125"/>
                <a:gd name="T14" fmla="*/ 19548 w 126"/>
                <a:gd name="T15" fmla="*/ 2642 h 125"/>
                <a:gd name="T16" fmla="*/ 21823 w 126"/>
                <a:gd name="T17" fmla="*/ 5313 h 125"/>
                <a:gd name="T18" fmla="*/ 23340 w 126"/>
                <a:gd name="T19" fmla="*/ 8346 h 125"/>
                <a:gd name="T20" fmla="*/ 23903 w 126"/>
                <a:gd name="T21" fmla="*/ 11746 h 125"/>
                <a:gd name="T22" fmla="*/ 23340 w 126"/>
                <a:gd name="T23" fmla="*/ 15538 h 125"/>
                <a:gd name="T24" fmla="*/ 21823 w 126"/>
                <a:gd name="T25" fmla="*/ 18576 h 125"/>
                <a:gd name="T26" fmla="*/ 19548 w 126"/>
                <a:gd name="T27" fmla="*/ 21052 h 125"/>
                <a:gd name="T28" fmla="*/ 16704 w 126"/>
                <a:gd name="T29" fmla="*/ 22735 h 125"/>
                <a:gd name="T30" fmla="*/ 13273 w 126"/>
                <a:gd name="T31" fmla="*/ 23688 h 125"/>
                <a:gd name="T32" fmla="*/ 9475 w 126"/>
                <a:gd name="T33" fmla="*/ 23493 h 125"/>
                <a:gd name="T34" fmla="*/ 6275 w 126"/>
                <a:gd name="T35" fmla="*/ 22367 h 125"/>
                <a:gd name="T36" fmla="*/ 3597 w 126"/>
                <a:gd name="T37" fmla="*/ 20294 h 125"/>
                <a:gd name="T38" fmla="*/ 1517 w 126"/>
                <a:gd name="T39" fmla="*/ 17617 h 125"/>
                <a:gd name="T40" fmla="*/ 362 w 126"/>
                <a:gd name="T41" fmla="*/ 14417 h 125"/>
                <a:gd name="T42" fmla="*/ 362 w 126"/>
                <a:gd name="T43" fmla="*/ 11746 h 125"/>
                <a:gd name="T44" fmla="*/ 960 w 126"/>
                <a:gd name="T45" fmla="*/ 8346 h 125"/>
                <a:gd name="T46" fmla="*/ 2275 w 126"/>
                <a:gd name="T47" fmla="*/ 5313 h 125"/>
                <a:gd name="T48" fmla="*/ 4557 w 126"/>
                <a:gd name="T49" fmla="*/ 2838 h 125"/>
                <a:gd name="T50" fmla="*/ 7395 w 126"/>
                <a:gd name="T51" fmla="*/ 1120 h 125"/>
                <a:gd name="T52" fmla="*/ 10630 w 126"/>
                <a:gd name="T53" fmla="*/ 362 h 125"/>
                <a:gd name="T54" fmla="*/ 14428 w 126"/>
                <a:gd name="T55" fmla="*/ 563 h 125"/>
                <a:gd name="T56" fmla="*/ 17468 w 126"/>
                <a:gd name="T57" fmla="*/ 1717 h 125"/>
                <a:gd name="T58" fmla="*/ 20105 w 126"/>
                <a:gd name="T59" fmla="*/ 3596 h 125"/>
                <a:gd name="T60" fmla="*/ 22185 w 126"/>
                <a:gd name="T61" fmla="*/ 6267 h 125"/>
                <a:gd name="T62" fmla="*/ 23340 w 126"/>
                <a:gd name="T63" fmla="*/ 9472 h 125"/>
                <a:gd name="T64" fmla="*/ 23541 w 126"/>
                <a:gd name="T65" fmla="*/ 13068 h 125"/>
                <a:gd name="T66" fmla="*/ 22582 w 126"/>
                <a:gd name="T67" fmla="*/ 16497 h 125"/>
                <a:gd name="T68" fmla="*/ 20864 w 126"/>
                <a:gd name="T69" fmla="*/ 19334 h 125"/>
                <a:gd name="T70" fmla="*/ 18393 w 126"/>
                <a:gd name="T71" fmla="*/ 21609 h 125"/>
                <a:gd name="T72" fmla="*/ 15549 w 126"/>
                <a:gd name="T73" fmla="*/ 22930 h 125"/>
                <a:gd name="T74" fmla="*/ 12153 w 126"/>
                <a:gd name="T75" fmla="*/ 23493 h 125"/>
                <a:gd name="T76" fmla="*/ 8355 w 126"/>
                <a:gd name="T77" fmla="*/ 22930 h 125"/>
                <a:gd name="T78" fmla="*/ 5516 w 126"/>
                <a:gd name="T79" fmla="*/ 21609 h 125"/>
                <a:gd name="T80" fmla="*/ 3040 w 126"/>
                <a:gd name="T81" fmla="*/ 19334 h 125"/>
                <a:gd name="T82" fmla="*/ 1322 w 126"/>
                <a:gd name="T83" fmla="*/ 16497 h 125"/>
                <a:gd name="T84" fmla="*/ 362 w 126"/>
                <a:gd name="T85" fmla="*/ 13068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125"/>
                <a:gd name="T131" fmla="*/ 126 w 126"/>
                <a:gd name="T132" fmla="*/ 125 h 1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125">
                  <a:moveTo>
                    <a:pt x="0" y="62"/>
                  </a:moveTo>
                  <a:lnTo>
                    <a:pt x="1" y="56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4" y="3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3" y="14"/>
                  </a:lnTo>
                  <a:lnTo>
                    <a:pt x="107" y="18"/>
                  </a:lnTo>
                  <a:lnTo>
                    <a:pt x="111" y="23"/>
                  </a:lnTo>
                  <a:lnTo>
                    <a:pt x="115" y="28"/>
                  </a:lnTo>
                  <a:lnTo>
                    <a:pt x="118" y="33"/>
                  </a:lnTo>
                  <a:lnTo>
                    <a:pt x="121" y="38"/>
                  </a:lnTo>
                  <a:lnTo>
                    <a:pt x="123" y="44"/>
                  </a:lnTo>
                  <a:lnTo>
                    <a:pt x="124" y="50"/>
                  </a:lnTo>
                  <a:lnTo>
                    <a:pt x="125" y="56"/>
                  </a:lnTo>
                  <a:lnTo>
                    <a:pt x="126" y="62"/>
                  </a:lnTo>
                  <a:lnTo>
                    <a:pt x="125" y="70"/>
                  </a:lnTo>
                  <a:lnTo>
                    <a:pt x="124" y="76"/>
                  </a:lnTo>
                  <a:lnTo>
                    <a:pt x="123" y="82"/>
                  </a:lnTo>
                  <a:lnTo>
                    <a:pt x="121" y="87"/>
                  </a:lnTo>
                  <a:lnTo>
                    <a:pt x="118" y="93"/>
                  </a:lnTo>
                  <a:lnTo>
                    <a:pt x="115" y="98"/>
                  </a:lnTo>
                  <a:lnTo>
                    <a:pt x="111" y="103"/>
                  </a:lnTo>
                  <a:lnTo>
                    <a:pt x="107" y="107"/>
                  </a:lnTo>
                  <a:lnTo>
                    <a:pt x="103" y="111"/>
                  </a:lnTo>
                  <a:lnTo>
                    <a:pt x="98" y="115"/>
                  </a:lnTo>
                  <a:lnTo>
                    <a:pt x="93" y="118"/>
                  </a:lnTo>
                  <a:lnTo>
                    <a:pt x="88" y="120"/>
                  </a:lnTo>
                  <a:lnTo>
                    <a:pt x="82" y="123"/>
                  </a:lnTo>
                  <a:lnTo>
                    <a:pt x="76" y="124"/>
                  </a:lnTo>
                  <a:lnTo>
                    <a:pt x="70" y="125"/>
                  </a:lnTo>
                  <a:lnTo>
                    <a:pt x="64" y="125"/>
                  </a:lnTo>
                  <a:lnTo>
                    <a:pt x="56" y="125"/>
                  </a:lnTo>
                  <a:lnTo>
                    <a:pt x="50" y="124"/>
                  </a:lnTo>
                  <a:lnTo>
                    <a:pt x="44" y="123"/>
                  </a:lnTo>
                  <a:lnTo>
                    <a:pt x="38" y="120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3" y="111"/>
                  </a:lnTo>
                  <a:lnTo>
                    <a:pt x="19" y="107"/>
                  </a:lnTo>
                  <a:lnTo>
                    <a:pt x="15" y="103"/>
                  </a:lnTo>
                  <a:lnTo>
                    <a:pt x="11" y="98"/>
                  </a:lnTo>
                  <a:lnTo>
                    <a:pt x="8" y="93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0" y="62"/>
                  </a:lnTo>
                  <a:close/>
                  <a:moveTo>
                    <a:pt x="2" y="62"/>
                  </a:moveTo>
                  <a:lnTo>
                    <a:pt x="2" y="56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4" y="4"/>
                  </a:lnTo>
                  <a:lnTo>
                    <a:pt x="50" y="3"/>
                  </a:lnTo>
                  <a:lnTo>
                    <a:pt x="56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6" y="3"/>
                  </a:lnTo>
                  <a:lnTo>
                    <a:pt x="82" y="4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7" y="33"/>
                  </a:lnTo>
                  <a:lnTo>
                    <a:pt x="119" y="39"/>
                  </a:lnTo>
                  <a:lnTo>
                    <a:pt x="121" y="44"/>
                  </a:lnTo>
                  <a:lnTo>
                    <a:pt x="123" y="50"/>
                  </a:lnTo>
                  <a:lnTo>
                    <a:pt x="124" y="56"/>
                  </a:lnTo>
                  <a:lnTo>
                    <a:pt x="124" y="62"/>
                  </a:lnTo>
                  <a:lnTo>
                    <a:pt x="124" y="69"/>
                  </a:lnTo>
                  <a:lnTo>
                    <a:pt x="123" y="75"/>
                  </a:lnTo>
                  <a:lnTo>
                    <a:pt x="121" y="81"/>
                  </a:lnTo>
                  <a:lnTo>
                    <a:pt x="119" y="87"/>
                  </a:lnTo>
                  <a:lnTo>
                    <a:pt x="117" y="92"/>
                  </a:lnTo>
                  <a:lnTo>
                    <a:pt x="114" y="97"/>
                  </a:lnTo>
                  <a:lnTo>
                    <a:pt x="110" y="102"/>
                  </a:lnTo>
                  <a:lnTo>
                    <a:pt x="106" y="106"/>
                  </a:lnTo>
                  <a:lnTo>
                    <a:pt x="102" y="110"/>
                  </a:lnTo>
                  <a:lnTo>
                    <a:pt x="97" y="114"/>
                  </a:lnTo>
                  <a:lnTo>
                    <a:pt x="92" y="117"/>
                  </a:lnTo>
                  <a:lnTo>
                    <a:pt x="87" y="119"/>
                  </a:lnTo>
                  <a:lnTo>
                    <a:pt x="82" y="121"/>
                  </a:lnTo>
                  <a:lnTo>
                    <a:pt x="76" y="123"/>
                  </a:lnTo>
                  <a:lnTo>
                    <a:pt x="70" y="124"/>
                  </a:lnTo>
                  <a:lnTo>
                    <a:pt x="64" y="124"/>
                  </a:lnTo>
                  <a:lnTo>
                    <a:pt x="56" y="124"/>
                  </a:lnTo>
                  <a:lnTo>
                    <a:pt x="50" y="123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4" y="117"/>
                  </a:lnTo>
                  <a:lnTo>
                    <a:pt x="29" y="114"/>
                  </a:lnTo>
                  <a:lnTo>
                    <a:pt x="24" y="110"/>
                  </a:lnTo>
                  <a:lnTo>
                    <a:pt x="20" y="106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9" y="92"/>
                  </a:lnTo>
                  <a:lnTo>
                    <a:pt x="7" y="87"/>
                  </a:lnTo>
                  <a:lnTo>
                    <a:pt x="5" y="81"/>
                  </a:lnTo>
                  <a:lnTo>
                    <a:pt x="3" y="75"/>
                  </a:lnTo>
                  <a:lnTo>
                    <a:pt x="2" y="6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4" name="Freeform 276"/>
            <p:cNvSpPr>
              <a:spLocks noEditPoints="1"/>
            </p:cNvSpPr>
            <p:nvPr/>
          </p:nvSpPr>
          <p:spPr bwMode="auto">
            <a:xfrm rot="1413173">
              <a:off x="2509" y="1997"/>
              <a:ext cx="700" cy="700"/>
            </a:xfrm>
            <a:custGeom>
              <a:avLst/>
              <a:gdLst>
                <a:gd name="T0" fmla="*/ 195 w 122"/>
                <a:gd name="T1" fmla="*/ 9054 h 122"/>
                <a:gd name="T2" fmla="*/ 1320 w 122"/>
                <a:gd name="T3" fmla="*/ 5858 h 122"/>
                <a:gd name="T4" fmla="*/ 3391 w 122"/>
                <a:gd name="T5" fmla="*/ 3225 h 122"/>
                <a:gd name="T6" fmla="*/ 6059 w 122"/>
                <a:gd name="T7" fmla="*/ 1320 h 122"/>
                <a:gd name="T8" fmla="*/ 9054 w 122"/>
                <a:gd name="T9" fmla="*/ 195 h 122"/>
                <a:gd name="T10" fmla="*/ 12841 w 122"/>
                <a:gd name="T11" fmla="*/ 0 h 122"/>
                <a:gd name="T12" fmla="*/ 16066 w 122"/>
                <a:gd name="T13" fmla="*/ 757 h 122"/>
                <a:gd name="T14" fmla="*/ 18894 w 122"/>
                <a:gd name="T15" fmla="*/ 2467 h 122"/>
                <a:gd name="T16" fmla="*/ 21166 w 122"/>
                <a:gd name="T17" fmla="*/ 4906 h 122"/>
                <a:gd name="T18" fmla="*/ 22486 w 122"/>
                <a:gd name="T19" fmla="*/ 7935 h 122"/>
                <a:gd name="T20" fmla="*/ 23043 w 122"/>
                <a:gd name="T21" fmla="*/ 11326 h 122"/>
                <a:gd name="T22" fmla="*/ 22486 w 122"/>
                <a:gd name="T23" fmla="*/ 14912 h 122"/>
                <a:gd name="T24" fmla="*/ 21166 w 122"/>
                <a:gd name="T25" fmla="*/ 17942 h 122"/>
                <a:gd name="T26" fmla="*/ 18894 w 122"/>
                <a:gd name="T27" fmla="*/ 20409 h 122"/>
                <a:gd name="T28" fmla="*/ 16066 w 122"/>
                <a:gd name="T29" fmla="*/ 22090 h 122"/>
                <a:gd name="T30" fmla="*/ 12841 w 122"/>
                <a:gd name="T31" fmla="*/ 23043 h 122"/>
                <a:gd name="T32" fmla="*/ 9054 w 122"/>
                <a:gd name="T33" fmla="*/ 22848 h 122"/>
                <a:gd name="T34" fmla="*/ 6059 w 122"/>
                <a:gd name="T35" fmla="*/ 21729 h 122"/>
                <a:gd name="T36" fmla="*/ 3391 w 122"/>
                <a:gd name="T37" fmla="*/ 19652 h 122"/>
                <a:gd name="T38" fmla="*/ 1320 w 122"/>
                <a:gd name="T39" fmla="*/ 16989 h 122"/>
                <a:gd name="T40" fmla="*/ 195 w 122"/>
                <a:gd name="T41" fmla="*/ 13793 h 122"/>
                <a:gd name="T42" fmla="*/ 195 w 122"/>
                <a:gd name="T43" fmla="*/ 11326 h 122"/>
                <a:gd name="T44" fmla="*/ 757 w 122"/>
                <a:gd name="T45" fmla="*/ 8130 h 122"/>
                <a:gd name="T46" fmla="*/ 2071 w 122"/>
                <a:gd name="T47" fmla="*/ 5101 h 122"/>
                <a:gd name="T48" fmla="*/ 4343 w 122"/>
                <a:gd name="T49" fmla="*/ 2829 h 122"/>
                <a:gd name="T50" fmla="*/ 6977 w 122"/>
                <a:gd name="T51" fmla="*/ 1119 h 122"/>
                <a:gd name="T52" fmla="*/ 10207 w 122"/>
                <a:gd name="T53" fmla="*/ 195 h 122"/>
                <a:gd name="T54" fmla="*/ 13793 w 122"/>
                <a:gd name="T55" fmla="*/ 361 h 122"/>
                <a:gd name="T56" fmla="*/ 16989 w 122"/>
                <a:gd name="T57" fmla="*/ 1515 h 122"/>
                <a:gd name="T58" fmla="*/ 19457 w 122"/>
                <a:gd name="T59" fmla="*/ 3391 h 122"/>
                <a:gd name="T60" fmla="*/ 21528 w 122"/>
                <a:gd name="T61" fmla="*/ 6059 h 122"/>
                <a:gd name="T62" fmla="*/ 22681 w 122"/>
                <a:gd name="T63" fmla="*/ 9054 h 122"/>
                <a:gd name="T64" fmla="*/ 22681 w 122"/>
                <a:gd name="T65" fmla="*/ 12640 h 122"/>
                <a:gd name="T66" fmla="*/ 21924 w 122"/>
                <a:gd name="T67" fmla="*/ 15870 h 122"/>
                <a:gd name="T68" fmla="*/ 20214 w 122"/>
                <a:gd name="T69" fmla="*/ 18699 h 122"/>
                <a:gd name="T70" fmla="*/ 17942 w 122"/>
                <a:gd name="T71" fmla="*/ 20770 h 122"/>
                <a:gd name="T72" fmla="*/ 14912 w 122"/>
                <a:gd name="T73" fmla="*/ 22285 h 122"/>
                <a:gd name="T74" fmla="*/ 11722 w 122"/>
                <a:gd name="T75" fmla="*/ 22681 h 122"/>
                <a:gd name="T76" fmla="*/ 8130 w 122"/>
                <a:gd name="T77" fmla="*/ 22285 h 122"/>
                <a:gd name="T78" fmla="*/ 5101 w 122"/>
                <a:gd name="T79" fmla="*/ 20770 h 122"/>
                <a:gd name="T80" fmla="*/ 2829 w 122"/>
                <a:gd name="T81" fmla="*/ 18699 h 122"/>
                <a:gd name="T82" fmla="*/ 1119 w 122"/>
                <a:gd name="T83" fmla="*/ 15870 h 122"/>
                <a:gd name="T84" fmla="*/ 361 w 122"/>
                <a:gd name="T85" fmla="*/ 12640 h 1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2"/>
                <a:gd name="T130" fmla="*/ 0 h 122"/>
                <a:gd name="T131" fmla="*/ 122 w 122"/>
                <a:gd name="T132" fmla="*/ 122 h 1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2" h="122">
                  <a:moveTo>
                    <a:pt x="0" y="60"/>
                  </a:moveTo>
                  <a:lnTo>
                    <a:pt x="0" y="54"/>
                  </a:lnTo>
                  <a:lnTo>
                    <a:pt x="1" y="48"/>
                  </a:lnTo>
                  <a:lnTo>
                    <a:pt x="3" y="42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8" y="17"/>
                  </a:lnTo>
                  <a:lnTo>
                    <a:pt x="22" y="13"/>
                  </a:lnTo>
                  <a:lnTo>
                    <a:pt x="27" y="10"/>
                  </a:lnTo>
                  <a:lnTo>
                    <a:pt x="32" y="7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80" y="2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5" y="10"/>
                  </a:lnTo>
                  <a:lnTo>
                    <a:pt x="100" y="13"/>
                  </a:lnTo>
                  <a:lnTo>
                    <a:pt x="104" y="17"/>
                  </a:lnTo>
                  <a:lnTo>
                    <a:pt x="108" y="22"/>
                  </a:lnTo>
                  <a:lnTo>
                    <a:pt x="112" y="26"/>
                  </a:lnTo>
                  <a:lnTo>
                    <a:pt x="115" y="31"/>
                  </a:lnTo>
                  <a:lnTo>
                    <a:pt x="117" y="37"/>
                  </a:lnTo>
                  <a:lnTo>
                    <a:pt x="119" y="42"/>
                  </a:lnTo>
                  <a:lnTo>
                    <a:pt x="121" y="48"/>
                  </a:lnTo>
                  <a:lnTo>
                    <a:pt x="122" y="54"/>
                  </a:lnTo>
                  <a:lnTo>
                    <a:pt x="122" y="60"/>
                  </a:lnTo>
                  <a:lnTo>
                    <a:pt x="122" y="67"/>
                  </a:lnTo>
                  <a:lnTo>
                    <a:pt x="121" y="73"/>
                  </a:lnTo>
                  <a:lnTo>
                    <a:pt x="119" y="79"/>
                  </a:lnTo>
                  <a:lnTo>
                    <a:pt x="117" y="85"/>
                  </a:lnTo>
                  <a:lnTo>
                    <a:pt x="115" y="90"/>
                  </a:lnTo>
                  <a:lnTo>
                    <a:pt x="112" y="95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95" y="112"/>
                  </a:lnTo>
                  <a:lnTo>
                    <a:pt x="90" y="115"/>
                  </a:lnTo>
                  <a:lnTo>
                    <a:pt x="85" y="117"/>
                  </a:lnTo>
                  <a:lnTo>
                    <a:pt x="80" y="119"/>
                  </a:lnTo>
                  <a:lnTo>
                    <a:pt x="74" y="121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54" y="122"/>
                  </a:lnTo>
                  <a:lnTo>
                    <a:pt x="48" y="121"/>
                  </a:lnTo>
                  <a:lnTo>
                    <a:pt x="42" y="119"/>
                  </a:lnTo>
                  <a:lnTo>
                    <a:pt x="37" y="117"/>
                  </a:lnTo>
                  <a:lnTo>
                    <a:pt x="32" y="115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8" y="104"/>
                  </a:lnTo>
                  <a:lnTo>
                    <a:pt x="14" y="100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5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7"/>
                  </a:lnTo>
                  <a:lnTo>
                    <a:pt x="0" y="60"/>
                  </a:lnTo>
                  <a:close/>
                  <a:moveTo>
                    <a:pt x="1" y="60"/>
                  </a:moveTo>
                  <a:lnTo>
                    <a:pt x="2" y="54"/>
                  </a:lnTo>
                  <a:lnTo>
                    <a:pt x="2" y="48"/>
                  </a:lnTo>
                  <a:lnTo>
                    <a:pt x="4" y="43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5"/>
                  </a:lnTo>
                  <a:lnTo>
                    <a:pt x="27" y="11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49" y="2"/>
                  </a:lnTo>
                  <a:lnTo>
                    <a:pt x="54" y="1"/>
                  </a:lnTo>
                  <a:lnTo>
                    <a:pt x="62" y="1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79" y="4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5" y="11"/>
                  </a:lnTo>
                  <a:lnTo>
                    <a:pt x="99" y="15"/>
                  </a:lnTo>
                  <a:lnTo>
                    <a:pt x="103" y="18"/>
                  </a:lnTo>
                  <a:lnTo>
                    <a:pt x="107" y="23"/>
                  </a:lnTo>
                  <a:lnTo>
                    <a:pt x="111" y="27"/>
                  </a:lnTo>
                  <a:lnTo>
                    <a:pt x="114" y="32"/>
                  </a:lnTo>
                  <a:lnTo>
                    <a:pt x="116" y="37"/>
                  </a:lnTo>
                  <a:lnTo>
                    <a:pt x="118" y="43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21" y="60"/>
                  </a:lnTo>
                  <a:lnTo>
                    <a:pt x="120" y="67"/>
                  </a:lnTo>
                  <a:lnTo>
                    <a:pt x="120" y="73"/>
                  </a:lnTo>
                  <a:lnTo>
                    <a:pt x="118" y="79"/>
                  </a:lnTo>
                  <a:lnTo>
                    <a:pt x="116" y="84"/>
                  </a:lnTo>
                  <a:lnTo>
                    <a:pt x="114" y="89"/>
                  </a:lnTo>
                  <a:lnTo>
                    <a:pt x="111" y="94"/>
                  </a:lnTo>
                  <a:lnTo>
                    <a:pt x="107" y="99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5" y="110"/>
                  </a:lnTo>
                  <a:lnTo>
                    <a:pt x="90" y="113"/>
                  </a:lnTo>
                  <a:lnTo>
                    <a:pt x="85" y="116"/>
                  </a:lnTo>
                  <a:lnTo>
                    <a:pt x="79" y="118"/>
                  </a:lnTo>
                  <a:lnTo>
                    <a:pt x="73" y="119"/>
                  </a:lnTo>
                  <a:lnTo>
                    <a:pt x="68" y="120"/>
                  </a:lnTo>
                  <a:lnTo>
                    <a:pt x="62" y="120"/>
                  </a:lnTo>
                  <a:lnTo>
                    <a:pt x="54" y="120"/>
                  </a:lnTo>
                  <a:lnTo>
                    <a:pt x="49" y="119"/>
                  </a:lnTo>
                  <a:lnTo>
                    <a:pt x="43" y="118"/>
                  </a:lnTo>
                  <a:lnTo>
                    <a:pt x="37" y="116"/>
                  </a:lnTo>
                  <a:lnTo>
                    <a:pt x="32" y="113"/>
                  </a:lnTo>
                  <a:lnTo>
                    <a:pt x="27" y="110"/>
                  </a:lnTo>
                  <a:lnTo>
                    <a:pt x="23" y="107"/>
                  </a:lnTo>
                  <a:lnTo>
                    <a:pt x="19" y="103"/>
                  </a:lnTo>
                  <a:lnTo>
                    <a:pt x="15" y="99"/>
                  </a:lnTo>
                  <a:lnTo>
                    <a:pt x="11" y="94"/>
                  </a:lnTo>
                  <a:lnTo>
                    <a:pt x="8" y="89"/>
                  </a:lnTo>
                  <a:lnTo>
                    <a:pt x="6" y="84"/>
                  </a:lnTo>
                  <a:lnTo>
                    <a:pt x="4" y="79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5" name="Freeform 277"/>
            <p:cNvSpPr>
              <a:spLocks noEditPoints="1"/>
            </p:cNvSpPr>
            <p:nvPr/>
          </p:nvSpPr>
          <p:spPr bwMode="auto">
            <a:xfrm rot="1413173">
              <a:off x="2515" y="2002"/>
              <a:ext cx="690" cy="684"/>
            </a:xfrm>
            <a:custGeom>
              <a:avLst/>
              <a:gdLst>
                <a:gd name="T0" fmla="*/ 201 w 120"/>
                <a:gd name="T1" fmla="*/ 8921 h 119"/>
                <a:gd name="T2" fmla="*/ 1323 w 120"/>
                <a:gd name="T3" fmla="*/ 5880 h 119"/>
                <a:gd name="T4" fmla="*/ 3439 w 120"/>
                <a:gd name="T5" fmla="*/ 3236 h 119"/>
                <a:gd name="T6" fmla="*/ 5888 w 120"/>
                <a:gd name="T7" fmla="*/ 1322 h 119"/>
                <a:gd name="T8" fmla="*/ 9125 w 120"/>
                <a:gd name="T9" fmla="*/ 195 h 119"/>
                <a:gd name="T10" fmla="*/ 12731 w 120"/>
                <a:gd name="T11" fmla="*/ 0 h 119"/>
                <a:gd name="T12" fmla="*/ 15968 w 120"/>
                <a:gd name="T13" fmla="*/ 960 h 119"/>
                <a:gd name="T14" fmla="*/ 18647 w 120"/>
                <a:gd name="T15" fmla="*/ 2644 h 119"/>
                <a:gd name="T16" fmla="*/ 20930 w 120"/>
                <a:gd name="T17" fmla="*/ 4920 h 119"/>
                <a:gd name="T18" fmla="*/ 22253 w 120"/>
                <a:gd name="T19" fmla="*/ 7961 h 119"/>
                <a:gd name="T20" fmla="*/ 22816 w 120"/>
                <a:gd name="T21" fmla="*/ 11203 h 119"/>
                <a:gd name="T22" fmla="*/ 22253 w 120"/>
                <a:gd name="T23" fmla="*/ 14801 h 119"/>
                <a:gd name="T24" fmla="*/ 20930 w 120"/>
                <a:gd name="T25" fmla="*/ 17675 h 119"/>
                <a:gd name="T26" fmla="*/ 18647 w 120"/>
                <a:gd name="T27" fmla="*/ 20118 h 119"/>
                <a:gd name="T28" fmla="*/ 15968 w 120"/>
                <a:gd name="T29" fmla="*/ 21836 h 119"/>
                <a:gd name="T30" fmla="*/ 12731 w 120"/>
                <a:gd name="T31" fmla="*/ 22601 h 119"/>
                <a:gd name="T32" fmla="*/ 9125 w 120"/>
                <a:gd name="T33" fmla="*/ 22400 h 119"/>
                <a:gd name="T34" fmla="*/ 5888 w 120"/>
                <a:gd name="T35" fmla="*/ 21279 h 119"/>
                <a:gd name="T36" fmla="*/ 3439 w 120"/>
                <a:gd name="T37" fmla="*/ 19359 h 119"/>
                <a:gd name="T38" fmla="*/ 1323 w 120"/>
                <a:gd name="T39" fmla="*/ 16715 h 119"/>
                <a:gd name="T40" fmla="*/ 201 w 120"/>
                <a:gd name="T41" fmla="*/ 13680 h 119"/>
                <a:gd name="T42" fmla="*/ 397 w 120"/>
                <a:gd name="T43" fmla="*/ 11203 h 119"/>
                <a:gd name="T44" fmla="*/ 759 w 120"/>
                <a:gd name="T45" fmla="*/ 7961 h 119"/>
                <a:gd name="T46" fmla="*/ 2283 w 120"/>
                <a:gd name="T47" fmla="*/ 5121 h 119"/>
                <a:gd name="T48" fmla="*/ 4364 w 120"/>
                <a:gd name="T49" fmla="*/ 2839 h 119"/>
                <a:gd name="T50" fmla="*/ 7044 w 120"/>
                <a:gd name="T51" fmla="*/ 1121 h 119"/>
                <a:gd name="T52" fmla="*/ 10281 w 120"/>
                <a:gd name="T53" fmla="*/ 362 h 119"/>
                <a:gd name="T54" fmla="*/ 13691 w 120"/>
                <a:gd name="T55" fmla="*/ 563 h 119"/>
                <a:gd name="T56" fmla="*/ 16733 w 120"/>
                <a:gd name="T57" fmla="*/ 1517 h 119"/>
                <a:gd name="T58" fmla="*/ 19211 w 120"/>
                <a:gd name="T59" fmla="*/ 3403 h 119"/>
                <a:gd name="T60" fmla="*/ 21097 w 120"/>
                <a:gd name="T61" fmla="*/ 6081 h 119"/>
                <a:gd name="T62" fmla="*/ 22253 w 120"/>
                <a:gd name="T63" fmla="*/ 9116 h 119"/>
                <a:gd name="T64" fmla="*/ 22448 w 120"/>
                <a:gd name="T65" fmla="*/ 12519 h 119"/>
                <a:gd name="T66" fmla="*/ 21689 w 120"/>
                <a:gd name="T67" fmla="*/ 15761 h 119"/>
                <a:gd name="T68" fmla="*/ 19970 w 120"/>
                <a:gd name="T69" fmla="*/ 18434 h 119"/>
                <a:gd name="T70" fmla="*/ 17687 w 120"/>
                <a:gd name="T71" fmla="*/ 20514 h 119"/>
                <a:gd name="T72" fmla="*/ 14847 w 120"/>
                <a:gd name="T73" fmla="*/ 21836 h 119"/>
                <a:gd name="T74" fmla="*/ 11604 w 120"/>
                <a:gd name="T75" fmla="*/ 22400 h 119"/>
                <a:gd name="T76" fmla="*/ 8004 w 120"/>
                <a:gd name="T77" fmla="*/ 21836 h 119"/>
                <a:gd name="T78" fmla="*/ 5123 w 120"/>
                <a:gd name="T79" fmla="*/ 20514 h 119"/>
                <a:gd name="T80" fmla="*/ 2846 w 120"/>
                <a:gd name="T81" fmla="*/ 18434 h 119"/>
                <a:gd name="T82" fmla="*/ 1156 w 120"/>
                <a:gd name="T83" fmla="*/ 15761 h 119"/>
                <a:gd name="T84" fmla="*/ 397 w 120"/>
                <a:gd name="T85" fmla="*/ 12519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119"/>
                <a:gd name="T131" fmla="*/ 120 w 120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119">
                  <a:moveTo>
                    <a:pt x="0" y="59"/>
                  </a:moveTo>
                  <a:lnTo>
                    <a:pt x="1" y="53"/>
                  </a:lnTo>
                  <a:lnTo>
                    <a:pt x="1" y="47"/>
                  </a:lnTo>
                  <a:lnTo>
                    <a:pt x="3" y="42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8" y="17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31" y="7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1"/>
                  </a:lnTo>
                  <a:lnTo>
                    <a:pt x="78" y="3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110" y="26"/>
                  </a:lnTo>
                  <a:lnTo>
                    <a:pt x="113" y="31"/>
                  </a:lnTo>
                  <a:lnTo>
                    <a:pt x="115" y="36"/>
                  </a:lnTo>
                  <a:lnTo>
                    <a:pt x="117" y="42"/>
                  </a:lnTo>
                  <a:lnTo>
                    <a:pt x="119" y="47"/>
                  </a:lnTo>
                  <a:lnTo>
                    <a:pt x="119" y="53"/>
                  </a:lnTo>
                  <a:lnTo>
                    <a:pt x="120" y="59"/>
                  </a:lnTo>
                  <a:lnTo>
                    <a:pt x="119" y="66"/>
                  </a:lnTo>
                  <a:lnTo>
                    <a:pt x="119" y="72"/>
                  </a:lnTo>
                  <a:lnTo>
                    <a:pt x="117" y="78"/>
                  </a:lnTo>
                  <a:lnTo>
                    <a:pt x="115" y="83"/>
                  </a:lnTo>
                  <a:lnTo>
                    <a:pt x="113" y="88"/>
                  </a:lnTo>
                  <a:lnTo>
                    <a:pt x="110" y="93"/>
                  </a:lnTo>
                  <a:lnTo>
                    <a:pt x="106" y="98"/>
                  </a:lnTo>
                  <a:lnTo>
                    <a:pt x="102" y="102"/>
                  </a:lnTo>
                  <a:lnTo>
                    <a:pt x="98" y="106"/>
                  </a:lnTo>
                  <a:lnTo>
                    <a:pt x="94" y="109"/>
                  </a:lnTo>
                  <a:lnTo>
                    <a:pt x="89" y="112"/>
                  </a:lnTo>
                  <a:lnTo>
                    <a:pt x="84" y="115"/>
                  </a:lnTo>
                  <a:lnTo>
                    <a:pt x="78" y="117"/>
                  </a:lnTo>
                  <a:lnTo>
                    <a:pt x="72" y="118"/>
                  </a:lnTo>
                  <a:lnTo>
                    <a:pt x="67" y="119"/>
                  </a:lnTo>
                  <a:lnTo>
                    <a:pt x="61" y="119"/>
                  </a:lnTo>
                  <a:lnTo>
                    <a:pt x="53" y="119"/>
                  </a:lnTo>
                  <a:lnTo>
                    <a:pt x="48" y="118"/>
                  </a:lnTo>
                  <a:lnTo>
                    <a:pt x="42" y="117"/>
                  </a:lnTo>
                  <a:lnTo>
                    <a:pt x="36" y="115"/>
                  </a:lnTo>
                  <a:lnTo>
                    <a:pt x="31" y="112"/>
                  </a:lnTo>
                  <a:lnTo>
                    <a:pt x="26" y="109"/>
                  </a:lnTo>
                  <a:lnTo>
                    <a:pt x="22" y="106"/>
                  </a:lnTo>
                  <a:lnTo>
                    <a:pt x="18" y="102"/>
                  </a:lnTo>
                  <a:lnTo>
                    <a:pt x="14" y="98"/>
                  </a:lnTo>
                  <a:lnTo>
                    <a:pt x="10" y="93"/>
                  </a:lnTo>
                  <a:lnTo>
                    <a:pt x="7" y="88"/>
                  </a:lnTo>
                  <a:lnTo>
                    <a:pt x="5" y="83"/>
                  </a:lnTo>
                  <a:lnTo>
                    <a:pt x="3" y="78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0" y="59"/>
                  </a:lnTo>
                  <a:close/>
                  <a:moveTo>
                    <a:pt x="2" y="59"/>
                  </a:moveTo>
                  <a:lnTo>
                    <a:pt x="2" y="53"/>
                  </a:lnTo>
                  <a:lnTo>
                    <a:pt x="3" y="48"/>
                  </a:lnTo>
                  <a:lnTo>
                    <a:pt x="4" y="42"/>
                  </a:lnTo>
                  <a:lnTo>
                    <a:pt x="6" y="37"/>
                  </a:lnTo>
                  <a:lnTo>
                    <a:pt x="9" y="32"/>
                  </a:lnTo>
                  <a:lnTo>
                    <a:pt x="12" y="27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3" y="15"/>
                  </a:lnTo>
                  <a:lnTo>
                    <a:pt x="27" y="11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42" y="4"/>
                  </a:lnTo>
                  <a:lnTo>
                    <a:pt x="48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72" y="3"/>
                  </a:lnTo>
                  <a:lnTo>
                    <a:pt x="78" y="4"/>
                  </a:lnTo>
                  <a:lnTo>
                    <a:pt x="83" y="6"/>
                  </a:lnTo>
                  <a:lnTo>
                    <a:pt x="88" y="8"/>
                  </a:lnTo>
                  <a:lnTo>
                    <a:pt x="93" y="11"/>
                  </a:lnTo>
                  <a:lnTo>
                    <a:pt x="97" y="15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108" y="27"/>
                  </a:lnTo>
                  <a:lnTo>
                    <a:pt x="111" y="32"/>
                  </a:lnTo>
                  <a:lnTo>
                    <a:pt x="114" y="37"/>
                  </a:lnTo>
                  <a:lnTo>
                    <a:pt x="116" y="42"/>
                  </a:lnTo>
                  <a:lnTo>
                    <a:pt x="117" y="48"/>
                  </a:lnTo>
                  <a:lnTo>
                    <a:pt x="118" y="53"/>
                  </a:lnTo>
                  <a:lnTo>
                    <a:pt x="118" y="59"/>
                  </a:lnTo>
                  <a:lnTo>
                    <a:pt x="118" y="66"/>
                  </a:lnTo>
                  <a:lnTo>
                    <a:pt x="117" y="72"/>
                  </a:lnTo>
                  <a:lnTo>
                    <a:pt x="116" y="77"/>
                  </a:lnTo>
                  <a:lnTo>
                    <a:pt x="114" y="83"/>
                  </a:lnTo>
                  <a:lnTo>
                    <a:pt x="111" y="88"/>
                  </a:lnTo>
                  <a:lnTo>
                    <a:pt x="108" y="93"/>
                  </a:lnTo>
                  <a:lnTo>
                    <a:pt x="105" y="97"/>
                  </a:lnTo>
                  <a:lnTo>
                    <a:pt x="101" y="101"/>
                  </a:lnTo>
                  <a:lnTo>
                    <a:pt x="97" y="105"/>
                  </a:lnTo>
                  <a:lnTo>
                    <a:pt x="93" y="108"/>
                  </a:lnTo>
                  <a:lnTo>
                    <a:pt x="88" y="111"/>
                  </a:lnTo>
                  <a:lnTo>
                    <a:pt x="83" y="114"/>
                  </a:lnTo>
                  <a:lnTo>
                    <a:pt x="78" y="115"/>
                  </a:lnTo>
                  <a:lnTo>
                    <a:pt x="72" y="117"/>
                  </a:lnTo>
                  <a:lnTo>
                    <a:pt x="66" y="118"/>
                  </a:lnTo>
                  <a:lnTo>
                    <a:pt x="61" y="118"/>
                  </a:lnTo>
                  <a:lnTo>
                    <a:pt x="54" y="118"/>
                  </a:lnTo>
                  <a:lnTo>
                    <a:pt x="48" y="117"/>
                  </a:lnTo>
                  <a:lnTo>
                    <a:pt x="42" y="115"/>
                  </a:lnTo>
                  <a:lnTo>
                    <a:pt x="37" y="114"/>
                  </a:lnTo>
                  <a:lnTo>
                    <a:pt x="32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5" y="97"/>
                  </a:lnTo>
                  <a:lnTo>
                    <a:pt x="12" y="93"/>
                  </a:lnTo>
                  <a:lnTo>
                    <a:pt x="9" y="88"/>
                  </a:lnTo>
                  <a:lnTo>
                    <a:pt x="6" y="83"/>
                  </a:lnTo>
                  <a:lnTo>
                    <a:pt x="4" y="77"/>
                  </a:lnTo>
                  <a:lnTo>
                    <a:pt x="3" y="72"/>
                  </a:lnTo>
                  <a:lnTo>
                    <a:pt x="2" y="66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6" name="Freeform 278"/>
            <p:cNvSpPr>
              <a:spLocks noEditPoints="1"/>
            </p:cNvSpPr>
            <p:nvPr/>
          </p:nvSpPr>
          <p:spPr bwMode="auto">
            <a:xfrm rot="1413173">
              <a:off x="2527" y="2008"/>
              <a:ext cx="666" cy="672"/>
            </a:xfrm>
            <a:custGeom>
              <a:avLst/>
              <a:gdLst>
                <a:gd name="T0" fmla="*/ 195 w 116"/>
                <a:gd name="T1" fmla="*/ 8908 h 117"/>
                <a:gd name="T2" fmla="*/ 1321 w 116"/>
                <a:gd name="T3" fmla="*/ 5870 h 117"/>
                <a:gd name="T4" fmla="*/ 3232 w 116"/>
                <a:gd name="T5" fmla="*/ 3234 h 117"/>
                <a:gd name="T6" fmla="*/ 5672 w 116"/>
                <a:gd name="T7" fmla="*/ 1321 h 117"/>
                <a:gd name="T8" fmla="*/ 8704 w 116"/>
                <a:gd name="T9" fmla="*/ 362 h 117"/>
                <a:gd name="T10" fmla="*/ 12097 w 116"/>
                <a:gd name="T11" fmla="*/ 195 h 117"/>
                <a:gd name="T12" fmla="*/ 15329 w 116"/>
                <a:gd name="T13" fmla="*/ 959 h 117"/>
                <a:gd name="T14" fmla="*/ 17965 w 116"/>
                <a:gd name="T15" fmla="*/ 2636 h 117"/>
                <a:gd name="T16" fmla="*/ 20078 w 116"/>
                <a:gd name="T17" fmla="*/ 4917 h 117"/>
                <a:gd name="T18" fmla="*/ 21593 w 116"/>
                <a:gd name="T19" fmla="*/ 7754 h 117"/>
                <a:gd name="T20" fmla="*/ 21955 w 116"/>
                <a:gd name="T21" fmla="*/ 10987 h 117"/>
                <a:gd name="T22" fmla="*/ 21593 w 116"/>
                <a:gd name="T23" fmla="*/ 14416 h 117"/>
                <a:gd name="T24" fmla="*/ 20078 w 116"/>
                <a:gd name="T25" fmla="*/ 17420 h 117"/>
                <a:gd name="T26" fmla="*/ 17965 w 116"/>
                <a:gd name="T27" fmla="*/ 19695 h 117"/>
                <a:gd name="T28" fmla="*/ 15329 w 116"/>
                <a:gd name="T29" fmla="*/ 21412 h 117"/>
                <a:gd name="T30" fmla="*/ 12097 w 116"/>
                <a:gd name="T31" fmla="*/ 22170 h 117"/>
                <a:gd name="T32" fmla="*/ 8704 w 116"/>
                <a:gd name="T33" fmla="*/ 21969 h 117"/>
                <a:gd name="T34" fmla="*/ 5672 w 116"/>
                <a:gd name="T35" fmla="*/ 20849 h 117"/>
                <a:gd name="T36" fmla="*/ 3232 w 116"/>
                <a:gd name="T37" fmla="*/ 18937 h 117"/>
                <a:gd name="T38" fmla="*/ 1321 w 116"/>
                <a:gd name="T39" fmla="*/ 16496 h 117"/>
                <a:gd name="T40" fmla="*/ 195 w 116"/>
                <a:gd name="T41" fmla="*/ 13457 h 117"/>
                <a:gd name="T42" fmla="*/ 195 w 116"/>
                <a:gd name="T43" fmla="*/ 10987 h 117"/>
                <a:gd name="T44" fmla="*/ 758 w 116"/>
                <a:gd name="T45" fmla="*/ 7754 h 117"/>
                <a:gd name="T46" fmla="*/ 2078 w 116"/>
                <a:gd name="T47" fmla="*/ 5112 h 117"/>
                <a:gd name="T48" fmla="*/ 4151 w 116"/>
                <a:gd name="T49" fmla="*/ 2837 h 117"/>
                <a:gd name="T50" fmla="*/ 6821 w 116"/>
                <a:gd name="T51" fmla="*/ 1120 h 117"/>
                <a:gd name="T52" fmla="*/ 9858 w 116"/>
                <a:gd name="T53" fmla="*/ 362 h 117"/>
                <a:gd name="T54" fmla="*/ 13251 w 116"/>
                <a:gd name="T55" fmla="*/ 563 h 117"/>
                <a:gd name="T56" fmla="*/ 16087 w 116"/>
                <a:gd name="T57" fmla="*/ 1717 h 117"/>
                <a:gd name="T58" fmla="*/ 18556 w 116"/>
                <a:gd name="T59" fmla="*/ 3400 h 117"/>
                <a:gd name="T60" fmla="*/ 20439 w 116"/>
                <a:gd name="T61" fmla="*/ 5870 h 117"/>
                <a:gd name="T62" fmla="*/ 21593 w 116"/>
                <a:gd name="T63" fmla="*/ 8908 h 117"/>
                <a:gd name="T64" fmla="*/ 21754 w 116"/>
                <a:gd name="T65" fmla="*/ 12303 h 117"/>
                <a:gd name="T66" fmla="*/ 20996 w 116"/>
                <a:gd name="T67" fmla="*/ 15341 h 117"/>
                <a:gd name="T68" fmla="*/ 19314 w 116"/>
                <a:gd name="T69" fmla="*/ 18012 h 117"/>
                <a:gd name="T70" fmla="*/ 17040 w 116"/>
                <a:gd name="T71" fmla="*/ 20091 h 117"/>
                <a:gd name="T72" fmla="*/ 14210 w 116"/>
                <a:gd name="T73" fmla="*/ 21412 h 117"/>
                <a:gd name="T74" fmla="*/ 11173 w 116"/>
                <a:gd name="T75" fmla="*/ 21969 h 117"/>
                <a:gd name="T76" fmla="*/ 7745 w 116"/>
                <a:gd name="T77" fmla="*/ 21412 h 117"/>
                <a:gd name="T78" fmla="*/ 4909 w 116"/>
                <a:gd name="T79" fmla="*/ 20091 h 117"/>
                <a:gd name="T80" fmla="*/ 2635 w 116"/>
                <a:gd name="T81" fmla="*/ 18012 h 117"/>
                <a:gd name="T82" fmla="*/ 1120 w 116"/>
                <a:gd name="T83" fmla="*/ 15341 h 117"/>
                <a:gd name="T84" fmla="*/ 195 w 116"/>
                <a:gd name="T85" fmla="*/ 12303 h 1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"/>
                <a:gd name="T130" fmla="*/ 0 h 117"/>
                <a:gd name="T131" fmla="*/ 116 w 116"/>
                <a:gd name="T132" fmla="*/ 117 h 1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" h="117">
                  <a:moveTo>
                    <a:pt x="0" y="58"/>
                  </a:moveTo>
                  <a:lnTo>
                    <a:pt x="0" y="52"/>
                  </a:lnTo>
                  <a:lnTo>
                    <a:pt x="1" y="47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70" y="2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6" y="7"/>
                  </a:lnTo>
                  <a:lnTo>
                    <a:pt x="91" y="10"/>
                  </a:lnTo>
                  <a:lnTo>
                    <a:pt x="95" y="14"/>
                  </a:lnTo>
                  <a:lnTo>
                    <a:pt x="99" y="17"/>
                  </a:lnTo>
                  <a:lnTo>
                    <a:pt x="103" y="21"/>
                  </a:lnTo>
                  <a:lnTo>
                    <a:pt x="106" y="26"/>
                  </a:lnTo>
                  <a:lnTo>
                    <a:pt x="109" y="31"/>
                  </a:lnTo>
                  <a:lnTo>
                    <a:pt x="112" y="36"/>
                  </a:lnTo>
                  <a:lnTo>
                    <a:pt x="114" y="41"/>
                  </a:lnTo>
                  <a:lnTo>
                    <a:pt x="115" y="47"/>
                  </a:lnTo>
                  <a:lnTo>
                    <a:pt x="116" y="52"/>
                  </a:lnTo>
                  <a:lnTo>
                    <a:pt x="116" y="58"/>
                  </a:lnTo>
                  <a:lnTo>
                    <a:pt x="116" y="65"/>
                  </a:lnTo>
                  <a:lnTo>
                    <a:pt x="115" y="71"/>
                  </a:lnTo>
                  <a:lnTo>
                    <a:pt x="114" y="76"/>
                  </a:lnTo>
                  <a:lnTo>
                    <a:pt x="112" y="82"/>
                  </a:lnTo>
                  <a:lnTo>
                    <a:pt x="109" y="87"/>
                  </a:lnTo>
                  <a:lnTo>
                    <a:pt x="106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5" y="104"/>
                  </a:lnTo>
                  <a:lnTo>
                    <a:pt x="91" y="107"/>
                  </a:lnTo>
                  <a:lnTo>
                    <a:pt x="86" y="110"/>
                  </a:lnTo>
                  <a:lnTo>
                    <a:pt x="81" y="113"/>
                  </a:lnTo>
                  <a:lnTo>
                    <a:pt x="76" y="114"/>
                  </a:lnTo>
                  <a:lnTo>
                    <a:pt x="70" y="116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52" y="117"/>
                  </a:lnTo>
                  <a:lnTo>
                    <a:pt x="46" y="116"/>
                  </a:lnTo>
                  <a:lnTo>
                    <a:pt x="40" y="114"/>
                  </a:lnTo>
                  <a:lnTo>
                    <a:pt x="35" y="113"/>
                  </a:lnTo>
                  <a:lnTo>
                    <a:pt x="30" y="110"/>
                  </a:lnTo>
                  <a:lnTo>
                    <a:pt x="25" y="107"/>
                  </a:lnTo>
                  <a:lnTo>
                    <a:pt x="21" y="104"/>
                  </a:lnTo>
                  <a:lnTo>
                    <a:pt x="17" y="100"/>
                  </a:lnTo>
                  <a:lnTo>
                    <a:pt x="13" y="96"/>
                  </a:lnTo>
                  <a:lnTo>
                    <a:pt x="10" y="92"/>
                  </a:lnTo>
                  <a:lnTo>
                    <a:pt x="7" y="87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58"/>
                  </a:lnTo>
                  <a:close/>
                  <a:moveTo>
                    <a:pt x="1" y="58"/>
                  </a:moveTo>
                  <a:lnTo>
                    <a:pt x="1" y="52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6" y="36"/>
                  </a:lnTo>
                  <a:lnTo>
                    <a:pt x="8" y="31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6" y="11"/>
                  </a:lnTo>
                  <a:lnTo>
                    <a:pt x="31" y="9"/>
                  </a:lnTo>
                  <a:lnTo>
                    <a:pt x="36" y="6"/>
                  </a:lnTo>
                  <a:lnTo>
                    <a:pt x="41" y="4"/>
                  </a:lnTo>
                  <a:lnTo>
                    <a:pt x="46" y="3"/>
                  </a:lnTo>
                  <a:lnTo>
                    <a:pt x="52" y="2"/>
                  </a:lnTo>
                  <a:lnTo>
                    <a:pt x="59" y="2"/>
                  </a:lnTo>
                  <a:lnTo>
                    <a:pt x="64" y="2"/>
                  </a:lnTo>
                  <a:lnTo>
                    <a:pt x="70" y="3"/>
                  </a:lnTo>
                  <a:lnTo>
                    <a:pt x="75" y="4"/>
                  </a:lnTo>
                  <a:lnTo>
                    <a:pt x="80" y="6"/>
                  </a:lnTo>
                  <a:lnTo>
                    <a:pt x="85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8" y="18"/>
                  </a:lnTo>
                  <a:lnTo>
                    <a:pt x="102" y="22"/>
                  </a:lnTo>
                  <a:lnTo>
                    <a:pt x="105" y="27"/>
                  </a:lnTo>
                  <a:lnTo>
                    <a:pt x="108" y="31"/>
                  </a:lnTo>
                  <a:lnTo>
                    <a:pt x="111" y="36"/>
                  </a:lnTo>
                  <a:lnTo>
                    <a:pt x="112" y="41"/>
                  </a:lnTo>
                  <a:lnTo>
                    <a:pt x="114" y="47"/>
                  </a:lnTo>
                  <a:lnTo>
                    <a:pt x="115" y="52"/>
                  </a:lnTo>
                  <a:lnTo>
                    <a:pt x="115" y="58"/>
                  </a:lnTo>
                  <a:lnTo>
                    <a:pt x="115" y="65"/>
                  </a:lnTo>
                  <a:lnTo>
                    <a:pt x="114" y="71"/>
                  </a:lnTo>
                  <a:lnTo>
                    <a:pt x="112" y="76"/>
                  </a:lnTo>
                  <a:lnTo>
                    <a:pt x="111" y="81"/>
                  </a:lnTo>
                  <a:lnTo>
                    <a:pt x="108" y="86"/>
                  </a:lnTo>
                  <a:lnTo>
                    <a:pt x="105" y="91"/>
                  </a:lnTo>
                  <a:lnTo>
                    <a:pt x="102" y="95"/>
                  </a:lnTo>
                  <a:lnTo>
                    <a:pt x="98" y="99"/>
                  </a:lnTo>
                  <a:lnTo>
                    <a:pt x="94" y="103"/>
                  </a:lnTo>
                  <a:lnTo>
                    <a:pt x="90" y="106"/>
                  </a:lnTo>
                  <a:lnTo>
                    <a:pt x="85" y="109"/>
                  </a:lnTo>
                  <a:lnTo>
                    <a:pt x="80" y="111"/>
                  </a:lnTo>
                  <a:lnTo>
                    <a:pt x="75" y="113"/>
                  </a:lnTo>
                  <a:lnTo>
                    <a:pt x="70" y="115"/>
                  </a:lnTo>
                  <a:lnTo>
                    <a:pt x="64" y="115"/>
                  </a:lnTo>
                  <a:lnTo>
                    <a:pt x="59" y="116"/>
                  </a:lnTo>
                  <a:lnTo>
                    <a:pt x="52" y="115"/>
                  </a:lnTo>
                  <a:lnTo>
                    <a:pt x="46" y="115"/>
                  </a:lnTo>
                  <a:lnTo>
                    <a:pt x="41" y="113"/>
                  </a:lnTo>
                  <a:lnTo>
                    <a:pt x="36" y="111"/>
                  </a:lnTo>
                  <a:lnTo>
                    <a:pt x="31" y="109"/>
                  </a:lnTo>
                  <a:lnTo>
                    <a:pt x="26" y="106"/>
                  </a:lnTo>
                  <a:lnTo>
                    <a:pt x="22" y="103"/>
                  </a:lnTo>
                  <a:lnTo>
                    <a:pt x="18" y="99"/>
                  </a:lnTo>
                  <a:lnTo>
                    <a:pt x="14" y="95"/>
                  </a:lnTo>
                  <a:lnTo>
                    <a:pt x="11" y="91"/>
                  </a:lnTo>
                  <a:lnTo>
                    <a:pt x="8" y="86"/>
                  </a:lnTo>
                  <a:lnTo>
                    <a:pt x="6" y="81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1" y="65"/>
                  </a:lnTo>
                  <a:lnTo>
                    <a:pt x="1" y="5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7" name="Freeform 279"/>
            <p:cNvSpPr>
              <a:spLocks noEditPoints="1"/>
            </p:cNvSpPr>
            <p:nvPr/>
          </p:nvSpPr>
          <p:spPr bwMode="auto">
            <a:xfrm rot="1413173">
              <a:off x="2532" y="2020"/>
              <a:ext cx="654" cy="654"/>
            </a:xfrm>
            <a:custGeom>
              <a:avLst/>
              <a:gdLst>
                <a:gd name="T0" fmla="*/ 195 w 114"/>
                <a:gd name="T1" fmla="*/ 8491 h 114"/>
                <a:gd name="T2" fmla="*/ 1314 w 114"/>
                <a:gd name="T3" fmla="*/ 5461 h 114"/>
                <a:gd name="T4" fmla="*/ 3224 w 114"/>
                <a:gd name="T5" fmla="*/ 3029 h 114"/>
                <a:gd name="T6" fmla="*/ 5662 w 114"/>
                <a:gd name="T7" fmla="*/ 1314 h 114"/>
                <a:gd name="T8" fmla="*/ 8491 w 114"/>
                <a:gd name="T9" fmla="*/ 195 h 114"/>
                <a:gd name="T10" fmla="*/ 11881 w 114"/>
                <a:gd name="T11" fmla="*/ 0 h 114"/>
                <a:gd name="T12" fmla="*/ 14910 w 114"/>
                <a:gd name="T13" fmla="*/ 757 h 114"/>
                <a:gd name="T14" fmla="*/ 17572 w 114"/>
                <a:gd name="T15" fmla="*/ 2467 h 114"/>
                <a:gd name="T16" fmla="*/ 19649 w 114"/>
                <a:gd name="T17" fmla="*/ 4704 h 114"/>
                <a:gd name="T18" fmla="*/ 20962 w 114"/>
                <a:gd name="T19" fmla="*/ 7372 h 114"/>
                <a:gd name="T20" fmla="*/ 21525 w 114"/>
                <a:gd name="T21" fmla="*/ 10567 h 114"/>
                <a:gd name="T22" fmla="*/ 20962 w 114"/>
                <a:gd name="T23" fmla="*/ 13986 h 114"/>
                <a:gd name="T24" fmla="*/ 19649 w 114"/>
                <a:gd name="T25" fmla="*/ 16820 h 114"/>
                <a:gd name="T26" fmla="*/ 17572 w 114"/>
                <a:gd name="T27" fmla="*/ 19058 h 114"/>
                <a:gd name="T28" fmla="*/ 14910 w 114"/>
                <a:gd name="T29" fmla="*/ 20572 h 114"/>
                <a:gd name="T30" fmla="*/ 11881 w 114"/>
                <a:gd name="T31" fmla="*/ 21324 h 114"/>
                <a:gd name="T32" fmla="*/ 8491 w 114"/>
                <a:gd name="T33" fmla="*/ 21324 h 114"/>
                <a:gd name="T34" fmla="*/ 5662 w 114"/>
                <a:gd name="T35" fmla="*/ 20205 h 114"/>
                <a:gd name="T36" fmla="*/ 3224 w 114"/>
                <a:gd name="T37" fmla="*/ 18301 h 114"/>
                <a:gd name="T38" fmla="*/ 1314 w 114"/>
                <a:gd name="T39" fmla="*/ 15862 h 114"/>
                <a:gd name="T40" fmla="*/ 195 w 114"/>
                <a:gd name="T41" fmla="*/ 13034 h 114"/>
                <a:gd name="T42" fmla="*/ 361 w 114"/>
                <a:gd name="T43" fmla="*/ 10567 h 114"/>
                <a:gd name="T44" fmla="*/ 757 w 114"/>
                <a:gd name="T45" fmla="*/ 7538 h 114"/>
                <a:gd name="T46" fmla="*/ 2071 w 114"/>
                <a:gd name="T47" fmla="*/ 4704 h 114"/>
                <a:gd name="T48" fmla="*/ 4148 w 114"/>
                <a:gd name="T49" fmla="*/ 2633 h 114"/>
                <a:gd name="T50" fmla="*/ 6615 w 114"/>
                <a:gd name="T51" fmla="*/ 1119 h 114"/>
                <a:gd name="T52" fmla="*/ 9644 w 114"/>
                <a:gd name="T53" fmla="*/ 361 h 114"/>
                <a:gd name="T54" fmla="*/ 13034 w 114"/>
                <a:gd name="T55" fmla="*/ 361 h 114"/>
                <a:gd name="T56" fmla="*/ 15862 w 114"/>
                <a:gd name="T57" fmla="*/ 1515 h 114"/>
                <a:gd name="T58" fmla="*/ 18134 w 114"/>
                <a:gd name="T59" fmla="*/ 3224 h 114"/>
                <a:gd name="T60" fmla="*/ 20010 w 114"/>
                <a:gd name="T61" fmla="*/ 5662 h 114"/>
                <a:gd name="T62" fmla="*/ 20962 w 114"/>
                <a:gd name="T63" fmla="*/ 8491 h 114"/>
                <a:gd name="T64" fmla="*/ 21324 w 114"/>
                <a:gd name="T65" fmla="*/ 10567 h 114"/>
                <a:gd name="T66" fmla="*/ 20767 w 114"/>
                <a:gd name="T67" fmla="*/ 13986 h 114"/>
                <a:gd name="T68" fmla="*/ 19448 w 114"/>
                <a:gd name="T69" fmla="*/ 16620 h 114"/>
                <a:gd name="T70" fmla="*/ 17572 w 114"/>
                <a:gd name="T71" fmla="*/ 18891 h 114"/>
                <a:gd name="T72" fmla="*/ 14910 w 114"/>
                <a:gd name="T73" fmla="*/ 20406 h 114"/>
                <a:gd name="T74" fmla="*/ 11881 w 114"/>
                <a:gd name="T75" fmla="*/ 21163 h 114"/>
                <a:gd name="T76" fmla="*/ 8491 w 114"/>
                <a:gd name="T77" fmla="*/ 20962 h 114"/>
                <a:gd name="T78" fmla="*/ 5662 w 114"/>
                <a:gd name="T79" fmla="*/ 20010 h 114"/>
                <a:gd name="T80" fmla="*/ 3390 w 114"/>
                <a:gd name="T81" fmla="*/ 18134 h 114"/>
                <a:gd name="T82" fmla="*/ 1515 w 114"/>
                <a:gd name="T83" fmla="*/ 15667 h 114"/>
                <a:gd name="T84" fmla="*/ 562 w 114"/>
                <a:gd name="T85" fmla="*/ 12833 h 114"/>
                <a:gd name="T86" fmla="*/ 361 w 114"/>
                <a:gd name="T87" fmla="*/ 10567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"/>
                <a:gd name="T133" fmla="*/ 0 h 114"/>
                <a:gd name="T134" fmla="*/ 114 w 114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" h="114">
                  <a:moveTo>
                    <a:pt x="0" y="56"/>
                  </a:moveTo>
                  <a:lnTo>
                    <a:pt x="0" y="50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1" y="13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5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4" y="7"/>
                  </a:lnTo>
                  <a:lnTo>
                    <a:pt x="89" y="9"/>
                  </a:lnTo>
                  <a:lnTo>
                    <a:pt x="93" y="13"/>
                  </a:lnTo>
                  <a:lnTo>
                    <a:pt x="97" y="16"/>
                  </a:lnTo>
                  <a:lnTo>
                    <a:pt x="101" y="20"/>
                  </a:lnTo>
                  <a:lnTo>
                    <a:pt x="104" y="25"/>
                  </a:lnTo>
                  <a:lnTo>
                    <a:pt x="107" y="29"/>
                  </a:lnTo>
                  <a:lnTo>
                    <a:pt x="110" y="34"/>
                  </a:lnTo>
                  <a:lnTo>
                    <a:pt x="111" y="39"/>
                  </a:lnTo>
                  <a:lnTo>
                    <a:pt x="113" y="45"/>
                  </a:lnTo>
                  <a:lnTo>
                    <a:pt x="114" y="50"/>
                  </a:lnTo>
                  <a:lnTo>
                    <a:pt x="114" y="56"/>
                  </a:lnTo>
                  <a:lnTo>
                    <a:pt x="114" y="63"/>
                  </a:lnTo>
                  <a:lnTo>
                    <a:pt x="113" y="69"/>
                  </a:lnTo>
                  <a:lnTo>
                    <a:pt x="111" y="74"/>
                  </a:lnTo>
                  <a:lnTo>
                    <a:pt x="110" y="79"/>
                  </a:lnTo>
                  <a:lnTo>
                    <a:pt x="107" y="84"/>
                  </a:lnTo>
                  <a:lnTo>
                    <a:pt x="104" y="89"/>
                  </a:lnTo>
                  <a:lnTo>
                    <a:pt x="101" y="93"/>
                  </a:lnTo>
                  <a:lnTo>
                    <a:pt x="97" y="97"/>
                  </a:lnTo>
                  <a:lnTo>
                    <a:pt x="93" y="101"/>
                  </a:lnTo>
                  <a:lnTo>
                    <a:pt x="89" y="104"/>
                  </a:lnTo>
                  <a:lnTo>
                    <a:pt x="84" y="107"/>
                  </a:lnTo>
                  <a:lnTo>
                    <a:pt x="79" y="109"/>
                  </a:lnTo>
                  <a:lnTo>
                    <a:pt x="74" y="111"/>
                  </a:lnTo>
                  <a:lnTo>
                    <a:pt x="69" y="113"/>
                  </a:lnTo>
                  <a:lnTo>
                    <a:pt x="63" y="113"/>
                  </a:lnTo>
                  <a:lnTo>
                    <a:pt x="58" y="114"/>
                  </a:lnTo>
                  <a:lnTo>
                    <a:pt x="51" y="113"/>
                  </a:lnTo>
                  <a:lnTo>
                    <a:pt x="45" y="113"/>
                  </a:lnTo>
                  <a:lnTo>
                    <a:pt x="40" y="111"/>
                  </a:lnTo>
                  <a:lnTo>
                    <a:pt x="35" y="109"/>
                  </a:lnTo>
                  <a:lnTo>
                    <a:pt x="30" y="107"/>
                  </a:lnTo>
                  <a:lnTo>
                    <a:pt x="25" y="104"/>
                  </a:lnTo>
                  <a:lnTo>
                    <a:pt x="21" y="101"/>
                  </a:lnTo>
                  <a:lnTo>
                    <a:pt x="17" y="97"/>
                  </a:lnTo>
                  <a:lnTo>
                    <a:pt x="13" y="93"/>
                  </a:lnTo>
                  <a:lnTo>
                    <a:pt x="10" y="89"/>
                  </a:lnTo>
                  <a:lnTo>
                    <a:pt x="7" y="84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56"/>
                  </a:lnTo>
                  <a:close/>
                  <a:moveTo>
                    <a:pt x="2" y="56"/>
                  </a:moveTo>
                  <a:lnTo>
                    <a:pt x="2" y="51"/>
                  </a:lnTo>
                  <a:lnTo>
                    <a:pt x="3" y="45"/>
                  </a:lnTo>
                  <a:lnTo>
                    <a:pt x="4" y="40"/>
                  </a:lnTo>
                  <a:lnTo>
                    <a:pt x="6" y="35"/>
                  </a:lnTo>
                  <a:lnTo>
                    <a:pt x="8" y="30"/>
                  </a:lnTo>
                  <a:lnTo>
                    <a:pt x="11" y="25"/>
                  </a:lnTo>
                  <a:lnTo>
                    <a:pt x="14" y="21"/>
                  </a:lnTo>
                  <a:lnTo>
                    <a:pt x="18" y="17"/>
                  </a:lnTo>
                  <a:lnTo>
                    <a:pt x="22" y="14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4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6" y="17"/>
                  </a:lnTo>
                  <a:lnTo>
                    <a:pt x="100" y="21"/>
                  </a:lnTo>
                  <a:lnTo>
                    <a:pt x="103" y="25"/>
                  </a:lnTo>
                  <a:lnTo>
                    <a:pt x="106" y="30"/>
                  </a:lnTo>
                  <a:lnTo>
                    <a:pt x="108" y="35"/>
                  </a:lnTo>
                  <a:lnTo>
                    <a:pt x="110" y="40"/>
                  </a:lnTo>
                  <a:lnTo>
                    <a:pt x="111" y="45"/>
                  </a:lnTo>
                  <a:lnTo>
                    <a:pt x="112" y="48"/>
                  </a:lnTo>
                  <a:lnTo>
                    <a:pt x="112" y="51"/>
                  </a:lnTo>
                  <a:lnTo>
                    <a:pt x="113" y="56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6" y="83"/>
                  </a:lnTo>
                  <a:lnTo>
                    <a:pt x="103" y="88"/>
                  </a:lnTo>
                  <a:lnTo>
                    <a:pt x="100" y="92"/>
                  </a:lnTo>
                  <a:lnTo>
                    <a:pt x="96" y="96"/>
                  </a:lnTo>
                  <a:lnTo>
                    <a:pt x="93" y="100"/>
                  </a:lnTo>
                  <a:lnTo>
                    <a:pt x="88" y="103"/>
                  </a:lnTo>
                  <a:lnTo>
                    <a:pt x="84" y="106"/>
                  </a:lnTo>
                  <a:lnTo>
                    <a:pt x="79" y="108"/>
                  </a:lnTo>
                  <a:lnTo>
                    <a:pt x="74" y="110"/>
                  </a:lnTo>
                  <a:lnTo>
                    <a:pt x="69" y="111"/>
                  </a:lnTo>
                  <a:lnTo>
                    <a:pt x="63" y="112"/>
                  </a:lnTo>
                  <a:lnTo>
                    <a:pt x="58" y="112"/>
                  </a:lnTo>
                  <a:lnTo>
                    <a:pt x="51" y="112"/>
                  </a:lnTo>
                  <a:lnTo>
                    <a:pt x="45" y="111"/>
                  </a:lnTo>
                  <a:lnTo>
                    <a:pt x="40" y="110"/>
                  </a:lnTo>
                  <a:lnTo>
                    <a:pt x="35" y="108"/>
                  </a:lnTo>
                  <a:lnTo>
                    <a:pt x="30" y="106"/>
                  </a:lnTo>
                  <a:lnTo>
                    <a:pt x="26" y="103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1" y="88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8" name="Freeform 280"/>
            <p:cNvSpPr>
              <a:spLocks noEditPoints="1"/>
            </p:cNvSpPr>
            <p:nvPr/>
          </p:nvSpPr>
          <p:spPr bwMode="auto">
            <a:xfrm rot="1413173">
              <a:off x="2543" y="2026"/>
              <a:ext cx="638" cy="638"/>
            </a:xfrm>
            <a:custGeom>
              <a:avLst/>
              <a:gdLst>
                <a:gd name="T0" fmla="*/ 195 w 111"/>
                <a:gd name="T1" fmla="*/ 8357 h 111"/>
                <a:gd name="T2" fmla="*/ 1121 w 111"/>
                <a:gd name="T3" fmla="*/ 5518 h 111"/>
                <a:gd name="T4" fmla="*/ 3041 w 111"/>
                <a:gd name="T5" fmla="*/ 3041 h 111"/>
                <a:gd name="T6" fmla="*/ 5317 w 111"/>
                <a:gd name="T7" fmla="*/ 1322 h 111"/>
                <a:gd name="T8" fmla="*/ 8162 w 111"/>
                <a:gd name="T9" fmla="*/ 195 h 111"/>
                <a:gd name="T10" fmla="*/ 11593 w 111"/>
                <a:gd name="T11" fmla="*/ 195 h 111"/>
                <a:gd name="T12" fmla="*/ 14634 w 111"/>
                <a:gd name="T13" fmla="*/ 960 h 111"/>
                <a:gd name="T14" fmla="*/ 17278 w 111"/>
                <a:gd name="T15" fmla="*/ 2477 h 111"/>
                <a:gd name="T16" fmla="*/ 19192 w 111"/>
                <a:gd name="T17" fmla="*/ 4558 h 111"/>
                <a:gd name="T18" fmla="*/ 20514 w 111"/>
                <a:gd name="T19" fmla="*/ 7397 h 111"/>
                <a:gd name="T20" fmla="*/ 20882 w 111"/>
                <a:gd name="T21" fmla="*/ 9484 h 111"/>
                <a:gd name="T22" fmla="*/ 20715 w 111"/>
                <a:gd name="T23" fmla="*/ 12720 h 111"/>
                <a:gd name="T24" fmla="*/ 19755 w 111"/>
                <a:gd name="T25" fmla="*/ 15559 h 111"/>
                <a:gd name="T26" fmla="*/ 17841 w 111"/>
                <a:gd name="T27" fmla="*/ 18036 h 111"/>
                <a:gd name="T28" fmla="*/ 15559 w 111"/>
                <a:gd name="T29" fmla="*/ 19956 h 111"/>
                <a:gd name="T30" fmla="*/ 12720 w 111"/>
                <a:gd name="T31" fmla="*/ 20882 h 111"/>
                <a:gd name="T32" fmla="*/ 9317 w 111"/>
                <a:gd name="T33" fmla="*/ 21077 h 111"/>
                <a:gd name="T34" fmla="*/ 6277 w 111"/>
                <a:gd name="T35" fmla="*/ 20318 h 111"/>
                <a:gd name="T36" fmla="*/ 3799 w 111"/>
                <a:gd name="T37" fmla="*/ 18795 h 111"/>
                <a:gd name="T38" fmla="*/ 1719 w 111"/>
                <a:gd name="T39" fmla="*/ 16519 h 111"/>
                <a:gd name="T40" fmla="*/ 362 w 111"/>
                <a:gd name="T41" fmla="*/ 13875 h 111"/>
                <a:gd name="T42" fmla="*/ 0 w 111"/>
                <a:gd name="T43" fmla="*/ 11760 h 111"/>
                <a:gd name="T44" fmla="*/ 195 w 111"/>
                <a:gd name="T45" fmla="*/ 9484 h 111"/>
                <a:gd name="T46" fmla="*/ 960 w 111"/>
                <a:gd name="T47" fmla="*/ 6443 h 111"/>
                <a:gd name="T48" fmla="*/ 2477 w 111"/>
                <a:gd name="T49" fmla="*/ 3995 h 111"/>
                <a:gd name="T50" fmla="*/ 4759 w 111"/>
                <a:gd name="T51" fmla="*/ 2081 h 111"/>
                <a:gd name="T52" fmla="*/ 7397 w 111"/>
                <a:gd name="T53" fmla="*/ 759 h 111"/>
                <a:gd name="T54" fmla="*/ 10639 w 111"/>
                <a:gd name="T55" fmla="*/ 362 h 111"/>
                <a:gd name="T56" fmla="*/ 13478 w 111"/>
                <a:gd name="T57" fmla="*/ 759 h 111"/>
                <a:gd name="T58" fmla="*/ 16318 w 111"/>
                <a:gd name="T59" fmla="*/ 2081 h 111"/>
                <a:gd name="T60" fmla="*/ 18433 w 111"/>
                <a:gd name="T61" fmla="*/ 3995 h 111"/>
                <a:gd name="T62" fmla="*/ 19956 w 111"/>
                <a:gd name="T63" fmla="*/ 6443 h 111"/>
                <a:gd name="T64" fmla="*/ 20715 w 111"/>
                <a:gd name="T65" fmla="*/ 9484 h 111"/>
                <a:gd name="T66" fmla="*/ 20514 w 111"/>
                <a:gd name="T67" fmla="*/ 12720 h 111"/>
                <a:gd name="T68" fmla="*/ 19560 w 111"/>
                <a:gd name="T69" fmla="*/ 15559 h 111"/>
                <a:gd name="T70" fmla="*/ 17674 w 111"/>
                <a:gd name="T71" fmla="*/ 17841 h 111"/>
                <a:gd name="T72" fmla="*/ 15392 w 111"/>
                <a:gd name="T73" fmla="*/ 19560 h 111"/>
                <a:gd name="T74" fmla="*/ 12519 w 111"/>
                <a:gd name="T75" fmla="*/ 20715 h 111"/>
                <a:gd name="T76" fmla="*/ 9317 w 111"/>
                <a:gd name="T77" fmla="*/ 20882 h 111"/>
                <a:gd name="T78" fmla="*/ 6443 w 111"/>
                <a:gd name="T79" fmla="*/ 20117 h 111"/>
                <a:gd name="T80" fmla="*/ 3799 w 111"/>
                <a:gd name="T81" fmla="*/ 18600 h 111"/>
                <a:gd name="T82" fmla="*/ 1885 w 111"/>
                <a:gd name="T83" fmla="*/ 16318 h 111"/>
                <a:gd name="T84" fmla="*/ 563 w 111"/>
                <a:gd name="T85" fmla="*/ 13680 h 111"/>
                <a:gd name="T86" fmla="*/ 195 w 111"/>
                <a:gd name="T87" fmla="*/ 10438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1"/>
                <a:gd name="T133" fmla="*/ 0 h 111"/>
                <a:gd name="T134" fmla="*/ 111 w 111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1" h="111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6" y="10"/>
                  </a:lnTo>
                  <a:lnTo>
                    <a:pt x="91" y="13"/>
                  </a:lnTo>
                  <a:lnTo>
                    <a:pt x="94" y="16"/>
                  </a:lnTo>
                  <a:lnTo>
                    <a:pt x="98" y="20"/>
                  </a:lnTo>
                  <a:lnTo>
                    <a:pt x="101" y="24"/>
                  </a:lnTo>
                  <a:lnTo>
                    <a:pt x="104" y="29"/>
                  </a:lnTo>
                  <a:lnTo>
                    <a:pt x="106" y="34"/>
                  </a:lnTo>
                  <a:lnTo>
                    <a:pt x="108" y="39"/>
                  </a:lnTo>
                  <a:lnTo>
                    <a:pt x="109" y="44"/>
                  </a:lnTo>
                  <a:lnTo>
                    <a:pt x="110" y="47"/>
                  </a:lnTo>
                  <a:lnTo>
                    <a:pt x="110" y="50"/>
                  </a:lnTo>
                  <a:lnTo>
                    <a:pt x="111" y="55"/>
                  </a:lnTo>
                  <a:lnTo>
                    <a:pt x="110" y="62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1" y="87"/>
                  </a:lnTo>
                  <a:lnTo>
                    <a:pt x="98" y="91"/>
                  </a:lnTo>
                  <a:lnTo>
                    <a:pt x="94" y="95"/>
                  </a:lnTo>
                  <a:lnTo>
                    <a:pt x="91" y="99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77" y="107"/>
                  </a:lnTo>
                  <a:lnTo>
                    <a:pt x="72" y="109"/>
                  </a:lnTo>
                  <a:lnTo>
                    <a:pt x="67" y="110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9" y="111"/>
                  </a:lnTo>
                  <a:lnTo>
                    <a:pt x="43" y="110"/>
                  </a:lnTo>
                  <a:lnTo>
                    <a:pt x="38" y="109"/>
                  </a:lnTo>
                  <a:lnTo>
                    <a:pt x="33" y="107"/>
                  </a:lnTo>
                  <a:lnTo>
                    <a:pt x="28" y="105"/>
                  </a:lnTo>
                  <a:lnTo>
                    <a:pt x="24" y="102"/>
                  </a:lnTo>
                  <a:lnTo>
                    <a:pt x="20" y="99"/>
                  </a:lnTo>
                  <a:lnTo>
                    <a:pt x="16" y="95"/>
                  </a:lnTo>
                  <a:lnTo>
                    <a:pt x="12" y="91"/>
                  </a:lnTo>
                  <a:lnTo>
                    <a:pt x="9" y="87"/>
                  </a:lnTo>
                  <a:lnTo>
                    <a:pt x="6" y="82"/>
                  </a:lnTo>
                  <a:lnTo>
                    <a:pt x="4" y="78"/>
                  </a:lnTo>
                  <a:lnTo>
                    <a:pt x="2" y="73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5"/>
                  </a:lnTo>
                  <a:close/>
                  <a:moveTo>
                    <a:pt x="1" y="55"/>
                  </a:moveTo>
                  <a:lnTo>
                    <a:pt x="1" y="50"/>
                  </a:lnTo>
                  <a:lnTo>
                    <a:pt x="2" y="44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44" y="3"/>
                  </a:lnTo>
                  <a:lnTo>
                    <a:pt x="49" y="2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4"/>
                  </a:lnTo>
                  <a:lnTo>
                    <a:pt x="76" y="6"/>
                  </a:lnTo>
                  <a:lnTo>
                    <a:pt x="81" y="8"/>
                  </a:lnTo>
                  <a:lnTo>
                    <a:pt x="86" y="11"/>
                  </a:lnTo>
                  <a:lnTo>
                    <a:pt x="90" y="14"/>
                  </a:lnTo>
                  <a:lnTo>
                    <a:pt x="93" y="17"/>
                  </a:lnTo>
                  <a:lnTo>
                    <a:pt x="97" y="21"/>
                  </a:lnTo>
                  <a:lnTo>
                    <a:pt x="100" y="25"/>
                  </a:lnTo>
                  <a:lnTo>
                    <a:pt x="103" y="30"/>
                  </a:lnTo>
                  <a:lnTo>
                    <a:pt x="105" y="34"/>
                  </a:lnTo>
                  <a:lnTo>
                    <a:pt x="107" y="39"/>
                  </a:lnTo>
                  <a:lnTo>
                    <a:pt x="108" y="44"/>
                  </a:lnTo>
                  <a:lnTo>
                    <a:pt x="109" y="50"/>
                  </a:lnTo>
                  <a:lnTo>
                    <a:pt x="109" y="55"/>
                  </a:lnTo>
                  <a:lnTo>
                    <a:pt x="109" y="62"/>
                  </a:lnTo>
                  <a:lnTo>
                    <a:pt x="108" y="67"/>
                  </a:lnTo>
                  <a:lnTo>
                    <a:pt x="107" y="72"/>
                  </a:lnTo>
                  <a:lnTo>
                    <a:pt x="105" y="77"/>
                  </a:lnTo>
                  <a:lnTo>
                    <a:pt x="103" y="82"/>
                  </a:lnTo>
                  <a:lnTo>
                    <a:pt x="100" y="86"/>
                  </a:lnTo>
                  <a:lnTo>
                    <a:pt x="97" y="90"/>
                  </a:lnTo>
                  <a:lnTo>
                    <a:pt x="93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3"/>
                  </a:lnTo>
                  <a:lnTo>
                    <a:pt x="76" y="106"/>
                  </a:lnTo>
                  <a:lnTo>
                    <a:pt x="71" y="107"/>
                  </a:lnTo>
                  <a:lnTo>
                    <a:pt x="66" y="109"/>
                  </a:lnTo>
                  <a:lnTo>
                    <a:pt x="61" y="110"/>
                  </a:lnTo>
                  <a:lnTo>
                    <a:pt x="56" y="110"/>
                  </a:lnTo>
                  <a:lnTo>
                    <a:pt x="49" y="110"/>
                  </a:lnTo>
                  <a:lnTo>
                    <a:pt x="44" y="109"/>
                  </a:lnTo>
                  <a:lnTo>
                    <a:pt x="39" y="107"/>
                  </a:lnTo>
                  <a:lnTo>
                    <a:pt x="34" y="106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17" y="94"/>
                  </a:lnTo>
                  <a:lnTo>
                    <a:pt x="13" y="90"/>
                  </a:lnTo>
                  <a:lnTo>
                    <a:pt x="10" y="86"/>
                  </a:lnTo>
                  <a:lnTo>
                    <a:pt x="7" y="82"/>
                  </a:lnTo>
                  <a:lnTo>
                    <a:pt x="5" y="77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1" y="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9" name="Freeform 281"/>
            <p:cNvSpPr>
              <a:spLocks noEditPoints="1"/>
            </p:cNvSpPr>
            <p:nvPr/>
          </p:nvSpPr>
          <p:spPr bwMode="auto">
            <a:xfrm rot="1413173">
              <a:off x="2549" y="2037"/>
              <a:ext cx="620" cy="620"/>
            </a:xfrm>
            <a:custGeom>
              <a:avLst/>
              <a:gdLst>
                <a:gd name="T0" fmla="*/ 0 w 108"/>
                <a:gd name="T1" fmla="*/ 9093 h 108"/>
                <a:gd name="T2" fmla="*/ 362 w 108"/>
                <a:gd name="T3" fmla="*/ 6986 h 108"/>
                <a:gd name="T4" fmla="*/ 1119 w 108"/>
                <a:gd name="T5" fmla="*/ 5304 h 108"/>
                <a:gd name="T6" fmla="*/ 2273 w 108"/>
                <a:gd name="T7" fmla="*/ 3594 h 108"/>
                <a:gd name="T8" fmla="*/ 3594 w 108"/>
                <a:gd name="T9" fmla="*/ 2273 h 108"/>
                <a:gd name="T10" fmla="*/ 5304 w 108"/>
                <a:gd name="T11" fmla="*/ 1119 h 108"/>
                <a:gd name="T12" fmla="*/ 7182 w 108"/>
                <a:gd name="T13" fmla="*/ 362 h 108"/>
                <a:gd name="T14" fmla="*/ 9093 w 108"/>
                <a:gd name="T15" fmla="*/ 0 h 108"/>
                <a:gd name="T16" fmla="*/ 11338 w 108"/>
                <a:gd name="T17" fmla="*/ 0 h 108"/>
                <a:gd name="T18" fmla="*/ 13250 w 108"/>
                <a:gd name="T19" fmla="*/ 362 h 108"/>
                <a:gd name="T20" fmla="*/ 15127 w 108"/>
                <a:gd name="T21" fmla="*/ 1119 h 108"/>
                <a:gd name="T22" fmla="*/ 16843 w 108"/>
                <a:gd name="T23" fmla="*/ 2273 h 108"/>
                <a:gd name="T24" fmla="*/ 18158 w 108"/>
                <a:gd name="T25" fmla="*/ 3594 h 108"/>
                <a:gd name="T26" fmla="*/ 19312 w 108"/>
                <a:gd name="T27" fmla="*/ 5304 h 108"/>
                <a:gd name="T28" fmla="*/ 20070 w 108"/>
                <a:gd name="T29" fmla="*/ 6986 h 108"/>
                <a:gd name="T30" fmla="*/ 20431 w 108"/>
                <a:gd name="T31" fmla="*/ 9093 h 108"/>
                <a:gd name="T32" fmla="*/ 20431 w 108"/>
                <a:gd name="T33" fmla="*/ 11338 h 108"/>
                <a:gd name="T34" fmla="*/ 20070 w 108"/>
                <a:gd name="T35" fmla="*/ 13250 h 108"/>
                <a:gd name="T36" fmla="*/ 19312 w 108"/>
                <a:gd name="T37" fmla="*/ 15127 h 108"/>
                <a:gd name="T38" fmla="*/ 18158 w 108"/>
                <a:gd name="T39" fmla="*/ 16642 h 108"/>
                <a:gd name="T40" fmla="*/ 16843 w 108"/>
                <a:gd name="T41" fmla="*/ 18158 h 108"/>
                <a:gd name="T42" fmla="*/ 15127 w 108"/>
                <a:gd name="T43" fmla="*/ 19117 h 108"/>
                <a:gd name="T44" fmla="*/ 13250 w 108"/>
                <a:gd name="T45" fmla="*/ 19874 h 108"/>
                <a:gd name="T46" fmla="*/ 11338 w 108"/>
                <a:gd name="T47" fmla="*/ 20431 h 108"/>
                <a:gd name="T48" fmla="*/ 9093 w 108"/>
                <a:gd name="T49" fmla="*/ 20431 h 108"/>
                <a:gd name="T50" fmla="*/ 7182 w 108"/>
                <a:gd name="T51" fmla="*/ 19874 h 108"/>
                <a:gd name="T52" fmla="*/ 5304 w 108"/>
                <a:gd name="T53" fmla="*/ 19117 h 108"/>
                <a:gd name="T54" fmla="*/ 3594 w 108"/>
                <a:gd name="T55" fmla="*/ 18158 h 108"/>
                <a:gd name="T56" fmla="*/ 2273 w 108"/>
                <a:gd name="T57" fmla="*/ 16642 h 108"/>
                <a:gd name="T58" fmla="*/ 1119 w 108"/>
                <a:gd name="T59" fmla="*/ 15127 h 108"/>
                <a:gd name="T60" fmla="*/ 362 w 108"/>
                <a:gd name="T61" fmla="*/ 13250 h 108"/>
                <a:gd name="T62" fmla="*/ 0 w 108"/>
                <a:gd name="T63" fmla="*/ 11338 h 108"/>
                <a:gd name="T64" fmla="*/ 195 w 108"/>
                <a:gd name="T65" fmla="*/ 10018 h 108"/>
                <a:gd name="T66" fmla="*/ 362 w 108"/>
                <a:gd name="T67" fmla="*/ 8140 h 108"/>
                <a:gd name="T68" fmla="*/ 953 w 108"/>
                <a:gd name="T69" fmla="*/ 6229 h 108"/>
                <a:gd name="T70" fmla="*/ 1877 w 108"/>
                <a:gd name="T71" fmla="*/ 4547 h 108"/>
                <a:gd name="T72" fmla="*/ 3789 w 108"/>
                <a:gd name="T73" fmla="*/ 2474 h 108"/>
                <a:gd name="T74" fmla="*/ 5471 w 108"/>
                <a:gd name="T75" fmla="*/ 1320 h 108"/>
                <a:gd name="T76" fmla="*/ 7182 w 108"/>
                <a:gd name="T77" fmla="*/ 563 h 108"/>
                <a:gd name="T78" fmla="*/ 9093 w 108"/>
                <a:gd name="T79" fmla="*/ 195 h 108"/>
                <a:gd name="T80" fmla="*/ 11338 w 108"/>
                <a:gd name="T81" fmla="*/ 195 h 108"/>
                <a:gd name="T82" fmla="*/ 13250 w 108"/>
                <a:gd name="T83" fmla="*/ 563 h 108"/>
                <a:gd name="T84" fmla="*/ 14960 w 108"/>
                <a:gd name="T85" fmla="*/ 1320 h 108"/>
                <a:gd name="T86" fmla="*/ 17205 w 108"/>
                <a:gd name="T87" fmla="*/ 3031 h 108"/>
                <a:gd name="T88" fmla="*/ 18554 w 108"/>
                <a:gd name="T89" fmla="*/ 4547 h 108"/>
                <a:gd name="T90" fmla="*/ 19478 w 108"/>
                <a:gd name="T91" fmla="*/ 6229 h 108"/>
                <a:gd name="T92" fmla="*/ 20070 w 108"/>
                <a:gd name="T93" fmla="*/ 8140 h 108"/>
                <a:gd name="T94" fmla="*/ 20236 w 108"/>
                <a:gd name="T95" fmla="*/ 10018 h 108"/>
                <a:gd name="T96" fmla="*/ 20070 w 108"/>
                <a:gd name="T97" fmla="*/ 12291 h 108"/>
                <a:gd name="T98" fmla="*/ 19478 w 108"/>
                <a:gd name="T99" fmla="*/ 14203 h 108"/>
                <a:gd name="T100" fmla="*/ 18554 w 108"/>
                <a:gd name="T101" fmla="*/ 15689 h 108"/>
                <a:gd name="T102" fmla="*/ 16642 w 108"/>
                <a:gd name="T103" fmla="*/ 17796 h 108"/>
                <a:gd name="T104" fmla="*/ 14960 w 108"/>
                <a:gd name="T105" fmla="*/ 18916 h 108"/>
                <a:gd name="T106" fmla="*/ 13250 w 108"/>
                <a:gd name="T107" fmla="*/ 19674 h 108"/>
                <a:gd name="T108" fmla="*/ 11338 w 108"/>
                <a:gd name="T109" fmla="*/ 20070 h 108"/>
                <a:gd name="T110" fmla="*/ 9093 w 108"/>
                <a:gd name="T111" fmla="*/ 20070 h 108"/>
                <a:gd name="T112" fmla="*/ 7182 w 108"/>
                <a:gd name="T113" fmla="*/ 19674 h 108"/>
                <a:gd name="T114" fmla="*/ 5471 w 108"/>
                <a:gd name="T115" fmla="*/ 18916 h 108"/>
                <a:gd name="T116" fmla="*/ 3232 w 108"/>
                <a:gd name="T117" fmla="*/ 17205 h 108"/>
                <a:gd name="T118" fmla="*/ 1877 w 108"/>
                <a:gd name="T119" fmla="*/ 15689 h 108"/>
                <a:gd name="T120" fmla="*/ 953 w 108"/>
                <a:gd name="T121" fmla="*/ 14203 h 108"/>
                <a:gd name="T122" fmla="*/ 362 w 108"/>
                <a:gd name="T123" fmla="*/ 12291 h 108"/>
                <a:gd name="T124" fmla="*/ 195 w 108"/>
                <a:gd name="T125" fmla="*/ 10018 h 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"/>
                <a:gd name="T190" fmla="*/ 0 h 108"/>
                <a:gd name="T191" fmla="*/ 108 w 108"/>
                <a:gd name="T192" fmla="*/ 108 h 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" h="108">
                  <a:moveTo>
                    <a:pt x="0" y="53"/>
                  </a:moveTo>
                  <a:lnTo>
                    <a:pt x="0" y="48"/>
                  </a:lnTo>
                  <a:lnTo>
                    <a:pt x="1" y="42"/>
                  </a:lnTo>
                  <a:lnTo>
                    <a:pt x="2" y="37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9" y="23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5" y="4"/>
                  </a:lnTo>
                  <a:lnTo>
                    <a:pt x="80" y="6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2" y="15"/>
                  </a:lnTo>
                  <a:lnTo>
                    <a:pt x="96" y="19"/>
                  </a:lnTo>
                  <a:lnTo>
                    <a:pt x="99" y="23"/>
                  </a:lnTo>
                  <a:lnTo>
                    <a:pt x="102" y="28"/>
                  </a:lnTo>
                  <a:lnTo>
                    <a:pt x="104" y="32"/>
                  </a:lnTo>
                  <a:lnTo>
                    <a:pt x="106" y="37"/>
                  </a:lnTo>
                  <a:lnTo>
                    <a:pt x="107" y="42"/>
                  </a:lnTo>
                  <a:lnTo>
                    <a:pt x="108" y="48"/>
                  </a:lnTo>
                  <a:lnTo>
                    <a:pt x="108" y="53"/>
                  </a:lnTo>
                  <a:lnTo>
                    <a:pt x="108" y="60"/>
                  </a:lnTo>
                  <a:lnTo>
                    <a:pt x="107" y="65"/>
                  </a:lnTo>
                  <a:lnTo>
                    <a:pt x="106" y="70"/>
                  </a:lnTo>
                  <a:lnTo>
                    <a:pt x="104" y="75"/>
                  </a:lnTo>
                  <a:lnTo>
                    <a:pt x="102" y="80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2" y="92"/>
                  </a:lnTo>
                  <a:lnTo>
                    <a:pt x="89" y="96"/>
                  </a:lnTo>
                  <a:lnTo>
                    <a:pt x="85" y="99"/>
                  </a:lnTo>
                  <a:lnTo>
                    <a:pt x="80" y="101"/>
                  </a:lnTo>
                  <a:lnTo>
                    <a:pt x="75" y="104"/>
                  </a:lnTo>
                  <a:lnTo>
                    <a:pt x="70" y="105"/>
                  </a:lnTo>
                  <a:lnTo>
                    <a:pt x="65" y="107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48" y="108"/>
                  </a:lnTo>
                  <a:lnTo>
                    <a:pt x="43" y="107"/>
                  </a:lnTo>
                  <a:lnTo>
                    <a:pt x="38" y="105"/>
                  </a:lnTo>
                  <a:lnTo>
                    <a:pt x="33" y="104"/>
                  </a:lnTo>
                  <a:lnTo>
                    <a:pt x="28" y="101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4" y="75"/>
                  </a:lnTo>
                  <a:lnTo>
                    <a:pt x="2" y="70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3"/>
                  </a:lnTo>
                  <a:close/>
                  <a:moveTo>
                    <a:pt x="1" y="53"/>
                  </a:moveTo>
                  <a:lnTo>
                    <a:pt x="2" y="48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70" y="3"/>
                  </a:lnTo>
                  <a:lnTo>
                    <a:pt x="75" y="5"/>
                  </a:lnTo>
                  <a:lnTo>
                    <a:pt x="79" y="7"/>
                  </a:lnTo>
                  <a:lnTo>
                    <a:pt x="84" y="10"/>
                  </a:lnTo>
                  <a:lnTo>
                    <a:pt x="91" y="16"/>
                  </a:lnTo>
                  <a:lnTo>
                    <a:pt x="95" y="20"/>
                  </a:lnTo>
                  <a:lnTo>
                    <a:pt x="98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4" y="38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7" y="53"/>
                  </a:lnTo>
                  <a:lnTo>
                    <a:pt x="106" y="60"/>
                  </a:lnTo>
                  <a:lnTo>
                    <a:pt x="106" y="65"/>
                  </a:lnTo>
                  <a:lnTo>
                    <a:pt x="104" y="70"/>
                  </a:lnTo>
                  <a:lnTo>
                    <a:pt x="103" y="75"/>
                  </a:lnTo>
                  <a:lnTo>
                    <a:pt x="100" y="79"/>
                  </a:lnTo>
                  <a:lnTo>
                    <a:pt x="98" y="83"/>
                  </a:lnTo>
                  <a:lnTo>
                    <a:pt x="91" y="91"/>
                  </a:lnTo>
                  <a:lnTo>
                    <a:pt x="88" y="94"/>
                  </a:lnTo>
                  <a:lnTo>
                    <a:pt x="84" y="98"/>
                  </a:lnTo>
                  <a:lnTo>
                    <a:pt x="79" y="100"/>
                  </a:lnTo>
                  <a:lnTo>
                    <a:pt x="75" y="102"/>
                  </a:lnTo>
                  <a:lnTo>
                    <a:pt x="70" y="104"/>
                  </a:lnTo>
                  <a:lnTo>
                    <a:pt x="65" y="105"/>
                  </a:lnTo>
                  <a:lnTo>
                    <a:pt x="60" y="106"/>
                  </a:lnTo>
                  <a:lnTo>
                    <a:pt x="55" y="106"/>
                  </a:lnTo>
                  <a:lnTo>
                    <a:pt x="48" y="106"/>
                  </a:lnTo>
                  <a:lnTo>
                    <a:pt x="43" y="105"/>
                  </a:lnTo>
                  <a:lnTo>
                    <a:pt x="38" y="104"/>
                  </a:lnTo>
                  <a:lnTo>
                    <a:pt x="33" y="102"/>
                  </a:lnTo>
                  <a:lnTo>
                    <a:pt x="29" y="100"/>
                  </a:lnTo>
                  <a:lnTo>
                    <a:pt x="24" y="98"/>
                  </a:lnTo>
                  <a:lnTo>
                    <a:pt x="17" y="91"/>
                  </a:lnTo>
                  <a:lnTo>
                    <a:pt x="13" y="87"/>
                  </a:lnTo>
                  <a:lnTo>
                    <a:pt x="10" y="83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4" y="70"/>
                  </a:lnTo>
                  <a:lnTo>
                    <a:pt x="2" y="65"/>
                  </a:lnTo>
                  <a:lnTo>
                    <a:pt x="2" y="6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0" name="Freeform 282"/>
            <p:cNvSpPr>
              <a:spLocks noEditPoints="1"/>
            </p:cNvSpPr>
            <p:nvPr/>
          </p:nvSpPr>
          <p:spPr bwMode="auto">
            <a:xfrm rot="1413173">
              <a:off x="2555" y="2043"/>
              <a:ext cx="608" cy="603"/>
            </a:xfrm>
            <a:custGeom>
              <a:avLst/>
              <a:gdLst>
                <a:gd name="T0" fmla="*/ 195 w 106"/>
                <a:gd name="T1" fmla="*/ 8907 h 105"/>
                <a:gd name="T2" fmla="*/ 562 w 106"/>
                <a:gd name="T3" fmla="*/ 6989 h 105"/>
                <a:gd name="T4" fmla="*/ 1314 w 106"/>
                <a:gd name="T5" fmla="*/ 5111 h 105"/>
                <a:gd name="T6" fmla="*/ 3029 w 106"/>
                <a:gd name="T7" fmla="*/ 2837 h 105"/>
                <a:gd name="T8" fmla="*/ 4342 w 106"/>
                <a:gd name="T9" fmla="*/ 1717 h 105"/>
                <a:gd name="T10" fmla="*/ 6051 w 106"/>
                <a:gd name="T11" fmla="*/ 758 h 105"/>
                <a:gd name="T12" fmla="*/ 7927 w 106"/>
                <a:gd name="T13" fmla="*/ 195 h 105"/>
                <a:gd name="T14" fmla="*/ 10198 w 106"/>
                <a:gd name="T15" fmla="*/ 0 h 105"/>
                <a:gd name="T16" fmla="*/ 12074 w 106"/>
                <a:gd name="T17" fmla="*/ 195 h 105"/>
                <a:gd name="T18" fmla="*/ 13950 w 106"/>
                <a:gd name="T19" fmla="*/ 758 h 105"/>
                <a:gd name="T20" fmla="*/ 15659 w 106"/>
                <a:gd name="T21" fmla="*/ 1717 h 105"/>
                <a:gd name="T22" fmla="*/ 17735 w 106"/>
                <a:gd name="T23" fmla="*/ 3595 h 105"/>
                <a:gd name="T24" fmla="*/ 18687 w 106"/>
                <a:gd name="T25" fmla="*/ 5111 h 105"/>
                <a:gd name="T26" fmla="*/ 19445 w 106"/>
                <a:gd name="T27" fmla="*/ 6989 h 105"/>
                <a:gd name="T28" fmla="*/ 19806 w 106"/>
                <a:gd name="T29" fmla="*/ 8907 h 105"/>
                <a:gd name="T30" fmla="*/ 19806 w 106"/>
                <a:gd name="T31" fmla="*/ 11181 h 105"/>
                <a:gd name="T32" fmla="*/ 19445 w 106"/>
                <a:gd name="T33" fmla="*/ 13059 h 105"/>
                <a:gd name="T34" fmla="*/ 18687 w 106"/>
                <a:gd name="T35" fmla="*/ 14776 h 105"/>
                <a:gd name="T36" fmla="*/ 16978 w 106"/>
                <a:gd name="T37" fmla="*/ 17051 h 105"/>
                <a:gd name="T38" fmla="*/ 15659 w 106"/>
                <a:gd name="T39" fmla="*/ 18371 h 105"/>
                <a:gd name="T40" fmla="*/ 13950 w 106"/>
                <a:gd name="T41" fmla="*/ 19129 h 105"/>
                <a:gd name="T42" fmla="*/ 12074 w 106"/>
                <a:gd name="T43" fmla="*/ 19687 h 105"/>
                <a:gd name="T44" fmla="*/ 10198 w 106"/>
                <a:gd name="T45" fmla="*/ 19888 h 105"/>
                <a:gd name="T46" fmla="*/ 7927 w 106"/>
                <a:gd name="T47" fmla="*/ 19687 h 105"/>
                <a:gd name="T48" fmla="*/ 6051 w 106"/>
                <a:gd name="T49" fmla="*/ 19129 h 105"/>
                <a:gd name="T50" fmla="*/ 4342 w 106"/>
                <a:gd name="T51" fmla="*/ 18371 h 105"/>
                <a:gd name="T52" fmla="*/ 2271 w 106"/>
                <a:gd name="T53" fmla="*/ 16292 h 105"/>
                <a:gd name="T54" fmla="*/ 1314 w 106"/>
                <a:gd name="T55" fmla="*/ 14776 h 105"/>
                <a:gd name="T56" fmla="*/ 562 w 106"/>
                <a:gd name="T57" fmla="*/ 13059 h 105"/>
                <a:gd name="T58" fmla="*/ 195 w 106"/>
                <a:gd name="T59" fmla="*/ 11181 h 105"/>
                <a:gd name="T60" fmla="*/ 361 w 106"/>
                <a:gd name="T61" fmla="*/ 9860 h 105"/>
                <a:gd name="T62" fmla="*/ 562 w 106"/>
                <a:gd name="T63" fmla="*/ 7948 h 105"/>
                <a:gd name="T64" fmla="*/ 1118 w 106"/>
                <a:gd name="T65" fmla="*/ 6070 h 105"/>
                <a:gd name="T66" fmla="*/ 1876 w 106"/>
                <a:gd name="T67" fmla="*/ 4554 h 105"/>
                <a:gd name="T68" fmla="*/ 3224 w 106"/>
                <a:gd name="T69" fmla="*/ 3032 h 105"/>
                <a:gd name="T70" fmla="*/ 4543 w 106"/>
                <a:gd name="T71" fmla="*/ 1878 h 105"/>
                <a:gd name="T72" fmla="*/ 6218 w 106"/>
                <a:gd name="T73" fmla="*/ 959 h 105"/>
                <a:gd name="T74" fmla="*/ 7927 w 106"/>
                <a:gd name="T75" fmla="*/ 362 h 105"/>
                <a:gd name="T76" fmla="*/ 10198 w 106"/>
                <a:gd name="T77" fmla="*/ 195 h 105"/>
                <a:gd name="T78" fmla="*/ 12074 w 106"/>
                <a:gd name="T79" fmla="*/ 362 h 105"/>
                <a:gd name="T80" fmla="*/ 13783 w 106"/>
                <a:gd name="T81" fmla="*/ 959 h 105"/>
                <a:gd name="T82" fmla="*/ 15464 w 106"/>
                <a:gd name="T83" fmla="*/ 1878 h 105"/>
                <a:gd name="T84" fmla="*/ 16777 w 106"/>
                <a:gd name="T85" fmla="*/ 3032 h 105"/>
                <a:gd name="T86" fmla="*/ 18125 w 106"/>
                <a:gd name="T87" fmla="*/ 4554 h 105"/>
                <a:gd name="T88" fmla="*/ 18882 w 106"/>
                <a:gd name="T89" fmla="*/ 6070 h 105"/>
                <a:gd name="T90" fmla="*/ 19445 w 106"/>
                <a:gd name="T91" fmla="*/ 7948 h 105"/>
                <a:gd name="T92" fmla="*/ 19640 w 106"/>
                <a:gd name="T93" fmla="*/ 9860 h 105"/>
                <a:gd name="T94" fmla="*/ 19445 w 106"/>
                <a:gd name="T95" fmla="*/ 11939 h 105"/>
                <a:gd name="T96" fmla="*/ 18882 w 106"/>
                <a:gd name="T97" fmla="*/ 13817 h 105"/>
                <a:gd name="T98" fmla="*/ 18125 w 106"/>
                <a:gd name="T99" fmla="*/ 15534 h 105"/>
                <a:gd name="T100" fmla="*/ 16777 w 106"/>
                <a:gd name="T101" fmla="*/ 16855 h 105"/>
                <a:gd name="T102" fmla="*/ 15464 w 106"/>
                <a:gd name="T103" fmla="*/ 18010 h 105"/>
                <a:gd name="T104" fmla="*/ 13783 w 106"/>
                <a:gd name="T105" fmla="*/ 18928 h 105"/>
                <a:gd name="T106" fmla="*/ 12074 w 106"/>
                <a:gd name="T107" fmla="*/ 19526 h 105"/>
                <a:gd name="T108" fmla="*/ 10198 w 106"/>
                <a:gd name="T109" fmla="*/ 19687 h 105"/>
                <a:gd name="T110" fmla="*/ 7927 w 106"/>
                <a:gd name="T111" fmla="*/ 19526 h 105"/>
                <a:gd name="T112" fmla="*/ 6218 w 106"/>
                <a:gd name="T113" fmla="*/ 18928 h 105"/>
                <a:gd name="T114" fmla="*/ 4543 w 106"/>
                <a:gd name="T115" fmla="*/ 18010 h 105"/>
                <a:gd name="T116" fmla="*/ 3224 w 106"/>
                <a:gd name="T117" fmla="*/ 16855 h 105"/>
                <a:gd name="T118" fmla="*/ 1876 w 106"/>
                <a:gd name="T119" fmla="*/ 15534 h 105"/>
                <a:gd name="T120" fmla="*/ 1118 w 106"/>
                <a:gd name="T121" fmla="*/ 13817 h 105"/>
                <a:gd name="T122" fmla="*/ 562 w 106"/>
                <a:gd name="T123" fmla="*/ 11939 h 105"/>
                <a:gd name="T124" fmla="*/ 361 w 106"/>
                <a:gd name="T125" fmla="*/ 9860 h 1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105"/>
                <a:gd name="T191" fmla="*/ 106 w 106"/>
                <a:gd name="T192" fmla="*/ 105 h 1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105">
                  <a:moveTo>
                    <a:pt x="0" y="52"/>
                  </a:moveTo>
                  <a:lnTo>
                    <a:pt x="1" y="47"/>
                  </a:lnTo>
                  <a:lnTo>
                    <a:pt x="1" y="42"/>
                  </a:lnTo>
                  <a:lnTo>
                    <a:pt x="3" y="37"/>
                  </a:lnTo>
                  <a:lnTo>
                    <a:pt x="4" y="32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3" y="9"/>
                  </a:lnTo>
                  <a:lnTo>
                    <a:pt x="90" y="15"/>
                  </a:lnTo>
                  <a:lnTo>
                    <a:pt x="94" y="19"/>
                  </a:lnTo>
                  <a:lnTo>
                    <a:pt x="97" y="23"/>
                  </a:lnTo>
                  <a:lnTo>
                    <a:pt x="99" y="27"/>
                  </a:lnTo>
                  <a:lnTo>
                    <a:pt x="102" y="32"/>
                  </a:lnTo>
                  <a:lnTo>
                    <a:pt x="103" y="37"/>
                  </a:lnTo>
                  <a:lnTo>
                    <a:pt x="105" y="42"/>
                  </a:lnTo>
                  <a:lnTo>
                    <a:pt x="105" y="47"/>
                  </a:lnTo>
                  <a:lnTo>
                    <a:pt x="106" y="52"/>
                  </a:lnTo>
                  <a:lnTo>
                    <a:pt x="105" y="59"/>
                  </a:lnTo>
                  <a:lnTo>
                    <a:pt x="105" y="64"/>
                  </a:lnTo>
                  <a:lnTo>
                    <a:pt x="103" y="69"/>
                  </a:lnTo>
                  <a:lnTo>
                    <a:pt x="102" y="74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0" y="90"/>
                  </a:lnTo>
                  <a:lnTo>
                    <a:pt x="87" y="93"/>
                  </a:lnTo>
                  <a:lnTo>
                    <a:pt x="83" y="97"/>
                  </a:lnTo>
                  <a:lnTo>
                    <a:pt x="78" y="99"/>
                  </a:lnTo>
                  <a:lnTo>
                    <a:pt x="74" y="101"/>
                  </a:lnTo>
                  <a:lnTo>
                    <a:pt x="69" y="103"/>
                  </a:lnTo>
                  <a:lnTo>
                    <a:pt x="64" y="104"/>
                  </a:lnTo>
                  <a:lnTo>
                    <a:pt x="59" y="105"/>
                  </a:lnTo>
                  <a:lnTo>
                    <a:pt x="54" y="105"/>
                  </a:lnTo>
                  <a:lnTo>
                    <a:pt x="47" y="105"/>
                  </a:lnTo>
                  <a:lnTo>
                    <a:pt x="42" y="104"/>
                  </a:lnTo>
                  <a:lnTo>
                    <a:pt x="37" y="103"/>
                  </a:lnTo>
                  <a:lnTo>
                    <a:pt x="32" y="101"/>
                  </a:lnTo>
                  <a:lnTo>
                    <a:pt x="28" y="99"/>
                  </a:lnTo>
                  <a:lnTo>
                    <a:pt x="23" y="97"/>
                  </a:lnTo>
                  <a:lnTo>
                    <a:pt x="16" y="90"/>
                  </a:lnTo>
                  <a:lnTo>
                    <a:pt x="12" y="86"/>
                  </a:lnTo>
                  <a:lnTo>
                    <a:pt x="9" y="82"/>
                  </a:lnTo>
                  <a:lnTo>
                    <a:pt x="7" y="78"/>
                  </a:lnTo>
                  <a:lnTo>
                    <a:pt x="4" y="74"/>
                  </a:lnTo>
                  <a:lnTo>
                    <a:pt x="3" y="69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0" y="52"/>
                  </a:lnTo>
                  <a:close/>
                  <a:moveTo>
                    <a:pt x="2" y="52"/>
                  </a:moveTo>
                  <a:lnTo>
                    <a:pt x="2" y="47"/>
                  </a:lnTo>
                  <a:lnTo>
                    <a:pt x="3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3" y="5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4" y="1"/>
                  </a:lnTo>
                  <a:lnTo>
                    <a:pt x="59" y="2"/>
                  </a:lnTo>
                  <a:lnTo>
                    <a:pt x="64" y="2"/>
                  </a:lnTo>
                  <a:lnTo>
                    <a:pt x="69" y="4"/>
                  </a:lnTo>
                  <a:lnTo>
                    <a:pt x="73" y="5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6" y="13"/>
                  </a:lnTo>
                  <a:lnTo>
                    <a:pt x="89" y="16"/>
                  </a:lnTo>
                  <a:lnTo>
                    <a:pt x="93" y="20"/>
                  </a:lnTo>
                  <a:lnTo>
                    <a:pt x="96" y="24"/>
                  </a:lnTo>
                  <a:lnTo>
                    <a:pt x="98" y="28"/>
                  </a:lnTo>
                  <a:lnTo>
                    <a:pt x="100" y="32"/>
                  </a:lnTo>
                  <a:lnTo>
                    <a:pt x="102" y="37"/>
                  </a:lnTo>
                  <a:lnTo>
                    <a:pt x="103" y="42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4" y="58"/>
                  </a:lnTo>
                  <a:lnTo>
                    <a:pt x="103" y="63"/>
                  </a:lnTo>
                  <a:lnTo>
                    <a:pt x="102" y="68"/>
                  </a:lnTo>
                  <a:lnTo>
                    <a:pt x="100" y="73"/>
                  </a:lnTo>
                  <a:lnTo>
                    <a:pt x="98" y="77"/>
                  </a:lnTo>
                  <a:lnTo>
                    <a:pt x="96" y="82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6" y="92"/>
                  </a:lnTo>
                  <a:lnTo>
                    <a:pt x="82" y="95"/>
                  </a:lnTo>
                  <a:lnTo>
                    <a:pt x="78" y="98"/>
                  </a:lnTo>
                  <a:lnTo>
                    <a:pt x="73" y="100"/>
                  </a:lnTo>
                  <a:lnTo>
                    <a:pt x="69" y="102"/>
                  </a:lnTo>
                  <a:lnTo>
                    <a:pt x="64" y="103"/>
                  </a:lnTo>
                  <a:lnTo>
                    <a:pt x="59" y="104"/>
                  </a:lnTo>
                  <a:lnTo>
                    <a:pt x="54" y="104"/>
                  </a:lnTo>
                  <a:lnTo>
                    <a:pt x="47" y="104"/>
                  </a:lnTo>
                  <a:lnTo>
                    <a:pt x="42" y="103"/>
                  </a:lnTo>
                  <a:lnTo>
                    <a:pt x="37" y="102"/>
                  </a:lnTo>
                  <a:lnTo>
                    <a:pt x="33" y="100"/>
                  </a:lnTo>
                  <a:lnTo>
                    <a:pt x="28" y="98"/>
                  </a:lnTo>
                  <a:lnTo>
                    <a:pt x="24" y="95"/>
                  </a:lnTo>
                  <a:lnTo>
                    <a:pt x="20" y="92"/>
                  </a:lnTo>
                  <a:lnTo>
                    <a:pt x="17" y="89"/>
                  </a:lnTo>
                  <a:lnTo>
                    <a:pt x="13" y="86"/>
                  </a:lnTo>
                  <a:lnTo>
                    <a:pt x="10" y="82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8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1" name="Freeform 283"/>
            <p:cNvSpPr>
              <a:spLocks noEditPoints="1"/>
            </p:cNvSpPr>
            <p:nvPr/>
          </p:nvSpPr>
          <p:spPr bwMode="auto">
            <a:xfrm rot="1413173">
              <a:off x="2567" y="2048"/>
              <a:ext cx="586" cy="592"/>
            </a:xfrm>
            <a:custGeom>
              <a:avLst/>
              <a:gdLst>
                <a:gd name="T0" fmla="*/ 195 w 102"/>
                <a:gd name="T1" fmla="*/ 7794 h 103"/>
                <a:gd name="T2" fmla="*/ 1120 w 102"/>
                <a:gd name="T3" fmla="*/ 5121 h 103"/>
                <a:gd name="T4" fmla="*/ 2838 w 102"/>
                <a:gd name="T5" fmla="*/ 2839 h 103"/>
                <a:gd name="T6" fmla="*/ 4918 w 102"/>
                <a:gd name="T7" fmla="*/ 1322 h 103"/>
                <a:gd name="T8" fmla="*/ 7589 w 102"/>
                <a:gd name="T9" fmla="*/ 195 h 103"/>
                <a:gd name="T10" fmla="*/ 10795 w 102"/>
                <a:gd name="T11" fmla="*/ 195 h 103"/>
                <a:gd name="T12" fmla="*/ 13467 w 102"/>
                <a:gd name="T13" fmla="*/ 759 h 103"/>
                <a:gd name="T14" fmla="*/ 15943 w 102"/>
                <a:gd name="T15" fmla="*/ 2282 h 103"/>
                <a:gd name="T16" fmla="*/ 17821 w 102"/>
                <a:gd name="T17" fmla="*/ 4362 h 103"/>
                <a:gd name="T18" fmla="*/ 18976 w 102"/>
                <a:gd name="T19" fmla="*/ 6840 h 103"/>
                <a:gd name="T20" fmla="*/ 19344 w 102"/>
                <a:gd name="T21" fmla="*/ 9679 h 103"/>
                <a:gd name="T22" fmla="*/ 18976 w 102"/>
                <a:gd name="T23" fmla="*/ 12719 h 103"/>
                <a:gd name="T24" fmla="*/ 17821 w 102"/>
                <a:gd name="T25" fmla="*/ 15392 h 103"/>
                <a:gd name="T26" fmla="*/ 15943 w 102"/>
                <a:gd name="T27" fmla="*/ 17277 h 103"/>
                <a:gd name="T28" fmla="*/ 13467 w 102"/>
                <a:gd name="T29" fmla="*/ 18795 h 103"/>
                <a:gd name="T30" fmla="*/ 10795 w 102"/>
                <a:gd name="T31" fmla="*/ 19559 h 103"/>
                <a:gd name="T32" fmla="*/ 7589 w 102"/>
                <a:gd name="T33" fmla="*/ 19358 h 103"/>
                <a:gd name="T34" fmla="*/ 4918 w 102"/>
                <a:gd name="T35" fmla="*/ 18432 h 103"/>
                <a:gd name="T36" fmla="*/ 2838 w 102"/>
                <a:gd name="T37" fmla="*/ 16714 h 103"/>
                <a:gd name="T38" fmla="*/ 1120 w 102"/>
                <a:gd name="T39" fmla="*/ 14438 h 103"/>
                <a:gd name="T40" fmla="*/ 195 w 102"/>
                <a:gd name="T41" fmla="*/ 11760 h 103"/>
                <a:gd name="T42" fmla="*/ 195 w 102"/>
                <a:gd name="T43" fmla="*/ 9679 h 103"/>
                <a:gd name="T44" fmla="*/ 563 w 102"/>
                <a:gd name="T45" fmla="*/ 7035 h 103"/>
                <a:gd name="T46" fmla="*/ 1879 w 102"/>
                <a:gd name="T47" fmla="*/ 4558 h 103"/>
                <a:gd name="T48" fmla="*/ 3596 w 102"/>
                <a:gd name="T49" fmla="*/ 2477 h 103"/>
                <a:gd name="T50" fmla="*/ 5877 w 102"/>
                <a:gd name="T51" fmla="*/ 1121 h 103"/>
                <a:gd name="T52" fmla="*/ 8549 w 102"/>
                <a:gd name="T53" fmla="*/ 362 h 103"/>
                <a:gd name="T54" fmla="*/ 11553 w 102"/>
                <a:gd name="T55" fmla="*/ 563 h 103"/>
                <a:gd name="T56" fmla="*/ 14225 w 102"/>
                <a:gd name="T57" fmla="*/ 1517 h 103"/>
                <a:gd name="T58" fmla="*/ 16305 w 102"/>
                <a:gd name="T59" fmla="*/ 3040 h 103"/>
                <a:gd name="T60" fmla="*/ 18022 w 102"/>
                <a:gd name="T61" fmla="*/ 5317 h 103"/>
                <a:gd name="T62" fmla="*/ 18976 w 102"/>
                <a:gd name="T63" fmla="*/ 7794 h 103"/>
                <a:gd name="T64" fmla="*/ 19143 w 102"/>
                <a:gd name="T65" fmla="*/ 10834 h 103"/>
                <a:gd name="T66" fmla="*/ 18384 w 102"/>
                <a:gd name="T67" fmla="*/ 13478 h 103"/>
                <a:gd name="T68" fmla="*/ 17063 w 102"/>
                <a:gd name="T69" fmla="*/ 15955 h 103"/>
                <a:gd name="T70" fmla="*/ 14983 w 102"/>
                <a:gd name="T71" fmla="*/ 17674 h 103"/>
                <a:gd name="T72" fmla="*/ 12507 w 102"/>
                <a:gd name="T73" fmla="*/ 18795 h 103"/>
                <a:gd name="T74" fmla="*/ 9870 w 102"/>
                <a:gd name="T75" fmla="*/ 19358 h 103"/>
                <a:gd name="T76" fmla="*/ 6831 w 102"/>
                <a:gd name="T77" fmla="*/ 18795 h 103"/>
                <a:gd name="T78" fmla="*/ 4355 w 102"/>
                <a:gd name="T79" fmla="*/ 17674 h 103"/>
                <a:gd name="T80" fmla="*/ 2275 w 102"/>
                <a:gd name="T81" fmla="*/ 15955 h 103"/>
                <a:gd name="T82" fmla="*/ 959 w 102"/>
                <a:gd name="T83" fmla="*/ 13478 h 103"/>
                <a:gd name="T84" fmla="*/ 195 w 102"/>
                <a:gd name="T85" fmla="*/ 10834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103"/>
                <a:gd name="T131" fmla="*/ 102 w 102"/>
                <a:gd name="T132" fmla="*/ 103 h 1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103">
                  <a:moveTo>
                    <a:pt x="0" y="51"/>
                  </a:moveTo>
                  <a:lnTo>
                    <a:pt x="0" y="46"/>
                  </a:lnTo>
                  <a:lnTo>
                    <a:pt x="1" y="41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6" y="27"/>
                  </a:lnTo>
                  <a:lnTo>
                    <a:pt x="8" y="23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1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2" y="1"/>
                  </a:lnTo>
                  <a:lnTo>
                    <a:pt x="67" y="3"/>
                  </a:lnTo>
                  <a:lnTo>
                    <a:pt x="71" y="4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4" y="12"/>
                  </a:lnTo>
                  <a:lnTo>
                    <a:pt x="87" y="15"/>
                  </a:lnTo>
                  <a:lnTo>
                    <a:pt x="91" y="19"/>
                  </a:lnTo>
                  <a:lnTo>
                    <a:pt x="94" y="23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6"/>
                  </a:lnTo>
                  <a:lnTo>
                    <a:pt x="101" y="41"/>
                  </a:lnTo>
                  <a:lnTo>
                    <a:pt x="102" y="46"/>
                  </a:lnTo>
                  <a:lnTo>
                    <a:pt x="102" y="51"/>
                  </a:lnTo>
                  <a:lnTo>
                    <a:pt x="102" y="57"/>
                  </a:lnTo>
                  <a:lnTo>
                    <a:pt x="101" y="62"/>
                  </a:lnTo>
                  <a:lnTo>
                    <a:pt x="100" y="67"/>
                  </a:lnTo>
                  <a:lnTo>
                    <a:pt x="98" y="72"/>
                  </a:lnTo>
                  <a:lnTo>
                    <a:pt x="96" y="76"/>
                  </a:lnTo>
                  <a:lnTo>
                    <a:pt x="94" y="81"/>
                  </a:lnTo>
                  <a:lnTo>
                    <a:pt x="91" y="85"/>
                  </a:lnTo>
                  <a:lnTo>
                    <a:pt x="87" y="88"/>
                  </a:lnTo>
                  <a:lnTo>
                    <a:pt x="84" y="91"/>
                  </a:lnTo>
                  <a:lnTo>
                    <a:pt x="80" y="94"/>
                  </a:lnTo>
                  <a:lnTo>
                    <a:pt x="76" y="97"/>
                  </a:lnTo>
                  <a:lnTo>
                    <a:pt x="71" y="99"/>
                  </a:lnTo>
                  <a:lnTo>
                    <a:pt x="67" y="101"/>
                  </a:lnTo>
                  <a:lnTo>
                    <a:pt x="62" y="102"/>
                  </a:lnTo>
                  <a:lnTo>
                    <a:pt x="57" y="103"/>
                  </a:lnTo>
                  <a:lnTo>
                    <a:pt x="52" y="103"/>
                  </a:lnTo>
                  <a:lnTo>
                    <a:pt x="45" y="103"/>
                  </a:lnTo>
                  <a:lnTo>
                    <a:pt x="40" y="102"/>
                  </a:lnTo>
                  <a:lnTo>
                    <a:pt x="35" y="101"/>
                  </a:lnTo>
                  <a:lnTo>
                    <a:pt x="31" y="99"/>
                  </a:lnTo>
                  <a:lnTo>
                    <a:pt x="26" y="97"/>
                  </a:lnTo>
                  <a:lnTo>
                    <a:pt x="22" y="94"/>
                  </a:lnTo>
                  <a:lnTo>
                    <a:pt x="18" y="91"/>
                  </a:lnTo>
                  <a:lnTo>
                    <a:pt x="15" y="88"/>
                  </a:lnTo>
                  <a:lnTo>
                    <a:pt x="11" y="85"/>
                  </a:lnTo>
                  <a:lnTo>
                    <a:pt x="8" y="81"/>
                  </a:lnTo>
                  <a:lnTo>
                    <a:pt x="6" y="76"/>
                  </a:lnTo>
                  <a:lnTo>
                    <a:pt x="4" y="72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0" y="51"/>
                  </a:lnTo>
                  <a:close/>
                  <a:moveTo>
                    <a:pt x="1" y="51"/>
                  </a:moveTo>
                  <a:lnTo>
                    <a:pt x="1" y="46"/>
                  </a:lnTo>
                  <a:lnTo>
                    <a:pt x="2" y="41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8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3" y="10"/>
                  </a:lnTo>
                  <a:lnTo>
                    <a:pt x="27" y="8"/>
                  </a:lnTo>
                  <a:lnTo>
                    <a:pt x="31" y="6"/>
                  </a:lnTo>
                  <a:lnTo>
                    <a:pt x="36" y="4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52" y="2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6" y="4"/>
                  </a:lnTo>
                  <a:lnTo>
                    <a:pt x="71" y="6"/>
                  </a:lnTo>
                  <a:lnTo>
                    <a:pt x="75" y="8"/>
                  </a:lnTo>
                  <a:lnTo>
                    <a:pt x="79" y="10"/>
                  </a:lnTo>
                  <a:lnTo>
                    <a:pt x="83" y="13"/>
                  </a:lnTo>
                  <a:lnTo>
                    <a:pt x="86" y="16"/>
                  </a:lnTo>
                  <a:lnTo>
                    <a:pt x="90" y="20"/>
                  </a:lnTo>
                  <a:lnTo>
                    <a:pt x="92" y="24"/>
                  </a:lnTo>
                  <a:lnTo>
                    <a:pt x="95" y="28"/>
                  </a:lnTo>
                  <a:lnTo>
                    <a:pt x="97" y="32"/>
                  </a:lnTo>
                  <a:lnTo>
                    <a:pt x="99" y="37"/>
                  </a:lnTo>
                  <a:lnTo>
                    <a:pt x="100" y="41"/>
                  </a:lnTo>
                  <a:lnTo>
                    <a:pt x="101" y="46"/>
                  </a:lnTo>
                  <a:lnTo>
                    <a:pt x="101" y="51"/>
                  </a:lnTo>
                  <a:lnTo>
                    <a:pt x="101" y="57"/>
                  </a:lnTo>
                  <a:lnTo>
                    <a:pt x="100" y="62"/>
                  </a:lnTo>
                  <a:lnTo>
                    <a:pt x="99" y="67"/>
                  </a:lnTo>
                  <a:lnTo>
                    <a:pt x="97" y="71"/>
                  </a:lnTo>
                  <a:lnTo>
                    <a:pt x="95" y="76"/>
                  </a:lnTo>
                  <a:lnTo>
                    <a:pt x="92" y="80"/>
                  </a:lnTo>
                  <a:lnTo>
                    <a:pt x="90" y="84"/>
                  </a:lnTo>
                  <a:lnTo>
                    <a:pt x="86" y="87"/>
                  </a:lnTo>
                  <a:lnTo>
                    <a:pt x="83" y="90"/>
                  </a:lnTo>
                  <a:lnTo>
                    <a:pt x="79" y="93"/>
                  </a:lnTo>
                  <a:lnTo>
                    <a:pt x="75" y="96"/>
                  </a:lnTo>
                  <a:lnTo>
                    <a:pt x="71" y="98"/>
                  </a:lnTo>
                  <a:lnTo>
                    <a:pt x="66" y="99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2" y="102"/>
                  </a:lnTo>
                  <a:lnTo>
                    <a:pt x="45" y="101"/>
                  </a:lnTo>
                  <a:lnTo>
                    <a:pt x="41" y="101"/>
                  </a:lnTo>
                  <a:lnTo>
                    <a:pt x="36" y="99"/>
                  </a:lnTo>
                  <a:lnTo>
                    <a:pt x="31" y="98"/>
                  </a:lnTo>
                  <a:lnTo>
                    <a:pt x="27" y="96"/>
                  </a:lnTo>
                  <a:lnTo>
                    <a:pt x="23" y="93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2" y="84"/>
                  </a:lnTo>
                  <a:lnTo>
                    <a:pt x="10" y="80"/>
                  </a:lnTo>
                  <a:lnTo>
                    <a:pt x="7" y="76"/>
                  </a:lnTo>
                  <a:lnTo>
                    <a:pt x="5" y="71"/>
                  </a:lnTo>
                  <a:lnTo>
                    <a:pt x="3" y="67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2" name="Freeform 284"/>
            <p:cNvSpPr>
              <a:spLocks noEditPoints="1"/>
            </p:cNvSpPr>
            <p:nvPr/>
          </p:nvSpPr>
          <p:spPr bwMode="auto">
            <a:xfrm rot="1413173">
              <a:off x="2572" y="2060"/>
              <a:ext cx="574" cy="574"/>
            </a:xfrm>
            <a:custGeom>
              <a:avLst/>
              <a:gdLst>
                <a:gd name="T0" fmla="*/ 0 w 100"/>
                <a:gd name="T1" fmla="*/ 8334 h 100"/>
                <a:gd name="T2" fmla="*/ 362 w 100"/>
                <a:gd name="T3" fmla="*/ 6624 h 100"/>
                <a:gd name="T4" fmla="*/ 1119 w 100"/>
                <a:gd name="T5" fmla="*/ 4908 h 100"/>
                <a:gd name="T6" fmla="*/ 2078 w 100"/>
                <a:gd name="T7" fmla="*/ 3392 h 100"/>
                <a:gd name="T8" fmla="*/ 3392 w 100"/>
                <a:gd name="T9" fmla="*/ 2078 h 100"/>
                <a:gd name="T10" fmla="*/ 4908 w 100"/>
                <a:gd name="T11" fmla="*/ 1119 h 100"/>
                <a:gd name="T12" fmla="*/ 6624 w 100"/>
                <a:gd name="T13" fmla="*/ 362 h 100"/>
                <a:gd name="T14" fmla="*/ 8334 w 100"/>
                <a:gd name="T15" fmla="*/ 0 h 100"/>
                <a:gd name="T16" fmla="*/ 10579 w 100"/>
                <a:gd name="T17" fmla="*/ 0 h 100"/>
                <a:gd name="T18" fmla="*/ 12289 w 100"/>
                <a:gd name="T19" fmla="*/ 362 h 100"/>
                <a:gd name="T20" fmla="*/ 14006 w 100"/>
                <a:gd name="T21" fmla="*/ 1119 h 100"/>
                <a:gd name="T22" fmla="*/ 15521 w 100"/>
                <a:gd name="T23" fmla="*/ 2078 h 100"/>
                <a:gd name="T24" fmla="*/ 16835 w 100"/>
                <a:gd name="T25" fmla="*/ 3392 h 100"/>
                <a:gd name="T26" fmla="*/ 17794 w 100"/>
                <a:gd name="T27" fmla="*/ 4908 h 100"/>
                <a:gd name="T28" fmla="*/ 18552 w 100"/>
                <a:gd name="T29" fmla="*/ 6624 h 100"/>
                <a:gd name="T30" fmla="*/ 18913 w 100"/>
                <a:gd name="T31" fmla="*/ 8334 h 100"/>
                <a:gd name="T32" fmla="*/ 18913 w 100"/>
                <a:gd name="T33" fmla="*/ 10412 h 100"/>
                <a:gd name="T34" fmla="*/ 18552 w 100"/>
                <a:gd name="T35" fmla="*/ 12289 h 100"/>
                <a:gd name="T36" fmla="*/ 17794 w 100"/>
                <a:gd name="T37" fmla="*/ 14006 h 100"/>
                <a:gd name="T38" fmla="*/ 16835 w 100"/>
                <a:gd name="T39" fmla="*/ 15521 h 100"/>
                <a:gd name="T40" fmla="*/ 15521 w 100"/>
                <a:gd name="T41" fmla="*/ 16640 h 100"/>
                <a:gd name="T42" fmla="*/ 14006 w 100"/>
                <a:gd name="T43" fmla="*/ 17794 h 100"/>
                <a:gd name="T44" fmla="*/ 12289 w 100"/>
                <a:gd name="T45" fmla="*/ 18351 h 100"/>
                <a:gd name="T46" fmla="*/ 10579 w 100"/>
                <a:gd name="T47" fmla="*/ 18712 h 100"/>
                <a:gd name="T48" fmla="*/ 8334 w 100"/>
                <a:gd name="T49" fmla="*/ 18712 h 100"/>
                <a:gd name="T50" fmla="*/ 6624 w 100"/>
                <a:gd name="T51" fmla="*/ 18351 h 100"/>
                <a:gd name="T52" fmla="*/ 4908 w 100"/>
                <a:gd name="T53" fmla="*/ 17794 h 100"/>
                <a:gd name="T54" fmla="*/ 3392 w 100"/>
                <a:gd name="T55" fmla="*/ 16640 h 100"/>
                <a:gd name="T56" fmla="*/ 2078 w 100"/>
                <a:gd name="T57" fmla="*/ 15521 h 100"/>
                <a:gd name="T58" fmla="*/ 1119 w 100"/>
                <a:gd name="T59" fmla="*/ 14006 h 100"/>
                <a:gd name="T60" fmla="*/ 362 w 100"/>
                <a:gd name="T61" fmla="*/ 12289 h 100"/>
                <a:gd name="T62" fmla="*/ 0 w 100"/>
                <a:gd name="T63" fmla="*/ 10412 h 100"/>
                <a:gd name="T64" fmla="*/ 362 w 100"/>
                <a:gd name="T65" fmla="*/ 9259 h 100"/>
                <a:gd name="T66" fmla="*/ 563 w 100"/>
                <a:gd name="T67" fmla="*/ 7577 h 100"/>
                <a:gd name="T68" fmla="*/ 953 w 100"/>
                <a:gd name="T69" fmla="*/ 5866 h 100"/>
                <a:gd name="T70" fmla="*/ 2474 w 100"/>
                <a:gd name="T71" fmla="*/ 3593 h 100"/>
                <a:gd name="T72" fmla="*/ 3593 w 100"/>
                <a:gd name="T73" fmla="*/ 2273 h 100"/>
                <a:gd name="T74" fmla="*/ 5109 w 100"/>
                <a:gd name="T75" fmla="*/ 1320 h 100"/>
                <a:gd name="T76" fmla="*/ 6624 w 100"/>
                <a:gd name="T77" fmla="*/ 563 h 100"/>
                <a:gd name="T78" fmla="*/ 8501 w 100"/>
                <a:gd name="T79" fmla="*/ 362 h 100"/>
                <a:gd name="T80" fmla="*/ 10412 w 100"/>
                <a:gd name="T81" fmla="*/ 362 h 100"/>
                <a:gd name="T82" fmla="*/ 12289 w 100"/>
                <a:gd name="T83" fmla="*/ 563 h 100"/>
                <a:gd name="T84" fmla="*/ 14562 w 100"/>
                <a:gd name="T85" fmla="*/ 1711 h 100"/>
                <a:gd name="T86" fmla="*/ 16640 w 100"/>
                <a:gd name="T87" fmla="*/ 3593 h 100"/>
                <a:gd name="T88" fmla="*/ 17593 w 100"/>
                <a:gd name="T89" fmla="*/ 4908 h 100"/>
                <a:gd name="T90" fmla="*/ 18156 w 100"/>
                <a:gd name="T91" fmla="*/ 6624 h 100"/>
                <a:gd name="T92" fmla="*/ 18552 w 100"/>
                <a:gd name="T93" fmla="*/ 8334 h 100"/>
                <a:gd name="T94" fmla="*/ 18552 w 100"/>
                <a:gd name="T95" fmla="*/ 10412 h 100"/>
                <a:gd name="T96" fmla="*/ 18156 w 100"/>
                <a:gd name="T97" fmla="*/ 12094 h 100"/>
                <a:gd name="T98" fmla="*/ 17036 w 100"/>
                <a:gd name="T99" fmla="*/ 14562 h 100"/>
                <a:gd name="T100" fmla="*/ 15883 w 100"/>
                <a:gd name="T101" fmla="*/ 15883 h 100"/>
                <a:gd name="T102" fmla="*/ 14562 w 100"/>
                <a:gd name="T103" fmla="*/ 17036 h 100"/>
                <a:gd name="T104" fmla="*/ 13047 w 100"/>
                <a:gd name="T105" fmla="*/ 17794 h 100"/>
                <a:gd name="T106" fmla="*/ 11337 w 100"/>
                <a:gd name="T107" fmla="*/ 18351 h 100"/>
                <a:gd name="T108" fmla="*/ 9655 w 100"/>
                <a:gd name="T109" fmla="*/ 18552 h 100"/>
                <a:gd name="T110" fmla="*/ 7577 w 100"/>
                <a:gd name="T111" fmla="*/ 18351 h 100"/>
                <a:gd name="T112" fmla="*/ 5866 w 100"/>
                <a:gd name="T113" fmla="*/ 17794 h 100"/>
                <a:gd name="T114" fmla="*/ 3031 w 100"/>
                <a:gd name="T115" fmla="*/ 15883 h 100"/>
                <a:gd name="T116" fmla="*/ 1877 w 100"/>
                <a:gd name="T117" fmla="*/ 14562 h 100"/>
                <a:gd name="T118" fmla="*/ 953 w 100"/>
                <a:gd name="T119" fmla="*/ 13047 h 100"/>
                <a:gd name="T120" fmla="*/ 563 w 100"/>
                <a:gd name="T121" fmla="*/ 11337 h 100"/>
                <a:gd name="T122" fmla="*/ 362 w 100"/>
                <a:gd name="T123" fmla="*/ 9259 h 1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00"/>
                <a:gd name="T188" fmla="*/ 100 w 100"/>
                <a:gd name="T189" fmla="*/ 100 h 1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00">
                  <a:moveTo>
                    <a:pt x="0" y="49"/>
                  </a:moveTo>
                  <a:lnTo>
                    <a:pt x="0" y="44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5" y="2"/>
                  </a:lnTo>
                  <a:lnTo>
                    <a:pt x="40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70" y="4"/>
                  </a:lnTo>
                  <a:lnTo>
                    <a:pt x="74" y="6"/>
                  </a:lnTo>
                  <a:lnTo>
                    <a:pt x="78" y="8"/>
                  </a:lnTo>
                  <a:lnTo>
                    <a:pt x="82" y="11"/>
                  </a:lnTo>
                  <a:lnTo>
                    <a:pt x="85" y="14"/>
                  </a:lnTo>
                  <a:lnTo>
                    <a:pt x="89" y="18"/>
                  </a:lnTo>
                  <a:lnTo>
                    <a:pt x="91" y="22"/>
                  </a:lnTo>
                  <a:lnTo>
                    <a:pt x="94" y="26"/>
                  </a:lnTo>
                  <a:lnTo>
                    <a:pt x="96" y="30"/>
                  </a:lnTo>
                  <a:lnTo>
                    <a:pt x="98" y="35"/>
                  </a:lnTo>
                  <a:lnTo>
                    <a:pt x="99" y="39"/>
                  </a:lnTo>
                  <a:lnTo>
                    <a:pt x="100" y="44"/>
                  </a:lnTo>
                  <a:lnTo>
                    <a:pt x="100" y="49"/>
                  </a:lnTo>
                  <a:lnTo>
                    <a:pt x="100" y="55"/>
                  </a:lnTo>
                  <a:lnTo>
                    <a:pt x="99" y="60"/>
                  </a:lnTo>
                  <a:lnTo>
                    <a:pt x="98" y="65"/>
                  </a:lnTo>
                  <a:lnTo>
                    <a:pt x="96" y="69"/>
                  </a:lnTo>
                  <a:lnTo>
                    <a:pt x="94" y="74"/>
                  </a:lnTo>
                  <a:lnTo>
                    <a:pt x="91" y="78"/>
                  </a:lnTo>
                  <a:lnTo>
                    <a:pt x="89" y="82"/>
                  </a:lnTo>
                  <a:lnTo>
                    <a:pt x="85" y="85"/>
                  </a:lnTo>
                  <a:lnTo>
                    <a:pt x="82" y="88"/>
                  </a:lnTo>
                  <a:lnTo>
                    <a:pt x="78" y="91"/>
                  </a:lnTo>
                  <a:lnTo>
                    <a:pt x="74" y="94"/>
                  </a:lnTo>
                  <a:lnTo>
                    <a:pt x="70" y="96"/>
                  </a:lnTo>
                  <a:lnTo>
                    <a:pt x="65" y="97"/>
                  </a:lnTo>
                  <a:lnTo>
                    <a:pt x="60" y="99"/>
                  </a:lnTo>
                  <a:lnTo>
                    <a:pt x="56" y="99"/>
                  </a:lnTo>
                  <a:lnTo>
                    <a:pt x="51" y="100"/>
                  </a:lnTo>
                  <a:lnTo>
                    <a:pt x="44" y="99"/>
                  </a:lnTo>
                  <a:lnTo>
                    <a:pt x="40" y="99"/>
                  </a:lnTo>
                  <a:lnTo>
                    <a:pt x="35" y="97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9" y="78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close/>
                  <a:moveTo>
                    <a:pt x="2" y="49"/>
                  </a:moveTo>
                  <a:lnTo>
                    <a:pt x="2" y="44"/>
                  </a:lnTo>
                  <a:lnTo>
                    <a:pt x="3" y="40"/>
                  </a:lnTo>
                  <a:lnTo>
                    <a:pt x="4" y="35"/>
                  </a:lnTo>
                  <a:lnTo>
                    <a:pt x="5" y="31"/>
                  </a:lnTo>
                  <a:lnTo>
                    <a:pt x="10" y="22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5" y="2"/>
                  </a:lnTo>
                  <a:lnTo>
                    <a:pt x="60" y="2"/>
                  </a:lnTo>
                  <a:lnTo>
                    <a:pt x="65" y="3"/>
                  </a:lnTo>
                  <a:lnTo>
                    <a:pt x="69" y="5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88" y="19"/>
                  </a:lnTo>
                  <a:lnTo>
                    <a:pt x="90" y="22"/>
                  </a:lnTo>
                  <a:lnTo>
                    <a:pt x="93" y="26"/>
                  </a:lnTo>
                  <a:lnTo>
                    <a:pt x="95" y="31"/>
                  </a:lnTo>
                  <a:lnTo>
                    <a:pt x="96" y="35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49"/>
                  </a:lnTo>
                  <a:lnTo>
                    <a:pt x="98" y="55"/>
                  </a:lnTo>
                  <a:lnTo>
                    <a:pt x="98" y="60"/>
                  </a:lnTo>
                  <a:lnTo>
                    <a:pt x="96" y="64"/>
                  </a:lnTo>
                  <a:lnTo>
                    <a:pt x="95" y="69"/>
                  </a:lnTo>
                  <a:lnTo>
                    <a:pt x="90" y="77"/>
                  </a:lnTo>
                  <a:lnTo>
                    <a:pt x="88" y="81"/>
                  </a:lnTo>
                  <a:lnTo>
                    <a:pt x="84" y="84"/>
                  </a:lnTo>
                  <a:lnTo>
                    <a:pt x="81" y="87"/>
                  </a:lnTo>
                  <a:lnTo>
                    <a:pt x="77" y="90"/>
                  </a:lnTo>
                  <a:lnTo>
                    <a:pt x="73" y="92"/>
                  </a:lnTo>
                  <a:lnTo>
                    <a:pt x="69" y="94"/>
                  </a:lnTo>
                  <a:lnTo>
                    <a:pt x="65" y="96"/>
                  </a:lnTo>
                  <a:lnTo>
                    <a:pt x="60" y="97"/>
                  </a:lnTo>
                  <a:lnTo>
                    <a:pt x="55" y="98"/>
                  </a:lnTo>
                  <a:lnTo>
                    <a:pt x="51" y="98"/>
                  </a:lnTo>
                  <a:lnTo>
                    <a:pt x="45" y="98"/>
                  </a:lnTo>
                  <a:lnTo>
                    <a:pt x="40" y="97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3" y="90"/>
                  </a:lnTo>
                  <a:lnTo>
                    <a:pt x="16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4" y="64"/>
                  </a:lnTo>
                  <a:lnTo>
                    <a:pt x="3" y="60"/>
                  </a:lnTo>
                  <a:lnTo>
                    <a:pt x="2" y="55"/>
                  </a:lnTo>
                  <a:lnTo>
                    <a:pt x="2" y="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3" name="Freeform 285"/>
            <p:cNvSpPr>
              <a:spLocks noEditPoints="1"/>
            </p:cNvSpPr>
            <p:nvPr/>
          </p:nvSpPr>
          <p:spPr bwMode="auto">
            <a:xfrm rot="1413173">
              <a:off x="2583" y="2066"/>
              <a:ext cx="552" cy="557"/>
            </a:xfrm>
            <a:custGeom>
              <a:avLst/>
              <a:gdLst>
                <a:gd name="T0" fmla="*/ 0 w 96"/>
                <a:gd name="T1" fmla="*/ 8143 h 97"/>
                <a:gd name="T2" fmla="*/ 397 w 96"/>
                <a:gd name="T3" fmla="*/ 6431 h 97"/>
                <a:gd name="T4" fmla="*/ 1524 w 96"/>
                <a:gd name="T5" fmla="*/ 3991 h 97"/>
                <a:gd name="T6" fmla="*/ 2680 w 96"/>
                <a:gd name="T7" fmla="*/ 2636 h 97"/>
                <a:gd name="T8" fmla="*/ 4002 w 96"/>
                <a:gd name="T9" fmla="*/ 1516 h 97"/>
                <a:gd name="T10" fmla="*/ 5520 w 96"/>
                <a:gd name="T11" fmla="*/ 758 h 97"/>
                <a:gd name="T12" fmla="*/ 7239 w 96"/>
                <a:gd name="T13" fmla="*/ 195 h 97"/>
                <a:gd name="T14" fmla="*/ 9327 w 96"/>
                <a:gd name="T15" fmla="*/ 0 h 97"/>
                <a:gd name="T16" fmla="*/ 11046 w 96"/>
                <a:gd name="T17" fmla="*/ 195 h 97"/>
                <a:gd name="T18" fmla="*/ 12731 w 96"/>
                <a:gd name="T19" fmla="*/ 758 h 97"/>
                <a:gd name="T20" fmla="*/ 15606 w 96"/>
                <a:gd name="T21" fmla="*/ 2636 h 97"/>
                <a:gd name="T22" fmla="*/ 16733 w 96"/>
                <a:gd name="T23" fmla="*/ 3991 h 97"/>
                <a:gd name="T24" fmla="*/ 17687 w 96"/>
                <a:gd name="T25" fmla="*/ 5673 h 97"/>
                <a:gd name="T26" fmla="*/ 18251 w 96"/>
                <a:gd name="T27" fmla="*/ 7385 h 97"/>
                <a:gd name="T28" fmla="*/ 18251 w 96"/>
                <a:gd name="T29" fmla="*/ 9101 h 97"/>
                <a:gd name="T30" fmla="*/ 18251 w 96"/>
                <a:gd name="T31" fmla="*/ 11180 h 97"/>
                <a:gd name="T32" fmla="*/ 17687 w 96"/>
                <a:gd name="T33" fmla="*/ 12857 h 97"/>
                <a:gd name="T34" fmla="*/ 16365 w 96"/>
                <a:gd name="T35" fmla="*/ 15137 h 97"/>
                <a:gd name="T36" fmla="*/ 15013 w 96"/>
                <a:gd name="T37" fmla="*/ 16291 h 97"/>
                <a:gd name="T38" fmla="*/ 13490 w 96"/>
                <a:gd name="T39" fmla="*/ 17244 h 97"/>
                <a:gd name="T40" fmla="*/ 11972 w 96"/>
                <a:gd name="T41" fmla="*/ 18002 h 97"/>
                <a:gd name="T42" fmla="*/ 10086 w 96"/>
                <a:gd name="T43" fmla="*/ 18364 h 97"/>
                <a:gd name="T44" fmla="*/ 8165 w 96"/>
                <a:gd name="T45" fmla="*/ 18364 h 97"/>
                <a:gd name="T46" fmla="*/ 6285 w 96"/>
                <a:gd name="T47" fmla="*/ 18002 h 97"/>
                <a:gd name="T48" fmla="*/ 4002 w 96"/>
                <a:gd name="T49" fmla="*/ 16848 h 97"/>
                <a:gd name="T50" fmla="*/ 2082 w 96"/>
                <a:gd name="T51" fmla="*/ 15137 h 97"/>
                <a:gd name="T52" fmla="*/ 960 w 96"/>
                <a:gd name="T53" fmla="*/ 13621 h 97"/>
                <a:gd name="T54" fmla="*/ 397 w 96"/>
                <a:gd name="T55" fmla="*/ 11938 h 97"/>
                <a:gd name="T56" fmla="*/ 0 w 96"/>
                <a:gd name="T57" fmla="*/ 10221 h 97"/>
                <a:gd name="T58" fmla="*/ 201 w 96"/>
                <a:gd name="T59" fmla="*/ 9101 h 97"/>
                <a:gd name="T60" fmla="*/ 397 w 96"/>
                <a:gd name="T61" fmla="*/ 7385 h 97"/>
                <a:gd name="T62" fmla="*/ 960 w 96"/>
                <a:gd name="T63" fmla="*/ 5673 h 97"/>
                <a:gd name="T64" fmla="*/ 1719 w 96"/>
                <a:gd name="T65" fmla="*/ 4157 h 97"/>
                <a:gd name="T66" fmla="*/ 2846 w 96"/>
                <a:gd name="T67" fmla="*/ 2837 h 97"/>
                <a:gd name="T68" fmla="*/ 4761 w 96"/>
                <a:gd name="T69" fmla="*/ 1321 h 97"/>
                <a:gd name="T70" fmla="*/ 6480 w 96"/>
                <a:gd name="T71" fmla="*/ 758 h 97"/>
                <a:gd name="T72" fmla="*/ 8165 w 96"/>
                <a:gd name="T73" fmla="*/ 362 h 97"/>
                <a:gd name="T74" fmla="*/ 10086 w 96"/>
                <a:gd name="T75" fmla="*/ 362 h 97"/>
                <a:gd name="T76" fmla="*/ 11805 w 96"/>
                <a:gd name="T77" fmla="*/ 758 h 97"/>
                <a:gd name="T78" fmla="*/ 13490 w 96"/>
                <a:gd name="T79" fmla="*/ 1321 h 97"/>
                <a:gd name="T80" fmla="*/ 14847 w 96"/>
                <a:gd name="T81" fmla="*/ 2274 h 97"/>
                <a:gd name="T82" fmla="*/ 15968 w 96"/>
                <a:gd name="T83" fmla="*/ 3595 h 97"/>
                <a:gd name="T84" fmla="*/ 16928 w 96"/>
                <a:gd name="T85" fmla="*/ 4915 h 97"/>
                <a:gd name="T86" fmla="*/ 17687 w 96"/>
                <a:gd name="T87" fmla="*/ 6431 h 97"/>
                <a:gd name="T88" fmla="*/ 18055 w 96"/>
                <a:gd name="T89" fmla="*/ 8143 h 97"/>
                <a:gd name="T90" fmla="*/ 18055 w 96"/>
                <a:gd name="T91" fmla="*/ 10221 h 97"/>
                <a:gd name="T92" fmla="*/ 17687 w 96"/>
                <a:gd name="T93" fmla="*/ 11938 h 97"/>
                <a:gd name="T94" fmla="*/ 16928 w 96"/>
                <a:gd name="T95" fmla="*/ 13454 h 97"/>
                <a:gd name="T96" fmla="*/ 15968 w 96"/>
                <a:gd name="T97" fmla="*/ 14970 h 97"/>
                <a:gd name="T98" fmla="*/ 14249 w 96"/>
                <a:gd name="T99" fmla="*/ 16653 h 97"/>
                <a:gd name="T100" fmla="*/ 12731 w 96"/>
                <a:gd name="T101" fmla="*/ 17411 h 97"/>
                <a:gd name="T102" fmla="*/ 11046 w 96"/>
                <a:gd name="T103" fmla="*/ 18002 h 97"/>
                <a:gd name="T104" fmla="*/ 9327 w 96"/>
                <a:gd name="T105" fmla="*/ 18169 h 97"/>
                <a:gd name="T106" fmla="*/ 7239 w 96"/>
                <a:gd name="T107" fmla="*/ 18002 h 97"/>
                <a:gd name="T108" fmla="*/ 5520 w 96"/>
                <a:gd name="T109" fmla="*/ 17411 h 97"/>
                <a:gd name="T110" fmla="*/ 4198 w 96"/>
                <a:gd name="T111" fmla="*/ 16653 h 97"/>
                <a:gd name="T112" fmla="*/ 2846 w 96"/>
                <a:gd name="T113" fmla="*/ 15533 h 97"/>
                <a:gd name="T114" fmla="*/ 1719 w 96"/>
                <a:gd name="T115" fmla="*/ 14212 h 97"/>
                <a:gd name="T116" fmla="*/ 960 w 96"/>
                <a:gd name="T117" fmla="*/ 12696 h 97"/>
                <a:gd name="T118" fmla="*/ 397 w 96"/>
                <a:gd name="T119" fmla="*/ 11180 h 97"/>
                <a:gd name="T120" fmla="*/ 201 w 96"/>
                <a:gd name="T121" fmla="*/ 9101 h 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"/>
                <a:gd name="T184" fmla="*/ 0 h 97"/>
                <a:gd name="T185" fmla="*/ 96 w 96"/>
                <a:gd name="T186" fmla="*/ 97 h 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" h="97">
                  <a:moveTo>
                    <a:pt x="0" y="48"/>
                  </a:moveTo>
                  <a:lnTo>
                    <a:pt x="0" y="43"/>
                  </a:lnTo>
                  <a:lnTo>
                    <a:pt x="1" y="39"/>
                  </a:lnTo>
                  <a:lnTo>
                    <a:pt x="2" y="34"/>
                  </a:lnTo>
                  <a:lnTo>
                    <a:pt x="3" y="30"/>
                  </a:lnTo>
                  <a:lnTo>
                    <a:pt x="8" y="21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29" y="4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8" y="1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75" y="8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8" y="21"/>
                  </a:lnTo>
                  <a:lnTo>
                    <a:pt x="91" y="25"/>
                  </a:lnTo>
                  <a:lnTo>
                    <a:pt x="93" y="30"/>
                  </a:lnTo>
                  <a:lnTo>
                    <a:pt x="94" y="34"/>
                  </a:lnTo>
                  <a:lnTo>
                    <a:pt x="96" y="39"/>
                  </a:lnTo>
                  <a:lnTo>
                    <a:pt x="96" y="43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9"/>
                  </a:lnTo>
                  <a:lnTo>
                    <a:pt x="94" y="63"/>
                  </a:lnTo>
                  <a:lnTo>
                    <a:pt x="93" y="68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2" y="83"/>
                  </a:lnTo>
                  <a:lnTo>
                    <a:pt x="79" y="86"/>
                  </a:lnTo>
                  <a:lnTo>
                    <a:pt x="75" y="89"/>
                  </a:lnTo>
                  <a:lnTo>
                    <a:pt x="71" y="91"/>
                  </a:lnTo>
                  <a:lnTo>
                    <a:pt x="67" y="93"/>
                  </a:lnTo>
                  <a:lnTo>
                    <a:pt x="63" y="95"/>
                  </a:lnTo>
                  <a:lnTo>
                    <a:pt x="58" y="96"/>
                  </a:lnTo>
                  <a:lnTo>
                    <a:pt x="53" y="97"/>
                  </a:lnTo>
                  <a:lnTo>
                    <a:pt x="49" y="97"/>
                  </a:lnTo>
                  <a:lnTo>
                    <a:pt x="43" y="97"/>
                  </a:lnTo>
                  <a:lnTo>
                    <a:pt x="38" y="96"/>
                  </a:lnTo>
                  <a:lnTo>
                    <a:pt x="33" y="95"/>
                  </a:lnTo>
                  <a:lnTo>
                    <a:pt x="29" y="93"/>
                  </a:lnTo>
                  <a:lnTo>
                    <a:pt x="21" y="89"/>
                  </a:lnTo>
                  <a:lnTo>
                    <a:pt x="14" y="83"/>
                  </a:lnTo>
                  <a:lnTo>
                    <a:pt x="11" y="80"/>
                  </a:lnTo>
                  <a:lnTo>
                    <a:pt x="8" y="76"/>
                  </a:lnTo>
                  <a:lnTo>
                    <a:pt x="5" y="72"/>
                  </a:lnTo>
                  <a:lnTo>
                    <a:pt x="3" y="68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48"/>
                  </a:lnTo>
                  <a:close/>
                  <a:moveTo>
                    <a:pt x="1" y="48"/>
                  </a:moveTo>
                  <a:lnTo>
                    <a:pt x="1" y="43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5" y="30"/>
                  </a:lnTo>
                  <a:lnTo>
                    <a:pt x="7" y="26"/>
                  </a:lnTo>
                  <a:lnTo>
                    <a:pt x="9" y="22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7" y="5"/>
                  </a:lnTo>
                  <a:lnTo>
                    <a:pt x="71" y="7"/>
                  </a:lnTo>
                  <a:lnTo>
                    <a:pt x="75" y="10"/>
                  </a:lnTo>
                  <a:lnTo>
                    <a:pt x="78" y="12"/>
                  </a:lnTo>
                  <a:lnTo>
                    <a:pt x="81" y="15"/>
                  </a:lnTo>
                  <a:lnTo>
                    <a:pt x="84" y="19"/>
                  </a:lnTo>
                  <a:lnTo>
                    <a:pt x="87" y="22"/>
                  </a:lnTo>
                  <a:lnTo>
                    <a:pt x="89" y="26"/>
                  </a:lnTo>
                  <a:lnTo>
                    <a:pt x="91" y="30"/>
                  </a:lnTo>
                  <a:lnTo>
                    <a:pt x="93" y="34"/>
                  </a:lnTo>
                  <a:lnTo>
                    <a:pt x="94" y="39"/>
                  </a:lnTo>
                  <a:lnTo>
                    <a:pt x="95" y="43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4" y="59"/>
                  </a:lnTo>
                  <a:lnTo>
                    <a:pt x="93" y="63"/>
                  </a:lnTo>
                  <a:lnTo>
                    <a:pt x="91" y="67"/>
                  </a:lnTo>
                  <a:lnTo>
                    <a:pt x="89" y="71"/>
                  </a:lnTo>
                  <a:lnTo>
                    <a:pt x="87" y="75"/>
                  </a:lnTo>
                  <a:lnTo>
                    <a:pt x="84" y="79"/>
                  </a:lnTo>
                  <a:lnTo>
                    <a:pt x="81" y="82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7" y="92"/>
                  </a:lnTo>
                  <a:lnTo>
                    <a:pt x="62" y="94"/>
                  </a:lnTo>
                  <a:lnTo>
                    <a:pt x="58" y="95"/>
                  </a:lnTo>
                  <a:lnTo>
                    <a:pt x="53" y="96"/>
                  </a:lnTo>
                  <a:lnTo>
                    <a:pt x="49" y="96"/>
                  </a:lnTo>
                  <a:lnTo>
                    <a:pt x="43" y="96"/>
                  </a:lnTo>
                  <a:lnTo>
                    <a:pt x="38" y="95"/>
                  </a:lnTo>
                  <a:lnTo>
                    <a:pt x="34" y="94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2" y="79"/>
                  </a:lnTo>
                  <a:lnTo>
                    <a:pt x="9" y="75"/>
                  </a:lnTo>
                  <a:lnTo>
                    <a:pt x="7" y="71"/>
                  </a:lnTo>
                  <a:lnTo>
                    <a:pt x="5" y="67"/>
                  </a:lnTo>
                  <a:lnTo>
                    <a:pt x="3" y="63"/>
                  </a:lnTo>
                  <a:lnTo>
                    <a:pt x="2" y="59"/>
                  </a:lnTo>
                  <a:lnTo>
                    <a:pt x="1" y="54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4" name="Freeform 286"/>
            <p:cNvSpPr>
              <a:spLocks noEditPoints="1"/>
            </p:cNvSpPr>
            <p:nvPr/>
          </p:nvSpPr>
          <p:spPr bwMode="auto">
            <a:xfrm rot="1413173">
              <a:off x="2589" y="2077"/>
              <a:ext cx="540" cy="540"/>
            </a:xfrm>
            <a:custGeom>
              <a:avLst/>
              <a:gdLst>
                <a:gd name="T0" fmla="*/ 0 w 94"/>
                <a:gd name="T1" fmla="*/ 7790 h 94"/>
                <a:gd name="T2" fmla="*/ 362 w 94"/>
                <a:gd name="T3" fmla="*/ 6072 h 94"/>
                <a:gd name="T4" fmla="*/ 1120 w 94"/>
                <a:gd name="T5" fmla="*/ 4556 h 94"/>
                <a:gd name="T6" fmla="*/ 2080 w 94"/>
                <a:gd name="T7" fmla="*/ 3234 h 94"/>
                <a:gd name="T8" fmla="*/ 3993 w 94"/>
                <a:gd name="T9" fmla="*/ 1517 h 94"/>
                <a:gd name="T10" fmla="*/ 5314 w 94"/>
                <a:gd name="T11" fmla="*/ 563 h 94"/>
                <a:gd name="T12" fmla="*/ 7031 w 94"/>
                <a:gd name="T13" fmla="*/ 195 h 94"/>
                <a:gd name="T14" fmla="*/ 9111 w 94"/>
                <a:gd name="T15" fmla="*/ 0 h 94"/>
                <a:gd name="T16" fmla="*/ 10794 w 94"/>
                <a:gd name="T17" fmla="*/ 195 h 94"/>
                <a:gd name="T18" fmla="*/ 12506 w 94"/>
                <a:gd name="T19" fmla="*/ 563 h 94"/>
                <a:gd name="T20" fmla="*/ 14023 w 94"/>
                <a:gd name="T21" fmla="*/ 1517 h 94"/>
                <a:gd name="T22" fmla="*/ 15183 w 94"/>
                <a:gd name="T23" fmla="*/ 2476 h 94"/>
                <a:gd name="T24" fmla="*/ 16303 w 94"/>
                <a:gd name="T25" fmla="*/ 3797 h 94"/>
                <a:gd name="T26" fmla="*/ 17062 w 94"/>
                <a:gd name="T27" fmla="*/ 5314 h 94"/>
                <a:gd name="T28" fmla="*/ 17625 w 94"/>
                <a:gd name="T29" fmla="*/ 7031 h 94"/>
                <a:gd name="T30" fmla="*/ 17820 w 94"/>
                <a:gd name="T31" fmla="*/ 8715 h 94"/>
                <a:gd name="T32" fmla="*/ 17625 w 94"/>
                <a:gd name="T33" fmla="*/ 10794 h 94"/>
                <a:gd name="T34" fmla="*/ 17062 w 94"/>
                <a:gd name="T35" fmla="*/ 12311 h 94"/>
                <a:gd name="T36" fmla="*/ 16303 w 94"/>
                <a:gd name="T37" fmla="*/ 13827 h 94"/>
                <a:gd name="T38" fmla="*/ 15183 w 94"/>
                <a:gd name="T39" fmla="*/ 15183 h 94"/>
                <a:gd name="T40" fmla="*/ 13264 w 94"/>
                <a:gd name="T41" fmla="*/ 16700 h 94"/>
                <a:gd name="T42" fmla="*/ 11553 w 94"/>
                <a:gd name="T43" fmla="*/ 17458 h 94"/>
                <a:gd name="T44" fmla="*/ 9869 w 94"/>
                <a:gd name="T45" fmla="*/ 17820 h 94"/>
                <a:gd name="T46" fmla="*/ 7951 w 94"/>
                <a:gd name="T47" fmla="*/ 17820 h 94"/>
                <a:gd name="T48" fmla="*/ 6267 w 94"/>
                <a:gd name="T49" fmla="*/ 17458 h 94"/>
                <a:gd name="T50" fmla="*/ 4556 w 94"/>
                <a:gd name="T51" fmla="*/ 16700 h 94"/>
                <a:gd name="T52" fmla="*/ 3234 w 94"/>
                <a:gd name="T53" fmla="*/ 15740 h 94"/>
                <a:gd name="T54" fmla="*/ 2080 w 94"/>
                <a:gd name="T55" fmla="*/ 14586 h 94"/>
                <a:gd name="T56" fmla="*/ 1120 w 94"/>
                <a:gd name="T57" fmla="*/ 13069 h 94"/>
                <a:gd name="T58" fmla="*/ 362 w 94"/>
                <a:gd name="T59" fmla="*/ 11553 h 94"/>
                <a:gd name="T60" fmla="*/ 0 w 94"/>
                <a:gd name="T61" fmla="*/ 9869 h 94"/>
                <a:gd name="T62" fmla="*/ 195 w 94"/>
                <a:gd name="T63" fmla="*/ 8715 h 94"/>
                <a:gd name="T64" fmla="*/ 362 w 94"/>
                <a:gd name="T65" fmla="*/ 7031 h 94"/>
                <a:gd name="T66" fmla="*/ 959 w 94"/>
                <a:gd name="T67" fmla="*/ 5509 h 94"/>
                <a:gd name="T68" fmla="*/ 1718 w 94"/>
                <a:gd name="T69" fmla="*/ 3993 h 94"/>
                <a:gd name="T70" fmla="*/ 2838 w 94"/>
                <a:gd name="T71" fmla="*/ 2643 h 94"/>
                <a:gd name="T72" fmla="*/ 3993 w 94"/>
                <a:gd name="T73" fmla="*/ 1718 h 94"/>
                <a:gd name="T74" fmla="*/ 6267 w 94"/>
                <a:gd name="T75" fmla="*/ 563 h 94"/>
                <a:gd name="T76" fmla="*/ 7951 w 94"/>
                <a:gd name="T77" fmla="*/ 195 h 94"/>
                <a:gd name="T78" fmla="*/ 9869 w 94"/>
                <a:gd name="T79" fmla="*/ 195 h 94"/>
                <a:gd name="T80" fmla="*/ 11553 w 94"/>
                <a:gd name="T81" fmla="*/ 563 h 94"/>
                <a:gd name="T82" fmla="*/ 13069 w 94"/>
                <a:gd name="T83" fmla="*/ 1321 h 94"/>
                <a:gd name="T84" fmla="*/ 14419 w 94"/>
                <a:gd name="T85" fmla="*/ 2080 h 94"/>
                <a:gd name="T86" fmla="*/ 15545 w 94"/>
                <a:gd name="T87" fmla="*/ 3401 h 94"/>
                <a:gd name="T88" fmla="*/ 16866 w 94"/>
                <a:gd name="T89" fmla="*/ 5509 h 94"/>
                <a:gd name="T90" fmla="*/ 17458 w 94"/>
                <a:gd name="T91" fmla="*/ 7031 h 94"/>
                <a:gd name="T92" fmla="*/ 17625 w 94"/>
                <a:gd name="T93" fmla="*/ 8715 h 94"/>
                <a:gd name="T94" fmla="*/ 17458 w 94"/>
                <a:gd name="T95" fmla="*/ 10628 h 94"/>
                <a:gd name="T96" fmla="*/ 16866 w 94"/>
                <a:gd name="T97" fmla="*/ 12311 h 94"/>
                <a:gd name="T98" fmla="*/ 16102 w 94"/>
                <a:gd name="T99" fmla="*/ 13661 h 94"/>
                <a:gd name="T100" fmla="*/ 14982 w 94"/>
                <a:gd name="T101" fmla="*/ 14982 h 94"/>
                <a:gd name="T102" fmla="*/ 13827 w 94"/>
                <a:gd name="T103" fmla="*/ 16102 h 94"/>
                <a:gd name="T104" fmla="*/ 11553 w 94"/>
                <a:gd name="T105" fmla="*/ 17062 h 94"/>
                <a:gd name="T106" fmla="*/ 9869 w 94"/>
                <a:gd name="T107" fmla="*/ 17458 h 94"/>
                <a:gd name="T108" fmla="*/ 7951 w 94"/>
                <a:gd name="T109" fmla="*/ 17458 h 94"/>
                <a:gd name="T110" fmla="*/ 6267 w 94"/>
                <a:gd name="T111" fmla="*/ 17062 h 94"/>
                <a:gd name="T112" fmla="*/ 4751 w 94"/>
                <a:gd name="T113" fmla="*/ 16499 h 94"/>
                <a:gd name="T114" fmla="*/ 3401 w 94"/>
                <a:gd name="T115" fmla="*/ 15545 h 94"/>
                <a:gd name="T116" fmla="*/ 2275 w 94"/>
                <a:gd name="T117" fmla="*/ 14419 h 94"/>
                <a:gd name="T118" fmla="*/ 959 w 94"/>
                <a:gd name="T119" fmla="*/ 12311 h 94"/>
                <a:gd name="T120" fmla="*/ 362 w 94"/>
                <a:gd name="T121" fmla="*/ 10628 h 94"/>
                <a:gd name="T122" fmla="*/ 195 w 94"/>
                <a:gd name="T123" fmla="*/ 8715 h 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"/>
                <a:gd name="T187" fmla="*/ 0 h 94"/>
                <a:gd name="T188" fmla="*/ 94 w 94"/>
                <a:gd name="T189" fmla="*/ 94 h 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" h="94">
                  <a:moveTo>
                    <a:pt x="0" y="46"/>
                  </a:moveTo>
                  <a:lnTo>
                    <a:pt x="0" y="41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6" y="20"/>
                  </a:lnTo>
                  <a:lnTo>
                    <a:pt x="88" y="24"/>
                  </a:lnTo>
                  <a:lnTo>
                    <a:pt x="90" y="28"/>
                  </a:lnTo>
                  <a:lnTo>
                    <a:pt x="92" y="32"/>
                  </a:lnTo>
                  <a:lnTo>
                    <a:pt x="93" y="37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3" y="57"/>
                  </a:lnTo>
                  <a:lnTo>
                    <a:pt x="92" y="61"/>
                  </a:lnTo>
                  <a:lnTo>
                    <a:pt x="90" y="65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3" y="77"/>
                  </a:lnTo>
                  <a:lnTo>
                    <a:pt x="80" y="80"/>
                  </a:lnTo>
                  <a:lnTo>
                    <a:pt x="74" y="86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1" y="92"/>
                  </a:lnTo>
                  <a:lnTo>
                    <a:pt x="57" y="93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2" y="94"/>
                  </a:lnTo>
                  <a:lnTo>
                    <a:pt x="37" y="93"/>
                  </a:lnTo>
                  <a:lnTo>
                    <a:pt x="33" y="92"/>
                  </a:lnTo>
                  <a:lnTo>
                    <a:pt x="28" y="90"/>
                  </a:lnTo>
                  <a:lnTo>
                    <a:pt x="24" y="88"/>
                  </a:lnTo>
                  <a:lnTo>
                    <a:pt x="21" y="86"/>
                  </a:lnTo>
                  <a:lnTo>
                    <a:pt x="17" y="83"/>
                  </a:lnTo>
                  <a:lnTo>
                    <a:pt x="14" y="80"/>
                  </a:lnTo>
                  <a:lnTo>
                    <a:pt x="11" y="77"/>
                  </a:lnTo>
                  <a:lnTo>
                    <a:pt x="8" y="73"/>
                  </a:lnTo>
                  <a:lnTo>
                    <a:pt x="6" y="69"/>
                  </a:lnTo>
                  <a:lnTo>
                    <a:pt x="4" y="65"/>
                  </a:lnTo>
                  <a:lnTo>
                    <a:pt x="2" y="61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6"/>
                  </a:lnTo>
                  <a:close/>
                  <a:moveTo>
                    <a:pt x="1" y="46"/>
                  </a:moveTo>
                  <a:lnTo>
                    <a:pt x="2" y="42"/>
                  </a:lnTo>
                  <a:lnTo>
                    <a:pt x="2" y="37"/>
                  </a:lnTo>
                  <a:lnTo>
                    <a:pt x="3" y="33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9" y="21"/>
                  </a:lnTo>
                  <a:lnTo>
                    <a:pt x="12" y="18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9" y="5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82" y="18"/>
                  </a:lnTo>
                  <a:lnTo>
                    <a:pt x="85" y="21"/>
                  </a:lnTo>
                  <a:lnTo>
                    <a:pt x="89" y="29"/>
                  </a:lnTo>
                  <a:lnTo>
                    <a:pt x="91" y="33"/>
                  </a:lnTo>
                  <a:lnTo>
                    <a:pt x="92" y="37"/>
                  </a:lnTo>
                  <a:lnTo>
                    <a:pt x="92" y="42"/>
                  </a:lnTo>
                  <a:lnTo>
                    <a:pt x="93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1" y="61"/>
                  </a:lnTo>
                  <a:lnTo>
                    <a:pt x="89" y="65"/>
                  </a:lnTo>
                  <a:lnTo>
                    <a:pt x="87" y="69"/>
                  </a:lnTo>
                  <a:lnTo>
                    <a:pt x="85" y="72"/>
                  </a:lnTo>
                  <a:lnTo>
                    <a:pt x="82" y="76"/>
                  </a:lnTo>
                  <a:lnTo>
                    <a:pt x="79" y="79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65" y="89"/>
                  </a:lnTo>
                  <a:lnTo>
                    <a:pt x="61" y="90"/>
                  </a:lnTo>
                  <a:lnTo>
                    <a:pt x="57" y="91"/>
                  </a:lnTo>
                  <a:lnTo>
                    <a:pt x="52" y="92"/>
                  </a:lnTo>
                  <a:lnTo>
                    <a:pt x="48" y="92"/>
                  </a:lnTo>
                  <a:lnTo>
                    <a:pt x="42" y="92"/>
                  </a:lnTo>
                  <a:lnTo>
                    <a:pt x="37" y="91"/>
                  </a:lnTo>
                  <a:lnTo>
                    <a:pt x="33" y="90"/>
                  </a:lnTo>
                  <a:lnTo>
                    <a:pt x="29" y="89"/>
                  </a:lnTo>
                  <a:lnTo>
                    <a:pt x="25" y="87"/>
                  </a:lnTo>
                  <a:lnTo>
                    <a:pt x="21" y="85"/>
                  </a:lnTo>
                  <a:lnTo>
                    <a:pt x="18" y="82"/>
                  </a:lnTo>
                  <a:lnTo>
                    <a:pt x="15" y="79"/>
                  </a:lnTo>
                  <a:lnTo>
                    <a:pt x="12" y="76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5" name="Freeform 287"/>
            <p:cNvSpPr>
              <a:spLocks noEditPoints="1"/>
            </p:cNvSpPr>
            <p:nvPr/>
          </p:nvSpPr>
          <p:spPr bwMode="auto">
            <a:xfrm rot="1413173">
              <a:off x="2595" y="2083"/>
              <a:ext cx="528" cy="523"/>
            </a:xfrm>
            <a:custGeom>
              <a:avLst/>
              <a:gdLst>
                <a:gd name="T0" fmla="*/ 195 w 92"/>
                <a:gd name="T1" fmla="*/ 6839 h 91"/>
                <a:gd name="T2" fmla="*/ 1119 w 92"/>
                <a:gd name="T3" fmla="*/ 4558 h 91"/>
                <a:gd name="T4" fmla="*/ 2634 w 92"/>
                <a:gd name="T5" fmla="*/ 2477 h 91"/>
                <a:gd name="T6" fmla="*/ 5303 w 92"/>
                <a:gd name="T7" fmla="*/ 759 h 91"/>
                <a:gd name="T8" fmla="*/ 7742 w 92"/>
                <a:gd name="T9" fmla="*/ 0 h 91"/>
                <a:gd name="T10" fmla="*/ 10571 w 92"/>
                <a:gd name="T11" fmla="*/ 195 h 91"/>
                <a:gd name="T12" fmla="*/ 12844 w 92"/>
                <a:gd name="T13" fmla="*/ 1121 h 91"/>
                <a:gd name="T14" fmla="*/ 14755 w 92"/>
                <a:gd name="T15" fmla="*/ 2477 h 91"/>
                <a:gd name="T16" fmla="*/ 16632 w 92"/>
                <a:gd name="T17" fmla="*/ 5316 h 91"/>
                <a:gd name="T18" fmla="*/ 17194 w 92"/>
                <a:gd name="T19" fmla="*/ 7793 h 91"/>
                <a:gd name="T20" fmla="*/ 17194 w 92"/>
                <a:gd name="T21" fmla="*/ 10437 h 91"/>
                <a:gd name="T22" fmla="*/ 16270 w 92"/>
                <a:gd name="T23" fmla="*/ 12914 h 91"/>
                <a:gd name="T24" fmla="*/ 14755 w 92"/>
                <a:gd name="T25" fmla="*/ 14799 h 91"/>
                <a:gd name="T26" fmla="*/ 12087 w 92"/>
                <a:gd name="T27" fmla="*/ 16713 h 91"/>
                <a:gd name="T28" fmla="*/ 9653 w 92"/>
                <a:gd name="T29" fmla="*/ 17276 h 91"/>
                <a:gd name="T30" fmla="*/ 6818 w 92"/>
                <a:gd name="T31" fmla="*/ 17075 h 91"/>
                <a:gd name="T32" fmla="*/ 4545 w 92"/>
                <a:gd name="T33" fmla="*/ 16316 h 91"/>
                <a:gd name="T34" fmla="*/ 2634 w 92"/>
                <a:gd name="T35" fmla="*/ 14799 h 91"/>
                <a:gd name="T36" fmla="*/ 758 w 92"/>
                <a:gd name="T37" fmla="*/ 12155 h 91"/>
                <a:gd name="T38" fmla="*/ 195 w 92"/>
                <a:gd name="T39" fmla="*/ 9678 h 91"/>
                <a:gd name="T40" fmla="*/ 362 w 92"/>
                <a:gd name="T41" fmla="*/ 7793 h 91"/>
                <a:gd name="T42" fmla="*/ 758 w 92"/>
                <a:gd name="T43" fmla="*/ 6075 h 91"/>
                <a:gd name="T44" fmla="*/ 1710 w 92"/>
                <a:gd name="T45" fmla="*/ 3994 h 91"/>
                <a:gd name="T46" fmla="*/ 3392 w 92"/>
                <a:gd name="T47" fmla="*/ 2081 h 91"/>
                <a:gd name="T48" fmla="*/ 5469 w 92"/>
                <a:gd name="T49" fmla="*/ 960 h 91"/>
                <a:gd name="T50" fmla="*/ 7742 w 92"/>
                <a:gd name="T51" fmla="*/ 362 h 91"/>
                <a:gd name="T52" fmla="*/ 10411 w 92"/>
                <a:gd name="T53" fmla="*/ 362 h 91"/>
                <a:gd name="T54" fmla="*/ 12683 w 92"/>
                <a:gd name="T55" fmla="*/ 1322 h 91"/>
                <a:gd name="T56" fmla="*/ 14560 w 92"/>
                <a:gd name="T57" fmla="*/ 2644 h 91"/>
                <a:gd name="T58" fmla="*/ 16075 w 92"/>
                <a:gd name="T59" fmla="*/ 4558 h 91"/>
                <a:gd name="T60" fmla="*/ 16833 w 92"/>
                <a:gd name="T61" fmla="*/ 6839 h 91"/>
                <a:gd name="T62" fmla="*/ 17028 w 92"/>
                <a:gd name="T63" fmla="*/ 9678 h 91"/>
                <a:gd name="T64" fmla="*/ 16632 w 92"/>
                <a:gd name="T65" fmla="*/ 11196 h 91"/>
                <a:gd name="T66" fmla="*/ 15679 w 92"/>
                <a:gd name="T67" fmla="*/ 13477 h 91"/>
                <a:gd name="T68" fmla="*/ 13998 w 92"/>
                <a:gd name="T69" fmla="*/ 15196 h 91"/>
                <a:gd name="T70" fmla="*/ 12087 w 92"/>
                <a:gd name="T71" fmla="*/ 16518 h 91"/>
                <a:gd name="T72" fmla="*/ 9653 w 92"/>
                <a:gd name="T73" fmla="*/ 17075 h 91"/>
                <a:gd name="T74" fmla="*/ 6985 w 92"/>
                <a:gd name="T75" fmla="*/ 16914 h 91"/>
                <a:gd name="T76" fmla="*/ 4712 w 92"/>
                <a:gd name="T77" fmla="*/ 16150 h 91"/>
                <a:gd name="T78" fmla="*/ 2835 w 92"/>
                <a:gd name="T79" fmla="*/ 14633 h 91"/>
                <a:gd name="T80" fmla="*/ 1320 w 92"/>
                <a:gd name="T81" fmla="*/ 12719 h 91"/>
                <a:gd name="T82" fmla="*/ 562 w 92"/>
                <a:gd name="T83" fmla="*/ 10437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91"/>
                <a:gd name="T128" fmla="*/ 92 w 92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91">
                  <a:moveTo>
                    <a:pt x="0" y="45"/>
                  </a:moveTo>
                  <a:lnTo>
                    <a:pt x="1" y="41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7" y="10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5" y="10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4" y="20"/>
                  </a:lnTo>
                  <a:lnTo>
                    <a:pt x="88" y="28"/>
                  </a:lnTo>
                  <a:lnTo>
                    <a:pt x="90" y="32"/>
                  </a:lnTo>
                  <a:lnTo>
                    <a:pt x="91" y="36"/>
                  </a:lnTo>
                  <a:lnTo>
                    <a:pt x="91" y="41"/>
                  </a:lnTo>
                  <a:lnTo>
                    <a:pt x="92" y="45"/>
                  </a:lnTo>
                  <a:lnTo>
                    <a:pt x="91" y="51"/>
                  </a:lnTo>
                  <a:lnTo>
                    <a:pt x="91" y="55"/>
                  </a:lnTo>
                  <a:lnTo>
                    <a:pt x="90" y="60"/>
                  </a:lnTo>
                  <a:lnTo>
                    <a:pt x="88" y="64"/>
                  </a:lnTo>
                  <a:lnTo>
                    <a:pt x="86" y="68"/>
                  </a:lnTo>
                  <a:lnTo>
                    <a:pt x="84" y="71"/>
                  </a:lnTo>
                  <a:lnTo>
                    <a:pt x="81" y="75"/>
                  </a:lnTo>
                  <a:lnTo>
                    <a:pt x="78" y="78"/>
                  </a:lnTo>
                  <a:lnTo>
                    <a:pt x="75" y="81"/>
                  </a:lnTo>
                  <a:lnTo>
                    <a:pt x="72" y="84"/>
                  </a:lnTo>
                  <a:lnTo>
                    <a:pt x="64" y="88"/>
                  </a:lnTo>
                  <a:lnTo>
                    <a:pt x="60" y="89"/>
                  </a:lnTo>
                  <a:lnTo>
                    <a:pt x="56" y="90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1" y="91"/>
                  </a:lnTo>
                  <a:lnTo>
                    <a:pt x="36" y="90"/>
                  </a:lnTo>
                  <a:lnTo>
                    <a:pt x="32" y="89"/>
                  </a:lnTo>
                  <a:lnTo>
                    <a:pt x="28" y="88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7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0" y="45"/>
                  </a:lnTo>
                  <a:close/>
                  <a:moveTo>
                    <a:pt x="2" y="45"/>
                  </a:moveTo>
                  <a:lnTo>
                    <a:pt x="2" y="41"/>
                  </a:lnTo>
                  <a:lnTo>
                    <a:pt x="2" y="39"/>
                  </a:lnTo>
                  <a:lnTo>
                    <a:pt x="3" y="36"/>
                  </a:lnTo>
                  <a:lnTo>
                    <a:pt x="4" y="32"/>
                  </a:lnTo>
                  <a:lnTo>
                    <a:pt x="5" y="28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41" y="2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4" y="5"/>
                  </a:lnTo>
                  <a:lnTo>
                    <a:pt x="67" y="7"/>
                  </a:lnTo>
                  <a:lnTo>
                    <a:pt x="71" y="9"/>
                  </a:lnTo>
                  <a:lnTo>
                    <a:pt x="74" y="11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3" y="21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2"/>
                  </a:lnTo>
                  <a:lnTo>
                    <a:pt x="89" y="36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89" y="55"/>
                  </a:lnTo>
                  <a:lnTo>
                    <a:pt x="88" y="59"/>
                  </a:lnTo>
                  <a:lnTo>
                    <a:pt x="87" y="63"/>
                  </a:lnTo>
                  <a:lnTo>
                    <a:pt x="85" y="67"/>
                  </a:lnTo>
                  <a:lnTo>
                    <a:pt x="83" y="71"/>
                  </a:lnTo>
                  <a:lnTo>
                    <a:pt x="80" y="74"/>
                  </a:lnTo>
                  <a:lnTo>
                    <a:pt x="77" y="77"/>
                  </a:lnTo>
                  <a:lnTo>
                    <a:pt x="74" y="80"/>
                  </a:lnTo>
                  <a:lnTo>
                    <a:pt x="71" y="82"/>
                  </a:lnTo>
                  <a:lnTo>
                    <a:pt x="67" y="85"/>
                  </a:lnTo>
                  <a:lnTo>
                    <a:pt x="64" y="87"/>
                  </a:lnTo>
                  <a:lnTo>
                    <a:pt x="60" y="88"/>
                  </a:lnTo>
                  <a:lnTo>
                    <a:pt x="55" y="89"/>
                  </a:lnTo>
                  <a:lnTo>
                    <a:pt x="51" y="90"/>
                  </a:lnTo>
                  <a:lnTo>
                    <a:pt x="47" y="90"/>
                  </a:lnTo>
                  <a:lnTo>
                    <a:pt x="41" y="90"/>
                  </a:lnTo>
                  <a:lnTo>
                    <a:pt x="37" y="89"/>
                  </a:lnTo>
                  <a:lnTo>
                    <a:pt x="33" y="88"/>
                  </a:lnTo>
                  <a:lnTo>
                    <a:pt x="29" y="87"/>
                  </a:lnTo>
                  <a:lnTo>
                    <a:pt x="25" y="85"/>
                  </a:lnTo>
                  <a:lnTo>
                    <a:pt x="21" y="82"/>
                  </a:lnTo>
                  <a:lnTo>
                    <a:pt x="18" y="80"/>
                  </a:lnTo>
                  <a:lnTo>
                    <a:pt x="15" y="77"/>
                  </a:lnTo>
                  <a:lnTo>
                    <a:pt x="12" y="74"/>
                  </a:lnTo>
                  <a:lnTo>
                    <a:pt x="9" y="71"/>
                  </a:lnTo>
                  <a:lnTo>
                    <a:pt x="7" y="67"/>
                  </a:lnTo>
                  <a:lnTo>
                    <a:pt x="5" y="63"/>
                  </a:lnTo>
                  <a:lnTo>
                    <a:pt x="4" y="59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6" name="Freeform 288"/>
            <p:cNvSpPr>
              <a:spLocks noEditPoints="1"/>
            </p:cNvSpPr>
            <p:nvPr/>
          </p:nvSpPr>
          <p:spPr bwMode="auto">
            <a:xfrm rot="1413173">
              <a:off x="2606" y="2094"/>
              <a:ext cx="506" cy="506"/>
            </a:xfrm>
            <a:custGeom>
              <a:avLst/>
              <a:gdLst>
                <a:gd name="T0" fmla="*/ 0 w 88"/>
                <a:gd name="T1" fmla="*/ 7406 h 88"/>
                <a:gd name="T2" fmla="*/ 201 w 88"/>
                <a:gd name="T3" fmla="*/ 6480 h 88"/>
                <a:gd name="T4" fmla="*/ 564 w 88"/>
                <a:gd name="T5" fmla="*/ 4962 h 88"/>
                <a:gd name="T6" fmla="*/ 1323 w 88"/>
                <a:gd name="T7" fmla="*/ 3605 h 88"/>
                <a:gd name="T8" fmla="*/ 2478 w 88"/>
                <a:gd name="T9" fmla="*/ 2283 h 88"/>
                <a:gd name="T10" fmla="*/ 3605 w 88"/>
                <a:gd name="T11" fmla="*/ 1323 h 88"/>
                <a:gd name="T12" fmla="*/ 5123 w 88"/>
                <a:gd name="T13" fmla="*/ 564 h 88"/>
                <a:gd name="T14" fmla="*/ 6647 w 88"/>
                <a:gd name="T15" fmla="*/ 0 h 88"/>
                <a:gd name="T16" fmla="*/ 8562 w 88"/>
                <a:gd name="T17" fmla="*/ 0 h 88"/>
                <a:gd name="T18" fmla="*/ 10086 w 88"/>
                <a:gd name="T19" fmla="*/ 0 h 88"/>
                <a:gd name="T20" fmla="*/ 11805 w 88"/>
                <a:gd name="T21" fmla="*/ 564 h 88"/>
                <a:gd name="T22" fmla="*/ 13127 w 88"/>
                <a:gd name="T23" fmla="*/ 1323 h 88"/>
                <a:gd name="T24" fmla="*/ 14249 w 88"/>
                <a:gd name="T25" fmla="*/ 2283 h 88"/>
                <a:gd name="T26" fmla="*/ 15410 w 88"/>
                <a:gd name="T27" fmla="*/ 3605 h 88"/>
                <a:gd name="T28" fmla="*/ 16169 w 88"/>
                <a:gd name="T29" fmla="*/ 4962 h 88"/>
                <a:gd name="T30" fmla="*/ 16531 w 88"/>
                <a:gd name="T31" fmla="*/ 6480 h 88"/>
                <a:gd name="T32" fmla="*/ 16733 w 88"/>
                <a:gd name="T33" fmla="*/ 8165 h 88"/>
                <a:gd name="T34" fmla="*/ 16733 w 88"/>
                <a:gd name="T35" fmla="*/ 9689 h 88"/>
                <a:gd name="T36" fmla="*/ 16365 w 88"/>
                <a:gd name="T37" fmla="*/ 10845 h 88"/>
                <a:gd name="T38" fmla="*/ 15772 w 88"/>
                <a:gd name="T39" fmla="*/ 12368 h 88"/>
                <a:gd name="T40" fmla="*/ 14847 w 88"/>
                <a:gd name="T41" fmla="*/ 13691 h 88"/>
                <a:gd name="T42" fmla="*/ 13691 w 88"/>
                <a:gd name="T43" fmla="*/ 14847 h 88"/>
                <a:gd name="T44" fmla="*/ 12368 w 88"/>
                <a:gd name="T45" fmla="*/ 15772 h 88"/>
                <a:gd name="T46" fmla="*/ 11046 w 88"/>
                <a:gd name="T47" fmla="*/ 16365 h 88"/>
                <a:gd name="T48" fmla="*/ 9327 w 88"/>
                <a:gd name="T49" fmla="*/ 16733 h 88"/>
                <a:gd name="T50" fmla="*/ 7406 w 88"/>
                <a:gd name="T51" fmla="*/ 16733 h 88"/>
                <a:gd name="T52" fmla="*/ 5888 w 88"/>
                <a:gd name="T53" fmla="*/ 16365 h 88"/>
                <a:gd name="T54" fmla="*/ 4364 w 88"/>
                <a:gd name="T55" fmla="*/ 15772 h 88"/>
                <a:gd name="T56" fmla="*/ 3042 w 88"/>
                <a:gd name="T57" fmla="*/ 14847 h 88"/>
                <a:gd name="T58" fmla="*/ 1921 w 88"/>
                <a:gd name="T59" fmla="*/ 13691 h 88"/>
                <a:gd name="T60" fmla="*/ 960 w 88"/>
                <a:gd name="T61" fmla="*/ 12368 h 88"/>
                <a:gd name="T62" fmla="*/ 397 w 88"/>
                <a:gd name="T63" fmla="*/ 10845 h 88"/>
                <a:gd name="T64" fmla="*/ 0 w 88"/>
                <a:gd name="T65" fmla="*/ 9327 h 88"/>
                <a:gd name="T66" fmla="*/ 201 w 88"/>
                <a:gd name="T67" fmla="*/ 8165 h 88"/>
                <a:gd name="T68" fmla="*/ 397 w 88"/>
                <a:gd name="T69" fmla="*/ 6647 h 88"/>
                <a:gd name="T70" fmla="*/ 960 w 88"/>
                <a:gd name="T71" fmla="*/ 5123 h 88"/>
                <a:gd name="T72" fmla="*/ 1524 w 88"/>
                <a:gd name="T73" fmla="*/ 3801 h 88"/>
                <a:gd name="T74" fmla="*/ 2680 w 88"/>
                <a:gd name="T75" fmla="*/ 2478 h 88"/>
                <a:gd name="T76" fmla="*/ 3801 w 88"/>
                <a:gd name="T77" fmla="*/ 1524 h 88"/>
                <a:gd name="T78" fmla="*/ 5888 w 88"/>
                <a:gd name="T79" fmla="*/ 564 h 88"/>
                <a:gd name="T80" fmla="*/ 8562 w 88"/>
                <a:gd name="T81" fmla="*/ 201 h 88"/>
                <a:gd name="T82" fmla="*/ 10845 w 88"/>
                <a:gd name="T83" fmla="*/ 564 h 88"/>
                <a:gd name="T84" fmla="*/ 12368 w 88"/>
                <a:gd name="T85" fmla="*/ 1156 h 88"/>
                <a:gd name="T86" fmla="*/ 13490 w 88"/>
                <a:gd name="T87" fmla="*/ 2082 h 88"/>
                <a:gd name="T88" fmla="*/ 14645 w 88"/>
                <a:gd name="T89" fmla="*/ 3042 h 88"/>
                <a:gd name="T90" fmla="*/ 15968 w 88"/>
                <a:gd name="T91" fmla="*/ 5123 h 88"/>
                <a:gd name="T92" fmla="*/ 16365 w 88"/>
                <a:gd name="T93" fmla="*/ 6647 h 88"/>
                <a:gd name="T94" fmla="*/ 16531 w 88"/>
                <a:gd name="T95" fmla="*/ 8165 h 88"/>
                <a:gd name="T96" fmla="*/ 16365 w 88"/>
                <a:gd name="T97" fmla="*/ 10086 h 88"/>
                <a:gd name="T98" fmla="*/ 15968 w 88"/>
                <a:gd name="T99" fmla="*/ 11604 h 88"/>
                <a:gd name="T100" fmla="*/ 15209 w 88"/>
                <a:gd name="T101" fmla="*/ 12926 h 88"/>
                <a:gd name="T102" fmla="*/ 14088 w 88"/>
                <a:gd name="T103" fmla="*/ 14088 h 88"/>
                <a:gd name="T104" fmla="*/ 12926 w 88"/>
                <a:gd name="T105" fmla="*/ 15013 h 88"/>
                <a:gd name="T106" fmla="*/ 10845 w 88"/>
                <a:gd name="T107" fmla="*/ 16169 h 88"/>
                <a:gd name="T108" fmla="*/ 8562 w 88"/>
                <a:gd name="T109" fmla="*/ 16531 h 88"/>
                <a:gd name="T110" fmla="*/ 5888 w 88"/>
                <a:gd name="T111" fmla="*/ 16169 h 88"/>
                <a:gd name="T112" fmla="*/ 4364 w 88"/>
                <a:gd name="T113" fmla="*/ 15410 h 88"/>
                <a:gd name="T114" fmla="*/ 3243 w 88"/>
                <a:gd name="T115" fmla="*/ 14645 h 88"/>
                <a:gd name="T116" fmla="*/ 2082 w 88"/>
                <a:gd name="T117" fmla="*/ 13490 h 88"/>
                <a:gd name="T118" fmla="*/ 960 w 88"/>
                <a:gd name="T119" fmla="*/ 11604 h 88"/>
                <a:gd name="T120" fmla="*/ 397 w 88"/>
                <a:gd name="T121" fmla="*/ 10086 h 88"/>
                <a:gd name="T122" fmla="*/ 201 w 88"/>
                <a:gd name="T123" fmla="*/ 8165 h 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"/>
                <a:gd name="T187" fmla="*/ 0 h 88"/>
                <a:gd name="T188" fmla="*/ 88 w 88"/>
                <a:gd name="T189" fmla="*/ 88 h 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" h="88">
                  <a:moveTo>
                    <a:pt x="0" y="43"/>
                  </a:move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30"/>
                  </a:lnTo>
                  <a:lnTo>
                    <a:pt x="3" y="26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2" y="3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78" y="15"/>
                  </a:lnTo>
                  <a:lnTo>
                    <a:pt x="81" y="19"/>
                  </a:lnTo>
                  <a:lnTo>
                    <a:pt x="83" y="22"/>
                  </a:lnTo>
                  <a:lnTo>
                    <a:pt x="85" y="26"/>
                  </a:lnTo>
                  <a:lnTo>
                    <a:pt x="86" y="30"/>
                  </a:lnTo>
                  <a:lnTo>
                    <a:pt x="87" y="34"/>
                  </a:lnTo>
                  <a:lnTo>
                    <a:pt x="88" y="39"/>
                  </a:lnTo>
                  <a:lnTo>
                    <a:pt x="88" y="43"/>
                  </a:lnTo>
                  <a:lnTo>
                    <a:pt x="88" y="49"/>
                  </a:lnTo>
                  <a:lnTo>
                    <a:pt x="88" y="51"/>
                  </a:lnTo>
                  <a:lnTo>
                    <a:pt x="87" y="53"/>
                  </a:lnTo>
                  <a:lnTo>
                    <a:pt x="86" y="57"/>
                  </a:lnTo>
                  <a:lnTo>
                    <a:pt x="85" y="61"/>
                  </a:lnTo>
                  <a:lnTo>
                    <a:pt x="83" y="65"/>
                  </a:lnTo>
                  <a:lnTo>
                    <a:pt x="81" y="69"/>
                  </a:lnTo>
                  <a:lnTo>
                    <a:pt x="78" y="72"/>
                  </a:lnTo>
                  <a:lnTo>
                    <a:pt x="75" y="75"/>
                  </a:lnTo>
                  <a:lnTo>
                    <a:pt x="72" y="78"/>
                  </a:lnTo>
                  <a:lnTo>
                    <a:pt x="69" y="80"/>
                  </a:lnTo>
                  <a:lnTo>
                    <a:pt x="65" y="83"/>
                  </a:lnTo>
                  <a:lnTo>
                    <a:pt x="62" y="85"/>
                  </a:lnTo>
                  <a:lnTo>
                    <a:pt x="58" y="86"/>
                  </a:lnTo>
                  <a:lnTo>
                    <a:pt x="53" y="87"/>
                  </a:lnTo>
                  <a:lnTo>
                    <a:pt x="49" y="88"/>
                  </a:lnTo>
                  <a:lnTo>
                    <a:pt x="45" y="88"/>
                  </a:lnTo>
                  <a:lnTo>
                    <a:pt x="39" y="88"/>
                  </a:lnTo>
                  <a:lnTo>
                    <a:pt x="35" y="87"/>
                  </a:lnTo>
                  <a:lnTo>
                    <a:pt x="31" y="86"/>
                  </a:lnTo>
                  <a:lnTo>
                    <a:pt x="27" y="85"/>
                  </a:lnTo>
                  <a:lnTo>
                    <a:pt x="23" y="83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5"/>
                  </a:lnTo>
                  <a:lnTo>
                    <a:pt x="10" y="72"/>
                  </a:lnTo>
                  <a:lnTo>
                    <a:pt x="7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3"/>
                  </a:lnTo>
                  <a:close/>
                  <a:moveTo>
                    <a:pt x="1" y="43"/>
                  </a:moveTo>
                  <a:lnTo>
                    <a:pt x="1" y="39"/>
                  </a:lnTo>
                  <a:lnTo>
                    <a:pt x="2" y="35"/>
                  </a:lnTo>
                  <a:lnTo>
                    <a:pt x="3" y="31"/>
                  </a:lnTo>
                  <a:lnTo>
                    <a:pt x="5" y="27"/>
                  </a:lnTo>
                  <a:lnTo>
                    <a:pt x="6" y="23"/>
                  </a:lnTo>
                  <a:lnTo>
                    <a:pt x="8" y="20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45" y="1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8" y="8"/>
                  </a:lnTo>
                  <a:lnTo>
                    <a:pt x="71" y="11"/>
                  </a:lnTo>
                  <a:lnTo>
                    <a:pt x="74" y="13"/>
                  </a:lnTo>
                  <a:lnTo>
                    <a:pt x="77" y="16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5" y="31"/>
                  </a:lnTo>
                  <a:lnTo>
                    <a:pt x="86" y="35"/>
                  </a:lnTo>
                  <a:lnTo>
                    <a:pt x="87" y="39"/>
                  </a:lnTo>
                  <a:lnTo>
                    <a:pt x="87" y="43"/>
                  </a:lnTo>
                  <a:lnTo>
                    <a:pt x="87" y="49"/>
                  </a:lnTo>
                  <a:lnTo>
                    <a:pt x="86" y="53"/>
                  </a:lnTo>
                  <a:lnTo>
                    <a:pt x="85" y="57"/>
                  </a:lnTo>
                  <a:lnTo>
                    <a:pt x="84" y="61"/>
                  </a:lnTo>
                  <a:lnTo>
                    <a:pt x="82" y="64"/>
                  </a:lnTo>
                  <a:lnTo>
                    <a:pt x="80" y="68"/>
                  </a:lnTo>
                  <a:lnTo>
                    <a:pt x="77" y="71"/>
                  </a:lnTo>
                  <a:lnTo>
                    <a:pt x="74" y="74"/>
                  </a:lnTo>
                  <a:lnTo>
                    <a:pt x="71" y="77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7" y="85"/>
                  </a:lnTo>
                  <a:lnTo>
                    <a:pt x="53" y="86"/>
                  </a:lnTo>
                  <a:lnTo>
                    <a:pt x="45" y="87"/>
                  </a:lnTo>
                  <a:lnTo>
                    <a:pt x="35" y="86"/>
                  </a:lnTo>
                  <a:lnTo>
                    <a:pt x="31" y="85"/>
                  </a:lnTo>
                  <a:lnTo>
                    <a:pt x="27" y="83"/>
                  </a:lnTo>
                  <a:lnTo>
                    <a:pt x="23" y="81"/>
                  </a:lnTo>
                  <a:lnTo>
                    <a:pt x="20" y="79"/>
                  </a:lnTo>
                  <a:lnTo>
                    <a:pt x="17" y="77"/>
                  </a:lnTo>
                  <a:lnTo>
                    <a:pt x="14" y="74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9" name="Group 289"/>
          <p:cNvGrpSpPr>
            <a:grpSpLocks/>
          </p:cNvGrpSpPr>
          <p:nvPr/>
        </p:nvGrpSpPr>
        <p:grpSpPr bwMode="auto">
          <a:xfrm>
            <a:off x="4089400" y="3276600"/>
            <a:ext cx="914400" cy="914400"/>
            <a:chOff x="2576" y="2064"/>
            <a:chExt cx="576" cy="576"/>
          </a:xfrm>
        </p:grpSpPr>
        <p:sp>
          <p:nvSpPr>
            <p:cNvPr id="91165" name="Freeform 290"/>
            <p:cNvSpPr>
              <a:spLocks noEditPoints="1"/>
            </p:cNvSpPr>
            <p:nvPr/>
          </p:nvSpPr>
          <p:spPr bwMode="auto">
            <a:xfrm>
              <a:off x="2576" y="2064"/>
              <a:ext cx="576" cy="576"/>
            </a:xfrm>
            <a:custGeom>
              <a:avLst/>
              <a:gdLst>
                <a:gd name="T0" fmla="*/ 4 w 650"/>
                <a:gd name="T1" fmla="*/ 181 h 650"/>
                <a:gd name="T2" fmla="*/ 22 w 650"/>
                <a:gd name="T3" fmla="*/ 128 h 650"/>
                <a:gd name="T4" fmla="*/ 48 w 650"/>
                <a:gd name="T5" fmla="*/ 86 h 650"/>
                <a:gd name="T6" fmla="*/ 82 w 650"/>
                <a:gd name="T7" fmla="*/ 51 h 650"/>
                <a:gd name="T8" fmla="*/ 128 w 650"/>
                <a:gd name="T9" fmla="*/ 22 h 650"/>
                <a:gd name="T10" fmla="*/ 181 w 650"/>
                <a:gd name="T11" fmla="*/ 4 h 650"/>
                <a:gd name="T12" fmla="*/ 238 w 650"/>
                <a:gd name="T13" fmla="*/ 0 h 650"/>
                <a:gd name="T14" fmla="*/ 293 w 650"/>
                <a:gd name="T15" fmla="*/ 10 h 650"/>
                <a:gd name="T16" fmla="*/ 344 w 650"/>
                <a:gd name="T17" fmla="*/ 33 h 650"/>
                <a:gd name="T18" fmla="*/ 378 w 650"/>
                <a:gd name="T19" fmla="*/ 58 h 650"/>
                <a:gd name="T20" fmla="*/ 414 w 650"/>
                <a:gd name="T21" fmla="*/ 100 h 650"/>
                <a:gd name="T22" fmla="*/ 438 w 650"/>
                <a:gd name="T23" fmla="*/ 148 h 650"/>
                <a:gd name="T24" fmla="*/ 451 w 650"/>
                <a:gd name="T25" fmla="*/ 203 h 650"/>
                <a:gd name="T26" fmla="*/ 449 w 650"/>
                <a:gd name="T27" fmla="*/ 261 h 650"/>
                <a:gd name="T28" fmla="*/ 434 w 650"/>
                <a:gd name="T29" fmla="*/ 314 h 650"/>
                <a:gd name="T30" fmla="*/ 407 w 650"/>
                <a:gd name="T31" fmla="*/ 362 h 650"/>
                <a:gd name="T32" fmla="*/ 378 w 650"/>
                <a:gd name="T33" fmla="*/ 393 h 650"/>
                <a:gd name="T34" fmla="*/ 334 w 650"/>
                <a:gd name="T35" fmla="*/ 424 h 650"/>
                <a:gd name="T36" fmla="*/ 284 w 650"/>
                <a:gd name="T37" fmla="*/ 445 h 650"/>
                <a:gd name="T38" fmla="*/ 227 w 650"/>
                <a:gd name="T39" fmla="*/ 452 h 650"/>
                <a:gd name="T40" fmla="*/ 169 w 650"/>
                <a:gd name="T41" fmla="*/ 445 h 650"/>
                <a:gd name="T42" fmla="*/ 119 w 650"/>
                <a:gd name="T43" fmla="*/ 424 h 650"/>
                <a:gd name="T44" fmla="*/ 82 w 650"/>
                <a:gd name="T45" fmla="*/ 401 h 650"/>
                <a:gd name="T46" fmla="*/ 45 w 650"/>
                <a:gd name="T47" fmla="*/ 362 h 650"/>
                <a:gd name="T48" fmla="*/ 18 w 650"/>
                <a:gd name="T49" fmla="*/ 314 h 650"/>
                <a:gd name="T50" fmla="*/ 4 w 650"/>
                <a:gd name="T51" fmla="*/ 261 h 650"/>
                <a:gd name="T52" fmla="*/ 2 w 650"/>
                <a:gd name="T53" fmla="*/ 214 h 650"/>
                <a:gd name="T54" fmla="*/ 11 w 650"/>
                <a:gd name="T55" fmla="*/ 159 h 650"/>
                <a:gd name="T56" fmla="*/ 34 w 650"/>
                <a:gd name="T57" fmla="*/ 109 h 650"/>
                <a:gd name="T58" fmla="*/ 66 w 650"/>
                <a:gd name="T59" fmla="*/ 66 h 650"/>
                <a:gd name="T60" fmla="*/ 109 w 650"/>
                <a:gd name="T61" fmla="*/ 34 h 650"/>
                <a:gd name="T62" fmla="*/ 159 w 650"/>
                <a:gd name="T63" fmla="*/ 11 h 650"/>
                <a:gd name="T64" fmla="*/ 214 w 650"/>
                <a:gd name="T65" fmla="*/ 2 h 650"/>
                <a:gd name="T66" fmla="*/ 272 w 650"/>
                <a:gd name="T67" fmla="*/ 5 h 650"/>
                <a:gd name="T68" fmla="*/ 324 w 650"/>
                <a:gd name="T69" fmla="*/ 23 h 650"/>
                <a:gd name="T70" fmla="*/ 370 w 650"/>
                <a:gd name="T71" fmla="*/ 51 h 650"/>
                <a:gd name="T72" fmla="*/ 407 w 650"/>
                <a:gd name="T73" fmla="*/ 91 h 650"/>
                <a:gd name="T74" fmla="*/ 433 w 650"/>
                <a:gd name="T75" fmla="*/ 138 h 650"/>
                <a:gd name="T76" fmla="*/ 449 w 650"/>
                <a:gd name="T77" fmla="*/ 191 h 650"/>
                <a:gd name="T78" fmla="*/ 450 w 650"/>
                <a:gd name="T79" fmla="*/ 249 h 650"/>
                <a:gd name="T80" fmla="*/ 438 w 650"/>
                <a:gd name="T81" fmla="*/ 303 h 650"/>
                <a:gd name="T82" fmla="*/ 412 w 650"/>
                <a:gd name="T83" fmla="*/ 352 h 650"/>
                <a:gd name="T84" fmla="*/ 378 w 650"/>
                <a:gd name="T85" fmla="*/ 393 h 650"/>
                <a:gd name="T86" fmla="*/ 333 w 650"/>
                <a:gd name="T87" fmla="*/ 424 h 650"/>
                <a:gd name="T88" fmla="*/ 283 w 650"/>
                <a:gd name="T89" fmla="*/ 444 h 650"/>
                <a:gd name="T90" fmla="*/ 227 w 650"/>
                <a:gd name="T91" fmla="*/ 451 h 650"/>
                <a:gd name="T92" fmla="*/ 169 w 650"/>
                <a:gd name="T93" fmla="*/ 444 h 650"/>
                <a:gd name="T94" fmla="*/ 120 w 650"/>
                <a:gd name="T95" fmla="*/ 424 h 650"/>
                <a:gd name="T96" fmla="*/ 74 w 650"/>
                <a:gd name="T97" fmla="*/ 393 h 650"/>
                <a:gd name="T98" fmla="*/ 40 w 650"/>
                <a:gd name="T99" fmla="*/ 352 h 650"/>
                <a:gd name="T100" fmla="*/ 15 w 650"/>
                <a:gd name="T101" fmla="*/ 303 h 650"/>
                <a:gd name="T102" fmla="*/ 3 w 650"/>
                <a:gd name="T103" fmla="*/ 249 h 6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0"/>
                <a:gd name="T157" fmla="*/ 0 h 650"/>
                <a:gd name="T158" fmla="*/ 650 w 650"/>
                <a:gd name="T159" fmla="*/ 650 h 6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0" h="650">
                  <a:moveTo>
                    <a:pt x="0" y="324"/>
                  </a:moveTo>
                  <a:lnTo>
                    <a:pt x="1" y="308"/>
                  </a:lnTo>
                  <a:lnTo>
                    <a:pt x="2" y="291"/>
                  </a:lnTo>
                  <a:lnTo>
                    <a:pt x="4" y="275"/>
                  </a:lnTo>
                  <a:lnTo>
                    <a:pt x="7" y="259"/>
                  </a:lnTo>
                  <a:lnTo>
                    <a:pt x="10" y="243"/>
                  </a:lnTo>
                  <a:lnTo>
                    <a:pt x="15" y="228"/>
                  </a:lnTo>
                  <a:lnTo>
                    <a:pt x="20" y="213"/>
                  </a:lnTo>
                  <a:lnTo>
                    <a:pt x="26" y="198"/>
                  </a:lnTo>
                  <a:lnTo>
                    <a:pt x="32" y="184"/>
                  </a:lnTo>
                  <a:lnTo>
                    <a:pt x="39" y="170"/>
                  </a:lnTo>
                  <a:lnTo>
                    <a:pt x="47" y="156"/>
                  </a:lnTo>
                  <a:lnTo>
                    <a:pt x="56" y="143"/>
                  </a:lnTo>
                  <a:lnTo>
                    <a:pt x="65" y="130"/>
                  </a:lnTo>
                  <a:lnTo>
                    <a:pt x="69" y="124"/>
                  </a:lnTo>
                  <a:lnTo>
                    <a:pt x="74" y="118"/>
                  </a:lnTo>
                  <a:lnTo>
                    <a:pt x="84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4"/>
                  </a:lnTo>
                  <a:lnTo>
                    <a:pt x="143" y="55"/>
                  </a:lnTo>
                  <a:lnTo>
                    <a:pt x="156" y="47"/>
                  </a:lnTo>
                  <a:lnTo>
                    <a:pt x="170" y="39"/>
                  </a:lnTo>
                  <a:lnTo>
                    <a:pt x="184" y="32"/>
                  </a:lnTo>
                  <a:lnTo>
                    <a:pt x="198" y="25"/>
                  </a:lnTo>
                  <a:lnTo>
                    <a:pt x="213" y="20"/>
                  </a:lnTo>
                  <a:lnTo>
                    <a:pt x="228" y="14"/>
                  </a:lnTo>
                  <a:lnTo>
                    <a:pt x="243" y="10"/>
                  </a:lnTo>
                  <a:lnTo>
                    <a:pt x="259" y="6"/>
                  </a:lnTo>
                  <a:lnTo>
                    <a:pt x="275" y="4"/>
                  </a:lnTo>
                  <a:lnTo>
                    <a:pt x="291" y="2"/>
                  </a:lnTo>
                  <a:lnTo>
                    <a:pt x="308" y="0"/>
                  </a:lnTo>
                  <a:lnTo>
                    <a:pt x="326" y="0"/>
                  </a:lnTo>
                  <a:lnTo>
                    <a:pt x="342" y="0"/>
                  </a:lnTo>
                  <a:lnTo>
                    <a:pt x="359" y="2"/>
                  </a:lnTo>
                  <a:lnTo>
                    <a:pt x="375" y="4"/>
                  </a:lnTo>
                  <a:lnTo>
                    <a:pt x="391" y="6"/>
                  </a:lnTo>
                  <a:lnTo>
                    <a:pt x="407" y="10"/>
                  </a:lnTo>
                  <a:lnTo>
                    <a:pt x="422" y="14"/>
                  </a:lnTo>
                  <a:lnTo>
                    <a:pt x="437" y="20"/>
                  </a:lnTo>
                  <a:lnTo>
                    <a:pt x="452" y="25"/>
                  </a:lnTo>
                  <a:lnTo>
                    <a:pt x="466" y="32"/>
                  </a:lnTo>
                  <a:lnTo>
                    <a:pt x="480" y="39"/>
                  </a:lnTo>
                  <a:lnTo>
                    <a:pt x="494" y="47"/>
                  </a:lnTo>
                  <a:lnTo>
                    <a:pt x="507" y="55"/>
                  </a:lnTo>
                  <a:lnTo>
                    <a:pt x="520" y="64"/>
                  </a:lnTo>
                  <a:lnTo>
                    <a:pt x="526" y="69"/>
                  </a:lnTo>
                  <a:lnTo>
                    <a:pt x="532" y="74"/>
                  </a:lnTo>
                  <a:lnTo>
                    <a:pt x="544" y="84"/>
                  </a:lnTo>
                  <a:lnTo>
                    <a:pt x="555" y="95"/>
                  </a:lnTo>
                  <a:lnTo>
                    <a:pt x="566" y="106"/>
                  </a:lnTo>
                  <a:lnTo>
                    <a:pt x="576" y="118"/>
                  </a:lnTo>
                  <a:lnTo>
                    <a:pt x="585" y="130"/>
                  </a:lnTo>
                  <a:lnTo>
                    <a:pt x="595" y="143"/>
                  </a:lnTo>
                  <a:lnTo>
                    <a:pt x="603" y="156"/>
                  </a:lnTo>
                  <a:lnTo>
                    <a:pt x="611" y="170"/>
                  </a:lnTo>
                  <a:lnTo>
                    <a:pt x="618" y="184"/>
                  </a:lnTo>
                  <a:lnTo>
                    <a:pt x="624" y="198"/>
                  </a:lnTo>
                  <a:lnTo>
                    <a:pt x="630" y="213"/>
                  </a:lnTo>
                  <a:lnTo>
                    <a:pt x="635" y="228"/>
                  </a:lnTo>
                  <a:lnTo>
                    <a:pt x="640" y="243"/>
                  </a:lnTo>
                  <a:lnTo>
                    <a:pt x="643" y="259"/>
                  </a:lnTo>
                  <a:lnTo>
                    <a:pt x="646" y="275"/>
                  </a:lnTo>
                  <a:lnTo>
                    <a:pt x="648" y="291"/>
                  </a:lnTo>
                  <a:lnTo>
                    <a:pt x="649" y="308"/>
                  </a:lnTo>
                  <a:lnTo>
                    <a:pt x="650" y="324"/>
                  </a:lnTo>
                  <a:lnTo>
                    <a:pt x="649" y="342"/>
                  </a:lnTo>
                  <a:lnTo>
                    <a:pt x="648" y="358"/>
                  </a:lnTo>
                  <a:lnTo>
                    <a:pt x="646" y="375"/>
                  </a:lnTo>
                  <a:lnTo>
                    <a:pt x="643" y="391"/>
                  </a:lnTo>
                  <a:lnTo>
                    <a:pt x="640" y="406"/>
                  </a:lnTo>
                  <a:lnTo>
                    <a:pt x="635" y="422"/>
                  </a:lnTo>
                  <a:lnTo>
                    <a:pt x="630" y="437"/>
                  </a:lnTo>
                  <a:lnTo>
                    <a:pt x="624" y="451"/>
                  </a:lnTo>
                  <a:lnTo>
                    <a:pt x="618" y="466"/>
                  </a:lnTo>
                  <a:lnTo>
                    <a:pt x="611" y="480"/>
                  </a:lnTo>
                  <a:lnTo>
                    <a:pt x="603" y="493"/>
                  </a:lnTo>
                  <a:lnTo>
                    <a:pt x="595" y="507"/>
                  </a:lnTo>
                  <a:lnTo>
                    <a:pt x="585" y="519"/>
                  </a:lnTo>
                  <a:lnTo>
                    <a:pt x="581" y="525"/>
                  </a:lnTo>
                  <a:lnTo>
                    <a:pt x="576" y="532"/>
                  </a:lnTo>
                  <a:lnTo>
                    <a:pt x="566" y="543"/>
                  </a:lnTo>
                  <a:lnTo>
                    <a:pt x="555" y="555"/>
                  </a:lnTo>
                  <a:lnTo>
                    <a:pt x="544" y="565"/>
                  </a:lnTo>
                  <a:lnTo>
                    <a:pt x="532" y="576"/>
                  </a:lnTo>
                  <a:lnTo>
                    <a:pt x="520" y="585"/>
                  </a:lnTo>
                  <a:lnTo>
                    <a:pt x="507" y="594"/>
                  </a:lnTo>
                  <a:lnTo>
                    <a:pt x="494" y="603"/>
                  </a:lnTo>
                  <a:lnTo>
                    <a:pt x="480" y="610"/>
                  </a:lnTo>
                  <a:lnTo>
                    <a:pt x="466" y="618"/>
                  </a:lnTo>
                  <a:lnTo>
                    <a:pt x="452" y="624"/>
                  </a:lnTo>
                  <a:lnTo>
                    <a:pt x="437" y="630"/>
                  </a:lnTo>
                  <a:lnTo>
                    <a:pt x="422" y="635"/>
                  </a:lnTo>
                  <a:lnTo>
                    <a:pt x="407" y="639"/>
                  </a:lnTo>
                  <a:lnTo>
                    <a:pt x="391" y="643"/>
                  </a:lnTo>
                  <a:lnTo>
                    <a:pt x="375" y="646"/>
                  </a:lnTo>
                  <a:lnTo>
                    <a:pt x="359" y="648"/>
                  </a:lnTo>
                  <a:lnTo>
                    <a:pt x="342" y="649"/>
                  </a:lnTo>
                  <a:lnTo>
                    <a:pt x="326" y="650"/>
                  </a:lnTo>
                  <a:lnTo>
                    <a:pt x="308" y="649"/>
                  </a:lnTo>
                  <a:lnTo>
                    <a:pt x="291" y="648"/>
                  </a:lnTo>
                  <a:lnTo>
                    <a:pt x="275" y="646"/>
                  </a:lnTo>
                  <a:lnTo>
                    <a:pt x="259" y="643"/>
                  </a:lnTo>
                  <a:lnTo>
                    <a:pt x="243" y="639"/>
                  </a:lnTo>
                  <a:lnTo>
                    <a:pt x="228" y="635"/>
                  </a:lnTo>
                  <a:lnTo>
                    <a:pt x="213" y="630"/>
                  </a:lnTo>
                  <a:lnTo>
                    <a:pt x="198" y="624"/>
                  </a:lnTo>
                  <a:lnTo>
                    <a:pt x="184" y="618"/>
                  </a:lnTo>
                  <a:lnTo>
                    <a:pt x="170" y="610"/>
                  </a:lnTo>
                  <a:lnTo>
                    <a:pt x="156" y="603"/>
                  </a:lnTo>
                  <a:lnTo>
                    <a:pt x="143" y="594"/>
                  </a:lnTo>
                  <a:lnTo>
                    <a:pt x="130" y="585"/>
                  </a:lnTo>
                  <a:lnTo>
                    <a:pt x="124" y="580"/>
                  </a:lnTo>
                  <a:lnTo>
                    <a:pt x="118" y="576"/>
                  </a:lnTo>
                  <a:lnTo>
                    <a:pt x="106" y="565"/>
                  </a:lnTo>
                  <a:lnTo>
                    <a:pt x="95" y="555"/>
                  </a:lnTo>
                  <a:lnTo>
                    <a:pt x="84" y="543"/>
                  </a:lnTo>
                  <a:lnTo>
                    <a:pt x="74" y="532"/>
                  </a:lnTo>
                  <a:lnTo>
                    <a:pt x="65" y="519"/>
                  </a:lnTo>
                  <a:lnTo>
                    <a:pt x="56" y="507"/>
                  </a:lnTo>
                  <a:lnTo>
                    <a:pt x="47" y="493"/>
                  </a:lnTo>
                  <a:lnTo>
                    <a:pt x="39" y="480"/>
                  </a:lnTo>
                  <a:lnTo>
                    <a:pt x="32" y="466"/>
                  </a:lnTo>
                  <a:lnTo>
                    <a:pt x="26" y="451"/>
                  </a:lnTo>
                  <a:lnTo>
                    <a:pt x="20" y="437"/>
                  </a:lnTo>
                  <a:lnTo>
                    <a:pt x="15" y="422"/>
                  </a:lnTo>
                  <a:lnTo>
                    <a:pt x="10" y="406"/>
                  </a:lnTo>
                  <a:lnTo>
                    <a:pt x="7" y="391"/>
                  </a:lnTo>
                  <a:lnTo>
                    <a:pt x="4" y="375"/>
                  </a:lnTo>
                  <a:lnTo>
                    <a:pt x="2" y="358"/>
                  </a:lnTo>
                  <a:lnTo>
                    <a:pt x="1" y="342"/>
                  </a:lnTo>
                  <a:lnTo>
                    <a:pt x="0" y="324"/>
                  </a:lnTo>
                  <a:close/>
                  <a:moveTo>
                    <a:pt x="2" y="324"/>
                  </a:moveTo>
                  <a:lnTo>
                    <a:pt x="2" y="308"/>
                  </a:lnTo>
                  <a:lnTo>
                    <a:pt x="3" y="291"/>
                  </a:lnTo>
                  <a:lnTo>
                    <a:pt x="5" y="275"/>
                  </a:lnTo>
                  <a:lnTo>
                    <a:pt x="8" y="259"/>
                  </a:lnTo>
                  <a:lnTo>
                    <a:pt x="12" y="244"/>
                  </a:lnTo>
                  <a:lnTo>
                    <a:pt x="16" y="228"/>
                  </a:lnTo>
                  <a:lnTo>
                    <a:pt x="21" y="213"/>
                  </a:lnTo>
                  <a:lnTo>
                    <a:pt x="27" y="199"/>
                  </a:lnTo>
                  <a:lnTo>
                    <a:pt x="33" y="184"/>
                  </a:lnTo>
                  <a:lnTo>
                    <a:pt x="41" y="170"/>
                  </a:lnTo>
                  <a:lnTo>
                    <a:pt x="48" y="157"/>
                  </a:lnTo>
                  <a:lnTo>
                    <a:pt x="57" y="144"/>
                  </a:lnTo>
                  <a:lnTo>
                    <a:pt x="66" y="131"/>
                  </a:lnTo>
                  <a:lnTo>
                    <a:pt x="75" y="119"/>
                  </a:lnTo>
                  <a:lnTo>
                    <a:pt x="85" y="107"/>
                  </a:lnTo>
                  <a:lnTo>
                    <a:pt x="96" y="96"/>
                  </a:lnTo>
                  <a:lnTo>
                    <a:pt x="107" y="85"/>
                  </a:lnTo>
                  <a:lnTo>
                    <a:pt x="119" y="75"/>
                  </a:lnTo>
                  <a:lnTo>
                    <a:pt x="131" y="65"/>
                  </a:lnTo>
                  <a:lnTo>
                    <a:pt x="144" y="56"/>
                  </a:lnTo>
                  <a:lnTo>
                    <a:pt x="157" y="48"/>
                  </a:lnTo>
                  <a:lnTo>
                    <a:pt x="171" y="40"/>
                  </a:lnTo>
                  <a:lnTo>
                    <a:pt x="185" y="33"/>
                  </a:lnTo>
                  <a:lnTo>
                    <a:pt x="199" y="27"/>
                  </a:lnTo>
                  <a:lnTo>
                    <a:pt x="213" y="21"/>
                  </a:lnTo>
                  <a:lnTo>
                    <a:pt x="228" y="16"/>
                  </a:lnTo>
                  <a:lnTo>
                    <a:pt x="244" y="11"/>
                  </a:lnTo>
                  <a:lnTo>
                    <a:pt x="259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8" y="2"/>
                  </a:lnTo>
                  <a:lnTo>
                    <a:pt x="326" y="1"/>
                  </a:lnTo>
                  <a:lnTo>
                    <a:pt x="342" y="2"/>
                  </a:lnTo>
                  <a:lnTo>
                    <a:pt x="359" y="3"/>
                  </a:lnTo>
                  <a:lnTo>
                    <a:pt x="375" y="5"/>
                  </a:lnTo>
                  <a:lnTo>
                    <a:pt x="391" y="8"/>
                  </a:lnTo>
                  <a:lnTo>
                    <a:pt x="406" y="11"/>
                  </a:lnTo>
                  <a:lnTo>
                    <a:pt x="422" y="16"/>
                  </a:lnTo>
                  <a:lnTo>
                    <a:pt x="437" y="21"/>
                  </a:lnTo>
                  <a:lnTo>
                    <a:pt x="451" y="27"/>
                  </a:lnTo>
                  <a:lnTo>
                    <a:pt x="466" y="33"/>
                  </a:lnTo>
                  <a:lnTo>
                    <a:pt x="479" y="40"/>
                  </a:lnTo>
                  <a:lnTo>
                    <a:pt x="493" y="48"/>
                  </a:lnTo>
                  <a:lnTo>
                    <a:pt x="506" y="56"/>
                  </a:lnTo>
                  <a:lnTo>
                    <a:pt x="519" y="65"/>
                  </a:lnTo>
                  <a:lnTo>
                    <a:pt x="531" y="75"/>
                  </a:lnTo>
                  <a:lnTo>
                    <a:pt x="543" y="85"/>
                  </a:lnTo>
                  <a:lnTo>
                    <a:pt x="554" y="96"/>
                  </a:lnTo>
                  <a:lnTo>
                    <a:pt x="565" y="107"/>
                  </a:lnTo>
                  <a:lnTo>
                    <a:pt x="575" y="119"/>
                  </a:lnTo>
                  <a:lnTo>
                    <a:pt x="584" y="131"/>
                  </a:lnTo>
                  <a:lnTo>
                    <a:pt x="593" y="144"/>
                  </a:lnTo>
                  <a:lnTo>
                    <a:pt x="602" y="157"/>
                  </a:lnTo>
                  <a:lnTo>
                    <a:pt x="610" y="170"/>
                  </a:lnTo>
                  <a:lnTo>
                    <a:pt x="617" y="184"/>
                  </a:lnTo>
                  <a:lnTo>
                    <a:pt x="623" y="199"/>
                  </a:lnTo>
                  <a:lnTo>
                    <a:pt x="629" y="213"/>
                  </a:lnTo>
                  <a:lnTo>
                    <a:pt x="634" y="228"/>
                  </a:lnTo>
                  <a:lnTo>
                    <a:pt x="638" y="244"/>
                  </a:lnTo>
                  <a:lnTo>
                    <a:pt x="642" y="259"/>
                  </a:lnTo>
                  <a:lnTo>
                    <a:pt x="645" y="275"/>
                  </a:lnTo>
                  <a:lnTo>
                    <a:pt x="647" y="291"/>
                  </a:lnTo>
                  <a:lnTo>
                    <a:pt x="648" y="308"/>
                  </a:lnTo>
                  <a:lnTo>
                    <a:pt x="649" y="324"/>
                  </a:lnTo>
                  <a:lnTo>
                    <a:pt x="648" y="342"/>
                  </a:lnTo>
                  <a:lnTo>
                    <a:pt x="647" y="358"/>
                  </a:lnTo>
                  <a:lnTo>
                    <a:pt x="645" y="374"/>
                  </a:lnTo>
                  <a:lnTo>
                    <a:pt x="642" y="390"/>
                  </a:lnTo>
                  <a:lnTo>
                    <a:pt x="638" y="406"/>
                  </a:lnTo>
                  <a:lnTo>
                    <a:pt x="634" y="421"/>
                  </a:lnTo>
                  <a:lnTo>
                    <a:pt x="629" y="436"/>
                  </a:lnTo>
                  <a:lnTo>
                    <a:pt x="623" y="451"/>
                  </a:lnTo>
                  <a:lnTo>
                    <a:pt x="617" y="465"/>
                  </a:lnTo>
                  <a:lnTo>
                    <a:pt x="610" y="479"/>
                  </a:lnTo>
                  <a:lnTo>
                    <a:pt x="602" y="493"/>
                  </a:lnTo>
                  <a:lnTo>
                    <a:pt x="593" y="506"/>
                  </a:lnTo>
                  <a:lnTo>
                    <a:pt x="584" y="518"/>
                  </a:lnTo>
                  <a:lnTo>
                    <a:pt x="575" y="531"/>
                  </a:lnTo>
                  <a:lnTo>
                    <a:pt x="565" y="542"/>
                  </a:lnTo>
                  <a:lnTo>
                    <a:pt x="554" y="554"/>
                  </a:lnTo>
                  <a:lnTo>
                    <a:pt x="543" y="564"/>
                  </a:lnTo>
                  <a:lnTo>
                    <a:pt x="531" y="574"/>
                  </a:lnTo>
                  <a:lnTo>
                    <a:pt x="519" y="584"/>
                  </a:lnTo>
                  <a:lnTo>
                    <a:pt x="506" y="593"/>
                  </a:lnTo>
                  <a:lnTo>
                    <a:pt x="493" y="601"/>
                  </a:lnTo>
                  <a:lnTo>
                    <a:pt x="479" y="609"/>
                  </a:lnTo>
                  <a:lnTo>
                    <a:pt x="466" y="616"/>
                  </a:lnTo>
                  <a:lnTo>
                    <a:pt x="451" y="623"/>
                  </a:lnTo>
                  <a:lnTo>
                    <a:pt x="437" y="629"/>
                  </a:lnTo>
                  <a:lnTo>
                    <a:pt x="422" y="634"/>
                  </a:lnTo>
                  <a:lnTo>
                    <a:pt x="406" y="638"/>
                  </a:lnTo>
                  <a:lnTo>
                    <a:pt x="391" y="642"/>
                  </a:lnTo>
                  <a:lnTo>
                    <a:pt x="375" y="644"/>
                  </a:lnTo>
                  <a:lnTo>
                    <a:pt x="359" y="647"/>
                  </a:lnTo>
                  <a:lnTo>
                    <a:pt x="342" y="648"/>
                  </a:lnTo>
                  <a:lnTo>
                    <a:pt x="326" y="648"/>
                  </a:lnTo>
                  <a:lnTo>
                    <a:pt x="308" y="648"/>
                  </a:lnTo>
                  <a:lnTo>
                    <a:pt x="292" y="647"/>
                  </a:lnTo>
                  <a:lnTo>
                    <a:pt x="275" y="644"/>
                  </a:lnTo>
                  <a:lnTo>
                    <a:pt x="259" y="642"/>
                  </a:lnTo>
                  <a:lnTo>
                    <a:pt x="244" y="638"/>
                  </a:lnTo>
                  <a:lnTo>
                    <a:pt x="228" y="634"/>
                  </a:lnTo>
                  <a:lnTo>
                    <a:pt x="213" y="629"/>
                  </a:lnTo>
                  <a:lnTo>
                    <a:pt x="199" y="623"/>
                  </a:lnTo>
                  <a:lnTo>
                    <a:pt x="185" y="616"/>
                  </a:lnTo>
                  <a:lnTo>
                    <a:pt x="171" y="609"/>
                  </a:lnTo>
                  <a:lnTo>
                    <a:pt x="157" y="601"/>
                  </a:lnTo>
                  <a:lnTo>
                    <a:pt x="144" y="593"/>
                  </a:lnTo>
                  <a:lnTo>
                    <a:pt x="131" y="584"/>
                  </a:lnTo>
                  <a:lnTo>
                    <a:pt x="119" y="574"/>
                  </a:lnTo>
                  <a:lnTo>
                    <a:pt x="107" y="564"/>
                  </a:lnTo>
                  <a:lnTo>
                    <a:pt x="96" y="554"/>
                  </a:lnTo>
                  <a:lnTo>
                    <a:pt x="85" y="542"/>
                  </a:lnTo>
                  <a:lnTo>
                    <a:pt x="75" y="531"/>
                  </a:lnTo>
                  <a:lnTo>
                    <a:pt x="66" y="518"/>
                  </a:lnTo>
                  <a:lnTo>
                    <a:pt x="57" y="506"/>
                  </a:lnTo>
                  <a:lnTo>
                    <a:pt x="48" y="493"/>
                  </a:lnTo>
                  <a:lnTo>
                    <a:pt x="41" y="479"/>
                  </a:lnTo>
                  <a:lnTo>
                    <a:pt x="33" y="465"/>
                  </a:lnTo>
                  <a:lnTo>
                    <a:pt x="27" y="451"/>
                  </a:lnTo>
                  <a:lnTo>
                    <a:pt x="21" y="436"/>
                  </a:lnTo>
                  <a:lnTo>
                    <a:pt x="16" y="421"/>
                  </a:lnTo>
                  <a:lnTo>
                    <a:pt x="12" y="406"/>
                  </a:lnTo>
                  <a:lnTo>
                    <a:pt x="8" y="390"/>
                  </a:lnTo>
                  <a:lnTo>
                    <a:pt x="5" y="374"/>
                  </a:lnTo>
                  <a:lnTo>
                    <a:pt x="3" y="358"/>
                  </a:lnTo>
                  <a:lnTo>
                    <a:pt x="2" y="342"/>
                  </a:lnTo>
                  <a:lnTo>
                    <a:pt x="2" y="3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66" name="Freeform 291"/>
            <p:cNvSpPr>
              <a:spLocks noEditPoints="1"/>
            </p:cNvSpPr>
            <p:nvPr/>
          </p:nvSpPr>
          <p:spPr bwMode="auto">
            <a:xfrm>
              <a:off x="2578" y="2065"/>
              <a:ext cx="573" cy="573"/>
            </a:xfrm>
            <a:custGeom>
              <a:avLst/>
              <a:gdLst>
                <a:gd name="T0" fmla="*/ 4 w 647"/>
                <a:gd name="T1" fmla="*/ 179 h 647"/>
                <a:gd name="T2" fmla="*/ 21 w 647"/>
                <a:gd name="T3" fmla="*/ 127 h 647"/>
                <a:gd name="T4" fmla="*/ 51 w 647"/>
                <a:gd name="T5" fmla="*/ 82 h 647"/>
                <a:gd name="T6" fmla="*/ 89 w 647"/>
                <a:gd name="T7" fmla="*/ 44 h 647"/>
                <a:gd name="T8" fmla="*/ 136 w 647"/>
                <a:gd name="T9" fmla="*/ 18 h 647"/>
                <a:gd name="T10" fmla="*/ 190 w 647"/>
                <a:gd name="T11" fmla="*/ 4 h 647"/>
                <a:gd name="T12" fmla="*/ 248 w 647"/>
                <a:gd name="T13" fmla="*/ 2 h 647"/>
                <a:gd name="T14" fmla="*/ 302 w 647"/>
                <a:gd name="T15" fmla="*/ 14 h 647"/>
                <a:gd name="T16" fmla="*/ 350 w 647"/>
                <a:gd name="T17" fmla="*/ 38 h 647"/>
                <a:gd name="T18" fmla="*/ 391 w 647"/>
                <a:gd name="T19" fmla="*/ 74 h 647"/>
                <a:gd name="T20" fmla="*/ 422 w 647"/>
                <a:gd name="T21" fmla="*/ 118 h 647"/>
                <a:gd name="T22" fmla="*/ 442 w 647"/>
                <a:gd name="T23" fmla="*/ 168 h 647"/>
                <a:gd name="T24" fmla="*/ 449 w 647"/>
                <a:gd name="T25" fmla="*/ 224 h 647"/>
                <a:gd name="T26" fmla="*/ 442 w 647"/>
                <a:gd name="T27" fmla="*/ 282 h 647"/>
                <a:gd name="T28" fmla="*/ 422 w 647"/>
                <a:gd name="T29" fmla="*/ 332 h 647"/>
                <a:gd name="T30" fmla="*/ 391 w 647"/>
                <a:gd name="T31" fmla="*/ 376 h 647"/>
                <a:gd name="T32" fmla="*/ 350 w 647"/>
                <a:gd name="T33" fmla="*/ 411 h 647"/>
                <a:gd name="T34" fmla="*/ 302 w 647"/>
                <a:gd name="T35" fmla="*/ 436 h 647"/>
                <a:gd name="T36" fmla="*/ 248 w 647"/>
                <a:gd name="T37" fmla="*/ 449 h 647"/>
                <a:gd name="T38" fmla="*/ 190 w 647"/>
                <a:gd name="T39" fmla="*/ 446 h 647"/>
                <a:gd name="T40" fmla="*/ 136 w 647"/>
                <a:gd name="T41" fmla="*/ 432 h 647"/>
                <a:gd name="T42" fmla="*/ 89 w 647"/>
                <a:gd name="T43" fmla="*/ 405 h 647"/>
                <a:gd name="T44" fmla="*/ 51 w 647"/>
                <a:gd name="T45" fmla="*/ 368 h 647"/>
                <a:gd name="T46" fmla="*/ 21 w 647"/>
                <a:gd name="T47" fmla="*/ 322 h 647"/>
                <a:gd name="T48" fmla="*/ 4 w 647"/>
                <a:gd name="T49" fmla="*/ 271 h 647"/>
                <a:gd name="T50" fmla="*/ 1 w 647"/>
                <a:gd name="T51" fmla="*/ 224 h 647"/>
                <a:gd name="T52" fmla="*/ 8 w 647"/>
                <a:gd name="T53" fmla="*/ 168 h 647"/>
                <a:gd name="T54" fmla="*/ 27 w 647"/>
                <a:gd name="T55" fmla="*/ 119 h 647"/>
                <a:gd name="T56" fmla="*/ 58 w 647"/>
                <a:gd name="T57" fmla="*/ 74 h 647"/>
                <a:gd name="T58" fmla="*/ 99 w 647"/>
                <a:gd name="T59" fmla="*/ 39 h 647"/>
                <a:gd name="T60" fmla="*/ 147 w 647"/>
                <a:gd name="T61" fmla="*/ 15 h 647"/>
                <a:gd name="T62" fmla="*/ 202 w 647"/>
                <a:gd name="T63" fmla="*/ 3 h 647"/>
                <a:gd name="T64" fmla="*/ 259 w 647"/>
                <a:gd name="T65" fmla="*/ 4 h 647"/>
                <a:gd name="T66" fmla="*/ 312 w 647"/>
                <a:gd name="T67" fmla="*/ 19 h 647"/>
                <a:gd name="T68" fmla="*/ 359 w 647"/>
                <a:gd name="T69" fmla="*/ 45 h 647"/>
                <a:gd name="T70" fmla="*/ 398 w 647"/>
                <a:gd name="T71" fmla="*/ 82 h 647"/>
                <a:gd name="T72" fmla="*/ 426 w 647"/>
                <a:gd name="T73" fmla="*/ 128 h 647"/>
                <a:gd name="T74" fmla="*/ 444 w 647"/>
                <a:gd name="T75" fmla="*/ 179 h 647"/>
                <a:gd name="T76" fmla="*/ 448 w 647"/>
                <a:gd name="T77" fmla="*/ 236 h 647"/>
                <a:gd name="T78" fmla="*/ 438 w 647"/>
                <a:gd name="T79" fmla="*/ 291 h 647"/>
                <a:gd name="T80" fmla="*/ 415 w 647"/>
                <a:gd name="T81" fmla="*/ 341 h 647"/>
                <a:gd name="T82" fmla="*/ 383 w 647"/>
                <a:gd name="T83" fmla="*/ 383 h 647"/>
                <a:gd name="T84" fmla="*/ 340 w 647"/>
                <a:gd name="T85" fmla="*/ 415 h 647"/>
                <a:gd name="T86" fmla="*/ 291 w 647"/>
                <a:gd name="T87" fmla="*/ 438 h 647"/>
                <a:gd name="T88" fmla="*/ 236 w 647"/>
                <a:gd name="T89" fmla="*/ 448 h 647"/>
                <a:gd name="T90" fmla="*/ 179 w 647"/>
                <a:gd name="T91" fmla="*/ 444 h 647"/>
                <a:gd name="T92" fmla="*/ 127 w 647"/>
                <a:gd name="T93" fmla="*/ 427 h 647"/>
                <a:gd name="T94" fmla="*/ 82 w 647"/>
                <a:gd name="T95" fmla="*/ 398 h 647"/>
                <a:gd name="T96" fmla="*/ 45 w 647"/>
                <a:gd name="T97" fmla="*/ 360 h 647"/>
                <a:gd name="T98" fmla="*/ 18 w 647"/>
                <a:gd name="T99" fmla="*/ 312 h 647"/>
                <a:gd name="T100" fmla="*/ 4 w 647"/>
                <a:gd name="T101" fmla="*/ 259 h 6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7"/>
                <a:gd name="T154" fmla="*/ 0 h 647"/>
                <a:gd name="T155" fmla="*/ 647 w 647"/>
                <a:gd name="T156" fmla="*/ 647 h 6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7" h="647">
                  <a:moveTo>
                    <a:pt x="0" y="323"/>
                  </a:moveTo>
                  <a:lnTo>
                    <a:pt x="0" y="307"/>
                  </a:lnTo>
                  <a:lnTo>
                    <a:pt x="1" y="290"/>
                  </a:lnTo>
                  <a:lnTo>
                    <a:pt x="3" y="274"/>
                  </a:lnTo>
                  <a:lnTo>
                    <a:pt x="6" y="258"/>
                  </a:lnTo>
                  <a:lnTo>
                    <a:pt x="10" y="243"/>
                  </a:lnTo>
                  <a:lnTo>
                    <a:pt x="14" y="227"/>
                  </a:lnTo>
                  <a:lnTo>
                    <a:pt x="19" y="212"/>
                  </a:lnTo>
                  <a:lnTo>
                    <a:pt x="25" y="198"/>
                  </a:lnTo>
                  <a:lnTo>
                    <a:pt x="31" y="183"/>
                  </a:lnTo>
                  <a:lnTo>
                    <a:pt x="39" y="169"/>
                  </a:lnTo>
                  <a:lnTo>
                    <a:pt x="46" y="156"/>
                  </a:lnTo>
                  <a:lnTo>
                    <a:pt x="55" y="143"/>
                  </a:lnTo>
                  <a:lnTo>
                    <a:pt x="64" y="130"/>
                  </a:lnTo>
                  <a:lnTo>
                    <a:pt x="73" y="118"/>
                  </a:lnTo>
                  <a:lnTo>
                    <a:pt x="83" y="106"/>
                  </a:lnTo>
                  <a:lnTo>
                    <a:pt x="94" y="95"/>
                  </a:lnTo>
                  <a:lnTo>
                    <a:pt x="105" y="84"/>
                  </a:lnTo>
                  <a:lnTo>
                    <a:pt x="117" y="74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55" y="47"/>
                  </a:lnTo>
                  <a:lnTo>
                    <a:pt x="169" y="39"/>
                  </a:lnTo>
                  <a:lnTo>
                    <a:pt x="183" y="32"/>
                  </a:lnTo>
                  <a:lnTo>
                    <a:pt x="197" y="26"/>
                  </a:lnTo>
                  <a:lnTo>
                    <a:pt x="211" y="20"/>
                  </a:lnTo>
                  <a:lnTo>
                    <a:pt x="226" y="15"/>
                  </a:lnTo>
                  <a:lnTo>
                    <a:pt x="242" y="10"/>
                  </a:lnTo>
                  <a:lnTo>
                    <a:pt x="257" y="7"/>
                  </a:lnTo>
                  <a:lnTo>
                    <a:pt x="273" y="4"/>
                  </a:lnTo>
                  <a:lnTo>
                    <a:pt x="290" y="2"/>
                  </a:lnTo>
                  <a:lnTo>
                    <a:pt x="306" y="1"/>
                  </a:lnTo>
                  <a:lnTo>
                    <a:pt x="324" y="0"/>
                  </a:lnTo>
                  <a:lnTo>
                    <a:pt x="340" y="1"/>
                  </a:lnTo>
                  <a:lnTo>
                    <a:pt x="357" y="2"/>
                  </a:lnTo>
                  <a:lnTo>
                    <a:pt x="373" y="4"/>
                  </a:lnTo>
                  <a:lnTo>
                    <a:pt x="389" y="7"/>
                  </a:lnTo>
                  <a:lnTo>
                    <a:pt x="404" y="10"/>
                  </a:lnTo>
                  <a:lnTo>
                    <a:pt x="420" y="15"/>
                  </a:lnTo>
                  <a:lnTo>
                    <a:pt x="435" y="20"/>
                  </a:lnTo>
                  <a:lnTo>
                    <a:pt x="449" y="26"/>
                  </a:lnTo>
                  <a:lnTo>
                    <a:pt x="464" y="32"/>
                  </a:lnTo>
                  <a:lnTo>
                    <a:pt x="477" y="39"/>
                  </a:lnTo>
                  <a:lnTo>
                    <a:pt x="491" y="47"/>
                  </a:lnTo>
                  <a:lnTo>
                    <a:pt x="504" y="55"/>
                  </a:lnTo>
                  <a:lnTo>
                    <a:pt x="517" y="64"/>
                  </a:lnTo>
                  <a:lnTo>
                    <a:pt x="529" y="74"/>
                  </a:lnTo>
                  <a:lnTo>
                    <a:pt x="541" y="84"/>
                  </a:lnTo>
                  <a:lnTo>
                    <a:pt x="552" y="95"/>
                  </a:lnTo>
                  <a:lnTo>
                    <a:pt x="563" y="106"/>
                  </a:lnTo>
                  <a:lnTo>
                    <a:pt x="573" y="118"/>
                  </a:lnTo>
                  <a:lnTo>
                    <a:pt x="582" y="130"/>
                  </a:lnTo>
                  <a:lnTo>
                    <a:pt x="591" y="143"/>
                  </a:lnTo>
                  <a:lnTo>
                    <a:pt x="600" y="156"/>
                  </a:lnTo>
                  <a:lnTo>
                    <a:pt x="608" y="169"/>
                  </a:lnTo>
                  <a:lnTo>
                    <a:pt x="615" y="183"/>
                  </a:lnTo>
                  <a:lnTo>
                    <a:pt x="621" y="198"/>
                  </a:lnTo>
                  <a:lnTo>
                    <a:pt x="627" y="212"/>
                  </a:lnTo>
                  <a:lnTo>
                    <a:pt x="632" y="227"/>
                  </a:lnTo>
                  <a:lnTo>
                    <a:pt x="636" y="243"/>
                  </a:lnTo>
                  <a:lnTo>
                    <a:pt x="640" y="258"/>
                  </a:lnTo>
                  <a:lnTo>
                    <a:pt x="643" y="274"/>
                  </a:lnTo>
                  <a:lnTo>
                    <a:pt x="645" y="290"/>
                  </a:lnTo>
                  <a:lnTo>
                    <a:pt x="646" y="307"/>
                  </a:lnTo>
                  <a:lnTo>
                    <a:pt x="647" y="323"/>
                  </a:lnTo>
                  <a:lnTo>
                    <a:pt x="646" y="341"/>
                  </a:lnTo>
                  <a:lnTo>
                    <a:pt x="645" y="357"/>
                  </a:lnTo>
                  <a:lnTo>
                    <a:pt x="643" y="373"/>
                  </a:lnTo>
                  <a:lnTo>
                    <a:pt x="640" y="389"/>
                  </a:lnTo>
                  <a:lnTo>
                    <a:pt x="636" y="405"/>
                  </a:lnTo>
                  <a:lnTo>
                    <a:pt x="632" y="420"/>
                  </a:lnTo>
                  <a:lnTo>
                    <a:pt x="627" y="435"/>
                  </a:lnTo>
                  <a:lnTo>
                    <a:pt x="621" y="450"/>
                  </a:lnTo>
                  <a:lnTo>
                    <a:pt x="615" y="464"/>
                  </a:lnTo>
                  <a:lnTo>
                    <a:pt x="608" y="478"/>
                  </a:lnTo>
                  <a:lnTo>
                    <a:pt x="600" y="492"/>
                  </a:lnTo>
                  <a:lnTo>
                    <a:pt x="591" y="505"/>
                  </a:lnTo>
                  <a:lnTo>
                    <a:pt x="582" y="517"/>
                  </a:lnTo>
                  <a:lnTo>
                    <a:pt x="573" y="530"/>
                  </a:lnTo>
                  <a:lnTo>
                    <a:pt x="563" y="541"/>
                  </a:lnTo>
                  <a:lnTo>
                    <a:pt x="552" y="553"/>
                  </a:lnTo>
                  <a:lnTo>
                    <a:pt x="541" y="563"/>
                  </a:lnTo>
                  <a:lnTo>
                    <a:pt x="529" y="573"/>
                  </a:lnTo>
                  <a:lnTo>
                    <a:pt x="517" y="583"/>
                  </a:lnTo>
                  <a:lnTo>
                    <a:pt x="504" y="592"/>
                  </a:lnTo>
                  <a:lnTo>
                    <a:pt x="491" y="600"/>
                  </a:lnTo>
                  <a:lnTo>
                    <a:pt x="477" y="608"/>
                  </a:lnTo>
                  <a:lnTo>
                    <a:pt x="464" y="615"/>
                  </a:lnTo>
                  <a:lnTo>
                    <a:pt x="449" y="622"/>
                  </a:lnTo>
                  <a:lnTo>
                    <a:pt x="435" y="628"/>
                  </a:lnTo>
                  <a:lnTo>
                    <a:pt x="420" y="633"/>
                  </a:lnTo>
                  <a:lnTo>
                    <a:pt x="404" y="637"/>
                  </a:lnTo>
                  <a:lnTo>
                    <a:pt x="389" y="641"/>
                  </a:lnTo>
                  <a:lnTo>
                    <a:pt x="373" y="643"/>
                  </a:lnTo>
                  <a:lnTo>
                    <a:pt x="357" y="646"/>
                  </a:lnTo>
                  <a:lnTo>
                    <a:pt x="340" y="647"/>
                  </a:lnTo>
                  <a:lnTo>
                    <a:pt x="324" y="647"/>
                  </a:lnTo>
                  <a:lnTo>
                    <a:pt x="306" y="647"/>
                  </a:lnTo>
                  <a:lnTo>
                    <a:pt x="290" y="646"/>
                  </a:lnTo>
                  <a:lnTo>
                    <a:pt x="273" y="643"/>
                  </a:lnTo>
                  <a:lnTo>
                    <a:pt x="257" y="641"/>
                  </a:lnTo>
                  <a:lnTo>
                    <a:pt x="242" y="637"/>
                  </a:lnTo>
                  <a:lnTo>
                    <a:pt x="226" y="633"/>
                  </a:lnTo>
                  <a:lnTo>
                    <a:pt x="211" y="628"/>
                  </a:lnTo>
                  <a:lnTo>
                    <a:pt x="197" y="622"/>
                  </a:lnTo>
                  <a:lnTo>
                    <a:pt x="183" y="615"/>
                  </a:lnTo>
                  <a:lnTo>
                    <a:pt x="169" y="608"/>
                  </a:lnTo>
                  <a:lnTo>
                    <a:pt x="155" y="600"/>
                  </a:lnTo>
                  <a:lnTo>
                    <a:pt x="142" y="592"/>
                  </a:lnTo>
                  <a:lnTo>
                    <a:pt x="129" y="583"/>
                  </a:lnTo>
                  <a:lnTo>
                    <a:pt x="117" y="573"/>
                  </a:lnTo>
                  <a:lnTo>
                    <a:pt x="105" y="563"/>
                  </a:lnTo>
                  <a:lnTo>
                    <a:pt x="94" y="553"/>
                  </a:lnTo>
                  <a:lnTo>
                    <a:pt x="83" y="541"/>
                  </a:lnTo>
                  <a:lnTo>
                    <a:pt x="73" y="530"/>
                  </a:lnTo>
                  <a:lnTo>
                    <a:pt x="64" y="517"/>
                  </a:lnTo>
                  <a:lnTo>
                    <a:pt x="55" y="505"/>
                  </a:lnTo>
                  <a:lnTo>
                    <a:pt x="46" y="492"/>
                  </a:lnTo>
                  <a:lnTo>
                    <a:pt x="39" y="478"/>
                  </a:lnTo>
                  <a:lnTo>
                    <a:pt x="31" y="464"/>
                  </a:lnTo>
                  <a:lnTo>
                    <a:pt x="25" y="450"/>
                  </a:lnTo>
                  <a:lnTo>
                    <a:pt x="19" y="435"/>
                  </a:lnTo>
                  <a:lnTo>
                    <a:pt x="14" y="420"/>
                  </a:lnTo>
                  <a:lnTo>
                    <a:pt x="10" y="405"/>
                  </a:lnTo>
                  <a:lnTo>
                    <a:pt x="6" y="389"/>
                  </a:lnTo>
                  <a:lnTo>
                    <a:pt x="3" y="373"/>
                  </a:lnTo>
                  <a:lnTo>
                    <a:pt x="1" y="357"/>
                  </a:lnTo>
                  <a:lnTo>
                    <a:pt x="0" y="341"/>
                  </a:lnTo>
                  <a:lnTo>
                    <a:pt x="0" y="323"/>
                  </a:lnTo>
                  <a:close/>
                  <a:moveTo>
                    <a:pt x="1" y="323"/>
                  </a:moveTo>
                  <a:lnTo>
                    <a:pt x="1" y="307"/>
                  </a:lnTo>
                  <a:lnTo>
                    <a:pt x="3" y="290"/>
                  </a:lnTo>
                  <a:lnTo>
                    <a:pt x="5" y="274"/>
                  </a:lnTo>
                  <a:lnTo>
                    <a:pt x="8" y="258"/>
                  </a:lnTo>
                  <a:lnTo>
                    <a:pt x="11" y="243"/>
                  </a:lnTo>
                  <a:lnTo>
                    <a:pt x="15" y="228"/>
                  </a:lnTo>
                  <a:lnTo>
                    <a:pt x="20" y="213"/>
                  </a:lnTo>
                  <a:lnTo>
                    <a:pt x="26" y="198"/>
                  </a:lnTo>
                  <a:lnTo>
                    <a:pt x="33" y="184"/>
                  </a:lnTo>
                  <a:lnTo>
                    <a:pt x="40" y="170"/>
                  </a:lnTo>
                  <a:lnTo>
                    <a:pt x="48" y="156"/>
                  </a:lnTo>
                  <a:lnTo>
                    <a:pt x="56" y="143"/>
                  </a:lnTo>
                  <a:lnTo>
                    <a:pt x="65" y="131"/>
                  </a:lnTo>
                  <a:lnTo>
                    <a:pt x="74" y="119"/>
                  </a:lnTo>
                  <a:lnTo>
                    <a:pt x="85" y="107"/>
                  </a:lnTo>
                  <a:lnTo>
                    <a:pt x="95" y="96"/>
                  </a:lnTo>
                  <a:lnTo>
                    <a:pt x="106" y="85"/>
                  </a:lnTo>
                  <a:lnTo>
                    <a:pt x="118" y="75"/>
                  </a:lnTo>
                  <a:lnTo>
                    <a:pt x="130" y="66"/>
                  </a:lnTo>
                  <a:lnTo>
                    <a:pt x="143" y="57"/>
                  </a:lnTo>
                  <a:lnTo>
                    <a:pt x="156" y="48"/>
                  </a:lnTo>
                  <a:lnTo>
                    <a:pt x="169" y="40"/>
                  </a:lnTo>
                  <a:lnTo>
                    <a:pt x="183" y="33"/>
                  </a:lnTo>
                  <a:lnTo>
                    <a:pt x="197" y="27"/>
                  </a:lnTo>
                  <a:lnTo>
                    <a:pt x="212" y="21"/>
                  </a:lnTo>
                  <a:lnTo>
                    <a:pt x="227" y="16"/>
                  </a:lnTo>
                  <a:lnTo>
                    <a:pt x="242" y="12"/>
                  </a:lnTo>
                  <a:lnTo>
                    <a:pt x="258" y="8"/>
                  </a:lnTo>
                  <a:lnTo>
                    <a:pt x="274" y="5"/>
                  </a:lnTo>
                  <a:lnTo>
                    <a:pt x="290" y="3"/>
                  </a:lnTo>
                  <a:lnTo>
                    <a:pt x="306" y="2"/>
                  </a:lnTo>
                  <a:lnTo>
                    <a:pt x="324" y="2"/>
                  </a:lnTo>
                  <a:lnTo>
                    <a:pt x="340" y="2"/>
                  </a:lnTo>
                  <a:lnTo>
                    <a:pt x="356" y="3"/>
                  </a:lnTo>
                  <a:lnTo>
                    <a:pt x="373" y="5"/>
                  </a:lnTo>
                  <a:lnTo>
                    <a:pt x="388" y="8"/>
                  </a:lnTo>
                  <a:lnTo>
                    <a:pt x="404" y="12"/>
                  </a:lnTo>
                  <a:lnTo>
                    <a:pt x="419" y="16"/>
                  </a:lnTo>
                  <a:lnTo>
                    <a:pt x="434" y="21"/>
                  </a:lnTo>
                  <a:lnTo>
                    <a:pt x="449" y="27"/>
                  </a:lnTo>
                  <a:lnTo>
                    <a:pt x="463" y="33"/>
                  </a:lnTo>
                  <a:lnTo>
                    <a:pt x="477" y="40"/>
                  </a:lnTo>
                  <a:lnTo>
                    <a:pt x="490" y="48"/>
                  </a:lnTo>
                  <a:lnTo>
                    <a:pt x="503" y="57"/>
                  </a:lnTo>
                  <a:lnTo>
                    <a:pt x="516" y="66"/>
                  </a:lnTo>
                  <a:lnTo>
                    <a:pt x="528" y="75"/>
                  </a:lnTo>
                  <a:lnTo>
                    <a:pt x="540" y="85"/>
                  </a:lnTo>
                  <a:lnTo>
                    <a:pt x="551" y="96"/>
                  </a:lnTo>
                  <a:lnTo>
                    <a:pt x="562" y="107"/>
                  </a:lnTo>
                  <a:lnTo>
                    <a:pt x="572" y="119"/>
                  </a:lnTo>
                  <a:lnTo>
                    <a:pt x="581" y="131"/>
                  </a:lnTo>
                  <a:lnTo>
                    <a:pt x="590" y="143"/>
                  </a:lnTo>
                  <a:lnTo>
                    <a:pt x="599" y="156"/>
                  </a:lnTo>
                  <a:lnTo>
                    <a:pt x="606" y="170"/>
                  </a:lnTo>
                  <a:lnTo>
                    <a:pt x="613" y="184"/>
                  </a:lnTo>
                  <a:lnTo>
                    <a:pt x="620" y="198"/>
                  </a:lnTo>
                  <a:lnTo>
                    <a:pt x="626" y="213"/>
                  </a:lnTo>
                  <a:lnTo>
                    <a:pt x="631" y="228"/>
                  </a:lnTo>
                  <a:lnTo>
                    <a:pt x="635" y="243"/>
                  </a:lnTo>
                  <a:lnTo>
                    <a:pt x="639" y="258"/>
                  </a:lnTo>
                  <a:lnTo>
                    <a:pt x="641" y="274"/>
                  </a:lnTo>
                  <a:lnTo>
                    <a:pt x="643" y="290"/>
                  </a:lnTo>
                  <a:lnTo>
                    <a:pt x="645" y="307"/>
                  </a:lnTo>
                  <a:lnTo>
                    <a:pt x="645" y="323"/>
                  </a:lnTo>
                  <a:lnTo>
                    <a:pt x="645" y="341"/>
                  </a:lnTo>
                  <a:lnTo>
                    <a:pt x="643" y="357"/>
                  </a:lnTo>
                  <a:lnTo>
                    <a:pt x="641" y="373"/>
                  </a:lnTo>
                  <a:lnTo>
                    <a:pt x="639" y="389"/>
                  </a:lnTo>
                  <a:lnTo>
                    <a:pt x="635" y="405"/>
                  </a:lnTo>
                  <a:lnTo>
                    <a:pt x="631" y="420"/>
                  </a:lnTo>
                  <a:lnTo>
                    <a:pt x="626" y="435"/>
                  </a:lnTo>
                  <a:lnTo>
                    <a:pt x="620" y="449"/>
                  </a:lnTo>
                  <a:lnTo>
                    <a:pt x="613" y="464"/>
                  </a:lnTo>
                  <a:lnTo>
                    <a:pt x="606" y="478"/>
                  </a:lnTo>
                  <a:lnTo>
                    <a:pt x="599" y="491"/>
                  </a:lnTo>
                  <a:lnTo>
                    <a:pt x="590" y="504"/>
                  </a:lnTo>
                  <a:lnTo>
                    <a:pt x="581" y="517"/>
                  </a:lnTo>
                  <a:lnTo>
                    <a:pt x="572" y="529"/>
                  </a:lnTo>
                  <a:lnTo>
                    <a:pt x="562" y="540"/>
                  </a:lnTo>
                  <a:lnTo>
                    <a:pt x="551" y="552"/>
                  </a:lnTo>
                  <a:lnTo>
                    <a:pt x="540" y="562"/>
                  </a:lnTo>
                  <a:lnTo>
                    <a:pt x="528" y="572"/>
                  </a:lnTo>
                  <a:lnTo>
                    <a:pt x="516" y="582"/>
                  </a:lnTo>
                  <a:lnTo>
                    <a:pt x="503" y="591"/>
                  </a:lnTo>
                  <a:lnTo>
                    <a:pt x="490" y="599"/>
                  </a:lnTo>
                  <a:lnTo>
                    <a:pt x="477" y="607"/>
                  </a:lnTo>
                  <a:lnTo>
                    <a:pt x="463" y="614"/>
                  </a:lnTo>
                  <a:lnTo>
                    <a:pt x="449" y="621"/>
                  </a:lnTo>
                  <a:lnTo>
                    <a:pt x="434" y="626"/>
                  </a:lnTo>
                  <a:lnTo>
                    <a:pt x="419" y="631"/>
                  </a:lnTo>
                  <a:lnTo>
                    <a:pt x="404" y="636"/>
                  </a:lnTo>
                  <a:lnTo>
                    <a:pt x="388" y="639"/>
                  </a:lnTo>
                  <a:lnTo>
                    <a:pt x="373" y="642"/>
                  </a:lnTo>
                  <a:lnTo>
                    <a:pt x="356" y="644"/>
                  </a:lnTo>
                  <a:lnTo>
                    <a:pt x="340" y="645"/>
                  </a:lnTo>
                  <a:lnTo>
                    <a:pt x="324" y="646"/>
                  </a:lnTo>
                  <a:lnTo>
                    <a:pt x="306" y="645"/>
                  </a:lnTo>
                  <a:lnTo>
                    <a:pt x="290" y="644"/>
                  </a:lnTo>
                  <a:lnTo>
                    <a:pt x="274" y="642"/>
                  </a:lnTo>
                  <a:lnTo>
                    <a:pt x="258" y="639"/>
                  </a:lnTo>
                  <a:lnTo>
                    <a:pt x="242" y="636"/>
                  </a:lnTo>
                  <a:lnTo>
                    <a:pt x="227" y="631"/>
                  </a:lnTo>
                  <a:lnTo>
                    <a:pt x="212" y="626"/>
                  </a:lnTo>
                  <a:lnTo>
                    <a:pt x="197" y="621"/>
                  </a:lnTo>
                  <a:lnTo>
                    <a:pt x="183" y="614"/>
                  </a:lnTo>
                  <a:lnTo>
                    <a:pt x="169" y="607"/>
                  </a:lnTo>
                  <a:lnTo>
                    <a:pt x="156" y="599"/>
                  </a:lnTo>
                  <a:lnTo>
                    <a:pt x="143" y="591"/>
                  </a:lnTo>
                  <a:lnTo>
                    <a:pt x="130" y="582"/>
                  </a:lnTo>
                  <a:lnTo>
                    <a:pt x="118" y="572"/>
                  </a:lnTo>
                  <a:lnTo>
                    <a:pt x="106" y="562"/>
                  </a:lnTo>
                  <a:lnTo>
                    <a:pt x="95" y="552"/>
                  </a:lnTo>
                  <a:lnTo>
                    <a:pt x="85" y="540"/>
                  </a:lnTo>
                  <a:lnTo>
                    <a:pt x="74" y="529"/>
                  </a:lnTo>
                  <a:lnTo>
                    <a:pt x="65" y="517"/>
                  </a:lnTo>
                  <a:lnTo>
                    <a:pt x="56" y="504"/>
                  </a:lnTo>
                  <a:lnTo>
                    <a:pt x="48" y="491"/>
                  </a:lnTo>
                  <a:lnTo>
                    <a:pt x="40" y="478"/>
                  </a:lnTo>
                  <a:lnTo>
                    <a:pt x="33" y="464"/>
                  </a:lnTo>
                  <a:lnTo>
                    <a:pt x="26" y="449"/>
                  </a:lnTo>
                  <a:lnTo>
                    <a:pt x="20" y="435"/>
                  </a:lnTo>
                  <a:lnTo>
                    <a:pt x="15" y="420"/>
                  </a:lnTo>
                  <a:lnTo>
                    <a:pt x="11" y="405"/>
                  </a:lnTo>
                  <a:lnTo>
                    <a:pt x="8" y="389"/>
                  </a:lnTo>
                  <a:lnTo>
                    <a:pt x="5" y="373"/>
                  </a:lnTo>
                  <a:lnTo>
                    <a:pt x="3" y="357"/>
                  </a:lnTo>
                  <a:lnTo>
                    <a:pt x="1" y="341"/>
                  </a:lnTo>
                  <a:lnTo>
                    <a:pt x="1" y="3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67" name="Freeform 292"/>
            <p:cNvSpPr>
              <a:spLocks noEditPoints="1"/>
            </p:cNvSpPr>
            <p:nvPr/>
          </p:nvSpPr>
          <p:spPr bwMode="auto">
            <a:xfrm>
              <a:off x="2579" y="2067"/>
              <a:ext cx="570" cy="570"/>
            </a:xfrm>
            <a:custGeom>
              <a:avLst/>
              <a:gdLst>
                <a:gd name="T0" fmla="*/ 4 w 644"/>
                <a:gd name="T1" fmla="*/ 178 h 644"/>
                <a:gd name="T2" fmla="*/ 22 w 644"/>
                <a:gd name="T3" fmla="*/ 127 h 644"/>
                <a:gd name="T4" fmla="*/ 51 w 644"/>
                <a:gd name="T5" fmla="*/ 81 h 644"/>
                <a:gd name="T6" fmla="*/ 89 w 644"/>
                <a:gd name="T7" fmla="*/ 44 h 644"/>
                <a:gd name="T8" fmla="*/ 135 w 644"/>
                <a:gd name="T9" fmla="*/ 17 h 644"/>
                <a:gd name="T10" fmla="*/ 189 w 644"/>
                <a:gd name="T11" fmla="*/ 3 h 644"/>
                <a:gd name="T12" fmla="*/ 246 w 644"/>
                <a:gd name="T13" fmla="*/ 1 h 644"/>
                <a:gd name="T14" fmla="*/ 300 w 644"/>
                <a:gd name="T15" fmla="*/ 13 h 644"/>
                <a:gd name="T16" fmla="*/ 348 w 644"/>
                <a:gd name="T17" fmla="*/ 38 h 644"/>
                <a:gd name="T18" fmla="*/ 389 w 644"/>
                <a:gd name="T19" fmla="*/ 73 h 644"/>
                <a:gd name="T20" fmla="*/ 420 w 644"/>
                <a:gd name="T21" fmla="*/ 117 h 644"/>
                <a:gd name="T22" fmla="*/ 440 w 644"/>
                <a:gd name="T23" fmla="*/ 167 h 644"/>
                <a:gd name="T24" fmla="*/ 447 w 644"/>
                <a:gd name="T25" fmla="*/ 222 h 644"/>
                <a:gd name="T26" fmla="*/ 440 w 644"/>
                <a:gd name="T27" fmla="*/ 280 h 644"/>
                <a:gd name="T28" fmla="*/ 420 w 644"/>
                <a:gd name="T29" fmla="*/ 330 h 644"/>
                <a:gd name="T30" fmla="*/ 389 w 644"/>
                <a:gd name="T31" fmla="*/ 373 h 644"/>
                <a:gd name="T32" fmla="*/ 348 w 644"/>
                <a:gd name="T33" fmla="*/ 408 h 644"/>
                <a:gd name="T34" fmla="*/ 300 w 644"/>
                <a:gd name="T35" fmla="*/ 433 h 644"/>
                <a:gd name="T36" fmla="*/ 246 w 644"/>
                <a:gd name="T37" fmla="*/ 445 h 644"/>
                <a:gd name="T38" fmla="*/ 189 w 644"/>
                <a:gd name="T39" fmla="*/ 443 h 644"/>
                <a:gd name="T40" fmla="*/ 135 w 644"/>
                <a:gd name="T41" fmla="*/ 429 h 644"/>
                <a:gd name="T42" fmla="*/ 89 w 644"/>
                <a:gd name="T43" fmla="*/ 402 h 644"/>
                <a:gd name="T44" fmla="*/ 51 w 644"/>
                <a:gd name="T45" fmla="*/ 365 h 644"/>
                <a:gd name="T46" fmla="*/ 22 w 644"/>
                <a:gd name="T47" fmla="*/ 320 h 644"/>
                <a:gd name="T48" fmla="*/ 4 w 644"/>
                <a:gd name="T49" fmla="*/ 269 h 644"/>
                <a:gd name="T50" fmla="*/ 1 w 644"/>
                <a:gd name="T51" fmla="*/ 222 h 644"/>
                <a:gd name="T52" fmla="*/ 8 w 644"/>
                <a:gd name="T53" fmla="*/ 167 h 644"/>
                <a:gd name="T54" fmla="*/ 27 w 644"/>
                <a:gd name="T55" fmla="*/ 118 h 644"/>
                <a:gd name="T56" fmla="*/ 51 w 644"/>
                <a:gd name="T57" fmla="*/ 81 h 644"/>
                <a:gd name="T58" fmla="*/ 90 w 644"/>
                <a:gd name="T59" fmla="*/ 45 h 644"/>
                <a:gd name="T60" fmla="*/ 127 w 644"/>
                <a:gd name="T61" fmla="*/ 23 h 644"/>
                <a:gd name="T62" fmla="*/ 178 w 644"/>
                <a:gd name="T63" fmla="*/ 5 h 644"/>
                <a:gd name="T64" fmla="*/ 235 w 644"/>
                <a:gd name="T65" fmla="*/ 1 h 644"/>
                <a:gd name="T66" fmla="*/ 289 w 644"/>
                <a:gd name="T67" fmla="*/ 11 h 644"/>
                <a:gd name="T68" fmla="*/ 339 w 644"/>
                <a:gd name="T69" fmla="*/ 33 h 644"/>
                <a:gd name="T70" fmla="*/ 373 w 644"/>
                <a:gd name="T71" fmla="*/ 58 h 644"/>
                <a:gd name="T72" fmla="*/ 407 w 644"/>
                <a:gd name="T73" fmla="*/ 99 h 644"/>
                <a:gd name="T74" fmla="*/ 428 w 644"/>
                <a:gd name="T75" fmla="*/ 136 h 644"/>
                <a:gd name="T76" fmla="*/ 443 w 644"/>
                <a:gd name="T77" fmla="*/ 189 h 644"/>
                <a:gd name="T78" fmla="*/ 444 w 644"/>
                <a:gd name="T79" fmla="*/ 246 h 644"/>
                <a:gd name="T80" fmla="*/ 432 w 644"/>
                <a:gd name="T81" fmla="*/ 299 h 644"/>
                <a:gd name="T82" fmla="*/ 407 w 644"/>
                <a:gd name="T83" fmla="*/ 347 h 644"/>
                <a:gd name="T84" fmla="*/ 381 w 644"/>
                <a:gd name="T85" fmla="*/ 381 h 644"/>
                <a:gd name="T86" fmla="*/ 343 w 644"/>
                <a:gd name="T87" fmla="*/ 411 h 644"/>
                <a:gd name="T88" fmla="*/ 300 w 644"/>
                <a:gd name="T89" fmla="*/ 432 h 644"/>
                <a:gd name="T90" fmla="*/ 246 w 644"/>
                <a:gd name="T91" fmla="*/ 444 h 644"/>
                <a:gd name="T92" fmla="*/ 189 w 644"/>
                <a:gd name="T93" fmla="*/ 443 h 644"/>
                <a:gd name="T94" fmla="*/ 136 w 644"/>
                <a:gd name="T95" fmla="*/ 428 h 644"/>
                <a:gd name="T96" fmla="*/ 94 w 644"/>
                <a:gd name="T97" fmla="*/ 404 h 644"/>
                <a:gd name="T98" fmla="*/ 58 w 644"/>
                <a:gd name="T99" fmla="*/ 372 h 644"/>
                <a:gd name="T100" fmla="*/ 33 w 644"/>
                <a:gd name="T101" fmla="*/ 338 h 644"/>
                <a:gd name="T102" fmla="*/ 11 w 644"/>
                <a:gd name="T103" fmla="*/ 289 h 644"/>
                <a:gd name="T104" fmla="*/ 2 w 644"/>
                <a:gd name="T105" fmla="*/ 235 h 6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4"/>
                <a:gd name="T160" fmla="*/ 0 h 644"/>
                <a:gd name="T161" fmla="*/ 644 w 644"/>
                <a:gd name="T162" fmla="*/ 644 h 6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4" h="644">
                  <a:moveTo>
                    <a:pt x="0" y="321"/>
                  </a:moveTo>
                  <a:lnTo>
                    <a:pt x="0" y="305"/>
                  </a:lnTo>
                  <a:lnTo>
                    <a:pt x="2" y="288"/>
                  </a:lnTo>
                  <a:lnTo>
                    <a:pt x="4" y="272"/>
                  </a:lnTo>
                  <a:lnTo>
                    <a:pt x="7" y="256"/>
                  </a:lnTo>
                  <a:lnTo>
                    <a:pt x="10" y="241"/>
                  </a:lnTo>
                  <a:lnTo>
                    <a:pt x="14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9" y="168"/>
                  </a:lnTo>
                  <a:lnTo>
                    <a:pt x="47" y="154"/>
                  </a:lnTo>
                  <a:lnTo>
                    <a:pt x="55" y="141"/>
                  </a:lnTo>
                  <a:lnTo>
                    <a:pt x="64" y="129"/>
                  </a:lnTo>
                  <a:lnTo>
                    <a:pt x="73" y="117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55" y="46"/>
                  </a:lnTo>
                  <a:lnTo>
                    <a:pt x="168" y="38"/>
                  </a:lnTo>
                  <a:lnTo>
                    <a:pt x="182" y="31"/>
                  </a:lnTo>
                  <a:lnTo>
                    <a:pt x="196" y="25"/>
                  </a:lnTo>
                  <a:lnTo>
                    <a:pt x="211" y="19"/>
                  </a:lnTo>
                  <a:lnTo>
                    <a:pt x="226" y="14"/>
                  </a:lnTo>
                  <a:lnTo>
                    <a:pt x="241" y="10"/>
                  </a:lnTo>
                  <a:lnTo>
                    <a:pt x="257" y="6"/>
                  </a:lnTo>
                  <a:lnTo>
                    <a:pt x="273" y="3"/>
                  </a:lnTo>
                  <a:lnTo>
                    <a:pt x="289" y="1"/>
                  </a:lnTo>
                  <a:lnTo>
                    <a:pt x="305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1"/>
                  </a:lnTo>
                  <a:lnTo>
                    <a:pt x="372" y="3"/>
                  </a:lnTo>
                  <a:lnTo>
                    <a:pt x="387" y="6"/>
                  </a:lnTo>
                  <a:lnTo>
                    <a:pt x="403" y="10"/>
                  </a:lnTo>
                  <a:lnTo>
                    <a:pt x="418" y="14"/>
                  </a:lnTo>
                  <a:lnTo>
                    <a:pt x="433" y="19"/>
                  </a:lnTo>
                  <a:lnTo>
                    <a:pt x="448" y="25"/>
                  </a:lnTo>
                  <a:lnTo>
                    <a:pt x="462" y="31"/>
                  </a:lnTo>
                  <a:lnTo>
                    <a:pt x="476" y="38"/>
                  </a:lnTo>
                  <a:lnTo>
                    <a:pt x="489" y="46"/>
                  </a:lnTo>
                  <a:lnTo>
                    <a:pt x="502" y="55"/>
                  </a:lnTo>
                  <a:lnTo>
                    <a:pt x="515" y="64"/>
                  </a:lnTo>
                  <a:lnTo>
                    <a:pt x="527" y="73"/>
                  </a:lnTo>
                  <a:lnTo>
                    <a:pt x="539" y="83"/>
                  </a:lnTo>
                  <a:lnTo>
                    <a:pt x="550" y="94"/>
                  </a:lnTo>
                  <a:lnTo>
                    <a:pt x="561" y="105"/>
                  </a:lnTo>
                  <a:lnTo>
                    <a:pt x="571" y="117"/>
                  </a:lnTo>
                  <a:lnTo>
                    <a:pt x="580" y="129"/>
                  </a:lnTo>
                  <a:lnTo>
                    <a:pt x="589" y="141"/>
                  </a:lnTo>
                  <a:lnTo>
                    <a:pt x="598" y="154"/>
                  </a:lnTo>
                  <a:lnTo>
                    <a:pt x="605" y="168"/>
                  </a:lnTo>
                  <a:lnTo>
                    <a:pt x="612" y="182"/>
                  </a:lnTo>
                  <a:lnTo>
                    <a:pt x="619" y="196"/>
                  </a:lnTo>
                  <a:lnTo>
                    <a:pt x="625" y="211"/>
                  </a:lnTo>
                  <a:lnTo>
                    <a:pt x="630" y="226"/>
                  </a:lnTo>
                  <a:lnTo>
                    <a:pt x="634" y="241"/>
                  </a:lnTo>
                  <a:lnTo>
                    <a:pt x="638" y="256"/>
                  </a:lnTo>
                  <a:lnTo>
                    <a:pt x="640" y="272"/>
                  </a:lnTo>
                  <a:lnTo>
                    <a:pt x="642" y="288"/>
                  </a:lnTo>
                  <a:lnTo>
                    <a:pt x="644" y="305"/>
                  </a:lnTo>
                  <a:lnTo>
                    <a:pt x="644" y="321"/>
                  </a:lnTo>
                  <a:lnTo>
                    <a:pt x="644" y="339"/>
                  </a:lnTo>
                  <a:lnTo>
                    <a:pt x="642" y="355"/>
                  </a:lnTo>
                  <a:lnTo>
                    <a:pt x="640" y="371"/>
                  </a:lnTo>
                  <a:lnTo>
                    <a:pt x="638" y="387"/>
                  </a:lnTo>
                  <a:lnTo>
                    <a:pt x="634" y="403"/>
                  </a:lnTo>
                  <a:lnTo>
                    <a:pt x="630" y="418"/>
                  </a:lnTo>
                  <a:lnTo>
                    <a:pt x="625" y="433"/>
                  </a:lnTo>
                  <a:lnTo>
                    <a:pt x="619" y="447"/>
                  </a:lnTo>
                  <a:lnTo>
                    <a:pt x="612" y="462"/>
                  </a:lnTo>
                  <a:lnTo>
                    <a:pt x="605" y="476"/>
                  </a:lnTo>
                  <a:lnTo>
                    <a:pt x="598" y="489"/>
                  </a:lnTo>
                  <a:lnTo>
                    <a:pt x="589" y="502"/>
                  </a:lnTo>
                  <a:lnTo>
                    <a:pt x="580" y="515"/>
                  </a:lnTo>
                  <a:lnTo>
                    <a:pt x="571" y="527"/>
                  </a:lnTo>
                  <a:lnTo>
                    <a:pt x="561" y="538"/>
                  </a:lnTo>
                  <a:lnTo>
                    <a:pt x="550" y="550"/>
                  </a:lnTo>
                  <a:lnTo>
                    <a:pt x="539" y="560"/>
                  </a:lnTo>
                  <a:lnTo>
                    <a:pt x="527" y="570"/>
                  </a:lnTo>
                  <a:lnTo>
                    <a:pt x="515" y="580"/>
                  </a:lnTo>
                  <a:lnTo>
                    <a:pt x="502" y="589"/>
                  </a:lnTo>
                  <a:lnTo>
                    <a:pt x="489" y="597"/>
                  </a:lnTo>
                  <a:lnTo>
                    <a:pt x="476" y="605"/>
                  </a:lnTo>
                  <a:lnTo>
                    <a:pt x="462" y="612"/>
                  </a:lnTo>
                  <a:lnTo>
                    <a:pt x="448" y="619"/>
                  </a:lnTo>
                  <a:lnTo>
                    <a:pt x="433" y="624"/>
                  </a:lnTo>
                  <a:lnTo>
                    <a:pt x="418" y="629"/>
                  </a:lnTo>
                  <a:lnTo>
                    <a:pt x="403" y="634"/>
                  </a:lnTo>
                  <a:lnTo>
                    <a:pt x="387" y="637"/>
                  </a:lnTo>
                  <a:lnTo>
                    <a:pt x="372" y="640"/>
                  </a:lnTo>
                  <a:lnTo>
                    <a:pt x="355" y="642"/>
                  </a:lnTo>
                  <a:lnTo>
                    <a:pt x="339" y="643"/>
                  </a:lnTo>
                  <a:lnTo>
                    <a:pt x="323" y="644"/>
                  </a:lnTo>
                  <a:lnTo>
                    <a:pt x="305" y="643"/>
                  </a:lnTo>
                  <a:lnTo>
                    <a:pt x="289" y="642"/>
                  </a:lnTo>
                  <a:lnTo>
                    <a:pt x="273" y="640"/>
                  </a:lnTo>
                  <a:lnTo>
                    <a:pt x="257" y="637"/>
                  </a:lnTo>
                  <a:lnTo>
                    <a:pt x="241" y="634"/>
                  </a:lnTo>
                  <a:lnTo>
                    <a:pt x="226" y="629"/>
                  </a:lnTo>
                  <a:lnTo>
                    <a:pt x="211" y="624"/>
                  </a:lnTo>
                  <a:lnTo>
                    <a:pt x="196" y="619"/>
                  </a:lnTo>
                  <a:lnTo>
                    <a:pt x="182" y="612"/>
                  </a:lnTo>
                  <a:lnTo>
                    <a:pt x="168" y="605"/>
                  </a:lnTo>
                  <a:lnTo>
                    <a:pt x="155" y="597"/>
                  </a:lnTo>
                  <a:lnTo>
                    <a:pt x="142" y="589"/>
                  </a:lnTo>
                  <a:lnTo>
                    <a:pt x="129" y="580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4" y="550"/>
                  </a:lnTo>
                  <a:lnTo>
                    <a:pt x="84" y="538"/>
                  </a:lnTo>
                  <a:lnTo>
                    <a:pt x="73" y="527"/>
                  </a:lnTo>
                  <a:lnTo>
                    <a:pt x="64" y="515"/>
                  </a:lnTo>
                  <a:lnTo>
                    <a:pt x="55" y="502"/>
                  </a:lnTo>
                  <a:lnTo>
                    <a:pt x="47" y="489"/>
                  </a:lnTo>
                  <a:lnTo>
                    <a:pt x="39" y="476"/>
                  </a:lnTo>
                  <a:lnTo>
                    <a:pt x="32" y="462"/>
                  </a:lnTo>
                  <a:lnTo>
                    <a:pt x="25" y="447"/>
                  </a:lnTo>
                  <a:lnTo>
                    <a:pt x="19" y="433"/>
                  </a:lnTo>
                  <a:lnTo>
                    <a:pt x="14" y="418"/>
                  </a:lnTo>
                  <a:lnTo>
                    <a:pt x="10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2" y="355"/>
                  </a:lnTo>
                  <a:lnTo>
                    <a:pt x="0" y="339"/>
                  </a:lnTo>
                  <a:lnTo>
                    <a:pt x="0" y="321"/>
                  </a:lnTo>
                  <a:close/>
                  <a:moveTo>
                    <a:pt x="1" y="321"/>
                  </a:moveTo>
                  <a:lnTo>
                    <a:pt x="2" y="305"/>
                  </a:lnTo>
                  <a:lnTo>
                    <a:pt x="3" y="288"/>
                  </a:lnTo>
                  <a:lnTo>
                    <a:pt x="5" y="272"/>
                  </a:lnTo>
                  <a:lnTo>
                    <a:pt x="8" y="257"/>
                  </a:lnTo>
                  <a:lnTo>
                    <a:pt x="11" y="241"/>
                  </a:lnTo>
                  <a:lnTo>
                    <a:pt x="16" y="226"/>
                  </a:lnTo>
                  <a:lnTo>
                    <a:pt x="21" y="211"/>
                  </a:lnTo>
                  <a:lnTo>
                    <a:pt x="27" y="197"/>
                  </a:lnTo>
                  <a:lnTo>
                    <a:pt x="33" y="182"/>
                  </a:lnTo>
                  <a:lnTo>
                    <a:pt x="40" y="169"/>
                  </a:lnTo>
                  <a:lnTo>
                    <a:pt x="48" y="155"/>
                  </a:lnTo>
                  <a:lnTo>
                    <a:pt x="56" y="142"/>
                  </a:lnTo>
                  <a:lnTo>
                    <a:pt x="60" y="136"/>
                  </a:lnTo>
                  <a:lnTo>
                    <a:pt x="65" y="130"/>
                  </a:lnTo>
                  <a:lnTo>
                    <a:pt x="74" y="118"/>
                  </a:lnTo>
                  <a:lnTo>
                    <a:pt x="85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5"/>
                  </a:lnTo>
                  <a:lnTo>
                    <a:pt x="143" y="56"/>
                  </a:lnTo>
                  <a:lnTo>
                    <a:pt x="149" y="52"/>
                  </a:lnTo>
                  <a:lnTo>
                    <a:pt x="156" y="47"/>
                  </a:lnTo>
                  <a:lnTo>
                    <a:pt x="169" y="40"/>
                  </a:lnTo>
                  <a:lnTo>
                    <a:pt x="183" y="33"/>
                  </a:lnTo>
                  <a:lnTo>
                    <a:pt x="197" y="26"/>
                  </a:lnTo>
                  <a:lnTo>
                    <a:pt x="211" y="21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7" y="8"/>
                  </a:lnTo>
                  <a:lnTo>
                    <a:pt x="273" y="5"/>
                  </a:lnTo>
                  <a:lnTo>
                    <a:pt x="289" y="3"/>
                  </a:lnTo>
                  <a:lnTo>
                    <a:pt x="305" y="1"/>
                  </a:lnTo>
                  <a:lnTo>
                    <a:pt x="323" y="1"/>
                  </a:lnTo>
                  <a:lnTo>
                    <a:pt x="339" y="1"/>
                  </a:lnTo>
                  <a:lnTo>
                    <a:pt x="355" y="3"/>
                  </a:lnTo>
                  <a:lnTo>
                    <a:pt x="371" y="5"/>
                  </a:lnTo>
                  <a:lnTo>
                    <a:pt x="387" y="8"/>
                  </a:lnTo>
                  <a:lnTo>
                    <a:pt x="403" y="11"/>
                  </a:lnTo>
                  <a:lnTo>
                    <a:pt x="418" y="15"/>
                  </a:lnTo>
                  <a:lnTo>
                    <a:pt x="433" y="21"/>
                  </a:lnTo>
                  <a:lnTo>
                    <a:pt x="447" y="26"/>
                  </a:lnTo>
                  <a:lnTo>
                    <a:pt x="461" y="33"/>
                  </a:lnTo>
                  <a:lnTo>
                    <a:pt x="475" y="40"/>
                  </a:lnTo>
                  <a:lnTo>
                    <a:pt x="489" y="47"/>
                  </a:lnTo>
                  <a:lnTo>
                    <a:pt x="502" y="56"/>
                  </a:lnTo>
                  <a:lnTo>
                    <a:pt x="508" y="60"/>
                  </a:lnTo>
                  <a:lnTo>
                    <a:pt x="514" y="65"/>
                  </a:lnTo>
                  <a:lnTo>
                    <a:pt x="526" y="74"/>
                  </a:lnTo>
                  <a:lnTo>
                    <a:pt x="538" y="84"/>
                  </a:lnTo>
                  <a:lnTo>
                    <a:pt x="549" y="95"/>
                  </a:lnTo>
                  <a:lnTo>
                    <a:pt x="560" y="106"/>
                  </a:lnTo>
                  <a:lnTo>
                    <a:pt x="570" y="118"/>
                  </a:lnTo>
                  <a:lnTo>
                    <a:pt x="579" y="130"/>
                  </a:lnTo>
                  <a:lnTo>
                    <a:pt x="588" y="142"/>
                  </a:lnTo>
                  <a:lnTo>
                    <a:pt x="592" y="149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2"/>
                  </a:lnTo>
                  <a:lnTo>
                    <a:pt x="618" y="197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3" y="241"/>
                  </a:lnTo>
                  <a:lnTo>
                    <a:pt x="636" y="257"/>
                  </a:lnTo>
                  <a:lnTo>
                    <a:pt x="639" y="272"/>
                  </a:lnTo>
                  <a:lnTo>
                    <a:pt x="641" y="288"/>
                  </a:lnTo>
                  <a:lnTo>
                    <a:pt x="642" y="305"/>
                  </a:lnTo>
                  <a:lnTo>
                    <a:pt x="643" y="321"/>
                  </a:lnTo>
                  <a:lnTo>
                    <a:pt x="642" y="339"/>
                  </a:lnTo>
                  <a:lnTo>
                    <a:pt x="641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3" y="402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5"/>
                  </a:lnTo>
                  <a:lnTo>
                    <a:pt x="596" y="488"/>
                  </a:lnTo>
                  <a:lnTo>
                    <a:pt x="588" y="501"/>
                  </a:lnTo>
                  <a:lnTo>
                    <a:pt x="584" y="508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60" y="537"/>
                  </a:lnTo>
                  <a:lnTo>
                    <a:pt x="549" y="549"/>
                  </a:lnTo>
                  <a:lnTo>
                    <a:pt x="538" y="559"/>
                  </a:lnTo>
                  <a:lnTo>
                    <a:pt x="526" y="569"/>
                  </a:lnTo>
                  <a:lnTo>
                    <a:pt x="514" y="579"/>
                  </a:lnTo>
                  <a:lnTo>
                    <a:pt x="502" y="588"/>
                  </a:lnTo>
                  <a:lnTo>
                    <a:pt x="495" y="592"/>
                  </a:lnTo>
                  <a:lnTo>
                    <a:pt x="489" y="596"/>
                  </a:lnTo>
                  <a:lnTo>
                    <a:pt x="475" y="604"/>
                  </a:lnTo>
                  <a:lnTo>
                    <a:pt x="461" y="611"/>
                  </a:lnTo>
                  <a:lnTo>
                    <a:pt x="447" y="617"/>
                  </a:lnTo>
                  <a:lnTo>
                    <a:pt x="433" y="623"/>
                  </a:lnTo>
                  <a:lnTo>
                    <a:pt x="418" y="628"/>
                  </a:lnTo>
                  <a:lnTo>
                    <a:pt x="403" y="632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55" y="641"/>
                  </a:lnTo>
                  <a:lnTo>
                    <a:pt x="339" y="642"/>
                  </a:lnTo>
                  <a:lnTo>
                    <a:pt x="323" y="642"/>
                  </a:lnTo>
                  <a:lnTo>
                    <a:pt x="305" y="642"/>
                  </a:lnTo>
                  <a:lnTo>
                    <a:pt x="289" y="641"/>
                  </a:lnTo>
                  <a:lnTo>
                    <a:pt x="273" y="639"/>
                  </a:lnTo>
                  <a:lnTo>
                    <a:pt x="257" y="636"/>
                  </a:lnTo>
                  <a:lnTo>
                    <a:pt x="242" y="632"/>
                  </a:lnTo>
                  <a:lnTo>
                    <a:pt x="226" y="628"/>
                  </a:lnTo>
                  <a:lnTo>
                    <a:pt x="211" y="623"/>
                  </a:lnTo>
                  <a:lnTo>
                    <a:pt x="197" y="617"/>
                  </a:lnTo>
                  <a:lnTo>
                    <a:pt x="183" y="611"/>
                  </a:lnTo>
                  <a:lnTo>
                    <a:pt x="169" y="604"/>
                  </a:lnTo>
                  <a:lnTo>
                    <a:pt x="156" y="596"/>
                  </a:lnTo>
                  <a:lnTo>
                    <a:pt x="143" y="588"/>
                  </a:lnTo>
                  <a:lnTo>
                    <a:pt x="136" y="583"/>
                  </a:lnTo>
                  <a:lnTo>
                    <a:pt x="130" y="579"/>
                  </a:lnTo>
                  <a:lnTo>
                    <a:pt x="118" y="569"/>
                  </a:lnTo>
                  <a:lnTo>
                    <a:pt x="106" y="559"/>
                  </a:lnTo>
                  <a:lnTo>
                    <a:pt x="95" y="549"/>
                  </a:lnTo>
                  <a:lnTo>
                    <a:pt x="85" y="537"/>
                  </a:lnTo>
                  <a:lnTo>
                    <a:pt x="74" y="526"/>
                  </a:lnTo>
                  <a:lnTo>
                    <a:pt x="65" y="514"/>
                  </a:lnTo>
                  <a:lnTo>
                    <a:pt x="56" y="501"/>
                  </a:lnTo>
                  <a:lnTo>
                    <a:pt x="52" y="495"/>
                  </a:lnTo>
                  <a:lnTo>
                    <a:pt x="48" y="488"/>
                  </a:lnTo>
                  <a:lnTo>
                    <a:pt x="40" y="475"/>
                  </a:lnTo>
                  <a:lnTo>
                    <a:pt x="33" y="461"/>
                  </a:lnTo>
                  <a:lnTo>
                    <a:pt x="27" y="447"/>
                  </a:lnTo>
                  <a:lnTo>
                    <a:pt x="21" y="432"/>
                  </a:lnTo>
                  <a:lnTo>
                    <a:pt x="16" y="417"/>
                  </a:lnTo>
                  <a:lnTo>
                    <a:pt x="11" y="402"/>
                  </a:lnTo>
                  <a:lnTo>
                    <a:pt x="8" y="387"/>
                  </a:lnTo>
                  <a:lnTo>
                    <a:pt x="5" y="371"/>
                  </a:lnTo>
                  <a:lnTo>
                    <a:pt x="3" y="355"/>
                  </a:lnTo>
                  <a:lnTo>
                    <a:pt x="2" y="339"/>
                  </a:lnTo>
                  <a:lnTo>
                    <a:pt x="1" y="32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68" name="Freeform 293"/>
            <p:cNvSpPr>
              <a:spLocks noEditPoints="1"/>
            </p:cNvSpPr>
            <p:nvPr/>
          </p:nvSpPr>
          <p:spPr bwMode="auto">
            <a:xfrm>
              <a:off x="2580" y="2068"/>
              <a:ext cx="568" cy="568"/>
            </a:xfrm>
            <a:custGeom>
              <a:avLst/>
              <a:gdLst>
                <a:gd name="T0" fmla="*/ 4 w 642"/>
                <a:gd name="T1" fmla="*/ 178 h 641"/>
                <a:gd name="T2" fmla="*/ 22 w 642"/>
                <a:gd name="T3" fmla="*/ 126 h 641"/>
                <a:gd name="T4" fmla="*/ 44 w 642"/>
                <a:gd name="T5" fmla="*/ 89 h 641"/>
                <a:gd name="T6" fmla="*/ 81 w 642"/>
                <a:gd name="T7" fmla="*/ 51 h 641"/>
                <a:gd name="T8" fmla="*/ 117 w 642"/>
                <a:gd name="T9" fmla="*/ 27 h 641"/>
                <a:gd name="T10" fmla="*/ 166 w 642"/>
                <a:gd name="T11" fmla="*/ 7 h 641"/>
                <a:gd name="T12" fmla="*/ 223 w 642"/>
                <a:gd name="T13" fmla="*/ 0 h 641"/>
                <a:gd name="T14" fmla="*/ 279 w 642"/>
                <a:gd name="T15" fmla="*/ 7 h 641"/>
                <a:gd name="T16" fmla="*/ 328 w 642"/>
                <a:gd name="T17" fmla="*/ 27 h 641"/>
                <a:gd name="T18" fmla="*/ 364 w 642"/>
                <a:gd name="T19" fmla="*/ 51 h 641"/>
                <a:gd name="T20" fmla="*/ 400 w 642"/>
                <a:gd name="T21" fmla="*/ 89 h 641"/>
                <a:gd name="T22" fmla="*/ 423 w 642"/>
                <a:gd name="T23" fmla="*/ 126 h 641"/>
                <a:gd name="T24" fmla="*/ 440 w 642"/>
                <a:gd name="T25" fmla="*/ 178 h 641"/>
                <a:gd name="T26" fmla="*/ 444 w 642"/>
                <a:gd name="T27" fmla="*/ 236 h 641"/>
                <a:gd name="T28" fmla="*/ 434 w 642"/>
                <a:gd name="T29" fmla="*/ 290 h 641"/>
                <a:gd name="T30" fmla="*/ 411 w 642"/>
                <a:gd name="T31" fmla="*/ 339 h 641"/>
                <a:gd name="T32" fmla="*/ 388 w 642"/>
                <a:gd name="T33" fmla="*/ 373 h 641"/>
                <a:gd name="T34" fmla="*/ 347 w 642"/>
                <a:gd name="T35" fmla="*/ 408 h 641"/>
                <a:gd name="T36" fmla="*/ 309 w 642"/>
                <a:gd name="T37" fmla="*/ 429 h 641"/>
                <a:gd name="T38" fmla="*/ 256 w 642"/>
                <a:gd name="T39" fmla="*/ 444 h 641"/>
                <a:gd name="T40" fmla="*/ 200 w 642"/>
                <a:gd name="T41" fmla="*/ 445 h 641"/>
                <a:gd name="T42" fmla="*/ 146 w 642"/>
                <a:gd name="T43" fmla="*/ 432 h 641"/>
                <a:gd name="T44" fmla="*/ 98 w 642"/>
                <a:gd name="T45" fmla="*/ 408 h 641"/>
                <a:gd name="T46" fmla="*/ 65 w 642"/>
                <a:gd name="T47" fmla="*/ 382 h 641"/>
                <a:gd name="T48" fmla="*/ 35 w 642"/>
                <a:gd name="T49" fmla="*/ 344 h 641"/>
                <a:gd name="T50" fmla="*/ 14 w 642"/>
                <a:gd name="T51" fmla="*/ 300 h 641"/>
                <a:gd name="T52" fmla="*/ 2 w 642"/>
                <a:gd name="T53" fmla="*/ 246 h 641"/>
                <a:gd name="T54" fmla="*/ 3 w 642"/>
                <a:gd name="T55" fmla="*/ 200 h 641"/>
                <a:gd name="T56" fmla="*/ 15 w 642"/>
                <a:gd name="T57" fmla="*/ 147 h 641"/>
                <a:gd name="T58" fmla="*/ 39 w 642"/>
                <a:gd name="T59" fmla="*/ 99 h 641"/>
                <a:gd name="T60" fmla="*/ 65 w 642"/>
                <a:gd name="T61" fmla="*/ 66 h 641"/>
                <a:gd name="T62" fmla="*/ 104 w 642"/>
                <a:gd name="T63" fmla="*/ 36 h 641"/>
                <a:gd name="T64" fmla="*/ 146 w 642"/>
                <a:gd name="T65" fmla="*/ 15 h 641"/>
                <a:gd name="T66" fmla="*/ 200 w 642"/>
                <a:gd name="T67" fmla="*/ 3 h 641"/>
                <a:gd name="T68" fmla="*/ 256 w 642"/>
                <a:gd name="T69" fmla="*/ 4 h 641"/>
                <a:gd name="T70" fmla="*/ 309 w 642"/>
                <a:gd name="T71" fmla="*/ 19 h 641"/>
                <a:gd name="T72" fmla="*/ 350 w 642"/>
                <a:gd name="T73" fmla="*/ 42 h 641"/>
                <a:gd name="T74" fmla="*/ 386 w 642"/>
                <a:gd name="T75" fmla="*/ 74 h 641"/>
                <a:gd name="T76" fmla="*/ 411 w 642"/>
                <a:gd name="T77" fmla="*/ 107 h 641"/>
                <a:gd name="T78" fmla="*/ 434 w 642"/>
                <a:gd name="T79" fmla="*/ 156 h 641"/>
                <a:gd name="T80" fmla="*/ 443 w 642"/>
                <a:gd name="T81" fmla="*/ 211 h 641"/>
                <a:gd name="T82" fmla="*/ 439 w 642"/>
                <a:gd name="T83" fmla="*/ 268 h 641"/>
                <a:gd name="T84" fmla="*/ 422 w 642"/>
                <a:gd name="T85" fmla="*/ 320 h 641"/>
                <a:gd name="T86" fmla="*/ 399 w 642"/>
                <a:gd name="T87" fmla="*/ 356 h 641"/>
                <a:gd name="T88" fmla="*/ 364 w 642"/>
                <a:gd name="T89" fmla="*/ 394 h 641"/>
                <a:gd name="T90" fmla="*/ 327 w 642"/>
                <a:gd name="T91" fmla="*/ 418 h 641"/>
                <a:gd name="T92" fmla="*/ 278 w 642"/>
                <a:gd name="T93" fmla="*/ 438 h 641"/>
                <a:gd name="T94" fmla="*/ 223 w 642"/>
                <a:gd name="T95" fmla="*/ 445 h 641"/>
                <a:gd name="T96" fmla="*/ 166 w 642"/>
                <a:gd name="T97" fmla="*/ 438 h 641"/>
                <a:gd name="T98" fmla="*/ 118 w 642"/>
                <a:gd name="T99" fmla="*/ 418 h 641"/>
                <a:gd name="T100" fmla="*/ 81 w 642"/>
                <a:gd name="T101" fmla="*/ 394 h 641"/>
                <a:gd name="T102" fmla="*/ 45 w 642"/>
                <a:gd name="T103" fmla="*/ 356 h 641"/>
                <a:gd name="T104" fmla="*/ 23 w 642"/>
                <a:gd name="T105" fmla="*/ 320 h 641"/>
                <a:gd name="T106" fmla="*/ 5 w 642"/>
                <a:gd name="T107" fmla="*/ 268 h 6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42"/>
                <a:gd name="T163" fmla="*/ 0 h 641"/>
                <a:gd name="T164" fmla="*/ 642 w 642"/>
                <a:gd name="T165" fmla="*/ 641 h 6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42" h="641">
                  <a:moveTo>
                    <a:pt x="0" y="320"/>
                  </a:moveTo>
                  <a:lnTo>
                    <a:pt x="1" y="304"/>
                  </a:lnTo>
                  <a:lnTo>
                    <a:pt x="2" y="287"/>
                  </a:lnTo>
                  <a:lnTo>
                    <a:pt x="4" y="271"/>
                  </a:lnTo>
                  <a:lnTo>
                    <a:pt x="7" y="256"/>
                  </a:lnTo>
                  <a:lnTo>
                    <a:pt x="10" y="240"/>
                  </a:lnTo>
                  <a:lnTo>
                    <a:pt x="15" y="225"/>
                  </a:lnTo>
                  <a:lnTo>
                    <a:pt x="20" y="210"/>
                  </a:lnTo>
                  <a:lnTo>
                    <a:pt x="26" y="196"/>
                  </a:lnTo>
                  <a:lnTo>
                    <a:pt x="32" y="181"/>
                  </a:lnTo>
                  <a:lnTo>
                    <a:pt x="39" y="168"/>
                  </a:lnTo>
                  <a:lnTo>
                    <a:pt x="47" y="154"/>
                  </a:lnTo>
                  <a:lnTo>
                    <a:pt x="55" y="141"/>
                  </a:lnTo>
                  <a:lnTo>
                    <a:pt x="59" y="135"/>
                  </a:lnTo>
                  <a:lnTo>
                    <a:pt x="64" y="129"/>
                  </a:lnTo>
                  <a:lnTo>
                    <a:pt x="73" y="117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48" y="51"/>
                  </a:lnTo>
                  <a:lnTo>
                    <a:pt x="155" y="46"/>
                  </a:lnTo>
                  <a:lnTo>
                    <a:pt x="168" y="39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0" y="20"/>
                  </a:lnTo>
                  <a:lnTo>
                    <a:pt x="225" y="14"/>
                  </a:lnTo>
                  <a:lnTo>
                    <a:pt x="241" y="10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2"/>
                  </a:lnTo>
                  <a:lnTo>
                    <a:pt x="304" y="0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354" y="2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2" y="10"/>
                  </a:lnTo>
                  <a:lnTo>
                    <a:pt x="417" y="14"/>
                  </a:lnTo>
                  <a:lnTo>
                    <a:pt x="432" y="20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4" y="39"/>
                  </a:lnTo>
                  <a:lnTo>
                    <a:pt x="488" y="46"/>
                  </a:lnTo>
                  <a:lnTo>
                    <a:pt x="501" y="55"/>
                  </a:lnTo>
                  <a:lnTo>
                    <a:pt x="507" y="59"/>
                  </a:lnTo>
                  <a:lnTo>
                    <a:pt x="513" y="64"/>
                  </a:lnTo>
                  <a:lnTo>
                    <a:pt x="525" y="73"/>
                  </a:lnTo>
                  <a:lnTo>
                    <a:pt x="537" y="83"/>
                  </a:lnTo>
                  <a:lnTo>
                    <a:pt x="548" y="94"/>
                  </a:lnTo>
                  <a:lnTo>
                    <a:pt x="559" y="105"/>
                  </a:lnTo>
                  <a:lnTo>
                    <a:pt x="569" y="117"/>
                  </a:lnTo>
                  <a:lnTo>
                    <a:pt x="578" y="129"/>
                  </a:lnTo>
                  <a:lnTo>
                    <a:pt x="587" y="141"/>
                  </a:lnTo>
                  <a:lnTo>
                    <a:pt x="591" y="148"/>
                  </a:lnTo>
                  <a:lnTo>
                    <a:pt x="595" y="154"/>
                  </a:lnTo>
                  <a:lnTo>
                    <a:pt x="603" y="168"/>
                  </a:lnTo>
                  <a:lnTo>
                    <a:pt x="610" y="181"/>
                  </a:lnTo>
                  <a:lnTo>
                    <a:pt x="617" y="196"/>
                  </a:lnTo>
                  <a:lnTo>
                    <a:pt x="622" y="210"/>
                  </a:lnTo>
                  <a:lnTo>
                    <a:pt x="627" y="225"/>
                  </a:lnTo>
                  <a:lnTo>
                    <a:pt x="632" y="240"/>
                  </a:lnTo>
                  <a:lnTo>
                    <a:pt x="635" y="256"/>
                  </a:lnTo>
                  <a:lnTo>
                    <a:pt x="638" y="271"/>
                  </a:lnTo>
                  <a:lnTo>
                    <a:pt x="640" y="287"/>
                  </a:lnTo>
                  <a:lnTo>
                    <a:pt x="641" y="304"/>
                  </a:lnTo>
                  <a:lnTo>
                    <a:pt x="642" y="320"/>
                  </a:lnTo>
                  <a:lnTo>
                    <a:pt x="641" y="338"/>
                  </a:lnTo>
                  <a:lnTo>
                    <a:pt x="640" y="354"/>
                  </a:lnTo>
                  <a:lnTo>
                    <a:pt x="638" y="370"/>
                  </a:lnTo>
                  <a:lnTo>
                    <a:pt x="635" y="386"/>
                  </a:lnTo>
                  <a:lnTo>
                    <a:pt x="632" y="401"/>
                  </a:lnTo>
                  <a:lnTo>
                    <a:pt x="627" y="416"/>
                  </a:lnTo>
                  <a:lnTo>
                    <a:pt x="622" y="431"/>
                  </a:lnTo>
                  <a:lnTo>
                    <a:pt x="617" y="446"/>
                  </a:lnTo>
                  <a:lnTo>
                    <a:pt x="610" y="460"/>
                  </a:lnTo>
                  <a:lnTo>
                    <a:pt x="603" y="474"/>
                  </a:lnTo>
                  <a:lnTo>
                    <a:pt x="595" y="487"/>
                  </a:lnTo>
                  <a:lnTo>
                    <a:pt x="587" y="500"/>
                  </a:lnTo>
                  <a:lnTo>
                    <a:pt x="583" y="507"/>
                  </a:lnTo>
                  <a:lnTo>
                    <a:pt x="578" y="513"/>
                  </a:lnTo>
                  <a:lnTo>
                    <a:pt x="569" y="525"/>
                  </a:lnTo>
                  <a:lnTo>
                    <a:pt x="559" y="536"/>
                  </a:lnTo>
                  <a:lnTo>
                    <a:pt x="548" y="548"/>
                  </a:lnTo>
                  <a:lnTo>
                    <a:pt x="537" y="558"/>
                  </a:lnTo>
                  <a:lnTo>
                    <a:pt x="525" y="568"/>
                  </a:lnTo>
                  <a:lnTo>
                    <a:pt x="513" y="578"/>
                  </a:lnTo>
                  <a:lnTo>
                    <a:pt x="501" y="587"/>
                  </a:lnTo>
                  <a:lnTo>
                    <a:pt x="494" y="591"/>
                  </a:lnTo>
                  <a:lnTo>
                    <a:pt x="488" y="595"/>
                  </a:lnTo>
                  <a:lnTo>
                    <a:pt x="474" y="603"/>
                  </a:lnTo>
                  <a:lnTo>
                    <a:pt x="460" y="610"/>
                  </a:lnTo>
                  <a:lnTo>
                    <a:pt x="446" y="616"/>
                  </a:lnTo>
                  <a:lnTo>
                    <a:pt x="432" y="622"/>
                  </a:lnTo>
                  <a:lnTo>
                    <a:pt x="417" y="627"/>
                  </a:lnTo>
                  <a:lnTo>
                    <a:pt x="402" y="631"/>
                  </a:lnTo>
                  <a:lnTo>
                    <a:pt x="386" y="635"/>
                  </a:lnTo>
                  <a:lnTo>
                    <a:pt x="370" y="638"/>
                  </a:lnTo>
                  <a:lnTo>
                    <a:pt x="354" y="640"/>
                  </a:lnTo>
                  <a:lnTo>
                    <a:pt x="338" y="641"/>
                  </a:lnTo>
                  <a:lnTo>
                    <a:pt x="322" y="641"/>
                  </a:lnTo>
                  <a:lnTo>
                    <a:pt x="304" y="641"/>
                  </a:lnTo>
                  <a:lnTo>
                    <a:pt x="288" y="640"/>
                  </a:lnTo>
                  <a:lnTo>
                    <a:pt x="272" y="638"/>
                  </a:lnTo>
                  <a:lnTo>
                    <a:pt x="256" y="635"/>
                  </a:lnTo>
                  <a:lnTo>
                    <a:pt x="241" y="631"/>
                  </a:lnTo>
                  <a:lnTo>
                    <a:pt x="225" y="627"/>
                  </a:lnTo>
                  <a:lnTo>
                    <a:pt x="210" y="622"/>
                  </a:lnTo>
                  <a:lnTo>
                    <a:pt x="196" y="616"/>
                  </a:lnTo>
                  <a:lnTo>
                    <a:pt x="182" y="610"/>
                  </a:lnTo>
                  <a:lnTo>
                    <a:pt x="168" y="603"/>
                  </a:lnTo>
                  <a:lnTo>
                    <a:pt x="155" y="595"/>
                  </a:lnTo>
                  <a:lnTo>
                    <a:pt x="142" y="587"/>
                  </a:lnTo>
                  <a:lnTo>
                    <a:pt x="135" y="582"/>
                  </a:lnTo>
                  <a:lnTo>
                    <a:pt x="129" y="578"/>
                  </a:lnTo>
                  <a:lnTo>
                    <a:pt x="117" y="568"/>
                  </a:lnTo>
                  <a:lnTo>
                    <a:pt x="105" y="558"/>
                  </a:lnTo>
                  <a:lnTo>
                    <a:pt x="94" y="548"/>
                  </a:lnTo>
                  <a:lnTo>
                    <a:pt x="84" y="536"/>
                  </a:lnTo>
                  <a:lnTo>
                    <a:pt x="73" y="525"/>
                  </a:lnTo>
                  <a:lnTo>
                    <a:pt x="64" y="513"/>
                  </a:lnTo>
                  <a:lnTo>
                    <a:pt x="55" y="500"/>
                  </a:lnTo>
                  <a:lnTo>
                    <a:pt x="51" y="494"/>
                  </a:lnTo>
                  <a:lnTo>
                    <a:pt x="47" y="487"/>
                  </a:lnTo>
                  <a:lnTo>
                    <a:pt x="39" y="474"/>
                  </a:lnTo>
                  <a:lnTo>
                    <a:pt x="32" y="460"/>
                  </a:lnTo>
                  <a:lnTo>
                    <a:pt x="26" y="446"/>
                  </a:lnTo>
                  <a:lnTo>
                    <a:pt x="20" y="431"/>
                  </a:lnTo>
                  <a:lnTo>
                    <a:pt x="15" y="416"/>
                  </a:lnTo>
                  <a:lnTo>
                    <a:pt x="10" y="401"/>
                  </a:lnTo>
                  <a:lnTo>
                    <a:pt x="7" y="386"/>
                  </a:lnTo>
                  <a:lnTo>
                    <a:pt x="4" y="370"/>
                  </a:lnTo>
                  <a:lnTo>
                    <a:pt x="2" y="354"/>
                  </a:lnTo>
                  <a:lnTo>
                    <a:pt x="1" y="338"/>
                  </a:lnTo>
                  <a:lnTo>
                    <a:pt x="0" y="320"/>
                  </a:lnTo>
                  <a:close/>
                  <a:moveTo>
                    <a:pt x="2" y="320"/>
                  </a:moveTo>
                  <a:lnTo>
                    <a:pt x="2" y="304"/>
                  </a:lnTo>
                  <a:lnTo>
                    <a:pt x="3" y="288"/>
                  </a:lnTo>
                  <a:lnTo>
                    <a:pt x="5" y="272"/>
                  </a:lnTo>
                  <a:lnTo>
                    <a:pt x="8" y="256"/>
                  </a:lnTo>
                  <a:lnTo>
                    <a:pt x="12" y="241"/>
                  </a:lnTo>
                  <a:lnTo>
                    <a:pt x="16" y="225"/>
                  </a:lnTo>
                  <a:lnTo>
                    <a:pt x="21" y="211"/>
                  </a:lnTo>
                  <a:lnTo>
                    <a:pt x="27" y="196"/>
                  </a:lnTo>
                  <a:lnTo>
                    <a:pt x="33" y="182"/>
                  </a:lnTo>
                  <a:lnTo>
                    <a:pt x="40" y="168"/>
                  </a:lnTo>
                  <a:lnTo>
                    <a:pt x="48" y="155"/>
                  </a:lnTo>
                  <a:lnTo>
                    <a:pt x="56" y="142"/>
                  </a:lnTo>
                  <a:lnTo>
                    <a:pt x="61" y="136"/>
                  </a:lnTo>
                  <a:lnTo>
                    <a:pt x="65" y="130"/>
                  </a:lnTo>
                  <a:lnTo>
                    <a:pt x="75" y="117"/>
                  </a:lnTo>
                  <a:lnTo>
                    <a:pt x="85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5"/>
                  </a:lnTo>
                  <a:lnTo>
                    <a:pt x="142" y="56"/>
                  </a:lnTo>
                  <a:lnTo>
                    <a:pt x="149" y="52"/>
                  </a:lnTo>
                  <a:lnTo>
                    <a:pt x="155" y="48"/>
                  </a:lnTo>
                  <a:lnTo>
                    <a:pt x="169" y="40"/>
                  </a:lnTo>
                  <a:lnTo>
                    <a:pt x="182" y="33"/>
                  </a:lnTo>
                  <a:lnTo>
                    <a:pt x="196" y="27"/>
                  </a:lnTo>
                  <a:lnTo>
                    <a:pt x="211" y="21"/>
                  </a:lnTo>
                  <a:lnTo>
                    <a:pt x="226" y="16"/>
                  </a:lnTo>
                  <a:lnTo>
                    <a:pt x="241" y="12"/>
                  </a:lnTo>
                  <a:lnTo>
                    <a:pt x="256" y="8"/>
                  </a:lnTo>
                  <a:lnTo>
                    <a:pt x="272" y="5"/>
                  </a:lnTo>
                  <a:lnTo>
                    <a:pt x="288" y="3"/>
                  </a:lnTo>
                  <a:lnTo>
                    <a:pt x="304" y="2"/>
                  </a:lnTo>
                  <a:lnTo>
                    <a:pt x="322" y="1"/>
                  </a:lnTo>
                  <a:lnTo>
                    <a:pt x="338" y="2"/>
                  </a:lnTo>
                  <a:lnTo>
                    <a:pt x="354" y="3"/>
                  </a:lnTo>
                  <a:lnTo>
                    <a:pt x="370" y="5"/>
                  </a:lnTo>
                  <a:lnTo>
                    <a:pt x="386" y="8"/>
                  </a:lnTo>
                  <a:lnTo>
                    <a:pt x="401" y="12"/>
                  </a:lnTo>
                  <a:lnTo>
                    <a:pt x="416" y="16"/>
                  </a:lnTo>
                  <a:lnTo>
                    <a:pt x="431" y="21"/>
                  </a:lnTo>
                  <a:lnTo>
                    <a:pt x="446" y="27"/>
                  </a:lnTo>
                  <a:lnTo>
                    <a:pt x="460" y="33"/>
                  </a:lnTo>
                  <a:lnTo>
                    <a:pt x="473" y="40"/>
                  </a:lnTo>
                  <a:lnTo>
                    <a:pt x="487" y="48"/>
                  </a:lnTo>
                  <a:lnTo>
                    <a:pt x="500" y="56"/>
                  </a:lnTo>
                  <a:lnTo>
                    <a:pt x="506" y="60"/>
                  </a:lnTo>
                  <a:lnTo>
                    <a:pt x="512" y="65"/>
                  </a:lnTo>
                  <a:lnTo>
                    <a:pt x="524" y="74"/>
                  </a:lnTo>
                  <a:lnTo>
                    <a:pt x="536" y="84"/>
                  </a:lnTo>
                  <a:lnTo>
                    <a:pt x="547" y="95"/>
                  </a:lnTo>
                  <a:lnTo>
                    <a:pt x="557" y="106"/>
                  </a:lnTo>
                  <a:lnTo>
                    <a:pt x="567" y="117"/>
                  </a:lnTo>
                  <a:lnTo>
                    <a:pt x="577" y="130"/>
                  </a:lnTo>
                  <a:lnTo>
                    <a:pt x="586" y="142"/>
                  </a:lnTo>
                  <a:lnTo>
                    <a:pt x="590" y="148"/>
                  </a:lnTo>
                  <a:lnTo>
                    <a:pt x="594" y="155"/>
                  </a:lnTo>
                  <a:lnTo>
                    <a:pt x="602" y="168"/>
                  </a:lnTo>
                  <a:lnTo>
                    <a:pt x="609" y="182"/>
                  </a:lnTo>
                  <a:lnTo>
                    <a:pt x="615" y="196"/>
                  </a:lnTo>
                  <a:lnTo>
                    <a:pt x="621" y="211"/>
                  </a:lnTo>
                  <a:lnTo>
                    <a:pt x="626" y="225"/>
                  </a:lnTo>
                  <a:lnTo>
                    <a:pt x="630" y="241"/>
                  </a:lnTo>
                  <a:lnTo>
                    <a:pt x="634" y="256"/>
                  </a:lnTo>
                  <a:lnTo>
                    <a:pt x="637" y="272"/>
                  </a:lnTo>
                  <a:lnTo>
                    <a:pt x="639" y="288"/>
                  </a:lnTo>
                  <a:lnTo>
                    <a:pt x="640" y="304"/>
                  </a:lnTo>
                  <a:lnTo>
                    <a:pt x="640" y="320"/>
                  </a:lnTo>
                  <a:lnTo>
                    <a:pt x="640" y="338"/>
                  </a:lnTo>
                  <a:lnTo>
                    <a:pt x="639" y="354"/>
                  </a:lnTo>
                  <a:lnTo>
                    <a:pt x="637" y="370"/>
                  </a:lnTo>
                  <a:lnTo>
                    <a:pt x="634" y="385"/>
                  </a:lnTo>
                  <a:lnTo>
                    <a:pt x="630" y="401"/>
                  </a:lnTo>
                  <a:lnTo>
                    <a:pt x="626" y="416"/>
                  </a:lnTo>
                  <a:lnTo>
                    <a:pt x="621" y="431"/>
                  </a:lnTo>
                  <a:lnTo>
                    <a:pt x="615" y="445"/>
                  </a:lnTo>
                  <a:lnTo>
                    <a:pt x="609" y="459"/>
                  </a:lnTo>
                  <a:lnTo>
                    <a:pt x="602" y="473"/>
                  </a:lnTo>
                  <a:lnTo>
                    <a:pt x="594" y="487"/>
                  </a:lnTo>
                  <a:lnTo>
                    <a:pt x="586" y="499"/>
                  </a:lnTo>
                  <a:lnTo>
                    <a:pt x="581" y="506"/>
                  </a:lnTo>
                  <a:lnTo>
                    <a:pt x="577" y="512"/>
                  </a:lnTo>
                  <a:lnTo>
                    <a:pt x="567" y="524"/>
                  </a:lnTo>
                  <a:lnTo>
                    <a:pt x="557" y="536"/>
                  </a:lnTo>
                  <a:lnTo>
                    <a:pt x="547" y="547"/>
                  </a:lnTo>
                  <a:lnTo>
                    <a:pt x="536" y="557"/>
                  </a:lnTo>
                  <a:lnTo>
                    <a:pt x="524" y="567"/>
                  </a:lnTo>
                  <a:lnTo>
                    <a:pt x="512" y="577"/>
                  </a:lnTo>
                  <a:lnTo>
                    <a:pt x="500" y="586"/>
                  </a:lnTo>
                  <a:lnTo>
                    <a:pt x="493" y="590"/>
                  </a:lnTo>
                  <a:lnTo>
                    <a:pt x="487" y="594"/>
                  </a:lnTo>
                  <a:lnTo>
                    <a:pt x="473" y="601"/>
                  </a:lnTo>
                  <a:lnTo>
                    <a:pt x="460" y="609"/>
                  </a:lnTo>
                  <a:lnTo>
                    <a:pt x="446" y="615"/>
                  </a:lnTo>
                  <a:lnTo>
                    <a:pt x="431" y="621"/>
                  </a:lnTo>
                  <a:lnTo>
                    <a:pt x="416" y="626"/>
                  </a:lnTo>
                  <a:lnTo>
                    <a:pt x="401" y="630"/>
                  </a:lnTo>
                  <a:lnTo>
                    <a:pt x="386" y="633"/>
                  </a:lnTo>
                  <a:lnTo>
                    <a:pt x="370" y="636"/>
                  </a:lnTo>
                  <a:lnTo>
                    <a:pt x="354" y="638"/>
                  </a:lnTo>
                  <a:lnTo>
                    <a:pt x="338" y="640"/>
                  </a:lnTo>
                  <a:lnTo>
                    <a:pt x="322" y="640"/>
                  </a:lnTo>
                  <a:lnTo>
                    <a:pt x="304" y="640"/>
                  </a:lnTo>
                  <a:lnTo>
                    <a:pt x="288" y="638"/>
                  </a:lnTo>
                  <a:lnTo>
                    <a:pt x="272" y="636"/>
                  </a:lnTo>
                  <a:lnTo>
                    <a:pt x="256" y="633"/>
                  </a:lnTo>
                  <a:lnTo>
                    <a:pt x="241" y="630"/>
                  </a:lnTo>
                  <a:lnTo>
                    <a:pt x="226" y="626"/>
                  </a:lnTo>
                  <a:lnTo>
                    <a:pt x="211" y="621"/>
                  </a:lnTo>
                  <a:lnTo>
                    <a:pt x="196" y="615"/>
                  </a:lnTo>
                  <a:lnTo>
                    <a:pt x="182" y="609"/>
                  </a:lnTo>
                  <a:lnTo>
                    <a:pt x="169" y="601"/>
                  </a:lnTo>
                  <a:lnTo>
                    <a:pt x="155" y="594"/>
                  </a:lnTo>
                  <a:lnTo>
                    <a:pt x="142" y="586"/>
                  </a:lnTo>
                  <a:lnTo>
                    <a:pt x="136" y="581"/>
                  </a:lnTo>
                  <a:lnTo>
                    <a:pt x="130" y="577"/>
                  </a:lnTo>
                  <a:lnTo>
                    <a:pt x="118" y="567"/>
                  </a:lnTo>
                  <a:lnTo>
                    <a:pt x="106" y="557"/>
                  </a:lnTo>
                  <a:lnTo>
                    <a:pt x="95" y="547"/>
                  </a:lnTo>
                  <a:lnTo>
                    <a:pt x="85" y="536"/>
                  </a:lnTo>
                  <a:lnTo>
                    <a:pt x="75" y="524"/>
                  </a:lnTo>
                  <a:lnTo>
                    <a:pt x="65" y="512"/>
                  </a:lnTo>
                  <a:lnTo>
                    <a:pt x="56" y="499"/>
                  </a:lnTo>
                  <a:lnTo>
                    <a:pt x="52" y="493"/>
                  </a:lnTo>
                  <a:lnTo>
                    <a:pt x="48" y="487"/>
                  </a:lnTo>
                  <a:lnTo>
                    <a:pt x="40" y="473"/>
                  </a:lnTo>
                  <a:lnTo>
                    <a:pt x="33" y="459"/>
                  </a:lnTo>
                  <a:lnTo>
                    <a:pt x="27" y="445"/>
                  </a:lnTo>
                  <a:lnTo>
                    <a:pt x="21" y="431"/>
                  </a:lnTo>
                  <a:lnTo>
                    <a:pt x="16" y="416"/>
                  </a:lnTo>
                  <a:lnTo>
                    <a:pt x="12" y="401"/>
                  </a:lnTo>
                  <a:lnTo>
                    <a:pt x="8" y="385"/>
                  </a:lnTo>
                  <a:lnTo>
                    <a:pt x="5" y="370"/>
                  </a:lnTo>
                  <a:lnTo>
                    <a:pt x="3" y="354"/>
                  </a:lnTo>
                  <a:lnTo>
                    <a:pt x="2" y="338"/>
                  </a:lnTo>
                  <a:lnTo>
                    <a:pt x="2" y="3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69" name="Freeform 294"/>
            <p:cNvSpPr>
              <a:spLocks noEditPoints="1"/>
            </p:cNvSpPr>
            <p:nvPr/>
          </p:nvSpPr>
          <p:spPr bwMode="auto">
            <a:xfrm>
              <a:off x="2581" y="2068"/>
              <a:ext cx="566" cy="567"/>
            </a:xfrm>
            <a:custGeom>
              <a:avLst/>
              <a:gdLst>
                <a:gd name="T0" fmla="*/ 4 w 638"/>
                <a:gd name="T1" fmla="*/ 178 h 639"/>
                <a:gd name="T2" fmla="*/ 22 w 638"/>
                <a:gd name="T3" fmla="*/ 127 h 639"/>
                <a:gd name="T4" fmla="*/ 44 w 638"/>
                <a:gd name="T5" fmla="*/ 90 h 639"/>
                <a:gd name="T6" fmla="*/ 81 w 638"/>
                <a:gd name="T7" fmla="*/ 51 h 639"/>
                <a:gd name="T8" fmla="*/ 116 w 638"/>
                <a:gd name="T9" fmla="*/ 28 h 639"/>
                <a:gd name="T10" fmla="*/ 167 w 638"/>
                <a:gd name="T11" fmla="*/ 8 h 639"/>
                <a:gd name="T12" fmla="*/ 224 w 638"/>
                <a:gd name="T13" fmla="*/ 0 h 639"/>
                <a:gd name="T14" fmla="*/ 279 w 638"/>
                <a:gd name="T15" fmla="*/ 8 h 639"/>
                <a:gd name="T16" fmla="*/ 329 w 638"/>
                <a:gd name="T17" fmla="*/ 28 h 639"/>
                <a:gd name="T18" fmla="*/ 365 w 638"/>
                <a:gd name="T19" fmla="*/ 51 h 639"/>
                <a:gd name="T20" fmla="*/ 401 w 638"/>
                <a:gd name="T21" fmla="*/ 90 h 639"/>
                <a:gd name="T22" fmla="*/ 423 w 638"/>
                <a:gd name="T23" fmla="*/ 127 h 639"/>
                <a:gd name="T24" fmla="*/ 442 w 638"/>
                <a:gd name="T25" fmla="*/ 178 h 639"/>
                <a:gd name="T26" fmla="*/ 445 w 638"/>
                <a:gd name="T27" fmla="*/ 235 h 639"/>
                <a:gd name="T28" fmla="*/ 436 w 638"/>
                <a:gd name="T29" fmla="*/ 290 h 639"/>
                <a:gd name="T30" fmla="*/ 413 w 638"/>
                <a:gd name="T31" fmla="*/ 339 h 639"/>
                <a:gd name="T32" fmla="*/ 387 w 638"/>
                <a:gd name="T33" fmla="*/ 374 h 639"/>
                <a:gd name="T34" fmla="*/ 348 w 638"/>
                <a:gd name="T35" fmla="*/ 409 h 639"/>
                <a:gd name="T36" fmla="*/ 311 w 638"/>
                <a:gd name="T37" fmla="*/ 429 h 639"/>
                <a:gd name="T38" fmla="*/ 256 w 638"/>
                <a:gd name="T39" fmla="*/ 444 h 639"/>
                <a:gd name="T40" fmla="*/ 200 w 638"/>
                <a:gd name="T41" fmla="*/ 445 h 639"/>
                <a:gd name="T42" fmla="*/ 145 w 638"/>
                <a:gd name="T43" fmla="*/ 433 h 639"/>
                <a:gd name="T44" fmla="*/ 98 w 638"/>
                <a:gd name="T45" fmla="*/ 409 h 639"/>
                <a:gd name="T46" fmla="*/ 66 w 638"/>
                <a:gd name="T47" fmla="*/ 381 h 639"/>
                <a:gd name="T48" fmla="*/ 35 w 638"/>
                <a:gd name="T49" fmla="*/ 344 h 639"/>
                <a:gd name="T50" fmla="*/ 13 w 638"/>
                <a:gd name="T51" fmla="*/ 301 h 639"/>
                <a:gd name="T52" fmla="*/ 1 w 638"/>
                <a:gd name="T53" fmla="*/ 247 h 639"/>
                <a:gd name="T54" fmla="*/ 3 w 638"/>
                <a:gd name="T55" fmla="*/ 201 h 639"/>
                <a:gd name="T56" fmla="*/ 14 w 638"/>
                <a:gd name="T57" fmla="*/ 146 h 639"/>
                <a:gd name="T58" fmla="*/ 38 w 638"/>
                <a:gd name="T59" fmla="*/ 99 h 639"/>
                <a:gd name="T60" fmla="*/ 74 w 638"/>
                <a:gd name="T61" fmla="*/ 59 h 639"/>
                <a:gd name="T62" fmla="*/ 116 w 638"/>
                <a:gd name="T63" fmla="*/ 28 h 639"/>
                <a:gd name="T64" fmla="*/ 167 w 638"/>
                <a:gd name="T65" fmla="*/ 9 h 639"/>
                <a:gd name="T66" fmla="*/ 224 w 638"/>
                <a:gd name="T67" fmla="*/ 2 h 639"/>
                <a:gd name="T68" fmla="*/ 279 w 638"/>
                <a:gd name="T69" fmla="*/ 9 h 639"/>
                <a:gd name="T70" fmla="*/ 329 w 638"/>
                <a:gd name="T71" fmla="*/ 28 h 639"/>
                <a:gd name="T72" fmla="*/ 373 w 638"/>
                <a:gd name="T73" fmla="*/ 59 h 639"/>
                <a:gd name="T74" fmla="*/ 407 w 638"/>
                <a:gd name="T75" fmla="*/ 99 h 639"/>
                <a:gd name="T76" fmla="*/ 431 w 638"/>
                <a:gd name="T77" fmla="*/ 146 h 639"/>
                <a:gd name="T78" fmla="*/ 443 w 638"/>
                <a:gd name="T79" fmla="*/ 201 h 639"/>
                <a:gd name="T80" fmla="*/ 443 w 638"/>
                <a:gd name="T81" fmla="*/ 257 h 639"/>
                <a:gd name="T82" fmla="*/ 428 w 638"/>
                <a:gd name="T83" fmla="*/ 311 h 639"/>
                <a:gd name="T84" fmla="*/ 401 w 638"/>
                <a:gd name="T85" fmla="*/ 357 h 639"/>
                <a:gd name="T86" fmla="*/ 364 w 638"/>
                <a:gd name="T87" fmla="*/ 395 h 639"/>
                <a:gd name="T88" fmla="*/ 318 w 638"/>
                <a:gd name="T89" fmla="*/ 423 h 639"/>
                <a:gd name="T90" fmla="*/ 268 w 638"/>
                <a:gd name="T91" fmla="*/ 441 h 639"/>
                <a:gd name="T92" fmla="*/ 211 w 638"/>
                <a:gd name="T93" fmla="*/ 445 h 639"/>
                <a:gd name="T94" fmla="*/ 157 w 638"/>
                <a:gd name="T95" fmla="*/ 436 h 639"/>
                <a:gd name="T96" fmla="*/ 108 w 638"/>
                <a:gd name="T97" fmla="*/ 413 h 639"/>
                <a:gd name="T98" fmla="*/ 66 w 638"/>
                <a:gd name="T99" fmla="*/ 381 h 639"/>
                <a:gd name="T100" fmla="*/ 33 w 638"/>
                <a:gd name="T101" fmla="*/ 339 h 639"/>
                <a:gd name="T102" fmla="*/ 11 w 638"/>
                <a:gd name="T103" fmla="*/ 290 h 639"/>
                <a:gd name="T104" fmla="*/ 2 w 638"/>
                <a:gd name="T105" fmla="*/ 235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8"/>
                <a:gd name="T160" fmla="*/ 0 h 639"/>
                <a:gd name="T161" fmla="*/ 638 w 638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8" h="639">
                  <a:moveTo>
                    <a:pt x="0" y="319"/>
                  </a:moveTo>
                  <a:lnTo>
                    <a:pt x="0" y="303"/>
                  </a:lnTo>
                  <a:lnTo>
                    <a:pt x="1" y="287"/>
                  </a:lnTo>
                  <a:lnTo>
                    <a:pt x="3" y="271"/>
                  </a:lnTo>
                  <a:lnTo>
                    <a:pt x="6" y="255"/>
                  </a:lnTo>
                  <a:lnTo>
                    <a:pt x="10" y="240"/>
                  </a:lnTo>
                  <a:lnTo>
                    <a:pt x="14" y="224"/>
                  </a:lnTo>
                  <a:lnTo>
                    <a:pt x="19" y="210"/>
                  </a:lnTo>
                  <a:lnTo>
                    <a:pt x="25" y="195"/>
                  </a:lnTo>
                  <a:lnTo>
                    <a:pt x="31" y="181"/>
                  </a:lnTo>
                  <a:lnTo>
                    <a:pt x="38" y="167"/>
                  </a:lnTo>
                  <a:lnTo>
                    <a:pt x="46" y="154"/>
                  </a:lnTo>
                  <a:lnTo>
                    <a:pt x="54" y="141"/>
                  </a:lnTo>
                  <a:lnTo>
                    <a:pt x="59" y="135"/>
                  </a:lnTo>
                  <a:lnTo>
                    <a:pt x="63" y="129"/>
                  </a:lnTo>
                  <a:lnTo>
                    <a:pt x="73" y="116"/>
                  </a:lnTo>
                  <a:lnTo>
                    <a:pt x="83" y="105"/>
                  </a:lnTo>
                  <a:lnTo>
                    <a:pt x="93" y="94"/>
                  </a:lnTo>
                  <a:lnTo>
                    <a:pt x="104" y="83"/>
                  </a:lnTo>
                  <a:lnTo>
                    <a:pt x="116" y="73"/>
                  </a:lnTo>
                  <a:lnTo>
                    <a:pt x="128" y="64"/>
                  </a:lnTo>
                  <a:lnTo>
                    <a:pt x="140" y="55"/>
                  </a:lnTo>
                  <a:lnTo>
                    <a:pt x="147" y="51"/>
                  </a:lnTo>
                  <a:lnTo>
                    <a:pt x="153" y="47"/>
                  </a:lnTo>
                  <a:lnTo>
                    <a:pt x="167" y="39"/>
                  </a:lnTo>
                  <a:lnTo>
                    <a:pt x="180" y="32"/>
                  </a:lnTo>
                  <a:lnTo>
                    <a:pt x="194" y="26"/>
                  </a:lnTo>
                  <a:lnTo>
                    <a:pt x="209" y="20"/>
                  </a:lnTo>
                  <a:lnTo>
                    <a:pt x="224" y="15"/>
                  </a:lnTo>
                  <a:lnTo>
                    <a:pt x="239" y="11"/>
                  </a:lnTo>
                  <a:lnTo>
                    <a:pt x="254" y="7"/>
                  </a:lnTo>
                  <a:lnTo>
                    <a:pt x="270" y="4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20" y="0"/>
                  </a:lnTo>
                  <a:lnTo>
                    <a:pt x="336" y="1"/>
                  </a:lnTo>
                  <a:lnTo>
                    <a:pt x="352" y="2"/>
                  </a:lnTo>
                  <a:lnTo>
                    <a:pt x="368" y="4"/>
                  </a:lnTo>
                  <a:lnTo>
                    <a:pt x="384" y="7"/>
                  </a:lnTo>
                  <a:lnTo>
                    <a:pt x="399" y="11"/>
                  </a:lnTo>
                  <a:lnTo>
                    <a:pt x="414" y="15"/>
                  </a:lnTo>
                  <a:lnTo>
                    <a:pt x="429" y="20"/>
                  </a:lnTo>
                  <a:lnTo>
                    <a:pt x="444" y="26"/>
                  </a:lnTo>
                  <a:lnTo>
                    <a:pt x="458" y="32"/>
                  </a:lnTo>
                  <a:lnTo>
                    <a:pt x="471" y="39"/>
                  </a:lnTo>
                  <a:lnTo>
                    <a:pt x="485" y="47"/>
                  </a:lnTo>
                  <a:lnTo>
                    <a:pt x="498" y="55"/>
                  </a:lnTo>
                  <a:lnTo>
                    <a:pt x="504" y="59"/>
                  </a:lnTo>
                  <a:lnTo>
                    <a:pt x="510" y="64"/>
                  </a:lnTo>
                  <a:lnTo>
                    <a:pt x="522" y="73"/>
                  </a:lnTo>
                  <a:lnTo>
                    <a:pt x="534" y="83"/>
                  </a:lnTo>
                  <a:lnTo>
                    <a:pt x="545" y="94"/>
                  </a:lnTo>
                  <a:lnTo>
                    <a:pt x="555" y="105"/>
                  </a:lnTo>
                  <a:lnTo>
                    <a:pt x="565" y="116"/>
                  </a:lnTo>
                  <a:lnTo>
                    <a:pt x="575" y="129"/>
                  </a:lnTo>
                  <a:lnTo>
                    <a:pt x="584" y="141"/>
                  </a:lnTo>
                  <a:lnTo>
                    <a:pt x="588" y="147"/>
                  </a:lnTo>
                  <a:lnTo>
                    <a:pt x="592" y="154"/>
                  </a:lnTo>
                  <a:lnTo>
                    <a:pt x="600" y="167"/>
                  </a:lnTo>
                  <a:lnTo>
                    <a:pt x="607" y="181"/>
                  </a:lnTo>
                  <a:lnTo>
                    <a:pt x="613" y="195"/>
                  </a:lnTo>
                  <a:lnTo>
                    <a:pt x="619" y="210"/>
                  </a:lnTo>
                  <a:lnTo>
                    <a:pt x="624" y="224"/>
                  </a:lnTo>
                  <a:lnTo>
                    <a:pt x="628" y="240"/>
                  </a:lnTo>
                  <a:lnTo>
                    <a:pt x="632" y="255"/>
                  </a:lnTo>
                  <a:lnTo>
                    <a:pt x="635" y="271"/>
                  </a:lnTo>
                  <a:lnTo>
                    <a:pt x="637" y="287"/>
                  </a:lnTo>
                  <a:lnTo>
                    <a:pt x="638" y="303"/>
                  </a:lnTo>
                  <a:lnTo>
                    <a:pt x="638" y="319"/>
                  </a:lnTo>
                  <a:lnTo>
                    <a:pt x="638" y="337"/>
                  </a:lnTo>
                  <a:lnTo>
                    <a:pt x="637" y="353"/>
                  </a:lnTo>
                  <a:lnTo>
                    <a:pt x="635" y="369"/>
                  </a:lnTo>
                  <a:lnTo>
                    <a:pt x="632" y="384"/>
                  </a:lnTo>
                  <a:lnTo>
                    <a:pt x="628" y="400"/>
                  </a:lnTo>
                  <a:lnTo>
                    <a:pt x="624" y="415"/>
                  </a:lnTo>
                  <a:lnTo>
                    <a:pt x="619" y="430"/>
                  </a:lnTo>
                  <a:lnTo>
                    <a:pt x="613" y="444"/>
                  </a:lnTo>
                  <a:lnTo>
                    <a:pt x="607" y="458"/>
                  </a:lnTo>
                  <a:lnTo>
                    <a:pt x="600" y="472"/>
                  </a:lnTo>
                  <a:lnTo>
                    <a:pt x="592" y="486"/>
                  </a:lnTo>
                  <a:lnTo>
                    <a:pt x="584" y="498"/>
                  </a:lnTo>
                  <a:lnTo>
                    <a:pt x="579" y="505"/>
                  </a:lnTo>
                  <a:lnTo>
                    <a:pt x="575" y="511"/>
                  </a:lnTo>
                  <a:lnTo>
                    <a:pt x="565" y="523"/>
                  </a:lnTo>
                  <a:lnTo>
                    <a:pt x="555" y="535"/>
                  </a:lnTo>
                  <a:lnTo>
                    <a:pt x="545" y="546"/>
                  </a:lnTo>
                  <a:lnTo>
                    <a:pt x="534" y="556"/>
                  </a:lnTo>
                  <a:lnTo>
                    <a:pt x="522" y="566"/>
                  </a:lnTo>
                  <a:lnTo>
                    <a:pt x="510" y="576"/>
                  </a:lnTo>
                  <a:lnTo>
                    <a:pt x="498" y="585"/>
                  </a:lnTo>
                  <a:lnTo>
                    <a:pt x="491" y="589"/>
                  </a:lnTo>
                  <a:lnTo>
                    <a:pt x="485" y="593"/>
                  </a:lnTo>
                  <a:lnTo>
                    <a:pt x="471" y="600"/>
                  </a:lnTo>
                  <a:lnTo>
                    <a:pt x="458" y="608"/>
                  </a:lnTo>
                  <a:lnTo>
                    <a:pt x="444" y="614"/>
                  </a:lnTo>
                  <a:lnTo>
                    <a:pt x="429" y="620"/>
                  </a:lnTo>
                  <a:lnTo>
                    <a:pt x="414" y="625"/>
                  </a:lnTo>
                  <a:lnTo>
                    <a:pt x="399" y="629"/>
                  </a:lnTo>
                  <a:lnTo>
                    <a:pt x="384" y="632"/>
                  </a:lnTo>
                  <a:lnTo>
                    <a:pt x="368" y="635"/>
                  </a:lnTo>
                  <a:lnTo>
                    <a:pt x="352" y="637"/>
                  </a:lnTo>
                  <a:lnTo>
                    <a:pt x="336" y="639"/>
                  </a:lnTo>
                  <a:lnTo>
                    <a:pt x="320" y="639"/>
                  </a:lnTo>
                  <a:lnTo>
                    <a:pt x="302" y="639"/>
                  </a:lnTo>
                  <a:lnTo>
                    <a:pt x="286" y="637"/>
                  </a:lnTo>
                  <a:lnTo>
                    <a:pt x="270" y="635"/>
                  </a:lnTo>
                  <a:lnTo>
                    <a:pt x="254" y="632"/>
                  </a:lnTo>
                  <a:lnTo>
                    <a:pt x="239" y="629"/>
                  </a:lnTo>
                  <a:lnTo>
                    <a:pt x="224" y="625"/>
                  </a:lnTo>
                  <a:lnTo>
                    <a:pt x="209" y="620"/>
                  </a:lnTo>
                  <a:lnTo>
                    <a:pt x="194" y="614"/>
                  </a:lnTo>
                  <a:lnTo>
                    <a:pt x="180" y="608"/>
                  </a:lnTo>
                  <a:lnTo>
                    <a:pt x="167" y="600"/>
                  </a:lnTo>
                  <a:lnTo>
                    <a:pt x="153" y="593"/>
                  </a:lnTo>
                  <a:lnTo>
                    <a:pt x="140" y="585"/>
                  </a:lnTo>
                  <a:lnTo>
                    <a:pt x="134" y="580"/>
                  </a:lnTo>
                  <a:lnTo>
                    <a:pt x="128" y="576"/>
                  </a:lnTo>
                  <a:lnTo>
                    <a:pt x="116" y="566"/>
                  </a:lnTo>
                  <a:lnTo>
                    <a:pt x="104" y="556"/>
                  </a:lnTo>
                  <a:lnTo>
                    <a:pt x="93" y="546"/>
                  </a:lnTo>
                  <a:lnTo>
                    <a:pt x="83" y="535"/>
                  </a:lnTo>
                  <a:lnTo>
                    <a:pt x="73" y="523"/>
                  </a:lnTo>
                  <a:lnTo>
                    <a:pt x="63" y="511"/>
                  </a:lnTo>
                  <a:lnTo>
                    <a:pt x="54" y="498"/>
                  </a:lnTo>
                  <a:lnTo>
                    <a:pt x="50" y="492"/>
                  </a:lnTo>
                  <a:lnTo>
                    <a:pt x="46" y="486"/>
                  </a:lnTo>
                  <a:lnTo>
                    <a:pt x="38" y="472"/>
                  </a:lnTo>
                  <a:lnTo>
                    <a:pt x="31" y="458"/>
                  </a:lnTo>
                  <a:lnTo>
                    <a:pt x="25" y="444"/>
                  </a:lnTo>
                  <a:lnTo>
                    <a:pt x="19" y="430"/>
                  </a:lnTo>
                  <a:lnTo>
                    <a:pt x="14" y="415"/>
                  </a:lnTo>
                  <a:lnTo>
                    <a:pt x="10" y="400"/>
                  </a:lnTo>
                  <a:lnTo>
                    <a:pt x="6" y="384"/>
                  </a:lnTo>
                  <a:lnTo>
                    <a:pt x="3" y="369"/>
                  </a:lnTo>
                  <a:lnTo>
                    <a:pt x="1" y="353"/>
                  </a:lnTo>
                  <a:lnTo>
                    <a:pt x="0" y="337"/>
                  </a:lnTo>
                  <a:lnTo>
                    <a:pt x="0" y="319"/>
                  </a:lnTo>
                  <a:close/>
                  <a:moveTo>
                    <a:pt x="1" y="319"/>
                  </a:moveTo>
                  <a:lnTo>
                    <a:pt x="2" y="303"/>
                  </a:lnTo>
                  <a:lnTo>
                    <a:pt x="3" y="287"/>
                  </a:lnTo>
                  <a:lnTo>
                    <a:pt x="5" y="271"/>
                  </a:lnTo>
                  <a:lnTo>
                    <a:pt x="8" y="255"/>
                  </a:lnTo>
                  <a:lnTo>
                    <a:pt x="11" y="240"/>
                  </a:lnTo>
                  <a:lnTo>
                    <a:pt x="15" y="225"/>
                  </a:lnTo>
                  <a:lnTo>
                    <a:pt x="20" y="210"/>
                  </a:lnTo>
                  <a:lnTo>
                    <a:pt x="26" y="196"/>
                  </a:lnTo>
                  <a:lnTo>
                    <a:pt x="33" y="182"/>
                  </a:lnTo>
                  <a:lnTo>
                    <a:pt x="40" y="168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4" y="117"/>
                  </a:lnTo>
                  <a:lnTo>
                    <a:pt x="84" y="106"/>
                  </a:lnTo>
                  <a:lnTo>
                    <a:pt x="94" y="95"/>
                  </a:lnTo>
                  <a:lnTo>
                    <a:pt x="105" y="84"/>
                  </a:lnTo>
                  <a:lnTo>
                    <a:pt x="117" y="74"/>
                  </a:lnTo>
                  <a:lnTo>
                    <a:pt x="129" y="65"/>
                  </a:lnTo>
                  <a:lnTo>
                    <a:pt x="141" y="56"/>
                  </a:lnTo>
                  <a:lnTo>
                    <a:pt x="154" y="48"/>
                  </a:lnTo>
                  <a:lnTo>
                    <a:pt x="167" y="40"/>
                  </a:lnTo>
                  <a:lnTo>
                    <a:pt x="181" y="33"/>
                  </a:lnTo>
                  <a:lnTo>
                    <a:pt x="195" y="27"/>
                  </a:lnTo>
                  <a:lnTo>
                    <a:pt x="209" y="21"/>
                  </a:lnTo>
                  <a:lnTo>
                    <a:pt x="224" y="16"/>
                  </a:lnTo>
                  <a:lnTo>
                    <a:pt x="239" y="12"/>
                  </a:lnTo>
                  <a:lnTo>
                    <a:pt x="255" y="8"/>
                  </a:lnTo>
                  <a:lnTo>
                    <a:pt x="270" y="6"/>
                  </a:lnTo>
                  <a:lnTo>
                    <a:pt x="286" y="4"/>
                  </a:lnTo>
                  <a:lnTo>
                    <a:pt x="302" y="2"/>
                  </a:lnTo>
                  <a:lnTo>
                    <a:pt x="320" y="2"/>
                  </a:lnTo>
                  <a:lnTo>
                    <a:pt x="336" y="2"/>
                  </a:lnTo>
                  <a:lnTo>
                    <a:pt x="352" y="4"/>
                  </a:lnTo>
                  <a:lnTo>
                    <a:pt x="368" y="6"/>
                  </a:lnTo>
                  <a:lnTo>
                    <a:pt x="383" y="8"/>
                  </a:lnTo>
                  <a:lnTo>
                    <a:pt x="399" y="12"/>
                  </a:lnTo>
                  <a:lnTo>
                    <a:pt x="414" y="16"/>
                  </a:lnTo>
                  <a:lnTo>
                    <a:pt x="429" y="21"/>
                  </a:lnTo>
                  <a:lnTo>
                    <a:pt x="443" y="27"/>
                  </a:lnTo>
                  <a:lnTo>
                    <a:pt x="457" y="33"/>
                  </a:lnTo>
                  <a:lnTo>
                    <a:pt x="471" y="40"/>
                  </a:lnTo>
                  <a:lnTo>
                    <a:pt x="484" y="48"/>
                  </a:lnTo>
                  <a:lnTo>
                    <a:pt x="497" y="56"/>
                  </a:lnTo>
                  <a:lnTo>
                    <a:pt x="509" y="65"/>
                  </a:lnTo>
                  <a:lnTo>
                    <a:pt x="521" y="74"/>
                  </a:lnTo>
                  <a:lnTo>
                    <a:pt x="533" y="84"/>
                  </a:lnTo>
                  <a:lnTo>
                    <a:pt x="544" y="95"/>
                  </a:lnTo>
                  <a:lnTo>
                    <a:pt x="554" y="106"/>
                  </a:lnTo>
                  <a:lnTo>
                    <a:pt x="564" y="117"/>
                  </a:lnTo>
                  <a:lnTo>
                    <a:pt x="574" y="129"/>
                  </a:lnTo>
                  <a:lnTo>
                    <a:pt x="583" y="142"/>
                  </a:lnTo>
                  <a:lnTo>
                    <a:pt x="591" y="155"/>
                  </a:lnTo>
                  <a:lnTo>
                    <a:pt x="599" y="168"/>
                  </a:lnTo>
                  <a:lnTo>
                    <a:pt x="606" y="182"/>
                  </a:lnTo>
                  <a:lnTo>
                    <a:pt x="612" y="196"/>
                  </a:lnTo>
                  <a:lnTo>
                    <a:pt x="618" y="210"/>
                  </a:lnTo>
                  <a:lnTo>
                    <a:pt x="623" y="225"/>
                  </a:lnTo>
                  <a:lnTo>
                    <a:pt x="627" y="240"/>
                  </a:lnTo>
                  <a:lnTo>
                    <a:pt x="630" y="255"/>
                  </a:lnTo>
                  <a:lnTo>
                    <a:pt x="633" y="271"/>
                  </a:lnTo>
                  <a:lnTo>
                    <a:pt x="635" y="287"/>
                  </a:lnTo>
                  <a:lnTo>
                    <a:pt x="636" y="303"/>
                  </a:lnTo>
                  <a:lnTo>
                    <a:pt x="637" y="319"/>
                  </a:lnTo>
                  <a:lnTo>
                    <a:pt x="636" y="337"/>
                  </a:lnTo>
                  <a:lnTo>
                    <a:pt x="635" y="353"/>
                  </a:lnTo>
                  <a:lnTo>
                    <a:pt x="633" y="369"/>
                  </a:lnTo>
                  <a:lnTo>
                    <a:pt x="630" y="384"/>
                  </a:lnTo>
                  <a:lnTo>
                    <a:pt x="627" y="400"/>
                  </a:lnTo>
                  <a:lnTo>
                    <a:pt x="623" y="415"/>
                  </a:lnTo>
                  <a:lnTo>
                    <a:pt x="618" y="429"/>
                  </a:lnTo>
                  <a:lnTo>
                    <a:pt x="612" y="444"/>
                  </a:lnTo>
                  <a:lnTo>
                    <a:pt x="606" y="458"/>
                  </a:lnTo>
                  <a:lnTo>
                    <a:pt x="599" y="471"/>
                  </a:lnTo>
                  <a:lnTo>
                    <a:pt x="591" y="485"/>
                  </a:lnTo>
                  <a:lnTo>
                    <a:pt x="583" y="498"/>
                  </a:lnTo>
                  <a:lnTo>
                    <a:pt x="574" y="510"/>
                  </a:lnTo>
                  <a:lnTo>
                    <a:pt x="564" y="522"/>
                  </a:lnTo>
                  <a:lnTo>
                    <a:pt x="554" y="534"/>
                  </a:lnTo>
                  <a:lnTo>
                    <a:pt x="544" y="545"/>
                  </a:lnTo>
                  <a:lnTo>
                    <a:pt x="533" y="555"/>
                  </a:lnTo>
                  <a:lnTo>
                    <a:pt x="521" y="565"/>
                  </a:lnTo>
                  <a:lnTo>
                    <a:pt x="509" y="575"/>
                  </a:lnTo>
                  <a:lnTo>
                    <a:pt x="497" y="583"/>
                  </a:lnTo>
                  <a:lnTo>
                    <a:pt x="484" y="592"/>
                  </a:lnTo>
                  <a:lnTo>
                    <a:pt x="471" y="599"/>
                  </a:lnTo>
                  <a:lnTo>
                    <a:pt x="457" y="606"/>
                  </a:lnTo>
                  <a:lnTo>
                    <a:pt x="443" y="613"/>
                  </a:lnTo>
                  <a:lnTo>
                    <a:pt x="429" y="618"/>
                  </a:lnTo>
                  <a:lnTo>
                    <a:pt x="414" y="623"/>
                  </a:lnTo>
                  <a:lnTo>
                    <a:pt x="399" y="628"/>
                  </a:lnTo>
                  <a:lnTo>
                    <a:pt x="383" y="631"/>
                  </a:lnTo>
                  <a:lnTo>
                    <a:pt x="368" y="634"/>
                  </a:lnTo>
                  <a:lnTo>
                    <a:pt x="352" y="636"/>
                  </a:lnTo>
                  <a:lnTo>
                    <a:pt x="336" y="637"/>
                  </a:lnTo>
                  <a:lnTo>
                    <a:pt x="320" y="638"/>
                  </a:lnTo>
                  <a:lnTo>
                    <a:pt x="302" y="637"/>
                  </a:lnTo>
                  <a:lnTo>
                    <a:pt x="286" y="636"/>
                  </a:lnTo>
                  <a:lnTo>
                    <a:pt x="270" y="634"/>
                  </a:lnTo>
                  <a:lnTo>
                    <a:pt x="255" y="631"/>
                  </a:lnTo>
                  <a:lnTo>
                    <a:pt x="239" y="628"/>
                  </a:lnTo>
                  <a:lnTo>
                    <a:pt x="224" y="623"/>
                  </a:lnTo>
                  <a:lnTo>
                    <a:pt x="209" y="618"/>
                  </a:lnTo>
                  <a:lnTo>
                    <a:pt x="195" y="613"/>
                  </a:lnTo>
                  <a:lnTo>
                    <a:pt x="181" y="606"/>
                  </a:lnTo>
                  <a:lnTo>
                    <a:pt x="167" y="599"/>
                  </a:lnTo>
                  <a:lnTo>
                    <a:pt x="154" y="592"/>
                  </a:lnTo>
                  <a:lnTo>
                    <a:pt x="141" y="583"/>
                  </a:lnTo>
                  <a:lnTo>
                    <a:pt x="129" y="575"/>
                  </a:lnTo>
                  <a:lnTo>
                    <a:pt x="117" y="565"/>
                  </a:lnTo>
                  <a:lnTo>
                    <a:pt x="105" y="555"/>
                  </a:lnTo>
                  <a:lnTo>
                    <a:pt x="94" y="545"/>
                  </a:lnTo>
                  <a:lnTo>
                    <a:pt x="84" y="534"/>
                  </a:lnTo>
                  <a:lnTo>
                    <a:pt x="74" y="522"/>
                  </a:lnTo>
                  <a:lnTo>
                    <a:pt x="64" y="510"/>
                  </a:lnTo>
                  <a:lnTo>
                    <a:pt x="55" y="498"/>
                  </a:lnTo>
                  <a:lnTo>
                    <a:pt x="47" y="485"/>
                  </a:lnTo>
                  <a:lnTo>
                    <a:pt x="40" y="471"/>
                  </a:lnTo>
                  <a:lnTo>
                    <a:pt x="33" y="458"/>
                  </a:lnTo>
                  <a:lnTo>
                    <a:pt x="26" y="444"/>
                  </a:lnTo>
                  <a:lnTo>
                    <a:pt x="20" y="429"/>
                  </a:lnTo>
                  <a:lnTo>
                    <a:pt x="15" y="415"/>
                  </a:lnTo>
                  <a:lnTo>
                    <a:pt x="11" y="400"/>
                  </a:lnTo>
                  <a:lnTo>
                    <a:pt x="8" y="384"/>
                  </a:lnTo>
                  <a:lnTo>
                    <a:pt x="5" y="369"/>
                  </a:lnTo>
                  <a:lnTo>
                    <a:pt x="3" y="353"/>
                  </a:lnTo>
                  <a:lnTo>
                    <a:pt x="2" y="337"/>
                  </a:lnTo>
                  <a:lnTo>
                    <a:pt x="1" y="31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0" name="Freeform 295"/>
            <p:cNvSpPr>
              <a:spLocks noEditPoints="1"/>
            </p:cNvSpPr>
            <p:nvPr/>
          </p:nvSpPr>
          <p:spPr bwMode="auto">
            <a:xfrm>
              <a:off x="2582" y="2070"/>
              <a:ext cx="564" cy="564"/>
            </a:xfrm>
            <a:custGeom>
              <a:avLst/>
              <a:gdLst>
                <a:gd name="T0" fmla="*/ 4 w 636"/>
                <a:gd name="T1" fmla="*/ 176 h 636"/>
                <a:gd name="T2" fmla="*/ 22 w 636"/>
                <a:gd name="T3" fmla="*/ 126 h 636"/>
                <a:gd name="T4" fmla="*/ 51 w 636"/>
                <a:gd name="T5" fmla="*/ 80 h 636"/>
                <a:gd name="T6" fmla="*/ 90 w 636"/>
                <a:gd name="T7" fmla="*/ 44 h 636"/>
                <a:gd name="T8" fmla="*/ 136 w 636"/>
                <a:gd name="T9" fmla="*/ 18 h 636"/>
                <a:gd name="T10" fmla="*/ 188 w 636"/>
                <a:gd name="T11" fmla="*/ 4 h 636"/>
                <a:gd name="T12" fmla="*/ 245 w 636"/>
                <a:gd name="T13" fmla="*/ 2 h 636"/>
                <a:gd name="T14" fmla="*/ 299 w 636"/>
                <a:gd name="T15" fmla="*/ 13 h 636"/>
                <a:gd name="T16" fmla="*/ 346 w 636"/>
                <a:gd name="T17" fmla="*/ 38 h 636"/>
                <a:gd name="T18" fmla="*/ 386 w 636"/>
                <a:gd name="T19" fmla="*/ 73 h 636"/>
                <a:gd name="T20" fmla="*/ 417 w 636"/>
                <a:gd name="T21" fmla="*/ 115 h 636"/>
                <a:gd name="T22" fmla="*/ 436 w 636"/>
                <a:gd name="T23" fmla="*/ 166 h 636"/>
                <a:gd name="T24" fmla="*/ 443 w 636"/>
                <a:gd name="T25" fmla="*/ 221 h 636"/>
                <a:gd name="T26" fmla="*/ 436 w 636"/>
                <a:gd name="T27" fmla="*/ 278 h 636"/>
                <a:gd name="T28" fmla="*/ 417 w 636"/>
                <a:gd name="T29" fmla="*/ 327 h 636"/>
                <a:gd name="T30" fmla="*/ 386 w 636"/>
                <a:gd name="T31" fmla="*/ 372 h 636"/>
                <a:gd name="T32" fmla="*/ 346 w 636"/>
                <a:gd name="T33" fmla="*/ 405 h 636"/>
                <a:gd name="T34" fmla="*/ 299 w 636"/>
                <a:gd name="T35" fmla="*/ 429 h 636"/>
                <a:gd name="T36" fmla="*/ 245 w 636"/>
                <a:gd name="T37" fmla="*/ 442 h 636"/>
                <a:gd name="T38" fmla="*/ 188 w 636"/>
                <a:gd name="T39" fmla="*/ 441 h 636"/>
                <a:gd name="T40" fmla="*/ 136 w 636"/>
                <a:gd name="T41" fmla="*/ 427 h 636"/>
                <a:gd name="T42" fmla="*/ 90 w 636"/>
                <a:gd name="T43" fmla="*/ 399 h 636"/>
                <a:gd name="T44" fmla="*/ 51 w 636"/>
                <a:gd name="T45" fmla="*/ 363 h 636"/>
                <a:gd name="T46" fmla="*/ 22 w 636"/>
                <a:gd name="T47" fmla="*/ 317 h 636"/>
                <a:gd name="T48" fmla="*/ 4 w 636"/>
                <a:gd name="T49" fmla="*/ 267 h 636"/>
                <a:gd name="T50" fmla="*/ 2 w 636"/>
                <a:gd name="T51" fmla="*/ 221 h 636"/>
                <a:gd name="T52" fmla="*/ 9 w 636"/>
                <a:gd name="T53" fmla="*/ 166 h 636"/>
                <a:gd name="T54" fmla="*/ 27 w 636"/>
                <a:gd name="T55" fmla="*/ 116 h 636"/>
                <a:gd name="T56" fmla="*/ 59 w 636"/>
                <a:gd name="T57" fmla="*/ 73 h 636"/>
                <a:gd name="T58" fmla="*/ 98 w 636"/>
                <a:gd name="T59" fmla="*/ 38 h 636"/>
                <a:gd name="T60" fmla="*/ 136 w 636"/>
                <a:gd name="T61" fmla="*/ 18 h 636"/>
                <a:gd name="T62" fmla="*/ 188 w 636"/>
                <a:gd name="T63" fmla="*/ 4 h 636"/>
                <a:gd name="T64" fmla="*/ 245 w 636"/>
                <a:gd name="T65" fmla="*/ 3 h 636"/>
                <a:gd name="T66" fmla="*/ 298 w 636"/>
                <a:gd name="T67" fmla="*/ 14 h 636"/>
                <a:gd name="T68" fmla="*/ 345 w 636"/>
                <a:gd name="T69" fmla="*/ 38 h 636"/>
                <a:gd name="T70" fmla="*/ 386 w 636"/>
                <a:gd name="T71" fmla="*/ 73 h 636"/>
                <a:gd name="T72" fmla="*/ 413 w 636"/>
                <a:gd name="T73" fmla="*/ 112 h 636"/>
                <a:gd name="T74" fmla="*/ 433 w 636"/>
                <a:gd name="T75" fmla="*/ 156 h 636"/>
                <a:gd name="T76" fmla="*/ 442 w 636"/>
                <a:gd name="T77" fmla="*/ 210 h 636"/>
                <a:gd name="T78" fmla="*/ 438 w 636"/>
                <a:gd name="T79" fmla="*/ 267 h 636"/>
                <a:gd name="T80" fmla="*/ 420 w 636"/>
                <a:gd name="T81" fmla="*/ 317 h 636"/>
                <a:gd name="T82" fmla="*/ 392 w 636"/>
                <a:gd name="T83" fmla="*/ 362 h 636"/>
                <a:gd name="T84" fmla="*/ 354 w 636"/>
                <a:gd name="T85" fmla="*/ 398 h 636"/>
                <a:gd name="T86" fmla="*/ 317 w 636"/>
                <a:gd name="T87" fmla="*/ 420 h 636"/>
                <a:gd name="T88" fmla="*/ 267 w 636"/>
                <a:gd name="T89" fmla="*/ 438 h 636"/>
                <a:gd name="T90" fmla="*/ 210 w 636"/>
                <a:gd name="T91" fmla="*/ 442 h 636"/>
                <a:gd name="T92" fmla="*/ 156 w 636"/>
                <a:gd name="T93" fmla="*/ 433 h 636"/>
                <a:gd name="T94" fmla="*/ 107 w 636"/>
                <a:gd name="T95" fmla="*/ 410 h 636"/>
                <a:gd name="T96" fmla="*/ 66 w 636"/>
                <a:gd name="T97" fmla="*/ 379 h 636"/>
                <a:gd name="T98" fmla="*/ 33 w 636"/>
                <a:gd name="T99" fmla="*/ 336 h 636"/>
                <a:gd name="T100" fmla="*/ 15 w 636"/>
                <a:gd name="T101" fmla="*/ 298 h 636"/>
                <a:gd name="T102" fmla="*/ 3 w 636"/>
                <a:gd name="T103" fmla="*/ 245 h 6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6"/>
                <a:gd name="T157" fmla="*/ 0 h 636"/>
                <a:gd name="T158" fmla="*/ 636 w 636"/>
                <a:gd name="T159" fmla="*/ 636 h 6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6" h="636">
                  <a:moveTo>
                    <a:pt x="0" y="317"/>
                  </a:moveTo>
                  <a:lnTo>
                    <a:pt x="1" y="301"/>
                  </a:lnTo>
                  <a:lnTo>
                    <a:pt x="2" y="285"/>
                  </a:lnTo>
                  <a:lnTo>
                    <a:pt x="4" y="269"/>
                  </a:lnTo>
                  <a:lnTo>
                    <a:pt x="7" y="253"/>
                  </a:lnTo>
                  <a:lnTo>
                    <a:pt x="10" y="238"/>
                  </a:lnTo>
                  <a:lnTo>
                    <a:pt x="14" y="223"/>
                  </a:lnTo>
                  <a:lnTo>
                    <a:pt x="19" y="208"/>
                  </a:lnTo>
                  <a:lnTo>
                    <a:pt x="25" y="194"/>
                  </a:lnTo>
                  <a:lnTo>
                    <a:pt x="32" y="180"/>
                  </a:lnTo>
                  <a:lnTo>
                    <a:pt x="39" y="166"/>
                  </a:lnTo>
                  <a:lnTo>
                    <a:pt x="46" y="153"/>
                  </a:lnTo>
                  <a:lnTo>
                    <a:pt x="54" y="140"/>
                  </a:lnTo>
                  <a:lnTo>
                    <a:pt x="63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2"/>
                  </a:lnTo>
                  <a:lnTo>
                    <a:pt x="116" y="72"/>
                  </a:lnTo>
                  <a:lnTo>
                    <a:pt x="128" y="63"/>
                  </a:lnTo>
                  <a:lnTo>
                    <a:pt x="140" y="54"/>
                  </a:lnTo>
                  <a:lnTo>
                    <a:pt x="153" y="46"/>
                  </a:lnTo>
                  <a:lnTo>
                    <a:pt x="166" y="38"/>
                  </a:lnTo>
                  <a:lnTo>
                    <a:pt x="180" y="31"/>
                  </a:lnTo>
                  <a:lnTo>
                    <a:pt x="194" y="25"/>
                  </a:lnTo>
                  <a:lnTo>
                    <a:pt x="208" y="19"/>
                  </a:lnTo>
                  <a:lnTo>
                    <a:pt x="223" y="14"/>
                  </a:lnTo>
                  <a:lnTo>
                    <a:pt x="238" y="10"/>
                  </a:lnTo>
                  <a:lnTo>
                    <a:pt x="254" y="6"/>
                  </a:lnTo>
                  <a:lnTo>
                    <a:pt x="269" y="4"/>
                  </a:lnTo>
                  <a:lnTo>
                    <a:pt x="285" y="2"/>
                  </a:lnTo>
                  <a:lnTo>
                    <a:pt x="301" y="0"/>
                  </a:lnTo>
                  <a:lnTo>
                    <a:pt x="319" y="0"/>
                  </a:lnTo>
                  <a:lnTo>
                    <a:pt x="335" y="0"/>
                  </a:lnTo>
                  <a:lnTo>
                    <a:pt x="351" y="2"/>
                  </a:lnTo>
                  <a:lnTo>
                    <a:pt x="367" y="4"/>
                  </a:lnTo>
                  <a:lnTo>
                    <a:pt x="382" y="6"/>
                  </a:lnTo>
                  <a:lnTo>
                    <a:pt x="398" y="10"/>
                  </a:lnTo>
                  <a:lnTo>
                    <a:pt x="413" y="14"/>
                  </a:lnTo>
                  <a:lnTo>
                    <a:pt x="428" y="19"/>
                  </a:lnTo>
                  <a:lnTo>
                    <a:pt x="442" y="25"/>
                  </a:lnTo>
                  <a:lnTo>
                    <a:pt x="456" y="31"/>
                  </a:lnTo>
                  <a:lnTo>
                    <a:pt x="470" y="38"/>
                  </a:lnTo>
                  <a:lnTo>
                    <a:pt x="483" y="46"/>
                  </a:lnTo>
                  <a:lnTo>
                    <a:pt x="496" y="54"/>
                  </a:lnTo>
                  <a:lnTo>
                    <a:pt x="508" y="63"/>
                  </a:lnTo>
                  <a:lnTo>
                    <a:pt x="520" y="72"/>
                  </a:lnTo>
                  <a:lnTo>
                    <a:pt x="532" y="82"/>
                  </a:lnTo>
                  <a:lnTo>
                    <a:pt x="543" y="93"/>
                  </a:lnTo>
                  <a:lnTo>
                    <a:pt x="553" y="104"/>
                  </a:lnTo>
                  <a:lnTo>
                    <a:pt x="563" y="115"/>
                  </a:lnTo>
                  <a:lnTo>
                    <a:pt x="573" y="127"/>
                  </a:lnTo>
                  <a:lnTo>
                    <a:pt x="582" y="140"/>
                  </a:lnTo>
                  <a:lnTo>
                    <a:pt x="590" y="153"/>
                  </a:lnTo>
                  <a:lnTo>
                    <a:pt x="598" y="166"/>
                  </a:lnTo>
                  <a:lnTo>
                    <a:pt x="605" y="180"/>
                  </a:lnTo>
                  <a:lnTo>
                    <a:pt x="611" y="194"/>
                  </a:lnTo>
                  <a:lnTo>
                    <a:pt x="617" y="208"/>
                  </a:lnTo>
                  <a:lnTo>
                    <a:pt x="622" y="223"/>
                  </a:lnTo>
                  <a:lnTo>
                    <a:pt x="626" y="238"/>
                  </a:lnTo>
                  <a:lnTo>
                    <a:pt x="629" y="253"/>
                  </a:lnTo>
                  <a:lnTo>
                    <a:pt x="632" y="269"/>
                  </a:lnTo>
                  <a:lnTo>
                    <a:pt x="634" y="285"/>
                  </a:lnTo>
                  <a:lnTo>
                    <a:pt x="635" y="301"/>
                  </a:lnTo>
                  <a:lnTo>
                    <a:pt x="636" y="317"/>
                  </a:lnTo>
                  <a:lnTo>
                    <a:pt x="635" y="335"/>
                  </a:lnTo>
                  <a:lnTo>
                    <a:pt x="634" y="351"/>
                  </a:lnTo>
                  <a:lnTo>
                    <a:pt x="632" y="367"/>
                  </a:lnTo>
                  <a:lnTo>
                    <a:pt x="629" y="382"/>
                  </a:lnTo>
                  <a:lnTo>
                    <a:pt x="626" y="398"/>
                  </a:lnTo>
                  <a:lnTo>
                    <a:pt x="622" y="413"/>
                  </a:lnTo>
                  <a:lnTo>
                    <a:pt x="617" y="427"/>
                  </a:lnTo>
                  <a:lnTo>
                    <a:pt x="611" y="442"/>
                  </a:lnTo>
                  <a:lnTo>
                    <a:pt x="605" y="456"/>
                  </a:lnTo>
                  <a:lnTo>
                    <a:pt x="598" y="469"/>
                  </a:lnTo>
                  <a:lnTo>
                    <a:pt x="590" y="483"/>
                  </a:lnTo>
                  <a:lnTo>
                    <a:pt x="582" y="496"/>
                  </a:lnTo>
                  <a:lnTo>
                    <a:pt x="573" y="508"/>
                  </a:lnTo>
                  <a:lnTo>
                    <a:pt x="563" y="520"/>
                  </a:lnTo>
                  <a:lnTo>
                    <a:pt x="553" y="532"/>
                  </a:lnTo>
                  <a:lnTo>
                    <a:pt x="543" y="543"/>
                  </a:lnTo>
                  <a:lnTo>
                    <a:pt x="532" y="553"/>
                  </a:lnTo>
                  <a:lnTo>
                    <a:pt x="520" y="563"/>
                  </a:lnTo>
                  <a:lnTo>
                    <a:pt x="508" y="573"/>
                  </a:lnTo>
                  <a:lnTo>
                    <a:pt x="496" y="581"/>
                  </a:lnTo>
                  <a:lnTo>
                    <a:pt x="483" y="590"/>
                  </a:lnTo>
                  <a:lnTo>
                    <a:pt x="470" y="597"/>
                  </a:lnTo>
                  <a:lnTo>
                    <a:pt x="456" y="604"/>
                  </a:lnTo>
                  <a:lnTo>
                    <a:pt x="442" y="611"/>
                  </a:lnTo>
                  <a:lnTo>
                    <a:pt x="428" y="616"/>
                  </a:lnTo>
                  <a:lnTo>
                    <a:pt x="413" y="621"/>
                  </a:lnTo>
                  <a:lnTo>
                    <a:pt x="398" y="626"/>
                  </a:lnTo>
                  <a:lnTo>
                    <a:pt x="382" y="629"/>
                  </a:lnTo>
                  <a:lnTo>
                    <a:pt x="367" y="632"/>
                  </a:lnTo>
                  <a:lnTo>
                    <a:pt x="351" y="634"/>
                  </a:lnTo>
                  <a:lnTo>
                    <a:pt x="335" y="635"/>
                  </a:lnTo>
                  <a:lnTo>
                    <a:pt x="319" y="636"/>
                  </a:lnTo>
                  <a:lnTo>
                    <a:pt x="301" y="635"/>
                  </a:lnTo>
                  <a:lnTo>
                    <a:pt x="285" y="634"/>
                  </a:lnTo>
                  <a:lnTo>
                    <a:pt x="269" y="632"/>
                  </a:lnTo>
                  <a:lnTo>
                    <a:pt x="254" y="629"/>
                  </a:lnTo>
                  <a:lnTo>
                    <a:pt x="238" y="626"/>
                  </a:lnTo>
                  <a:lnTo>
                    <a:pt x="223" y="621"/>
                  </a:lnTo>
                  <a:lnTo>
                    <a:pt x="208" y="616"/>
                  </a:lnTo>
                  <a:lnTo>
                    <a:pt x="194" y="611"/>
                  </a:lnTo>
                  <a:lnTo>
                    <a:pt x="180" y="604"/>
                  </a:lnTo>
                  <a:lnTo>
                    <a:pt x="166" y="597"/>
                  </a:lnTo>
                  <a:lnTo>
                    <a:pt x="153" y="590"/>
                  </a:lnTo>
                  <a:lnTo>
                    <a:pt x="140" y="581"/>
                  </a:lnTo>
                  <a:lnTo>
                    <a:pt x="128" y="573"/>
                  </a:lnTo>
                  <a:lnTo>
                    <a:pt x="116" y="563"/>
                  </a:lnTo>
                  <a:lnTo>
                    <a:pt x="104" y="553"/>
                  </a:lnTo>
                  <a:lnTo>
                    <a:pt x="93" y="543"/>
                  </a:lnTo>
                  <a:lnTo>
                    <a:pt x="83" y="532"/>
                  </a:lnTo>
                  <a:lnTo>
                    <a:pt x="73" y="520"/>
                  </a:lnTo>
                  <a:lnTo>
                    <a:pt x="63" y="508"/>
                  </a:lnTo>
                  <a:lnTo>
                    <a:pt x="54" y="496"/>
                  </a:lnTo>
                  <a:lnTo>
                    <a:pt x="46" y="483"/>
                  </a:lnTo>
                  <a:lnTo>
                    <a:pt x="39" y="469"/>
                  </a:lnTo>
                  <a:lnTo>
                    <a:pt x="32" y="456"/>
                  </a:lnTo>
                  <a:lnTo>
                    <a:pt x="25" y="442"/>
                  </a:lnTo>
                  <a:lnTo>
                    <a:pt x="19" y="427"/>
                  </a:lnTo>
                  <a:lnTo>
                    <a:pt x="14" y="413"/>
                  </a:lnTo>
                  <a:lnTo>
                    <a:pt x="10" y="398"/>
                  </a:lnTo>
                  <a:lnTo>
                    <a:pt x="7" y="382"/>
                  </a:lnTo>
                  <a:lnTo>
                    <a:pt x="4" y="367"/>
                  </a:lnTo>
                  <a:lnTo>
                    <a:pt x="2" y="351"/>
                  </a:lnTo>
                  <a:lnTo>
                    <a:pt x="1" y="335"/>
                  </a:lnTo>
                  <a:lnTo>
                    <a:pt x="0" y="317"/>
                  </a:lnTo>
                  <a:close/>
                  <a:moveTo>
                    <a:pt x="2" y="317"/>
                  </a:moveTo>
                  <a:lnTo>
                    <a:pt x="2" y="301"/>
                  </a:lnTo>
                  <a:lnTo>
                    <a:pt x="3" y="285"/>
                  </a:lnTo>
                  <a:lnTo>
                    <a:pt x="5" y="269"/>
                  </a:lnTo>
                  <a:lnTo>
                    <a:pt x="8" y="254"/>
                  </a:lnTo>
                  <a:lnTo>
                    <a:pt x="12" y="238"/>
                  </a:lnTo>
                  <a:lnTo>
                    <a:pt x="16" y="223"/>
                  </a:lnTo>
                  <a:lnTo>
                    <a:pt x="21" y="209"/>
                  </a:lnTo>
                  <a:lnTo>
                    <a:pt x="26" y="194"/>
                  </a:lnTo>
                  <a:lnTo>
                    <a:pt x="33" y="180"/>
                  </a:lnTo>
                  <a:lnTo>
                    <a:pt x="40" y="167"/>
                  </a:lnTo>
                  <a:lnTo>
                    <a:pt x="47" y="153"/>
                  </a:lnTo>
                  <a:lnTo>
                    <a:pt x="56" y="141"/>
                  </a:lnTo>
                  <a:lnTo>
                    <a:pt x="64" y="128"/>
                  </a:lnTo>
                  <a:lnTo>
                    <a:pt x="74" y="116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1" y="55"/>
                  </a:lnTo>
                  <a:lnTo>
                    <a:pt x="154" y="47"/>
                  </a:lnTo>
                  <a:lnTo>
                    <a:pt x="160" y="43"/>
                  </a:lnTo>
                  <a:lnTo>
                    <a:pt x="167" y="39"/>
                  </a:lnTo>
                  <a:lnTo>
                    <a:pt x="181" y="32"/>
                  </a:lnTo>
                  <a:lnTo>
                    <a:pt x="195" y="26"/>
                  </a:lnTo>
                  <a:lnTo>
                    <a:pt x="209" y="20"/>
                  </a:lnTo>
                  <a:lnTo>
                    <a:pt x="224" y="16"/>
                  </a:lnTo>
                  <a:lnTo>
                    <a:pt x="239" y="11"/>
                  </a:lnTo>
                  <a:lnTo>
                    <a:pt x="254" y="8"/>
                  </a:lnTo>
                  <a:lnTo>
                    <a:pt x="269" y="5"/>
                  </a:lnTo>
                  <a:lnTo>
                    <a:pt x="285" y="3"/>
                  </a:lnTo>
                  <a:lnTo>
                    <a:pt x="301" y="2"/>
                  </a:lnTo>
                  <a:lnTo>
                    <a:pt x="319" y="1"/>
                  </a:lnTo>
                  <a:lnTo>
                    <a:pt x="335" y="2"/>
                  </a:lnTo>
                  <a:lnTo>
                    <a:pt x="351" y="3"/>
                  </a:lnTo>
                  <a:lnTo>
                    <a:pt x="367" y="5"/>
                  </a:lnTo>
                  <a:lnTo>
                    <a:pt x="382" y="8"/>
                  </a:lnTo>
                  <a:lnTo>
                    <a:pt x="397" y="11"/>
                  </a:lnTo>
                  <a:lnTo>
                    <a:pt x="412" y="16"/>
                  </a:lnTo>
                  <a:lnTo>
                    <a:pt x="427" y="20"/>
                  </a:lnTo>
                  <a:lnTo>
                    <a:pt x="442" y="26"/>
                  </a:lnTo>
                  <a:lnTo>
                    <a:pt x="456" y="32"/>
                  </a:lnTo>
                  <a:lnTo>
                    <a:pt x="469" y="39"/>
                  </a:lnTo>
                  <a:lnTo>
                    <a:pt x="482" y="47"/>
                  </a:lnTo>
                  <a:lnTo>
                    <a:pt x="495" y="55"/>
                  </a:lnTo>
                  <a:lnTo>
                    <a:pt x="508" y="64"/>
                  </a:lnTo>
                  <a:lnTo>
                    <a:pt x="519" y="73"/>
                  </a:lnTo>
                  <a:lnTo>
                    <a:pt x="531" y="83"/>
                  </a:lnTo>
                  <a:lnTo>
                    <a:pt x="542" y="94"/>
                  </a:lnTo>
                  <a:lnTo>
                    <a:pt x="552" y="105"/>
                  </a:lnTo>
                  <a:lnTo>
                    <a:pt x="562" y="116"/>
                  </a:lnTo>
                  <a:lnTo>
                    <a:pt x="572" y="128"/>
                  </a:lnTo>
                  <a:lnTo>
                    <a:pt x="581" y="141"/>
                  </a:lnTo>
                  <a:lnTo>
                    <a:pt x="589" y="153"/>
                  </a:lnTo>
                  <a:lnTo>
                    <a:pt x="593" y="160"/>
                  </a:lnTo>
                  <a:lnTo>
                    <a:pt x="596" y="167"/>
                  </a:lnTo>
                  <a:lnTo>
                    <a:pt x="603" y="180"/>
                  </a:lnTo>
                  <a:lnTo>
                    <a:pt x="610" y="194"/>
                  </a:lnTo>
                  <a:lnTo>
                    <a:pt x="615" y="209"/>
                  </a:lnTo>
                  <a:lnTo>
                    <a:pt x="620" y="223"/>
                  </a:lnTo>
                  <a:lnTo>
                    <a:pt x="625" y="238"/>
                  </a:lnTo>
                  <a:lnTo>
                    <a:pt x="628" y="254"/>
                  </a:lnTo>
                  <a:lnTo>
                    <a:pt x="631" y="269"/>
                  </a:lnTo>
                  <a:lnTo>
                    <a:pt x="633" y="285"/>
                  </a:lnTo>
                  <a:lnTo>
                    <a:pt x="634" y="301"/>
                  </a:lnTo>
                  <a:lnTo>
                    <a:pt x="634" y="317"/>
                  </a:lnTo>
                  <a:lnTo>
                    <a:pt x="634" y="334"/>
                  </a:lnTo>
                  <a:lnTo>
                    <a:pt x="633" y="351"/>
                  </a:lnTo>
                  <a:lnTo>
                    <a:pt x="631" y="366"/>
                  </a:lnTo>
                  <a:lnTo>
                    <a:pt x="628" y="382"/>
                  </a:lnTo>
                  <a:lnTo>
                    <a:pt x="625" y="397"/>
                  </a:lnTo>
                  <a:lnTo>
                    <a:pt x="620" y="412"/>
                  </a:lnTo>
                  <a:lnTo>
                    <a:pt x="615" y="427"/>
                  </a:lnTo>
                  <a:lnTo>
                    <a:pt x="610" y="441"/>
                  </a:lnTo>
                  <a:lnTo>
                    <a:pt x="603" y="455"/>
                  </a:lnTo>
                  <a:lnTo>
                    <a:pt x="596" y="469"/>
                  </a:lnTo>
                  <a:lnTo>
                    <a:pt x="589" y="482"/>
                  </a:lnTo>
                  <a:lnTo>
                    <a:pt x="581" y="495"/>
                  </a:lnTo>
                  <a:lnTo>
                    <a:pt x="572" y="507"/>
                  </a:lnTo>
                  <a:lnTo>
                    <a:pt x="562" y="519"/>
                  </a:lnTo>
                  <a:lnTo>
                    <a:pt x="552" y="531"/>
                  </a:lnTo>
                  <a:lnTo>
                    <a:pt x="542" y="542"/>
                  </a:lnTo>
                  <a:lnTo>
                    <a:pt x="531" y="552"/>
                  </a:lnTo>
                  <a:lnTo>
                    <a:pt x="519" y="562"/>
                  </a:lnTo>
                  <a:lnTo>
                    <a:pt x="508" y="571"/>
                  </a:lnTo>
                  <a:lnTo>
                    <a:pt x="495" y="580"/>
                  </a:lnTo>
                  <a:lnTo>
                    <a:pt x="482" y="588"/>
                  </a:lnTo>
                  <a:lnTo>
                    <a:pt x="476" y="592"/>
                  </a:lnTo>
                  <a:lnTo>
                    <a:pt x="469" y="596"/>
                  </a:lnTo>
                  <a:lnTo>
                    <a:pt x="456" y="603"/>
                  </a:lnTo>
                  <a:lnTo>
                    <a:pt x="442" y="609"/>
                  </a:lnTo>
                  <a:lnTo>
                    <a:pt x="427" y="615"/>
                  </a:lnTo>
                  <a:lnTo>
                    <a:pt x="412" y="620"/>
                  </a:lnTo>
                  <a:lnTo>
                    <a:pt x="397" y="624"/>
                  </a:lnTo>
                  <a:lnTo>
                    <a:pt x="382" y="628"/>
                  </a:lnTo>
                  <a:lnTo>
                    <a:pt x="367" y="631"/>
                  </a:lnTo>
                  <a:lnTo>
                    <a:pt x="351" y="633"/>
                  </a:lnTo>
                  <a:lnTo>
                    <a:pt x="335" y="634"/>
                  </a:lnTo>
                  <a:lnTo>
                    <a:pt x="319" y="634"/>
                  </a:lnTo>
                  <a:lnTo>
                    <a:pt x="301" y="634"/>
                  </a:lnTo>
                  <a:lnTo>
                    <a:pt x="285" y="633"/>
                  </a:lnTo>
                  <a:lnTo>
                    <a:pt x="269" y="631"/>
                  </a:lnTo>
                  <a:lnTo>
                    <a:pt x="254" y="628"/>
                  </a:lnTo>
                  <a:lnTo>
                    <a:pt x="239" y="624"/>
                  </a:lnTo>
                  <a:lnTo>
                    <a:pt x="224" y="620"/>
                  </a:lnTo>
                  <a:lnTo>
                    <a:pt x="209" y="615"/>
                  </a:lnTo>
                  <a:lnTo>
                    <a:pt x="195" y="609"/>
                  </a:lnTo>
                  <a:lnTo>
                    <a:pt x="181" y="603"/>
                  </a:lnTo>
                  <a:lnTo>
                    <a:pt x="167" y="596"/>
                  </a:lnTo>
                  <a:lnTo>
                    <a:pt x="154" y="588"/>
                  </a:lnTo>
                  <a:lnTo>
                    <a:pt x="141" y="580"/>
                  </a:lnTo>
                  <a:lnTo>
                    <a:pt x="129" y="571"/>
                  </a:lnTo>
                  <a:lnTo>
                    <a:pt x="117" y="562"/>
                  </a:lnTo>
                  <a:lnTo>
                    <a:pt x="105" y="552"/>
                  </a:lnTo>
                  <a:lnTo>
                    <a:pt x="94" y="542"/>
                  </a:lnTo>
                  <a:lnTo>
                    <a:pt x="84" y="531"/>
                  </a:lnTo>
                  <a:lnTo>
                    <a:pt x="74" y="519"/>
                  </a:lnTo>
                  <a:lnTo>
                    <a:pt x="64" y="507"/>
                  </a:lnTo>
                  <a:lnTo>
                    <a:pt x="56" y="495"/>
                  </a:lnTo>
                  <a:lnTo>
                    <a:pt x="47" y="482"/>
                  </a:lnTo>
                  <a:lnTo>
                    <a:pt x="43" y="475"/>
                  </a:lnTo>
                  <a:lnTo>
                    <a:pt x="40" y="469"/>
                  </a:lnTo>
                  <a:lnTo>
                    <a:pt x="33" y="455"/>
                  </a:lnTo>
                  <a:lnTo>
                    <a:pt x="26" y="441"/>
                  </a:lnTo>
                  <a:lnTo>
                    <a:pt x="21" y="427"/>
                  </a:lnTo>
                  <a:lnTo>
                    <a:pt x="16" y="412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2" y="334"/>
                  </a:lnTo>
                  <a:lnTo>
                    <a:pt x="2" y="3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1" name="Freeform 296"/>
            <p:cNvSpPr>
              <a:spLocks noEditPoints="1"/>
            </p:cNvSpPr>
            <p:nvPr/>
          </p:nvSpPr>
          <p:spPr bwMode="auto">
            <a:xfrm>
              <a:off x="2584" y="2071"/>
              <a:ext cx="560" cy="561"/>
            </a:xfrm>
            <a:custGeom>
              <a:avLst/>
              <a:gdLst>
                <a:gd name="T0" fmla="*/ 4 w 632"/>
                <a:gd name="T1" fmla="*/ 176 h 633"/>
                <a:gd name="T2" fmla="*/ 21 w 632"/>
                <a:gd name="T3" fmla="*/ 125 h 633"/>
                <a:gd name="T4" fmla="*/ 51 w 632"/>
                <a:gd name="T5" fmla="*/ 80 h 633"/>
                <a:gd name="T6" fmla="*/ 89 w 632"/>
                <a:gd name="T7" fmla="*/ 44 h 633"/>
                <a:gd name="T8" fmla="*/ 125 w 632"/>
                <a:gd name="T9" fmla="*/ 21 h 633"/>
                <a:gd name="T10" fmla="*/ 175 w 632"/>
                <a:gd name="T11" fmla="*/ 4 h 633"/>
                <a:gd name="T12" fmla="*/ 231 w 632"/>
                <a:gd name="T13" fmla="*/ 1 h 633"/>
                <a:gd name="T14" fmla="*/ 285 w 632"/>
                <a:gd name="T15" fmla="*/ 11 h 633"/>
                <a:gd name="T16" fmla="*/ 334 w 632"/>
                <a:gd name="T17" fmla="*/ 32 h 633"/>
                <a:gd name="T18" fmla="*/ 376 w 632"/>
                <a:gd name="T19" fmla="*/ 65 h 633"/>
                <a:gd name="T20" fmla="*/ 408 w 632"/>
                <a:gd name="T21" fmla="*/ 106 h 633"/>
                <a:gd name="T22" fmla="*/ 426 w 632"/>
                <a:gd name="T23" fmla="*/ 144 h 633"/>
                <a:gd name="T24" fmla="*/ 439 w 632"/>
                <a:gd name="T25" fmla="*/ 198 h 633"/>
                <a:gd name="T26" fmla="*/ 438 w 632"/>
                <a:gd name="T27" fmla="*/ 253 h 633"/>
                <a:gd name="T28" fmla="*/ 424 w 632"/>
                <a:gd name="T29" fmla="*/ 307 h 633"/>
                <a:gd name="T30" fmla="*/ 396 w 632"/>
                <a:gd name="T31" fmla="*/ 352 h 633"/>
                <a:gd name="T32" fmla="*/ 360 w 632"/>
                <a:gd name="T33" fmla="*/ 390 h 633"/>
                <a:gd name="T34" fmla="*/ 325 w 632"/>
                <a:gd name="T35" fmla="*/ 414 h 633"/>
                <a:gd name="T36" fmla="*/ 275 w 632"/>
                <a:gd name="T37" fmla="*/ 433 h 633"/>
                <a:gd name="T38" fmla="*/ 221 w 632"/>
                <a:gd name="T39" fmla="*/ 440 h 633"/>
                <a:gd name="T40" fmla="*/ 165 w 632"/>
                <a:gd name="T41" fmla="*/ 433 h 633"/>
                <a:gd name="T42" fmla="*/ 114 w 632"/>
                <a:gd name="T43" fmla="*/ 414 h 633"/>
                <a:gd name="T44" fmla="*/ 72 w 632"/>
                <a:gd name="T45" fmla="*/ 383 h 633"/>
                <a:gd name="T46" fmla="*/ 38 w 632"/>
                <a:gd name="T47" fmla="*/ 344 h 633"/>
                <a:gd name="T48" fmla="*/ 17 w 632"/>
                <a:gd name="T49" fmla="*/ 307 h 633"/>
                <a:gd name="T50" fmla="*/ 3 w 632"/>
                <a:gd name="T51" fmla="*/ 253 h 633"/>
                <a:gd name="T52" fmla="*/ 1 w 632"/>
                <a:gd name="T53" fmla="*/ 209 h 633"/>
                <a:gd name="T54" fmla="*/ 11 w 632"/>
                <a:gd name="T55" fmla="*/ 155 h 633"/>
                <a:gd name="T56" fmla="*/ 33 w 632"/>
                <a:gd name="T57" fmla="*/ 107 h 633"/>
                <a:gd name="T58" fmla="*/ 65 w 632"/>
                <a:gd name="T59" fmla="*/ 66 h 633"/>
                <a:gd name="T60" fmla="*/ 106 w 632"/>
                <a:gd name="T61" fmla="*/ 33 h 633"/>
                <a:gd name="T62" fmla="*/ 144 w 632"/>
                <a:gd name="T63" fmla="*/ 15 h 633"/>
                <a:gd name="T64" fmla="*/ 197 w 632"/>
                <a:gd name="T65" fmla="*/ 3 h 633"/>
                <a:gd name="T66" fmla="*/ 253 w 632"/>
                <a:gd name="T67" fmla="*/ 4 h 633"/>
                <a:gd name="T68" fmla="*/ 306 w 632"/>
                <a:gd name="T69" fmla="*/ 18 h 633"/>
                <a:gd name="T70" fmla="*/ 351 w 632"/>
                <a:gd name="T71" fmla="*/ 45 h 633"/>
                <a:gd name="T72" fmla="*/ 389 w 632"/>
                <a:gd name="T73" fmla="*/ 81 h 633"/>
                <a:gd name="T74" fmla="*/ 412 w 632"/>
                <a:gd name="T75" fmla="*/ 115 h 633"/>
                <a:gd name="T76" fmla="*/ 432 w 632"/>
                <a:gd name="T77" fmla="*/ 166 h 633"/>
                <a:gd name="T78" fmla="*/ 439 w 632"/>
                <a:gd name="T79" fmla="*/ 220 h 633"/>
                <a:gd name="T80" fmla="*/ 432 w 632"/>
                <a:gd name="T81" fmla="*/ 276 h 633"/>
                <a:gd name="T82" fmla="*/ 412 w 632"/>
                <a:gd name="T83" fmla="*/ 325 h 633"/>
                <a:gd name="T84" fmla="*/ 382 w 632"/>
                <a:gd name="T85" fmla="*/ 369 h 633"/>
                <a:gd name="T86" fmla="*/ 342 w 632"/>
                <a:gd name="T87" fmla="*/ 402 h 633"/>
                <a:gd name="T88" fmla="*/ 306 w 632"/>
                <a:gd name="T89" fmla="*/ 423 h 633"/>
                <a:gd name="T90" fmla="*/ 253 w 632"/>
                <a:gd name="T91" fmla="*/ 438 h 633"/>
                <a:gd name="T92" fmla="*/ 197 w 632"/>
                <a:gd name="T93" fmla="*/ 439 h 633"/>
                <a:gd name="T94" fmla="*/ 144 w 632"/>
                <a:gd name="T95" fmla="*/ 426 h 633"/>
                <a:gd name="T96" fmla="*/ 97 w 632"/>
                <a:gd name="T97" fmla="*/ 402 h 633"/>
                <a:gd name="T98" fmla="*/ 58 w 632"/>
                <a:gd name="T99" fmla="*/ 369 h 633"/>
                <a:gd name="T100" fmla="*/ 30 w 632"/>
                <a:gd name="T101" fmla="*/ 330 h 633"/>
                <a:gd name="T102" fmla="*/ 11 w 632"/>
                <a:gd name="T103" fmla="*/ 286 h 633"/>
                <a:gd name="T104" fmla="*/ 1 w 632"/>
                <a:gd name="T105" fmla="*/ 231 h 6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2"/>
                <a:gd name="T160" fmla="*/ 0 h 633"/>
                <a:gd name="T161" fmla="*/ 632 w 632"/>
                <a:gd name="T162" fmla="*/ 633 h 6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2" h="633">
                  <a:moveTo>
                    <a:pt x="0" y="316"/>
                  </a:moveTo>
                  <a:lnTo>
                    <a:pt x="0" y="300"/>
                  </a:lnTo>
                  <a:lnTo>
                    <a:pt x="1" y="284"/>
                  </a:lnTo>
                  <a:lnTo>
                    <a:pt x="3" y="268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2"/>
                  </a:lnTo>
                  <a:lnTo>
                    <a:pt x="19" y="208"/>
                  </a:lnTo>
                  <a:lnTo>
                    <a:pt x="24" y="193"/>
                  </a:lnTo>
                  <a:lnTo>
                    <a:pt x="31" y="179"/>
                  </a:lnTo>
                  <a:lnTo>
                    <a:pt x="38" y="166"/>
                  </a:lnTo>
                  <a:lnTo>
                    <a:pt x="45" y="152"/>
                  </a:lnTo>
                  <a:lnTo>
                    <a:pt x="54" y="140"/>
                  </a:lnTo>
                  <a:lnTo>
                    <a:pt x="62" y="127"/>
                  </a:lnTo>
                  <a:lnTo>
                    <a:pt x="72" y="115"/>
                  </a:lnTo>
                  <a:lnTo>
                    <a:pt x="82" y="104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5" y="72"/>
                  </a:lnTo>
                  <a:lnTo>
                    <a:pt x="127" y="63"/>
                  </a:lnTo>
                  <a:lnTo>
                    <a:pt x="139" y="54"/>
                  </a:lnTo>
                  <a:lnTo>
                    <a:pt x="152" y="46"/>
                  </a:lnTo>
                  <a:lnTo>
                    <a:pt x="158" y="42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3" y="25"/>
                  </a:lnTo>
                  <a:lnTo>
                    <a:pt x="207" y="19"/>
                  </a:lnTo>
                  <a:lnTo>
                    <a:pt x="222" y="15"/>
                  </a:lnTo>
                  <a:lnTo>
                    <a:pt x="237" y="10"/>
                  </a:lnTo>
                  <a:lnTo>
                    <a:pt x="252" y="7"/>
                  </a:lnTo>
                  <a:lnTo>
                    <a:pt x="267" y="4"/>
                  </a:lnTo>
                  <a:lnTo>
                    <a:pt x="283" y="2"/>
                  </a:lnTo>
                  <a:lnTo>
                    <a:pt x="299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49" y="2"/>
                  </a:lnTo>
                  <a:lnTo>
                    <a:pt x="365" y="4"/>
                  </a:lnTo>
                  <a:lnTo>
                    <a:pt x="380" y="7"/>
                  </a:lnTo>
                  <a:lnTo>
                    <a:pt x="395" y="10"/>
                  </a:lnTo>
                  <a:lnTo>
                    <a:pt x="410" y="15"/>
                  </a:lnTo>
                  <a:lnTo>
                    <a:pt x="425" y="19"/>
                  </a:lnTo>
                  <a:lnTo>
                    <a:pt x="440" y="25"/>
                  </a:lnTo>
                  <a:lnTo>
                    <a:pt x="454" y="31"/>
                  </a:lnTo>
                  <a:lnTo>
                    <a:pt x="467" y="38"/>
                  </a:lnTo>
                  <a:lnTo>
                    <a:pt x="480" y="46"/>
                  </a:lnTo>
                  <a:lnTo>
                    <a:pt x="493" y="54"/>
                  </a:lnTo>
                  <a:lnTo>
                    <a:pt x="506" y="63"/>
                  </a:lnTo>
                  <a:lnTo>
                    <a:pt x="517" y="72"/>
                  </a:lnTo>
                  <a:lnTo>
                    <a:pt x="529" y="82"/>
                  </a:lnTo>
                  <a:lnTo>
                    <a:pt x="540" y="93"/>
                  </a:lnTo>
                  <a:lnTo>
                    <a:pt x="550" y="104"/>
                  </a:lnTo>
                  <a:lnTo>
                    <a:pt x="560" y="115"/>
                  </a:lnTo>
                  <a:lnTo>
                    <a:pt x="570" y="127"/>
                  </a:lnTo>
                  <a:lnTo>
                    <a:pt x="579" y="140"/>
                  </a:lnTo>
                  <a:lnTo>
                    <a:pt x="587" y="152"/>
                  </a:lnTo>
                  <a:lnTo>
                    <a:pt x="591" y="159"/>
                  </a:lnTo>
                  <a:lnTo>
                    <a:pt x="594" y="166"/>
                  </a:lnTo>
                  <a:lnTo>
                    <a:pt x="601" y="179"/>
                  </a:lnTo>
                  <a:lnTo>
                    <a:pt x="608" y="193"/>
                  </a:lnTo>
                  <a:lnTo>
                    <a:pt x="613" y="208"/>
                  </a:lnTo>
                  <a:lnTo>
                    <a:pt x="618" y="222"/>
                  </a:lnTo>
                  <a:lnTo>
                    <a:pt x="623" y="237"/>
                  </a:lnTo>
                  <a:lnTo>
                    <a:pt x="626" y="253"/>
                  </a:lnTo>
                  <a:lnTo>
                    <a:pt x="629" y="268"/>
                  </a:lnTo>
                  <a:lnTo>
                    <a:pt x="631" y="284"/>
                  </a:lnTo>
                  <a:lnTo>
                    <a:pt x="632" y="300"/>
                  </a:lnTo>
                  <a:lnTo>
                    <a:pt x="632" y="316"/>
                  </a:lnTo>
                  <a:lnTo>
                    <a:pt x="632" y="333"/>
                  </a:lnTo>
                  <a:lnTo>
                    <a:pt x="631" y="350"/>
                  </a:lnTo>
                  <a:lnTo>
                    <a:pt x="629" y="365"/>
                  </a:lnTo>
                  <a:lnTo>
                    <a:pt x="626" y="381"/>
                  </a:lnTo>
                  <a:lnTo>
                    <a:pt x="623" y="396"/>
                  </a:lnTo>
                  <a:lnTo>
                    <a:pt x="618" y="411"/>
                  </a:lnTo>
                  <a:lnTo>
                    <a:pt x="613" y="426"/>
                  </a:lnTo>
                  <a:lnTo>
                    <a:pt x="608" y="440"/>
                  </a:lnTo>
                  <a:lnTo>
                    <a:pt x="601" y="454"/>
                  </a:lnTo>
                  <a:lnTo>
                    <a:pt x="594" y="468"/>
                  </a:lnTo>
                  <a:lnTo>
                    <a:pt x="587" y="481"/>
                  </a:lnTo>
                  <a:lnTo>
                    <a:pt x="579" y="494"/>
                  </a:lnTo>
                  <a:lnTo>
                    <a:pt x="570" y="506"/>
                  </a:lnTo>
                  <a:lnTo>
                    <a:pt x="560" y="518"/>
                  </a:lnTo>
                  <a:lnTo>
                    <a:pt x="550" y="530"/>
                  </a:lnTo>
                  <a:lnTo>
                    <a:pt x="540" y="541"/>
                  </a:lnTo>
                  <a:lnTo>
                    <a:pt x="529" y="551"/>
                  </a:lnTo>
                  <a:lnTo>
                    <a:pt x="517" y="561"/>
                  </a:lnTo>
                  <a:lnTo>
                    <a:pt x="506" y="570"/>
                  </a:lnTo>
                  <a:lnTo>
                    <a:pt x="493" y="579"/>
                  </a:lnTo>
                  <a:lnTo>
                    <a:pt x="480" y="587"/>
                  </a:lnTo>
                  <a:lnTo>
                    <a:pt x="474" y="591"/>
                  </a:lnTo>
                  <a:lnTo>
                    <a:pt x="467" y="595"/>
                  </a:lnTo>
                  <a:lnTo>
                    <a:pt x="454" y="602"/>
                  </a:lnTo>
                  <a:lnTo>
                    <a:pt x="440" y="608"/>
                  </a:lnTo>
                  <a:lnTo>
                    <a:pt x="425" y="614"/>
                  </a:lnTo>
                  <a:lnTo>
                    <a:pt x="410" y="619"/>
                  </a:lnTo>
                  <a:lnTo>
                    <a:pt x="395" y="623"/>
                  </a:lnTo>
                  <a:lnTo>
                    <a:pt x="380" y="627"/>
                  </a:lnTo>
                  <a:lnTo>
                    <a:pt x="365" y="630"/>
                  </a:lnTo>
                  <a:lnTo>
                    <a:pt x="349" y="632"/>
                  </a:lnTo>
                  <a:lnTo>
                    <a:pt x="333" y="633"/>
                  </a:lnTo>
                  <a:lnTo>
                    <a:pt x="317" y="633"/>
                  </a:lnTo>
                  <a:lnTo>
                    <a:pt x="299" y="633"/>
                  </a:lnTo>
                  <a:lnTo>
                    <a:pt x="283" y="632"/>
                  </a:lnTo>
                  <a:lnTo>
                    <a:pt x="267" y="630"/>
                  </a:lnTo>
                  <a:lnTo>
                    <a:pt x="252" y="627"/>
                  </a:lnTo>
                  <a:lnTo>
                    <a:pt x="237" y="623"/>
                  </a:lnTo>
                  <a:lnTo>
                    <a:pt x="222" y="619"/>
                  </a:lnTo>
                  <a:lnTo>
                    <a:pt x="207" y="614"/>
                  </a:lnTo>
                  <a:lnTo>
                    <a:pt x="193" y="608"/>
                  </a:lnTo>
                  <a:lnTo>
                    <a:pt x="179" y="602"/>
                  </a:lnTo>
                  <a:lnTo>
                    <a:pt x="165" y="595"/>
                  </a:lnTo>
                  <a:lnTo>
                    <a:pt x="152" y="587"/>
                  </a:lnTo>
                  <a:lnTo>
                    <a:pt x="139" y="579"/>
                  </a:lnTo>
                  <a:lnTo>
                    <a:pt x="127" y="570"/>
                  </a:lnTo>
                  <a:lnTo>
                    <a:pt x="115" y="561"/>
                  </a:lnTo>
                  <a:lnTo>
                    <a:pt x="103" y="551"/>
                  </a:lnTo>
                  <a:lnTo>
                    <a:pt x="92" y="541"/>
                  </a:lnTo>
                  <a:lnTo>
                    <a:pt x="82" y="530"/>
                  </a:lnTo>
                  <a:lnTo>
                    <a:pt x="72" y="518"/>
                  </a:lnTo>
                  <a:lnTo>
                    <a:pt x="62" y="506"/>
                  </a:lnTo>
                  <a:lnTo>
                    <a:pt x="54" y="494"/>
                  </a:lnTo>
                  <a:lnTo>
                    <a:pt x="45" y="481"/>
                  </a:lnTo>
                  <a:lnTo>
                    <a:pt x="41" y="474"/>
                  </a:lnTo>
                  <a:lnTo>
                    <a:pt x="38" y="468"/>
                  </a:lnTo>
                  <a:lnTo>
                    <a:pt x="31" y="454"/>
                  </a:lnTo>
                  <a:lnTo>
                    <a:pt x="24" y="440"/>
                  </a:lnTo>
                  <a:lnTo>
                    <a:pt x="19" y="426"/>
                  </a:lnTo>
                  <a:lnTo>
                    <a:pt x="14" y="411"/>
                  </a:lnTo>
                  <a:lnTo>
                    <a:pt x="10" y="396"/>
                  </a:lnTo>
                  <a:lnTo>
                    <a:pt x="6" y="381"/>
                  </a:lnTo>
                  <a:lnTo>
                    <a:pt x="3" y="365"/>
                  </a:lnTo>
                  <a:lnTo>
                    <a:pt x="1" y="350"/>
                  </a:lnTo>
                  <a:lnTo>
                    <a:pt x="0" y="333"/>
                  </a:lnTo>
                  <a:lnTo>
                    <a:pt x="0" y="316"/>
                  </a:lnTo>
                  <a:close/>
                  <a:moveTo>
                    <a:pt x="1" y="316"/>
                  </a:moveTo>
                  <a:lnTo>
                    <a:pt x="1" y="300"/>
                  </a:lnTo>
                  <a:lnTo>
                    <a:pt x="3" y="284"/>
                  </a:lnTo>
                  <a:lnTo>
                    <a:pt x="5" y="268"/>
                  </a:lnTo>
                  <a:lnTo>
                    <a:pt x="7" y="253"/>
                  </a:lnTo>
                  <a:lnTo>
                    <a:pt x="11" y="238"/>
                  </a:lnTo>
                  <a:lnTo>
                    <a:pt x="15" y="223"/>
                  </a:lnTo>
                  <a:lnTo>
                    <a:pt x="20" y="208"/>
                  </a:lnTo>
                  <a:lnTo>
                    <a:pt x="26" y="194"/>
                  </a:lnTo>
                  <a:lnTo>
                    <a:pt x="32" y="180"/>
                  </a:lnTo>
                  <a:lnTo>
                    <a:pt x="39" y="166"/>
                  </a:lnTo>
                  <a:lnTo>
                    <a:pt x="47" y="153"/>
                  </a:lnTo>
                  <a:lnTo>
                    <a:pt x="55" y="140"/>
                  </a:lnTo>
                  <a:lnTo>
                    <a:pt x="64" y="128"/>
                  </a:lnTo>
                  <a:lnTo>
                    <a:pt x="73" y="116"/>
                  </a:lnTo>
                  <a:lnTo>
                    <a:pt x="83" y="105"/>
                  </a:lnTo>
                  <a:lnTo>
                    <a:pt x="93" y="94"/>
                  </a:lnTo>
                  <a:lnTo>
                    <a:pt x="104" y="83"/>
                  </a:lnTo>
                  <a:lnTo>
                    <a:pt x="115" y="74"/>
                  </a:lnTo>
                  <a:lnTo>
                    <a:pt x="127" y="64"/>
                  </a:lnTo>
                  <a:lnTo>
                    <a:pt x="140" y="55"/>
                  </a:lnTo>
                  <a:lnTo>
                    <a:pt x="152" y="47"/>
                  </a:lnTo>
                  <a:lnTo>
                    <a:pt x="159" y="43"/>
                  </a:lnTo>
                  <a:lnTo>
                    <a:pt x="166" y="40"/>
                  </a:lnTo>
                  <a:lnTo>
                    <a:pt x="179" y="33"/>
                  </a:lnTo>
                  <a:lnTo>
                    <a:pt x="193" y="26"/>
                  </a:lnTo>
                  <a:lnTo>
                    <a:pt x="207" y="21"/>
                  </a:lnTo>
                  <a:lnTo>
                    <a:pt x="222" y="16"/>
                  </a:lnTo>
                  <a:lnTo>
                    <a:pt x="237" y="12"/>
                  </a:lnTo>
                  <a:lnTo>
                    <a:pt x="252" y="8"/>
                  </a:lnTo>
                  <a:lnTo>
                    <a:pt x="268" y="5"/>
                  </a:lnTo>
                  <a:lnTo>
                    <a:pt x="283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3" y="2"/>
                  </a:lnTo>
                  <a:lnTo>
                    <a:pt x="349" y="3"/>
                  </a:lnTo>
                  <a:lnTo>
                    <a:pt x="364" y="5"/>
                  </a:lnTo>
                  <a:lnTo>
                    <a:pt x="380" y="8"/>
                  </a:lnTo>
                  <a:lnTo>
                    <a:pt x="395" y="12"/>
                  </a:lnTo>
                  <a:lnTo>
                    <a:pt x="410" y="16"/>
                  </a:lnTo>
                  <a:lnTo>
                    <a:pt x="425" y="21"/>
                  </a:lnTo>
                  <a:lnTo>
                    <a:pt x="439" y="26"/>
                  </a:lnTo>
                  <a:lnTo>
                    <a:pt x="453" y="33"/>
                  </a:lnTo>
                  <a:lnTo>
                    <a:pt x="466" y="40"/>
                  </a:lnTo>
                  <a:lnTo>
                    <a:pt x="480" y="47"/>
                  </a:lnTo>
                  <a:lnTo>
                    <a:pt x="492" y="55"/>
                  </a:lnTo>
                  <a:lnTo>
                    <a:pt x="505" y="64"/>
                  </a:lnTo>
                  <a:lnTo>
                    <a:pt x="517" y="74"/>
                  </a:lnTo>
                  <a:lnTo>
                    <a:pt x="528" y="83"/>
                  </a:lnTo>
                  <a:lnTo>
                    <a:pt x="539" y="94"/>
                  </a:lnTo>
                  <a:lnTo>
                    <a:pt x="549" y="105"/>
                  </a:lnTo>
                  <a:lnTo>
                    <a:pt x="559" y="116"/>
                  </a:lnTo>
                  <a:lnTo>
                    <a:pt x="569" y="128"/>
                  </a:lnTo>
                  <a:lnTo>
                    <a:pt x="577" y="140"/>
                  </a:lnTo>
                  <a:lnTo>
                    <a:pt x="586" y="153"/>
                  </a:lnTo>
                  <a:lnTo>
                    <a:pt x="589" y="160"/>
                  </a:lnTo>
                  <a:lnTo>
                    <a:pt x="593" y="166"/>
                  </a:lnTo>
                  <a:lnTo>
                    <a:pt x="600" y="180"/>
                  </a:lnTo>
                  <a:lnTo>
                    <a:pt x="606" y="194"/>
                  </a:lnTo>
                  <a:lnTo>
                    <a:pt x="612" y="208"/>
                  </a:lnTo>
                  <a:lnTo>
                    <a:pt x="617" y="223"/>
                  </a:lnTo>
                  <a:lnTo>
                    <a:pt x="621" y="238"/>
                  </a:lnTo>
                  <a:lnTo>
                    <a:pt x="625" y="253"/>
                  </a:lnTo>
                  <a:lnTo>
                    <a:pt x="627" y="268"/>
                  </a:lnTo>
                  <a:lnTo>
                    <a:pt x="629" y="284"/>
                  </a:lnTo>
                  <a:lnTo>
                    <a:pt x="631" y="300"/>
                  </a:lnTo>
                  <a:lnTo>
                    <a:pt x="631" y="316"/>
                  </a:lnTo>
                  <a:lnTo>
                    <a:pt x="631" y="333"/>
                  </a:lnTo>
                  <a:lnTo>
                    <a:pt x="629" y="349"/>
                  </a:lnTo>
                  <a:lnTo>
                    <a:pt x="627" y="365"/>
                  </a:lnTo>
                  <a:lnTo>
                    <a:pt x="625" y="381"/>
                  </a:lnTo>
                  <a:lnTo>
                    <a:pt x="621" y="396"/>
                  </a:lnTo>
                  <a:lnTo>
                    <a:pt x="617" y="411"/>
                  </a:lnTo>
                  <a:lnTo>
                    <a:pt x="612" y="425"/>
                  </a:lnTo>
                  <a:lnTo>
                    <a:pt x="606" y="440"/>
                  </a:lnTo>
                  <a:lnTo>
                    <a:pt x="600" y="454"/>
                  </a:lnTo>
                  <a:lnTo>
                    <a:pt x="593" y="467"/>
                  </a:lnTo>
                  <a:lnTo>
                    <a:pt x="586" y="480"/>
                  </a:lnTo>
                  <a:lnTo>
                    <a:pt x="577" y="493"/>
                  </a:lnTo>
                  <a:lnTo>
                    <a:pt x="569" y="505"/>
                  </a:lnTo>
                  <a:lnTo>
                    <a:pt x="559" y="517"/>
                  </a:lnTo>
                  <a:lnTo>
                    <a:pt x="549" y="529"/>
                  </a:lnTo>
                  <a:lnTo>
                    <a:pt x="539" y="540"/>
                  </a:lnTo>
                  <a:lnTo>
                    <a:pt x="528" y="550"/>
                  </a:lnTo>
                  <a:lnTo>
                    <a:pt x="517" y="560"/>
                  </a:lnTo>
                  <a:lnTo>
                    <a:pt x="505" y="569"/>
                  </a:lnTo>
                  <a:lnTo>
                    <a:pt x="492" y="578"/>
                  </a:lnTo>
                  <a:lnTo>
                    <a:pt x="480" y="586"/>
                  </a:lnTo>
                  <a:lnTo>
                    <a:pt x="473" y="590"/>
                  </a:lnTo>
                  <a:lnTo>
                    <a:pt x="466" y="594"/>
                  </a:lnTo>
                  <a:lnTo>
                    <a:pt x="453" y="601"/>
                  </a:lnTo>
                  <a:lnTo>
                    <a:pt x="439" y="607"/>
                  </a:lnTo>
                  <a:lnTo>
                    <a:pt x="425" y="613"/>
                  </a:lnTo>
                  <a:lnTo>
                    <a:pt x="410" y="618"/>
                  </a:lnTo>
                  <a:lnTo>
                    <a:pt x="395" y="622"/>
                  </a:lnTo>
                  <a:lnTo>
                    <a:pt x="380" y="625"/>
                  </a:lnTo>
                  <a:lnTo>
                    <a:pt x="364" y="628"/>
                  </a:lnTo>
                  <a:lnTo>
                    <a:pt x="349" y="630"/>
                  </a:lnTo>
                  <a:lnTo>
                    <a:pt x="333" y="631"/>
                  </a:lnTo>
                  <a:lnTo>
                    <a:pt x="317" y="632"/>
                  </a:lnTo>
                  <a:lnTo>
                    <a:pt x="299" y="631"/>
                  </a:lnTo>
                  <a:lnTo>
                    <a:pt x="283" y="630"/>
                  </a:lnTo>
                  <a:lnTo>
                    <a:pt x="268" y="628"/>
                  </a:lnTo>
                  <a:lnTo>
                    <a:pt x="252" y="625"/>
                  </a:lnTo>
                  <a:lnTo>
                    <a:pt x="237" y="622"/>
                  </a:lnTo>
                  <a:lnTo>
                    <a:pt x="222" y="618"/>
                  </a:lnTo>
                  <a:lnTo>
                    <a:pt x="207" y="613"/>
                  </a:lnTo>
                  <a:lnTo>
                    <a:pt x="193" y="607"/>
                  </a:lnTo>
                  <a:lnTo>
                    <a:pt x="179" y="601"/>
                  </a:lnTo>
                  <a:lnTo>
                    <a:pt x="166" y="594"/>
                  </a:lnTo>
                  <a:lnTo>
                    <a:pt x="152" y="586"/>
                  </a:lnTo>
                  <a:lnTo>
                    <a:pt x="140" y="578"/>
                  </a:lnTo>
                  <a:lnTo>
                    <a:pt x="127" y="569"/>
                  </a:lnTo>
                  <a:lnTo>
                    <a:pt x="115" y="560"/>
                  </a:lnTo>
                  <a:lnTo>
                    <a:pt x="104" y="550"/>
                  </a:lnTo>
                  <a:lnTo>
                    <a:pt x="93" y="540"/>
                  </a:lnTo>
                  <a:lnTo>
                    <a:pt x="83" y="529"/>
                  </a:lnTo>
                  <a:lnTo>
                    <a:pt x="73" y="517"/>
                  </a:lnTo>
                  <a:lnTo>
                    <a:pt x="64" y="505"/>
                  </a:lnTo>
                  <a:lnTo>
                    <a:pt x="55" y="493"/>
                  </a:lnTo>
                  <a:lnTo>
                    <a:pt x="47" y="480"/>
                  </a:lnTo>
                  <a:lnTo>
                    <a:pt x="43" y="474"/>
                  </a:lnTo>
                  <a:lnTo>
                    <a:pt x="39" y="467"/>
                  </a:lnTo>
                  <a:lnTo>
                    <a:pt x="32" y="454"/>
                  </a:lnTo>
                  <a:lnTo>
                    <a:pt x="26" y="440"/>
                  </a:lnTo>
                  <a:lnTo>
                    <a:pt x="20" y="425"/>
                  </a:lnTo>
                  <a:lnTo>
                    <a:pt x="15" y="411"/>
                  </a:lnTo>
                  <a:lnTo>
                    <a:pt x="11" y="396"/>
                  </a:lnTo>
                  <a:lnTo>
                    <a:pt x="7" y="381"/>
                  </a:lnTo>
                  <a:lnTo>
                    <a:pt x="5" y="365"/>
                  </a:lnTo>
                  <a:lnTo>
                    <a:pt x="3" y="349"/>
                  </a:lnTo>
                  <a:lnTo>
                    <a:pt x="1" y="333"/>
                  </a:lnTo>
                  <a:lnTo>
                    <a:pt x="1" y="3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2" name="Freeform 297"/>
            <p:cNvSpPr>
              <a:spLocks noEditPoints="1"/>
            </p:cNvSpPr>
            <p:nvPr/>
          </p:nvSpPr>
          <p:spPr bwMode="auto">
            <a:xfrm>
              <a:off x="2585" y="2073"/>
              <a:ext cx="558" cy="558"/>
            </a:xfrm>
            <a:custGeom>
              <a:avLst/>
              <a:gdLst>
                <a:gd name="T0" fmla="*/ 4 w 630"/>
                <a:gd name="T1" fmla="*/ 174 h 630"/>
                <a:gd name="T2" fmla="*/ 21 w 630"/>
                <a:gd name="T3" fmla="*/ 124 h 630"/>
                <a:gd name="T4" fmla="*/ 50 w 630"/>
                <a:gd name="T5" fmla="*/ 79 h 630"/>
                <a:gd name="T6" fmla="*/ 88 w 630"/>
                <a:gd name="T7" fmla="*/ 43 h 630"/>
                <a:gd name="T8" fmla="*/ 124 w 630"/>
                <a:gd name="T9" fmla="*/ 21 h 630"/>
                <a:gd name="T10" fmla="*/ 174 w 630"/>
                <a:gd name="T11" fmla="*/ 4 h 630"/>
                <a:gd name="T12" fmla="*/ 230 w 630"/>
                <a:gd name="T13" fmla="*/ 0 h 630"/>
                <a:gd name="T14" fmla="*/ 284 w 630"/>
                <a:gd name="T15" fmla="*/ 10 h 630"/>
                <a:gd name="T16" fmla="*/ 333 w 630"/>
                <a:gd name="T17" fmla="*/ 31 h 630"/>
                <a:gd name="T18" fmla="*/ 374 w 630"/>
                <a:gd name="T19" fmla="*/ 64 h 630"/>
                <a:gd name="T20" fmla="*/ 407 w 630"/>
                <a:gd name="T21" fmla="*/ 105 h 630"/>
                <a:gd name="T22" fmla="*/ 424 w 630"/>
                <a:gd name="T23" fmla="*/ 143 h 630"/>
                <a:gd name="T24" fmla="*/ 436 w 630"/>
                <a:gd name="T25" fmla="*/ 196 h 630"/>
                <a:gd name="T26" fmla="*/ 435 w 630"/>
                <a:gd name="T27" fmla="*/ 252 h 630"/>
                <a:gd name="T28" fmla="*/ 421 w 630"/>
                <a:gd name="T29" fmla="*/ 305 h 630"/>
                <a:gd name="T30" fmla="*/ 395 w 630"/>
                <a:gd name="T31" fmla="*/ 350 h 630"/>
                <a:gd name="T32" fmla="*/ 359 w 630"/>
                <a:gd name="T33" fmla="*/ 388 h 630"/>
                <a:gd name="T34" fmla="*/ 323 w 630"/>
                <a:gd name="T35" fmla="*/ 411 h 630"/>
                <a:gd name="T36" fmla="*/ 274 w 630"/>
                <a:gd name="T37" fmla="*/ 430 h 630"/>
                <a:gd name="T38" fmla="*/ 220 w 630"/>
                <a:gd name="T39" fmla="*/ 438 h 630"/>
                <a:gd name="T40" fmla="*/ 164 w 630"/>
                <a:gd name="T41" fmla="*/ 430 h 630"/>
                <a:gd name="T42" fmla="*/ 114 w 630"/>
                <a:gd name="T43" fmla="*/ 411 h 630"/>
                <a:gd name="T44" fmla="*/ 72 w 630"/>
                <a:gd name="T45" fmla="*/ 381 h 630"/>
                <a:gd name="T46" fmla="*/ 38 w 630"/>
                <a:gd name="T47" fmla="*/ 341 h 630"/>
                <a:gd name="T48" fmla="*/ 17 w 630"/>
                <a:gd name="T49" fmla="*/ 305 h 630"/>
                <a:gd name="T50" fmla="*/ 4 w 630"/>
                <a:gd name="T51" fmla="*/ 252 h 630"/>
                <a:gd name="T52" fmla="*/ 2 w 630"/>
                <a:gd name="T53" fmla="*/ 207 h 630"/>
                <a:gd name="T54" fmla="*/ 11 w 630"/>
                <a:gd name="T55" fmla="*/ 154 h 630"/>
                <a:gd name="T56" fmla="*/ 33 w 630"/>
                <a:gd name="T57" fmla="*/ 106 h 630"/>
                <a:gd name="T58" fmla="*/ 65 w 630"/>
                <a:gd name="T59" fmla="*/ 65 h 630"/>
                <a:gd name="T60" fmla="*/ 106 w 630"/>
                <a:gd name="T61" fmla="*/ 32 h 630"/>
                <a:gd name="T62" fmla="*/ 154 w 630"/>
                <a:gd name="T63" fmla="*/ 11 h 630"/>
                <a:gd name="T64" fmla="*/ 207 w 630"/>
                <a:gd name="T65" fmla="*/ 2 h 630"/>
                <a:gd name="T66" fmla="*/ 264 w 630"/>
                <a:gd name="T67" fmla="*/ 4 h 630"/>
                <a:gd name="T68" fmla="*/ 313 w 630"/>
                <a:gd name="T69" fmla="*/ 22 h 630"/>
                <a:gd name="T70" fmla="*/ 358 w 630"/>
                <a:gd name="T71" fmla="*/ 51 h 630"/>
                <a:gd name="T72" fmla="*/ 393 w 630"/>
                <a:gd name="T73" fmla="*/ 88 h 630"/>
                <a:gd name="T74" fmla="*/ 420 w 630"/>
                <a:gd name="T75" fmla="*/ 134 h 630"/>
                <a:gd name="T76" fmla="*/ 435 w 630"/>
                <a:gd name="T77" fmla="*/ 185 h 630"/>
                <a:gd name="T78" fmla="*/ 436 w 630"/>
                <a:gd name="T79" fmla="*/ 241 h 630"/>
                <a:gd name="T80" fmla="*/ 423 w 630"/>
                <a:gd name="T81" fmla="*/ 294 h 630"/>
                <a:gd name="T82" fmla="*/ 399 w 630"/>
                <a:gd name="T83" fmla="*/ 340 h 630"/>
                <a:gd name="T84" fmla="*/ 366 w 630"/>
                <a:gd name="T85" fmla="*/ 380 h 630"/>
                <a:gd name="T86" fmla="*/ 323 w 630"/>
                <a:gd name="T87" fmla="*/ 410 h 630"/>
                <a:gd name="T88" fmla="*/ 274 w 630"/>
                <a:gd name="T89" fmla="*/ 429 h 630"/>
                <a:gd name="T90" fmla="*/ 220 w 630"/>
                <a:gd name="T91" fmla="*/ 436 h 630"/>
                <a:gd name="T92" fmla="*/ 164 w 630"/>
                <a:gd name="T93" fmla="*/ 429 h 630"/>
                <a:gd name="T94" fmla="*/ 114 w 630"/>
                <a:gd name="T95" fmla="*/ 410 h 630"/>
                <a:gd name="T96" fmla="*/ 72 w 630"/>
                <a:gd name="T97" fmla="*/ 380 h 630"/>
                <a:gd name="T98" fmla="*/ 38 w 630"/>
                <a:gd name="T99" fmla="*/ 340 h 630"/>
                <a:gd name="T100" fmla="*/ 14 w 630"/>
                <a:gd name="T101" fmla="*/ 294 h 630"/>
                <a:gd name="T102" fmla="*/ 3 w 630"/>
                <a:gd name="T103" fmla="*/ 241 h 6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0"/>
                <a:gd name="T157" fmla="*/ 0 h 630"/>
                <a:gd name="T158" fmla="*/ 630 w 630"/>
                <a:gd name="T159" fmla="*/ 630 h 6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0" h="630">
                  <a:moveTo>
                    <a:pt x="0" y="314"/>
                  </a:moveTo>
                  <a:lnTo>
                    <a:pt x="0" y="298"/>
                  </a:lnTo>
                  <a:lnTo>
                    <a:pt x="2" y="282"/>
                  </a:lnTo>
                  <a:lnTo>
                    <a:pt x="4" y="266"/>
                  </a:lnTo>
                  <a:lnTo>
                    <a:pt x="6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4"/>
                  </a:lnTo>
                  <a:lnTo>
                    <a:pt x="46" y="151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6" y="62"/>
                  </a:lnTo>
                  <a:lnTo>
                    <a:pt x="139" y="53"/>
                  </a:lnTo>
                  <a:lnTo>
                    <a:pt x="151" y="45"/>
                  </a:lnTo>
                  <a:lnTo>
                    <a:pt x="158" y="41"/>
                  </a:lnTo>
                  <a:lnTo>
                    <a:pt x="165" y="38"/>
                  </a:lnTo>
                  <a:lnTo>
                    <a:pt x="178" y="31"/>
                  </a:lnTo>
                  <a:lnTo>
                    <a:pt x="192" y="24"/>
                  </a:lnTo>
                  <a:lnTo>
                    <a:pt x="206" y="19"/>
                  </a:lnTo>
                  <a:lnTo>
                    <a:pt x="221" y="14"/>
                  </a:lnTo>
                  <a:lnTo>
                    <a:pt x="236" y="10"/>
                  </a:lnTo>
                  <a:lnTo>
                    <a:pt x="251" y="6"/>
                  </a:lnTo>
                  <a:lnTo>
                    <a:pt x="267" y="3"/>
                  </a:lnTo>
                  <a:lnTo>
                    <a:pt x="282" y="1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8" y="1"/>
                  </a:lnTo>
                  <a:lnTo>
                    <a:pt x="363" y="3"/>
                  </a:lnTo>
                  <a:lnTo>
                    <a:pt x="379" y="6"/>
                  </a:lnTo>
                  <a:lnTo>
                    <a:pt x="394" y="10"/>
                  </a:lnTo>
                  <a:lnTo>
                    <a:pt x="409" y="14"/>
                  </a:lnTo>
                  <a:lnTo>
                    <a:pt x="424" y="19"/>
                  </a:lnTo>
                  <a:lnTo>
                    <a:pt x="438" y="24"/>
                  </a:lnTo>
                  <a:lnTo>
                    <a:pt x="452" y="31"/>
                  </a:lnTo>
                  <a:lnTo>
                    <a:pt x="465" y="38"/>
                  </a:lnTo>
                  <a:lnTo>
                    <a:pt x="479" y="45"/>
                  </a:lnTo>
                  <a:lnTo>
                    <a:pt x="491" y="53"/>
                  </a:lnTo>
                  <a:lnTo>
                    <a:pt x="504" y="62"/>
                  </a:lnTo>
                  <a:lnTo>
                    <a:pt x="516" y="72"/>
                  </a:lnTo>
                  <a:lnTo>
                    <a:pt x="527" y="81"/>
                  </a:lnTo>
                  <a:lnTo>
                    <a:pt x="538" y="92"/>
                  </a:lnTo>
                  <a:lnTo>
                    <a:pt x="548" y="103"/>
                  </a:lnTo>
                  <a:lnTo>
                    <a:pt x="558" y="114"/>
                  </a:lnTo>
                  <a:lnTo>
                    <a:pt x="568" y="126"/>
                  </a:lnTo>
                  <a:lnTo>
                    <a:pt x="576" y="138"/>
                  </a:lnTo>
                  <a:lnTo>
                    <a:pt x="585" y="151"/>
                  </a:lnTo>
                  <a:lnTo>
                    <a:pt x="588" y="158"/>
                  </a:lnTo>
                  <a:lnTo>
                    <a:pt x="592" y="164"/>
                  </a:lnTo>
                  <a:lnTo>
                    <a:pt x="599" y="178"/>
                  </a:lnTo>
                  <a:lnTo>
                    <a:pt x="605" y="192"/>
                  </a:lnTo>
                  <a:lnTo>
                    <a:pt x="611" y="206"/>
                  </a:lnTo>
                  <a:lnTo>
                    <a:pt x="616" y="221"/>
                  </a:lnTo>
                  <a:lnTo>
                    <a:pt x="620" y="236"/>
                  </a:lnTo>
                  <a:lnTo>
                    <a:pt x="624" y="251"/>
                  </a:lnTo>
                  <a:lnTo>
                    <a:pt x="626" y="266"/>
                  </a:lnTo>
                  <a:lnTo>
                    <a:pt x="628" y="282"/>
                  </a:lnTo>
                  <a:lnTo>
                    <a:pt x="630" y="298"/>
                  </a:lnTo>
                  <a:lnTo>
                    <a:pt x="630" y="314"/>
                  </a:lnTo>
                  <a:lnTo>
                    <a:pt x="630" y="331"/>
                  </a:lnTo>
                  <a:lnTo>
                    <a:pt x="628" y="347"/>
                  </a:lnTo>
                  <a:lnTo>
                    <a:pt x="626" y="363"/>
                  </a:lnTo>
                  <a:lnTo>
                    <a:pt x="624" y="379"/>
                  </a:lnTo>
                  <a:lnTo>
                    <a:pt x="620" y="394"/>
                  </a:lnTo>
                  <a:lnTo>
                    <a:pt x="616" y="409"/>
                  </a:lnTo>
                  <a:lnTo>
                    <a:pt x="611" y="423"/>
                  </a:lnTo>
                  <a:lnTo>
                    <a:pt x="605" y="438"/>
                  </a:lnTo>
                  <a:lnTo>
                    <a:pt x="599" y="452"/>
                  </a:lnTo>
                  <a:lnTo>
                    <a:pt x="592" y="465"/>
                  </a:lnTo>
                  <a:lnTo>
                    <a:pt x="585" y="478"/>
                  </a:lnTo>
                  <a:lnTo>
                    <a:pt x="576" y="491"/>
                  </a:lnTo>
                  <a:lnTo>
                    <a:pt x="568" y="503"/>
                  </a:lnTo>
                  <a:lnTo>
                    <a:pt x="558" y="515"/>
                  </a:lnTo>
                  <a:lnTo>
                    <a:pt x="548" y="527"/>
                  </a:lnTo>
                  <a:lnTo>
                    <a:pt x="538" y="538"/>
                  </a:lnTo>
                  <a:lnTo>
                    <a:pt x="527" y="548"/>
                  </a:lnTo>
                  <a:lnTo>
                    <a:pt x="516" y="558"/>
                  </a:lnTo>
                  <a:lnTo>
                    <a:pt x="504" y="567"/>
                  </a:lnTo>
                  <a:lnTo>
                    <a:pt x="491" y="576"/>
                  </a:lnTo>
                  <a:lnTo>
                    <a:pt x="479" y="584"/>
                  </a:lnTo>
                  <a:lnTo>
                    <a:pt x="472" y="588"/>
                  </a:lnTo>
                  <a:lnTo>
                    <a:pt x="465" y="592"/>
                  </a:lnTo>
                  <a:lnTo>
                    <a:pt x="452" y="599"/>
                  </a:lnTo>
                  <a:lnTo>
                    <a:pt x="438" y="605"/>
                  </a:lnTo>
                  <a:lnTo>
                    <a:pt x="424" y="611"/>
                  </a:lnTo>
                  <a:lnTo>
                    <a:pt x="409" y="616"/>
                  </a:lnTo>
                  <a:lnTo>
                    <a:pt x="394" y="620"/>
                  </a:lnTo>
                  <a:lnTo>
                    <a:pt x="379" y="623"/>
                  </a:lnTo>
                  <a:lnTo>
                    <a:pt x="363" y="626"/>
                  </a:lnTo>
                  <a:lnTo>
                    <a:pt x="348" y="628"/>
                  </a:lnTo>
                  <a:lnTo>
                    <a:pt x="332" y="629"/>
                  </a:lnTo>
                  <a:lnTo>
                    <a:pt x="316" y="630"/>
                  </a:lnTo>
                  <a:lnTo>
                    <a:pt x="298" y="629"/>
                  </a:lnTo>
                  <a:lnTo>
                    <a:pt x="282" y="628"/>
                  </a:lnTo>
                  <a:lnTo>
                    <a:pt x="267" y="626"/>
                  </a:lnTo>
                  <a:lnTo>
                    <a:pt x="251" y="623"/>
                  </a:lnTo>
                  <a:lnTo>
                    <a:pt x="236" y="620"/>
                  </a:lnTo>
                  <a:lnTo>
                    <a:pt x="221" y="616"/>
                  </a:lnTo>
                  <a:lnTo>
                    <a:pt x="206" y="611"/>
                  </a:lnTo>
                  <a:lnTo>
                    <a:pt x="192" y="605"/>
                  </a:lnTo>
                  <a:lnTo>
                    <a:pt x="178" y="599"/>
                  </a:lnTo>
                  <a:lnTo>
                    <a:pt x="165" y="592"/>
                  </a:lnTo>
                  <a:lnTo>
                    <a:pt x="151" y="584"/>
                  </a:lnTo>
                  <a:lnTo>
                    <a:pt x="139" y="576"/>
                  </a:lnTo>
                  <a:lnTo>
                    <a:pt x="126" y="567"/>
                  </a:lnTo>
                  <a:lnTo>
                    <a:pt x="114" y="558"/>
                  </a:lnTo>
                  <a:lnTo>
                    <a:pt x="103" y="548"/>
                  </a:lnTo>
                  <a:lnTo>
                    <a:pt x="92" y="538"/>
                  </a:lnTo>
                  <a:lnTo>
                    <a:pt x="82" y="527"/>
                  </a:lnTo>
                  <a:lnTo>
                    <a:pt x="72" y="515"/>
                  </a:lnTo>
                  <a:lnTo>
                    <a:pt x="63" y="503"/>
                  </a:lnTo>
                  <a:lnTo>
                    <a:pt x="54" y="491"/>
                  </a:lnTo>
                  <a:lnTo>
                    <a:pt x="46" y="478"/>
                  </a:lnTo>
                  <a:lnTo>
                    <a:pt x="42" y="472"/>
                  </a:lnTo>
                  <a:lnTo>
                    <a:pt x="38" y="465"/>
                  </a:lnTo>
                  <a:lnTo>
                    <a:pt x="31" y="452"/>
                  </a:lnTo>
                  <a:lnTo>
                    <a:pt x="25" y="438"/>
                  </a:lnTo>
                  <a:lnTo>
                    <a:pt x="19" y="423"/>
                  </a:lnTo>
                  <a:lnTo>
                    <a:pt x="14" y="409"/>
                  </a:lnTo>
                  <a:lnTo>
                    <a:pt x="10" y="394"/>
                  </a:lnTo>
                  <a:lnTo>
                    <a:pt x="6" y="379"/>
                  </a:lnTo>
                  <a:lnTo>
                    <a:pt x="4" y="363"/>
                  </a:lnTo>
                  <a:lnTo>
                    <a:pt x="2" y="347"/>
                  </a:lnTo>
                  <a:lnTo>
                    <a:pt x="0" y="331"/>
                  </a:lnTo>
                  <a:lnTo>
                    <a:pt x="0" y="314"/>
                  </a:lnTo>
                  <a:close/>
                  <a:moveTo>
                    <a:pt x="1" y="314"/>
                  </a:moveTo>
                  <a:lnTo>
                    <a:pt x="2" y="298"/>
                  </a:lnTo>
                  <a:lnTo>
                    <a:pt x="3" y="282"/>
                  </a:lnTo>
                  <a:lnTo>
                    <a:pt x="5" y="267"/>
                  </a:lnTo>
                  <a:lnTo>
                    <a:pt x="8" y="251"/>
                  </a:lnTo>
                  <a:lnTo>
                    <a:pt x="11" y="236"/>
                  </a:lnTo>
                  <a:lnTo>
                    <a:pt x="16" y="221"/>
                  </a:lnTo>
                  <a:lnTo>
                    <a:pt x="20" y="207"/>
                  </a:lnTo>
                  <a:lnTo>
                    <a:pt x="26" y="192"/>
                  </a:lnTo>
                  <a:lnTo>
                    <a:pt x="32" y="178"/>
                  </a:lnTo>
                  <a:lnTo>
                    <a:pt x="39" y="165"/>
                  </a:lnTo>
                  <a:lnTo>
                    <a:pt x="47" y="152"/>
                  </a:lnTo>
                  <a:lnTo>
                    <a:pt x="55" y="139"/>
                  </a:lnTo>
                  <a:lnTo>
                    <a:pt x="64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2"/>
                  </a:lnTo>
                  <a:lnTo>
                    <a:pt x="115" y="73"/>
                  </a:lnTo>
                  <a:lnTo>
                    <a:pt x="127" y="63"/>
                  </a:lnTo>
                  <a:lnTo>
                    <a:pt x="139" y="55"/>
                  </a:lnTo>
                  <a:lnTo>
                    <a:pt x="152" y="46"/>
                  </a:lnTo>
                  <a:lnTo>
                    <a:pt x="165" y="39"/>
                  </a:lnTo>
                  <a:lnTo>
                    <a:pt x="179" y="32"/>
                  </a:lnTo>
                  <a:lnTo>
                    <a:pt x="193" y="26"/>
                  </a:lnTo>
                  <a:lnTo>
                    <a:pt x="207" y="20"/>
                  </a:lnTo>
                  <a:lnTo>
                    <a:pt x="221" y="15"/>
                  </a:lnTo>
                  <a:lnTo>
                    <a:pt x="236" y="11"/>
                  </a:lnTo>
                  <a:lnTo>
                    <a:pt x="251" y="7"/>
                  </a:lnTo>
                  <a:lnTo>
                    <a:pt x="267" y="5"/>
                  </a:lnTo>
                  <a:lnTo>
                    <a:pt x="283" y="3"/>
                  </a:lnTo>
                  <a:lnTo>
                    <a:pt x="298" y="2"/>
                  </a:lnTo>
                  <a:lnTo>
                    <a:pt x="316" y="1"/>
                  </a:lnTo>
                  <a:lnTo>
                    <a:pt x="332" y="2"/>
                  </a:lnTo>
                  <a:lnTo>
                    <a:pt x="348" y="3"/>
                  </a:lnTo>
                  <a:lnTo>
                    <a:pt x="363" y="5"/>
                  </a:lnTo>
                  <a:lnTo>
                    <a:pt x="379" y="7"/>
                  </a:lnTo>
                  <a:lnTo>
                    <a:pt x="394" y="11"/>
                  </a:lnTo>
                  <a:lnTo>
                    <a:pt x="409" y="15"/>
                  </a:lnTo>
                  <a:lnTo>
                    <a:pt x="423" y="20"/>
                  </a:lnTo>
                  <a:lnTo>
                    <a:pt x="437" y="26"/>
                  </a:lnTo>
                  <a:lnTo>
                    <a:pt x="451" y="32"/>
                  </a:lnTo>
                  <a:lnTo>
                    <a:pt x="465" y="39"/>
                  </a:lnTo>
                  <a:lnTo>
                    <a:pt x="478" y="46"/>
                  </a:lnTo>
                  <a:lnTo>
                    <a:pt x="491" y="55"/>
                  </a:lnTo>
                  <a:lnTo>
                    <a:pt x="503" y="63"/>
                  </a:lnTo>
                  <a:lnTo>
                    <a:pt x="515" y="73"/>
                  </a:lnTo>
                  <a:lnTo>
                    <a:pt x="526" y="82"/>
                  </a:lnTo>
                  <a:lnTo>
                    <a:pt x="537" y="93"/>
                  </a:lnTo>
                  <a:lnTo>
                    <a:pt x="547" y="104"/>
                  </a:lnTo>
                  <a:lnTo>
                    <a:pt x="557" y="115"/>
                  </a:lnTo>
                  <a:lnTo>
                    <a:pt x="566" y="127"/>
                  </a:lnTo>
                  <a:lnTo>
                    <a:pt x="575" y="139"/>
                  </a:lnTo>
                  <a:lnTo>
                    <a:pt x="583" y="152"/>
                  </a:lnTo>
                  <a:lnTo>
                    <a:pt x="591" y="165"/>
                  </a:lnTo>
                  <a:lnTo>
                    <a:pt x="598" y="178"/>
                  </a:lnTo>
                  <a:lnTo>
                    <a:pt x="604" y="192"/>
                  </a:lnTo>
                  <a:lnTo>
                    <a:pt x="610" y="207"/>
                  </a:lnTo>
                  <a:lnTo>
                    <a:pt x="615" y="221"/>
                  </a:lnTo>
                  <a:lnTo>
                    <a:pt x="619" y="236"/>
                  </a:lnTo>
                  <a:lnTo>
                    <a:pt x="622" y="251"/>
                  </a:lnTo>
                  <a:lnTo>
                    <a:pt x="625" y="267"/>
                  </a:lnTo>
                  <a:lnTo>
                    <a:pt x="627" y="282"/>
                  </a:lnTo>
                  <a:lnTo>
                    <a:pt x="628" y="298"/>
                  </a:lnTo>
                  <a:lnTo>
                    <a:pt x="629" y="314"/>
                  </a:lnTo>
                  <a:lnTo>
                    <a:pt x="628" y="331"/>
                  </a:lnTo>
                  <a:lnTo>
                    <a:pt x="627" y="347"/>
                  </a:lnTo>
                  <a:lnTo>
                    <a:pt x="625" y="363"/>
                  </a:lnTo>
                  <a:lnTo>
                    <a:pt x="622" y="378"/>
                  </a:lnTo>
                  <a:lnTo>
                    <a:pt x="619" y="393"/>
                  </a:lnTo>
                  <a:lnTo>
                    <a:pt x="615" y="408"/>
                  </a:lnTo>
                  <a:lnTo>
                    <a:pt x="610" y="423"/>
                  </a:lnTo>
                  <a:lnTo>
                    <a:pt x="604" y="437"/>
                  </a:lnTo>
                  <a:lnTo>
                    <a:pt x="598" y="451"/>
                  </a:lnTo>
                  <a:lnTo>
                    <a:pt x="591" y="464"/>
                  </a:lnTo>
                  <a:lnTo>
                    <a:pt x="583" y="478"/>
                  </a:lnTo>
                  <a:lnTo>
                    <a:pt x="575" y="490"/>
                  </a:lnTo>
                  <a:lnTo>
                    <a:pt x="566" y="503"/>
                  </a:lnTo>
                  <a:lnTo>
                    <a:pt x="557" y="514"/>
                  </a:lnTo>
                  <a:lnTo>
                    <a:pt x="547" y="526"/>
                  </a:lnTo>
                  <a:lnTo>
                    <a:pt x="537" y="537"/>
                  </a:lnTo>
                  <a:lnTo>
                    <a:pt x="526" y="547"/>
                  </a:lnTo>
                  <a:lnTo>
                    <a:pt x="515" y="557"/>
                  </a:lnTo>
                  <a:lnTo>
                    <a:pt x="503" y="566"/>
                  </a:lnTo>
                  <a:lnTo>
                    <a:pt x="491" y="575"/>
                  </a:lnTo>
                  <a:lnTo>
                    <a:pt x="478" y="583"/>
                  </a:lnTo>
                  <a:lnTo>
                    <a:pt x="465" y="591"/>
                  </a:lnTo>
                  <a:lnTo>
                    <a:pt x="451" y="597"/>
                  </a:lnTo>
                  <a:lnTo>
                    <a:pt x="437" y="604"/>
                  </a:lnTo>
                  <a:lnTo>
                    <a:pt x="423" y="609"/>
                  </a:lnTo>
                  <a:lnTo>
                    <a:pt x="409" y="614"/>
                  </a:lnTo>
                  <a:lnTo>
                    <a:pt x="394" y="618"/>
                  </a:lnTo>
                  <a:lnTo>
                    <a:pt x="379" y="622"/>
                  </a:lnTo>
                  <a:lnTo>
                    <a:pt x="363" y="625"/>
                  </a:lnTo>
                  <a:lnTo>
                    <a:pt x="348" y="627"/>
                  </a:lnTo>
                  <a:lnTo>
                    <a:pt x="332" y="628"/>
                  </a:lnTo>
                  <a:lnTo>
                    <a:pt x="316" y="628"/>
                  </a:lnTo>
                  <a:lnTo>
                    <a:pt x="298" y="628"/>
                  </a:lnTo>
                  <a:lnTo>
                    <a:pt x="283" y="627"/>
                  </a:lnTo>
                  <a:lnTo>
                    <a:pt x="267" y="625"/>
                  </a:lnTo>
                  <a:lnTo>
                    <a:pt x="251" y="622"/>
                  </a:lnTo>
                  <a:lnTo>
                    <a:pt x="236" y="618"/>
                  </a:lnTo>
                  <a:lnTo>
                    <a:pt x="221" y="614"/>
                  </a:lnTo>
                  <a:lnTo>
                    <a:pt x="207" y="609"/>
                  </a:lnTo>
                  <a:lnTo>
                    <a:pt x="193" y="604"/>
                  </a:lnTo>
                  <a:lnTo>
                    <a:pt x="179" y="597"/>
                  </a:lnTo>
                  <a:lnTo>
                    <a:pt x="165" y="591"/>
                  </a:lnTo>
                  <a:lnTo>
                    <a:pt x="152" y="583"/>
                  </a:lnTo>
                  <a:lnTo>
                    <a:pt x="139" y="575"/>
                  </a:lnTo>
                  <a:lnTo>
                    <a:pt x="127" y="566"/>
                  </a:lnTo>
                  <a:lnTo>
                    <a:pt x="115" y="557"/>
                  </a:lnTo>
                  <a:lnTo>
                    <a:pt x="104" y="547"/>
                  </a:lnTo>
                  <a:lnTo>
                    <a:pt x="93" y="537"/>
                  </a:lnTo>
                  <a:lnTo>
                    <a:pt x="83" y="526"/>
                  </a:lnTo>
                  <a:lnTo>
                    <a:pt x="73" y="514"/>
                  </a:lnTo>
                  <a:lnTo>
                    <a:pt x="64" y="503"/>
                  </a:lnTo>
                  <a:lnTo>
                    <a:pt x="55" y="490"/>
                  </a:lnTo>
                  <a:lnTo>
                    <a:pt x="47" y="478"/>
                  </a:lnTo>
                  <a:lnTo>
                    <a:pt x="39" y="464"/>
                  </a:lnTo>
                  <a:lnTo>
                    <a:pt x="32" y="451"/>
                  </a:lnTo>
                  <a:lnTo>
                    <a:pt x="26" y="437"/>
                  </a:lnTo>
                  <a:lnTo>
                    <a:pt x="20" y="423"/>
                  </a:lnTo>
                  <a:lnTo>
                    <a:pt x="16" y="408"/>
                  </a:lnTo>
                  <a:lnTo>
                    <a:pt x="11" y="393"/>
                  </a:lnTo>
                  <a:lnTo>
                    <a:pt x="8" y="378"/>
                  </a:lnTo>
                  <a:lnTo>
                    <a:pt x="5" y="363"/>
                  </a:lnTo>
                  <a:lnTo>
                    <a:pt x="3" y="347"/>
                  </a:lnTo>
                  <a:lnTo>
                    <a:pt x="2" y="331"/>
                  </a:lnTo>
                  <a:lnTo>
                    <a:pt x="1" y="3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3" name="Freeform 298"/>
            <p:cNvSpPr>
              <a:spLocks noEditPoints="1"/>
            </p:cNvSpPr>
            <p:nvPr/>
          </p:nvSpPr>
          <p:spPr bwMode="auto">
            <a:xfrm>
              <a:off x="2586" y="2074"/>
              <a:ext cx="556" cy="555"/>
            </a:xfrm>
            <a:custGeom>
              <a:avLst/>
              <a:gdLst>
                <a:gd name="T0" fmla="*/ 4 w 628"/>
                <a:gd name="T1" fmla="*/ 173 h 627"/>
                <a:gd name="T2" fmla="*/ 21 w 628"/>
                <a:gd name="T3" fmla="*/ 123 h 627"/>
                <a:gd name="T4" fmla="*/ 50 w 628"/>
                <a:gd name="T5" fmla="*/ 79 h 627"/>
                <a:gd name="T6" fmla="*/ 88 w 628"/>
                <a:gd name="T7" fmla="*/ 43 h 627"/>
                <a:gd name="T8" fmla="*/ 134 w 628"/>
                <a:gd name="T9" fmla="*/ 17 h 627"/>
                <a:gd name="T10" fmla="*/ 185 w 628"/>
                <a:gd name="T11" fmla="*/ 4 h 627"/>
                <a:gd name="T12" fmla="*/ 241 w 628"/>
                <a:gd name="T13" fmla="*/ 2 h 627"/>
                <a:gd name="T14" fmla="*/ 293 w 628"/>
                <a:gd name="T15" fmla="*/ 13 h 627"/>
                <a:gd name="T16" fmla="*/ 340 w 628"/>
                <a:gd name="T17" fmla="*/ 37 h 627"/>
                <a:gd name="T18" fmla="*/ 379 w 628"/>
                <a:gd name="T19" fmla="*/ 72 h 627"/>
                <a:gd name="T20" fmla="*/ 409 w 628"/>
                <a:gd name="T21" fmla="*/ 113 h 627"/>
                <a:gd name="T22" fmla="*/ 429 w 628"/>
                <a:gd name="T23" fmla="*/ 163 h 627"/>
                <a:gd name="T24" fmla="*/ 436 w 628"/>
                <a:gd name="T25" fmla="*/ 217 h 627"/>
                <a:gd name="T26" fmla="*/ 429 w 628"/>
                <a:gd name="T27" fmla="*/ 272 h 627"/>
                <a:gd name="T28" fmla="*/ 409 w 628"/>
                <a:gd name="T29" fmla="*/ 321 h 627"/>
                <a:gd name="T30" fmla="*/ 379 w 628"/>
                <a:gd name="T31" fmla="*/ 365 h 627"/>
                <a:gd name="T32" fmla="*/ 340 w 628"/>
                <a:gd name="T33" fmla="*/ 398 h 627"/>
                <a:gd name="T34" fmla="*/ 293 w 628"/>
                <a:gd name="T35" fmla="*/ 421 h 627"/>
                <a:gd name="T36" fmla="*/ 241 w 628"/>
                <a:gd name="T37" fmla="*/ 434 h 627"/>
                <a:gd name="T38" fmla="*/ 185 w 628"/>
                <a:gd name="T39" fmla="*/ 433 h 627"/>
                <a:gd name="T40" fmla="*/ 134 w 628"/>
                <a:gd name="T41" fmla="*/ 419 h 627"/>
                <a:gd name="T42" fmla="*/ 88 w 628"/>
                <a:gd name="T43" fmla="*/ 392 h 627"/>
                <a:gd name="T44" fmla="*/ 50 w 628"/>
                <a:gd name="T45" fmla="*/ 356 h 627"/>
                <a:gd name="T46" fmla="*/ 21 w 628"/>
                <a:gd name="T47" fmla="*/ 312 h 627"/>
                <a:gd name="T48" fmla="*/ 4 w 628"/>
                <a:gd name="T49" fmla="*/ 262 h 627"/>
                <a:gd name="T50" fmla="*/ 2 w 628"/>
                <a:gd name="T51" fmla="*/ 217 h 627"/>
                <a:gd name="T52" fmla="*/ 9 w 628"/>
                <a:gd name="T53" fmla="*/ 163 h 627"/>
                <a:gd name="T54" fmla="*/ 27 w 628"/>
                <a:gd name="T55" fmla="*/ 114 h 627"/>
                <a:gd name="T56" fmla="*/ 58 w 628"/>
                <a:gd name="T57" fmla="*/ 72 h 627"/>
                <a:gd name="T58" fmla="*/ 97 w 628"/>
                <a:gd name="T59" fmla="*/ 38 h 627"/>
                <a:gd name="T60" fmla="*/ 143 w 628"/>
                <a:gd name="T61" fmla="*/ 14 h 627"/>
                <a:gd name="T62" fmla="*/ 196 w 628"/>
                <a:gd name="T63" fmla="*/ 3 h 627"/>
                <a:gd name="T64" fmla="*/ 251 w 628"/>
                <a:gd name="T65" fmla="*/ 4 h 627"/>
                <a:gd name="T66" fmla="*/ 303 w 628"/>
                <a:gd name="T67" fmla="*/ 18 h 627"/>
                <a:gd name="T68" fmla="*/ 348 w 628"/>
                <a:gd name="T69" fmla="*/ 44 h 627"/>
                <a:gd name="T70" fmla="*/ 385 w 628"/>
                <a:gd name="T71" fmla="*/ 80 h 627"/>
                <a:gd name="T72" fmla="*/ 413 w 628"/>
                <a:gd name="T73" fmla="*/ 124 h 627"/>
                <a:gd name="T74" fmla="*/ 430 w 628"/>
                <a:gd name="T75" fmla="*/ 173 h 627"/>
                <a:gd name="T76" fmla="*/ 434 w 628"/>
                <a:gd name="T77" fmla="*/ 228 h 627"/>
                <a:gd name="T78" fmla="*/ 425 w 628"/>
                <a:gd name="T79" fmla="*/ 282 h 627"/>
                <a:gd name="T80" fmla="*/ 403 w 628"/>
                <a:gd name="T81" fmla="*/ 330 h 627"/>
                <a:gd name="T82" fmla="*/ 372 w 628"/>
                <a:gd name="T83" fmla="*/ 372 h 627"/>
                <a:gd name="T84" fmla="*/ 330 w 628"/>
                <a:gd name="T85" fmla="*/ 403 h 627"/>
                <a:gd name="T86" fmla="*/ 282 w 628"/>
                <a:gd name="T87" fmla="*/ 425 h 627"/>
                <a:gd name="T88" fmla="*/ 229 w 628"/>
                <a:gd name="T89" fmla="*/ 434 h 627"/>
                <a:gd name="T90" fmla="*/ 174 w 628"/>
                <a:gd name="T91" fmla="*/ 430 h 627"/>
                <a:gd name="T92" fmla="*/ 124 w 628"/>
                <a:gd name="T93" fmla="*/ 412 h 627"/>
                <a:gd name="T94" fmla="*/ 80 w 628"/>
                <a:gd name="T95" fmla="*/ 385 h 627"/>
                <a:gd name="T96" fmla="*/ 44 w 628"/>
                <a:gd name="T97" fmla="*/ 347 h 627"/>
                <a:gd name="T98" fmla="*/ 18 w 628"/>
                <a:gd name="T99" fmla="*/ 303 h 627"/>
                <a:gd name="T100" fmla="*/ 4 w 628"/>
                <a:gd name="T101" fmla="*/ 251 h 6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8"/>
                <a:gd name="T154" fmla="*/ 0 h 627"/>
                <a:gd name="T155" fmla="*/ 628 w 628"/>
                <a:gd name="T156" fmla="*/ 627 h 6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8" h="627">
                  <a:moveTo>
                    <a:pt x="0" y="313"/>
                  </a:moveTo>
                  <a:lnTo>
                    <a:pt x="1" y="297"/>
                  </a:lnTo>
                  <a:lnTo>
                    <a:pt x="2" y="281"/>
                  </a:lnTo>
                  <a:lnTo>
                    <a:pt x="4" y="266"/>
                  </a:lnTo>
                  <a:lnTo>
                    <a:pt x="7" y="250"/>
                  </a:lnTo>
                  <a:lnTo>
                    <a:pt x="10" y="235"/>
                  </a:lnTo>
                  <a:lnTo>
                    <a:pt x="15" y="220"/>
                  </a:lnTo>
                  <a:lnTo>
                    <a:pt x="19" y="206"/>
                  </a:lnTo>
                  <a:lnTo>
                    <a:pt x="25" y="191"/>
                  </a:lnTo>
                  <a:lnTo>
                    <a:pt x="31" y="177"/>
                  </a:lnTo>
                  <a:lnTo>
                    <a:pt x="38" y="164"/>
                  </a:lnTo>
                  <a:lnTo>
                    <a:pt x="46" y="151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6" y="62"/>
                  </a:lnTo>
                  <a:lnTo>
                    <a:pt x="138" y="54"/>
                  </a:lnTo>
                  <a:lnTo>
                    <a:pt x="151" y="45"/>
                  </a:lnTo>
                  <a:lnTo>
                    <a:pt x="164" y="38"/>
                  </a:lnTo>
                  <a:lnTo>
                    <a:pt x="178" y="31"/>
                  </a:lnTo>
                  <a:lnTo>
                    <a:pt x="192" y="25"/>
                  </a:lnTo>
                  <a:lnTo>
                    <a:pt x="206" y="19"/>
                  </a:lnTo>
                  <a:lnTo>
                    <a:pt x="220" y="14"/>
                  </a:lnTo>
                  <a:lnTo>
                    <a:pt x="235" y="10"/>
                  </a:lnTo>
                  <a:lnTo>
                    <a:pt x="250" y="6"/>
                  </a:lnTo>
                  <a:lnTo>
                    <a:pt x="266" y="4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5" y="0"/>
                  </a:lnTo>
                  <a:lnTo>
                    <a:pt x="331" y="1"/>
                  </a:lnTo>
                  <a:lnTo>
                    <a:pt x="347" y="2"/>
                  </a:lnTo>
                  <a:lnTo>
                    <a:pt x="362" y="4"/>
                  </a:lnTo>
                  <a:lnTo>
                    <a:pt x="378" y="6"/>
                  </a:lnTo>
                  <a:lnTo>
                    <a:pt x="393" y="10"/>
                  </a:lnTo>
                  <a:lnTo>
                    <a:pt x="408" y="14"/>
                  </a:lnTo>
                  <a:lnTo>
                    <a:pt x="422" y="19"/>
                  </a:lnTo>
                  <a:lnTo>
                    <a:pt x="436" y="25"/>
                  </a:lnTo>
                  <a:lnTo>
                    <a:pt x="450" y="31"/>
                  </a:lnTo>
                  <a:lnTo>
                    <a:pt x="464" y="38"/>
                  </a:lnTo>
                  <a:lnTo>
                    <a:pt x="477" y="45"/>
                  </a:lnTo>
                  <a:lnTo>
                    <a:pt x="490" y="54"/>
                  </a:lnTo>
                  <a:lnTo>
                    <a:pt x="502" y="62"/>
                  </a:lnTo>
                  <a:lnTo>
                    <a:pt x="514" y="72"/>
                  </a:lnTo>
                  <a:lnTo>
                    <a:pt x="525" y="81"/>
                  </a:lnTo>
                  <a:lnTo>
                    <a:pt x="536" y="92"/>
                  </a:lnTo>
                  <a:lnTo>
                    <a:pt x="546" y="103"/>
                  </a:lnTo>
                  <a:lnTo>
                    <a:pt x="556" y="114"/>
                  </a:lnTo>
                  <a:lnTo>
                    <a:pt x="565" y="126"/>
                  </a:lnTo>
                  <a:lnTo>
                    <a:pt x="574" y="138"/>
                  </a:lnTo>
                  <a:lnTo>
                    <a:pt x="582" y="151"/>
                  </a:lnTo>
                  <a:lnTo>
                    <a:pt x="590" y="164"/>
                  </a:lnTo>
                  <a:lnTo>
                    <a:pt x="597" y="177"/>
                  </a:lnTo>
                  <a:lnTo>
                    <a:pt x="603" y="191"/>
                  </a:lnTo>
                  <a:lnTo>
                    <a:pt x="609" y="206"/>
                  </a:lnTo>
                  <a:lnTo>
                    <a:pt x="614" y="220"/>
                  </a:lnTo>
                  <a:lnTo>
                    <a:pt x="618" y="235"/>
                  </a:lnTo>
                  <a:lnTo>
                    <a:pt x="621" y="250"/>
                  </a:lnTo>
                  <a:lnTo>
                    <a:pt x="624" y="266"/>
                  </a:lnTo>
                  <a:lnTo>
                    <a:pt x="626" y="281"/>
                  </a:lnTo>
                  <a:lnTo>
                    <a:pt x="627" y="297"/>
                  </a:lnTo>
                  <a:lnTo>
                    <a:pt x="628" y="313"/>
                  </a:lnTo>
                  <a:lnTo>
                    <a:pt x="627" y="330"/>
                  </a:lnTo>
                  <a:lnTo>
                    <a:pt x="626" y="346"/>
                  </a:lnTo>
                  <a:lnTo>
                    <a:pt x="624" y="362"/>
                  </a:lnTo>
                  <a:lnTo>
                    <a:pt x="621" y="377"/>
                  </a:lnTo>
                  <a:lnTo>
                    <a:pt x="618" y="392"/>
                  </a:lnTo>
                  <a:lnTo>
                    <a:pt x="614" y="407"/>
                  </a:lnTo>
                  <a:lnTo>
                    <a:pt x="609" y="422"/>
                  </a:lnTo>
                  <a:lnTo>
                    <a:pt x="603" y="436"/>
                  </a:lnTo>
                  <a:lnTo>
                    <a:pt x="597" y="450"/>
                  </a:lnTo>
                  <a:lnTo>
                    <a:pt x="590" y="463"/>
                  </a:lnTo>
                  <a:lnTo>
                    <a:pt x="582" y="477"/>
                  </a:lnTo>
                  <a:lnTo>
                    <a:pt x="574" y="489"/>
                  </a:lnTo>
                  <a:lnTo>
                    <a:pt x="565" y="502"/>
                  </a:lnTo>
                  <a:lnTo>
                    <a:pt x="556" y="513"/>
                  </a:lnTo>
                  <a:lnTo>
                    <a:pt x="546" y="525"/>
                  </a:lnTo>
                  <a:lnTo>
                    <a:pt x="536" y="536"/>
                  </a:lnTo>
                  <a:lnTo>
                    <a:pt x="525" y="546"/>
                  </a:lnTo>
                  <a:lnTo>
                    <a:pt x="514" y="556"/>
                  </a:lnTo>
                  <a:lnTo>
                    <a:pt x="502" y="565"/>
                  </a:lnTo>
                  <a:lnTo>
                    <a:pt x="490" y="574"/>
                  </a:lnTo>
                  <a:lnTo>
                    <a:pt x="477" y="582"/>
                  </a:lnTo>
                  <a:lnTo>
                    <a:pt x="464" y="590"/>
                  </a:lnTo>
                  <a:lnTo>
                    <a:pt x="450" y="596"/>
                  </a:lnTo>
                  <a:lnTo>
                    <a:pt x="436" y="603"/>
                  </a:lnTo>
                  <a:lnTo>
                    <a:pt x="422" y="608"/>
                  </a:lnTo>
                  <a:lnTo>
                    <a:pt x="408" y="613"/>
                  </a:lnTo>
                  <a:lnTo>
                    <a:pt x="393" y="617"/>
                  </a:lnTo>
                  <a:lnTo>
                    <a:pt x="378" y="621"/>
                  </a:lnTo>
                  <a:lnTo>
                    <a:pt x="362" y="624"/>
                  </a:lnTo>
                  <a:lnTo>
                    <a:pt x="347" y="626"/>
                  </a:lnTo>
                  <a:lnTo>
                    <a:pt x="331" y="627"/>
                  </a:lnTo>
                  <a:lnTo>
                    <a:pt x="315" y="627"/>
                  </a:lnTo>
                  <a:lnTo>
                    <a:pt x="297" y="627"/>
                  </a:lnTo>
                  <a:lnTo>
                    <a:pt x="282" y="626"/>
                  </a:lnTo>
                  <a:lnTo>
                    <a:pt x="266" y="624"/>
                  </a:lnTo>
                  <a:lnTo>
                    <a:pt x="250" y="621"/>
                  </a:lnTo>
                  <a:lnTo>
                    <a:pt x="235" y="617"/>
                  </a:lnTo>
                  <a:lnTo>
                    <a:pt x="220" y="613"/>
                  </a:lnTo>
                  <a:lnTo>
                    <a:pt x="206" y="608"/>
                  </a:lnTo>
                  <a:lnTo>
                    <a:pt x="192" y="603"/>
                  </a:lnTo>
                  <a:lnTo>
                    <a:pt x="178" y="596"/>
                  </a:lnTo>
                  <a:lnTo>
                    <a:pt x="164" y="590"/>
                  </a:lnTo>
                  <a:lnTo>
                    <a:pt x="151" y="582"/>
                  </a:lnTo>
                  <a:lnTo>
                    <a:pt x="138" y="574"/>
                  </a:lnTo>
                  <a:lnTo>
                    <a:pt x="126" y="565"/>
                  </a:lnTo>
                  <a:lnTo>
                    <a:pt x="114" y="556"/>
                  </a:lnTo>
                  <a:lnTo>
                    <a:pt x="103" y="546"/>
                  </a:lnTo>
                  <a:lnTo>
                    <a:pt x="92" y="536"/>
                  </a:lnTo>
                  <a:lnTo>
                    <a:pt x="82" y="525"/>
                  </a:lnTo>
                  <a:lnTo>
                    <a:pt x="72" y="513"/>
                  </a:lnTo>
                  <a:lnTo>
                    <a:pt x="63" y="502"/>
                  </a:lnTo>
                  <a:lnTo>
                    <a:pt x="54" y="489"/>
                  </a:lnTo>
                  <a:lnTo>
                    <a:pt x="46" y="477"/>
                  </a:lnTo>
                  <a:lnTo>
                    <a:pt x="38" y="463"/>
                  </a:lnTo>
                  <a:lnTo>
                    <a:pt x="31" y="450"/>
                  </a:lnTo>
                  <a:lnTo>
                    <a:pt x="25" y="436"/>
                  </a:lnTo>
                  <a:lnTo>
                    <a:pt x="19" y="422"/>
                  </a:lnTo>
                  <a:lnTo>
                    <a:pt x="15" y="407"/>
                  </a:lnTo>
                  <a:lnTo>
                    <a:pt x="10" y="392"/>
                  </a:lnTo>
                  <a:lnTo>
                    <a:pt x="7" y="377"/>
                  </a:lnTo>
                  <a:lnTo>
                    <a:pt x="4" y="362"/>
                  </a:lnTo>
                  <a:lnTo>
                    <a:pt x="2" y="346"/>
                  </a:lnTo>
                  <a:lnTo>
                    <a:pt x="1" y="330"/>
                  </a:lnTo>
                  <a:lnTo>
                    <a:pt x="0" y="313"/>
                  </a:lnTo>
                  <a:close/>
                  <a:moveTo>
                    <a:pt x="2" y="313"/>
                  </a:moveTo>
                  <a:lnTo>
                    <a:pt x="2" y="297"/>
                  </a:lnTo>
                  <a:lnTo>
                    <a:pt x="3" y="281"/>
                  </a:lnTo>
                  <a:lnTo>
                    <a:pt x="5" y="266"/>
                  </a:lnTo>
                  <a:lnTo>
                    <a:pt x="8" y="250"/>
                  </a:lnTo>
                  <a:lnTo>
                    <a:pt x="12" y="235"/>
                  </a:lnTo>
                  <a:lnTo>
                    <a:pt x="16" y="221"/>
                  </a:lnTo>
                  <a:lnTo>
                    <a:pt x="21" y="206"/>
                  </a:lnTo>
                  <a:lnTo>
                    <a:pt x="26" y="192"/>
                  </a:lnTo>
                  <a:lnTo>
                    <a:pt x="33" y="178"/>
                  </a:lnTo>
                  <a:lnTo>
                    <a:pt x="39" y="165"/>
                  </a:lnTo>
                  <a:lnTo>
                    <a:pt x="47" y="152"/>
                  </a:lnTo>
                  <a:lnTo>
                    <a:pt x="55" y="139"/>
                  </a:lnTo>
                  <a:lnTo>
                    <a:pt x="64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3"/>
                  </a:lnTo>
                  <a:lnTo>
                    <a:pt x="115" y="73"/>
                  </a:lnTo>
                  <a:lnTo>
                    <a:pt x="127" y="63"/>
                  </a:lnTo>
                  <a:lnTo>
                    <a:pt x="139" y="55"/>
                  </a:lnTo>
                  <a:lnTo>
                    <a:pt x="152" y="47"/>
                  </a:lnTo>
                  <a:lnTo>
                    <a:pt x="165" y="39"/>
                  </a:lnTo>
                  <a:lnTo>
                    <a:pt x="178" y="32"/>
                  </a:lnTo>
                  <a:lnTo>
                    <a:pt x="192" y="26"/>
                  </a:lnTo>
                  <a:lnTo>
                    <a:pt x="206" y="20"/>
                  </a:lnTo>
                  <a:lnTo>
                    <a:pt x="221" y="16"/>
                  </a:lnTo>
                  <a:lnTo>
                    <a:pt x="236" y="11"/>
                  </a:lnTo>
                  <a:lnTo>
                    <a:pt x="251" y="8"/>
                  </a:lnTo>
                  <a:lnTo>
                    <a:pt x="266" y="5"/>
                  </a:lnTo>
                  <a:lnTo>
                    <a:pt x="282" y="3"/>
                  </a:lnTo>
                  <a:lnTo>
                    <a:pt x="297" y="2"/>
                  </a:lnTo>
                  <a:lnTo>
                    <a:pt x="315" y="2"/>
                  </a:lnTo>
                  <a:lnTo>
                    <a:pt x="331" y="2"/>
                  </a:lnTo>
                  <a:lnTo>
                    <a:pt x="346" y="3"/>
                  </a:lnTo>
                  <a:lnTo>
                    <a:pt x="362" y="5"/>
                  </a:lnTo>
                  <a:lnTo>
                    <a:pt x="377" y="8"/>
                  </a:lnTo>
                  <a:lnTo>
                    <a:pt x="392" y="11"/>
                  </a:lnTo>
                  <a:lnTo>
                    <a:pt x="407" y="16"/>
                  </a:lnTo>
                  <a:lnTo>
                    <a:pt x="422" y="20"/>
                  </a:lnTo>
                  <a:lnTo>
                    <a:pt x="436" y="26"/>
                  </a:lnTo>
                  <a:lnTo>
                    <a:pt x="450" y="32"/>
                  </a:lnTo>
                  <a:lnTo>
                    <a:pt x="463" y="39"/>
                  </a:lnTo>
                  <a:lnTo>
                    <a:pt x="476" y="47"/>
                  </a:lnTo>
                  <a:lnTo>
                    <a:pt x="489" y="55"/>
                  </a:lnTo>
                  <a:lnTo>
                    <a:pt x="501" y="63"/>
                  </a:lnTo>
                  <a:lnTo>
                    <a:pt x="513" y="73"/>
                  </a:lnTo>
                  <a:lnTo>
                    <a:pt x="524" y="83"/>
                  </a:lnTo>
                  <a:lnTo>
                    <a:pt x="535" y="93"/>
                  </a:lnTo>
                  <a:lnTo>
                    <a:pt x="545" y="104"/>
                  </a:lnTo>
                  <a:lnTo>
                    <a:pt x="555" y="115"/>
                  </a:lnTo>
                  <a:lnTo>
                    <a:pt x="564" y="127"/>
                  </a:lnTo>
                  <a:lnTo>
                    <a:pt x="573" y="139"/>
                  </a:lnTo>
                  <a:lnTo>
                    <a:pt x="581" y="152"/>
                  </a:lnTo>
                  <a:lnTo>
                    <a:pt x="589" y="165"/>
                  </a:lnTo>
                  <a:lnTo>
                    <a:pt x="595" y="178"/>
                  </a:lnTo>
                  <a:lnTo>
                    <a:pt x="602" y="192"/>
                  </a:lnTo>
                  <a:lnTo>
                    <a:pt x="607" y="206"/>
                  </a:lnTo>
                  <a:lnTo>
                    <a:pt x="612" y="221"/>
                  </a:lnTo>
                  <a:lnTo>
                    <a:pt x="616" y="235"/>
                  </a:lnTo>
                  <a:lnTo>
                    <a:pt x="620" y="250"/>
                  </a:lnTo>
                  <a:lnTo>
                    <a:pt x="623" y="266"/>
                  </a:lnTo>
                  <a:lnTo>
                    <a:pt x="625" y="281"/>
                  </a:lnTo>
                  <a:lnTo>
                    <a:pt x="626" y="297"/>
                  </a:lnTo>
                  <a:lnTo>
                    <a:pt x="626" y="313"/>
                  </a:lnTo>
                  <a:lnTo>
                    <a:pt x="626" y="330"/>
                  </a:lnTo>
                  <a:lnTo>
                    <a:pt x="625" y="346"/>
                  </a:lnTo>
                  <a:lnTo>
                    <a:pt x="623" y="362"/>
                  </a:lnTo>
                  <a:lnTo>
                    <a:pt x="620" y="377"/>
                  </a:lnTo>
                  <a:lnTo>
                    <a:pt x="616" y="392"/>
                  </a:lnTo>
                  <a:lnTo>
                    <a:pt x="612" y="407"/>
                  </a:lnTo>
                  <a:lnTo>
                    <a:pt x="607" y="421"/>
                  </a:lnTo>
                  <a:lnTo>
                    <a:pt x="602" y="436"/>
                  </a:lnTo>
                  <a:lnTo>
                    <a:pt x="595" y="449"/>
                  </a:lnTo>
                  <a:lnTo>
                    <a:pt x="589" y="463"/>
                  </a:lnTo>
                  <a:lnTo>
                    <a:pt x="581" y="476"/>
                  </a:lnTo>
                  <a:lnTo>
                    <a:pt x="573" y="488"/>
                  </a:lnTo>
                  <a:lnTo>
                    <a:pt x="564" y="501"/>
                  </a:lnTo>
                  <a:lnTo>
                    <a:pt x="555" y="512"/>
                  </a:lnTo>
                  <a:lnTo>
                    <a:pt x="545" y="524"/>
                  </a:lnTo>
                  <a:lnTo>
                    <a:pt x="535" y="535"/>
                  </a:lnTo>
                  <a:lnTo>
                    <a:pt x="524" y="545"/>
                  </a:lnTo>
                  <a:lnTo>
                    <a:pt x="513" y="555"/>
                  </a:lnTo>
                  <a:lnTo>
                    <a:pt x="501" y="564"/>
                  </a:lnTo>
                  <a:lnTo>
                    <a:pt x="489" y="573"/>
                  </a:lnTo>
                  <a:lnTo>
                    <a:pt x="476" y="581"/>
                  </a:lnTo>
                  <a:lnTo>
                    <a:pt x="463" y="588"/>
                  </a:lnTo>
                  <a:lnTo>
                    <a:pt x="450" y="595"/>
                  </a:lnTo>
                  <a:lnTo>
                    <a:pt x="436" y="601"/>
                  </a:lnTo>
                  <a:lnTo>
                    <a:pt x="422" y="607"/>
                  </a:lnTo>
                  <a:lnTo>
                    <a:pt x="407" y="612"/>
                  </a:lnTo>
                  <a:lnTo>
                    <a:pt x="392" y="616"/>
                  </a:lnTo>
                  <a:lnTo>
                    <a:pt x="377" y="620"/>
                  </a:lnTo>
                  <a:lnTo>
                    <a:pt x="362" y="622"/>
                  </a:lnTo>
                  <a:lnTo>
                    <a:pt x="346" y="624"/>
                  </a:lnTo>
                  <a:lnTo>
                    <a:pt x="331" y="626"/>
                  </a:lnTo>
                  <a:lnTo>
                    <a:pt x="315" y="626"/>
                  </a:lnTo>
                  <a:lnTo>
                    <a:pt x="297" y="626"/>
                  </a:lnTo>
                  <a:lnTo>
                    <a:pt x="282" y="624"/>
                  </a:lnTo>
                  <a:lnTo>
                    <a:pt x="266" y="622"/>
                  </a:lnTo>
                  <a:lnTo>
                    <a:pt x="251" y="620"/>
                  </a:lnTo>
                  <a:lnTo>
                    <a:pt x="236" y="616"/>
                  </a:lnTo>
                  <a:lnTo>
                    <a:pt x="221" y="612"/>
                  </a:lnTo>
                  <a:lnTo>
                    <a:pt x="206" y="607"/>
                  </a:lnTo>
                  <a:lnTo>
                    <a:pt x="192" y="601"/>
                  </a:lnTo>
                  <a:lnTo>
                    <a:pt x="178" y="595"/>
                  </a:lnTo>
                  <a:lnTo>
                    <a:pt x="165" y="588"/>
                  </a:lnTo>
                  <a:lnTo>
                    <a:pt x="152" y="581"/>
                  </a:lnTo>
                  <a:lnTo>
                    <a:pt x="139" y="573"/>
                  </a:lnTo>
                  <a:lnTo>
                    <a:pt x="127" y="564"/>
                  </a:lnTo>
                  <a:lnTo>
                    <a:pt x="115" y="555"/>
                  </a:lnTo>
                  <a:lnTo>
                    <a:pt x="104" y="545"/>
                  </a:lnTo>
                  <a:lnTo>
                    <a:pt x="93" y="535"/>
                  </a:lnTo>
                  <a:lnTo>
                    <a:pt x="83" y="524"/>
                  </a:lnTo>
                  <a:lnTo>
                    <a:pt x="73" y="512"/>
                  </a:lnTo>
                  <a:lnTo>
                    <a:pt x="64" y="501"/>
                  </a:lnTo>
                  <a:lnTo>
                    <a:pt x="55" y="488"/>
                  </a:lnTo>
                  <a:lnTo>
                    <a:pt x="47" y="476"/>
                  </a:lnTo>
                  <a:lnTo>
                    <a:pt x="39" y="463"/>
                  </a:lnTo>
                  <a:lnTo>
                    <a:pt x="33" y="449"/>
                  </a:lnTo>
                  <a:lnTo>
                    <a:pt x="26" y="436"/>
                  </a:lnTo>
                  <a:lnTo>
                    <a:pt x="21" y="421"/>
                  </a:lnTo>
                  <a:lnTo>
                    <a:pt x="16" y="407"/>
                  </a:lnTo>
                  <a:lnTo>
                    <a:pt x="12" y="392"/>
                  </a:lnTo>
                  <a:lnTo>
                    <a:pt x="8" y="377"/>
                  </a:lnTo>
                  <a:lnTo>
                    <a:pt x="5" y="362"/>
                  </a:lnTo>
                  <a:lnTo>
                    <a:pt x="3" y="346"/>
                  </a:lnTo>
                  <a:lnTo>
                    <a:pt x="2" y="330"/>
                  </a:lnTo>
                  <a:lnTo>
                    <a:pt x="2" y="3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4" name="Freeform 299"/>
            <p:cNvSpPr>
              <a:spLocks noEditPoints="1"/>
            </p:cNvSpPr>
            <p:nvPr/>
          </p:nvSpPr>
          <p:spPr bwMode="auto">
            <a:xfrm>
              <a:off x="2588" y="2076"/>
              <a:ext cx="552" cy="552"/>
            </a:xfrm>
            <a:custGeom>
              <a:avLst/>
              <a:gdLst>
                <a:gd name="T0" fmla="*/ 4 w 624"/>
                <a:gd name="T1" fmla="*/ 172 h 624"/>
                <a:gd name="T2" fmla="*/ 21 w 624"/>
                <a:gd name="T3" fmla="*/ 122 h 624"/>
                <a:gd name="T4" fmla="*/ 50 w 624"/>
                <a:gd name="T5" fmla="*/ 78 h 624"/>
                <a:gd name="T6" fmla="*/ 87 w 624"/>
                <a:gd name="T7" fmla="*/ 42 h 624"/>
                <a:gd name="T8" fmla="*/ 132 w 624"/>
                <a:gd name="T9" fmla="*/ 17 h 624"/>
                <a:gd name="T10" fmla="*/ 183 w 624"/>
                <a:gd name="T11" fmla="*/ 3 h 624"/>
                <a:gd name="T12" fmla="*/ 238 w 624"/>
                <a:gd name="T13" fmla="*/ 1 h 624"/>
                <a:gd name="T14" fmla="*/ 291 w 624"/>
                <a:gd name="T15" fmla="*/ 12 h 624"/>
                <a:gd name="T16" fmla="*/ 337 w 624"/>
                <a:gd name="T17" fmla="*/ 37 h 624"/>
                <a:gd name="T18" fmla="*/ 376 w 624"/>
                <a:gd name="T19" fmla="*/ 71 h 624"/>
                <a:gd name="T20" fmla="*/ 406 w 624"/>
                <a:gd name="T21" fmla="*/ 112 h 624"/>
                <a:gd name="T22" fmla="*/ 425 w 624"/>
                <a:gd name="T23" fmla="*/ 161 h 624"/>
                <a:gd name="T24" fmla="*/ 432 w 624"/>
                <a:gd name="T25" fmla="*/ 215 h 624"/>
                <a:gd name="T26" fmla="*/ 425 w 624"/>
                <a:gd name="T27" fmla="*/ 270 h 624"/>
                <a:gd name="T28" fmla="*/ 406 w 624"/>
                <a:gd name="T29" fmla="*/ 319 h 624"/>
                <a:gd name="T30" fmla="*/ 376 w 624"/>
                <a:gd name="T31" fmla="*/ 362 h 624"/>
                <a:gd name="T32" fmla="*/ 337 w 624"/>
                <a:gd name="T33" fmla="*/ 395 h 624"/>
                <a:gd name="T34" fmla="*/ 291 w 624"/>
                <a:gd name="T35" fmla="*/ 418 h 624"/>
                <a:gd name="T36" fmla="*/ 238 w 624"/>
                <a:gd name="T37" fmla="*/ 431 h 624"/>
                <a:gd name="T38" fmla="*/ 183 w 624"/>
                <a:gd name="T39" fmla="*/ 429 h 624"/>
                <a:gd name="T40" fmla="*/ 132 w 624"/>
                <a:gd name="T41" fmla="*/ 415 h 624"/>
                <a:gd name="T42" fmla="*/ 87 w 624"/>
                <a:gd name="T43" fmla="*/ 389 h 624"/>
                <a:gd name="T44" fmla="*/ 50 w 624"/>
                <a:gd name="T45" fmla="*/ 353 h 624"/>
                <a:gd name="T46" fmla="*/ 21 w 624"/>
                <a:gd name="T47" fmla="*/ 309 h 624"/>
                <a:gd name="T48" fmla="*/ 4 w 624"/>
                <a:gd name="T49" fmla="*/ 260 h 624"/>
                <a:gd name="T50" fmla="*/ 1 w 624"/>
                <a:gd name="T51" fmla="*/ 215 h 624"/>
                <a:gd name="T52" fmla="*/ 8 w 624"/>
                <a:gd name="T53" fmla="*/ 162 h 624"/>
                <a:gd name="T54" fmla="*/ 27 w 624"/>
                <a:gd name="T55" fmla="*/ 112 h 624"/>
                <a:gd name="T56" fmla="*/ 58 w 624"/>
                <a:gd name="T57" fmla="*/ 72 h 624"/>
                <a:gd name="T58" fmla="*/ 96 w 624"/>
                <a:gd name="T59" fmla="*/ 37 h 624"/>
                <a:gd name="T60" fmla="*/ 133 w 624"/>
                <a:gd name="T61" fmla="*/ 17 h 624"/>
                <a:gd name="T62" fmla="*/ 183 w 624"/>
                <a:gd name="T63" fmla="*/ 4 h 624"/>
                <a:gd name="T64" fmla="*/ 238 w 624"/>
                <a:gd name="T65" fmla="*/ 3 h 624"/>
                <a:gd name="T66" fmla="*/ 290 w 624"/>
                <a:gd name="T67" fmla="*/ 14 h 624"/>
                <a:gd name="T68" fmla="*/ 336 w 624"/>
                <a:gd name="T69" fmla="*/ 37 h 624"/>
                <a:gd name="T70" fmla="*/ 375 w 624"/>
                <a:gd name="T71" fmla="*/ 72 h 624"/>
                <a:gd name="T72" fmla="*/ 405 w 624"/>
                <a:gd name="T73" fmla="*/ 112 h 624"/>
                <a:gd name="T74" fmla="*/ 422 w 624"/>
                <a:gd name="T75" fmla="*/ 152 h 624"/>
                <a:gd name="T76" fmla="*/ 431 w 624"/>
                <a:gd name="T77" fmla="*/ 204 h 624"/>
                <a:gd name="T78" fmla="*/ 427 w 624"/>
                <a:gd name="T79" fmla="*/ 260 h 624"/>
                <a:gd name="T80" fmla="*/ 410 w 624"/>
                <a:gd name="T81" fmla="*/ 309 h 624"/>
                <a:gd name="T82" fmla="*/ 382 w 624"/>
                <a:gd name="T83" fmla="*/ 353 h 624"/>
                <a:gd name="T84" fmla="*/ 345 w 624"/>
                <a:gd name="T85" fmla="*/ 388 h 624"/>
                <a:gd name="T86" fmla="*/ 309 w 624"/>
                <a:gd name="T87" fmla="*/ 410 h 624"/>
                <a:gd name="T88" fmla="*/ 260 w 624"/>
                <a:gd name="T89" fmla="*/ 426 h 624"/>
                <a:gd name="T90" fmla="*/ 205 w 624"/>
                <a:gd name="T91" fmla="*/ 431 h 624"/>
                <a:gd name="T92" fmla="*/ 152 w 624"/>
                <a:gd name="T93" fmla="*/ 422 h 624"/>
                <a:gd name="T94" fmla="*/ 105 w 624"/>
                <a:gd name="T95" fmla="*/ 400 h 624"/>
                <a:gd name="T96" fmla="*/ 64 w 624"/>
                <a:gd name="T97" fmla="*/ 369 h 624"/>
                <a:gd name="T98" fmla="*/ 32 w 624"/>
                <a:gd name="T99" fmla="*/ 327 h 624"/>
                <a:gd name="T100" fmla="*/ 14 w 624"/>
                <a:gd name="T101" fmla="*/ 290 h 624"/>
                <a:gd name="T102" fmla="*/ 3 w 624"/>
                <a:gd name="T103" fmla="*/ 238 h 6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624"/>
                <a:gd name="T158" fmla="*/ 624 w 624"/>
                <a:gd name="T159" fmla="*/ 624 h 6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624">
                  <a:moveTo>
                    <a:pt x="0" y="311"/>
                  </a:moveTo>
                  <a:lnTo>
                    <a:pt x="0" y="295"/>
                  </a:lnTo>
                  <a:lnTo>
                    <a:pt x="1" y="279"/>
                  </a:lnTo>
                  <a:lnTo>
                    <a:pt x="3" y="264"/>
                  </a:lnTo>
                  <a:lnTo>
                    <a:pt x="6" y="248"/>
                  </a:lnTo>
                  <a:lnTo>
                    <a:pt x="10" y="233"/>
                  </a:lnTo>
                  <a:lnTo>
                    <a:pt x="14" y="219"/>
                  </a:lnTo>
                  <a:lnTo>
                    <a:pt x="19" y="204"/>
                  </a:lnTo>
                  <a:lnTo>
                    <a:pt x="24" y="190"/>
                  </a:lnTo>
                  <a:lnTo>
                    <a:pt x="31" y="176"/>
                  </a:lnTo>
                  <a:lnTo>
                    <a:pt x="37" y="163"/>
                  </a:lnTo>
                  <a:lnTo>
                    <a:pt x="45" y="150"/>
                  </a:lnTo>
                  <a:lnTo>
                    <a:pt x="53" y="137"/>
                  </a:lnTo>
                  <a:lnTo>
                    <a:pt x="62" y="125"/>
                  </a:lnTo>
                  <a:lnTo>
                    <a:pt x="71" y="113"/>
                  </a:lnTo>
                  <a:lnTo>
                    <a:pt x="81" y="102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5" y="61"/>
                  </a:lnTo>
                  <a:lnTo>
                    <a:pt x="137" y="53"/>
                  </a:lnTo>
                  <a:lnTo>
                    <a:pt x="150" y="45"/>
                  </a:lnTo>
                  <a:lnTo>
                    <a:pt x="163" y="37"/>
                  </a:lnTo>
                  <a:lnTo>
                    <a:pt x="176" y="30"/>
                  </a:lnTo>
                  <a:lnTo>
                    <a:pt x="190" y="24"/>
                  </a:lnTo>
                  <a:lnTo>
                    <a:pt x="204" y="18"/>
                  </a:lnTo>
                  <a:lnTo>
                    <a:pt x="219" y="14"/>
                  </a:lnTo>
                  <a:lnTo>
                    <a:pt x="234" y="9"/>
                  </a:lnTo>
                  <a:lnTo>
                    <a:pt x="249" y="6"/>
                  </a:lnTo>
                  <a:lnTo>
                    <a:pt x="264" y="3"/>
                  </a:lnTo>
                  <a:lnTo>
                    <a:pt x="280" y="1"/>
                  </a:lnTo>
                  <a:lnTo>
                    <a:pt x="295" y="0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44" y="1"/>
                  </a:lnTo>
                  <a:lnTo>
                    <a:pt x="360" y="3"/>
                  </a:lnTo>
                  <a:lnTo>
                    <a:pt x="375" y="6"/>
                  </a:lnTo>
                  <a:lnTo>
                    <a:pt x="390" y="9"/>
                  </a:lnTo>
                  <a:lnTo>
                    <a:pt x="405" y="14"/>
                  </a:lnTo>
                  <a:lnTo>
                    <a:pt x="420" y="18"/>
                  </a:lnTo>
                  <a:lnTo>
                    <a:pt x="434" y="24"/>
                  </a:lnTo>
                  <a:lnTo>
                    <a:pt x="448" y="30"/>
                  </a:lnTo>
                  <a:lnTo>
                    <a:pt x="461" y="37"/>
                  </a:lnTo>
                  <a:lnTo>
                    <a:pt x="474" y="45"/>
                  </a:lnTo>
                  <a:lnTo>
                    <a:pt x="487" y="53"/>
                  </a:lnTo>
                  <a:lnTo>
                    <a:pt x="499" y="61"/>
                  </a:lnTo>
                  <a:lnTo>
                    <a:pt x="511" y="71"/>
                  </a:lnTo>
                  <a:lnTo>
                    <a:pt x="522" y="81"/>
                  </a:lnTo>
                  <a:lnTo>
                    <a:pt x="533" y="91"/>
                  </a:lnTo>
                  <a:lnTo>
                    <a:pt x="543" y="102"/>
                  </a:lnTo>
                  <a:lnTo>
                    <a:pt x="553" y="113"/>
                  </a:lnTo>
                  <a:lnTo>
                    <a:pt x="562" y="125"/>
                  </a:lnTo>
                  <a:lnTo>
                    <a:pt x="571" y="137"/>
                  </a:lnTo>
                  <a:lnTo>
                    <a:pt x="579" y="150"/>
                  </a:lnTo>
                  <a:lnTo>
                    <a:pt x="587" y="163"/>
                  </a:lnTo>
                  <a:lnTo>
                    <a:pt x="593" y="176"/>
                  </a:lnTo>
                  <a:lnTo>
                    <a:pt x="600" y="190"/>
                  </a:lnTo>
                  <a:lnTo>
                    <a:pt x="605" y="204"/>
                  </a:lnTo>
                  <a:lnTo>
                    <a:pt x="610" y="219"/>
                  </a:lnTo>
                  <a:lnTo>
                    <a:pt x="614" y="233"/>
                  </a:lnTo>
                  <a:lnTo>
                    <a:pt x="618" y="248"/>
                  </a:lnTo>
                  <a:lnTo>
                    <a:pt x="621" y="264"/>
                  </a:lnTo>
                  <a:lnTo>
                    <a:pt x="623" y="279"/>
                  </a:lnTo>
                  <a:lnTo>
                    <a:pt x="624" y="295"/>
                  </a:lnTo>
                  <a:lnTo>
                    <a:pt x="624" y="311"/>
                  </a:lnTo>
                  <a:lnTo>
                    <a:pt x="624" y="328"/>
                  </a:lnTo>
                  <a:lnTo>
                    <a:pt x="623" y="344"/>
                  </a:lnTo>
                  <a:lnTo>
                    <a:pt x="621" y="360"/>
                  </a:lnTo>
                  <a:lnTo>
                    <a:pt x="618" y="375"/>
                  </a:lnTo>
                  <a:lnTo>
                    <a:pt x="614" y="390"/>
                  </a:lnTo>
                  <a:lnTo>
                    <a:pt x="610" y="405"/>
                  </a:lnTo>
                  <a:lnTo>
                    <a:pt x="605" y="419"/>
                  </a:lnTo>
                  <a:lnTo>
                    <a:pt x="600" y="434"/>
                  </a:lnTo>
                  <a:lnTo>
                    <a:pt x="593" y="447"/>
                  </a:lnTo>
                  <a:lnTo>
                    <a:pt x="587" y="461"/>
                  </a:lnTo>
                  <a:lnTo>
                    <a:pt x="579" y="474"/>
                  </a:lnTo>
                  <a:lnTo>
                    <a:pt x="571" y="486"/>
                  </a:lnTo>
                  <a:lnTo>
                    <a:pt x="562" y="499"/>
                  </a:lnTo>
                  <a:lnTo>
                    <a:pt x="553" y="510"/>
                  </a:lnTo>
                  <a:lnTo>
                    <a:pt x="543" y="522"/>
                  </a:lnTo>
                  <a:lnTo>
                    <a:pt x="533" y="533"/>
                  </a:lnTo>
                  <a:lnTo>
                    <a:pt x="522" y="543"/>
                  </a:lnTo>
                  <a:lnTo>
                    <a:pt x="511" y="553"/>
                  </a:lnTo>
                  <a:lnTo>
                    <a:pt x="499" y="562"/>
                  </a:lnTo>
                  <a:lnTo>
                    <a:pt x="487" y="571"/>
                  </a:lnTo>
                  <a:lnTo>
                    <a:pt x="474" y="579"/>
                  </a:lnTo>
                  <a:lnTo>
                    <a:pt x="461" y="586"/>
                  </a:lnTo>
                  <a:lnTo>
                    <a:pt x="448" y="593"/>
                  </a:lnTo>
                  <a:lnTo>
                    <a:pt x="434" y="599"/>
                  </a:lnTo>
                  <a:lnTo>
                    <a:pt x="420" y="605"/>
                  </a:lnTo>
                  <a:lnTo>
                    <a:pt x="405" y="610"/>
                  </a:lnTo>
                  <a:lnTo>
                    <a:pt x="390" y="614"/>
                  </a:lnTo>
                  <a:lnTo>
                    <a:pt x="375" y="618"/>
                  </a:lnTo>
                  <a:lnTo>
                    <a:pt x="360" y="620"/>
                  </a:lnTo>
                  <a:lnTo>
                    <a:pt x="344" y="622"/>
                  </a:lnTo>
                  <a:lnTo>
                    <a:pt x="329" y="624"/>
                  </a:lnTo>
                  <a:lnTo>
                    <a:pt x="313" y="624"/>
                  </a:lnTo>
                  <a:lnTo>
                    <a:pt x="295" y="624"/>
                  </a:lnTo>
                  <a:lnTo>
                    <a:pt x="280" y="622"/>
                  </a:lnTo>
                  <a:lnTo>
                    <a:pt x="264" y="620"/>
                  </a:lnTo>
                  <a:lnTo>
                    <a:pt x="249" y="618"/>
                  </a:lnTo>
                  <a:lnTo>
                    <a:pt x="234" y="614"/>
                  </a:lnTo>
                  <a:lnTo>
                    <a:pt x="219" y="610"/>
                  </a:lnTo>
                  <a:lnTo>
                    <a:pt x="204" y="605"/>
                  </a:lnTo>
                  <a:lnTo>
                    <a:pt x="190" y="599"/>
                  </a:lnTo>
                  <a:lnTo>
                    <a:pt x="176" y="593"/>
                  </a:lnTo>
                  <a:lnTo>
                    <a:pt x="163" y="586"/>
                  </a:lnTo>
                  <a:lnTo>
                    <a:pt x="150" y="579"/>
                  </a:lnTo>
                  <a:lnTo>
                    <a:pt x="137" y="571"/>
                  </a:lnTo>
                  <a:lnTo>
                    <a:pt x="125" y="562"/>
                  </a:lnTo>
                  <a:lnTo>
                    <a:pt x="113" y="553"/>
                  </a:lnTo>
                  <a:lnTo>
                    <a:pt x="102" y="543"/>
                  </a:lnTo>
                  <a:lnTo>
                    <a:pt x="91" y="533"/>
                  </a:lnTo>
                  <a:lnTo>
                    <a:pt x="81" y="522"/>
                  </a:lnTo>
                  <a:lnTo>
                    <a:pt x="71" y="510"/>
                  </a:lnTo>
                  <a:lnTo>
                    <a:pt x="62" y="499"/>
                  </a:lnTo>
                  <a:lnTo>
                    <a:pt x="53" y="486"/>
                  </a:lnTo>
                  <a:lnTo>
                    <a:pt x="45" y="474"/>
                  </a:lnTo>
                  <a:lnTo>
                    <a:pt x="37" y="461"/>
                  </a:lnTo>
                  <a:lnTo>
                    <a:pt x="31" y="447"/>
                  </a:lnTo>
                  <a:lnTo>
                    <a:pt x="24" y="434"/>
                  </a:lnTo>
                  <a:lnTo>
                    <a:pt x="19" y="419"/>
                  </a:lnTo>
                  <a:lnTo>
                    <a:pt x="14" y="405"/>
                  </a:lnTo>
                  <a:lnTo>
                    <a:pt x="10" y="390"/>
                  </a:lnTo>
                  <a:lnTo>
                    <a:pt x="6" y="375"/>
                  </a:lnTo>
                  <a:lnTo>
                    <a:pt x="3" y="360"/>
                  </a:lnTo>
                  <a:lnTo>
                    <a:pt x="1" y="344"/>
                  </a:lnTo>
                  <a:lnTo>
                    <a:pt x="0" y="328"/>
                  </a:lnTo>
                  <a:lnTo>
                    <a:pt x="0" y="311"/>
                  </a:lnTo>
                  <a:close/>
                  <a:moveTo>
                    <a:pt x="1" y="311"/>
                  </a:moveTo>
                  <a:lnTo>
                    <a:pt x="2" y="295"/>
                  </a:lnTo>
                  <a:lnTo>
                    <a:pt x="3" y="280"/>
                  </a:lnTo>
                  <a:lnTo>
                    <a:pt x="5" y="264"/>
                  </a:lnTo>
                  <a:lnTo>
                    <a:pt x="8" y="249"/>
                  </a:lnTo>
                  <a:lnTo>
                    <a:pt x="11" y="234"/>
                  </a:lnTo>
                  <a:lnTo>
                    <a:pt x="15" y="219"/>
                  </a:lnTo>
                  <a:lnTo>
                    <a:pt x="20" y="205"/>
                  </a:lnTo>
                  <a:lnTo>
                    <a:pt x="26" y="190"/>
                  </a:lnTo>
                  <a:lnTo>
                    <a:pt x="32" y="177"/>
                  </a:lnTo>
                  <a:lnTo>
                    <a:pt x="39" y="163"/>
                  </a:lnTo>
                  <a:lnTo>
                    <a:pt x="46" y="150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2"/>
                  </a:lnTo>
                  <a:lnTo>
                    <a:pt x="114" y="72"/>
                  </a:lnTo>
                  <a:lnTo>
                    <a:pt x="126" y="63"/>
                  </a:lnTo>
                  <a:lnTo>
                    <a:pt x="138" y="54"/>
                  </a:lnTo>
                  <a:lnTo>
                    <a:pt x="151" y="46"/>
                  </a:lnTo>
                  <a:lnTo>
                    <a:pt x="164" y="38"/>
                  </a:lnTo>
                  <a:lnTo>
                    <a:pt x="170" y="35"/>
                  </a:lnTo>
                  <a:lnTo>
                    <a:pt x="177" y="32"/>
                  </a:lnTo>
                  <a:lnTo>
                    <a:pt x="191" y="25"/>
                  </a:lnTo>
                  <a:lnTo>
                    <a:pt x="205" y="20"/>
                  </a:lnTo>
                  <a:lnTo>
                    <a:pt x="219" y="15"/>
                  </a:lnTo>
                  <a:lnTo>
                    <a:pt x="234" y="11"/>
                  </a:lnTo>
                  <a:lnTo>
                    <a:pt x="249" y="7"/>
                  </a:lnTo>
                  <a:lnTo>
                    <a:pt x="264" y="5"/>
                  </a:lnTo>
                  <a:lnTo>
                    <a:pt x="280" y="3"/>
                  </a:lnTo>
                  <a:lnTo>
                    <a:pt x="296" y="1"/>
                  </a:lnTo>
                  <a:lnTo>
                    <a:pt x="313" y="1"/>
                  </a:lnTo>
                  <a:lnTo>
                    <a:pt x="329" y="1"/>
                  </a:lnTo>
                  <a:lnTo>
                    <a:pt x="344" y="3"/>
                  </a:lnTo>
                  <a:lnTo>
                    <a:pt x="360" y="5"/>
                  </a:lnTo>
                  <a:lnTo>
                    <a:pt x="375" y="7"/>
                  </a:lnTo>
                  <a:lnTo>
                    <a:pt x="390" y="11"/>
                  </a:lnTo>
                  <a:lnTo>
                    <a:pt x="405" y="15"/>
                  </a:lnTo>
                  <a:lnTo>
                    <a:pt x="419" y="20"/>
                  </a:lnTo>
                  <a:lnTo>
                    <a:pt x="433" y="25"/>
                  </a:lnTo>
                  <a:lnTo>
                    <a:pt x="447" y="32"/>
                  </a:lnTo>
                  <a:lnTo>
                    <a:pt x="460" y="38"/>
                  </a:lnTo>
                  <a:lnTo>
                    <a:pt x="473" y="46"/>
                  </a:lnTo>
                  <a:lnTo>
                    <a:pt x="486" y="54"/>
                  </a:lnTo>
                  <a:lnTo>
                    <a:pt x="498" y="63"/>
                  </a:lnTo>
                  <a:lnTo>
                    <a:pt x="510" y="72"/>
                  </a:lnTo>
                  <a:lnTo>
                    <a:pt x="521" y="82"/>
                  </a:lnTo>
                  <a:lnTo>
                    <a:pt x="532" y="92"/>
                  </a:lnTo>
                  <a:lnTo>
                    <a:pt x="542" y="103"/>
                  </a:lnTo>
                  <a:lnTo>
                    <a:pt x="552" y="114"/>
                  </a:lnTo>
                  <a:lnTo>
                    <a:pt x="561" y="126"/>
                  </a:lnTo>
                  <a:lnTo>
                    <a:pt x="570" y="138"/>
                  </a:lnTo>
                  <a:lnTo>
                    <a:pt x="578" y="150"/>
                  </a:lnTo>
                  <a:lnTo>
                    <a:pt x="585" y="163"/>
                  </a:lnTo>
                  <a:lnTo>
                    <a:pt x="589" y="170"/>
                  </a:lnTo>
                  <a:lnTo>
                    <a:pt x="592" y="177"/>
                  </a:lnTo>
                  <a:lnTo>
                    <a:pt x="598" y="190"/>
                  </a:lnTo>
                  <a:lnTo>
                    <a:pt x="604" y="205"/>
                  </a:lnTo>
                  <a:lnTo>
                    <a:pt x="609" y="219"/>
                  </a:lnTo>
                  <a:lnTo>
                    <a:pt x="613" y="234"/>
                  </a:lnTo>
                  <a:lnTo>
                    <a:pt x="617" y="249"/>
                  </a:lnTo>
                  <a:lnTo>
                    <a:pt x="619" y="264"/>
                  </a:lnTo>
                  <a:lnTo>
                    <a:pt x="621" y="280"/>
                  </a:lnTo>
                  <a:lnTo>
                    <a:pt x="622" y="295"/>
                  </a:lnTo>
                  <a:lnTo>
                    <a:pt x="623" y="311"/>
                  </a:lnTo>
                  <a:lnTo>
                    <a:pt x="622" y="328"/>
                  </a:lnTo>
                  <a:lnTo>
                    <a:pt x="621" y="344"/>
                  </a:lnTo>
                  <a:lnTo>
                    <a:pt x="619" y="359"/>
                  </a:lnTo>
                  <a:lnTo>
                    <a:pt x="617" y="375"/>
                  </a:lnTo>
                  <a:lnTo>
                    <a:pt x="613" y="390"/>
                  </a:lnTo>
                  <a:lnTo>
                    <a:pt x="609" y="404"/>
                  </a:lnTo>
                  <a:lnTo>
                    <a:pt x="604" y="419"/>
                  </a:lnTo>
                  <a:lnTo>
                    <a:pt x="598" y="433"/>
                  </a:lnTo>
                  <a:lnTo>
                    <a:pt x="592" y="447"/>
                  </a:lnTo>
                  <a:lnTo>
                    <a:pt x="585" y="460"/>
                  </a:lnTo>
                  <a:lnTo>
                    <a:pt x="578" y="473"/>
                  </a:lnTo>
                  <a:lnTo>
                    <a:pt x="570" y="486"/>
                  </a:lnTo>
                  <a:lnTo>
                    <a:pt x="561" y="498"/>
                  </a:lnTo>
                  <a:lnTo>
                    <a:pt x="552" y="510"/>
                  </a:lnTo>
                  <a:lnTo>
                    <a:pt x="542" y="521"/>
                  </a:lnTo>
                  <a:lnTo>
                    <a:pt x="532" y="532"/>
                  </a:lnTo>
                  <a:lnTo>
                    <a:pt x="521" y="542"/>
                  </a:lnTo>
                  <a:lnTo>
                    <a:pt x="510" y="552"/>
                  </a:lnTo>
                  <a:lnTo>
                    <a:pt x="498" y="561"/>
                  </a:lnTo>
                  <a:lnTo>
                    <a:pt x="486" y="570"/>
                  </a:lnTo>
                  <a:lnTo>
                    <a:pt x="473" y="578"/>
                  </a:lnTo>
                  <a:lnTo>
                    <a:pt x="460" y="585"/>
                  </a:lnTo>
                  <a:lnTo>
                    <a:pt x="454" y="589"/>
                  </a:lnTo>
                  <a:lnTo>
                    <a:pt x="447" y="592"/>
                  </a:lnTo>
                  <a:lnTo>
                    <a:pt x="433" y="598"/>
                  </a:lnTo>
                  <a:lnTo>
                    <a:pt x="419" y="604"/>
                  </a:lnTo>
                  <a:lnTo>
                    <a:pt x="405" y="609"/>
                  </a:lnTo>
                  <a:lnTo>
                    <a:pt x="390" y="613"/>
                  </a:lnTo>
                  <a:lnTo>
                    <a:pt x="375" y="616"/>
                  </a:lnTo>
                  <a:lnTo>
                    <a:pt x="360" y="619"/>
                  </a:lnTo>
                  <a:lnTo>
                    <a:pt x="344" y="621"/>
                  </a:lnTo>
                  <a:lnTo>
                    <a:pt x="329" y="622"/>
                  </a:lnTo>
                  <a:lnTo>
                    <a:pt x="313" y="623"/>
                  </a:lnTo>
                  <a:lnTo>
                    <a:pt x="296" y="622"/>
                  </a:lnTo>
                  <a:lnTo>
                    <a:pt x="280" y="621"/>
                  </a:lnTo>
                  <a:lnTo>
                    <a:pt x="264" y="619"/>
                  </a:lnTo>
                  <a:lnTo>
                    <a:pt x="249" y="616"/>
                  </a:lnTo>
                  <a:lnTo>
                    <a:pt x="234" y="613"/>
                  </a:lnTo>
                  <a:lnTo>
                    <a:pt x="219" y="609"/>
                  </a:lnTo>
                  <a:lnTo>
                    <a:pt x="205" y="604"/>
                  </a:lnTo>
                  <a:lnTo>
                    <a:pt x="191" y="598"/>
                  </a:lnTo>
                  <a:lnTo>
                    <a:pt x="177" y="592"/>
                  </a:lnTo>
                  <a:lnTo>
                    <a:pt x="164" y="585"/>
                  </a:lnTo>
                  <a:lnTo>
                    <a:pt x="151" y="578"/>
                  </a:lnTo>
                  <a:lnTo>
                    <a:pt x="138" y="570"/>
                  </a:lnTo>
                  <a:lnTo>
                    <a:pt x="126" y="561"/>
                  </a:lnTo>
                  <a:lnTo>
                    <a:pt x="114" y="552"/>
                  </a:lnTo>
                  <a:lnTo>
                    <a:pt x="103" y="542"/>
                  </a:lnTo>
                  <a:lnTo>
                    <a:pt x="92" y="532"/>
                  </a:lnTo>
                  <a:lnTo>
                    <a:pt x="82" y="521"/>
                  </a:lnTo>
                  <a:lnTo>
                    <a:pt x="72" y="510"/>
                  </a:lnTo>
                  <a:lnTo>
                    <a:pt x="63" y="498"/>
                  </a:lnTo>
                  <a:lnTo>
                    <a:pt x="54" y="486"/>
                  </a:lnTo>
                  <a:lnTo>
                    <a:pt x="46" y="473"/>
                  </a:lnTo>
                  <a:lnTo>
                    <a:pt x="39" y="460"/>
                  </a:lnTo>
                  <a:lnTo>
                    <a:pt x="35" y="453"/>
                  </a:lnTo>
                  <a:lnTo>
                    <a:pt x="32" y="447"/>
                  </a:lnTo>
                  <a:lnTo>
                    <a:pt x="26" y="433"/>
                  </a:lnTo>
                  <a:lnTo>
                    <a:pt x="20" y="419"/>
                  </a:lnTo>
                  <a:lnTo>
                    <a:pt x="15" y="404"/>
                  </a:lnTo>
                  <a:lnTo>
                    <a:pt x="11" y="390"/>
                  </a:lnTo>
                  <a:lnTo>
                    <a:pt x="8" y="375"/>
                  </a:lnTo>
                  <a:lnTo>
                    <a:pt x="5" y="359"/>
                  </a:lnTo>
                  <a:lnTo>
                    <a:pt x="3" y="344"/>
                  </a:lnTo>
                  <a:lnTo>
                    <a:pt x="2" y="328"/>
                  </a:lnTo>
                  <a:lnTo>
                    <a:pt x="1" y="3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5" name="Freeform 300"/>
            <p:cNvSpPr>
              <a:spLocks noEditPoints="1"/>
            </p:cNvSpPr>
            <p:nvPr/>
          </p:nvSpPr>
          <p:spPr bwMode="auto">
            <a:xfrm>
              <a:off x="2588" y="2076"/>
              <a:ext cx="552" cy="552"/>
            </a:xfrm>
            <a:custGeom>
              <a:avLst/>
              <a:gdLst>
                <a:gd name="T0" fmla="*/ 4 w 622"/>
                <a:gd name="T1" fmla="*/ 173 h 622"/>
                <a:gd name="T2" fmla="*/ 22 w 622"/>
                <a:gd name="T3" fmla="*/ 122 h 622"/>
                <a:gd name="T4" fmla="*/ 50 w 622"/>
                <a:gd name="T5" fmla="*/ 79 h 622"/>
                <a:gd name="T6" fmla="*/ 88 w 622"/>
                <a:gd name="T7" fmla="*/ 43 h 622"/>
                <a:gd name="T8" fmla="*/ 122 w 622"/>
                <a:gd name="T9" fmla="*/ 22 h 622"/>
                <a:gd name="T10" fmla="*/ 173 w 622"/>
                <a:gd name="T11" fmla="*/ 4 h 622"/>
                <a:gd name="T12" fmla="*/ 229 w 622"/>
                <a:gd name="T13" fmla="*/ 0 h 622"/>
                <a:gd name="T14" fmla="*/ 283 w 622"/>
                <a:gd name="T15" fmla="*/ 10 h 622"/>
                <a:gd name="T16" fmla="*/ 330 w 622"/>
                <a:gd name="T17" fmla="*/ 31 h 622"/>
                <a:gd name="T18" fmla="*/ 371 w 622"/>
                <a:gd name="T19" fmla="*/ 64 h 622"/>
                <a:gd name="T20" fmla="*/ 403 w 622"/>
                <a:gd name="T21" fmla="*/ 104 h 622"/>
                <a:gd name="T22" fmla="*/ 422 w 622"/>
                <a:gd name="T23" fmla="*/ 143 h 622"/>
                <a:gd name="T24" fmla="*/ 433 w 622"/>
                <a:gd name="T25" fmla="*/ 195 h 622"/>
                <a:gd name="T26" fmla="*/ 431 w 622"/>
                <a:gd name="T27" fmla="*/ 250 h 622"/>
                <a:gd name="T28" fmla="*/ 417 w 622"/>
                <a:gd name="T29" fmla="*/ 302 h 622"/>
                <a:gd name="T30" fmla="*/ 391 w 622"/>
                <a:gd name="T31" fmla="*/ 347 h 622"/>
                <a:gd name="T32" fmla="*/ 356 w 622"/>
                <a:gd name="T33" fmla="*/ 385 h 622"/>
                <a:gd name="T34" fmla="*/ 317 w 622"/>
                <a:gd name="T35" fmla="*/ 411 h 622"/>
                <a:gd name="T36" fmla="*/ 272 w 622"/>
                <a:gd name="T37" fmla="*/ 428 h 622"/>
                <a:gd name="T38" fmla="*/ 218 w 622"/>
                <a:gd name="T39" fmla="*/ 435 h 622"/>
                <a:gd name="T40" fmla="*/ 163 w 622"/>
                <a:gd name="T41" fmla="*/ 428 h 622"/>
                <a:gd name="T42" fmla="*/ 114 w 622"/>
                <a:gd name="T43" fmla="*/ 408 h 622"/>
                <a:gd name="T44" fmla="*/ 72 w 622"/>
                <a:gd name="T45" fmla="*/ 378 h 622"/>
                <a:gd name="T46" fmla="*/ 37 w 622"/>
                <a:gd name="T47" fmla="*/ 339 h 622"/>
                <a:gd name="T48" fmla="*/ 18 w 622"/>
                <a:gd name="T49" fmla="*/ 302 h 622"/>
                <a:gd name="T50" fmla="*/ 4 w 622"/>
                <a:gd name="T51" fmla="*/ 250 h 622"/>
                <a:gd name="T52" fmla="*/ 2 w 622"/>
                <a:gd name="T53" fmla="*/ 206 h 622"/>
                <a:gd name="T54" fmla="*/ 11 w 622"/>
                <a:gd name="T55" fmla="*/ 152 h 622"/>
                <a:gd name="T56" fmla="*/ 32 w 622"/>
                <a:gd name="T57" fmla="*/ 105 h 622"/>
                <a:gd name="T58" fmla="*/ 65 w 622"/>
                <a:gd name="T59" fmla="*/ 65 h 622"/>
                <a:gd name="T60" fmla="*/ 105 w 622"/>
                <a:gd name="T61" fmla="*/ 32 h 622"/>
                <a:gd name="T62" fmla="*/ 153 w 622"/>
                <a:gd name="T63" fmla="*/ 11 h 622"/>
                <a:gd name="T64" fmla="*/ 207 w 622"/>
                <a:gd name="T65" fmla="*/ 2 h 622"/>
                <a:gd name="T66" fmla="*/ 262 w 622"/>
                <a:gd name="T67" fmla="*/ 5 h 622"/>
                <a:gd name="T68" fmla="*/ 311 w 622"/>
                <a:gd name="T69" fmla="*/ 22 h 622"/>
                <a:gd name="T70" fmla="*/ 355 w 622"/>
                <a:gd name="T71" fmla="*/ 51 h 622"/>
                <a:gd name="T72" fmla="*/ 390 w 622"/>
                <a:gd name="T73" fmla="*/ 88 h 622"/>
                <a:gd name="T74" fmla="*/ 416 w 622"/>
                <a:gd name="T75" fmla="*/ 133 h 622"/>
                <a:gd name="T76" fmla="*/ 431 w 622"/>
                <a:gd name="T77" fmla="*/ 184 h 622"/>
                <a:gd name="T78" fmla="*/ 432 w 622"/>
                <a:gd name="T79" fmla="*/ 240 h 622"/>
                <a:gd name="T80" fmla="*/ 421 w 622"/>
                <a:gd name="T81" fmla="*/ 291 h 622"/>
                <a:gd name="T82" fmla="*/ 397 w 622"/>
                <a:gd name="T83" fmla="*/ 339 h 622"/>
                <a:gd name="T84" fmla="*/ 363 w 622"/>
                <a:gd name="T85" fmla="*/ 377 h 622"/>
                <a:gd name="T86" fmla="*/ 320 w 622"/>
                <a:gd name="T87" fmla="*/ 407 h 622"/>
                <a:gd name="T88" fmla="*/ 272 w 622"/>
                <a:gd name="T89" fmla="*/ 426 h 622"/>
                <a:gd name="T90" fmla="*/ 218 w 622"/>
                <a:gd name="T91" fmla="*/ 433 h 622"/>
                <a:gd name="T92" fmla="*/ 163 w 622"/>
                <a:gd name="T93" fmla="*/ 426 h 622"/>
                <a:gd name="T94" fmla="*/ 114 w 622"/>
                <a:gd name="T95" fmla="*/ 407 h 622"/>
                <a:gd name="T96" fmla="*/ 72 w 622"/>
                <a:gd name="T97" fmla="*/ 377 h 622"/>
                <a:gd name="T98" fmla="*/ 38 w 622"/>
                <a:gd name="T99" fmla="*/ 339 h 622"/>
                <a:gd name="T100" fmla="*/ 14 w 622"/>
                <a:gd name="T101" fmla="*/ 291 h 622"/>
                <a:gd name="T102" fmla="*/ 3 w 622"/>
                <a:gd name="T103" fmla="*/ 240 h 6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2"/>
                <a:gd name="T157" fmla="*/ 0 h 622"/>
                <a:gd name="T158" fmla="*/ 622 w 622"/>
                <a:gd name="T159" fmla="*/ 622 h 6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2" h="622">
                  <a:moveTo>
                    <a:pt x="0" y="310"/>
                  </a:moveTo>
                  <a:lnTo>
                    <a:pt x="1" y="294"/>
                  </a:lnTo>
                  <a:lnTo>
                    <a:pt x="2" y="279"/>
                  </a:lnTo>
                  <a:lnTo>
                    <a:pt x="4" y="263"/>
                  </a:lnTo>
                  <a:lnTo>
                    <a:pt x="7" y="248"/>
                  </a:lnTo>
                  <a:lnTo>
                    <a:pt x="10" y="233"/>
                  </a:lnTo>
                  <a:lnTo>
                    <a:pt x="14" y="218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6"/>
                  </a:lnTo>
                  <a:lnTo>
                    <a:pt x="38" y="162"/>
                  </a:lnTo>
                  <a:lnTo>
                    <a:pt x="45" y="149"/>
                  </a:lnTo>
                  <a:lnTo>
                    <a:pt x="53" y="137"/>
                  </a:lnTo>
                  <a:lnTo>
                    <a:pt x="62" y="125"/>
                  </a:lnTo>
                  <a:lnTo>
                    <a:pt x="71" y="113"/>
                  </a:lnTo>
                  <a:lnTo>
                    <a:pt x="81" y="102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5" y="62"/>
                  </a:lnTo>
                  <a:lnTo>
                    <a:pt x="137" y="53"/>
                  </a:lnTo>
                  <a:lnTo>
                    <a:pt x="150" y="45"/>
                  </a:lnTo>
                  <a:lnTo>
                    <a:pt x="163" y="37"/>
                  </a:lnTo>
                  <a:lnTo>
                    <a:pt x="169" y="34"/>
                  </a:lnTo>
                  <a:lnTo>
                    <a:pt x="176" y="31"/>
                  </a:lnTo>
                  <a:lnTo>
                    <a:pt x="190" y="24"/>
                  </a:lnTo>
                  <a:lnTo>
                    <a:pt x="204" y="19"/>
                  </a:lnTo>
                  <a:lnTo>
                    <a:pt x="218" y="14"/>
                  </a:lnTo>
                  <a:lnTo>
                    <a:pt x="233" y="10"/>
                  </a:lnTo>
                  <a:lnTo>
                    <a:pt x="248" y="6"/>
                  </a:lnTo>
                  <a:lnTo>
                    <a:pt x="263" y="4"/>
                  </a:lnTo>
                  <a:lnTo>
                    <a:pt x="279" y="2"/>
                  </a:lnTo>
                  <a:lnTo>
                    <a:pt x="295" y="0"/>
                  </a:lnTo>
                  <a:lnTo>
                    <a:pt x="312" y="0"/>
                  </a:lnTo>
                  <a:lnTo>
                    <a:pt x="328" y="0"/>
                  </a:lnTo>
                  <a:lnTo>
                    <a:pt x="343" y="2"/>
                  </a:lnTo>
                  <a:lnTo>
                    <a:pt x="359" y="4"/>
                  </a:lnTo>
                  <a:lnTo>
                    <a:pt x="374" y="6"/>
                  </a:lnTo>
                  <a:lnTo>
                    <a:pt x="389" y="10"/>
                  </a:lnTo>
                  <a:lnTo>
                    <a:pt x="404" y="14"/>
                  </a:lnTo>
                  <a:lnTo>
                    <a:pt x="418" y="19"/>
                  </a:lnTo>
                  <a:lnTo>
                    <a:pt x="432" y="24"/>
                  </a:lnTo>
                  <a:lnTo>
                    <a:pt x="446" y="31"/>
                  </a:lnTo>
                  <a:lnTo>
                    <a:pt x="459" y="37"/>
                  </a:lnTo>
                  <a:lnTo>
                    <a:pt x="472" y="45"/>
                  </a:lnTo>
                  <a:lnTo>
                    <a:pt x="485" y="53"/>
                  </a:lnTo>
                  <a:lnTo>
                    <a:pt x="497" y="62"/>
                  </a:lnTo>
                  <a:lnTo>
                    <a:pt x="509" y="71"/>
                  </a:lnTo>
                  <a:lnTo>
                    <a:pt x="520" y="81"/>
                  </a:lnTo>
                  <a:lnTo>
                    <a:pt x="531" y="91"/>
                  </a:lnTo>
                  <a:lnTo>
                    <a:pt x="541" y="102"/>
                  </a:lnTo>
                  <a:lnTo>
                    <a:pt x="551" y="113"/>
                  </a:lnTo>
                  <a:lnTo>
                    <a:pt x="560" y="125"/>
                  </a:lnTo>
                  <a:lnTo>
                    <a:pt x="569" y="137"/>
                  </a:lnTo>
                  <a:lnTo>
                    <a:pt x="577" y="149"/>
                  </a:lnTo>
                  <a:lnTo>
                    <a:pt x="584" y="162"/>
                  </a:lnTo>
                  <a:lnTo>
                    <a:pt x="588" y="169"/>
                  </a:lnTo>
                  <a:lnTo>
                    <a:pt x="591" y="176"/>
                  </a:lnTo>
                  <a:lnTo>
                    <a:pt x="597" y="189"/>
                  </a:lnTo>
                  <a:lnTo>
                    <a:pt x="603" y="204"/>
                  </a:lnTo>
                  <a:lnTo>
                    <a:pt x="608" y="218"/>
                  </a:lnTo>
                  <a:lnTo>
                    <a:pt x="612" y="233"/>
                  </a:lnTo>
                  <a:lnTo>
                    <a:pt x="616" y="248"/>
                  </a:lnTo>
                  <a:lnTo>
                    <a:pt x="618" y="263"/>
                  </a:lnTo>
                  <a:lnTo>
                    <a:pt x="620" y="279"/>
                  </a:lnTo>
                  <a:lnTo>
                    <a:pt x="621" y="294"/>
                  </a:lnTo>
                  <a:lnTo>
                    <a:pt x="622" y="310"/>
                  </a:lnTo>
                  <a:lnTo>
                    <a:pt x="621" y="327"/>
                  </a:lnTo>
                  <a:lnTo>
                    <a:pt x="620" y="343"/>
                  </a:lnTo>
                  <a:lnTo>
                    <a:pt x="618" y="358"/>
                  </a:lnTo>
                  <a:lnTo>
                    <a:pt x="616" y="374"/>
                  </a:lnTo>
                  <a:lnTo>
                    <a:pt x="612" y="389"/>
                  </a:lnTo>
                  <a:lnTo>
                    <a:pt x="608" y="403"/>
                  </a:lnTo>
                  <a:lnTo>
                    <a:pt x="603" y="418"/>
                  </a:lnTo>
                  <a:lnTo>
                    <a:pt x="597" y="432"/>
                  </a:lnTo>
                  <a:lnTo>
                    <a:pt x="591" y="446"/>
                  </a:lnTo>
                  <a:lnTo>
                    <a:pt x="584" y="459"/>
                  </a:lnTo>
                  <a:lnTo>
                    <a:pt x="577" y="472"/>
                  </a:lnTo>
                  <a:lnTo>
                    <a:pt x="569" y="485"/>
                  </a:lnTo>
                  <a:lnTo>
                    <a:pt x="560" y="497"/>
                  </a:lnTo>
                  <a:lnTo>
                    <a:pt x="551" y="509"/>
                  </a:lnTo>
                  <a:lnTo>
                    <a:pt x="541" y="520"/>
                  </a:lnTo>
                  <a:lnTo>
                    <a:pt x="531" y="531"/>
                  </a:lnTo>
                  <a:lnTo>
                    <a:pt x="520" y="541"/>
                  </a:lnTo>
                  <a:lnTo>
                    <a:pt x="509" y="551"/>
                  </a:lnTo>
                  <a:lnTo>
                    <a:pt x="497" y="560"/>
                  </a:lnTo>
                  <a:lnTo>
                    <a:pt x="485" y="569"/>
                  </a:lnTo>
                  <a:lnTo>
                    <a:pt x="472" y="577"/>
                  </a:lnTo>
                  <a:lnTo>
                    <a:pt x="459" y="584"/>
                  </a:lnTo>
                  <a:lnTo>
                    <a:pt x="453" y="588"/>
                  </a:lnTo>
                  <a:lnTo>
                    <a:pt x="446" y="591"/>
                  </a:lnTo>
                  <a:lnTo>
                    <a:pt x="432" y="597"/>
                  </a:lnTo>
                  <a:lnTo>
                    <a:pt x="418" y="603"/>
                  </a:lnTo>
                  <a:lnTo>
                    <a:pt x="404" y="608"/>
                  </a:lnTo>
                  <a:lnTo>
                    <a:pt x="389" y="612"/>
                  </a:lnTo>
                  <a:lnTo>
                    <a:pt x="374" y="615"/>
                  </a:lnTo>
                  <a:lnTo>
                    <a:pt x="359" y="618"/>
                  </a:lnTo>
                  <a:lnTo>
                    <a:pt x="343" y="620"/>
                  </a:lnTo>
                  <a:lnTo>
                    <a:pt x="328" y="621"/>
                  </a:lnTo>
                  <a:lnTo>
                    <a:pt x="312" y="622"/>
                  </a:lnTo>
                  <a:lnTo>
                    <a:pt x="295" y="621"/>
                  </a:lnTo>
                  <a:lnTo>
                    <a:pt x="279" y="620"/>
                  </a:lnTo>
                  <a:lnTo>
                    <a:pt x="263" y="618"/>
                  </a:lnTo>
                  <a:lnTo>
                    <a:pt x="248" y="615"/>
                  </a:lnTo>
                  <a:lnTo>
                    <a:pt x="233" y="612"/>
                  </a:lnTo>
                  <a:lnTo>
                    <a:pt x="218" y="608"/>
                  </a:lnTo>
                  <a:lnTo>
                    <a:pt x="204" y="603"/>
                  </a:lnTo>
                  <a:lnTo>
                    <a:pt x="190" y="597"/>
                  </a:lnTo>
                  <a:lnTo>
                    <a:pt x="176" y="591"/>
                  </a:lnTo>
                  <a:lnTo>
                    <a:pt x="163" y="584"/>
                  </a:lnTo>
                  <a:lnTo>
                    <a:pt x="150" y="577"/>
                  </a:lnTo>
                  <a:lnTo>
                    <a:pt x="137" y="569"/>
                  </a:lnTo>
                  <a:lnTo>
                    <a:pt x="125" y="560"/>
                  </a:lnTo>
                  <a:lnTo>
                    <a:pt x="113" y="551"/>
                  </a:lnTo>
                  <a:lnTo>
                    <a:pt x="102" y="541"/>
                  </a:lnTo>
                  <a:lnTo>
                    <a:pt x="91" y="531"/>
                  </a:lnTo>
                  <a:lnTo>
                    <a:pt x="81" y="520"/>
                  </a:lnTo>
                  <a:lnTo>
                    <a:pt x="71" y="509"/>
                  </a:lnTo>
                  <a:lnTo>
                    <a:pt x="62" y="497"/>
                  </a:lnTo>
                  <a:lnTo>
                    <a:pt x="53" y="485"/>
                  </a:lnTo>
                  <a:lnTo>
                    <a:pt x="45" y="472"/>
                  </a:lnTo>
                  <a:lnTo>
                    <a:pt x="38" y="459"/>
                  </a:lnTo>
                  <a:lnTo>
                    <a:pt x="34" y="452"/>
                  </a:lnTo>
                  <a:lnTo>
                    <a:pt x="31" y="446"/>
                  </a:lnTo>
                  <a:lnTo>
                    <a:pt x="25" y="432"/>
                  </a:lnTo>
                  <a:lnTo>
                    <a:pt x="19" y="418"/>
                  </a:lnTo>
                  <a:lnTo>
                    <a:pt x="14" y="403"/>
                  </a:lnTo>
                  <a:lnTo>
                    <a:pt x="10" y="389"/>
                  </a:lnTo>
                  <a:lnTo>
                    <a:pt x="7" y="374"/>
                  </a:lnTo>
                  <a:lnTo>
                    <a:pt x="4" y="358"/>
                  </a:lnTo>
                  <a:lnTo>
                    <a:pt x="2" y="343"/>
                  </a:lnTo>
                  <a:lnTo>
                    <a:pt x="1" y="327"/>
                  </a:lnTo>
                  <a:lnTo>
                    <a:pt x="0" y="310"/>
                  </a:lnTo>
                  <a:close/>
                  <a:moveTo>
                    <a:pt x="2" y="310"/>
                  </a:moveTo>
                  <a:lnTo>
                    <a:pt x="2" y="294"/>
                  </a:lnTo>
                  <a:lnTo>
                    <a:pt x="3" y="279"/>
                  </a:lnTo>
                  <a:lnTo>
                    <a:pt x="5" y="263"/>
                  </a:lnTo>
                  <a:lnTo>
                    <a:pt x="8" y="248"/>
                  </a:lnTo>
                  <a:lnTo>
                    <a:pt x="11" y="233"/>
                  </a:lnTo>
                  <a:lnTo>
                    <a:pt x="16" y="218"/>
                  </a:lnTo>
                  <a:lnTo>
                    <a:pt x="20" y="204"/>
                  </a:lnTo>
                  <a:lnTo>
                    <a:pt x="26" y="190"/>
                  </a:lnTo>
                  <a:lnTo>
                    <a:pt x="32" y="176"/>
                  </a:lnTo>
                  <a:lnTo>
                    <a:pt x="39" y="163"/>
                  </a:lnTo>
                  <a:lnTo>
                    <a:pt x="46" y="150"/>
                  </a:lnTo>
                  <a:lnTo>
                    <a:pt x="54" y="138"/>
                  </a:lnTo>
                  <a:lnTo>
                    <a:pt x="63" y="125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2"/>
                  </a:lnTo>
                  <a:lnTo>
                    <a:pt x="114" y="72"/>
                  </a:lnTo>
                  <a:lnTo>
                    <a:pt x="126" y="63"/>
                  </a:lnTo>
                  <a:lnTo>
                    <a:pt x="138" y="54"/>
                  </a:lnTo>
                  <a:lnTo>
                    <a:pt x="150" y="46"/>
                  </a:lnTo>
                  <a:lnTo>
                    <a:pt x="163" y="39"/>
                  </a:lnTo>
                  <a:lnTo>
                    <a:pt x="177" y="32"/>
                  </a:lnTo>
                  <a:lnTo>
                    <a:pt x="190" y="26"/>
                  </a:lnTo>
                  <a:lnTo>
                    <a:pt x="204" y="20"/>
                  </a:lnTo>
                  <a:lnTo>
                    <a:pt x="219" y="15"/>
                  </a:lnTo>
                  <a:lnTo>
                    <a:pt x="233" y="11"/>
                  </a:lnTo>
                  <a:lnTo>
                    <a:pt x="248" y="8"/>
                  </a:lnTo>
                  <a:lnTo>
                    <a:pt x="263" y="5"/>
                  </a:lnTo>
                  <a:lnTo>
                    <a:pt x="279" y="3"/>
                  </a:lnTo>
                  <a:lnTo>
                    <a:pt x="295" y="2"/>
                  </a:lnTo>
                  <a:lnTo>
                    <a:pt x="312" y="1"/>
                  </a:lnTo>
                  <a:lnTo>
                    <a:pt x="327" y="2"/>
                  </a:lnTo>
                  <a:lnTo>
                    <a:pt x="343" y="3"/>
                  </a:lnTo>
                  <a:lnTo>
                    <a:pt x="359" y="5"/>
                  </a:lnTo>
                  <a:lnTo>
                    <a:pt x="374" y="8"/>
                  </a:lnTo>
                  <a:lnTo>
                    <a:pt x="389" y="11"/>
                  </a:lnTo>
                  <a:lnTo>
                    <a:pt x="403" y="15"/>
                  </a:lnTo>
                  <a:lnTo>
                    <a:pt x="418" y="20"/>
                  </a:lnTo>
                  <a:lnTo>
                    <a:pt x="432" y="26"/>
                  </a:lnTo>
                  <a:lnTo>
                    <a:pt x="445" y="32"/>
                  </a:lnTo>
                  <a:lnTo>
                    <a:pt x="459" y="39"/>
                  </a:lnTo>
                  <a:lnTo>
                    <a:pt x="472" y="46"/>
                  </a:lnTo>
                  <a:lnTo>
                    <a:pt x="484" y="54"/>
                  </a:lnTo>
                  <a:lnTo>
                    <a:pt x="496" y="63"/>
                  </a:lnTo>
                  <a:lnTo>
                    <a:pt x="508" y="72"/>
                  </a:lnTo>
                  <a:lnTo>
                    <a:pt x="519" y="82"/>
                  </a:lnTo>
                  <a:lnTo>
                    <a:pt x="530" y="92"/>
                  </a:lnTo>
                  <a:lnTo>
                    <a:pt x="540" y="103"/>
                  </a:lnTo>
                  <a:lnTo>
                    <a:pt x="550" y="114"/>
                  </a:lnTo>
                  <a:lnTo>
                    <a:pt x="559" y="125"/>
                  </a:lnTo>
                  <a:lnTo>
                    <a:pt x="568" y="138"/>
                  </a:lnTo>
                  <a:lnTo>
                    <a:pt x="576" y="150"/>
                  </a:lnTo>
                  <a:lnTo>
                    <a:pt x="583" y="163"/>
                  </a:lnTo>
                  <a:lnTo>
                    <a:pt x="590" y="176"/>
                  </a:lnTo>
                  <a:lnTo>
                    <a:pt x="596" y="190"/>
                  </a:lnTo>
                  <a:lnTo>
                    <a:pt x="602" y="204"/>
                  </a:lnTo>
                  <a:lnTo>
                    <a:pt x="607" y="218"/>
                  </a:lnTo>
                  <a:lnTo>
                    <a:pt x="611" y="233"/>
                  </a:lnTo>
                  <a:lnTo>
                    <a:pt x="614" y="248"/>
                  </a:lnTo>
                  <a:lnTo>
                    <a:pt x="617" y="263"/>
                  </a:lnTo>
                  <a:lnTo>
                    <a:pt x="619" y="279"/>
                  </a:lnTo>
                  <a:lnTo>
                    <a:pt x="620" y="294"/>
                  </a:lnTo>
                  <a:lnTo>
                    <a:pt x="620" y="310"/>
                  </a:lnTo>
                  <a:lnTo>
                    <a:pt x="620" y="327"/>
                  </a:lnTo>
                  <a:lnTo>
                    <a:pt x="619" y="343"/>
                  </a:lnTo>
                  <a:lnTo>
                    <a:pt x="617" y="358"/>
                  </a:lnTo>
                  <a:lnTo>
                    <a:pt x="614" y="373"/>
                  </a:lnTo>
                  <a:lnTo>
                    <a:pt x="611" y="388"/>
                  </a:lnTo>
                  <a:lnTo>
                    <a:pt x="607" y="403"/>
                  </a:lnTo>
                  <a:lnTo>
                    <a:pt x="602" y="417"/>
                  </a:lnTo>
                  <a:lnTo>
                    <a:pt x="596" y="431"/>
                  </a:lnTo>
                  <a:lnTo>
                    <a:pt x="590" y="445"/>
                  </a:lnTo>
                  <a:lnTo>
                    <a:pt x="583" y="458"/>
                  </a:lnTo>
                  <a:lnTo>
                    <a:pt x="576" y="471"/>
                  </a:lnTo>
                  <a:lnTo>
                    <a:pt x="568" y="484"/>
                  </a:lnTo>
                  <a:lnTo>
                    <a:pt x="559" y="496"/>
                  </a:lnTo>
                  <a:lnTo>
                    <a:pt x="550" y="508"/>
                  </a:lnTo>
                  <a:lnTo>
                    <a:pt x="540" y="519"/>
                  </a:lnTo>
                  <a:lnTo>
                    <a:pt x="530" y="530"/>
                  </a:lnTo>
                  <a:lnTo>
                    <a:pt x="519" y="540"/>
                  </a:lnTo>
                  <a:lnTo>
                    <a:pt x="508" y="550"/>
                  </a:lnTo>
                  <a:lnTo>
                    <a:pt x="496" y="559"/>
                  </a:lnTo>
                  <a:lnTo>
                    <a:pt x="484" y="567"/>
                  </a:lnTo>
                  <a:lnTo>
                    <a:pt x="472" y="575"/>
                  </a:lnTo>
                  <a:lnTo>
                    <a:pt x="459" y="583"/>
                  </a:lnTo>
                  <a:lnTo>
                    <a:pt x="445" y="590"/>
                  </a:lnTo>
                  <a:lnTo>
                    <a:pt x="432" y="596"/>
                  </a:lnTo>
                  <a:lnTo>
                    <a:pt x="418" y="601"/>
                  </a:lnTo>
                  <a:lnTo>
                    <a:pt x="403" y="606"/>
                  </a:lnTo>
                  <a:lnTo>
                    <a:pt x="389" y="610"/>
                  </a:lnTo>
                  <a:lnTo>
                    <a:pt x="374" y="614"/>
                  </a:lnTo>
                  <a:lnTo>
                    <a:pt x="359" y="617"/>
                  </a:lnTo>
                  <a:lnTo>
                    <a:pt x="343" y="619"/>
                  </a:lnTo>
                  <a:lnTo>
                    <a:pt x="327" y="620"/>
                  </a:lnTo>
                  <a:lnTo>
                    <a:pt x="312" y="620"/>
                  </a:lnTo>
                  <a:lnTo>
                    <a:pt x="295" y="620"/>
                  </a:lnTo>
                  <a:lnTo>
                    <a:pt x="279" y="619"/>
                  </a:lnTo>
                  <a:lnTo>
                    <a:pt x="263" y="617"/>
                  </a:lnTo>
                  <a:lnTo>
                    <a:pt x="248" y="614"/>
                  </a:lnTo>
                  <a:lnTo>
                    <a:pt x="233" y="610"/>
                  </a:lnTo>
                  <a:lnTo>
                    <a:pt x="219" y="606"/>
                  </a:lnTo>
                  <a:lnTo>
                    <a:pt x="204" y="601"/>
                  </a:lnTo>
                  <a:lnTo>
                    <a:pt x="190" y="596"/>
                  </a:lnTo>
                  <a:lnTo>
                    <a:pt x="177" y="590"/>
                  </a:lnTo>
                  <a:lnTo>
                    <a:pt x="163" y="583"/>
                  </a:lnTo>
                  <a:lnTo>
                    <a:pt x="150" y="575"/>
                  </a:lnTo>
                  <a:lnTo>
                    <a:pt x="138" y="567"/>
                  </a:lnTo>
                  <a:lnTo>
                    <a:pt x="126" y="559"/>
                  </a:lnTo>
                  <a:lnTo>
                    <a:pt x="114" y="550"/>
                  </a:lnTo>
                  <a:lnTo>
                    <a:pt x="103" y="540"/>
                  </a:lnTo>
                  <a:lnTo>
                    <a:pt x="92" y="530"/>
                  </a:lnTo>
                  <a:lnTo>
                    <a:pt x="82" y="519"/>
                  </a:lnTo>
                  <a:lnTo>
                    <a:pt x="72" y="508"/>
                  </a:lnTo>
                  <a:lnTo>
                    <a:pt x="63" y="496"/>
                  </a:lnTo>
                  <a:lnTo>
                    <a:pt x="54" y="484"/>
                  </a:lnTo>
                  <a:lnTo>
                    <a:pt x="46" y="471"/>
                  </a:lnTo>
                  <a:lnTo>
                    <a:pt x="39" y="458"/>
                  </a:lnTo>
                  <a:lnTo>
                    <a:pt x="32" y="445"/>
                  </a:lnTo>
                  <a:lnTo>
                    <a:pt x="26" y="431"/>
                  </a:lnTo>
                  <a:lnTo>
                    <a:pt x="20" y="417"/>
                  </a:lnTo>
                  <a:lnTo>
                    <a:pt x="16" y="403"/>
                  </a:lnTo>
                  <a:lnTo>
                    <a:pt x="11" y="388"/>
                  </a:lnTo>
                  <a:lnTo>
                    <a:pt x="8" y="373"/>
                  </a:lnTo>
                  <a:lnTo>
                    <a:pt x="5" y="358"/>
                  </a:lnTo>
                  <a:lnTo>
                    <a:pt x="3" y="343"/>
                  </a:lnTo>
                  <a:lnTo>
                    <a:pt x="2" y="327"/>
                  </a:lnTo>
                  <a:lnTo>
                    <a:pt x="2" y="3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6" name="Freeform 301"/>
            <p:cNvSpPr>
              <a:spLocks noEditPoints="1"/>
            </p:cNvSpPr>
            <p:nvPr/>
          </p:nvSpPr>
          <p:spPr bwMode="auto">
            <a:xfrm>
              <a:off x="2590" y="2077"/>
              <a:ext cx="548" cy="549"/>
            </a:xfrm>
            <a:custGeom>
              <a:avLst/>
              <a:gdLst>
                <a:gd name="T0" fmla="*/ 4 w 618"/>
                <a:gd name="T1" fmla="*/ 172 h 619"/>
                <a:gd name="T2" fmla="*/ 21 w 618"/>
                <a:gd name="T3" fmla="*/ 122 h 619"/>
                <a:gd name="T4" fmla="*/ 49 w 618"/>
                <a:gd name="T5" fmla="*/ 79 h 619"/>
                <a:gd name="T6" fmla="*/ 87 w 618"/>
                <a:gd name="T7" fmla="*/ 43 h 619"/>
                <a:gd name="T8" fmla="*/ 131 w 618"/>
                <a:gd name="T9" fmla="*/ 18 h 619"/>
                <a:gd name="T10" fmla="*/ 182 w 618"/>
                <a:gd name="T11" fmla="*/ 4 h 619"/>
                <a:gd name="T12" fmla="*/ 238 w 618"/>
                <a:gd name="T13" fmla="*/ 2 h 619"/>
                <a:gd name="T14" fmla="*/ 290 w 618"/>
                <a:gd name="T15" fmla="*/ 13 h 619"/>
                <a:gd name="T16" fmla="*/ 336 w 618"/>
                <a:gd name="T17" fmla="*/ 37 h 619"/>
                <a:gd name="T18" fmla="*/ 375 w 618"/>
                <a:gd name="T19" fmla="*/ 71 h 619"/>
                <a:gd name="T20" fmla="*/ 405 w 618"/>
                <a:gd name="T21" fmla="*/ 114 h 619"/>
                <a:gd name="T22" fmla="*/ 425 w 618"/>
                <a:gd name="T23" fmla="*/ 162 h 619"/>
                <a:gd name="T24" fmla="*/ 431 w 618"/>
                <a:gd name="T25" fmla="*/ 216 h 619"/>
                <a:gd name="T26" fmla="*/ 425 w 618"/>
                <a:gd name="T27" fmla="*/ 270 h 619"/>
                <a:gd name="T28" fmla="*/ 405 w 618"/>
                <a:gd name="T29" fmla="*/ 318 h 619"/>
                <a:gd name="T30" fmla="*/ 375 w 618"/>
                <a:gd name="T31" fmla="*/ 361 h 619"/>
                <a:gd name="T32" fmla="*/ 336 w 618"/>
                <a:gd name="T33" fmla="*/ 395 h 619"/>
                <a:gd name="T34" fmla="*/ 290 w 618"/>
                <a:gd name="T35" fmla="*/ 419 h 619"/>
                <a:gd name="T36" fmla="*/ 238 w 618"/>
                <a:gd name="T37" fmla="*/ 431 h 619"/>
                <a:gd name="T38" fmla="*/ 182 w 618"/>
                <a:gd name="T39" fmla="*/ 429 h 619"/>
                <a:gd name="T40" fmla="*/ 131 w 618"/>
                <a:gd name="T41" fmla="*/ 415 h 619"/>
                <a:gd name="T42" fmla="*/ 87 w 618"/>
                <a:gd name="T43" fmla="*/ 389 h 619"/>
                <a:gd name="T44" fmla="*/ 49 w 618"/>
                <a:gd name="T45" fmla="*/ 354 h 619"/>
                <a:gd name="T46" fmla="*/ 21 w 618"/>
                <a:gd name="T47" fmla="*/ 310 h 619"/>
                <a:gd name="T48" fmla="*/ 4 w 618"/>
                <a:gd name="T49" fmla="*/ 260 h 619"/>
                <a:gd name="T50" fmla="*/ 1 w 618"/>
                <a:gd name="T51" fmla="*/ 216 h 619"/>
                <a:gd name="T52" fmla="*/ 8 w 618"/>
                <a:gd name="T53" fmla="*/ 162 h 619"/>
                <a:gd name="T54" fmla="*/ 27 w 618"/>
                <a:gd name="T55" fmla="*/ 114 h 619"/>
                <a:gd name="T56" fmla="*/ 57 w 618"/>
                <a:gd name="T57" fmla="*/ 71 h 619"/>
                <a:gd name="T58" fmla="*/ 95 w 618"/>
                <a:gd name="T59" fmla="*/ 38 h 619"/>
                <a:gd name="T60" fmla="*/ 142 w 618"/>
                <a:gd name="T61" fmla="*/ 14 h 619"/>
                <a:gd name="T62" fmla="*/ 193 w 618"/>
                <a:gd name="T63" fmla="*/ 3 h 619"/>
                <a:gd name="T64" fmla="*/ 248 w 618"/>
                <a:gd name="T65" fmla="*/ 4 h 619"/>
                <a:gd name="T66" fmla="*/ 299 w 618"/>
                <a:gd name="T67" fmla="*/ 18 h 619"/>
                <a:gd name="T68" fmla="*/ 344 w 618"/>
                <a:gd name="T69" fmla="*/ 44 h 619"/>
                <a:gd name="T70" fmla="*/ 381 w 618"/>
                <a:gd name="T71" fmla="*/ 80 h 619"/>
                <a:gd name="T72" fmla="*/ 410 w 618"/>
                <a:gd name="T73" fmla="*/ 122 h 619"/>
                <a:gd name="T74" fmla="*/ 427 w 618"/>
                <a:gd name="T75" fmla="*/ 172 h 619"/>
                <a:gd name="T76" fmla="*/ 430 w 618"/>
                <a:gd name="T77" fmla="*/ 227 h 619"/>
                <a:gd name="T78" fmla="*/ 420 w 618"/>
                <a:gd name="T79" fmla="*/ 281 h 619"/>
                <a:gd name="T80" fmla="*/ 399 w 618"/>
                <a:gd name="T81" fmla="*/ 328 h 619"/>
                <a:gd name="T82" fmla="*/ 367 w 618"/>
                <a:gd name="T83" fmla="*/ 368 h 619"/>
                <a:gd name="T84" fmla="*/ 327 w 618"/>
                <a:gd name="T85" fmla="*/ 400 h 619"/>
                <a:gd name="T86" fmla="*/ 280 w 618"/>
                <a:gd name="T87" fmla="*/ 421 h 619"/>
                <a:gd name="T88" fmla="*/ 226 w 618"/>
                <a:gd name="T89" fmla="*/ 430 h 619"/>
                <a:gd name="T90" fmla="*/ 172 w 618"/>
                <a:gd name="T91" fmla="*/ 427 h 619"/>
                <a:gd name="T92" fmla="*/ 121 w 618"/>
                <a:gd name="T93" fmla="*/ 410 h 619"/>
                <a:gd name="T94" fmla="*/ 79 w 618"/>
                <a:gd name="T95" fmla="*/ 381 h 619"/>
                <a:gd name="T96" fmla="*/ 43 w 618"/>
                <a:gd name="T97" fmla="*/ 344 h 619"/>
                <a:gd name="T98" fmla="*/ 18 w 618"/>
                <a:gd name="T99" fmla="*/ 300 h 619"/>
                <a:gd name="T100" fmla="*/ 4 w 618"/>
                <a:gd name="T101" fmla="*/ 249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8"/>
                <a:gd name="T154" fmla="*/ 0 h 619"/>
                <a:gd name="T155" fmla="*/ 618 w 618"/>
                <a:gd name="T156" fmla="*/ 619 h 6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8" h="619">
                  <a:moveTo>
                    <a:pt x="0" y="309"/>
                  </a:moveTo>
                  <a:lnTo>
                    <a:pt x="0" y="293"/>
                  </a:lnTo>
                  <a:lnTo>
                    <a:pt x="1" y="278"/>
                  </a:lnTo>
                  <a:lnTo>
                    <a:pt x="3" y="262"/>
                  </a:lnTo>
                  <a:lnTo>
                    <a:pt x="6" y="247"/>
                  </a:lnTo>
                  <a:lnTo>
                    <a:pt x="9" y="232"/>
                  </a:lnTo>
                  <a:lnTo>
                    <a:pt x="14" y="217"/>
                  </a:lnTo>
                  <a:lnTo>
                    <a:pt x="18" y="203"/>
                  </a:lnTo>
                  <a:lnTo>
                    <a:pt x="24" y="189"/>
                  </a:lnTo>
                  <a:lnTo>
                    <a:pt x="30" y="175"/>
                  </a:lnTo>
                  <a:lnTo>
                    <a:pt x="37" y="162"/>
                  </a:lnTo>
                  <a:lnTo>
                    <a:pt x="44" y="149"/>
                  </a:lnTo>
                  <a:lnTo>
                    <a:pt x="52" y="137"/>
                  </a:lnTo>
                  <a:lnTo>
                    <a:pt x="61" y="124"/>
                  </a:lnTo>
                  <a:lnTo>
                    <a:pt x="70" y="113"/>
                  </a:lnTo>
                  <a:lnTo>
                    <a:pt x="80" y="102"/>
                  </a:lnTo>
                  <a:lnTo>
                    <a:pt x="90" y="91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6" y="53"/>
                  </a:lnTo>
                  <a:lnTo>
                    <a:pt x="148" y="45"/>
                  </a:lnTo>
                  <a:lnTo>
                    <a:pt x="161" y="38"/>
                  </a:lnTo>
                  <a:lnTo>
                    <a:pt x="175" y="31"/>
                  </a:lnTo>
                  <a:lnTo>
                    <a:pt x="188" y="25"/>
                  </a:lnTo>
                  <a:lnTo>
                    <a:pt x="202" y="19"/>
                  </a:lnTo>
                  <a:lnTo>
                    <a:pt x="217" y="14"/>
                  </a:lnTo>
                  <a:lnTo>
                    <a:pt x="231" y="10"/>
                  </a:lnTo>
                  <a:lnTo>
                    <a:pt x="246" y="7"/>
                  </a:lnTo>
                  <a:lnTo>
                    <a:pt x="261" y="4"/>
                  </a:lnTo>
                  <a:lnTo>
                    <a:pt x="277" y="2"/>
                  </a:lnTo>
                  <a:lnTo>
                    <a:pt x="293" y="1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1" y="2"/>
                  </a:lnTo>
                  <a:lnTo>
                    <a:pt x="357" y="4"/>
                  </a:lnTo>
                  <a:lnTo>
                    <a:pt x="372" y="7"/>
                  </a:lnTo>
                  <a:lnTo>
                    <a:pt x="387" y="10"/>
                  </a:lnTo>
                  <a:lnTo>
                    <a:pt x="401" y="14"/>
                  </a:lnTo>
                  <a:lnTo>
                    <a:pt x="416" y="19"/>
                  </a:lnTo>
                  <a:lnTo>
                    <a:pt x="430" y="25"/>
                  </a:lnTo>
                  <a:lnTo>
                    <a:pt x="443" y="31"/>
                  </a:lnTo>
                  <a:lnTo>
                    <a:pt x="457" y="38"/>
                  </a:lnTo>
                  <a:lnTo>
                    <a:pt x="470" y="45"/>
                  </a:lnTo>
                  <a:lnTo>
                    <a:pt x="482" y="53"/>
                  </a:lnTo>
                  <a:lnTo>
                    <a:pt x="494" y="62"/>
                  </a:lnTo>
                  <a:lnTo>
                    <a:pt x="506" y="71"/>
                  </a:lnTo>
                  <a:lnTo>
                    <a:pt x="517" y="81"/>
                  </a:lnTo>
                  <a:lnTo>
                    <a:pt x="528" y="91"/>
                  </a:lnTo>
                  <a:lnTo>
                    <a:pt x="538" y="102"/>
                  </a:lnTo>
                  <a:lnTo>
                    <a:pt x="548" y="113"/>
                  </a:lnTo>
                  <a:lnTo>
                    <a:pt x="557" y="124"/>
                  </a:lnTo>
                  <a:lnTo>
                    <a:pt x="566" y="137"/>
                  </a:lnTo>
                  <a:lnTo>
                    <a:pt x="574" y="149"/>
                  </a:lnTo>
                  <a:lnTo>
                    <a:pt x="581" y="162"/>
                  </a:lnTo>
                  <a:lnTo>
                    <a:pt x="588" y="175"/>
                  </a:lnTo>
                  <a:lnTo>
                    <a:pt x="594" y="189"/>
                  </a:lnTo>
                  <a:lnTo>
                    <a:pt x="600" y="203"/>
                  </a:lnTo>
                  <a:lnTo>
                    <a:pt x="605" y="217"/>
                  </a:lnTo>
                  <a:lnTo>
                    <a:pt x="609" y="232"/>
                  </a:lnTo>
                  <a:lnTo>
                    <a:pt x="612" y="247"/>
                  </a:lnTo>
                  <a:lnTo>
                    <a:pt x="615" y="262"/>
                  </a:lnTo>
                  <a:lnTo>
                    <a:pt x="617" y="278"/>
                  </a:lnTo>
                  <a:lnTo>
                    <a:pt x="618" y="293"/>
                  </a:lnTo>
                  <a:lnTo>
                    <a:pt x="618" y="309"/>
                  </a:lnTo>
                  <a:lnTo>
                    <a:pt x="618" y="326"/>
                  </a:lnTo>
                  <a:lnTo>
                    <a:pt x="617" y="342"/>
                  </a:lnTo>
                  <a:lnTo>
                    <a:pt x="615" y="357"/>
                  </a:lnTo>
                  <a:lnTo>
                    <a:pt x="612" y="372"/>
                  </a:lnTo>
                  <a:lnTo>
                    <a:pt x="609" y="387"/>
                  </a:lnTo>
                  <a:lnTo>
                    <a:pt x="605" y="402"/>
                  </a:lnTo>
                  <a:lnTo>
                    <a:pt x="600" y="416"/>
                  </a:lnTo>
                  <a:lnTo>
                    <a:pt x="594" y="430"/>
                  </a:lnTo>
                  <a:lnTo>
                    <a:pt x="588" y="444"/>
                  </a:lnTo>
                  <a:lnTo>
                    <a:pt x="581" y="457"/>
                  </a:lnTo>
                  <a:lnTo>
                    <a:pt x="574" y="470"/>
                  </a:lnTo>
                  <a:lnTo>
                    <a:pt x="566" y="483"/>
                  </a:lnTo>
                  <a:lnTo>
                    <a:pt x="557" y="495"/>
                  </a:lnTo>
                  <a:lnTo>
                    <a:pt x="548" y="507"/>
                  </a:lnTo>
                  <a:lnTo>
                    <a:pt x="538" y="518"/>
                  </a:lnTo>
                  <a:lnTo>
                    <a:pt x="528" y="529"/>
                  </a:lnTo>
                  <a:lnTo>
                    <a:pt x="517" y="539"/>
                  </a:lnTo>
                  <a:lnTo>
                    <a:pt x="506" y="549"/>
                  </a:lnTo>
                  <a:lnTo>
                    <a:pt x="494" y="558"/>
                  </a:lnTo>
                  <a:lnTo>
                    <a:pt x="482" y="566"/>
                  </a:lnTo>
                  <a:lnTo>
                    <a:pt x="470" y="574"/>
                  </a:lnTo>
                  <a:lnTo>
                    <a:pt x="457" y="582"/>
                  </a:lnTo>
                  <a:lnTo>
                    <a:pt x="443" y="589"/>
                  </a:lnTo>
                  <a:lnTo>
                    <a:pt x="430" y="595"/>
                  </a:lnTo>
                  <a:lnTo>
                    <a:pt x="416" y="600"/>
                  </a:lnTo>
                  <a:lnTo>
                    <a:pt x="401" y="605"/>
                  </a:lnTo>
                  <a:lnTo>
                    <a:pt x="387" y="609"/>
                  </a:lnTo>
                  <a:lnTo>
                    <a:pt x="372" y="613"/>
                  </a:lnTo>
                  <a:lnTo>
                    <a:pt x="357" y="616"/>
                  </a:lnTo>
                  <a:lnTo>
                    <a:pt x="341" y="618"/>
                  </a:lnTo>
                  <a:lnTo>
                    <a:pt x="325" y="619"/>
                  </a:lnTo>
                  <a:lnTo>
                    <a:pt x="310" y="619"/>
                  </a:lnTo>
                  <a:lnTo>
                    <a:pt x="293" y="619"/>
                  </a:lnTo>
                  <a:lnTo>
                    <a:pt x="277" y="618"/>
                  </a:lnTo>
                  <a:lnTo>
                    <a:pt x="261" y="616"/>
                  </a:lnTo>
                  <a:lnTo>
                    <a:pt x="246" y="613"/>
                  </a:lnTo>
                  <a:lnTo>
                    <a:pt x="231" y="609"/>
                  </a:lnTo>
                  <a:lnTo>
                    <a:pt x="217" y="605"/>
                  </a:lnTo>
                  <a:lnTo>
                    <a:pt x="202" y="600"/>
                  </a:lnTo>
                  <a:lnTo>
                    <a:pt x="188" y="595"/>
                  </a:lnTo>
                  <a:lnTo>
                    <a:pt x="175" y="589"/>
                  </a:lnTo>
                  <a:lnTo>
                    <a:pt x="161" y="582"/>
                  </a:lnTo>
                  <a:lnTo>
                    <a:pt x="148" y="574"/>
                  </a:lnTo>
                  <a:lnTo>
                    <a:pt x="136" y="566"/>
                  </a:lnTo>
                  <a:lnTo>
                    <a:pt x="124" y="558"/>
                  </a:lnTo>
                  <a:lnTo>
                    <a:pt x="112" y="549"/>
                  </a:lnTo>
                  <a:lnTo>
                    <a:pt x="101" y="539"/>
                  </a:lnTo>
                  <a:lnTo>
                    <a:pt x="90" y="529"/>
                  </a:lnTo>
                  <a:lnTo>
                    <a:pt x="80" y="518"/>
                  </a:lnTo>
                  <a:lnTo>
                    <a:pt x="70" y="507"/>
                  </a:lnTo>
                  <a:lnTo>
                    <a:pt x="61" y="495"/>
                  </a:lnTo>
                  <a:lnTo>
                    <a:pt x="52" y="483"/>
                  </a:lnTo>
                  <a:lnTo>
                    <a:pt x="44" y="470"/>
                  </a:lnTo>
                  <a:lnTo>
                    <a:pt x="37" y="457"/>
                  </a:lnTo>
                  <a:lnTo>
                    <a:pt x="30" y="444"/>
                  </a:lnTo>
                  <a:lnTo>
                    <a:pt x="24" y="430"/>
                  </a:lnTo>
                  <a:lnTo>
                    <a:pt x="18" y="416"/>
                  </a:lnTo>
                  <a:lnTo>
                    <a:pt x="14" y="402"/>
                  </a:lnTo>
                  <a:lnTo>
                    <a:pt x="9" y="387"/>
                  </a:lnTo>
                  <a:lnTo>
                    <a:pt x="6" y="372"/>
                  </a:lnTo>
                  <a:lnTo>
                    <a:pt x="3" y="357"/>
                  </a:lnTo>
                  <a:lnTo>
                    <a:pt x="1" y="342"/>
                  </a:lnTo>
                  <a:lnTo>
                    <a:pt x="0" y="326"/>
                  </a:lnTo>
                  <a:lnTo>
                    <a:pt x="0" y="309"/>
                  </a:lnTo>
                  <a:close/>
                  <a:moveTo>
                    <a:pt x="1" y="309"/>
                  </a:moveTo>
                  <a:lnTo>
                    <a:pt x="1" y="293"/>
                  </a:lnTo>
                  <a:lnTo>
                    <a:pt x="3" y="278"/>
                  </a:lnTo>
                  <a:lnTo>
                    <a:pt x="5" y="262"/>
                  </a:lnTo>
                  <a:lnTo>
                    <a:pt x="7" y="247"/>
                  </a:lnTo>
                  <a:lnTo>
                    <a:pt x="11" y="232"/>
                  </a:lnTo>
                  <a:lnTo>
                    <a:pt x="15" y="218"/>
                  </a:lnTo>
                  <a:lnTo>
                    <a:pt x="20" y="204"/>
                  </a:lnTo>
                  <a:lnTo>
                    <a:pt x="25" y="190"/>
                  </a:lnTo>
                  <a:lnTo>
                    <a:pt x="31" y="176"/>
                  </a:lnTo>
                  <a:lnTo>
                    <a:pt x="38" y="163"/>
                  </a:lnTo>
                  <a:lnTo>
                    <a:pt x="46" y="150"/>
                  </a:lnTo>
                  <a:lnTo>
                    <a:pt x="54" y="137"/>
                  </a:lnTo>
                  <a:lnTo>
                    <a:pt x="62" y="125"/>
                  </a:lnTo>
                  <a:lnTo>
                    <a:pt x="71" y="114"/>
                  </a:lnTo>
                  <a:lnTo>
                    <a:pt x="81" y="102"/>
                  </a:lnTo>
                  <a:lnTo>
                    <a:pt x="91" y="92"/>
                  </a:lnTo>
                  <a:lnTo>
                    <a:pt x="102" y="82"/>
                  </a:lnTo>
                  <a:lnTo>
                    <a:pt x="113" y="72"/>
                  </a:lnTo>
                  <a:lnTo>
                    <a:pt x="125" y="63"/>
                  </a:lnTo>
                  <a:lnTo>
                    <a:pt x="137" y="54"/>
                  </a:lnTo>
                  <a:lnTo>
                    <a:pt x="149" y="46"/>
                  </a:lnTo>
                  <a:lnTo>
                    <a:pt x="162" y="39"/>
                  </a:lnTo>
                  <a:lnTo>
                    <a:pt x="175" y="32"/>
                  </a:lnTo>
                  <a:lnTo>
                    <a:pt x="189" y="26"/>
                  </a:lnTo>
                  <a:lnTo>
                    <a:pt x="203" y="20"/>
                  </a:lnTo>
                  <a:lnTo>
                    <a:pt x="217" y="16"/>
                  </a:lnTo>
                  <a:lnTo>
                    <a:pt x="232" y="11"/>
                  </a:lnTo>
                  <a:lnTo>
                    <a:pt x="247" y="8"/>
                  </a:lnTo>
                  <a:lnTo>
                    <a:pt x="262" y="5"/>
                  </a:lnTo>
                  <a:lnTo>
                    <a:pt x="277" y="3"/>
                  </a:lnTo>
                  <a:lnTo>
                    <a:pt x="293" y="2"/>
                  </a:lnTo>
                  <a:lnTo>
                    <a:pt x="310" y="2"/>
                  </a:lnTo>
                  <a:lnTo>
                    <a:pt x="325" y="2"/>
                  </a:lnTo>
                  <a:lnTo>
                    <a:pt x="341" y="3"/>
                  </a:lnTo>
                  <a:lnTo>
                    <a:pt x="356" y="5"/>
                  </a:lnTo>
                  <a:lnTo>
                    <a:pt x="372" y="8"/>
                  </a:lnTo>
                  <a:lnTo>
                    <a:pt x="386" y="11"/>
                  </a:lnTo>
                  <a:lnTo>
                    <a:pt x="401" y="16"/>
                  </a:lnTo>
                  <a:lnTo>
                    <a:pt x="415" y="20"/>
                  </a:lnTo>
                  <a:lnTo>
                    <a:pt x="429" y="26"/>
                  </a:lnTo>
                  <a:lnTo>
                    <a:pt x="443" y="32"/>
                  </a:lnTo>
                  <a:lnTo>
                    <a:pt x="456" y="39"/>
                  </a:lnTo>
                  <a:lnTo>
                    <a:pt x="469" y="46"/>
                  </a:lnTo>
                  <a:lnTo>
                    <a:pt x="481" y="54"/>
                  </a:lnTo>
                  <a:lnTo>
                    <a:pt x="493" y="63"/>
                  </a:lnTo>
                  <a:lnTo>
                    <a:pt x="505" y="72"/>
                  </a:lnTo>
                  <a:lnTo>
                    <a:pt x="516" y="82"/>
                  </a:lnTo>
                  <a:lnTo>
                    <a:pt x="527" y="92"/>
                  </a:lnTo>
                  <a:lnTo>
                    <a:pt x="537" y="102"/>
                  </a:lnTo>
                  <a:lnTo>
                    <a:pt x="547" y="114"/>
                  </a:lnTo>
                  <a:lnTo>
                    <a:pt x="556" y="125"/>
                  </a:lnTo>
                  <a:lnTo>
                    <a:pt x="564" y="137"/>
                  </a:lnTo>
                  <a:lnTo>
                    <a:pt x="572" y="150"/>
                  </a:lnTo>
                  <a:lnTo>
                    <a:pt x="580" y="163"/>
                  </a:lnTo>
                  <a:lnTo>
                    <a:pt x="587" y="176"/>
                  </a:lnTo>
                  <a:lnTo>
                    <a:pt x="593" y="190"/>
                  </a:lnTo>
                  <a:lnTo>
                    <a:pt x="598" y="204"/>
                  </a:lnTo>
                  <a:lnTo>
                    <a:pt x="603" y="218"/>
                  </a:lnTo>
                  <a:lnTo>
                    <a:pt x="607" y="232"/>
                  </a:lnTo>
                  <a:lnTo>
                    <a:pt x="611" y="247"/>
                  </a:lnTo>
                  <a:lnTo>
                    <a:pt x="613" y="262"/>
                  </a:lnTo>
                  <a:lnTo>
                    <a:pt x="615" y="278"/>
                  </a:lnTo>
                  <a:lnTo>
                    <a:pt x="617" y="293"/>
                  </a:lnTo>
                  <a:lnTo>
                    <a:pt x="617" y="309"/>
                  </a:lnTo>
                  <a:lnTo>
                    <a:pt x="617" y="326"/>
                  </a:lnTo>
                  <a:lnTo>
                    <a:pt x="615" y="342"/>
                  </a:lnTo>
                  <a:lnTo>
                    <a:pt x="613" y="357"/>
                  </a:lnTo>
                  <a:lnTo>
                    <a:pt x="611" y="372"/>
                  </a:lnTo>
                  <a:lnTo>
                    <a:pt x="607" y="387"/>
                  </a:lnTo>
                  <a:lnTo>
                    <a:pt x="603" y="402"/>
                  </a:lnTo>
                  <a:lnTo>
                    <a:pt x="598" y="416"/>
                  </a:lnTo>
                  <a:lnTo>
                    <a:pt x="593" y="430"/>
                  </a:lnTo>
                  <a:lnTo>
                    <a:pt x="587" y="444"/>
                  </a:lnTo>
                  <a:lnTo>
                    <a:pt x="580" y="457"/>
                  </a:lnTo>
                  <a:lnTo>
                    <a:pt x="572" y="470"/>
                  </a:lnTo>
                  <a:lnTo>
                    <a:pt x="564" y="482"/>
                  </a:lnTo>
                  <a:lnTo>
                    <a:pt x="556" y="494"/>
                  </a:lnTo>
                  <a:lnTo>
                    <a:pt x="547" y="506"/>
                  </a:lnTo>
                  <a:lnTo>
                    <a:pt x="537" y="517"/>
                  </a:lnTo>
                  <a:lnTo>
                    <a:pt x="527" y="528"/>
                  </a:lnTo>
                  <a:lnTo>
                    <a:pt x="516" y="538"/>
                  </a:lnTo>
                  <a:lnTo>
                    <a:pt x="505" y="547"/>
                  </a:lnTo>
                  <a:lnTo>
                    <a:pt x="493" y="557"/>
                  </a:lnTo>
                  <a:lnTo>
                    <a:pt x="481" y="565"/>
                  </a:lnTo>
                  <a:lnTo>
                    <a:pt x="469" y="573"/>
                  </a:lnTo>
                  <a:lnTo>
                    <a:pt x="456" y="581"/>
                  </a:lnTo>
                  <a:lnTo>
                    <a:pt x="443" y="587"/>
                  </a:lnTo>
                  <a:lnTo>
                    <a:pt x="429" y="594"/>
                  </a:lnTo>
                  <a:lnTo>
                    <a:pt x="415" y="599"/>
                  </a:lnTo>
                  <a:lnTo>
                    <a:pt x="401" y="604"/>
                  </a:lnTo>
                  <a:lnTo>
                    <a:pt x="386" y="608"/>
                  </a:lnTo>
                  <a:lnTo>
                    <a:pt x="372" y="611"/>
                  </a:lnTo>
                  <a:lnTo>
                    <a:pt x="356" y="614"/>
                  </a:lnTo>
                  <a:lnTo>
                    <a:pt x="341" y="616"/>
                  </a:lnTo>
                  <a:lnTo>
                    <a:pt x="325" y="617"/>
                  </a:lnTo>
                  <a:lnTo>
                    <a:pt x="310" y="618"/>
                  </a:lnTo>
                  <a:lnTo>
                    <a:pt x="293" y="617"/>
                  </a:lnTo>
                  <a:lnTo>
                    <a:pt x="277" y="616"/>
                  </a:lnTo>
                  <a:lnTo>
                    <a:pt x="262" y="614"/>
                  </a:lnTo>
                  <a:lnTo>
                    <a:pt x="247" y="611"/>
                  </a:lnTo>
                  <a:lnTo>
                    <a:pt x="232" y="608"/>
                  </a:lnTo>
                  <a:lnTo>
                    <a:pt x="217" y="604"/>
                  </a:lnTo>
                  <a:lnTo>
                    <a:pt x="203" y="599"/>
                  </a:lnTo>
                  <a:lnTo>
                    <a:pt x="189" y="594"/>
                  </a:lnTo>
                  <a:lnTo>
                    <a:pt x="175" y="587"/>
                  </a:lnTo>
                  <a:lnTo>
                    <a:pt x="162" y="581"/>
                  </a:lnTo>
                  <a:lnTo>
                    <a:pt x="149" y="573"/>
                  </a:lnTo>
                  <a:lnTo>
                    <a:pt x="137" y="565"/>
                  </a:lnTo>
                  <a:lnTo>
                    <a:pt x="125" y="557"/>
                  </a:lnTo>
                  <a:lnTo>
                    <a:pt x="113" y="547"/>
                  </a:lnTo>
                  <a:lnTo>
                    <a:pt x="102" y="538"/>
                  </a:lnTo>
                  <a:lnTo>
                    <a:pt x="91" y="528"/>
                  </a:lnTo>
                  <a:lnTo>
                    <a:pt x="81" y="517"/>
                  </a:lnTo>
                  <a:lnTo>
                    <a:pt x="71" y="506"/>
                  </a:lnTo>
                  <a:lnTo>
                    <a:pt x="62" y="494"/>
                  </a:lnTo>
                  <a:lnTo>
                    <a:pt x="54" y="482"/>
                  </a:lnTo>
                  <a:lnTo>
                    <a:pt x="46" y="470"/>
                  </a:lnTo>
                  <a:lnTo>
                    <a:pt x="38" y="457"/>
                  </a:lnTo>
                  <a:lnTo>
                    <a:pt x="31" y="444"/>
                  </a:lnTo>
                  <a:lnTo>
                    <a:pt x="25" y="430"/>
                  </a:lnTo>
                  <a:lnTo>
                    <a:pt x="20" y="416"/>
                  </a:lnTo>
                  <a:lnTo>
                    <a:pt x="15" y="402"/>
                  </a:lnTo>
                  <a:lnTo>
                    <a:pt x="11" y="387"/>
                  </a:lnTo>
                  <a:lnTo>
                    <a:pt x="7" y="372"/>
                  </a:lnTo>
                  <a:lnTo>
                    <a:pt x="5" y="357"/>
                  </a:lnTo>
                  <a:lnTo>
                    <a:pt x="3" y="342"/>
                  </a:lnTo>
                  <a:lnTo>
                    <a:pt x="1" y="326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7" name="Freeform 302"/>
            <p:cNvSpPr>
              <a:spLocks noEditPoints="1"/>
            </p:cNvSpPr>
            <p:nvPr/>
          </p:nvSpPr>
          <p:spPr bwMode="auto">
            <a:xfrm>
              <a:off x="2591" y="2079"/>
              <a:ext cx="546" cy="546"/>
            </a:xfrm>
            <a:custGeom>
              <a:avLst/>
              <a:gdLst>
                <a:gd name="T0" fmla="*/ 4 w 616"/>
                <a:gd name="T1" fmla="*/ 170 h 616"/>
                <a:gd name="T2" fmla="*/ 21 w 616"/>
                <a:gd name="T3" fmla="*/ 121 h 616"/>
                <a:gd name="T4" fmla="*/ 49 w 616"/>
                <a:gd name="T5" fmla="*/ 78 h 616"/>
                <a:gd name="T6" fmla="*/ 87 w 616"/>
                <a:gd name="T7" fmla="*/ 43 h 616"/>
                <a:gd name="T8" fmla="*/ 131 w 616"/>
                <a:gd name="T9" fmla="*/ 17 h 616"/>
                <a:gd name="T10" fmla="*/ 182 w 616"/>
                <a:gd name="T11" fmla="*/ 3 h 616"/>
                <a:gd name="T12" fmla="*/ 237 w 616"/>
                <a:gd name="T13" fmla="*/ 1 h 616"/>
                <a:gd name="T14" fmla="*/ 288 w 616"/>
                <a:gd name="T15" fmla="*/ 12 h 616"/>
                <a:gd name="T16" fmla="*/ 334 w 616"/>
                <a:gd name="T17" fmla="*/ 36 h 616"/>
                <a:gd name="T18" fmla="*/ 373 w 616"/>
                <a:gd name="T19" fmla="*/ 70 h 616"/>
                <a:gd name="T20" fmla="*/ 403 w 616"/>
                <a:gd name="T21" fmla="*/ 113 h 616"/>
                <a:gd name="T22" fmla="*/ 422 w 616"/>
                <a:gd name="T23" fmla="*/ 160 h 616"/>
                <a:gd name="T24" fmla="*/ 429 w 616"/>
                <a:gd name="T25" fmla="*/ 214 h 616"/>
                <a:gd name="T26" fmla="*/ 422 w 616"/>
                <a:gd name="T27" fmla="*/ 268 h 616"/>
                <a:gd name="T28" fmla="*/ 403 w 616"/>
                <a:gd name="T29" fmla="*/ 316 h 616"/>
                <a:gd name="T30" fmla="*/ 373 w 616"/>
                <a:gd name="T31" fmla="*/ 358 h 616"/>
                <a:gd name="T32" fmla="*/ 334 w 616"/>
                <a:gd name="T33" fmla="*/ 392 h 616"/>
                <a:gd name="T34" fmla="*/ 288 w 616"/>
                <a:gd name="T35" fmla="*/ 416 h 616"/>
                <a:gd name="T36" fmla="*/ 237 w 616"/>
                <a:gd name="T37" fmla="*/ 427 h 616"/>
                <a:gd name="T38" fmla="*/ 182 w 616"/>
                <a:gd name="T39" fmla="*/ 425 h 616"/>
                <a:gd name="T40" fmla="*/ 131 w 616"/>
                <a:gd name="T41" fmla="*/ 412 h 616"/>
                <a:gd name="T42" fmla="*/ 87 w 616"/>
                <a:gd name="T43" fmla="*/ 386 h 616"/>
                <a:gd name="T44" fmla="*/ 49 w 616"/>
                <a:gd name="T45" fmla="*/ 351 h 616"/>
                <a:gd name="T46" fmla="*/ 21 w 616"/>
                <a:gd name="T47" fmla="*/ 308 h 616"/>
                <a:gd name="T48" fmla="*/ 4 w 616"/>
                <a:gd name="T49" fmla="*/ 258 h 616"/>
                <a:gd name="T50" fmla="*/ 1 w 616"/>
                <a:gd name="T51" fmla="*/ 214 h 616"/>
                <a:gd name="T52" fmla="*/ 8 w 616"/>
                <a:gd name="T53" fmla="*/ 161 h 616"/>
                <a:gd name="T54" fmla="*/ 27 w 616"/>
                <a:gd name="T55" fmla="*/ 113 h 616"/>
                <a:gd name="T56" fmla="*/ 57 w 616"/>
                <a:gd name="T57" fmla="*/ 71 h 616"/>
                <a:gd name="T58" fmla="*/ 95 w 616"/>
                <a:gd name="T59" fmla="*/ 37 h 616"/>
                <a:gd name="T60" fmla="*/ 141 w 616"/>
                <a:gd name="T61" fmla="*/ 14 h 616"/>
                <a:gd name="T62" fmla="*/ 192 w 616"/>
                <a:gd name="T63" fmla="*/ 3 h 616"/>
                <a:gd name="T64" fmla="*/ 247 w 616"/>
                <a:gd name="T65" fmla="*/ 4 h 616"/>
                <a:gd name="T66" fmla="*/ 298 w 616"/>
                <a:gd name="T67" fmla="*/ 18 h 616"/>
                <a:gd name="T68" fmla="*/ 342 w 616"/>
                <a:gd name="T69" fmla="*/ 43 h 616"/>
                <a:gd name="T70" fmla="*/ 379 w 616"/>
                <a:gd name="T71" fmla="*/ 79 h 616"/>
                <a:gd name="T72" fmla="*/ 407 w 616"/>
                <a:gd name="T73" fmla="*/ 121 h 616"/>
                <a:gd name="T74" fmla="*/ 424 w 616"/>
                <a:gd name="T75" fmla="*/ 171 h 616"/>
                <a:gd name="T76" fmla="*/ 427 w 616"/>
                <a:gd name="T77" fmla="*/ 225 h 616"/>
                <a:gd name="T78" fmla="*/ 418 w 616"/>
                <a:gd name="T79" fmla="*/ 278 h 616"/>
                <a:gd name="T80" fmla="*/ 397 w 616"/>
                <a:gd name="T81" fmla="*/ 325 h 616"/>
                <a:gd name="T82" fmla="*/ 365 w 616"/>
                <a:gd name="T83" fmla="*/ 365 h 616"/>
                <a:gd name="T84" fmla="*/ 325 w 616"/>
                <a:gd name="T85" fmla="*/ 397 h 616"/>
                <a:gd name="T86" fmla="*/ 279 w 616"/>
                <a:gd name="T87" fmla="*/ 418 h 616"/>
                <a:gd name="T88" fmla="*/ 225 w 616"/>
                <a:gd name="T89" fmla="*/ 427 h 616"/>
                <a:gd name="T90" fmla="*/ 171 w 616"/>
                <a:gd name="T91" fmla="*/ 424 h 616"/>
                <a:gd name="T92" fmla="*/ 121 w 616"/>
                <a:gd name="T93" fmla="*/ 407 h 616"/>
                <a:gd name="T94" fmla="*/ 79 w 616"/>
                <a:gd name="T95" fmla="*/ 378 h 616"/>
                <a:gd name="T96" fmla="*/ 43 w 616"/>
                <a:gd name="T97" fmla="*/ 342 h 616"/>
                <a:gd name="T98" fmla="*/ 18 w 616"/>
                <a:gd name="T99" fmla="*/ 297 h 616"/>
                <a:gd name="T100" fmla="*/ 4 w 616"/>
                <a:gd name="T101" fmla="*/ 247 h 6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6"/>
                <a:gd name="T154" fmla="*/ 0 h 616"/>
                <a:gd name="T155" fmla="*/ 616 w 616"/>
                <a:gd name="T156" fmla="*/ 616 h 6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6" h="616">
                  <a:moveTo>
                    <a:pt x="0" y="307"/>
                  </a:moveTo>
                  <a:lnTo>
                    <a:pt x="0" y="291"/>
                  </a:lnTo>
                  <a:lnTo>
                    <a:pt x="2" y="276"/>
                  </a:lnTo>
                  <a:lnTo>
                    <a:pt x="4" y="260"/>
                  </a:lnTo>
                  <a:lnTo>
                    <a:pt x="6" y="245"/>
                  </a:lnTo>
                  <a:lnTo>
                    <a:pt x="10" y="230"/>
                  </a:lnTo>
                  <a:lnTo>
                    <a:pt x="14" y="216"/>
                  </a:lnTo>
                  <a:lnTo>
                    <a:pt x="19" y="202"/>
                  </a:lnTo>
                  <a:lnTo>
                    <a:pt x="24" y="188"/>
                  </a:lnTo>
                  <a:lnTo>
                    <a:pt x="30" y="174"/>
                  </a:lnTo>
                  <a:lnTo>
                    <a:pt x="37" y="161"/>
                  </a:lnTo>
                  <a:lnTo>
                    <a:pt x="45" y="148"/>
                  </a:lnTo>
                  <a:lnTo>
                    <a:pt x="53" y="135"/>
                  </a:lnTo>
                  <a:lnTo>
                    <a:pt x="61" y="123"/>
                  </a:lnTo>
                  <a:lnTo>
                    <a:pt x="70" y="112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4" y="61"/>
                  </a:lnTo>
                  <a:lnTo>
                    <a:pt x="136" y="52"/>
                  </a:lnTo>
                  <a:lnTo>
                    <a:pt x="148" y="44"/>
                  </a:lnTo>
                  <a:lnTo>
                    <a:pt x="161" y="37"/>
                  </a:lnTo>
                  <a:lnTo>
                    <a:pt x="174" y="30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6" y="14"/>
                  </a:lnTo>
                  <a:lnTo>
                    <a:pt x="231" y="9"/>
                  </a:lnTo>
                  <a:lnTo>
                    <a:pt x="246" y="6"/>
                  </a:lnTo>
                  <a:lnTo>
                    <a:pt x="261" y="3"/>
                  </a:lnTo>
                  <a:lnTo>
                    <a:pt x="276" y="1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4" y="0"/>
                  </a:lnTo>
                  <a:lnTo>
                    <a:pt x="340" y="1"/>
                  </a:lnTo>
                  <a:lnTo>
                    <a:pt x="355" y="3"/>
                  </a:lnTo>
                  <a:lnTo>
                    <a:pt x="371" y="6"/>
                  </a:lnTo>
                  <a:lnTo>
                    <a:pt x="385" y="9"/>
                  </a:lnTo>
                  <a:lnTo>
                    <a:pt x="400" y="14"/>
                  </a:lnTo>
                  <a:lnTo>
                    <a:pt x="414" y="18"/>
                  </a:lnTo>
                  <a:lnTo>
                    <a:pt x="428" y="24"/>
                  </a:lnTo>
                  <a:lnTo>
                    <a:pt x="442" y="30"/>
                  </a:lnTo>
                  <a:lnTo>
                    <a:pt x="455" y="37"/>
                  </a:lnTo>
                  <a:lnTo>
                    <a:pt x="468" y="44"/>
                  </a:lnTo>
                  <a:lnTo>
                    <a:pt x="480" y="52"/>
                  </a:lnTo>
                  <a:lnTo>
                    <a:pt x="492" y="61"/>
                  </a:lnTo>
                  <a:lnTo>
                    <a:pt x="504" y="70"/>
                  </a:lnTo>
                  <a:lnTo>
                    <a:pt x="515" y="80"/>
                  </a:lnTo>
                  <a:lnTo>
                    <a:pt x="526" y="90"/>
                  </a:lnTo>
                  <a:lnTo>
                    <a:pt x="536" y="100"/>
                  </a:lnTo>
                  <a:lnTo>
                    <a:pt x="546" y="112"/>
                  </a:lnTo>
                  <a:lnTo>
                    <a:pt x="555" y="123"/>
                  </a:lnTo>
                  <a:lnTo>
                    <a:pt x="563" y="135"/>
                  </a:lnTo>
                  <a:lnTo>
                    <a:pt x="571" y="148"/>
                  </a:lnTo>
                  <a:lnTo>
                    <a:pt x="579" y="161"/>
                  </a:lnTo>
                  <a:lnTo>
                    <a:pt x="586" y="174"/>
                  </a:lnTo>
                  <a:lnTo>
                    <a:pt x="592" y="188"/>
                  </a:lnTo>
                  <a:lnTo>
                    <a:pt x="597" y="202"/>
                  </a:lnTo>
                  <a:lnTo>
                    <a:pt x="602" y="216"/>
                  </a:lnTo>
                  <a:lnTo>
                    <a:pt x="606" y="230"/>
                  </a:lnTo>
                  <a:lnTo>
                    <a:pt x="610" y="245"/>
                  </a:lnTo>
                  <a:lnTo>
                    <a:pt x="612" y="260"/>
                  </a:lnTo>
                  <a:lnTo>
                    <a:pt x="614" y="276"/>
                  </a:lnTo>
                  <a:lnTo>
                    <a:pt x="616" y="291"/>
                  </a:lnTo>
                  <a:lnTo>
                    <a:pt x="616" y="307"/>
                  </a:lnTo>
                  <a:lnTo>
                    <a:pt x="616" y="324"/>
                  </a:lnTo>
                  <a:lnTo>
                    <a:pt x="614" y="340"/>
                  </a:lnTo>
                  <a:lnTo>
                    <a:pt x="612" y="355"/>
                  </a:lnTo>
                  <a:lnTo>
                    <a:pt x="610" y="370"/>
                  </a:lnTo>
                  <a:lnTo>
                    <a:pt x="606" y="385"/>
                  </a:lnTo>
                  <a:lnTo>
                    <a:pt x="602" y="400"/>
                  </a:lnTo>
                  <a:lnTo>
                    <a:pt x="597" y="414"/>
                  </a:lnTo>
                  <a:lnTo>
                    <a:pt x="592" y="428"/>
                  </a:lnTo>
                  <a:lnTo>
                    <a:pt x="586" y="442"/>
                  </a:lnTo>
                  <a:lnTo>
                    <a:pt x="579" y="455"/>
                  </a:lnTo>
                  <a:lnTo>
                    <a:pt x="571" y="468"/>
                  </a:lnTo>
                  <a:lnTo>
                    <a:pt x="563" y="480"/>
                  </a:lnTo>
                  <a:lnTo>
                    <a:pt x="555" y="492"/>
                  </a:lnTo>
                  <a:lnTo>
                    <a:pt x="546" y="504"/>
                  </a:lnTo>
                  <a:lnTo>
                    <a:pt x="536" y="515"/>
                  </a:lnTo>
                  <a:lnTo>
                    <a:pt x="526" y="526"/>
                  </a:lnTo>
                  <a:lnTo>
                    <a:pt x="515" y="536"/>
                  </a:lnTo>
                  <a:lnTo>
                    <a:pt x="504" y="545"/>
                  </a:lnTo>
                  <a:lnTo>
                    <a:pt x="492" y="555"/>
                  </a:lnTo>
                  <a:lnTo>
                    <a:pt x="480" y="563"/>
                  </a:lnTo>
                  <a:lnTo>
                    <a:pt x="468" y="571"/>
                  </a:lnTo>
                  <a:lnTo>
                    <a:pt x="455" y="579"/>
                  </a:lnTo>
                  <a:lnTo>
                    <a:pt x="442" y="585"/>
                  </a:lnTo>
                  <a:lnTo>
                    <a:pt x="428" y="592"/>
                  </a:lnTo>
                  <a:lnTo>
                    <a:pt x="414" y="597"/>
                  </a:lnTo>
                  <a:lnTo>
                    <a:pt x="400" y="602"/>
                  </a:lnTo>
                  <a:lnTo>
                    <a:pt x="385" y="606"/>
                  </a:lnTo>
                  <a:lnTo>
                    <a:pt x="371" y="609"/>
                  </a:lnTo>
                  <a:lnTo>
                    <a:pt x="355" y="612"/>
                  </a:lnTo>
                  <a:lnTo>
                    <a:pt x="340" y="614"/>
                  </a:lnTo>
                  <a:lnTo>
                    <a:pt x="324" y="615"/>
                  </a:lnTo>
                  <a:lnTo>
                    <a:pt x="309" y="616"/>
                  </a:lnTo>
                  <a:lnTo>
                    <a:pt x="292" y="615"/>
                  </a:lnTo>
                  <a:lnTo>
                    <a:pt x="276" y="614"/>
                  </a:lnTo>
                  <a:lnTo>
                    <a:pt x="261" y="612"/>
                  </a:lnTo>
                  <a:lnTo>
                    <a:pt x="246" y="609"/>
                  </a:lnTo>
                  <a:lnTo>
                    <a:pt x="231" y="606"/>
                  </a:lnTo>
                  <a:lnTo>
                    <a:pt x="216" y="602"/>
                  </a:lnTo>
                  <a:lnTo>
                    <a:pt x="202" y="597"/>
                  </a:lnTo>
                  <a:lnTo>
                    <a:pt x="188" y="592"/>
                  </a:lnTo>
                  <a:lnTo>
                    <a:pt x="174" y="585"/>
                  </a:lnTo>
                  <a:lnTo>
                    <a:pt x="161" y="579"/>
                  </a:lnTo>
                  <a:lnTo>
                    <a:pt x="148" y="571"/>
                  </a:lnTo>
                  <a:lnTo>
                    <a:pt x="136" y="563"/>
                  </a:lnTo>
                  <a:lnTo>
                    <a:pt x="124" y="555"/>
                  </a:lnTo>
                  <a:lnTo>
                    <a:pt x="112" y="545"/>
                  </a:lnTo>
                  <a:lnTo>
                    <a:pt x="101" y="536"/>
                  </a:lnTo>
                  <a:lnTo>
                    <a:pt x="90" y="526"/>
                  </a:lnTo>
                  <a:lnTo>
                    <a:pt x="80" y="515"/>
                  </a:lnTo>
                  <a:lnTo>
                    <a:pt x="70" y="504"/>
                  </a:lnTo>
                  <a:lnTo>
                    <a:pt x="61" y="492"/>
                  </a:lnTo>
                  <a:lnTo>
                    <a:pt x="53" y="480"/>
                  </a:lnTo>
                  <a:lnTo>
                    <a:pt x="45" y="468"/>
                  </a:lnTo>
                  <a:lnTo>
                    <a:pt x="37" y="455"/>
                  </a:lnTo>
                  <a:lnTo>
                    <a:pt x="30" y="442"/>
                  </a:lnTo>
                  <a:lnTo>
                    <a:pt x="24" y="428"/>
                  </a:lnTo>
                  <a:lnTo>
                    <a:pt x="19" y="414"/>
                  </a:lnTo>
                  <a:lnTo>
                    <a:pt x="14" y="400"/>
                  </a:lnTo>
                  <a:lnTo>
                    <a:pt x="10" y="385"/>
                  </a:lnTo>
                  <a:lnTo>
                    <a:pt x="6" y="370"/>
                  </a:lnTo>
                  <a:lnTo>
                    <a:pt x="4" y="355"/>
                  </a:lnTo>
                  <a:lnTo>
                    <a:pt x="2" y="340"/>
                  </a:lnTo>
                  <a:lnTo>
                    <a:pt x="0" y="324"/>
                  </a:lnTo>
                  <a:lnTo>
                    <a:pt x="0" y="307"/>
                  </a:lnTo>
                  <a:close/>
                  <a:moveTo>
                    <a:pt x="1" y="307"/>
                  </a:moveTo>
                  <a:lnTo>
                    <a:pt x="2" y="291"/>
                  </a:lnTo>
                  <a:lnTo>
                    <a:pt x="3" y="276"/>
                  </a:lnTo>
                  <a:lnTo>
                    <a:pt x="5" y="261"/>
                  </a:lnTo>
                  <a:lnTo>
                    <a:pt x="8" y="246"/>
                  </a:lnTo>
                  <a:lnTo>
                    <a:pt x="11" y="231"/>
                  </a:lnTo>
                  <a:lnTo>
                    <a:pt x="15" y="216"/>
                  </a:lnTo>
                  <a:lnTo>
                    <a:pt x="20" y="202"/>
                  </a:lnTo>
                  <a:lnTo>
                    <a:pt x="26" y="188"/>
                  </a:lnTo>
                  <a:lnTo>
                    <a:pt x="32" y="175"/>
                  </a:lnTo>
                  <a:lnTo>
                    <a:pt x="38" y="161"/>
                  </a:lnTo>
                  <a:lnTo>
                    <a:pt x="46" y="149"/>
                  </a:lnTo>
                  <a:lnTo>
                    <a:pt x="54" y="136"/>
                  </a:lnTo>
                  <a:lnTo>
                    <a:pt x="62" y="124"/>
                  </a:lnTo>
                  <a:lnTo>
                    <a:pt x="71" y="113"/>
                  </a:lnTo>
                  <a:lnTo>
                    <a:pt x="81" y="101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3"/>
                  </a:lnTo>
                  <a:lnTo>
                    <a:pt x="149" y="45"/>
                  </a:lnTo>
                  <a:lnTo>
                    <a:pt x="162" y="38"/>
                  </a:lnTo>
                  <a:lnTo>
                    <a:pt x="175" y="31"/>
                  </a:lnTo>
                  <a:lnTo>
                    <a:pt x="188" y="25"/>
                  </a:lnTo>
                  <a:lnTo>
                    <a:pt x="202" y="20"/>
                  </a:lnTo>
                  <a:lnTo>
                    <a:pt x="217" y="15"/>
                  </a:lnTo>
                  <a:lnTo>
                    <a:pt x="231" y="11"/>
                  </a:lnTo>
                  <a:lnTo>
                    <a:pt x="246" y="7"/>
                  </a:lnTo>
                  <a:lnTo>
                    <a:pt x="261" y="5"/>
                  </a:lnTo>
                  <a:lnTo>
                    <a:pt x="276" y="3"/>
                  </a:lnTo>
                  <a:lnTo>
                    <a:pt x="292" y="2"/>
                  </a:lnTo>
                  <a:lnTo>
                    <a:pt x="309" y="1"/>
                  </a:lnTo>
                  <a:lnTo>
                    <a:pt x="324" y="2"/>
                  </a:lnTo>
                  <a:lnTo>
                    <a:pt x="340" y="3"/>
                  </a:lnTo>
                  <a:lnTo>
                    <a:pt x="355" y="5"/>
                  </a:lnTo>
                  <a:lnTo>
                    <a:pt x="370" y="7"/>
                  </a:lnTo>
                  <a:lnTo>
                    <a:pt x="385" y="11"/>
                  </a:lnTo>
                  <a:lnTo>
                    <a:pt x="400" y="15"/>
                  </a:lnTo>
                  <a:lnTo>
                    <a:pt x="414" y="20"/>
                  </a:lnTo>
                  <a:lnTo>
                    <a:pt x="428" y="25"/>
                  </a:lnTo>
                  <a:lnTo>
                    <a:pt x="441" y="31"/>
                  </a:lnTo>
                  <a:lnTo>
                    <a:pt x="454" y="38"/>
                  </a:lnTo>
                  <a:lnTo>
                    <a:pt x="467" y="45"/>
                  </a:lnTo>
                  <a:lnTo>
                    <a:pt x="480" y="53"/>
                  </a:lnTo>
                  <a:lnTo>
                    <a:pt x="492" y="62"/>
                  </a:lnTo>
                  <a:lnTo>
                    <a:pt x="503" y="71"/>
                  </a:lnTo>
                  <a:lnTo>
                    <a:pt x="514" y="81"/>
                  </a:lnTo>
                  <a:lnTo>
                    <a:pt x="525" y="91"/>
                  </a:lnTo>
                  <a:lnTo>
                    <a:pt x="535" y="101"/>
                  </a:lnTo>
                  <a:lnTo>
                    <a:pt x="545" y="113"/>
                  </a:lnTo>
                  <a:lnTo>
                    <a:pt x="554" y="124"/>
                  </a:lnTo>
                  <a:lnTo>
                    <a:pt x="562" y="136"/>
                  </a:lnTo>
                  <a:lnTo>
                    <a:pt x="570" y="149"/>
                  </a:lnTo>
                  <a:lnTo>
                    <a:pt x="578" y="161"/>
                  </a:lnTo>
                  <a:lnTo>
                    <a:pt x="584" y="175"/>
                  </a:lnTo>
                  <a:lnTo>
                    <a:pt x="591" y="188"/>
                  </a:lnTo>
                  <a:lnTo>
                    <a:pt x="596" y="202"/>
                  </a:lnTo>
                  <a:lnTo>
                    <a:pt x="601" y="216"/>
                  </a:lnTo>
                  <a:lnTo>
                    <a:pt x="605" y="231"/>
                  </a:lnTo>
                  <a:lnTo>
                    <a:pt x="608" y="246"/>
                  </a:lnTo>
                  <a:lnTo>
                    <a:pt x="611" y="261"/>
                  </a:lnTo>
                  <a:lnTo>
                    <a:pt x="613" y="276"/>
                  </a:lnTo>
                  <a:lnTo>
                    <a:pt x="614" y="291"/>
                  </a:lnTo>
                  <a:lnTo>
                    <a:pt x="615" y="307"/>
                  </a:lnTo>
                  <a:lnTo>
                    <a:pt x="614" y="324"/>
                  </a:lnTo>
                  <a:lnTo>
                    <a:pt x="613" y="340"/>
                  </a:lnTo>
                  <a:lnTo>
                    <a:pt x="611" y="355"/>
                  </a:lnTo>
                  <a:lnTo>
                    <a:pt x="608" y="370"/>
                  </a:lnTo>
                  <a:lnTo>
                    <a:pt x="605" y="385"/>
                  </a:lnTo>
                  <a:lnTo>
                    <a:pt x="601" y="399"/>
                  </a:lnTo>
                  <a:lnTo>
                    <a:pt x="596" y="413"/>
                  </a:lnTo>
                  <a:lnTo>
                    <a:pt x="591" y="427"/>
                  </a:lnTo>
                  <a:lnTo>
                    <a:pt x="584" y="441"/>
                  </a:lnTo>
                  <a:lnTo>
                    <a:pt x="578" y="454"/>
                  </a:lnTo>
                  <a:lnTo>
                    <a:pt x="570" y="467"/>
                  </a:lnTo>
                  <a:lnTo>
                    <a:pt x="562" y="479"/>
                  </a:lnTo>
                  <a:lnTo>
                    <a:pt x="554" y="491"/>
                  </a:lnTo>
                  <a:lnTo>
                    <a:pt x="545" y="503"/>
                  </a:lnTo>
                  <a:lnTo>
                    <a:pt x="535" y="514"/>
                  </a:lnTo>
                  <a:lnTo>
                    <a:pt x="525" y="525"/>
                  </a:lnTo>
                  <a:lnTo>
                    <a:pt x="514" y="535"/>
                  </a:lnTo>
                  <a:lnTo>
                    <a:pt x="503" y="544"/>
                  </a:lnTo>
                  <a:lnTo>
                    <a:pt x="492" y="553"/>
                  </a:lnTo>
                  <a:lnTo>
                    <a:pt x="480" y="562"/>
                  </a:lnTo>
                  <a:lnTo>
                    <a:pt x="467" y="570"/>
                  </a:lnTo>
                  <a:lnTo>
                    <a:pt x="454" y="577"/>
                  </a:lnTo>
                  <a:lnTo>
                    <a:pt x="441" y="584"/>
                  </a:lnTo>
                  <a:lnTo>
                    <a:pt x="428" y="590"/>
                  </a:lnTo>
                  <a:lnTo>
                    <a:pt x="414" y="596"/>
                  </a:lnTo>
                  <a:lnTo>
                    <a:pt x="400" y="601"/>
                  </a:lnTo>
                  <a:lnTo>
                    <a:pt x="385" y="605"/>
                  </a:lnTo>
                  <a:lnTo>
                    <a:pt x="370" y="608"/>
                  </a:lnTo>
                  <a:lnTo>
                    <a:pt x="355" y="611"/>
                  </a:lnTo>
                  <a:lnTo>
                    <a:pt x="340" y="613"/>
                  </a:lnTo>
                  <a:lnTo>
                    <a:pt x="324" y="614"/>
                  </a:lnTo>
                  <a:lnTo>
                    <a:pt x="309" y="614"/>
                  </a:lnTo>
                  <a:lnTo>
                    <a:pt x="292" y="614"/>
                  </a:lnTo>
                  <a:lnTo>
                    <a:pt x="276" y="613"/>
                  </a:lnTo>
                  <a:lnTo>
                    <a:pt x="261" y="611"/>
                  </a:lnTo>
                  <a:lnTo>
                    <a:pt x="246" y="608"/>
                  </a:lnTo>
                  <a:lnTo>
                    <a:pt x="231" y="605"/>
                  </a:lnTo>
                  <a:lnTo>
                    <a:pt x="217" y="601"/>
                  </a:lnTo>
                  <a:lnTo>
                    <a:pt x="202" y="596"/>
                  </a:lnTo>
                  <a:lnTo>
                    <a:pt x="188" y="590"/>
                  </a:lnTo>
                  <a:lnTo>
                    <a:pt x="175" y="584"/>
                  </a:lnTo>
                  <a:lnTo>
                    <a:pt x="162" y="577"/>
                  </a:lnTo>
                  <a:lnTo>
                    <a:pt x="149" y="570"/>
                  </a:lnTo>
                  <a:lnTo>
                    <a:pt x="136" y="562"/>
                  </a:lnTo>
                  <a:lnTo>
                    <a:pt x="124" y="553"/>
                  </a:lnTo>
                  <a:lnTo>
                    <a:pt x="113" y="544"/>
                  </a:lnTo>
                  <a:lnTo>
                    <a:pt x="102" y="535"/>
                  </a:lnTo>
                  <a:lnTo>
                    <a:pt x="91" y="525"/>
                  </a:lnTo>
                  <a:lnTo>
                    <a:pt x="81" y="514"/>
                  </a:lnTo>
                  <a:lnTo>
                    <a:pt x="71" y="503"/>
                  </a:lnTo>
                  <a:lnTo>
                    <a:pt x="62" y="491"/>
                  </a:lnTo>
                  <a:lnTo>
                    <a:pt x="54" y="479"/>
                  </a:lnTo>
                  <a:lnTo>
                    <a:pt x="46" y="467"/>
                  </a:lnTo>
                  <a:lnTo>
                    <a:pt x="38" y="454"/>
                  </a:lnTo>
                  <a:lnTo>
                    <a:pt x="32" y="441"/>
                  </a:lnTo>
                  <a:lnTo>
                    <a:pt x="26" y="427"/>
                  </a:lnTo>
                  <a:lnTo>
                    <a:pt x="20" y="413"/>
                  </a:lnTo>
                  <a:lnTo>
                    <a:pt x="15" y="399"/>
                  </a:lnTo>
                  <a:lnTo>
                    <a:pt x="11" y="385"/>
                  </a:lnTo>
                  <a:lnTo>
                    <a:pt x="8" y="370"/>
                  </a:lnTo>
                  <a:lnTo>
                    <a:pt x="5" y="355"/>
                  </a:lnTo>
                  <a:lnTo>
                    <a:pt x="3" y="340"/>
                  </a:lnTo>
                  <a:lnTo>
                    <a:pt x="2" y="324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8" name="Freeform 303"/>
            <p:cNvSpPr>
              <a:spLocks noEditPoints="1"/>
            </p:cNvSpPr>
            <p:nvPr/>
          </p:nvSpPr>
          <p:spPr bwMode="auto">
            <a:xfrm>
              <a:off x="2592" y="2080"/>
              <a:ext cx="544" cy="543"/>
            </a:xfrm>
            <a:custGeom>
              <a:avLst/>
              <a:gdLst>
                <a:gd name="T0" fmla="*/ 4 w 614"/>
                <a:gd name="T1" fmla="*/ 170 h 613"/>
                <a:gd name="T2" fmla="*/ 21 w 614"/>
                <a:gd name="T3" fmla="*/ 120 h 613"/>
                <a:gd name="T4" fmla="*/ 49 w 614"/>
                <a:gd name="T5" fmla="*/ 78 h 613"/>
                <a:gd name="T6" fmla="*/ 86 w 614"/>
                <a:gd name="T7" fmla="*/ 43 h 613"/>
                <a:gd name="T8" fmla="*/ 130 w 614"/>
                <a:gd name="T9" fmla="*/ 17 h 613"/>
                <a:gd name="T10" fmla="*/ 181 w 614"/>
                <a:gd name="T11" fmla="*/ 4 h 613"/>
                <a:gd name="T12" fmla="*/ 236 w 614"/>
                <a:gd name="T13" fmla="*/ 2 h 613"/>
                <a:gd name="T14" fmla="*/ 287 w 614"/>
                <a:gd name="T15" fmla="*/ 13 h 613"/>
                <a:gd name="T16" fmla="*/ 333 w 614"/>
                <a:gd name="T17" fmla="*/ 36 h 613"/>
                <a:gd name="T18" fmla="*/ 371 w 614"/>
                <a:gd name="T19" fmla="*/ 70 h 613"/>
                <a:gd name="T20" fmla="*/ 401 w 614"/>
                <a:gd name="T21" fmla="*/ 112 h 613"/>
                <a:gd name="T22" fmla="*/ 420 w 614"/>
                <a:gd name="T23" fmla="*/ 160 h 613"/>
                <a:gd name="T24" fmla="*/ 427 w 614"/>
                <a:gd name="T25" fmla="*/ 213 h 613"/>
                <a:gd name="T26" fmla="*/ 420 w 614"/>
                <a:gd name="T27" fmla="*/ 267 h 613"/>
                <a:gd name="T28" fmla="*/ 401 w 614"/>
                <a:gd name="T29" fmla="*/ 314 h 613"/>
                <a:gd name="T30" fmla="*/ 371 w 614"/>
                <a:gd name="T31" fmla="*/ 356 h 613"/>
                <a:gd name="T32" fmla="*/ 333 w 614"/>
                <a:gd name="T33" fmla="*/ 390 h 613"/>
                <a:gd name="T34" fmla="*/ 287 w 614"/>
                <a:gd name="T35" fmla="*/ 414 h 613"/>
                <a:gd name="T36" fmla="*/ 236 w 614"/>
                <a:gd name="T37" fmla="*/ 425 h 613"/>
                <a:gd name="T38" fmla="*/ 181 w 614"/>
                <a:gd name="T39" fmla="*/ 423 h 613"/>
                <a:gd name="T40" fmla="*/ 130 w 614"/>
                <a:gd name="T41" fmla="*/ 409 h 613"/>
                <a:gd name="T42" fmla="*/ 86 w 614"/>
                <a:gd name="T43" fmla="*/ 384 h 613"/>
                <a:gd name="T44" fmla="*/ 49 w 614"/>
                <a:gd name="T45" fmla="*/ 349 h 613"/>
                <a:gd name="T46" fmla="*/ 21 w 614"/>
                <a:gd name="T47" fmla="*/ 306 h 613"/>
                <a:gd name="T48" fmla="*/ 4 w 614"/>
                <a:gd name="T49" fmla="*/ 257 h 613"/>
                <a:gd name="T50" fmla="*/ 2 w 614"/>
                <a:gd name="T51" fmla="*/ 213 h 613"/>
                <a:gd name="T52" fmla="*/ 8 w 614"/>
                <a:gd name="T53" fmla="*/ 160 h 613"/>
                <a:gd name="T54" fmla="*/ 27 w 614"/>
                <a:gd name="T55" fmla="*/ 112 h 613"/>
                <a:gd name="T56" fmla="*/ 57 w 614"/>
                <a:gd name="T57" fmla="*/ 70 h 613"/>
                <a:gd name="T58" fmla="*/ 94 w 614"/>
                <a:gd name="T59" fmla="*/ 38 h 613"/>
                <a:gd name="T60" fmla="*/ 141 w 614"/>
                <a:gd name="T61" fmla="*/ 14 h 613"/>
                <a:gd name="T62" fmla="*/ 191 w 614"/>
                <a:gd name="T63" fmla="*/ 3 h 613"/>
                <a:gd name="T64" fmla="*/ 246 w 614"/>
                <a:gd name="T65" fmla="*/ 4 h 613"/>
                <a:gd name="T66" fmla="*/ 296 w 614"/>
                <a:gd name="T67" fmla="*/ 18 h 613"/>
                <a:gd name="T68" fmla="*/ 341 w 614"/>
                <a:gd name="T69" fmla="*/ 43 h 613"/>
                <a:gd name="T70" fmla="*/ 377 w 614"/>
                <a:gd name="T71" fmla="*/ 78 h 613"/>
                <a:gd name="T72" fmla="*/ 405 w 614"/>
                <a:gd name="T73" fmla="*/ 120 h 613"/>
                <a:gd name="T74" fmla="*/ 422 w 614"/>
                <a:gd name="T75" fmla="*/ 170 h 613"/>
                <a:gd name="T76" fmla="*/ 425 w 614"/>
                <a:gd name="T77" fmla="*/ 224 h 613"/>
                <a:gd name="T78" fmla="*/ 416 w 614"/>
                <a:gd name="T79" fmla="*/ 277 h 613"/>
                <a:gd name="T80" fmla="*/ 395 w 614"/>
                <a:gd name="T81" fmla="*/ 323 h 613"/>
                <a:gd name="T82" fmla="*/ 363 w 614"/>
                <a:gd name="T83" fmla="*/ 363 h 613"/>
                <a:gd name="T84" fmla="*/ 324 w 614"/>
                <a:gd name="T85" fmla="*/ 395 h 613"/>
                <a:gd name="T86" fmla="*/ 277 w 614"/>
                <a:gd name="T87" fmla="*/ 415 h 613"/>
                <a:gd name="T88" fmla="*/ 224 w 614"/>
                <a:gd name="T89" fmla="*/ 424 h 613"/>
                <a:gd name="T90" fmla="*/ 170 w 614"/>
                <a:gd name="T91" fmla="*/ 422 h 613"/>
                <a:gd name="T92" fmla="*/ 120 w 614"/>
                <a:gd name="T93" fmla="*/ 405 h 613"/>
                <a:gd name="T94" fmla="*/ 79 w 614"/>
                <a:gd name="T95" fmla="*/ 376 h 613"/>
                <a:gd name="T96" fmla="*/ 43 w 614"/>
                <a:gd name="T97" fmla="*/ 340 h 613"/>
                <a:gd name="T98" fmla="*/ 18 w 614"/>
                <a:gd name="T99" fmla="*/ 296 h 613"/>
                <a:gd name="T100" fmla="*/ 4 w 614"/>
                <a:gd name="T101" fmla="*/ 246 h 6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4"/>
                <a:gd name="T154" fmla="*/ 0 h 613"/>
                <a:gd name="T155" fmla="*/ 614 w 614"/>
                <a:gd name="T156" fmla="*/ 613 h 6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4" h="613">
                  <a:moveTo>
                    <a:pt x="0" y="306"/>
                  </a:moveTo>
                  <a:lnTo>
                    <a:pt x="1" y="290"/>
                  </a:lnTo>
                  <a:lnTo>
                    <a:pt x="2" y="275"/>
                  </a:lnTo>
                  <a:lnTo>
                    <a:pt x="4" y="260"/>
                  </a:lnTo>
                  <a:lnTo>
                    <a:pt x="7" y="245"/>
                  </a:lnTo>
                  <a:lnTo>
                    <a:pt x="10" y="230"/>
                  </a:lnTo>
                  <a:lnTo>
                    <a:pt x="14" y="215"/>
                  </a:lnTo>
                  <a:lnTo>
                    <a:pt x="19" y="201"/>
                  </a:lnTo>
                  <a:lnTo>
                    <a:pt x="25" y="187"/>
                  </a:lnTo>
                  <a:lnTo>
                    <a:pt x="31" y="174"/>
                  </a:lnTo>
                  <a:lnTo>
                    <a:pt x="37" y="160"/>
                  </a:lnTo>
                  <a:lnTo>
                    <a:pt x="45" y="148"/>
                  </a:lnTo>
                  <a:lnTo>
                    <a:pt x="53" y="135"/>
                  </a:lnTo>
                  <a:lnTo>
                    <a:pt x="61" y="123"/>
                  </a:lnTo>
                  <a:lnTo>
                    <a:pt x="70" y="112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2"/>
                  </a:lnTo>
                  <a:lnTo>
                    <a:pt x="148" y="44"/>
                  </a:lnTo>
                  <a:lnTo>
                    <a:pt x="161" y="37"/>
                  </a:lnTo>
                  <a:lnTo>
                    <a:pt x="174" y="30"/>
                  </a:lnTo>
                  <a:lnTo>
                    <a:pt x="187" y="24"/>
                  </a:lnTo>
                  <a:lnTo>
                    <a:pt x="201" y="19"/>
                  </a:lnTo>
                  <a:lnTo>
                    <a:pt x="216" y="14"/>
                  </a:lnTo>
                  <a:lnTo>
                    <a:pt x="230" y="10"/>
                  </a:lnTo>
                  <a:lnTo>
                    <a:pt x="245" y="6"/>
                  </a:lnTo>
                  <a:lnTo>
                    <a:pt x="260" y="4"/>
                  </a:lnTo>
                  <a:lnTo>
                    <a:pt x="275" y="2"/>
                  </a:lnTo>
                  <a:lnTo>
                    <a:pt x="291" y="1"/>
                  </a:lnTo>
                  <a:lnTo>
                    <a:pt x="308" y="0"/>
                  </a:lnTo>
                  <a:lnTo>
                    <a:pt x="323" y="1"/>
                  </a:lnTo>
                  <a:lnTo>
                    <a:pt x="339" y="2"/>
                  </a:lnTo>
                  <a:lnTo>
                    <a:pt x="354" y="4"/>
                  </a:lnTo>
                  <a:lnTo>
                    <a:pt x="369" y="6"/>
                  </a:lnTo>
                  <a:lnTo>
                    <a:pt x="384" y="10"/>
                  </a:lnTo>
                  <a:lnTo>
                    <a:pt x="399" y="14"/>
                  </a:lnTo>
                  <a:lnTo>
                    <a:pt x="413" y="19"/>
                  </a:lnTo>
                  <a:lnTo>
                    <a:pt x="427" y="24"/>
                  </a:lnTo>
                  <a:lnTo>
                    <a:pt x="440" y="30"/>
                  </a:lnTo>
                  <a:lnTo>
                    <a:pt x="453" y="37"/>
                  </a:lnTo>
                  <a:lnTo>
                    <a:pt x="466" y="44"/>
                  </a:lnTo>
                  <a:lnTo>
                    <a:pt x="479" y="52"/>
                  </a:lnTo>
                  <a:lnTo>
                    <a:pt x="491" y="61"/>
                  </a:lnTo>
                  <a:lnTo>
                    <a:pt x="502" y="70"/>
                  </a:lnTo>
                  <a:lnTo>
                    <a:pt x="513" y="80"/>
                  </a:lnTo>
                  <a:lnTo>
                    <a:pt x="524" y="90"/>
                  </a:lnTo>
                  <a:lnTo>
                    <a:pt x="534" y="100"/>
                  </a:lnTo>
                  <a:lnTo>
                    <a:pt x="544" y="112"/>
                  </a:lnTo>
                  <a:lnTo>
                    <a:pt x="553" y="123"/>
                  </a:lnTo>
                  <a:lnTo>
                    <a:pt x="561" y="135"/>
                  </a:lnTo>
                  <a:lnTo>
                    <a:pt x="569" y="148"/>
                  </a:lnTo>
                  <a:lnTo>
                    <a:pt x="577" y="160"/>
                  </a:lnTo>
                  <a:lnTo>
                    <a:pt x="583" y="174"/>
                  </a:lnTo>
                  <a:lnTo>
                    <a:pt x="590" y="187"/>
                  </a:lnTo>
                  <a:lnTo>
                    <a:pt x="595" y="201"/>
                  </a:lnTo>
                  <a:lnTo>
                    <a:pt x="600" y="215"/>
                  </a:lnTo>
                  <a:lnTo>
                    <a:pt x="604" y="230"/>
                  </a:lnTo>
                  <a:lnTo>
                    <a:pt x="607" y="245"/>
                  </a:lnTo>
                  <a:lnTo>
                    <a:pt x="610" y="260"/>
                  </a:lnTo>
                  <a:lnTo>
                    <a:pt x="612" y="275"/>
                  </a:lnTo>
                  <a:lnTo>
                    <a:pt x="613" y="290"/>
                  </a:lnTo>
                  <a:lnTo>
                    <a:pt x="614" y="306"/>
                  </a:lnTo>
                  <a:lnTo>
                    <a:pt x="613" y="323"/>
                  </a:lnTo>
                  <a:lnTo>
                    <a:pt x="612" y="339"/>
                  </a:lnTo>
                  <a:lnTo>
                    <a:pt x="610" y="354"/>
                  </a:lnTo>
                  <a:lnTo>
                    <a:pt x="607" y="369"/>
                  </a:lnTo>
                  <a:lnTo>
                    <a:pt x="604" y="384"/>
                  </a:lnTo>
                  <a:lnTo>
                    <a:pt x="600" y="398"/>
                  </a:lnTo>
                  <a:lnTo>
                    <a:pt x="595" y="412"/>
                  </a:lnTo>
                  <a:lnTo>
                    <a:pt x="590" y="426"/>
                  </a:lnTo>
                  <a:lnTo>
                    <a:pt x="583" y="440"/>
                  </a:lnTo>
                  <a:lnTo>
                    <a:pt x="577" y="453"/>
                  </a:lnTo>
                  <a:lnTo>
                    <a:pt x="569" y="466"/>
                  </a:lnTo>
                  <a:lnTo>
                    <a:pt x="561" y="478"/>
                  </a:lnTo>
                  <a:lnTo>
                    <a:pt x="553" y="490"/>
                  </a:lnTo>
                  <a:lnTo>
                    <a:pt x="544" y="502"/>
                  </a:lnTo>
                  <a:lnTo>
                    <a:pt x="534" y="513"/>
                  </a:lnTo>
                  <a:lnTo>
                    <a:pt x="524" y="524"/>
                  </a:lnTo>
                  <a:lnTo>
                    <a:pt x="513" y="534"/>
                  </a:lnTo>
                  <a:lnTo>
                    <a:pt x="502" y="543"/>
                  </a:lnTo>
                  <a:lnTo>
                    <a:pt x="491" y="552"/>
                  </a:lnTo>
                  <a:lnTo>
                    <a:pt x="479" y="561"/>
                  </a:lnTo>
                  <a:lnTo>
                    <a:pt x="466" y="569"/>
                  </a:lnTo>
                  <a:lnTo>
                    <a:pt x="453" y="576"/>
                  </a:lnTo>
                  <a:lnTo>
                    <a:pt x="440" y="583"/>
                  </a:lnTo>
                  <a:lnTo>
                    <a:pt x="427" y="589"/>
                  </a:lnTo>
                  <a:lnTo>
                    <a:pt x="413" y="595"/>
                  </a:lnTo>
                  <a:lnTo>
                    <a:pt x="399" y="600"/>
                  </a:lnTo>
                  <a:lnTo>
                    <a:pt x="384" y="604"/>
                  </a:lnTo>
                  <a:lnTo>
                    <a:pt x="369" y="607"/>
                  </a:lnTo>
                  <a:lnTo>
                    <a:pt x="354" y="610"/>
                  </a:lnTo>
                  <a:lnTo>
                    <a:pt x="339" y="612"/>
                  </a:lnTo>
                  <a:lnTo>
                    <a:pt x="323" y="613"/>
                  </a:lnTo>
                  <a:lnTo>
                    <a:pt x="308" y="613"/>
                  </a:lnTo>
                  <a:lnTo>
                    <a:pt x="291" y="613"/>
                  </a:lnTo>
                  <a:lnTo>
                    <a:pt x="275" y="612"/>
                  </a:lnTo>
                  <a:lnTo>
                    <a:pt x="260" y="610"/>
                  </a:lnTo>
                  <a:lnTo>
                    <a:pt x="245" y="607"/>
                  </a:lnTo>
                  <a:lnTo>
                    <a:pt x="230" y="604"/>
                  </a:lnTo>
                  <a:lnTo>
                    <a:pt x="216" y="600"/>
                  </a:lnTo>
                  <a:lnTo>
                    <a:pt x="201" y="595"/>
                  </a:lnTo>
                  <a:lnTo>
                    <a:pt x="187" y="589"/>
                  </a:lnTo>
                  <a:lnTo>
                    <a:pt x="174" y="583"/>
                  </a:lnTo>
                  <a:lnTo>
                    <a:pt x="161" y="576"/>
                  </a:lnTo>
                  <a:lnTo>
                    <a:pt x="148" y="569"/>
                  </a:lnTo>
                  <a:lnTo>
                    <a:pt x="135" y="561"/>
                  </a:lnTo>
                  <a:lnTo>
                    <a:pt x="123" y="552"/>
                  </a:lnTo>
                  <a:lnTo>
                    <a:pt x="112" y="543"/>
                  </a:lnTo>
                  <a:lnTo>
                    <a:pt x="101" y="534"/>
                  </a:lnTo>
                  <a:lnTo>
                    <a:pt x="90" y="524"/>
                  </a:lnTo>
                  <a:lnTo>
                    <a:pt x="80" y="513"/>
                  </a:lnTo>
                  <a:lnTo>
                    <a:pt x="70" y="502"/>
                  </a:lnTo>
                  <a:lnTo>
                    <a:pt x="61" y="490"/>
                  </a:lnTo>
                  <a:lnTo>
                    <a:pt x="53" y="478"/>
                  </a:lnTo>
                  <a:lnTo>
                    <a:pt x="45" y="466"/>
                  </a:lnTo>
                  <a:lnTo>
                    <a:pt x="37" y="453"/>
                  </a:lnTo>
                  <a:lnTo>
                    <a:pt x="31" y="440"/>
                  </a:lnTo>
                  <a:lnTo>
                    <a:pt x="25" y="426"/>
                  </a:lnTo>
                  <a:lnTo>
                    <a:pt x="19" y="412"/>
                  </a:lnTo>
                  <a:lnTo>
                    <a:pt x="14" y="398"/>
                  </a:lnTo>
                  <a:lnTo>
                    <a:pt x="10" y="384"/>
                  </a:lnTo>
                  <a:lnTo>
                    <a:pt x="7" y="369"/>
                  </a:lnTo>
                  <a:lnTo>
                    <a:pt x="4" y="354"/>
                  </a:lnTo>
                  <a:lnTo>
                    <a:pt x="2" y="339"/>
                  </a:lnTo>
                  <a:lnTo>
                    <a:pt x="1" y="323"/>
                  </a:lnTo>
                  <a:lnTo>
                    <a:pt x="0" y="306"/>
                  </a:lnTo>
                  <a:close/>
                  <a:moveTo>
                    <a:pt x="2" y="306"/>
                  </a:moveTo>
                  <a:lnTo>
                    <a:pt x="2" y="291"/>
                  </a:lnTo>
                  <a:lnTo>
                    <a:pt x="3" y="275"/>
                  </a:lnTo>
                  <a:lnTo>
                    <a:pt x="5" y="260"/>
                  </a:lnTo>
                  <a:lnTo>
                    <a:pt x="8" y="245"/>
                  </a:lnTo>
                  <a:lnTo>
                    <a:pt x="11" y="230"/>
                  </a:lnTo>
                  <a:lnTo>
                    <a:pt x="16" y="216"/>
                  </a:lnTo>
                  <a:lnTo>
                    <a:pt x="20" y="201"/>
                  </a:lnTo>
                  <a:lnTo>
                    <a:pt x="26" y="188"/>
                  </a:lnTo>
                  <a:lnTo>
                    <a:pt x="32" y="174"/>
                  </a:lnTo>
                  <a:lnTo>
                    <a:pt x="39" y="161"/>
                  </a:lnTo>
                  <a:lnTo>
                    <a:pt x="46" y="148"/>
                  </a:lnTo>
                  <a:lnTo>
                    <a:pt x="54" y="136"/>
                  </a:lnTo>
                  <a:lnTo>
                    <a:pt x="62" y="124"/>
                  </a:lnTo>
                  <a:lnTo>
                    <a:pt x="71" y="112"/>
                  </a:lnTo>
                  <a:lnTo>
                    <a:pt x="81" y="101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9" y="46"/>
                  </a:lnTo>
                  <a:lnTo>
                    <a:pt x="161" y="38"/>
                  </a:lnTo>
                  <a:lnTo>
                    <a:pt x="174" y="32"/>
                  </a:lnTo>
                  <a:lnTo>
                    <a:pt x="188" y="26"/>
                  </a:lnTo>
                  <a:lnTo>
                    <a:pt x="202" y="20"/>
                  </a:lnTo>
                  <a:lnTo>
                    <a:pt x="216" y="15"/>
                  </a:lnTo>
                  <a:lnTo>
                    <a:pt x="230" y="11"/>
                  </a:lnTo>
                  <a:lnTo>
                    <a:pt x="245" y="8"/>
                  </a:lnTo>
                  <a:lnTo>
                    <a:pt x="260" y="5"/>
                  </a:lnTo>
                  <a:lnTo>
                    <a:pt x="275" y="3"/>
                  </a:lnTo>
                  <a:lnTo>
                    <a:pt x="291" y="2"/>
                  </a:lnTo>
                  <a:lnTo>
                    <a:pt x="308" y="2"/>
                  </a:lnTo>
                  <a:lnTo>
                    <a:pt x="323" y="2"/>
                  </a:lnTo>
                  <a:lnTo>
                    <a:pt x="339" y="3"/>
                  </a:lnTo>
                  <a:lnTo>
                    <a:pt x="354" y="5"/>
                  </a:lnTo>
                  <a:lnTo>
                    <a:pt x="369" y="8"/>
                  </a:lnTo>
                  <a:lnTo>
                    <a:pt x="384" y="11"/>
                  </a:lnTo>
                  <a:lnTo>
                    <a:pt x="398" y="15"/>
                  </a:lnTo>
                  <a:lnTo>
                    <a:pt x="412" y="20"/>
                  </a:lnTo>
                  <a:lnTo>
                    <a:pt x="426" y="26"/>
                  </a:lnTo>
                  <a:lnTo>
                    <a:pt x="440" y="32"/>
                  </a:lnTo>
                  <a:lnTo>
                    <a:pt x="453" y="38"/>
                  </a:lnTo>
                  <a:lnTo>
                    <a:pt x="466" y="46"/>
                  </a:lnTo>
                  <a:lnTo>
                    <a:pt x="478" y="54"/>
                  </a:lnTo>
                  <a:lnTo>
                    <a:pt x="490" y="62"/>
                  </a:lnTo>
                  <a:lnTo>
                    <a:pt x="501" y="71"/>
                  </a:lnTo>
                  <a:lnTo>
                    <a:pt x="512" y="81"/>
                  </a:lnTo>
                  <a:lnTo>
                    <a:pt x="523" y="91"/>
                  </a:lnTo>
                  <a:lnTo>
                    <a:pt x="533" y="101"/>
                  </a:lnTo>
                  <a:lnTo>
                    <a:pt x="543" y="112"/>
                  </a:lnTo>
                  <a:lnTo>
                    <a:pt x="552" y="124"/>
                  </a:lnTo>
                  <a:lnTo>
                    <a:pt x="560" y="136"/>
                  </a:lnTo>
                  <a:lnTo>
                    <a:pt x="568" y="148"/>
                  </a:lnTo>
                  <a:lnTo>
                    <a:pt x="575" y="161"/>
                  </a:lnTo>
                  <a:lnTo>
                    <a:pt x="582" y="174"/>
                  </a:lnTo>
                  <a:lnTo>
                    <a:pt x="588" y="188"/>
                  </a:lnTo>
                  <a:lnTo>
                    <a:pt x="594" y="201"/>
                  </a:lnTo>
                  <a:lnTo>
                    <a:pt x="598" y="216"/>
                  </a:lnTo>
                  <a:lnTo>
                    <a:pt x="603" y="230"/>
                  </a:lnTo>
                  <a:lnTo>
                    <a:pt x="606" y="245"/>
                  </a:lnTo>
                  <a:lnTo>
                    <a:pt x="609" y="260"/>
                  </a:lnTo>
                  <a:lnTo>
                    <a:pt x="611" y="275"/>
                  </a:lnTo>
                  <a:lnTo>
                    <a:pt x="612" y="291"/>
                  </a:lnTo>
                  <a:lnTo>
                    <a:pt x="612" y="306"/>
                  </a:lnTo>
                  <a:lnTo>
                    <a:pt x="612" y="323"/>
                  </a:lnTo>
                  <a:lnTo>
                    <a:pt x="611" y="338"/>
                  </a:lnTo>
                  <a:lnTo>
                    <a:pt x="609" y="354"/>
                  </a:lnTo>
                  <a:lnTo>
                    <a:pt x="606" y="369"/>
                  </a:lnTo>
                  <a:lnTo>
                    <a:pt x="603" y="383"/>
                  </a:lnTo>
                  <a:lnTo>
                    <a:pt x="598" y="398"/>
                  </a:lnTo>
                  <a:lnTo>
                    <a:pt x="594" y="412"/>
                  </a:lnTo>
                  <a:lnTo>
                    <a:pt x="588" y="426"/>
                  </a:lnTo>
                  <a:lnTo>
                    <a:pt x="582" y="439"/>
                  </a:lnTo>
                  <a:lnTo>
                    <a:pt x="575" y="452"/>
                  </a:lnTo>
                  <a:lnTo>
                    <a:pt x="568" y="465"/>
                  </a:lnTo>
                  <a:lnTo>
                    <a:pt x="560" y="478"/>
                  </a:lnTo>
                  <a:lnTo>
                    <a:pt x="552" y="489"/>
                  </a:lnTo>
                  <a:lnTo>
                    <a:pt x="543" y="501"/>
                  </a:lnTo>
                  <a:lnTo>
                    <a:pt x="533" y="512"/>
                  </a:lnTo>
                  <a:lnTo>
                    <a:pt x="523" y="523"/>
                  </a:lnTo>
                  <a:lnTo>
                    <a:pt x="512" y="533"/>
                  </a:lnTo>
                  <a:lnTo>
                    <a:pt x="501" y="542"/>
                  </a:lnTo>
                  <a:lnTo>
                    <a:pt x="490" y="551"/>
                  </a:lnTo>
                  <a:lnTo>
                    <a:pt x="478" y="560"/>
                  </a:lnTo>
                  <a:lnTo>
                    <a:pt x="466" y="568"/>
                  </a:lnTo>
                  <a:lnTo>
                    <a:pt x="453" y="575"/>
                  </a:lnTo>
                  <a:lnTo>
                    <a:pt x="440" y="582"/>
                  </a:lnTo>
                  <a:lnTo>
                    <a:pt x="426" y="588"/>
                  </a:lnTo>
                  <a:lnTo>
                    <a:pt x="412" y="593"/>
                  </a:lnTo>
                  <a:lnTo>
                    <a:pt x="398" y="598"/>
                  </a:lnTo>
                  <a:lnTo>
                    <a:pt x="384" y="602"/>
                  </a:lnTo>
                  <a:lnTo>
                    <a:pt x="369" y="606"/>
                  </a:lnTo>
                  <a:lnTo>
                    <a:pt x="354" y="608"/>
                  </a:lnTo>
                  <a:lnTo>
                    <a:pt x="339" y="610"/>
                  </a:lnTo>
                  <a:lnTo>
                    <a:pt x="323" y="611"/>
                  </a:lnTo>
                  <a:lnTo>
                    <a:pt x="308" y="612"/>
                  </a:lnTo>
                  <a:lnTo>
                    <a:pt x="291" y="611"/>
                  </a:lnTo>
                  <a:lnTo>
                    <a:pt x="275" y="610"/>
                  </a:lnTo>
                  <a:lnTo>
                    <a:pt x="260" y="608"/>
                  </a:lnTo>
                  <a:lnTo>
                    <a:pt x="245" y="606"/>
                  </a:lnTo>
                  <a:lnTo>
                    <a:pt x="230" y="602"/>
                  </a:lnTo>
                  <a:lnTo>
                    <a:pt x="216" y="598"/>
                  </a:lnTo>
                  <a:lnTo>
                    <a:pt x="202" y="593"/>
                  </a:lnTo>
                  <a:lnTo>
                    <a:pt x="188" y="588"/>
                  </a:lnTo>
                  <a:lnTo>
                    <a:pt x="174" y="582"/>
                  </a:lnTo>
                  <a:lnTo>
                    <a:pt x="161" y="575"/>
                  </a:lnTo>
                  <a:lnTo>
                    <a:pt x="149" y="568"/>
                  </a:lnTo>
                  <a:lnTo>
                    <a:pt x="136" y="560"/>
                  </a:lnTo>
                  <a:lnTo>
                    <a:pt x="124" y="551"/>
                  </a:lnTo>
                  <a:lnTo>
                    <a:pt x="113" y="542"/>
                  </a:lnTo>
                  <a:lnTo>
                    <a:pt x="102" y="533"/>
                  </a:lnTo>
                  <a:lnTo>
                    <a:pt x="91" y="523"/>
                  </a:lnTo>
                  <a:lnTo>
                    <a:pt x="81" y="512"/>
                  </a:lnTo>
                  <a:lnTo>
                    <a:pt x="71" y="501"/>
                  </a:lnTo>
                  <a:lnTo>
                    <a:pt x="62" y="489"/>
                  </a:lnTo>
                  <a:lnTo>
                    <a:pt x="54" y="478"/>
                  </a:lnTo>
                  <a:lnTo>
                    <a:pt x="46" y="465"/>
                  </a:lnTo>
                  <a:lnTo>
                    <a:pt x="39" y="452"/>
                  </a:lnTo>
                  <a:lnTo>
                    <a:pt x="32" y="439"/>
                  </a:lnTo>
                  <a:lnTo>
                    <a:pt x="26" y="426"/>
                  </a:lnTo>
                  <a:lnTo>
                    <a:pt x="20" y="412"/>
                  </a:lnTo>
                  <a:lnTo>
                    <a:pt x="16" y="398"/>
                  </a:lnTo>
                  <a:lnTo>
                    <a:pt x="11" y="383"/>
                  </a:lnTo>
                  <a:lnTo>
                    <a:pt x="8" y="369"/>
                  </a:lnTo>
                  <a:lnTo>
                    <a:pt x="5" y="354"/>
                  </a:lnTo>
                  <a:lnTo>
                    <a:pt x="3" y="338"/>
                  </a:lnTo>
                  <a:lnTo>
                    <a:pt x="2" y="323"/>
                  </a:lnTo>
                  <a:lnTo>
                    <a:pt x="2" y="3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9" name="Freeform 304"/>
            <p:cNvSpPr>
              <a:spLocks noEditPoints="1"/>
            </p:cNvSpPr>
            <p:nvPr/>
          </p:nvSpPr>
          <p:spPr bwMode="auto">
            <a:xfrm>
              <a:off x="2594" y="2082"/>
              <a:ext cx="540" cy="540"/>
            </a:xfrm>
            <a:custGeom>
              <a:avLst/>
              <a:gdLst>
                <a:gd name="T0" fmla="*/ 4 w 610"/>
                <a:gd name="T1" fmla="*/ 168 h 610"/>
                <a:gd name="T2" fmla="*/ 21 w 610"/>
                <a:gd name="T3" fmla="*/ 120 h 610"/>
                <a:gd name="T4" fmla="*/ 48 w 610"/>
                <a:gd name="T5" fmla="*/ 76 h 610"/>
                <a:gd name="T6" fmla="*/ 85 w 610"/>
                <a:gd name="T7" fmla="*/ 42 h 610"/>
                <a:gd name="T8" fmla="*/ 129 w 610"/>
                <a:gd name="T9" fmla="*/ 17 h 610"/>
                <a:gd name="T10" fmla="*/ 179 w 610"/>
                <a:gd name="T11" fmla="*/ 3 h 610"/>
                <a:gd name="T12" fmla="*/ 234 w 610"/>
                <a:gd name="T13" fmla="*/ 1 h 610"/>
                <a:gd name="T14" fmla="*/ 284 w 610"/>
                <a:gd name="T15" fmla="*/ 12 h 610"/>
                <a:gd name="T16" fmla="*/ 330 w 610"/>
                <a:gd name="T17" fmla="*/ 36 h 610"/>
                <a:gd name="T18" fmla="*/ 368 w 610"/>
                <a:gd name="T19" fmla="*/ 69 h 610"/>
                <a:gd name="T20" fmla="*/ 397 w 610"/>
                <a:gd name="T21" fmla="*/ 111 h 610"/>
                <a:gd name="T22" fmla="*/ 417 w 610"/>
                <a:gd name="T23" fmla="*/ 158 h 610"/>
                <a:gd name="T24" fmla="*/ 423 w 610"/>
                <a:gd name="T25" fmla="*/ 211 h 610"/>
                <a:gd name="T26" fmla="*/ 417 w 610"/>
                <a:gd name="T27" fmla="*/ 264 h 610"/>
                <a:gd name="T28" fmla="*/ 397 w 610"/>
                <a:gd name="T29" fmla="*/ 312 h 610"/>
                <a:gd name="T30" fmla="*/ 368 w 610"/>
                <a:gd name="T31" fmla="*/ 353 h 610"/>
                <a:gd name="T32" fmla="*/ 330 w 610"/>
                <a:gd name="T33" fmla="*/ 387 h 610"/>
                <a:gd name="T34" fmla="*/ 284 w 610"/>
                <a:gd name="T35" fmla="*/ 410 h 610"/>
                <a:gd name="T36" fmla="*/ 234 w 610"/>
                <a:gd name="T37" fmla="*/ 421 h 610"/>
                <a:gd name="T38" fmla="*/ 179 w 610"/>
                <a:gd name="T39" fmla="*/ 420 h 610"/>
                <a:gd name="T40" fmla="*/ 129 w 610"/>
                <a:gd name="T41" fmla="*/ 406 h 610"/>
                <a:gd name="T42" fmla="*/ 85 w 610"/>
                <a:gd name="T43" fmla="*/ 381 h 610"/>
                <a:gd name="T44" fmla="*/ 48 w 610"/>
                <a:gd name="T45" fmla="*/ 346 h 610"/>
                <a:gd name="T46" fmla="*/ 21 w 610"/>
                <a:gd name="T47" fmla="*/ 304 h 610"/>
                <a:gd name="T48" fmla="*/ 4 w 610"/>
                <a:gd name="T49" fmla="*/ 255 h 610"/>
                <a:gd name="T50" fmla="*/ 1 w 610"/>
                <a:gd name="T51" fmla="*/ 211 h 610"/>
                <a:gd name="T52" fmla="*/ 8 w 610"/>
                <a:gd name="T53" fmla="*/ 158 h 610"/>
                <a:gd name="T54" fmla="*/ 27 w 610"/>
                <a:gd name="T55" fmla="*/ 112 h 610"/>
                <a:gd name="T56" fmla="*/ 56 w 610"/>
                <a:gd name="T57" fmla="*/ 70 h 610"/>
                <a:gd name="T58" fmla="*/ 94 w 610"/>
                <a:gd name="T59" fmla="*/ 37 h 610"/>
                <a:gd name="T60" fmla="*/ 139 w 610"/>
                <a:gd name="T61" fmla="*/ 13 h 610"/>
                <a:gd name="T62" fmla="*/ 190 w 610"/>
                <a:gd name="T63" fmla="*/ 3 h 610"/>
                <a:gd name="T64" fmla="*/ 244 w 610"/>
                <a:gd name="T65" fmla="*/ 4 h 610"/>
                <a:gd name="T66" fmla="*/ 294 w 610"/>
                <a:gd name="T67" fmla="*/ 17 h 610"/>
                <a:gd name="T68" fmla="*/ 338 w 610"/>
                <a:gd name="T69" fmla="*/ 42 h 610"/>
                <a:gd name="T70" fmla="*/ 374 w 610"/>
                <a:gd name="T71" fmla="*/ 77 h 610"/>
                <a:gd name="T72" fmla="*/ 402 w 610"/>
                <a:gd name="T73" fmla="*/ 120 h 610"/>
                <a:gd name="T74" fmla="*/ 419 w 610"/>
                <a:gd name="T75" fmla="*/ 168 h 610"/>
                <a:gd name="T76" fmla="*/ 421 w 610"/>
                <a:gd name="T77" fmla="*/ 222 h 610"/>
                <a:gd name="T78" fmla="*/ 413 w 610"/>
                <a:gd name="T79" fmla="*/ 274 h 610"/>
                <a:gd name="T80" fmla="*/ 392 w 610"/>
                <a:gd name="T81" fmla="*/ 320 h 610"/>
                <a:gd name="T82" fmla="*/ 360 w 610"/>
                <a:gd name="T83" fmla="*/ 360 h 610"/>
                <a:gd name="T84" fmla="*/ 321 w 610"/>
                <a:gd name="T85" fmla="*/ 392 h 610"/>
                <a:gd name="T86" fmla="*/ 275 w 610"/>
                <a:gd name="T87" fmla="*/ 413 h 610"/>
                <a:gd name="T88" fmla="*/ 222 w 610"/>
                <a:gd name="T89" fmla="*/ 421 h 610"/>
                <a:gd name="T90" fmla="*/ 168 w 610"/>
                <a:gd name="T91" fmla="*/ 418 h 610"/>
                <a:gd name="T92" fmla="*/ 120 w 610"/>
                <a:gd name="T93" fmla="*/ 402 h 610"/>
                <a:gd name="T94" fmla="*/ 78 w 610"/>
                <a:gd name="T95" fmla="*/ 374 h 610"/>
                <a:gd name="T96" fmla="*/ 43 w 610"/>
                <a:gd name="T97" fmla="*/ 338 h 610"/>
                <a:gd name="T98" fmla="*/ 17 w 610"/>
                <a:gd name="T99" fmla="*/ 293 h 610"/>
                <a:gd name="T100" fmla="*/ 4 w 610"/>
                <a:gd name="T101" fmla="*/ 243 h 6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0"/>
                <a:gd name="T154" fmla="*/ 0 h 610"/>
                <a:gd name="T155" fmla="*/ 610 w 610"/>
                <a:gd name="T156" fmla="*/ 610 h 6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0" h="610">
                  <a:moveTo>
                    <a:pt x="0" y="304"/>
                  </a:moveTo>
                  <a:lnTo>
                    <a:pt x="0" y="289"/>
                  </a:lnTo>
                  <a:lnTo>
                    <a:pt x="1" y="273"/>
                  </a:lnTo>
                  <a:lnTo>
                    <a:pt x="3" y="258"/>
                  </a:lnTo>
                  <a:lnTo>
                    <a:pt x="6" y="243"/>
                  </a:lnTo>
                  <a:lnTo>
                    <a:pt x="9" y="228"/>
                  </a:lnTo>
                  <a:lnTo>
                    <a:pt x="14" y="214"/>
                  </a:lnTo>
                  <a:lnTo>
                    <a:pt x="18" y="199"/>
                  </a:lnTo>
                  <a:lnTo>
                    <a:pt x="24" y="186"/>
                  </a:lnTo>
                  <a:lnTo>
                    <a:pt x="30" y="172"/>
                  </a:lnTo>
                  <a:lnTo>
                    <a:pt x="37" y="159"/>
                  </a:lnTo>
                  <a:lnTo>
                    <a:pt x="44" y="146"/>
                  </a:lnTo>
                  <a:lnTo>
                    <a:pt x="52" y="134"/>
                  </a:lnTo>
                  <a:lnTo>
                    <a:pt x="60" y="122"/>
                  </a:lnTo>
                  <a:lnTo>
                    <a:pt x="69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100" y="79"/>
                  </a:lnTo>
                  <a:lnTo>
                    <a:pt x="111" y="69"/>
                  </a:lnTo>
                  <a:lnTo>
                    <a:pt x="122" y="60"/>
                  </a:lnTo>
                  <a:lnTo>
                    <a:pt x="134" y="52"/>
                  </a:lnTo>
                  <a:lnTo>
                    <a:pt x="147" y="44"/>
                  </a:lnTo>
                  <a:lnTo>
                    <a:pt x="159" y="36"/>
                  </a:lnTo>
                  <a:lnTo>
                    <a:pt x="172" y="30"/>
                  </a:lnTo>
                  <a:lnTo>
                    <a:pt x="186" y="24"/>
                  </a:lnTo>
                  <a:lnTo>
                    <a:pt x="200" y="18"/>
                  </a:lnTo>
                  <a:lnTo>
                    <a:pt x="214" y="13"/>
                  </a:lnTo>
                  <a:lnTo>
                    <a:pt x="228" y="9"/>
                  </a:lnTo>
                  <a:lnTo>
                    <a:pt x="243" y="6"/>
                  </a:lnTo>
                  <a:lnTo>
                    <a:pt x="258" y="3"/>
                  </a:lnTo>
                  <a:lnTo>
                    <a:pt x="273" y="1"/>
                  </a:lnTo>
                  <a:lnTo>
                    <a:pt x="289" y="0"/>
                  </a:lnTo>
                  <a:lnTo>
                    <a:pt x="306" y="0"/>
                  </a:lnTo>
                  <a:lnTo>
                    <a:pt x="321" y="0"/>
                  </a:lnTo>
                  <a:lnTo>
                    <a:pt x="337" y="1"/>
                  </a:lnTo>
                  <a:lnTo>
                    <a:pt x="352" y="3"/>
                  </a:lnTo>
                  <a:lnTo>
                    <a:pt x="367" y="6"/>
                  </a:lnTo>
                  <a:lnTo>
                    <a:pt x="382" y="9"/>
                  </a:lnTo>
                  <a:lnTo>
                    <a:pt x="396" y="13"/>
                  </a:lnTo>
                  <a:lnTo>
                    <a:pt x="410" y="18"/>
                  </a:lnTo>
                  <a:lnTo>
                    <a:pt x="424" y="24"/>
                  </a:lnTo>
                  <a:lnTo>
                    <a:pt x="438" y="30"/>
                  </a:lnTo>
                  <a:lnTo>
                    <a:pt x="451" y="36"/>
                  </a:lnTo>
                  <a:lnTo>
                    <a:pt x="464" y="44"/>
                  </a:lnTo>
                  <a:lnTo>
                    <a:pt x="476" y="52"/>
                  </a:lnTo>
                  <a:lnTo>
                    <a:pt x="488" y="60"/>
                  </a:lnTo>
                  <a:lnTo>
                    <a:pt x="499" y="69"/>
                  </a:lnTo>
                  <a:lnTo>
                    <a:pt x="510" y="79"/>
                  </a:lnTo>
                  <a:lnTo>
                    <a:pt x="521" y="89"/>
                  </a:lnTo>
                  <a:lnTo>
                    <a:pt x="531" y="99"/>
                  </a:lnTo>
                  <a:lnTo>
                    <a:pt x="541" y="110"/>
                  </a:lnTo>
                  <a:lnTo>
                    <a:pt x="550" y="122"/>
                  </a:lnTo>
                  <a:lnTo>
                    <a:pt x="558" y="134"/>
                  </a:lnTo>
                  <a:lnTo>
                    <a:pt x="566" y="146"/>
                  </a:lnTo>
                  <a:lnTo>
                    <a:pt x="573" y="159"/>
                  </a:lnTo>
                  <a:lnTo>
                    <a:pt x="580" y="172"/>
                  </a:lnTo>
                  <a:lnTo>
                    <a:pt x="586" y="186"/>
                  </a:lnTo>
                  <a:lnTo>
                    <a:pt x="592" y="199"/>
                  </a:lnTo>
                  <a:lnTo>
                    <a:pt x="596" y="214"/>
                  </a:lnTo>
                  <a:lnTo>
                    <a:pt x="601" y="228"/>
                  </a:lnTo>
                  <a:lnTo>
                    <a:pt x="604" y="243"/>
                  </a:lnTo>
                  <a:lnTo>
                    <a:pt x="607" y="258"/>
                  </a:lnTo>
                  <a:lnTo>
                    <a:pt x="609" y="273"/>
                  </a:lnTo>
                  <a:lnTo>
                    <a:pt x="610" y="289"/>
                  </a:lnTo>
                  <a:lnTo>
                    <a:pt x="610" y="304"/>
                  </a:lnTo>
                  <a:lnTo>
                    <a:pt x="610" y="321"/>
                  </a:lnTo>
                  <a:lnTo>
                    <a:pt x="609" y="336"/>
                  </a:lnTo>
                  <a:lnTo>
                    <a:pt x="607" y="352"/>
                  </a:lnTo>
                  <a:lnTo>
                    <a:pt x="604" y="367"/>
                  </a:lnTo>
                  <a:lnTo>
                    <a:pt x="601" y="381"/>
                  </a:lnTo>
                  <a:lnTo>
                    <a:pt x="596" y="396"/>
                  </a:lnTo>
                  <a:lnTo>
                    <a:pt x="592" y="410"/>
                  </a:lnTo>
                  <a:lnTo>
                    <a:pt x="586" y="424"/>
                  </a:lnTo>
                  <a:lnTo>
                    <a:pt x="580" y="437"/>
                  </a:lnTo>
                  <a:lnTo>
                    <a:pt x="573" y="450"/>
                  </a:lnTo>
                  <a:lnTo>
                    <a:pt x="566" y="463"/>
                  </a:lnTo>
                  <a:lnTo>
                    <a:pt x="558" y="476"/>
                  </a:lnTo>
                  <a:lnTo>
                    <a:pt x="550" y="487"/>
                  </a:lnTo>
                  <a:lnTo>
                    <a:pt x="541" y="499"/>
                  </a:lnTo>
                  <a:lnTo>
                    <a:pt x="531" y="510"/>
                  </a:lnTo>
                  <a:lnTo>
                    <a:pt x="521" y="521"/>
                  </a:lnTo>
                  <a:lnTo>
                    <a:pt x="510" y="531"/>
                  </a:lnTo>
                  <a:lnTo>
                    <a:pt x="499" y="540"/>
                  </a:lnTo>
                  <a:lnTo>
                    <a:pt x="488" y="549"/>
                  </a:lnTo>
                  <a:lnTo>
                    <a:pt x="476" y="558"/>
                  </a:lnTo>
                  <a:lnTo>
                    <a:pt x="464" y="566"/>
                  </a:lnTo>
                  <a:lnTo>
                    <a:pt x="451" y="573"/>
                  </a:lnTo>
                  <a:lnTo>
                    <a:pt x="438" y="580"/>
                  </a:lnTo>
                  <a:lnTo>
                    <a:pt x="424" y="586"/>
                  </a:lnTo>
                  <a:lnTo>
                    <a:pt x="410" y="591"/>
                  </a:lnTo>
                  <a:lnTo>
                    <a:pt x="396" y="596"/>
                  </a:lnTo>
                  <a:lnTo>
                    <a:pt x="382" y="600"/>
                  </a:lnTo>
                  <a:lnTo>
                    <a:pt x="367" y="604"/>
                  </a:lnTo>
                  <a:lnTo>
                    <a:pt x="352" y="606"/>
                  </a:lnTo>
                  <a:lnTo>
                    <a:pt x="337" y="608"/>
                  </a:lnTo>
                  <a:lnTo>
                    <a:pt x="321" y="609"/>
                  </a:lnTo>
                  <a:lnTo>
                    <a:pt x="306" y="610"/>
                  </a:lnTo>
                  <a:lnTo>
                    <a:pt x="289" y="609"/>
                  </a:lnTo>
                  <a:lnTo>
                    <a:pt x="273" y="608"/>
                  </a:lnTo>
                  <a:lnTo>
                    <a:pt x="258" y="606"/>
                  </a:lnTo>
                  <a:lnTo>
                    <a:pt x="243" y="604"/>
                  </a:lnTo>
                  <a:lnTo>
                    <a:pt x="228" y="600"/>
                  </a:lnTo>
                  <a:lnTo>
                    <a:pt x="214" y="596"/>
                  </a:lnTo>
                  <a:lnTo>
                    <a:pt x="200" y="591"/>
                  </a:lnTo>
                  <a:lnTo>
                    <a:pt x="186" y="586"/>
                  </a:lnTo>
                  <a:lnTo>
                    <a:pt x="172" y="580"/>
                  </a:lnTo>
                  <a:lnTo>
                    <a:pt x="159" y="573"/>
                  </a:lnTo>
                  <a:lnTo>
                    <a:pt x="147" y="566"/>
                  </a:lnTo>
                  <a:lnTo>
                    <a:pt x="134" y="558"/>
                  </a:lnTo>
                  <a:lnTo>
                    <a:pt x="122" y="549"/>
                  </a:lnTo>
                  <a:lnTo>
                    <a:pt x="111" y="540"/>
                  </a:lnTo>
                  <a:lnTo>
                    <a:pt x="100" y="531"/>
                  </a:lnTo>
                  <a:lnTo>
                    <a:pt x="89" y="521"/>
                  </a:lnTo>
                  <a:lnTo>
                    <a:pt x="79" y="510"/>
                  </a:lnTo>
                  <a:lnTo>
                    <a:pt x="69" y="499"/>
                  </a:lnTo>
                  <a:lnTo>
                    <a:pt x="60" y="487"/>
                  </a:lnTo>
                  <a:lnTo>
                    <a:pt x="52" y="476"/>
                  </a:lnTo>
                  <a:lnTo>
                    <a:pt x="44" y="463"/>
                  </a:lnTo>
                  <a:lnTo>
                    <a:pt x="37" y="450"/>
                  </a:lnTo>
                  <a:lnTo>
                    <a:pt x="30" y="437"/>
                  </a:lnTo>
                  <a:lnTo>
                    <a:pt x="24" y="424"/>
                  </a:lnTo>
                  <a:lnTo>
                    <a:pt x="18" y="410"/>
                  </a:lnTo>
                  <a:lnTo>
                    <a:pt x="14" y="396"/>
                  </a:lnTo>
                  <a:lnTo>
                    <a:pt x="9" y="381"/>
                  </a:lnTo>
                  <a:lnTo>
                    <a:pt x="6" y="367"/>
                  </a:lnTo>
                  <a:lnTo>
                    <a:pt x="3" y="352"/>
                  </a:lnTo>
                  <a:lnTo>
                    <a:pt x="1" y="336"/>
                  </a:lnTo>
                  <a:lnTo>
                    <a:pt x="0" y="321"/>
                  </a:lnTo>
                  <a:lnTo>
                    <a:pt x="0" y="304"/>
                  </a:lnTo>
                  <a:close/>
                  <a:moveTo>
                    <a:pt x="1" y="304"/>
                  </a:moveTo>
                  <a:lnTo>
                    <a:pt x="2" y="289"/>
                  </a:lnTo>
                  <a:lnTo>
                    <a:pt x="3" y="273"/>
                  </a:lnTo>
                  <a:lnTo>
                    <a:pt x="5" y="258"/>
                  </a:lnTo>
                  <a:lnTo>
                    <a:pt x="7" y="243"/>
                  </a:lnTo>
                  <a:lnTo>
                    <a:pt x="11" y="228"/>
                  </a:lnTo>
                  <a:lnTo>
                    <a:pt x="15" y="214"/>
                  </a:lnTo>
                  <a:lnTo>
                    <a:pt x="20" y="200"/>
                  </a:lnTo>
                  <a:lnTo>
                    <a:pt x="25" y="186"/>
                  </a:lnTo>
                  <a:lnTo>
                    <a:pt x="31" y="173"/>
                  </a:lnTo>
                  <a:lnTo>
                    <a:pt x="38" y="160"/>
                  </a:lnTo>
                  <a:lnTo>
                    <a:pt x="45" y="147"/>
                  </a:lnTo>
                  <a:lnTo>
                    <a:pt x="53" y="135"/>
                  </a:lnTo>
                  <a:lnTo>
                    <a:pt x="62" y="123"/>
                  </a:lnTo>
                  <a:lnTo>
                    <a:pt x="71" y="111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60" y="38"/>
                  </a:lnTo>
                  <a:lnTo>
                    <a:pt x="173" y="31"/>
                  </a:lnTo>
                  <a:lnTo>
                    <a:pt x="187" y="25"/>
                  </a:lnTo>
                  <a:lnTo>
                    <a:pt x="200" y="19"/>
                  </a:lnTo>
                  <a:lnTo>
                    <a:pt x="214" y="15"/>
                  </a:lnTo>
                  <a:lnTo>
                    <a:pt x="229" y="11"/>
                  </a:lnTo>
                  <a:lnTo>
                    <a:pt x="243" y="7"/>
                  </a:lnTo>
                  <a:lnTo>
                    <a:pt x="258" y="4"/>
                  </a:lnTo>
                  <a:lnTo>
                    <a:pt x="274" y="3"/>
                  </a:lnTo>
                  <a:lnTo>
                    <a:pt x="289" y="1"/>
                  </a:lnTo>
                  <a:lnTo>
                    <a:pt x="306" y="1"/>
                  </a:lnTo>
                  <a:lnTo>
                    <a:pt x="321" y="1"/>
                  </a:lnTo>
                  <a:lnTo>
                    <a:pt x="337" y="3"/>
                  </a:lnTo>
                  <a:lnTo>
                    <a:pt x="352" y="4"/>
                  </a:lnTo>
                  <a:lnTo>
                    <a:pt x="367" y="7"/>
                  </a:lnTo>
                  <a:lnTo>
                    <a:pt x="381" y="11"/>
                  </a:lnTo>
                  <a:lnTo>
                    <a:pt x="396" y="15"/>
                  </a:lnTo>
                  <a:lnTo>
                    <a:pt x="410" y="19"/>
                  </a:lnTo>
                  <a:lnTo>
                    <a:pt x="424" y="25"/>
                  </a:lnTo>
                  <a:lnTo>
                    <a:pt x="437" y="31"/>
                  </a:lnTo>
                  <a:lnTo>
                    <a:pt x="450" y="38"/>
                  </a:lnTo>
                  <a:lnTo>
                    <a:pt x="463" y="45"/>
                  </a:lnTo>
                  <a:lnTo>
                    <a:pt x="475" y="53"/>
                  </a:lnTo>
                  <a:lnTo>
                    <a:pt x="487" y="61"/>
                  </a:lnTo>
                  <a:lnTo>
                    <a:pt x="498" y="70"/>
                  </a:lnTo>
                  <a:lnTo>
                    <a:pt x="509" y="80"/>
                  </a:lnTo>
                  <a:lnTo>
                    <a:pt x="520" y="90"/>
                  </a:lnTo>
                  <a:lnTo>
                    <a:pt x="530" y="100"/>
                  </a:lnTo>
                  <a:lnTo>
                    <a:pt x="540" y="111"/>
                  </a:lnTo>
                  <a:lnTo>
                    <a:pt x="549" y="123"/>
                  </a:lnTo>
                  <a:lnTo>
                    <a:pt x="557" y="135"/>
                  </a:lnTo>
                  <a:lnTo>
                    <a:pt x="565" y="147"/>
                  </a:lnTo>
                  <a:lnTo>
                    <a:pt x="572" y="160"/>
                  </a:lnTo>
                  <a:lnTo>
                    <a:pt x="579" y="173"/>
                  </a:lnTo>
                  <a:lnTo>
                    <a:pt x="585" y="186"/>
                  </a:lnTo>
                  <a:lnTo>
                    <a:pt x="590" y="200"/>
                  </a:lnTo>
                  <a:lnTo>
                    <a:pt x="595" y="214"/>
                  </a:lnTo>
                  <a:lnTo>
                    <a:pt x="599" y="228"/>
                  </a:lnTo>
                  <a:lnTo>
                    <a:pt x="603" y="243"/>
                  </a:lnTo>
                  <a:lnTo>
                    <a:pt x="605" y="258"/>
                  </a:lnTo>
                  <a:lnTo>
                    <a:pt x="607" y="273"/>
                  </a:lnTo>
                  <a:lnTo>
                    <a:pt x="608" y="289"/>
                  </a:lnTo>
                  <a:lnTo>
                    <a:pt x="609" y="304"/>
                  </a:lnTo>
                  <a:lnTo>
                    <a:pt x="608" y="321"/>
                  </a:lnTo>
                  <a:lnTo>
                    <a:pt x="607" y="336"/>
                  </a:lnTo>
                  <a:lnTo>
                    <a:pt x="605" y="351"/>
                  </a:lnTo>
                  <a:lnTo>
                    <a:pt x="603" y="366"/>
                  </a:lnTo>
                  <a:lnTo>
                    <a:pt x="599" y="381"/>
                  </a:lnTo>
                  <a:lnTo>
                    <a:pt x="595" y="395"/>
                  </a:lnTo>
                  <a:lnTo>
                    <a:pt x="590" y="409"/>
                  </a:lnTo>
                  <a:lnTo>
                    <a:pt x="585" y="423"/>
                  </a:lnTo>
                  <a:lnTo>
                    <a:pt x="579" y="437"/>
                  </a:lnTo>
                  <a:lnTo>
                    <a:pt x="572" y="450"/>
                  </a:lnTo>
                  <a:lnTo>
                    <a:pt x="565" y="462"/>
                  </a:lnTo>
                  <a:lnTo>
                    <a:pt x="557" y="475"/>
                  </a:lnTo>
                  <a:lnTo>
                    <a:pt x="549" y="487"/>
                  </a:lnTo>
                  <a:lnTo>
                    <a:pt x="540" y="498"/>
                  </a:lnTo>
                  <a:lnTo>
                    <a:pt x="530" y="509"/>
                  </a:lnTo>
                  <a:lnTo>
                    <a:pt x="520" y="520"/>
                  </a:lnTo>
                  <a:lnTo>
                    <a:pt x="509" y="530"/>
                  </a:lnTo>
                  <a:lnTo>
                    <a:pt x="498" y="539"/>
                  </a:lnTo>
                  <a:lnTo>
                    <a:pt x="487" y="548"/>
                  </a:lnTo>
                  <a:lnTo>
                    <a:pt x="475" y="557"/>
                  </a:lnTo>
                  <a:lnTo>
                    <a:pt x="463" y="565"/>
                  </a:lnTo>
                  <a:lnTo>
                    <a:pt x="450" y="572"/>
                  </a:lnTo>
                  <a:lnTo>
                    <a:pt x="437" y="579"/>
                  </a:lnTo>
                  <a:lnTo>
                    <a:pt x="424" y="585"/>
                  </a:lnTo>
                  <a:lnTo>
                    <a:pt x="410" y="590"/>
                  </a:lnTo>
                  <a:lnTo>
                    <a:pt x="396" y="595"/>
                  </a:lnTo>
                  <a:lnTo>
                    <a:pt x="381" y="599"/>
                  </a:lnTo>
                  <a:lnTo>
                    <a:pt x="367" y="602"/>
                  </a:lnTo>
                  <a:lnTo>
                    <a:pt x="352" y="605"/>
                  </a:lnTo>
                  <a:lnTo>
                    <a:pt x="337" y="607"/>
                  </a:lnTo>
                  <a:lnTo>
                    <a:pt x="321" y="608"/>
                  </a:lnTo>
                  <a:lnTo>
                    <a:pt x="306" y="608"/>
                  </a:lnTo>
                  <a:lnTo>
                    <a:pt x="289" y="608"/>
                  </a:lnTo>
                  <a:lnTo>
                    <a:pt x="274" y="607"/>
                  </a:lnTo>
                  <a:lnTo>
                    <a:pt x="258" y="605"/>
                  </a:lnTo>
                  <a:lnTo>
                    <a:pt x="243" y="602"/>
                  </a:lnTo>
                  <a:lnTo>
                    <a:pt x="229" y="599"/>
                  </a:lnTo>
                  <a:lnTo>
                    <a:pt x="214" y="595"/>
                  </a:lnTo>
                  <a:lnTo>
                    <a:pt x="200" y="590"/>
                  </a:lnTo>
                  <a:lnTo>
                    <a:pt x="187" y="585"/>
                  </a:lnTo>
                  <a:lnTo>
                    <a:pt x="173" y="579"/>
                  </a:lnTo>
                  <a:lnTo>
                    <a:pt x="160" y="572"/>
                  </a:lnTo>
                  <a:lnTo>
                    <a:pt x="147" y="565"/>
                  </a:lnTo>
                  <a:lnTo>
                    <a:pt x="135" y="557"/>
                  </a:lnTo>
                  <a:lnTo>
                    <a:pt x="123" y="548"/>
                  </a:lnTo>
                  <a:lnTo>
                    <a:pt x="112" y="539"/>
                  </a:lnTo>
                  <a:lnTo>
                    <a:pt x="101" y="530"/>
                  </a:lnTo>
                  <a:lnTo>
                    <a:pt x="90" y="520"/>
                  </a:lnTo>
                  <a:lnTo>
                    <a:pt x="80" y="509"/>
                  </a:lnTo>
                  <a:lnTo>
                    <a:pt x="71" y="498"/>
                  </a:lnTo>
                  <a:lnTo>
                    <a:pt x="62" y="487"/>
                  </a:lnTo>
                  <a:lnTo>
                    <a:pt x="53" y="475"/>
                  </a:lnTo>
                  <a:lnTo>
                    <a:pt x="45" y="462"/>
                  </a:lnTo>
                  <a:lnTo>
                    <a:pt x="38" y="450"/>
                  </a:lnTo>
                  <a:lnTo>
                    <a:pt x="31" y="437"/>
                  </a:lnTo>
                  <a:lnTo>
                    <a:pt x="25" y="423"/>
                  </a:lnTo>
                  <a:lnTo>
                    <a:pt x="20" y="409"/>
                  </a:lnTo>
                  <a:lnTo>
                    <a:pt x="15" y="395"/>
                  </a:lnTo>
                  <a:lnTo>
                    <a:pt x="11" y="381"/>
                  </a:lnTo>
                  <a:lnTo>
                    <a:pt x="7" y="366"/>
                  </a:lnTo>
                  <a:lnTo>
                    <a:pt x="5" y="351"/>
                  </a:lnTo>
                  <a:lnTo>
                    <a:pt x="3" y="336"/>
                  </a:lnTo>
                  <a:lnTo>
                    <a:pt x="2" y="321"/>
                  </a:lnTo>
                  <a:lnTo>
                    <a:pt x="1" y="3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0" name="Freeform 305"/>
            <p:cNvSpPr>
              <a:spLocks noEditPoints="1"/>
            </p:cNvSpPr>
            <p:nvPr/>
          </p:nvSpPr>
          <p:spPr bwMode="auto">
            <a:xfrm>
              <a:off x="2595" y="2083"/>
              <a:ext cx="538" cy="538"/>
            </a:xfrm>
            <a:custGeom>
              <a:avLst/>
              <a:gdLst>
                <a:gd name="T0" fmla="*/ 4 w 608"/>
                <a:gd name="T1" fmla="*/ 168 h 607"/>
                <a:gd name="T2" fmla="*/ 21 w 608"/>
                <a:gd name="T3" fmla="*/ 120 h 607"/>
                <a:gd name="T4" fmla="*/ 49 w 608"/>
                <a:gd name="T5" fmla="*/ 76 h 607"/>
                <a:gd name="T6" fmla="*/ 85 w 608"/>
                <a:gd name="T7" fmla="*/ 42 h 607"/>
                <a:gd name="T8" fmla="*/ 129 w 608"/>
                <a:gd name="T9" fmla="*/ 17 h 607"/>
                <a:gd name="T10" fmla="*/ 178 w 608"/>
                <a:gd name="T11" fmla="*/ 3 h 607"/>
                <a:gd name="T12" fmla="*/ 233 w 608"/>
                <a:gd name="T13" fmla="*/ 2 h 607"/>
                <a:gd name="T14" fmla="*/ 283 w 608"/>
                <a:gd name="T15" fmla="*/ 12 h 607"/>
                <a:gd name="T16" fmla="*/ 328 w 608"/>
                <a:gd name="T17" fmla="*/ 36 h 607"/>
                <a:gd name="T18" fmla="*/ 366 w 608"/>
                <a:gd name="T19" fmla="*/ 69 h 607"/>
                <a:gd name="T20" fmla="*/ 396 w 608"/>
                <a:gd name="T21" fmla="*/ 111 h 607"/>
                <a:gd name="T22" fmla="*/ 414 w 608"/>
                <a:gd name="T23" fmla="*/ 158 h 607"/>
                <a:gd name="T24" fmla="*/ 421 w 608"/>
                <a:gd name="T25" fmla="*/ 211 h 607"/>
                <a:gd name="T26" fmla="*/ 414 w 608"/>
                <a:gd name="T27" fmla="*/ 265 h 607"/>
                <a:gd name="T28" fmla="*/ 396 w 608"/>
                <a:gd name="T29" fmla="*/ 313 h 607"/>
                <a:gd name="T30" fmla="*/ 366 w 608"/>
                <a:gd name="T31" fmla="*/ 354 h 607"/>
                <a:gd name="T32" fmla="*/ 328 w 608"/>
                <a:gd name="T33" fmla="*/ 387 h 607"/>
                <a:gd name="T34" fmla="*/ 283 w 608"/>
                <a:gd name="T35" fmla="*/ 410 h 607"/>
                <a:gd name="T36" fmla="*/ 233 w 608"/>
                <a:gd name="T37" fmla="*/ 422 h 607"/>
                <a:gd name="T38" fmla="*/ 178 w 608"/>
                <a:gd name="T39" fmla="*/ 420 h 607"/>
                <a:gd name="T40" fmla="*/ 129 w 608"/>
                <a:gd name="T41" fmla="*/ 407 h 607"/>
                <a:gd name="T42" fmla="*/ 85 w 608"/>
                <a:gd name="T43" fmla="*/ 381 h 607"/>
                <a:gd name="T44" fmla="*/ 49 w 608"/>
                <a:gd name="T45" fmla="*/ 347 h 607"/>
                <a:gd name="T46" fmla="*/ 21 w 608"/>
                <a:gd name="T47" fmla="*/ 303 h 607"/>
                <a:gd name="T48" fmla="*/ 4 w 608"/>
                <a:gd name="T49" fmla="*/ 254 h 607"/>
                <a:gd name="T50" fmla="*/ 2 w 608"/>
                <a:gd name="T51" fmla="*/ 211 h 607"/>
                <a:gd name="T52" fmla="*/ 8 w 608"/>
                <a:gd name="T53" fmla="*/ 159 h 607"/>
                <a:gd name="T54" fmla="*/ 24 w 608"/>
                <a:gd name="T55" fmla="*/ 115 h 607"/>
                <a:gd name="T56" fmla="*/ 50 w 608"/>
                <a:gd name="T57" fmla="*/ 77 h 607"/>
                <a:gd name="T58" fmla="*/ 85 w 608"/>
                <a:gd name="T59" fmla="*/ 43 h 607"/>
                <a:gd name="T60" fmla="*/ 129 w 608"/>
                <a:gd name="T61" fmla="*/ 17 h 607"/>
                <a:gd name="T62" fmla="*/ 179 w 608"/>
                <a:gd name="T63" fmla="*/ 4 h 607"/>
                <a:gd name="T64" fmla="*/ 232 w 608"/>
                <a:gd name="T65" fmla="*/ 3 h 607"/>
                <a:gd name="T66" fmla="*/ 282 w 608"/>
                <a:gd name="T67" fmla="*/ 14 h 607"/>
                <a:gd name="T68" fmla="*/ 319 w 608"/>
                <a:gd name="T69" fmla="*/ 31 h 607"/>
                <a:gd name="T70" fmla="*/ 358 w 608"/>
                <a:gd name="T71" fmla="*/ 63 h 607"/>
                <a:gd name="T72" fmla="*/ 390 w 608"/>
                <a:gd name="T73" fmla="*/ 102 h 607"/>
                <a:gd name="T74" fmla="*/ 411 w 608"/>
                <a:gd name="T75" fmla="*/ 149 h 607"/>
                <a:gd name="T76" fmla="*/ 419 w 608"/>
                <a:gd name="T77" fmla="*/ 200 h 607"/>
                <a:gd name="T78" fmla="*/ 416 w 608"/>
                <a:gd name="T79" fmla="*/ 254 h 607"/>
                <a:gd name="T80" fmla="*/ 400 w 608"/>
                <a:gd name="T81" fmla="*/ 303 h 607"/>
                <a:gd name="T82" fmla="*/ 378 w 608"/>
                <a:gd name="T83" fmla="*/ 338 h 607"/>
                <a:gd name="T84" fmla="*/ 344 w 608"/>
                <a:gd name="T85" fmla="*/ 374 h 607"/>
                <a:gd name="T86" fmla="*/ 302 w 608"/>
                <a:gd name="T87" fmla="*/ 402 h 607"/>
                <a:gd name="T88" fmla="*/ 253 w 608"/>
                <a:gd name="T89" fmla="*/ 418 h 607"/>
                <a:gd name="T90" fmla="*/ 200 w 608"/>
                <a:gd name="T91" fmla="*/ 422 h 607"/>
                <a:gd name="T92" fmla="*/ 148 w 608"/>
                <a:gd name="T93" fmla="*/ 412 h 607"/>
                <a:gd name="T94" fmla="*/ 111 w 608"/>
                <a:gd name="T95" fmla="*/ 397 h 607"/>
                <a:gd name="T96" fmla="*/ 70 w 608"/>
                <a:gd name="T97" fmla="*/ 368 h 607"/>
                <a:gd name="T98" fmla="*/ 37 w 608"/>
                <a:gd name="T99" fmla="*/ 329 h 607"/>
                <a:gd name="T100" fmla="*/ 14 w 608"/>
                <a:gd name="T101" fmla="*/ 285 h 607"/>
                <a:gd name="T102" fmla="*/ 3 w 608"/>
                <a:gd name="T103" fmla="*/ 233 h 6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8"/>
                <a:gd name="T157" fmla="*/ 0 h 607"/>
                <a:gd name="T158" fmla="*/ 608 w 608"/>
                <a:gd name="T159" fmla="*/ 607 h 6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8" h="607">
                  <a:moveTo>
                    <a:pt x="0" y="303"/>
                  </a:moveTo>
                  <a:lnTo>
                    <a:pt x="1" y="288"/>
                  </a:lnTo>
                  <a:lnTo>
                    <a:pt x="2" y="272"/>
                  </a:lnTo>
                  <a:lnTo>
                    <a:pt x="4" y="257"/>
                  </a:lnTo>
                  <a:lnTo>
                    <a:pt x="6" y="242"/>
                  </a:lnTo>
                  <a:lnTo>
                    <a:pt x="10" y="227"/>
                  </a:lnTo>
                  <a:lnTo>
                    <a:pt x="14" y="213"/>
                  </a:lnTo>
                  <a:lnTo>
                    <a:pt x="19" y="199"/>
                  </a:lnTo>
                  <a:lnTo>
                    <a:pt x="24" y="185"/>
                  </a:lnTo>
                  <a:lnTo>
                    <a:pt x="30" y="172"/>
                  </a:lnTo>
                  <a:lnTo>
                    <a:pt x="37" y="159"/>
                  </a:lnTo>
                  <a:lnTo>
                    <a:pt x="44" y="146"/>
                  </a:lnTo>
                  <a:lnTo>
                    <a:pt x="52" y="134"/>
                  </a:lnTo>
                  <a:lnTo>
                    <a:pt x="61" y="122"/>
                  </a:lnTo>
                  <a:lnTo>
                    <a:pt x="70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100" y="79"/>
                  </a:lnTo>
                  <a:lnTo>
                    <a:pt x="111" y="69"/>
                  </a:lnTo>
                  <a:lnTo>
                    <a:pt x="122" y="60"/>
                  </a:lnTo>
                  <a:lnTo>
                    <a:pt x="134" y="52"/>
                  </a:lnTo>
                  <a:lnTo>
                    <a:pt x="146" y="44"/>
                  </a:lnTo>
                  <a:lnTo>
                    <a:pt x="159" y="37"/>
                  </a:lnTo>
                  <a:lnTo>
                    <a:pt x="172" y="30"/>
                  </a:lnTo>
                  <a:lnTo>
                    <a:pt x="186" y="24"/>
                  </a:lnTo>
                  <a:lnTo>
                    <a:pt x="199" y="18"/>
                  </a:lnTo>
                  <a:lnTo>
                    <a:pt x="213" y="14"/>
                  </a:lnTo>
                  <a:lnTo>
                    <a:pt x="228" y="10"/>
                  </a:lnTo>
                  <a:lnTo>
                    <a:pt x="242" y="6"/>
                  </a:lnTo>
                  <a:lnTo>
                    <a:pt x="257" y="3"/>
                  </a:lnTo>
                  <a:lnTo>
                    <a:pt x="273" y="2"/>
                  </a:lnTo>
                  <a:lnTo>
                    <a:pt x="288" y="0"/>
                  </a:lnTo>
                  <a:lnTo>
                    <a:pt x="305" y="0"/>
                  </a:lnTo>
                  <a:lnTo>
                    <a:pt x="320" y="0"/>
                  </a:lnTo>
                  <a:lnTo>
                    <a:pt x="336" y="2"/>
                  </a:lnTo>
                  <a:lnTo>
                    <a:pt x="351" y="3"/>
                  </a:lnTo>
                  <a:lnTo>
                    <a:pt x="366" y="6"/>
                  </a:lnTo>
                  <a:lnTo>
                    <a:pt x="380" y="10"/>
                  </a:lnTo>
                  <a:lnTo>
                    <a:pt x="395" y="14"/>
                  </a:lnTo>
                  <a:lnTo>
                    <a:pt x="409" y="18"/>
                  </a:lnTo>
                  <a:lnTo>
                    <a:pt x="423" y="24"/>
                  </a:lnTo>
                  <a:lnTo>
                    <a:pt x="436" y="30"/>
                  </a:lnTo>
                  <a:lnTo>
                    <a:pt x="449" y="37"/>
                  </a:lnTo>
                  <a:lnTo>
                    <a:pt x="462" y="44"/>
                  </a:lnTo>
                  <a:lnTo>
                    <a:pt x="474" y="52"/>
                  </a:lnTo>
                  <a:lnTo>
                    <a:pt x="486" y="60"/>
                  </a:lnTo>
                  <a:lnTo>
                    <a:pt x="497" y="69"/>
                  </a:lnTo>
                  <a:lnTo>
                    <a:pt x="508" y="79"/>
                  </a:lnTo>
                  <a:lnTo>
                    <a:pt x="519" y="89"/>
                  </a:lnTo>
                  <a:lnTo>
                    <a:pt x="529" y="99"/>
                  </a:lnTo>
                  <a:lnTo>
                    <a:pt x="539" y="110"/>
                  </a:lnTo>
                  <a:lnTo>
                    <a:pt x="548" y="122"/>
                  </a:lnTo>
                  <a:lnTo>
                    <a:pt x="556" y="134"/>
                  </a:lnTo>
                  <a:lnTo>
                    <a:pt x="564" y="146"/>
                  </a:lnTo>
                  <a:lnTo>
                    <a:pt x="571" y="159"/>
                  </a:lnTo>
                  <a:lnTo>
                    <a:pt x="578" y="172"/>
                  </a:lnTo>
                  <a:lnTo>
                    <a:pt x="584" y="185"/>
                  </a:lnTo>
                  <a:lnTo>
                    <a:pt x="589" y="199"/>
                  </a:lnTo>
                  <a:lnTo>
                    <a:pt x="594" y="213"/>
                  </a:lnTo>
                  <a:lnTo>
                    <a:pt x="598" y="227"/>
                  </a:lnTo>
                  <a:lnTo>
                    <a:pt x="602" y="242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7" y="288"/>
                  </a:lnTo>
                  <a:lnTo>
                    <a:pt x="608" y="303"/>
                  </a:lnTo>
                  <a:lnTo>
                    <a:pt x="607" y="320"/>
                  </a:lnTo>
                  <a:lnTo>
                    <a:pt x="606" y="335"/>
                  </a:lnTo>
                  <a:lnTo>
                    <a:pt x="604" y="350"/>
                  </a:lnTo>
                  <a:lnTo>
                    <a:pt x="602" y="365"/>
                  </a:lnTo>
                  <a:lnTo>
                    <a:pt x="598" y="380"/>
                  </a:lnTo>
                  <a:lnTo>
                    <a:pt x="594" y="394"/>
                  </a:lnTo>
                  <a:lnTo>
                    <a:pt x="589" y="408"/>
                  </a:lnTo>
                  <a:lnTo>
                    <a:pt x="584" y="422"/>
                  </a:lnTo>
                  <a:lnTo>
                    <a:pt x="578" y="436"/>
                  </a:lnTo>
                  <a:lnTo>
                    <a:pt x="571" y="449"/>
                  </a:lnTo>
                  <a:lnTo>
                    <a:pt x="564" y="461"/>
                  </a:lnTo>
                  <a:lnTo>
                    <a:pt x="556" y="474"/>
                  </a:lnTo>
                  <a:lnTo>
                    <a:pt x="548" y="486"/>
                  </a:lnTo>
                  <a:lnTo>
                    <a:pt x="539" y="497"/>
                  </a:lnTo>
                  <a:lnTo>
                    <a:pt x="529" y="508"/>
                  </a:lnTo>
                  <a:lnTo>
                    <a:pt x="519" y="519"/>
                  </a:lnTo>
                  <a:lnTo>
                    <a:pt x="508" y="529"/>
                  </a:lnTo>
                  <a:lnTo>
                    <a:pt x="497" y="538"/>
                  </a:lnTo>
                  <a:lnTo>
                    <a:pt x="486" y="547"/>
                  </a:lnTo>
                  <a:lnTo>
                    <a:pt x="474" y="556"/>
                  </a:lnTo>
                  <a:lnTo>
                    <a:pt x="462" y="564"/>
                  </a:lnTo>
                  <a:lnTo>
                    <a:pt x="449" y="571"/>
                  </a:lnTo>
                  <a:lnTo>
                    <a:pt x="436" y="578"/>
                  </a:lnTo>
                  <a:lnTo>
                    <a:pt x="423" y="584"/>
                  </a:lnTo>
                  <a:lnTo>
                    <a:pt x="409" y="589"/>
                  </a:lnTo>
                  <a:lnTo>
                    <a:pt x="395" y="594"/>
                  </a:lnTo>
                  <a:lnTo>
                    <a:pt x="380" y="598"/>
                  </a:lnTo>
                  <a:lnTo>
                    <a:pt x="366" y="601"/>
                  </a:lnTo>
                  <a:lnTo>
                    <a:pt x="351" y="604"/>
                  </a:lnTo>
                  <a:lnTo>
                    <a:pt x="336" y="606"/>
                  </a:lnTo>
                  <a:lnTo>
                    <a:pt x="320" y="607"/>
                  </a:lnTo>
                  <a:lnTo>
                    <a:pt x="305" y="607"/>
                  </a:lnTo>
                  <a:lnTo>
                    <a:pt x="288" y="607"/>
                  </a:lnTo>
                  <a:lnTo>
                    <a:pt x="273" y="606"/>
                  </a:lnTo>
                  <a:lnTo>
                    <a:pt x="257" y="604"/>
                  </a:lnTo>
                  <a:lnTo>
                    <a:pt x="242" y="601"/>
                  </a:lnTo>
                  <a:lnTo>
                    <a:pt x="228" y="598"/>
                  </a:lnTo>
                  <a:lnTo>
                    <a:pt x="213" y="594"/>
                  </a:lnTo>
                  <a:lnTo>
                    <a:pt x="199" y="589"/>
                  </a:lnTo>
                  <a:lnTo>
                    <a:pt x="186" y="584"/>
                  </a:lnTo>
                  <a:lnTo>
                    <a:pt x="172" y="578"/>
                  </a:lnTo>
                  <a:lnTo>
                    <a:pt x="159" y="571"/>
                  </a:lnTo>
                  <a:lnTo>
                    <a:pt x="146" y="564"/>
                  </a:lnTo>
                  <a:lnTo>
                    <a:pt x="134" y="556"/>
                  </a:lnTo>
                  <a:lnTo>
                    <a:pt x="122" y="547"/>
                  </a:lnTo>
                  <a:lnTo>
                    <a:pt x="111" y="538"/>
                  </a:lnTo>
                  <a:lnTo>
                    <a:pt x="100" y="529"/>
                  </a:lnTo>
                  <a:lnTo>
                    <a:pt x="89" y="519"/>
                  </a:lnTo>
                  <a:lnTo>
                    <a:pt x="79" y="508"/>
                  </a:lnTo>
                  <a:lnTo>
                    <a:pt x="70" y="497"/>
                  </a:lnTo>
                  <a:lnTo>
                    <a:pt x="61" y="486"/>
                  </a:lnTo>
                  <a:lnTo>
                    <a:pt x="52" y="474"/>
                  </a:lnTo>
                  <a:lnTo>
                    <a:pt x="44" y="461"/>
                  </a:lnTo>
                  <a:lnTo>
                    <a:pt x="37" y="449"/>
                  </a:lnTo>
                  <a:lnTo>
                    <a:pt x="30" y="436"/>
                  </a:lnTo>
                  <a:lnTo>
                    <a:pt x="24" y="422"/>
                  </a:lnTo>
                  <a:lnTo>
                    <a:pt x="19" y="408"/>
                  </a:lnTo>
                  <a:lnTo>
                    <a:pt x="14" y="394"/>
                  </a:lnTo>
                  <a:lnTo>
                    <a:pt x="10" y="380"/>
                  </a:lnTo>
                  <a:lnTo>
                    <a:pt x="6" y="365"/>
                  </a:lnTo>
                  <a:lnTo>
                    <a:pt x="4" y="350"/>
                  </a:lnTo>
                  <a:lnTo>
                    <a:pt x="2" y="335"/>
                  </a:lnTo>
                  <a:lnTo>
                    <a:pt x="1" y="320"/>
                  </a:lnTo>
                  <a:lnTo>
                    <a:pt x="0" y="303"/>
                  </a:lnTo>
                  <a:close/>
                  <a:moveTo>
                    <a:pt x="2" y="303"/>
                  </a:moveTo>
                  <a:lnTo>
                    <a:pt x="2" y="288"/>
                  </a:lnTo>
                  <a:lnTo>
                    <a:pt x="3" y="272"/>
                  </a:lnTo>
                  <a:lnTo>
                    <a:pt x="5" y="257"/>
                  </a:lnTo>
                  <a:lnTo>
                    <a:pt x="8" y="242"/>
                  </a:lnTo>
                  <a:lnTo>
                    <a:pt x="11" y="228"/>
                  </a:lnTo>
                  <a:lnTo>
                    <a:pt x="15" y="213"/>
                  </a:lnTo>
                  <a:lnTo>
                    <a:pt x="20" y="199"/>
                  </a:lnTo>
                  <a:lnTo>
                    <a:pt x="25" y="186"/>
                  </a:lnTo>
                  <a:lnTo>
                    <a:pt x="31" y="172"/>
                  </a:lnTo>
                  <a:lnTo>
                    <a:pt x="35" y="166"/>
                  </a:lnTo>
                  <a:lnTo>
                    <a:pt x="38" y="159"/>
                  </a:lnTo>
                  <a:lnTo>
                    <a:pt x="45" y="147"/>
                  </a:lnTo>
                  <a:lnTo>
                    <a:pt x="53" y="134"/>
                  </a:lnTo>
                  <a:lnTo>
                    <a:pt x="62" y="123"/>
                  </a:lnTo>
                  <a:lnTo>
                    <a:pt x="71" y="111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60" y="38"/>
                  </a:lnTo>
                  <a:lnTo>
                    <a:pt x="173" y="31"/>
                  </a:lnTo>
                  <a:lnTo>
                    <a:pt x="186" y="25"/>
                  </a:lnTo>
                  <a:lnTo>
                    <a:pt x="200" y="20"/>
                  </a:lnTo>
                  <a:lnTo>
                    <a:pt x="214" y="15"/>
                  </a:lnTo>
                  <a:lnTo>
                    <a:pt x="228" y="11"/>
                  </a:lnTo>
                  <a:lnTo>
                    <a:pt x="243" y="8"/>
                  </a:lnTo>
                  <a:lnTo>
                    <a:pt x="258" y="5"/>
                  </a:lnTo>
                  <a:lnTo>
                    <a:pt x="273" y="3"/>
                  </a:lnTo>
                  <a:lnTo>
                    <a:pt x="288" y="2"/>
                  </a:lnTo>
                  <a:lnTo>
                    <a:pt x="305" y="1"/>
                  </a:lnTo>
                  <a:lnTo>
                    <a:pt x="320" y="2"/>
                  </a:lnTo>
                  <a:lnTo>
                    <a:pt x="335" y="3"/>
                  </a:lnTo>
                  <a:lnTo>
                    <a:pt x="351" y="5"/>
                  </a:lnTo>
                  <a:lnTo>
                    <a:pt x="365" y="8"/>
                  </a:lnTo>
                  <a:lnTo>
                    <a:pt x="380" y="11"/>
                  </a:lnTo>
                  <a:lnTo>
                    <a:pt x="394" y="15"/>
                  </a:lnTo>
                  <a:lnTo>
                    <a:pt x="408" y="20"/>
                  </a:lnTo>
                  <a:lnTo>
                    <a:pt x="422" y="25"/>
                  </a:lnTo>
                  <a:lnTo>
                    <a:pt x="435" y="31"/>
                  </a:lnTo>
                  <a:lnTo>
                    <a:pt x="442" y="34"/>
                  </a:lnTo>
                  <a:lnTo>
                    <a:pt x="448" y="38"/>
                  </a:lnTo>
                  <a:lnTo>
                    <a:pt x="461" y="45"/>
                  </a:lnTo>
                  <a:lnTo>
                    <a:pt x="473" y="53"/>
                  </a:lnTo>
                  <a:lnTo>
                    <a:pt x="485" y="61"/>
                  </a:lnTo>
                  <a:lnTo>
                    <a:pt x="497" y="70"/>
                  </a:lnTo>
                  <a:lnTo>
                    <a:pt x="507" y="80"/>
                  </a:lnTo>
                  <a:lnTo>
                    <a:pt x="518" y="90"/>
                  </a:lnTo>
                  <a:lnTo>
                    <a:pt x="528" y="100"/>
                  </a:lnTo>
                  <a:lnTo>
                    <a:pt x="537" y="111"/>
                  </a:lnTo>
                  <a:lnTo>
                    <a:pt x="546" y="123"/>
                  </a:lnTo>
                  <a:lnTo>
                    <a:pt x="555" y="134"/>
                  </a:lnTo>
                  <a:lnTo>
                    <a:pt x="563" y="147"/>
                  </a:lnTo>
                  <a:lnTo>
                    <a:pt x="570" y="159"/>
                  </a:lnTo>
                  <a:lnTo>
                    <a:pt x="577" y="172"/>
                  </a:lnTo>
                  <a:lnTo>
                    <a:pt x="583" y="186"/>
                  </a:lnTo>
                  <a:lnTo>
                    <a:pt x="588" y="199"/>
                  </a:lnTo>
                  <a:lnTo>
                    <a:pt x="593" y="213"/>
                  </a:lnTo>
                  <a:lnTo>
                    <a:pt x="597" y="228"/>
                  </a:lnTo>
                  <a:lnTo>
                    <a:pt x="600" y="242"/>
                  </a:lnTo>
                  <a:lnTo>
                    <a:pt x="603" y="257"/>
                  </a:lnTo>
                  <a:lnTo>
                    <a:pt x="605" y="272"/>
                  </a:lnTo>
                  <a:lnTo>
                    <a:pt x="606" y="288"/>
                  </a:lnTo>
                  <a:lnTo>
                    <a:pt x="606" y="303"/>
                  </a:lnTo>
                  <a:lnTo>
                    <a:pt x="606" y="320"/>
                  </a:lnTo>
                  <a:lnTo>
                    <a:pt x="605" y="335"/>
                  </a:lnTo>
                  <a:lnTo>
                    <a:pt x="603" y="350"/>
                  </a:lnTo>
                  <a:lnTo>
                    <a:pt x="600" y="365"/>
                  </a:lnTo>
                  <a:lnTo>
                    <a:pt x="597" y="380"/>
                  </a:lnTo>
                  <a:lnTo>
                    <a:pt x="593" y="394"/>
                  </a:lnTo>
                  <a:lnTo>
                    <a:pt x="588" y="408"/>
                  </a:lnTo>
                  <a:lnTo>
                    <a:pt x="583" y="422"/>
                  </a:lnTo>
                  <a:lnTo>
                    <a:pt x="577" y="435"/>
                  </a:lnTo>
                  <a:lnTo>
                    <a:pt x="573" y="442"/>
                  </a:lnTo>
                  <a:lnTo>
                    <a:pt x="570" y="448"/>
                  </a:lnTo>
                  <a:lnTo>
                    <a:pt x="563" y="461"/>
                  </a:lnTo>
                  <a:lnTo>
                    <a:pt x="555" y="473"/>
                  </a:lnTo>
                  <a:lnTo>
                    <a:pt x="546" y="485"/>
                  </a:lnTo>
                  <a:lnTo>
                    <a:pt x="537" y="496"/>
                  </a:lnTo>
                  <a:lnTo>
                    <a:pt x="528" y="507"/>
                  </a:lnTo>
                  <a:lnTo>
                    <a:pt x="518" y="518"/>
                  </a:lnTo>
                  <a:lnTo>
                    <a:pt x="507" y="528"/>
                  </a:lnTo>
                  <a:lnTo>
                    <a:pt x="497" y="537"/>
                  </a:lnTo>
                  <a:lnTo>
                    <a:pt x="485" y="546"/>
                  </a:lnTo>
                  <a:lnTo>
                    <a:pt x="473" y="555"/>
                  </a:lnTo>
                  <a:lnTo>
                    <a:pt x="461" y="562"/>
                  </a:lnTo>
                  <a:lnTo>
                    <a:pt x="448" y="570"/>
                  </a:lnTo>
                  <a:lnTo>
                    <a:pt x="435" y="576"/>
                  </a:lnTo>
                  <a:lnTo>
                    <a:pt x="422" y="582"/>
                  </a:lnTo>
                  <a:lnTo>
                    <a:pt x="408" y="588"/>
                  </a:lnTo>
                  <a:lnTo>
                    <a:pt x="394" y="592"/>
                  </a:lnTo>
                  <a:lnTo>
                    <a:pt x="380" y="597"/>
                  </a:lnTo>
                  <a:lnTo>
                    <a:pt x="365" y="600"/>
                  </a:lnTo>
                  <a:lnTo>
                    <a:pt x="351" y="603"/>
                  </a:lnTo>
                  <a:lnTo>
                    <a:pt x="335" y="604"/>
                  </a:lnTo>
                  <a:lnTo>
                    <a:pt x="320" y="606"/>
                  </a:lnTo>
                  <a:lnTo>
                    <a:pt x="305" y="606"/>
                  </a:lnTo>
                  <a:lnTo>
                    <a:pt x="288" y="606"/>
                  </a:lnTo>
                  <a:lnTo>
                    <a:pt x="273" y="604"/>
                  </a:lnTo>
                  <a:lnTo>
                    <a:pt x="258" y="603"/>
                  </a:lnTo>
                  <a:lnTo>
                    <a:pt x="243" y="600"/>
                  </a:lnTo>
                  <a:lnTo>
                    <a:pt x="228" y="597"/>
                  </a:lnTo>
                  <a:lnTo>
                    <a:pt x="214" y="592"/>
                  </a:lnTo>
                  <a:lnTo>
                    <a:pt x="200" y="588"/>
                  </a:lnTo>
                  <a:lnTo>
                    <a:pt x="186" y="582"/>
                  </a:lnTo>
                  <a:lnTo>
                    <a:pt x="173" y="576"/>
                  </a:lnTo>
                  <a:lnTo>
                    <a:pt x="166" y="573"/>
                  </a:lnTo>
                  <a:lnTo>
                    <a:pt x="160" y="570"/>
                  </a:lnTo>
                  <a:lnTo>
                    <a:pt x="147" y="562"/>
                  </a:lnTo>
                  <a:lnTo>
                    <a:pt x="135" y="555"/>
                  </a:lnTo>
                  <a:lnTo>
                    <a:pt x="123" y="546"/>
                  </a:lnTo>
                  <a:lnTo>
                    <a:pt x="112" y="537"/>
                  </a:lnTo>
                  <a:lnTo>
                    <a:pt x="101" y="528"/>
                  </a:lnTo>
                  <a:lnTo>
                    <a:pt x="90" y="518"/>
                  </a:lnTo>
                  <a:lnTo>
                    <a:pt x="80" y="507"/>
                  </a:lnTo>
                  <a:lnTo>
                    <a:pt x="71" y="496"/>
                  </a:lnTo>
                  <a:lnTo>
                    <a:pt x="62" y="485"/>
                  </a:lnTo>
                  <a:lnTo>
                    <a:pt x="53" y="473"/>
                  </a:lnTo>
                  <a:lnTo>
                    <a:pt x="45" y="461"/>
                  </a:lnTo>
                  <a:lnTo>
                    <a:pt x="38" y="448"/>
                  </a:lnTo>
                  <a:lnTo>
                    <a:pt x="31" y="435"/>
                  </a:lnTo>
                  <a:lnTo>
                    <a:pt x="25" y="422"/>
                  </a:lnTo>
                  <a:lnTo>
                    <a:pt x="20" y="408"/>
                  </a:lnTo>
                  <a:lnTo>
                    <a:pt x="15" y="394"/>
                  </a:lnTo>
                  <a:lnTo>
                    <a:pt x="11" y="380"/>
                  </a:lnTo>
                  <a:lnTo>
                    <a:pt x="8" y="365"/>
                  </a:lnTo>
                  <a:lnTo>
                    <a:pt x="5" y="350"/>
                  </a:lnTo>
                  <a:lnTo>
                    <a:pt x="3" y="335"/>
                  </a:lnTo>
                  <a:lnTo>
                    <a:pt x="2" y="320"/>
                  </a:lnTo>
                  <a:lnTo>
                    <a:pt x="2" y="3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1" name="Freeform 306"/>
            <p:cNvSpPr>
              <a:spLocks noEditPoints="1"/>
            </p:cNvSpPr>
            <p:nvPr/>
          </p:nvSpPr>
          <p:spPr bwMode="auto">
            <a:xfrm>
              <a:off x="2596" y="2083"/>
              <a:ext cx="536" cy="537"/>
            </a:xfrm>
            <a:custGeom>
              <a:avLst/>
              <a:gdLst>
                <a:gd name="T0" fmla="*/ 4 w 604"/>
                <a:gd name="T1" fmla="*/ 169 h 605"/>
                <a:gd name="T2" fmla="*/ 20 w 604"/>
                <a:gd name="T3" fmla="*/ 120 h 605"/>
                <a:gd name="T4" fmla="*/ 42 w 604"/>
                <a:gd name="T5" fmla="*/ 85 h 605"/>
                <a:gd name="T6" fmla="*/ 77 w 604"/>
                <a:gd name="T7" fmla="*/ 48 h 605"/>
                <a:gd name="T8" fmla="*/ 120 w 604"/>
                <a:gd name="T9" fmla="*/ 21 h 605"/>
                <a:gd name="T10" fmla="*/ 169 w 604"/>
                <a:gd name="T11" fmla="*/ 4 h 605"/>
                <a:gd name="T12" fmla="*/ 222 w 604"/>
                <a:gd name="T13" fmla="*/ 1 h 605"/>
                <a:gd name="T14" fmla="*/ 274 w 604"/>
                <a:gd name="T15" fmla="*/ 10 h 605"/>
                <a:gd name="T16" fmla="*/ 311 w 604"/>
                <a:gd name="T17" fmla="*/ 26 h 605"/>
                <a:gd name="T18" fmla="*/ 353 w 604"/>
                <a:gd name="T19" fmla="*/ 55 h 605"/>
                <a:gd name="T20" fmla="*/ 387 w 604"/>
                <a:gd name="T21" fmla="*/ 93 h 605"/>
                <a:gd name="T22" fmla="*/ 409 w 604"/>
                <a:gd name="T23" fmla="*/ 138 h 605"/>
                <a:gd name="T24" fmla="*/ 422 w 604"/>
                <a:gd name="T25" fmla="*/ 190 h 605"/>
                <a:gd name="T26" fmla="*/ 420 w 604"/>
                <a:gd name="T27" fmla="*/ 244 h 605"/>
                <a:gd name="T28" fmla="*/ 406 w 604"/>
                <a:gd name="T29" fmla="*/ 295 h 605"/>
                <a:gd name="T30" fmla="*/ 387 w 604"/>
                <a:gd name="T31" fmla="*/ 330 h 605"/>
                <a:gd name="T32" fmla="*/ 353 w 604"/>
                <a:gd name="T33" fmla="*/ 368 h 605"/>
                <a:gd name="T34" fmla="*/ 311 w 604"/>
                <a:gd name="T35" fmla="*/ 398 h 605"/>
                <a:gd name="T36" fmla="*/ 264 w 604"/>
                <a:gd name="T37" fmla="*/ 417 h 605"/>
                <a:gd name="T38" fmla="*/ 212 w 604"/>
                <a:gd name="T39" fmla="*/ 423 h 605"/>
                <a:gd name="T40" fmla="*/ 158 w 604"/>
                <a:gd name="T41" fmla="*/ 417 h 605"/>
                <a:gd name="T42" fmla="*/ 115 w 604"/>
                <a:gd name="T43" fmla="*/ 400 h 605"/>
                <a:gd name="T44" fmla="*/ 77 w 604"/>
                <a:gd name="T45" fmla="*/ 375 h 605"/>
                <a:gd name="T46" fmla="*/ 42 w 604"/>
                <a:gd name="T47" fmla="*/ 339 h 605"/>
                <a:gd name="T48" fmla="*/ 16 w 604"/>
                <a:gd name="T49" fmla="*/ 295 h 605"/>
                <a:gd name="T50" fmla="*/ 3 w 604"/>
                <a:gd name="T51" fmla="*/ 244 h 605"/>
                <a:gd name="T52" fmla="*/ 2 w 604"/>
                <a:gd name="T53" fmla="*/ 201 h 605"/>
                <a:gd name="T54" fmla="*/ 11 w 604"/>
                <a:gd name="T55" fmla="*/ 149 h 605"/>
                <a:gd name="T56" fmla="*/ 26 w 604"/>
                <a:gd name="T57" fmla="*/ 111 h 605"/>
                <a:gd name="T58" fmla="*/ 49 w 604"/>
                <a:gd name="T59" fmla="*/ 78 h 605"/>
                <a:gd name="T60" fmla="*/ 85 w 604"/>
                <a:gd name="T61" fmla="*/ 43 h 605"/>
                <a:gd name="T62" fmla="*/ 130 w 604"/>
                <a:gd name="T63" fmla="*/ 18 h 605"/>
                <a:gd name="T64" fmla="*/ 178 w 604"/>
                <a:gd name="T65" fmla="*/ 4 h 605"/>
                <a:gd name="T66" fmla="*/ 233 w 604"/>
                <a:gd name="T67" fmla="*/ 3 h 605"/>
                <a:gd name="T68" fmla="*/ 283 w 604"/>
                <a:gd name="T69" fmla="*/ 14 h 605"/>
                <a:gd name="T70" fmla="*/ 319 w 604"/>
                <a:gd name="T71" fmla="*/ 32 h 605"/>
                <a:gd name="T72" fmla="*/ 353 w 604"/>
                <a:gd name="T73" fmla="*/ 56 h 605"/>
                <a:gd name="T74" fmla="*/ 386 w 604"/>
                <a:gd name="T75" fmla="*/ 94 h 605"/>
                <a:gd name="T76" fmla="*/ 409 w 604"/>
                <a:gd name="T77" fmla="*/ 139 h 605"/>
                <a:gd name="T78" fmla="*/ 420 w 604"/>
                <a:gd name="T79" fmla="*/ 190 h 605"/>
                <a:gd name="T80" fmla="*/ 419 w 604"/>
                <a:gd name="T81" fmla="*/ 244 h 605"/>
                <a:gd name="T82" fmla="*/ 405 w 604"/>
                <a:gd name="T83" fmla="*/ 294 h 605"/>
                <a:gd name="T84" fmla="*/ 386 w 604"/>
                <a:gd name="T85" fmla="*/ 329 h 605"/>
                <a:gd name="T86" fmla="*/ 360 w 604"/>
                <a:gd name="T87" fmla="*/ 361 h 605"/>
                <a:gd name="T88" fmla="*/ 319 w 604"/>
                <a:gd name="T89" fmla="*/ 391 h 605"/>
                <a:gd name="T90" fmla="*/ 274 w 604"/>
                <a:gd name="T91" fmla="*/ 413 h 605"/>
                <a:gd name="T92" fmla="*/ 222 w 604"/>
                <a:gd name="T93" fmla="*/ 422 h 605"/>
                <a:gd name="T94" fmla="*/ 169 w 604"/>
                <a:gd name="T95" fmla="*/ 418 h 605"/>
                <a:gd name="T96" fmla="*/ 120 w 604"/>
                <a:gd name="T97" fmla="*/ 401 h 605"/>
                <a:gd name="T98" fmla="*/ 85 w 604"/>
                <a:gd name="T99" fmla="*/ 381 h 605"/>
                <a:gd name="T100" fmla="*/ 55 w 604"/>
                <a:gd name="T101" fmla="*/ 353 h 605"/>
                <a:gd name="T102" fmla="*/ 26 w 604"/>
                <a:gd name="T103" fmla="*/ 312 h 605"/>
                <a:gd name="T104" fmla="*/ 8 w 604"/>
                <a:gd name="T105" fmla="*/ 265 h 605"/>
                <a:gd name="T106" fmla="*/ 1 w 604"/>
                <a:gd name="T107" fmla="*/ 211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4"/>
                <a:gd name="T163" fmla="*/ 0 h 605"/>
                <a:gd name="T164" fmla="*/ 604 w 604"/>
                <a:gd name="T165" fmla="*/ 605 h 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4" h="605">
                  <a:moveTo>
                    <a:pt x="0" y="302"/>
                  </a:moveTo>
                  <a:lnTo>
                    <a:pt x="0" y="287"/>
                  </a:lnTo>
                  <a:lnTo>
                    <a:pt x="1" y="271"/>
                  </a:lnTo>
                  <a:lnTo>
                    <a:pt x="3" y="256"/>
                  </a:lnTo>
                  <a:lnTo>
                    <a:pt x="6" y="241"/>
                  </a:lnTo>
                  <a:lnTo>
                    <a:pt x="9" y="227"/>
                  </a:lnTo>
                  <a:lnTo>
                    <a:pt x="13" y="212"/>
                  </a:lnTo>
                  <a:lnTo>
                    <a:pt x="18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3" y="165"/>
                  </a:lnTo>
                  <a:lnTo>
                    <a:pt x="36" y="158"/>
                  </a:lnTo>
                  <a:lnTo>
                    <a:pt x="43" y="146"/>
                  </a:lnTo>
                  <a:lnTo>
                    <a:pt x="51" y="133"/>
                  </a:lnTo>
                  <a:lnTo>
                    <a:pt x="60" y="122"/>
                  </a:lnTo>
                  <a:lnTo>
                    <a:pt x="69" y="110"/>
                  </a:lnTo>
                  <a:lnTo>
                    <a:pt x="78" y="99"/>
                  </a:lnTo>
                  <a:lnTo>
                    <a:pt x="88" y="89"/>
                  </a:lnTo>
                  <a:lnTo>
                    <a:pt x="99" y="79"/>
                  </a:lnTo>
                  <a:lnTo>
                    <a:pt x="110" y="69"/>
                  </a:lnTo>
                  <a:lnTo>
                    <a:pt x="121" y="60"/>
                  </a:lnTo>
                  <a:lnTo>
                    <a:pt x="133" y="52"/>
                  </a:lnTo>
                  <a:lnTo>
                    <a:pt x="145" y="44"/>
                  </a:lnTo>
                  <a:lnTo>
                    <a:pt x="158" y="37"/>
                  </a:lnTo>
                  <a:lnTo>
                    <a:pt x="171" y="30"/>
                  </a:lnTo>
                  <a:lnTo>
                    <a:pt x="184" y="24"/>
                  </a:lnTo>
                  <a:lnTo>
                    <a:pt x="198" y="19"/>
                  </a:lnTo>
                  <a:lnTo>
                    <a:pt x="212" y="14"/>
                  </a:lnTo>
                  <a:lnTo>
                    <a:pt x="226" y="10"/>
                  </a:lnTo>
                  <a:lnTo>
                    <a:pt x="241" y="7"/>
                  </a:lnTo>
                  <a:lnTo>
                    <a:pt x="256" y="4"/>
                  </a:lnTo>
                  <a:lnTo>
                    <a:pt x="271" y="2"/>
                  </a:lnTo>
                  <a:lnTo>
                    <a:pt x="286" y="1"/>
                  </a:lnTo>
                  <a:lnTo>
                    <a:pt x="303" y="0"/>
                  </a:lnTo>
                  <a:lnTo>
                    <a:pt x="318" y="1"/>
                  </a:lnTo>
                  <a:lnTo>
                    <a:pt x="333" y="2"/>
                  </a:lnTo>
                  <a:lnTo>
                    <a:pt x="349" y="4"/>
                  </a:lnTo>
                  <a:lnTo>
                    <a:pt x="363" y="7"/>
                  </a:lnTo>
                  <a:lnTo>
                    <a:pt x="378" y="10"/>
                  </a:lnTo>
                  <a:lnTo>
                    <a:pt x="392" y="14"/>
                  </a:lnTo>
                  <a:lnTo>
                    <a:pt x="406" y="19"/>
                  </a:lnTo>
                  <a:lnTo>
                    <a:pt x="420" y="24"/>
                  </a:lnTo>
                  <a:lnTo>
                    <a:pt x="433" y="30"/>
                  </a:lnTo>
                  <a:lnTo>
                    <a:pt x="440" y="33"/>
                  </a:lnTo>
                  <a:lnTo>
                    <a:pt x="446" y="37"/>
                  </a:lnTo>
                  <a:lnTo>
                    <a:pt x="459" y="44"/>
                  </a:lnTo>
                  <a:lnTo>
                    <a:pt x="471" y="52"/>
                  </a:lnTo>
                  <a:lnTo>
                    <a:pt x="483" y="60"/>
                  </a:lnTo>
                  <a:lnTo>
                    <a:pt x="495" y="69"/>
                  </a:lnTo>
                  <a:lnTo>
                    <a:pt x="505" y="79"/>
                  </a:lnTo>
                  <a:lnTo>
                    <a:pt x="516" y="89"/>
                  </a:lnTo>
                  <a:lnTo>
                    <a:pt x="526" y="99"/>
                  </a:lnTo>
                  <a:lnTo>
                    <a:pt x="535" y="110"/>
                  </a:lnTo>
                  <a:lnTo>
                    <a:pt x="544" y="122"/>
                  </a:lnTo>
                  <a:lnTo>
                    <a:pt x="553" y="133"/>
                  </a:lnTo>
                  <a:lnTo>
                    <a:pt x="561" y="146"/>
                  </a:lnTo>
                  <a:lnTo>
                    <a:pt x="568" y="158"/>
                  </a:lnTo>
                  <a:lnTo>
                    <a:pt x="575" y="171"/>
                  </a:lnTo>
                  <a:lnTo>
                    <a:pt x="581" y="185"/>
                  </a:lnTo>
                  <a:lnTo>
                    <a:pt x="586" y="198"/>
                  </a:lnTo>
                  <a:lnTo>
                    <a:pt x="591" y="212"/>
                  </a:lnTo>
                  <a:lnTo>
                    <a:pt x="595" y="227"/>
                  </a:lnTo>
                  <a:lnTo>
                    <a:pt x="598" y="241"/>
                  </a:lnTo>
                  <a:lnTo>
                    <a:pt x="601" y="256"/>
                  </a:lnTo>
                  <a:lnTo>
                    <a:pt x="603" y="271"/>
                  </a:lnTo>
                  <a:lnTo>
                    <a:pt x="604" y="287"/>
                  </a:lnTo>
                  <a:lnTo>
                    <a:pt x="604" y="302"/>
                  </a:lnTo>
                  <a:lnTo>
                    <a:pt x="604" y="319"/>
                  </a:lnTo>
                  <a:lnTo>
                    <a:pt x="603" y="334"/>
                  </a:lnTo>
                  <a:lnTo>
                    <a:pt x="601" y="349"/>
                  </a:lnTo>
                  <a:lnTo>
                    <a:pt x="598" y="364"/>
                  </a:lnTo>
                  <a:lnTo>
                    <a:pt x="595" y="379"/>
                  </a:lnTo>
                  <a:lnTo>
                    <a:pt x="591" y="393"/>
                  </a:lnTo>
                  <a:lnTo>
                    <a:pt x="586" y="407"/>
                  </a:lnTo>
                  <a:lnTo>
                    <a:pt x="581" y="421"/>
                  </a:lnTo>
                  <a:lnTo>
                    <a:pt x="575" y="434"/>
                  </a:lnTo>
                  <a:lnTo>
                    <a:pt x="571" y="441"/>
                  </a:lnTo>
                  <a:lnTo>
                    <a:pt x="568" y="447"/>
                  </a:lnTo>
                  <a:lnTo>
                    <a:pt x="561" y="460"/>
                  </a:lnTo>
                  <a:lnTo>
                    <a:pt x="553" y="472"/>
                  </a:lnTo>
                  <a:lnTo>
                    <a:pt x="544" y="484"/>
                  </a:lnTo>
                  <a:lnTo>
                    <a:pt x="535" y="495"/>
                  </a:lnTo>
                  <a:lnTo>
                    <a:pt x="526" y="506"/>
                  </a:lnTo>
                  <a:lnTo>
                    <a:pt x="516" y="517"/>
                  </a:lnTo>
                  <a:lnTo>
                    <a:pt x="505" y="527"/>
                  </a:lnTo>
                  <a:lnTo>
                    <a:pt x="495" y="536"/>
                  </a:lnTo>
                  <a:lnTo>
                    <a:pt x="483" y="545"/>
                  </a:lnTo>
                  <a:lnTo>
                    <a:pt x="471" y="554"/>
                  </a:lnTo>
                  <a:lnTo>
                    <a:pt x="459" y="561"/>
                  </a:lnTo>
                  <a:lnTo>
                    <a:pt x="446" y="569"/>
                  </a:lnTo>
                  <a:lnTo>
                    <a:pt x="433" y="575"/>
                  </a:lnTo>
                  <a:lnTo>
                    <a:pt x="420" y="581"/>
                  </a:lnTo>
                  <a:lnTo>
                    <a:pt x="406" y="587"/>
                  </a:lnTo>
                  <a:lnTo>
                    <a:pt x="392" y="591"/>
                  </a:lnTo>
                  <a:lnTo>
                    <a:pt x="378" y="596"/>
                  </a:lnTo>
                  <a:lnTo>
                    <a:pt x="363" y="599"/>
                  </a:lnTo>
                  <a:lnTo>
                    <a:pt x="349" y="602"/>
                  </a:lnTo>
                  <a:lnTo>
                    <a:pt x="333" y="603"/>
                  </a:lnTo>
                  <a:lnTo>
                    <a:pt x="318" y="605"/>
                  </a:lnTo>
                  <a:lnTo>
                    <a:pt x="303" y="605"/>
                  </a:lnTo>
                  <a:lnTo>
                    <a:pt x="286" y="605"/>
                  </a:lnTo>
                  <a:lnTo>
                    <a:pt x="271" y="603"/>
                  </a:lnTo>
                  <a:lnTo>
                    <a:pt x="256" y="602"/>
                  </a:lnTo>
                  <a:lnTo>
                    <a:pt x="241" y="599"/>
                  </a:lnTo>
                  <a:lnTo>
                    <a:pt x="226" y="596"/>
                  </a:lnTo>
                  <a:lnTo>
                    <a:pt x="212" y="591"/>
                  </a:lnTo>
                  <a:lnTo>
                    <a:pt x="198" y="587"/>
                  </a:lnTo>
                  <a:lnTo>
                    <a:pt x="184" y="581"/>
                  </a:lnTo>
                  <a:lnTo>
                    <a:pt x="171" y="575"/>
                  </a:lnTo>
                  <a:lnTo>
                    <a:pt x="164" y="572"/>
                  </a:lnTo>
                  <a:lnTo>
                    <a:pt x="158" y="569"/>
                  </a:lnTo>
                  <a:lnTo>
                    <a:pt x="145" y="561"/>
                  </a:lnTo>
                  <a:lnTo>
                    <a:pt x="133" y="554"/>
                  </a:lnTo>
                  <a:lnTo>
                    <a:pt x="121" y="545"/>
                  </a:lnTo>
                  <a:lnTo>
                    <a:pt x="110" y="536"/>
                  </a:lnTo>
                  <a:lnTo>
                    <a:pt x="99" y="527"/>
                  </a:lnTo>
                  <a:lnTo>
                    <a:pt x="88" y="517"/>
                  </a:lnTo>
                  <a:lnTo>
                    <a:pt x="78" y="506"/>
                  </a:lnTo>
                  <a:lnTo>
                    <a:pt x="69" y="495"/>
                  </a:lnTo>
                  <a:lnTo>
                    <a:pt x="60" y="484"/>
                  </a:lnTo>
                  <a:lnTo>
                    <a:pt x="51" y="472"/>
                  </a:lnTo>
                  <a:lnTo>
                    <a:pt x="43" y="460"/>
                  </a:lnTo>
                  <a:lnTo>
                    <a:pt x="36" y="447"/>
                  </a:lnTo>
                  <a:lnTo>
                    <a:pt x="29" y="434"/>
                  </a:lnTo>
                  <a:lnTo>
                    <a:pt x="23" y="421"/>
                  </a:lnTo>
                  <a:lnTo>
                    <a:pt x="18" y="407"/>
                  </a:lnTo>
                  <a:lnTo>
                    <a:pt x="13" y="393"/>
                  </a:lnTo>
                  <a:lnTo>
                    <a:pt x="9" y="379"/>
                  </a:lnTo>
                  <a:lnTo>
                    <a:pt x="6" y="364"/>
                  </a:lnTo>
                  <a:lnTo>
                    <a:pt x="3" y="349"/>
                  </a:lnTo>
                  <a:lnTo>
                    <a:pt x="1" y="334"/>
                  </a:lnTo>
                  <a:lnTo>
                    <a:pt x="0" y="319"/>
                  </a:lnTo>
                  <a:lnTo>
                    <a:pt x="0" y="302"/>
                  </a:lnTo>
                  <a:close/>
                  <a:moveTo>
                    <a:pt x="1" y="302"/>
                  </a:moveTo>
                  <a:lnTo>
                    <a:pt x="2" y="287"/>
                  </a:lnTo>
                  <a:lnTo>
                    <a:pt x="3" y="272"/>
                  </a:lnTo>
                  <a:lnTo>
                    <a:pt x="5" y="256"/>
                  </a:lnTo>
                  <a:lnTo>
                    <a:pt x="7" y="242"/>
                  </a:lnTo>
                  <a:lnTo>
                    <a:pt x="11" y="227"/>
                  </a:lnTo>
                  <a:lnTo>
                    <a:pt x="15" y="213"/>
                  </a:lnTo>
                  <a:lnTo>
                    <a:pt x="19" y="199"/>
                  </a:lnTo>
                  <a:lnTo>
                    <a:pt x="25" y="185"/>
                  </a:lnTo>
                  <a:lnTo>
                    <a:pt x="31" y="172"/>
                  </a:lnTo>
                  <a:lnTo>
                    <a:pt x="34" y="165"/>
                  </a:lnTo>
                  <a:lnTo>
                    <a:pt x="37" y="159"/>
                  </a:lnTo>
                  <a:lnTo>
                    <a:pt x="45" y="146"/>
                  </a:lnTo>
                  <a:lnTo>
                    <a:pt x="52" y="134"/>
                  </a:lnTo>
                  <a:lnTo>
                    <a:pt x="61" y="122"/>
                  </a:lnTo>
                  <a:lnTo>
                    <a:pt x="65" y="117"/>
                  </a:lnTo>
                  <a:lnTo>
                    <a:pt x="70" y="111"/>
                  </a:lnTo>
                  <a:lnTo>
                    <a:pt x="79" y="100"/>
                  </a:lnTo>
                  <a:lnTo>
                    <a:pt x="89" y="90"/>
                  </a:lnTo>
                  <a:lnTo>
                    <a:pt x="100" y="80"/>
                  </a:lnTo>
                  <a:lnTo>
                    <a:pt x="110" y="70"/>
                  </a:lnTo>
                  <a:lnTo>
                    <a:pt x="122" y="61"/>
                  </a:lnTo>
                  <a:lnTo>
                    <a:pt x="134" y="53"/>
                  </a:lnTo>
                  <a:lnTo>
                    <a:pt x="146" y="45"/>
                  </a:lnTo>
                  <a:lnTo>
                    <a:pt x="158" y="38"/>
                  </a:lnTo>
                  <a:lnTo>
                    <a:pt x="171" y="31"/>
                  </a:lnTo>
                  <a:lnTo>
                    <a:pt x="185" y="25"/>
                  </a:lnTo>
                  <a:lnTo>
                    <a:pt x="198" y="20"/>
                  </a:lnTo>
                  <a:lnTo>
                    <a:pt x="212" y="15"/>
                  </a:lnTo>
                  <a:lnTo>
                    <a:pt x="226" y="11"/>
                  </a:lnTo>
                  <a:lnTo>
                    <a:pt x="241" y="8"/>
                  </a:lnTo>
                  <a:lnTo>
                    <a:pt x="256" y="5"/>
                  </a:lnTo>
                  <a:lnTo>
                    <a:pt x="271" y="3"/>
                  </a:lnTo>
                  <a:lnTo>
                    <a:pt x="286" y="2"/>
                  </a:lnTo>
                  <a:lnTo>
                    <a:pt x="303" y="2"/>
                  </a:lnTo>
                  <a:lnTo>
                    <a:pt x="318" y="2"/>
                  </a:lnTo>
                  <a:lnTo>
                    <a:pt x="333" y="3"/>
                  </a:lnTo>
                  <a:lnTo>
                    <a:pt x="348" y="5"/>
                  </a:lnTo>
                  <a:lnTo>
                    <a:pt x="363" y="8"/>
                  </a:lnTo>
                  <a:lnTo>
                    <a:pt x="378" y="11"/>
                  </a:lnTo>
                  <a:lnTo>
                    <a:pt x="392" y="15"/>
                  </a:lnTo>
                  <a:lnTo>
                    <a:pt x="406" y="20"/>
                  </a:lnTo>
                  <a:lnTo>
                    <a:pt x="419" y="25"/>
                  </a:lnTo>
                  <a:lnTo>
                    <a:pt x="433" y="31"/>
                  </a:lnTo>
                  <a:lnTo>
                    <a:pt x="439" y="35"/>
                  </a:lnTo>
                  <a:lnTo>
                    <a:pt x="446" y="38"/>
                  </a:lnTo>
                  <a:lnTo>
                    <a:pt x="458" y="45"/>
                  </a:lnTo>
                  <a:lnTo>
                    <a:pt x="470" y="53"/>
                  </a:lnTo>
                  <a:lnTo>
                    <a:pt x="482" y="61"/>
                  </a:lnTo>
                  <a:lnTo>
                    <a:pt x="488" y="66"/>
                  </a:lnTo>
                  <a:lnTo>
                    <a:pt x="494" y="70"/>
                  </a:lnTo>
                  <a:lnTo>
                    <a:pt x="505" y="80"/>
                  </a:lnTo>
                  <a:lnTo>
                    <a:pt x="515" y="90"/>
                  </a:lnTo>
                  <a:lnTo>
                    <a:pt x="525" y="100"/>
                  </a:lnTo>
                  <a:lnTo>
                    <a:pt x="534" y="111"/>
                  </a:lnTo>
                  <a:lnTo>
                    <a:pt x="543" y="122"/>
                  </a:lnTo>
                  <a:lnTo>
                    <a:pt x="552" y="134"/>
                  </a:lnTo>
                  <a:lnTo>
                    <a:pt x="559" y="146"/>
                  </a:lnTo>
                  <a:lnTo>
                    <a:pt x="567" y="159"/>
                  </a:lnTo>
                  <a:lnTo>
                    <a:pt x="573" y="172"/>
                  </a:lnTo>
                  <a:lnTo>
                    <a:pt x="579" y="185"/>
                  </a:lnTo>
                  <a:lnTo>
                    <a:pt x="585" y="199"/>
                  </a:lnTo>
                  <a:lnTo>
                    <a:pt x="589" y="213"/>
                  </a:lnTo>
                  <a:lnTo>
                    <a:pt x="593" y="227"/>
                  </a:lnTo>
                  <a:lnTo>
                    <a:pt x="597" y="242"/>
                  </a:lnTo>
                  <a:lnTo>
                    <a:pt x="599" y="256"/>
                  </a:lnTo>
                  <a:lnTo>
                    <a:pt x="601" y="272"/>
                  </a:lnTo>
                  <a:lnTo>
                    <a:pt x="603" y="287"/>
                  </a:lnTo>
                  <a:lnTo>
                    <a:pt x="603" y="302"/>
                  </a:lnTo>
                  <a:lnTo>
                    <a:pt x="603" y="319"/>
                  </a:lnTo>
                  <a:lnTo>
                    <a:pt x="601" y="334"/>
                  </a:lnTo>
                  <a:lnTo>
                    <a:pt x="599" y="349"/>
                  </a:lnTo>
                  <a:lnTo>
                    <a:pt x="597" y="364"/>
                  </a:lnTo>
                  <a:lnTo>
                    <a:pt x="593" y="378"/>
                  </a:lnTo>
                  <a:lnTo>
                    <a:pt x="589" y="393"/>
                  </a:lnTo>
                  <a:lnTo>
                    <a:pt x="585" y="407"/>
                  </a:lnTo>
                  <a:lnTo>
                    <a:pt x="579" y="420"/>
                  </a:lnTo>
                  <a:lnTo>
                    <a:pt x="573" y="433"/>
                  </a:lnTo>
                  <a:lnTo>
                    <a:pt x="570" y="440"/>
                  </a:lnTo>
                  <a:lnTo>
                    <a:pt x="567" y="446"/>
                  </a:lnTo>
                  <a:lnTo>
                    <a:pt x="559" y="459"/>
                  </a:lnTo>
                  <a:lnTo>
                    <a:pt x="552" y="471"/>
                  </a:lnTo>
                  <a:lnTo>
                    <a:pt x="543" y="483"/>
                  </a:lnTo>
                  <a:lnTo>
                    <a:pt x="539" y="489"/>
                  </a:lnTo>
                  <a:lnTo>
                    <a:pt x="534" y="494"/>
                  </a:lnTo>
                  <a:lnTo>
                    <a:pt x="525" y="505"/>
                  </a:lnTo>
                  <a:lnTo>
                    <a:pt x="515" y="516"/>
                  </a:lnTo>
                  <a:lnTo>
                    <a:pt x="505" y="526"/>
                  </a:lnTo>
                  <a:lnTo>
                    <a:pt x="494" y="535"/>
                  </a:lnTo>
                  <a:lnTo>
                    <a:pt x="482" y="544"/>
                  </a:lnTo>
                  <a:lnTo>
                    <a:pt x="470" y="552"/>
                  </a:lnTo>
                  <a:lnTo>
                    <a:pt x="458" y="560"/>
                  </a:lnTo>
                  <a:lnTo>
                    <a:pt x="446" y="567"/>
                  </a:lnTo>
                  <a:lnTo>
                    <a:pt x="433" y="574"/>
                  </a:lnTo>
                  <a:lnTo>
                    <a:pt x="419" y="580"/>
                  </a:lnTo>
                  <a:lnTo>
                    <a:pt x="406" y="585"/>
                  </a:lnTo>
                  <a:lnTo>
                    <a:pt x="392" y="590"/>
                  </a:lnTo>
                  <a:lnTo>
                    <a:pt x="378" y="594"/>
                  </a:lnTo>
                  <a:lnTo>
                    <a:pt x="363" y="598"/>
                  </a:lnTo>
                  <a:lnTo>
                    <a:pt x="348" y="600"/>
                  </a:lnTo>
                  <a:lnTo>
                    <a:pt x="333" y="602"/>
                  </a:lnTo>
                  <a:lnTo>
                    <a:pt x="318" y="603"/>
                  </a:lnTo>
                  <a:lnTo>
                    <a:pt x="303" y="604"/>
                  </a:lnTo>
                  <a:lnTo>
                    <a:pt x="286" y="603"/>
                  </a:lnTo>
                  <a:lnTo>
                    <a:pt x="271" y="602"/>
                  </a:lnTo>
                  <a:lnTo>
                    <a:pt x="256" y="600"/>
                  </a:lnTo>
                  <a:lnTo>
                    <a:pt x="241" y="598"/>
                  </a:lnTo>
                  <a:lnTo>
                    <a:pt x="226" y="594"/>
                  </a:lnTo>
                  <a:lnTo>
                    <a:pt x="212" y="590"/>
                  </a:lnTo>
                  <a:lnTo>
                    <a:pt x="198" y="585"/>
                  </a:lnTo>
                  <a:lnTo>
                    <a:pt x="185" y="580"/>
                  </a:lnTo>
                  <a:lnTo>
                    <a:pt x="171" y="574"/>
                  </a:lnTo>
                  <a:lnTo>
                    <a:pt x="165" y="571"/>
                  </a:lnTo>
                  <a:lnTo>
                    <a:pt x="158" y="567"/>
                  </a:lnTo>
                  <a:lnTo>
                    <a:pt x="146" y="560"/>
                  </a:lnTo>
                  <a:lnTo>
                    <a:pt x="134" y="552"/>
                  </a:lnTo>
                  <a:lnTo>
                    <a:pt x="122" y="544"/>
                  </a:lnTo>
                  <a:lnTo>
                    <a:pt x="116" y="540"/>
                  </a:lnTo>
                  <a:lnTo>
                    <a:pt x="110" y="535"/>
                  </a:lnTo>
                  <a:lnTo>
                    <a:pt x="100" y="526"/>
                  </a:lnTo>
                  <a:lnTo>
                    <a:pt x="89" y="516"/>
                  </a:lnTo>
                  <a:lnTo>
                    <a:pt x="79" y="505"/>
                  </a:lnTo>
                  <a:lnTo>
                    <a:pt x="70" y="494"/>
                  </a:lnTo>
                  <a:lnTo>
                    <a:pt x="61" y="483"/>
                  </a:lnTo>
                  <a:lnTo>
                    <a:pt x="52" y="471"/>
                  </a:lnTo>
                  <a:lnTo>
                    <a:pt x="45" y="459"/>
                  </a:lnTo>
                  <a:lnTo>
                    <a:pt x="37" y="446"/>
                  </a:lnTo>
                  <a:lnTo>
                    <a:pt x="31" y="433"/>
                  </a:lnTo>
                  <a:lnTo>
                    <a:pt x="25" y="420"/>
                  </a:lnTo>
                  <a:lnTo>
                    <a:pt x="19" y="407"/>
                  </a:lnTo>
                  <a:lnTo>
                    <a:pt x="15" y="393"/>
                  </a:lnTo>
                  <a:lnTo>
                    <a:pt x="11" y="378"/>
                  </a:lnTo>
                  <a:lnTo>
                    <a:pt x="7" y="364"/>
                  </a:lnTo>
                  <a:lnTo>
                    <a:pt x="5" y="349"/>
                  </a:lnTo>
                  <a:lnTo>
                    <a:pt x="3" y="334"/>
                  </a:lnTo>
                  <a:lnTo>
                    <a:pt x="2" y="319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2" name="Freeform 307"/>
            <p:cNvSpPr>
              <a:spLocks noEditPoints="1"/>
            </p:cNvSpPr>
            <p:nvPr/>
          </p:nvSpPr>
          <p:spPr bwMode="auto">
            <a:xfrm>
              <a:off x="2597" y="2085"/>
              <a:ext cx="534" cy="534"/>
            </a:xfrm>
            <a:custGeom>
              <a:avLst/>
              <a:gdLst>
                <a:gd name="T0" fmla="*/ 4 w 602"/>
                <a:gd name="T1" fmla="*/ 168 h 602"/>
                <a:gd name="T2" fmla="*/ 21 w 602"/>
                <a:gd name="T3" fmla="*/ 119 h 602"/>
                <a:gd name="T4" fmla="*/ 42 w 602"/>
                <a:gd name="T5" fmla="*/ 83 h 602"/>
                <a:gd name="T6" fmla="*/ 69 w 602"/>
                <a:gd name="T7" fmla="*/ 54 h 602"/>
                <a:gd name="T8" fmla="*/ 109 w 602"/>
                <a:gd name="T9" fmla="*/ 25 h 602"/>
                <a:gd name="T10" fmla="*/ 157 w 602"/>
                <a:gd name="T11" fmla="*/ 6 h 602"/>
                <a:gd name="T12" fmla="*/ 211 w 602"/>
                <a:gd name="T13" fmla="*/ 0 h 602"/>
                <a:gd name="T14" fmla="*/ 263 w 602"/>
                <a:gd name="T15" fmla="*/ 6 h 602"/>
                <a:gd name="T16" fmla="*/ 306 w 602"/>
                <a:gd name="T17" fmla="*/ 23 h 602"/>
                <a:gd name="T18" fmla="*/ 340 w 602"/>
                <a:gd name="T19" fmla="*/ 45 h 602"/>
                <a:gd name="T20" fmla="*/ 373 w 602"/>
                <a:gd name="T21" fmla="*/ 76 h 602"/>
                <a:gd name="T22" fmla="*/ 399 w 602"/>
                <a:gd name="T23" fmla="*/ 119 h 602"/>
                <a:gd name="T24" fmla="*/ 416 w 602"/>
                <a:gd name="T25" fmla="*/ 168 h 602"/>
                <a:gd name="T26" fmla="*/ 420 w 602"/>
                <a:gd name="T27" fmla="*/ 221 h 602"/>
                <a:gd name="T28" fmla="*/ 411 w 602"/>
                <a:gd name="T29" fmla="*/ 273 h 602"/>
                <a:gd name="T30" fmla="*/ 395 w 602"/>
                <a:gd name="T31" fmla="*/ 310 h 602"/>
                <a:gd name="T32" fmla="*/ 373 w 602"/>
                <a:gd name="T33" fmla="*/ 343 h 602"/>
                <a:gd name="T34" fmla="*/ 336 w 602"/>
                <a:gd name="T35" fmla="*/ 379 h 602"/>
                <a:gd name="T36" fmla="*/ 292 w 602"/>
                <a:gd name="T37" fmla="*/ 404 h 602"/>
                <a:gd name="T38" fmla="*/ 242 w 602"/>
                <a:gd name="T39" fmla="*/ 417 h 602"/>
                <a:gd name="T40" fmla="*/ 189 w 602"/>
                <a:gd name="T41" fmla="*/ 419 h 602"/>
                <a:gd name="T42" fmla="*/ 137 w 602"/>
                <a:gd name="T43" fmla="*/ 407 h 602"/>
                <a:gd name="T44" fmla="*/ 101 w 602"/>
                <a:gd name="T45" fmla="*/ 389 h 602"/>
                <a:gd name="T46" fmla="*/ 69 w 602"/>
                <a:gd name="T47" fmla="*/ 365 h 602"/>
                <a:gd name="T48" fmla="*/ 35 w 602"/>
                <a:gd name="T49" fmla="*/ 327 h 602"/>
                <a:gd name="T50" fmla="*/ 12 w 602"/>
                <a:gd name="T51" fmla="*/ 282 h 602"/>
                <a:gd name="T52" fmla="*/ 2 w 602"/>
                <a:gd name="T53" fmla="*/ 232 h 602"/>
                <a:gd name="T54" fmla="*/ 3 w 602"/>
                <a:gd name="T55" fmla="*/ 189 h 602"/>
                <a:gd name="T56" fmla="*/ 14 w 602"/>
                <a:gd name="T57" fmla="*/ 137 h 602"/>
                <a:gd name="T58" fmla="*/ 37 w 602"/>
                <a:gd name="T59" fmla="*/ 93 h 602"/>
                <a:gd name="T60" fmla="*/ 69 w 602"/>
                <a:gd name="T61" fmla="*/ 55 h 602"/>
                <a:gd name="T62" fmla="*/ 110 w 602"/>
                <a:gd name="T63" fmla="*/ 26 h 602"/>
                <a:gd name="T64" fmla="*/ 157 w 602"/>
                <a:gd name="T65" fmla="*/ 8 h 602"/>
                <a:gd name="T66" fmla="*/ 211 w 602"/>
                <a:gd name="T67" fmla="*/ 1 h 602"/>
                <a:gd name="T68" fmla="*/ 263 w 602"/>
                <a:gd name="T69" fmla="*/ 8 h 602"/>
                <a:gd name="T70" fmla="*/ 310 w 602"/>
                <a:gd name="T71" fmla="*/ 26 h 602"/>
                <a:gd name="T72" fmla="*/ 351 w 602"/>
                <a:gd name="T73" fmla="*/ 55 h 602"/>
                <a:gd name="T74" fmla="*/ 383 w 602"/>
                <a:gd name="T75" fmla="*/ 93 h 602"/>
                <a:gd name="T76" fmla="*/ 406 w 602"/>
                <a:gd name="T77" fmla="*/ 137 h 602"/>
                <a:gd name="T78" fmla="*/ 418 w 602"/>
                <a:gd name="T79" fmla="*/ 189 h 602"/>
                <a:gd name="T80" fmla="*/ 417 w 602"/>
                <a:gd name="T81" fmla="*/ 242 h 602"/>
                <a:gd name="T82" fmla="*/ 403 w 602"/>
                <a:gd name="T83" fmla="*/ 292 h 602"/>
                <a:gd name="T84" fmla="*/ 378 w 602"/>
                <a:gd name="T85" fmla="*/ 335 h 602"/>
                <a:gd name="T86" fmla="*/ 343 w 602"/>
                <a:gd name="T87" fmla="*/ 372 h 602"/>
                <a:gd name="T88" fmla="*/ 301 w 602"/>
                <a:gd name="T89" fmla="*/ 399 h 602"/>
                <a:gd name="T90" fmla="*/ 253 w 602"/>
                <a:gd name="T91" fmla="*/ 414 h 602"/>
                <a:gd name="T92" fmla="*/ 199 w 602"/>
                <a:gd name="T93" fmla="*/ 419 h 602"/>
                <a:gd name="T94" fmla="*/ 148 w 602"/>
                <a:gd name="T95" fmla="*/ 410 h 602"/>
                <a:gd name="T96" fmla="*/ 101 w 602"/>
                <a:gd name="T97" fmla="*/ 389 h 602"/>
                <a:gd name="T98" fmla="*/ 62 w 602"/>
                <a:gd name="T99" fmla="*/ 358 h 602"/>
                <a:gd name="T100" fmla="*/ 31 w 602"/>
                <a:gd name="T101" fmla="*/ 318 h 602"/>
                <a:gd name="T102" fmla="*/ 11 w 602"/>
                <a:gd name="T103" fmla="*/ 272 h 602"/>
                <a:gd name="T104" fmla="*/ 2 w 602"/>
                <a:gd name="T105" fmla="*/ 221 h 6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2"/>
                <a:gd name="T160" fmla="*/ 0 h 602"/>
                <a:gd name="T161" fmla="*/ 602 w 602"/>
                <a:gd name="T162" fmla="*/ 602 h 6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2" h="602">
                  <a:moveTo>
                    <a:pt x="0" y="300"/>
                  </a:moveTo>
                  <a:lnTo>
                    <a:pt x="1" y="285"/>
                  </a:lnTo>
                  <a:lnTo>
                    <a:pt x="2" y="270"/>
                  </a:lnTo>
                  <a:lnTo>
                    <a:pt x="4" y="254"/>
                  </a:lnTo>
                  <a:lnTo>
                    <a:pt x="6" y="240"/>
                  </a:lnTo>
                  <a:lnTo>
                    <a:pt x="10" y="225"/>
                  </a:lnTo>
                  <a:lnTo>
                    <a:pt x="14" y="211"/>
                  </a:lnTo>
                  <a:lnTo>
                    <a:pt x="18" y="197"/>
                  </a:lnTo>
                  <a:lnTo>
                    <a:pt x="24" y="183"/>
                  </a:lnTo>
                  <a:lnTo>
                    <a:pt x="30" y="170"/>
                  </a:lnTo>
                  <a:lnTo>
                    <a:pt x="33" y="163"/>
                  </a:lnTo>
                  <a:lnTo>
                    <a:pt x="36" y="157"/>
                  </a:lnTo>
                  <a:lnTo>
                    <a:pt x="44" y="144"/>
                  </a:lnTo>
                  <a:lnTo>
                    <a:pt x="51" y="132"/>
                  </a:lnTo>
                  <a:lnTo>
                    <a:pt x="60" y="120"/>
                  </a:lnTo>
                  <a:lnTo>
                    <a:pt x="64" y="115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9" y="78"/>
                  </a:lnTo>
                  <a:lnTo>
                    <a:pt x="109" y="68"/>
                  </a:lnTo>
                  <a:lnTo>
                    <a:pt x="121" y="59"/>
                  </a:lnTo>
                  <a:lnTo>
                    <a:pt x="133" y="51"/>
                  </a:lnTo>
                  <a:lnTo>
                    <a:pt x="145" y="43"/>
                  </a:lnTo>
                  <a:lnTo>
                    <a:pt x="157" y="36"/>
                  </a:lnTo>
                  <a:lnTo>
                    <a:pt x="170" y="29"/>
                  </a:lnTo>
                  <a:lnTo>
                    <a:pt x="184" y="23"/>
                  </a:lnTo>
                  <a:lnTo>
                    <a:pt x="197" y="18"/>
                  </a:lnTo>
                  <a:lnTo>
                    <a:pt x="211" y="13"/>
                  </a:lnTo>
                  <a:lnTo>
                    <a:pt x="225" y="9"/>
                  </a:lnTo>
                  <a:lnTo>
                    <a:pt x="240" y="6"/>
                  </a:lnTo>
                  <a:lnTo>
                    <a:pt x="255" y="3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302" y="0"/>
                  </a:lnTo>
                  <a:lnTo>
                    <a:pt x="317" y="0"/>
                  </a:lnTo>
                  <a:lnTo>
                    <a:pt x="332" y="1"/>
                  </a:lnTo>
                  <a:lnTo>
                    <a:pt x="347" y="3"/>
                  </a:lnTo>
                  <a:lnTo>
                    <a:pt x="362" y="6"/>
                  </a:lnTo>
                  <a:lnTo>
                    <a:pt x="377" y="9"/>
                  </a:lnTo>
                  <a:lnTo>
                    <a:pt x="391" y="13"/>
                  </a:lnTo>
                  <a:lnTo>
                    <a:pt x="405" y="18"/>
                  </a:lnTo>
                  <a:lnTo>
                    <a:pt x="418" y="23"/>
                  </a:lnTo>
                  <a:lnTo>
                    <a:pt x="432" y="29"/>
                  </a:lnTo>
                  <a:lnTo>
                    <a:pt x="438" y="33"/>
                  </a:lnTo>
                  <a:lnTo>
                    <a:pt x="445" y="36"/>
                  </a:lnTo>
                  <a:lnTo>
                    <a:pt x="457" y="43"/>
                  </a:lnTo>
                  <a:lnTo>
                    <a:pt x="469" y="51"/>
                  </a:lnTo>
                  <a:lnTo>
                    <a:pt x="481" y="59"/>
                  </a:lnTo>
                  <a:lnTo>
                    <a:pt x="487" y="64"/>
                  </a:lnTo>
                  <a:lnTo>
                    <a:pt x="493" y="68"/>
                  </a:lnTo>
                  <a:lnTo>
                    <a:pt x="504" y="78"/>
                  </a:lnTo>
                  <a:lnTo>
                    <a:pt x="514" y="88"/>
                  </a:lnTo>
                  <a:lnTo>
                    <a:pt x="524" y="98"/>
                  </a:lnTo>
                  <a:lnTo>
                    <a:pt x="533" y="109"/>
                  </a:lnTo>
                  <a:lnTo>
                    <a:pt x="542" y="120"/>
                  </a:lnTo>
                  <a:lnTo>
                    <a:pt x="551" y="132"/>
                  </a:lnTo>
                  <a:lnTo>
                    <a:pt x="558" y="144"/>
                  </a:lnTo>
                  <a:lnTo>
                    <a:pt x="566" y="157"/>
                  </a:lnTo>
                  <a:lnTo>
                    <a:pt x="572" y="170"/>
                  </a:lnTo>
                  <a:lnTo>
                    <a:pt x="578" y="183"/>
                  </a:lnTo>
                  <a:lnTo>
                    <a:pt x="584" y="197"/>
                  </a:lnTo>
                  <a:lnTo>
                    <a:pt x="588" y="211"/>
                  </a:lnTo>
                  <a:lnTo>
                    <a:pt x="592" y="225"/>
                  </a:lnTo>
                  <a:lnTo>
                    <a:pt x="596" y="240"/>
                  </a:lnTo>
                  <a:lnTo>
                    <a:pt x="598" y="254"/>
                  </a:lnTo>
                  <a:lnTo>
                    <a:pt x="600" y="270"/>
                  </a:lnTo>
                  <a:lnTo>
                    <a:pt x="602" y="285"/>
                  </a:lnTo>
                  <a:lnTo>
                    <a:pt x="602" y="300"/>
                  </a:lnTo>
                  <a:lnTo>
                    <a:pt x="602" y="317"/>
                  </a:lnTo>
                  <a:lnTo>
                    <a:pt x="600" y="332"/>
                  </a:lnTo>
                  <a:lnTo>
                    <a:pt x="598" y="347"/>
                  </a:lnTo>
                  <a:lnTo>
                    <a:pt x="596" y="362"/>
                  </a:lnTo>
                  <a:lnTo>
                    <a:pt x="592" y="376"/>
                  </a:lnTo>
                  <a:lnTo>
                    <a:pt x="588" y="391"/>
                  </a:lnTo>
                  <a:lnTo>
                    <a:pt x="584" y="405"/>
                  </a:lnTo>
                  <a:lnTo>
                    <a:pt x="578" y="418"/>
                  </a:lnTo>
                  <a:lnTo>
                    <a:pt x="572" y="431"/>
                  </a:lnTo>
                  <a:lnTo>
                    <a:pt x="569" y="438"/>
                  </a:lnTo>
                  <a:lnTo>
                    <a:pt x="566" y="444"/>
                  </a:lnTo>
                  <a:lnTo>
                    <a:pt x="558" y="457"/>
                  </a:lnTo>
                  <a:lnTo>
                    <a:pt x="551" y="469"/>
                  </a:lnTo>
                  <a:lnTo>
                    <a:pt x="542" y="481"/>
                  </a:lnTo>
                  <a:lnTo>
                    <a:pt x="538" y="487"/>
                  </a:lnTo>
                  <a:lnTo>
                    <a:pt x="533" y="492"/>
                  </a:lnTo>
                  <a:lnTo>
                    <a:pt x="524" y="503"/>
                  </a:lnTo>
                  <a:lnTo>
                    <a:pt x="514" y="514"/>
                  </a:lnTo>
                  <a:lnTo>
                    <a:pt x="504" y="524"/>
                  </a:lnTo>
                  <a:lnTo>
                    <a:pt x="493" y="533"/>
                  </a:lnTo>
                  <a:lnTo>
                    <a:pt x="481" y="542"/>
                  </a:lnTo>
                  <a:lnTo>
                    <a:pt x="469" y="550"/>
                  </a:lnTo>
                  <a:lnTo>
                    <a:pt x="457" y="558"/>
                  </a:lnTo>
                  <a:lnTo>
                    <a:pt x="445" y="565"/>
                  </a:lnTo>
                  <a:lnTo>
                    <a:pt x="432" y="572"/>
                  </a:lnTo>
                  <a:lnTo>
                    <a:pt x="418" y="578"/>
                  </a:lnTo>
                  <a:lnTo>
                    <a:pt x="405" y="583"/>
                  </a:lnTo>
                  <a:lnTo>
                    <a:pt x="391" y="588"/>
                  </a:lnTo>
                  <a:lnTo>
                    <a:pt x="377" y="592"/>
                  </a:lnTo>
                  <a:lnTo>
                    <a:pt x="362" y="596"/>
                  </a:lnTo>
                  <a:lnTo>
                    <a:pt x="347" y="598"/>
                  </a:lnTo>
                  <a:lnTo>
                    <a:pt x="332" y="600"/>
                  </a:lnTo>
                  <a:lnTo>
                    <a:pt x="317" y="601"/>
                  </a:lnTo>
                  <a:lnTo>
                    <a:pt x="302" y="602"/>
                  </a:lnTo>
                  <a:lnTo>
                    <a:pt x="285" y="601"/>
                  </a:lnTo>
                  <a:lnTo>
                    <a:pt x="270" y="600"/>
                  </a:lnTo>
                  <a:lnTo>
                    <a:pt x="255" y="598"/>
                  </a:lnTo>
                  <a:lnTo>
                    <a:pt x="240" y="596"/>
                  </a:lnTo>
                  <a:lnTo>
                    <a:pt x="225" y="592"/>
                  </a:lnTo>
                  <a:lnTo>
                    <a:pt x="211" y="588"/>
                  </a:lnTo>
                  <a:lnTo>
                    <a:pt x="197" y="583"/>
                  </a:lnTo>
                  <a:lnTo>
                    <a:pt x="184" y="578"/>
                  </a:lnTo>
                  <a:lnTo>
                    <a:pt x="170" y="572"/>
                  </a:lnTo>
                  <a:lnTo>
                    <a:pt x="164" y="569"/>
                  </a:lnTo>
                  <a:lnTo>
                    <a:pt x="157" y="565"/>
                  </a:lnTo>
                  <a:lnTo>
                    <a:pt x="145" y="558"/>
                  </a:lnTo>
                  <a:lnTo>
                    <a:pt x="133" y="550"/>
                  </a:lnTo>
                  <a:lnTo>
                    <a:pt x="121" y="542"/>
                  </a:lnTo>
                  <a:lnTo>
                    <a:pt x="115" y="538"/>
                  </a:lnTo>
                  <a:lnTo>
                    <a:pt x="109" y="533"/>
                  </a:lnTo>
                  <a:lnTo>
                    <a:pt x="99" y="524"/>
                  </a:lnTo>
                  <a:lnTo>
                    <a:pt x="88" y="514"/>
                  </a:lnTo>
                  <a:lnTo>
                    <a:pt x="78" y="503"/>
                  </a:lnTo>
                  <a:lnTo>
                    <a:pt x="69" y="492"/>
                  </a:lnTo>
                  <a:lnTo>
                    <a:pt x="60" y="481"/>
                  </a:lnTo>
                  <a:lnTo>
                    <a:pt x="51" y="469"/>
                  </a:lnTo>
                  <a:lnTo>
                    <a:pt x="44" y="457"/>
                  </a:lnTo>
                  <a:lnTo>
                    <a:pt x="36" y="444"/>
                  </a:lnTo>
                  <a:lnTo>
                    <a:pt x="30" y="431"/>
                  </a:lnTo>
                  <a:lnTo>
                    <a:pt x="24" y="418"/>
                  </a:lnTo>
                  <a:lnTo>
                    <a:pt x="18" y="405"/>
                  </a:lnTo>
                  <a:lnTo>
                    <a:pt x="14" y="391"/>
                  </a:lnTo>
                  <a:lnTo>
                    <a:pt x="10" y="376"/>
                  </a:lnTo>
                  <a:lnTo>
                    <a:pt x="6" y="362"/>
                  </a:lnTo>
                  <a:lnTo>
                    <a:pt x="4" y="347"/>
                  </a:lnTo>
                  <a:lnTo>
                    <a:pt x="2" y="332"/>
                  </a:lnTo>
                  <a:lnTo>
                    <a:pt x="1" y="317"/>
                  </a:lnTo>
                  <a:lnTo>
                    <a:pt x="0" y="300"/>
                  </a:lnTo>
                  <a:close/>
                  <a:moveTo>
                    <a:pt x="2" y="300"/>
                  </a:moveTo>
                  <a:lnTo>
                    <a:pt x="2" y="285"/>
                  </a:lnTo>
                  <a:lnTo>
                    <a:pt x="3" y="270"/>
                  </a:lnTo>
                  <a:lnTo>
                    <a:pt x="5" y="255"/>
                  </a:lnTo>
                  <a:lnTo>
                    <a:pt x="8" y="240"/>
                  </a:lnTo>
                  <a:lnTo>
                    <a:pt x="11" y="226"/>
                  </a:lnTo>
                  <a:lnTo>
                    <a:pt x="15" y="211"/>
                  </a:lnTo>
                  <a:lnTo>
                    <a:pt x="20" y="197"/>
                  </a:lnTo>
                  <a:lnTo>
                    <a:pt x="25" y="184"/>
                  </a:lnTo>
                  <a:lnTo>
                    <a:pt x="31" y="171"/>
                  </a:lnTo>
                  <a:lnTo>
                    <a:pt x="38" y="158"/>
                  </a:lnTo>
                  <a:lnTo>
                    <a:pt x="45" y="145"/>
                  </a:lnTo>
                  <a:lnTo>
                    <a:pt x="53" y="133"/>
                  </a:lnTo>
                  <a:lnTo>
                    <a:pt x="61" y="121"/>
                  </a:lnTo>
                  <a:lnTo>
                    <a:pt x="70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99" y="79"/>
                  </a:lnTo>
                  <a:lnTo>
                    <a:pt x="110" y="70"/>
                  </a:lnTo>
                  <a:lnTo>
                    <a:pt x="122" y="61"/>
                  </a:lnTo>
                  <a:lnTo>
                    <a:pt x="133" y="52"/>
                  </a:lnTo>
                  <a:lnTo>
                    <a:pt x="145" y="45"/>
                  </a:lnTo>
                  <a:lnTo>
                    <a:pt x="158" y="37"/>
                  </a:lnTo>
                  <a:lnTo>
                    <a:pt x="171" y="31"/>
                  </a:lnTo>
                  <a:lnTo>
                    <a:pt x="184" y="25"/>
                  </a:lnTo>
                  <a:lnTo>
                    <a:pt x="198" y="19"/>
                  </a:lnTo>
                  <a:lnTo>
                    <a:pt x="212" y="15"/>
                  </a:lnTo>
                  <a:lnTo>
                    <a:pt x="226" y="11"/>
                  </a:lnTo>
                  <a:lnTo>
                    <a:pt x="240" y="7"/>
                  </a:lnTo>
                  <a:lnTo>
                    <a:pt x="255" y="5"/>
                  </a:lnTo>
                  <a:lnTo>
                    <a:pt x="270" y="3"/>
                  </a:lnTo>
                  <a:lnTo>
                    <a:pt x="285" y="2"/>
                  </a:lnTo>
                  <a:lnTo>
                    <a:pt x="302" y="1"/>
                  </a:lnTo>
                  <a:lnTo>
                    <a:pt x="317" y="2"/>
                  </a:lnTo>
                  <a:lnTo>
                    <a:pt x="332" y="3"/>
                  </a:lnTo>
                  <a:lnTo>
                    <a:pt x="347" y="5"/>
                  </a:lnTo>
                  <a:lnTo>
                    <a:pt x="362" y="7"/>
                  </a:lnTo>
                  <a:lnTo>
                    <a:pt x="376" y="11"/>
                  </a:lnTo>
                  <a:lnTo>
                    <a:pt x="390" y="15"/>
                  </a:lnTo>
                  <a:lnTo>
                    <a:pt x="404" y="19"/>
                  </a:lnTo>
                  <a:lnTo>
                    <a:pt x="418" y="25"/>
                  </a:lnTo>
                  <a:lnTo>
                    <a:pt x="431" y="31"/>
                  </a:lnTo>
                  <a:lnTo>
                    <a:pt x="444" y="37"/>
                  </a:lnTo>
                  <a:lnTo>
                    <a:pt x="457" y="45"/>
                  </a:lnTo>
                  <a:lnTo>
                    <a:pt x="469" y="52"/>
                  </a:lnTo>
                  <a:lnTo>
                    <a:pt x="480" y="61"/>
                  </a:lnTo>
                  <a:lnTo>
                    <a:pt x="492" y="70"/>
                  </a:lnTo>
                  <a:lnTo>
                    <a:pt x="503" y="79"/>
                  </a:lnTo>
                  <a:lnTo>
                    <a:pt x="513" y="89"/>
                  </a:lnTo>
                  <a:lnTo>
                    <a:pt x="523" y="99"/>
                  </a:lnTo>
                  <a:lnTo>
                    <a:pt x="532" y="110"/>
                  </a:lnTo>
                  <a:lnTo>
                    <a:pt x="541" y="121"/>
                  </a:lnTo>
                  <a:lnTo>
                    <a:pt x="549" y="133"/>
                  </a:lnTo>
                  <a:lnTo>
                    <a:pt x="557" y="145"/>
                  </a:lnTo>
                  <a:lnTo>
                    <a:pt x="564" y="158"/>
                  </a:lnTo>
                  <a:lnTo>
                    <a:pt x="571" y="171"/>
                  </a:lnTo>
                  <a:lnTo>
                    <a:pt x="577" y="184"/>
                  </a:lnTo>
                  <a:lnTo>
                    <a:pt x="582" y="197"/>
                  </a:lnTo>
                  <a:lnTo>
                    <a:pt x="587" y="211"/>
                  </a:lnTo>
                  <a:lnTo>
                    <a:pt x="591" y="226"/>
                  </a:lnTo>
                  <a:lnTo>
                    <a:pt x="594" y="240"/>
                  </a:lnTo>
                  <a:lnTo>
                    <a:pt x="597" y="255"/>
                  </a:lnTo>
                  <a:lnTo>
                    <a:pt x="599" y="270"/>
                  </a:lnTo>
                  <a:lnTo>
                    <a:pt x="600" y="285"/>
                  </a:lnTo>
                  <a:lnTo>
                    <a:pt x="601" y="300"/>
                  </a:lnTo>
                  <a:lnTo>
                    <a:pt x="600" y="317"/>
                  </a:lnTo>
                  <a:lnTo>
                    <a:pt x="599" y="332"/>
                  </a:lnTo>
                  <a:lnTo>
                    <a:pt x="597" y="347"/>
                  </a:lnTo>
                  <a:lnTo>
                    <a:pt x="594" y="361"/>
                  </a:lnTo>
                  <a:lnTo>
                    <a:pt x="591" y="376"/>
                  </a:lnTo>
                  <a:lnTo>
                    <a:pt x="587" y="390"/>
                  </a:lnTo>
                  <a:lnTo>
                    <a:pt x="582" y="404"/>
                  </a:lnTo>
                  <a:lnTo>
                    <a:pt x="577" y="418"/>
                  </a:lnTo>
                  <a:lnTo>
                    <a:pt x="571" y="431"/>
                  </a:lnTo>
                  <a:lnTo>
                    <a:pt x="564" y="444"/>
                  </a:lnTo>
                  <a:lnTo>
                    <a:pt x="557" y="456"/>
                  </a:lnTo>
                  <a:lnTo>
                    <a:pt x="549" y="468"/>
                  </a:lnTo>
                  <a:lnTo>
                    <a:pt x="541" y="480"/>
                  </a:lnTo>
                  <a:lnTo>
                    <a:pt x="532" y="491"/>
                  </a:lnTo>
                  <a:lnTo>
                    <a:pt x="523" y="502"/>
                  </a:lnTo>
                  <a:lnTo>
                    <a:pt x="513" y="513"/>
                  </a:lnTo>
                  <a:lnTo>
                    <a:pt x="503" y="523"/>
                  </a:lnTo>
                  <a:lnTo>
                    <a:pt x="492" y="532"/>
                  </a:lnTo>
                  <a:lnTo>
                    <a:pt x="480" y="541"/>
                  </a:lnTo>
                  <a:lnTo>
                    <a:pt x="469" y="549"/>
                  </a:lnTo>
                  <a:lnTo>
                    <a:pt x="457" y="557"/>
                  </a:lnTo>
                  <a:lnTo>
                    <a:pt x="444" y="564"/>
                  </a:lnTo>
                  <a:lnTo>
                    <a:pt x="431" y="571"/>
                  </a:lnTo>
                  <a:lnTo>
                    <a:pt x="418" y="577"/>
                  </a:lnTo>
                  <a:lnTo>
                    <a:pt x="404" y="582"/>
                  </a:lnTo>
                  <a:lnTo>
                    <a:pt x="390" y="587"/>
                  </a:lnTo>
                  <a:lnTo>
                    <a:pt x="376" y="591"/>
                  </a:lnTo>
                  <a:lnTo>
                    <a:pt x="362" y="594"/>
                  </a:lnTo>
                  <a:lnTo>
                    <a:pt x="347" y="597"/>
                  </a:lnTo>
                  <a:lnTo>
                    <a:pt x="332" y="599"/>
                  </a:lnTo>
                  <a:lnTo>
                    <a:pt x="317" y="600"/>
                  </a:lnTo>
                  <a:lnTo>
                    <a:pt x="302" y="600"/>
                  </a:lnTo>
                  <a:lnTo>
                    <a:pt x="285" y="600"/>
                  </a:lnTo>
                  <a:lnTo>
                    <a:pt x="270" y="599"/>
                  </a:lnTo>
                  <a:lnTo>
                    <a:pt x="255" y="597"/>
                  </a:lnTo>
                  <a:lnTo>
                    <a:pt x="240" y="594"/>
                  </a:lnTo>
                  <a:lnTo>
                    <a:pt x="226" y="591"/>
                  </a:lnTo>
                  <a:lnTo>
                    <a:pt x="212" y="587"/>
                  </a:lnTo>
                  <a:lnTo>
                    <a:pt x="198" y="582"/>
                  </a:lnTo>
                  <a:lnTo>
                    <a:pt x="184" y="577"/>
                  </a:lnTo>
                  <a:lnTo>
                    <a:pt x="171" y="571"/>
                  </a:lnTo>
                  <a:lnTo>
                    <a:pt x="158" y="564"/>
                  </a:lnTo>
                  <a:lnTo>
                    <a:pt x="145" y="557"/>
                  </a:lnTo>
                  <a:lnTo>
                    <a:pt x="133" y="549"/>
                  </a:lnTo>
                  <a:lnTo>
                    <a:pt x="122" y="541"/>
                  </a:lnTo>
                  <a:lnTo>
                    <a:pt x="110" y="532"/>
                  </a:lnTo>
                  <a:lnTo>
                    <a:pt x="99" y="523"/>
                  </a:lnTo>
                  <a:lnTo>
                    <a:pt x="89" y="513"/>
                  </a:lnTo>
                  <a:lnTo>
                    <a:pt x="79" y="502"/>
                  </a:lnTo>
                  <a:lnTo>
                    <a:pt x="70" y="491"/>
                  </a:lnTo>
                  <a:lnTo>
                    <a:pt x="61" y="480"/>
                  </a:lnTo>
                  <a:lnTo>
                    <a:pt x="53" y="468"/>
                  </a:lnTo>
                  <a:lnTo>
                    <a:pt x="45" y="456"/>
                  </a:lnTo>
                  <a:lnTo>
                    <a:pt x="38" y="444"/>
                  </a:lnTo>
                  <a:lnTo>
                    <a:pt x="31" y="431"/>
                  </a:lnTo>
                  <a:lnTo>
                    <a:pt x="25" y="418"/>
                  </a:lnTo>
                  <a:lnTo>
                    <a:pt x="20" y="404"/>
                  </a:lnTo>
                  <a:lnTo>
                    <a:pt x="15" y="390"/>
                  </a:lnTo>
                  <a:lnTo>
                    <a:pt x="11" y="376"/>
                  </a:lnTo>
                  <a:lnTo>
                    <a:pt x="8" y="361"/>
                  </a:lnTo>
                  <a:lnTo>
                    <a:pt x="5" y="347"/>
                  </a:lnTo>
                  <a:lnTo>
                    <a:pt x="3" y="332"/>
                  </a:lnTo>
                  <a:lnTo>
                    <a:pt x="2" y="317"/>
                  </a:lnTo>
                  <a:lnTo>
                    <a:pt x="2" y="3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3" name="Freeform 308"/>
            <p:cNvSpPr>
              <a:spLocks noEditPoints="1"/>
            </p:cNvSpPr>
            <p:nvPr/>
          </p:nvSpPr>
          <p:spPr bwMode="auto">
            <a:xfrm>
              <a:off x="2599" y="2086"/>
              <a:ext cx="531" cy="531"/>
            </a:xfrm>
            <a:custGeom>
              <a:avLst/>
              <a:gdLst>
                <a:gd name="T0" fmla="*/ 4 w 599"/>
                <a:gd name="T1" fmla="*/ 167 h 599"/>
                <a:gd name="T2" fmla="*/ 20 w 599"/>
                <a:gd name="T3" fmla="*/ 119 h 599"/>
                <a:gd name="T4" fmla="*/ 47 w 599"/>
                <a:gd name="T5" fmla="*/ 76 h 599"/>
                <a:gd name="T6" fmla="*/ 83 w 599"/>
                <a:gd name="T7" fmla="*/ 42 h 599"/>
                <a:gd name="T8" fmla="*/ 127 w 599"/>
                <a:gd name="T9" fmla="*/ 17 h 599"/>
                <a:gd name="T10" fmla="*/ 176 w 599"/>
                <a:gd name="T11" fmla="*/ 4 h 599"/>
                <a:gd name="T12" fmla="*/ 230 w 599"/>
                <a:gd name="T13" fmla="*/ 2 h 599"/>
                <a:gd name="T14" fmla="*/ 280 w 599"/>
                <a:gd name="T15" fmla="*/ 12 h 599"/>
                <a:gd name="T16" fmla="*/ 325 w 599"/>
                <a:gd name="T17" fmla="*/ 35 h 599"/>
                <a:gd name="T18" fmla="*/ 363 w 599"/>
                <a:gd name="T19" fmla="*/ 68 h 599"/>
                <a:gd name="T20" fmla="*/ 391 w 599"/>
                <a:gd name="T21" fmla="*/ 109 h 599"/>
                <a:gd name="T22" fmla="*/ 410 w 599"/>
                <a:gd name="T23" fmla="*/ 156 h 599"/>
                <a:gd name="T24" fmla="*/ 418 w 599"/>
                <a:gd name="T25" fmla="*/ 208 h 599"/>
                <a:gd name="T26" fmla="*/ 410 w 599"/>
                <a:gd name="T27" fmla="*/ 261 h 599"/>
                <a:gd name="T28" fmla="*/ 391 w 599"/>
                <a:gd name="T29" fmla="*/ 308 h 599"/>
                <a:gd name="T30" fmla="*/ 363 w 599"/>
                <a:gd name="T31" fmla="*/ 349 h 599"/>
                <a:gd name="T32" fmla="*/ 325 w 599"/>
                <a:gd name="T33" fmla="*/ 382 h 599"/>
                <a:gd name="T34" fmla="*/ 280 w 599"/>
                <a:gd name="T35" fmla="*/ 405 h 599"/>
                <a:gd name="T36" fmla="*/ 230 w 599"/>
                <a:gd name="T37" fmla="*/ 417 h 599"/>
                <a:gd name="T38" fmla="*/ 176 w 599"/>
                <a:gd name="T39" fmla="*/ 415 h 599"/>
                <a:gd name="T40" fmla="*/ 127 w 599"/>
                <a:gd name="T41" fmla="*/ 402 h 599"/>
                <a:gd name="T42" fmla="*/ 83 w 599"/>
                <a:gd name="T43" fmla="*/ 377 h 599"/>
                <a:gd name="T44" fmla="*/ 47 w 599"/>
                <a:gd name="T45" fmla="*/ 341 h 599"/>
                <a:gd name="T46" fmla="*/ 20 w 599"/>
                <a:gd name="T47" fmla="*/ 300 h 599"/>
                <a:gd name="T48" fmla="*/ 4 w 599"/>
                <a:gd name="T49" fmla="*/ 251 h 599"/>
                <a:gd name="T50" fmla="*/ 1 w 599"/>
                <a:gd name="T51" fmla="*/ 208 h 599"/>
                <a:gd name="T52" fmla="*/ 7 w 599"/>
                <a:gd name="T53" fmla="*/ 156 h 599"/>
                <a:gd name="T54" fmla="*/ 26 w 599"/>
                <a:gd name="T55" fmla="*/ 109 h 599"/>
                <a:gd name="T56" fmla="*/ 54 w 599"/>
                <a:gd name="T57" fmla="*/ 69 h 599"/>
                <a:gd name="T58" fmla="*/ 92 w 599"/>
                <a:gd name="T59" fmla="*/ 36 h 599"/>
                <a:gd name="T60" fmla="*/ 137 w 599"/>
                <a:gd name="T61" fmla="*/ 14 h 599"/>
                <a:gd name="T62" fmla="*/ 187 w 599"/>
                <a:gd name="T63" fmla="*/ 3 h 599"/>
                <a:gd name="T64" fmla="*/ 240 w 599"/>
                <a:gd name="T65" fmla="*/ 4 h 599"/>
                <a:gd name="T66" fmla="*/ 289 w 599"/>
                <a:gd name="T67" fmla="*/ 18 h 599"/>
                <a:gd name="T68" fmla="*/ 333 w 599"/>
                <a:gd name="T69" fmla="*/ 43 h 599"/>
                <a:gd name="T70" fmla="*/ 369 w 599"/>
                <a:gd name="T71" fmla="*/ 77 h 599"/>
                <a:gd name="T72" fmla="*/ 396 w 599"/>
                <a:gd name="T73" fmla="*/ 119 h 599"/>
                <a:gd name="T74" fmla="*/ 412 w 599"/>
                <a:gd name="T75" fmla="*/ 167 h 599"/>
                <a:gd name="T76" fmla="*/ 416 w 599"/>
                <a:gd name="T77" fmla="*/ 220 h 599"/>
                <a:gd name="T78" fmla="*/ 407 w 599"/>
                <a:gd name="T79" fmla="*/ 271 h 599"/>
                <a:gd name="T80" fmla="*/ 386 w 599"/>
                <a:gd name="T81" fmla="*/ 316 h 599"/>
                <a:gd name="T82" fmla="*/ 355 w 599"/>
                <a:gd name="T83" fmla="*/ 356 h 599"/>
                <a:gd name="T84" fmla="*/ 316 w 599"/>
                <a:gd name="T85" fmla="*/ 387 h 599"/>
                <a:gd name="T86" fmla="*/ 270 w 599"/>
                <a:gd name="T87" fmla="*/ 407 h 599"/>
                <a:gd name="T88" fmla="*/ 219 w 599"/>
                <a:gd name="T89" fmla="*/ 416 h 599"/>
                <a:gd name="T90" fmla="*/ 167 w 599"/>
                <a:gd name="T91" fmla="*/ 412 h 599"/>
                <a:gd name="T92" fmla="*/ 119 w 599"/>
                <a:gd name="T93" fmla="*/ 396 h 599"/>
                <a:gd name="T94" fmla="*/ 76 w 599"/>
                <a:gd name="T95" fmla="*/ 370 h 599"/>
                <a:gd name="T96" fmla="*/ 42 w 599"/>
                <a:gd name="T97" fmla="*/ 333 h 599"/>
                <a:gd name="T98" fmla="*/ 17 w 599"/>
                <a:gd name="T99" fmla="*/ 290 h 599"/>
                <a:gd name="T100" fmla="*/ 4 w 599"/>
                <a:gd name="T101" fmla="*/ 241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99"/>
                <a:gd name="T154" fmla="*/ 0 h 599"/>
                <a:gd name="T155" fmla="*/ 599 w 599"/>
                <a:gd name="T156" fmla="*/ 599 h 5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99" h="599">
                  <a:moveTo>
                    <a:pt x="0" y="299"/>
                  </a:moveTo>
                  <a:lnTo>
                    <a:pt x="0" y="284"/>
                  </a:lnTo>
                  <a:lnTo>
                    <a:pt x="1" y="269"/>
                  </a:lnTo>
                  <a:lnTo>
                    <a:pt x="3" y="254"/>
                  </a:lnTo>
                  <a:lnTo>
                    <a:pt x="6" y="239"/>
                  </a:lnTo>
                  <a:lnTo>
                    <a:pt x="9" y="225"/>
                  </a:lnTo>
                  <a:lnTo>
                    <a:pt x="13" y="210"/>
                  </a:lnTo>
                  <a:lnTo>
                    <a:pt x="18" y="196"/>
                  </a:lnTo>
                  <a:lnTo>
                    <a:pt x="23" y="183"/>
                  </a:lnTo>
                  <a:lnTo>
                    <a:pt x="29" y="170"/>
                  </a:lnTo>
                  <a:lnTo>
                    <a:pt x="36" y="157"/>
                  </a:lnTo>
                  <a:lnTo>
                    <a:pt x="43" y="144"/>
                  </a:lnTo>
                  <a:lnTo>
                    <a:pt x="51" y="132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77" y="98"/>
                  </a:lnTo>
                  <a:lnTo>
                    <a:pt x="87" y="88"/>
                  </a:lnTo>
                  <a:lnTo>
                    <a:pt x="97" y="78"/>
                  </a:lnTo>
                  <a:lnTo>
                    <a:pt x="108" y="69"/>
                  </a:lnTo>
                  <a:lnTo>
                    <a:pt x="120" y="60"/>
                  </a:lnTo>
                  <a:lnTo>
                    <a:pt x="131" y="51"/>
                  </a:lnTo>
                  <a:lnTo>
                    <a:pt x="143" y="44"/>
                  </a:lnTo>
                  <a:lnTo>
                    <a:pt x="156" y="36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6" y="18"/>
                  </a:lnTo>
                  <a:lnTo>
                    <a:pt x="210" y="14"/>
                  </a:lnTo>
                  <a:lnTo>
                    <a:pt x="224" y="10"/>
                  </a:lnTo>
                  <a:lnTo>
                    <a:pt x="238" y="6"/>
                  </a:lnTo>
                  <a:lnTo>
                    <a:pt x="253" y="4"/>
                  </a:lnTo>
                  <a:lnTo>
                    <a:pt x="268" y="2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5" y="1"/>
                  </a:lnTo>
                  <a:lnTo>
                    <a:pt x="330" y="2"/>
                  </a:lnTo>
                  <a:lnTo>
                    <a:pt x="345" y="4"/>
                  </a:lnTo>
                  <a:lnTo>
                    <a:pt x="360" y="6"/>
                  </a:lnTo>
                  <a:lnTo>
                    <a:pt x="374" y="10"/>
                  </a:lnTo>
                  <a:lnTo>
                    <a:pt x="388" y="14"/>
                  </a:lnTo>
                  <a:lnTo>
                    <a:pt x="402" y="18"/>
                  </a:lnTo>
                  <a:lnTo>
                    <a:pt x="416" y="24"/>
                  </a:lnTo>
                  <a:lnTo>
                    <a:pt x="429" y="30"/>
                  </a:lnTo>
                  <a:lnTo>
                    <a:pt x="442" y="36"/>
                  </a:lnTo>
                  <a:lnTo>
                    <a:pt x="455" y="44"/>
                  </a:lnTo>
                  <a:lnTo>
                    <a:pt x="467" y="51"/>
                  </a:lnTo>
                  <a:lnTo>
                    <a:pt x="478" y="60"/>
                  </a:lnTo>
                  <a:lnTo>
                    <a:pt x="490" y="69"/>
                  </a:lnTo>
                  <a:lnTo>
                    <a:pt x="501" y="78"/>
                  </a:lnTo>
                  <a:lnTo>
                    <a:pt x="511" y="88"/>
                  </a:lnTo>
                  <a:lnTo>
                    <a:pt x="521" y="98"/>
                  </a:lnTo>
                  <a:lnTo>
                    <a:pt x="530" y="109"/>
                  </a:lnTo>
                  <a:lnTo>
                    <a:pt x="539" y="120"/>
                  </a:lnTo>
                  <a:lnTo>
                    <a:pt x="547" y="132"/>
                  </a:lnTo>
                  <a:lnTo>
                    <a:pt x="555" y="144"/>
                  </a:lnTo>
                  <a:lnTo>
                    <a:pt x="562" y="157"/>
                  </a:lnTo>
                  <a:lnTo>
                    <a:pt x="569" y="170"/>
                  </a:lnTo>
                  <a:lnTo>
                    <a:pt x="575" y="183"/>
                  </a:lnTo>
                  <a:lnTo>
                    <a:pt x="580" y="196"/>
                  </a:lnTo>
                  <a:lnTo>
                    <a:pt x="585" y="210"/>
                  </a:lnTo>
                  <a:lnTo>
                    <a:pt x="589" y="225"/>
                  </a:lnTo>
                  <a:lnTo>
                    <a:pt x="592" y="239"/>
                  </a:lnTo>
                  <a:lnTo>
                    <a:pt x="595" y="254"/>
                  </a:lnTo>
                  <a:lnTo>
                    <a:pt x="597" y="269"/>
                  </a:lnTo>
                  <a:lnTo>
                    <a:pt x="598" y="284"/>
                  </a:lnTo>
                  <a:lnTo>
                    <a:pt x="599" y="299"/>
                  </a:lnTo>
                  <a:lnTo>
                    <a:pt x="598" y="316"/>
                  </a:lnTo>
                  <a:lnTo>
                    <a:pt x="597" y="331"/>
                  </a:lnTo>
                  <a:lnTo>
                    <a:pt x="595" y="346"/>
                  </a:lnTo>
                  <a:lnTo>
                    <a:pt x="592" y="360"/>
                  </a:lnTo>
                  <a:lnTo>
                    <a:pt x="589" y="375"/>
                  </a:lnTo>
                  <a:lnTo>
                    <a:pt x="585" y="389"/>
                  </a:lnTo>
                  <a:lnTo>
                    <a:pt x="580" y="403"/>
                  </a:lnTo>
                  <a:lnTo>
                    <a:pt x="575" y="417"/>
                  </a:lnTo>
                  <a:lnTo>
                    <a:pt x="569" y="430"/>
                  </a:lnTo>
                  <a:lnTo>
                    <a:pt x="562" y="443"/>
                  </a:lnTo>
                  <a:lnTo>
                    <a:pt x="555" y="455"/>
                  </a:lnTo>
                  <a:lnTo>
                    <a:pt x="547" y="467"/>
                  </a:lnTo>
                  <a:lnTo>
                    <a:pt x="539" y="479"/>
                  </a:lnTo>
                  <a:lnTo>
                    <a:pt x="530" y="490"/>
                  </a:lnTo>
                  <a:lnTo>
                    <a:pt x="521" y="501"/>
                  </a:lnTo>
                  <a:lnTo>
                    <a:pt x="511" y="512"/>
                  </a:lnTo>
                  <a:lnTo>
                    <a:pt x="501" y="522"/>
                  </a:lnTo>
                  <a:lnTo>
                    <a:pt x="490" y="531"/>
                  </a:lnTo>
                  <a:lnTo>
                    <a:pt x="478" y="540"/>
                  </a:lnTo>
                  <a:lnTo>
                    <a:pt x="467" y="548"/>
                  </a:lnTo>
                  <a:lnTo>
                    <a:pt x="455" y="556"/>
                  </a:lnTo>
                  <a:lnTo>
                    <a:pt x="442" y="563"/>
                  </a:lnTo>
                  <a:lnTo>
                    <a:pt x="429" y="570"/>
                  </a:lnTo>
                  <a:lnTo>
                    <a:pt x="416" y="576"/>
                  </a:lnTo>
                  <a:lnTo>
                    <a:pt x="402" y="581"/>
                  </a:lnTo>
                  <a:lnTo>
                    <a:pt x="388" y="586"/>
                  </a:lnTo>
                  <a:lnTo>
                    <a:pt x="374" y="590"/>
                  </a:lnTo>
                  <a:lnTo>
                    <a:pt x="360" y="593"/>
                  </a:lnTo>
                  <a:lnTo>
                    <a:pt x="345" y="596"/>
                  </a:lnTo>
                  <a:lnTo>
                    <a:pt x="330" y="598"/>
                  </a:lnTo>
                  <a:lnTo>
                    <a:pt x="315" y="599"/>
                  </a:lnTo>
                  <a:lnTo>
                    <a:pt x="300" y="599"/>
                  </a:lnTo>
                  <a:lnTo>
                    <a:pt x="283" y="599"/>
                  </a:lnTo>
                  <a:lnTo>
                    <a:pt x="268" y="598"/>
                  </a:lnTo>
                  <a:lnTo>
                    <a:pt x="253" y="596"/>
                  </a:lnTo>
                  <a:lnTo>
                    <a:pt x="238" y="593"/>
                  </a:lnTo>
                  <a:lnTo>
                    <a:pt x="224" y="590"/>
                  </a:lnTo>
                  <a:lnTo>
                    <a:pt x="210" y="586"/>
                  </a:lnTo>
                  <a:lnTo>
                    <a:pt x="196" y="581"/>
                  </a:lnTo>
                  <a:lnTo>
                    <a:pt x="182" y="576"/>
                  </a:lnTo>
                  <a:lnTo>
                    <a:pt x="169" y="570"/>
                  </a:lnTo>
                  <a:lnTo>
                    <a:pt x="156" y="563"/>
                  </a:lnTo>
                  <a:lnTo>
                    <a:pt x="143" y="556"/>
                  </a:lnTo>
                  <a:lnTo>
                    <a:pt x="131" y="548"/>
                  </a:lnTo>
                  <a:lnTo>
                    <a:pt x="120" y="540"/>
                  </a:lnTo>
                  <a:lnTo>
                    <a:pt x="108" y="531"/>
                  </a:lnTo>
                  <a:lnTo>
                    <a:pt x="97" y="522"/>
                  </a:lnTo>
                  <a:lnTo>
                    <a:pt x="87" y="512"/>
                  </a:lnTo>
                  <a:lnTo>
                    <a:pt x="77" y="501"/>
                  </a:lnTo>
                  <a:lnTo>
                    <a:pt x="68" y="490"/>
                  </a:lnTo>
                  <a:lnTo>
                    <a:pt x="59" y="479"/>
                  </a:lnTo>
                  <a:lnTo>
                    <a:pt x="51" y="467"/>
                  </a:lnTo>
                  <a:lnTo>
                    <a:pt x="43" y="455"/>
                  </a:lnTo>
                  <a:lnTo>
                    <a:pt x="36" y="443"/>
                  </a:lnTo>
                  <a:lnTo>
                    <a:pt x="29" y="430"/>
                  </a:lnTo>
                  <a:lnTo>
                    <a:pt x="23" y="417"/>
                  </a:lnTo>
                  <a:lnTo>
                    <a:pt x="18" y="403"/>
                  </a:lnTo>
                  <a:lnTo>
                    <a:pt x="13" y="389"/>
                  </a:lnTo>
                  <a:lnTo>
                    <a:pt x="9" y="375"/>
                  </a:lnTo>
                  <a:lnTo>
                    <a:pt x="6" y="360"/>
                  </a:lnTo>
                  <a:lnTo>
                    <a:pt x="3" y="346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0" y="299"/>
                  </a:lnTo>
                  <a:close/>
                  <a:moveTo>
                    <a:pt x="1" y="299"/>
                  </a:moveTo>
                  <a:lnTo>
                    <a:pt x="1" y="284"/>
                  </a:lnTo>
                  <a:lnTo>
                    <a:pt x="2" y="269"/>
                  </a:lnTo>
                  <a:lnTo>
                    <a:pt x="4" y="254"/>
                  </a:lnTo>
                  <a:lnTo>
                    <a:pt x="7" y="239"/>
                  </a:lnTo>
                  <a:lnTo>
                    <a:pt x="10" y="225"/>
                  </a:lnTo>
                  <a:lnTo>
                    <a:pt x="14" y="211"/>
                  </a:lnTo>
                  <a:lnTo>
                    <a:pt x="19" y="197"/>
                  </a:lnTo>
                  <a:lnTo>
                    <a:pt x="24" y="183"/>
                  </a:lnTo>
                  <a:lnTo>
                    <a:pt x="30" y="170"/>
                  </a:lnTo>
                  <a:lnTo>
                    <a:pt x="37" y="157"/>
                  </a:lnTo>
                  <a:lnTo>
                    <a:pt x="44" y="145"/>
                  </a:lnTo>
                  <a:lnTo>
                    <a:pt x="52" y="133"/>
                  </a:lnTo>
                  <a:lnTo>
                    <a:pt x="60" y="121"/>
                  </a:lnTo>
                  <a:lnTo>
                    <a:pt x="69" y="110"/>
                  </a:lnTo>
                  <a:lnTo>
                    <a:pt x="78" y="99"/>
                  </a:lnTo>
                  <a:lnTo>
                    <a:pt x="88" y="89"/>
                  </a:lnTo>
                  <a:lnTo>
                    <a:pt x="98" y="79"/>
                  </a:lnTo>
                  <a:lnTo>
                    <a:pt x="109" y="70"/>
                  </a:lnTo>
                  <a:lnTo>
                    <a:pt x="120" y="61"/>
                  </a:lnTo>
                  <a:lnTo>
                    <a:pt x="132" y="52"/>
                  </a:lnTo>
                  <a:lnTo>
                    <a:pt x="144" y="45"/>
                  </a:lnTo>
                  <a:lnTo>
                    <a:pt x="157" y="38"/>
                  </a:lnTo>
                  <a:lnTo>
                    <a:pt x="170" y="31"/>
                  </a:lnTo>
                  <a:lnTo>
                    <a:pt x="183" y="25"/>
                  </a:lnTo>
                  <a:lnTo>
                    <a:pt x="196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8" y="3"/>
                  </a:lnTo>
                  <a:lnTo>
                    <a:pt x="283" y="2"/>
                  </a:lnTo>
                  <a:lnTo>
                    <a:pt x="300" y="2"/>
                  </a:lnTo>
                  <a:lnTo>
                    <a:pt x="315" y="2"/>
                  </a:lnTo>
                  <a:lnTo>
                    <a:pt x="330" y="3"/>
                  </a:lnTo>
                  <a:lnTo>
                    <a:pt x="345" y="5"/>
                  </a:lnTo>
                  <a:lnTo>
                    <a:pt x="360" y="8"/>
                  </a:lnTo>
                  <a:lnTo>
                    <a:pt x="374" y="11"/>
                  </a:lnTo>
                  <a:lnTo>
                    <a:pt x="388" y="15"/>
                  </a:lnTo>
                  <a:lnTo>
                    <a:pt x="402" y="20"/>
                  </a:lnTo>
                  <a:lnTo>
                    <a:pt x="415" y="25"/>
                  </a:lnTo>
                  <a:lnTo>
                    <a:pt x="429" y="31"/>
                  </a:lnTo>
                  <a:lnTo>
                    <a:pt x="441" y="38"/>
                  </a:lnTo>
                  <a:lnTo>
                    <a:pt x="454" y="45"/>
                  </a:lnTo>
                  <a:lnTo>
                    <a:pt x="466" y="52"/>
                  </a:lnTo>
                  <a:lnTo>
                    <a:pt x="478" y="61"/>
                  </a:lnTo>
                  <a:lnTo>
                    <a:pt x="489" y="70"/>
                  </a:lnTo>
                  <a:lnTo>
                    <a:pt x="500" y="79"/>
                  </a:lnTo>
                  <a:lnTo>
                    <a:pt x="510" y="89"/>
                  </a:lnTo>
                  <a:lnTo>
                    <a:pt x="520" y="99"/>
                  </a:lnTo>
                  <a:lnTo>
                    <a:pt x="529" y="110"/>
                  </a:lnTo>
                  <a:lnTo>
                    <a:pt x="538" y="121"/>
                  </a:lnTo>
                  <a:lnTo>
                    <a:pt x="546" y="133"/>
                  </a:lnTo>
                  <a:lnTo>
                    <a:pt x="554" y="145"/>
                  </a:lnTo>
                  <a:lnTo>
                    <a:pt x="561" y="157"/>
                  </a:lnTo>
                  <a:lnTo>
                    <a:pt x="568" y="170"/>
                  </a:lnTo>
                  <a:lnTo>
                    <a:pt x="574" y="183"/>
                  </a:lnTo>
                  <a:lnTo>
                    <a:pt x="579" y="197"/>
                  </a:lnTo>
                  <a:lnTo>
                    <a:pt x="584" y="211"/>
                  </a:lnTo>
                  <a:lnTo>
                    <a:pt x="588" y="225"/>
                  </a:lnTo>
                  <a:lnTo>
                    <a:pt x="591" y="239"/>
                  </a:lnTo>
                  <a:lnTo>
                    <a:pt x="594" y="254"/>
                  </a:lnTo>
                  <a:lnTo>
                    <a:pt x="596" y="269"/>
                  </a:lnTo>
                  <a:lnTo>
                    <a:pt x="597" y="284"/>
                  </a:lnTo>
                  <a:lnTo>
                    <a:pt x="597" y="299"/>
                  </a:lnTo>
                  <a:lnTo>
                    <a:pt x="597" y="316"/>
                  </a:lnTo>
                  <a:lnTo>
                    <a:pt x="596" y="331"/>
                  </a:lnTo>
                  <a:lnTo>
                    <a:pt x="594" y="346"/>
                  </a:lnTo>
                  <a:lnTo>
                    <a:pt x="591" y="360"/>
                  </a:lnTo>
                  <a:lnTo>
                    <a:pt x="588" y="375"/>
                  </a:lnTo>
                  <a:lnTo>
                    <a:pt x="584" y="389"/>
                  </a:lnTo>
                  <a:lnTo>
                    <a:pt x="579" y="403"/>
                  </a:lnTo>
                  <a:lnTo>
                    <a:pt x="574" y="416"/>
                  </a:lnTo>
                  <a:lnTo>
                    <a:pt x="568" y="429"/>
                  </a:lnTo>
                  <a:lnTo>
                    <a:pt x="561" y="442"/>
                  </a:lnTo>
                  <a:lnTo>
                    <a:pt x="554" y="455"/>
                  </a:lnTo>
                  <a:lnTo>
                    <a:pt x="546" y="467"/>
                  </a:lnTo>
                  <a:lnTo>
                    <a:pt x="538" y="478"/>
                  </a:lnTo>
                  <a:lnTo>
                    <a:pt x="529" y="490"/>
                  </a:lnTo>
                  <a:lnTo>
                    <a:pt x="520" y="500"/>
                  </a:lnTo>
                  <a:lnTo>
                    <a:pt x="510" y="511"/>
                  </a:lnTo>
                  <a:lnTo>
                    <a:pt x="500" y="521"/>
                  </a:lnTo>
                  <a:lnTo>
                    <a:pt x="489" y="530"/>
                  </a:lnTo>
                  <a:lnTo>
                    <a:pt x="478" y="539"/>
                  </a:lnTo>
                  <a:lnTo>
                    <a:pt x="466" y="547"/>
                  </a:lnTo>
                  <a:lnTo>
                    <a:pt x="454" y="555"/>
                  </a:lnTo>
                  <a:lnTo>
                    <a:pt x="441" y="562"/>
                  </a:lnTo>
                  <a:lnTo>
                    <a:pt x="429" y="568"/>
                  </a:lnTo>
                  <a:lnTo>
                    <a:pt x="415" y="574"/>
                  </a:lnTo>
                  <a:lnTo>
                    <a:pt x="402" y="580"/>
                  </a:lnTo>
                  <a:lnTo>
                    <a:pt x="388" y="584"/>
                  </a:lnTo>
                  <a:lnTo>
                    <a:pt x="374" y="588"/>
                  </a:lnTo>
                  <a:lnTo>
                    <a:pt x="360" y="592"/>
                  </a:lnTo>
                  <a:lnTo>
                    <a:pt x="345" y="594"/>
                  </a:lnTo>
                  <a:lnTo>
                    <a:pt x="330" y="596"/>
                  </a:lnTo>
                  <a:lnTo>
                    <a:pt x="315" y="597"/>
                  </a:lnTo>
                  <a:lnTo>
                    <a:pt x="300" y="598"/>
                  </a:lnTo>
                  <a:lnTo>
                    <a:pt x="283" y="597"/>
                  </a:lnTo>
                  <a:lnTo>
                    <a:pt x="268" y="596"/>
                  </a:lnTo>
                  <a:lnTo>
                    <a:pt x="253" y="594"/>
                  </a:lnTo>
                  <a:lnTo>
                    <a:pt x="239" y="592"/>
                  </a:lnTo>
                  <a:lnTo>
                    <a:pt x="224" y="588"/>
                  </a:lnTo>
                  <a:lnTo>
                    <a:pt x="210" y="584"/>
                  </a:lnTo>
                  <a:lnTo>
                    <a:pt x="196" y="580"/>
                  </a:lnTo>
                  <a:lnTo>
                    <a:pt x="183" y="574"/>
                  </a:lnTo>
                  <a:lnTo>
                    <a:pt x="170" y="568"/>
                  </a:lnTo>
                  <a:lnTo>
                    <a:pt x="157" y="562"/>
                  </a:lnTo>
                  <a:lnTo>
                    <a:pt x="144" y="555"/>
                  </a:lnTo>
                  <a:lnTo>
                    <a:pt x="132" y="547"/>
                  </a:lnTo>
                  <a:lnTo>
                    <a:pt x="120" y="539"/>
                  </a:lnTo>
                  <a:lnTo>
                    <a:pt x="109" y="530"/>
                  </a:lnTo>
                  <a:lnTo>
                    <a:pt x="98" y="521"/>
                  </a:lnTo>
                  <a:lnTo>
                    <a:pt x="88" y="511"/>
                  </a:lnTo>
                  <a:lnTo>
                    <a:pt x="78" y="500"/>
                  </a:lnTo>
                  <a:lnTo>
                    <a:pt x="69" y="490"/>
                  </a:lnTo>
                  <a:lnTo>
                    <a:pt x="60" y="478"/>
                  </a:lnTo>
                  <a:lnTo>
                    <a:pt x="52" y="467"/>
                  </a:lnTo>
                  <a:lnTo>
                    <a:pt x="44" y="455"/>
                  </a:lnTo>
                  <a:lnTo>
                    <a:pt x="37" y="442"/>
                  </a:lnTo>
                  <a:lnTo>
                    <a:pt x="30" y="429"/>
                  </a:lnTo>
                  <a:lnTo>
                    <a:pt x="24" y="416"/>
                  </a:lnTo>
                  <a:lnTo>
                    <a:pt x="19" y="403"/>
                  </a:lnTo>
                  <a:lnTo>
                    <a:pt x="14" y="389"/>
                  </a:lnTo>
                  <a:lnTo>
                    <a:pt x="10" y="375"/>
                  </a:lnTo>
                  <a:lnTo>
                    <a:pt x="7" y="360"/>
                  </a:lnTo>
                  <a:lnTo>
                    <a:pt x="4" y="346"/>
                  </a:lnTo>
                  <a:lnTo>
                    <a:pt x="2" y="331"/>
                  </a:lnTo>
                  <a:lnTo>
                    <a:pt x="1" y="316"/>
                  </a:lnTo>
                  <a:lnTo>
                    <a:pt x="1" y="2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4" name="Freeform 309"/>
            <p:cNvSpPr>
              <a:spLocks noEditPoints="1"/>
            </p:cNvSpPr>
            <p:nvPr/>
          </p:nvSpPr>
          <p:spPr bwMode="auto">
            <a:xfrm>
              <a:off x="2600" y="2088"/>
              <a:ext cx="528" cy="528"/>
            </a:xfrm>
            <a:custGeom>
              <a:avLst/>
              <a:gdLst>
                <a:gd name="T0" fmla="*/ 4 w 596"/>
                <a:gd name="T1" fmla="*/ 165 h 596"/>
                <a:gd name="T2" fmla="*/ 20 w 596"/>
                <a:gd name="T3" fmla="*/ 117 h 596"/>
                <a:gd name="T4" fmla="*/ 47 w 596"/>
                <a:gd name="T5" fmla="*/ 75 h 596"/>
                <a:gd name="T6" fmla="*/ 82 w 596"/>
                <a:gd name="T7" fmla="*/ 41 h 596"/>
                <a:gd name="T8" fmla="*/ 127 w 596"/>
                <a:gd name="T9" fmla="*/ 16 h 596"/>
                <a:gd name="T10" fmla="*/ 175 w 596"/>
                <a:gd name="T11" fmla="*/ 3 h 596"/>
                <a:gd name="T12" fmla="*/ 229 w 596"/>
                <a:gd name="T13" fmla="*/ 1 h 596"/>
                <a:gd name="T14" fmla="*/ 278 w 596"/>
                <a:gd name="T15" fmla="*/ 12 h 596"/>
                <a:gd name="T16" fmla="*/ 323 w 596"/>
                <a:gd name="T17" fmla="*/ 35 h 596"/>
                <a:gd name="T18" fmla="*/ 361 w 596"/>
                <a:gd name="T19" fmla="*/ 67 h 596"/>
                <a:gd name="T20" fmla="*/ 389 w 596"/>
                <a:gd name="T21" fmla="*/ 107 h 596"/>
                <a:gd name="T22" fmla="*/ 408 w 596"/>
                <a:gd name="T23" fmla="*/ 155 h 596"/>
                <a:gd name="T24" fmla="*/ 415 w 596"/>
                <a:gd name="T25" fmla="*/ 206 h 596"/>
                <a:gd name="T26" fmla="*/ 408 w 596"/>
                <a:gd name="T27" fmla="*/ 259 h 596"/>
                <a:gd name="T28" fmla="*/ 389 w 596"/>
                <a:gd name="T29" fmla="*/ 307 h 596"/>
                <a:gd name="T30" fmla="*/ 361 w 596"/>
                <a:gd name="T31" fmla="*/ 346 h 596"/>
                <a:gd name="T32" fmla="*/ 323 w 596"/>
                <a:gd name="T33" fmla="*/ 379 h 596"/>
                <a:gd name="T34" fmla="*/ 278 w 596"/>
                <a:gd name="T35" fmla="*/ 402 h 596"/>
                <a:gd name="T36" fmla="*/ 229 w 596"/>
                <a:gd name="T37" fmla="*/ 413 h 596"/>
                <a:gd name="T38" fmla="*/ 175 w 596"/>
                <a:gd name="T39" fmla="*/ 411 h 596"/>
                <a:gd name="T40" fmla="*/ 127 w 596"/>
                <a:gd name="T41" fmla="*/ 398 h 596"/>
                <a:gd name="T42" fmla="*/ 82 w 596"/>
                <a:gd name="T43" fmla="*/ 374 h 596"/>
                <a:gd name="T44" fmla="*/ 47 w 596"/>
                <a:gd name="T45" fmla="*/ 339 h 596"/>
                <a:gd name="T46" fmla="*/ 20 w 596"/>
                <a:gd name="T47" fmla="*/ 297 h 596"/>
                <a:gd name="T48" fmla="*/ 4 w 596"/>
                <a:gd name="T49" fmla="*/ 249 h 596"/>
                <a:gd name="T50" fmla="*/ 1 w 596"/>
                <a:gd name="T51" fmla="*/ 206 h 596"/>
                <a:gd name="T52" fmla="*/ 8 w 596"/>
                <a:gd name="T53" fmla="*/ 155 h 596"/>
                <a:gd name="T54" fmla="*/ 21 w 596"/>
                <a:gd name="T55" fmla="*/ 118 h 596"/>
                <a:gd name="T56" fmla="*/ 48 w 596"/>
                <a:gd name="T57" fmla="*/ 76 h 596"/>
                <a:gd name="T58" fmla="*/ 83 w 596"/>
                <a:gd name="T59" fmla="*/ 42 h 596"/>
                <a:gd name="T60" fmla="*/ 127 w 596"/>
                <a:gd name="T61" fmla="*/ 17 h 596"/>
                <a:gd name="T62" fmla="*/ 175 w 596"/>
                <a:gd name="T63" fmla="*/ 4 h 596"/>
                <a:gd name="T64" fmla="*/ 229 w 596"/>
                <a:gd name="T65" fmla="*/ 3 h 596"/>
                <a:gd name="T66" fmla="*/ 278 w 596"/>
                <a:gd name="T67" fmla="*/ 13 h 596"/>
                <a:gd name="T68" fmla="*/ 314 w 596"/>
                <a:gd name="T69" fmla="*/ 31 h 596"/>
                <a:gd name="T70" fmla="*/ 353 w 596"/>
                <a:gd name="T71" fmla="*/ 61 h 596"/>
                <a:gd name="T72" fmla="*/ 384 w 596"/>
                <a:gd name="T73" fmla="*/ 100 h 596"/>
                <a:gd name="T74" fmla="*/ 404 w 596"/>
                <a:gd name="T75" fmla="*/ 145 h 596"/>
                <a:gd name="T76" fmla="*/ 413 w 596"/>
                <a:gd name="T77" fmla="*/ 196 h 596"/>
                <a:gd name="T78" fmla="*/ 409 w 596"/>
                <a:gd name="T79" fmla="*/ 249 h 596"/>
                <a:gd name="T80" fmla="*/ 395 w 596"/>
                <a:gd name="T81" fmla="*/ 292 h 596"/>
                <a:gd name="T82" fmla="*/ 373 w 596"/>
                <a:gd name="T83" fmla="*/ 330 h 596"/>
                <a:gd name="T84" fmla="*/ 338 w 596"/>
                <a:gd name="T85" fmla="*/ 367 h 596"/>
                <a:gd name="T86" fmla="*/ 297 w 596"/>
                <a:gd name="T87" fmla="*/ 393 h 596"/>
                <a:gd name="T88" fmla="*/ 249 w 596"/>
                <a:gd name="T89" fmla="*/ 409 h 596"/>
                <a:gd name="T90" fmla="*/ 196 w 596"/>
                <a:gd name="T91" fmla="*/ 413 h 596"/>
                <a:gd name="T92" fmla="*/ 145 w 596"/>
                <a:gd name="T93" fmla="*/ 404 h 596"/>
                <a:gd name="T94" fmla="*/ 108 w 596"/>
                <a:gd name="T95" fmla="*/ 389 h 596"/>
                <a:gd name="T96" fmla="*/ 68 w 596"/>
                <a:gd name="T97" fmla="*/ 360 h 596"/>
                <a:gd name="T98" fmla="*/ 36 w 596"/>
                <a:gd name="T99" fmla="*/ 322 h 596"/>
                <a:gd name="T100" fmla="*/ 13 w 596"/>
                <a:gd name="T101" fmla="*/ 278 h 596"/>
                <a:gd name="T102" fmla="*/ 3 w 596"/>
                <a:gd name="T103" fmla="*/ 229 h 5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6"/>
                <a:gd name="T157" fmla="*/ 0 h 596"/>
                <a:gd name="T158" fmla="*/ 596 w 596"/>
                <a:gd name="T159" fmla="*/ 596 h 5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6" h="596">
                  <a:moveTo>
                    <a:pt x="0" y="297"/>
                  </a:moveTo>
                  <a:lnTo>
                    <a:pt x="0" y="282"/>
                  </a:lnTo>
                  <a:lnTo>
                    <a:pt x="1" y="267"/>
                  </a:lnTo>
                  <a:lnTo>
                    <a:pt x="3" y="252"/>
                  </a:lnTo>
                  <a:lnTo>
                    <a:pt x="6" y="237"/>
                  </a:lnTo>
                  <a:lnTo>
                    <a:pt x="9" y="223"/>
                  </a:lnTo>
                  <a:lnTo>
                    <a:pt x="13" y="209"/>
                  </a:lnTo>
                  <a:lnTo>
                    <a:pt x="18" y="195"/>
                  </a:lnTo>
                  <a:lnTo>
                    <a:pt x="23" y="181"/>
                  </a:lnTo>
                  <a:lnTo>
                    <a:pt x="29" y="168"/>
                  </a:lnTo>
                  <a:lnTo>
                    <a:pt x="36" y="155"/>
                  </a:lnTo>
                  <a:lnTo>
                    <a:pt x="43" y="143"/>
                  </a:lnTo>
                  <a:lnTo>
                    <a:pt x="51" y="131"/>
                  </a:lnTo>
                  <a:lnTo>
                    <a:pt x="59" y="119"/>
                  </a:lnTo>
                  <a:lnTo>
                    <a:pt x="68" y="108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43" y="43"/>
                  </a:lnTo>
                  <a:lnTo>
                    <a:pt x="156" y="36"/>
                  </a:lnTo>
                  <a:lnTo>
                    <a:pt x="169" y="29"/>
                  </a:lnTo>
                  <a:lnTo>
                    <a:pt x="182" y="23"/>
                  </a:lnTo>
                  <a:lnTo>
                    <a:pt x="195" y="18"/>
                  </a:lnTo>
                  <a:lnTo>
                    <a:pt x="209" y="13"/>
                  </a:lnTo>
                  <a:lnTo>
                    <a:pt x="223" y="9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7" y="1"/>
                  </a:lnTo>
                  <a:lnTo>
                    <a:pt x="282" y="0"/>
                  </a:lnTo>
                  <a:lnTo>
                    <a:pt x="299" y="0"/>
                  </a:lnTo>
                  <a:lnTo>
                    <a:pt x="314" y="0"/>
                  </a:lnTo>
                  <a:lnTo>
                    <a:pt x="329" y="1"/>
                  </a:lnTo>
                  <a:lnTo>
                    <a:pt x="344" y="3"/>
                  </a:lnTo>
                  <a:lnTo>
                    <a:pt x="359" y="6"/>
                  </a:lnTo>
                  <a:lnTo>
                    <a:pt x="373" y="9"/>
                  </a:lnTo>
                  <a:lnTo>
                    <a:pt x="387" y="13"/>
                  </a:lnTo>
                  <a:lnTo>
                    <a:pt x="401" y="18"/>
                  </a:lnTo>
                  <a:lnTo>
                    <a:pt x="414" y="23"/>
                  </a:lnTo>
                  <a:lnTo>
                    <a:pt x="428" y="29"/>
                  </a:lnTo>
                  <a:lnTo>
                    <a:pt x="440" y="36"/>
                  </a:lnTo>
                  <a:lnTo>
                    <a:pt x="453" y="43"/>
                  </a:lnTo>
                  <a:lnTo>
                    <a:pt x="465" y="50"/>
                  </a:lnTo>
                  <a:lnTo>
                    <a:pt x="477" y="59"/>
                  </a:lnTo>
                  <a:lnTo>
                    <a:pt x="488" y="68"/>
                  </a:lnTo>
                  <a:lnTo>
                    <a:pt x="499" y="77"/>
                  </a:lnTo>
                  <a:lnTo>
                    <a:pt x="509" y="87"/>
                  </a:lnTo>
                  <a:lnTo>
                    <a:pt x="519" y="97"/>
                  </a:lnTo>
                  <a:lnTo>
                    <a:pt x="528" y="108"/>
                  </a:lnTo>
                  <a:lnTo>
                    <a:pt x="537" y="119"/>
                  </a:lnTo>
                  <a:lnTo>
                    <a:pt x="545" y="131"/>
                  </a:lnTo>
                  <a:lnTo>
                    <a:pt x="553" y="143"/>
                  </a:lnTo>
                  <a:lnTo>
                    <a:pt x="560" y="155"/>
                  </a:lnTo>
                  <a:lnTo>
                    <a:pt x="567" y="168"/>
                  </a:lnTo>
                  <a:lnTo>
                    <a:pt x="573" y="181"/>
                  </a:lnTo>
                  <a:lnTo>
                    <a:pt x="578" y="195"/>
                  </a:lnTo>
                  <a:lnTo>
                    <a:pt x="583" y="209"/>
                  </a:lnTo>
                  <a:lnTo>
                    <a:pt x="587" y="223"/>
                  </a:lnTo>
                  <a:lnTo>
                    <a:pt x="590" y="237"/>
                  </a:lnTo>
                  <a:lnTo>
                    <a:pt x="593" y="252"/>
                  </a:lnTo>
                  <a:lnTo>
                    <a:pt x="595" y="267"/>
                  </a:lnTo>
                  <a:lnTo>
                    <a:pt x="596" y="282"/>
                  </a:lnTo>
                  <a:lnTo>
                    <a:pt x="596" y="297"/>
                  </a:lnTo>
                  <a:lnTo>
                    <a:pt x="596" y="314"/>
                  </a:lnTo>
                  <a:lnTo>
                    <a:pt x="595" y="329"/>
                  </a:lnTo>
                  <a:lnTo>
                    <a:pt x="593" y="344"/>
                  </a:lnTo>
                  <a:lnTo>
                    <a:pt x="590" y="358"/>
                  </a:lnTo>
                  <a:lnTo>
                    <a:pt x="587" y="373"/>
                  </a:lnTo>
                  <a:lnTo>
                    <a:pt x="583" y="387"/>
                  </a:lnTo>
                  <a:lnTo>
                    <a:pt x="578" y="401"/>
                  </a:lnTo>
                  <a:lnTo>
                    <a:pt x="573" y="414"/>
                  </a:lnTo>
                  <a:lnTo>
                    <a:pt x="567" y="427"/>
                  </a:lnTo>
                  <a:lnTo>
                    <a:pt x="560" y="440"/>
                  </a:lnTo>
                  <a:lnTo>
                    <a:pt x="553" y="453"/>
                  </a:lnTo>
                  <a:lnTo>
                    <a:pt x="545" y="465"/>
                  </a:lnTo>
                  <a:lnTo>
                    <a:pt x="537" y="476"/>
                  </a:lnTo>
                  <a:lnTo>
                    <a:pt x="528" y="488"/>
                  </a:lnTo>
                  <a:lnTo>
                    <a:pt x="519" y="498"/>
                  </a:lnTo>
                  <a:lnTo>
                    <a:pt x="509" y="509"/>
                  </a:lnTo>
                  <a:lnTo>
                    <a:pt x="499" y="519"/>
                  </a:lnTo>
                  <a:lnTo>
                    <a:pt x="488" y="528"/>
                  </a:lnTo>
                  <a:lnTo>
                    <a:pt x="477" y="537"/>
                  </a:lnTo>
                  <a:lnTo>
                    <a:pt x="465" y="545"/>
                  </a:lnTo>
                  <a:lnTo>
                    <a:pt x="453" y="553"/>
                  </a:lnTo>
                  <a:lnTo>
                    <a:pt x="440" y="560"/>
                  </a:lnTo>
                  <a:lnTo>
                    <a:pt x="428" y="566"/>
                  </a:lnTo>
                  <a:lnTo>
                    <a:pt x="414" y="572"/>
                  </a:lnTo>
                  <a:lnTo>
                    <a:pt x="401" y="578"/>
                  </a:lnTo>
                  <a:lnTo>
                    <a:pt x="387" y="582"/>
                  </a:lnTo>
                  <a:lnTo>
                    <a:pt x="373" y="586"/>
                  </a:lnTo>
                  <a:lnTo>
                    <a:pt x="359" y="590"/>
                  </a:lnTo>
                  <a:lnTo>
                    <a:pt x="344" y="592"/>
                  </a:lnTo>
                  <a:lnTo>
                    <a:pt x="329" y="594"/>
                  </a:lnTo>
                  <a:lnTo>
                    <a:pt x="314" y="595"/>
                  </a:lnTo>
                  <a:lnTo>
                    <a:pt x="299" y="596"/>
                  </a:lnTo>
                  <a:lnTo>
                    <a:pt x="282" y="595"/>
                  </a:lnTo>
                  <a:lnTo>
                    <a:pt x="267" y="594"/>
                  </a:lnTo>
                  <a:lnTo>
                    <a:pt x="252" y="592"/>
                  </a:lnTo>
                  <a:lnTo>
                    <a:pt x="238" y="590"/>
                  </a:lnTo>
                  <a:lnTo>
                    <a:pt x="223" y="586"/>
                  </a:lnTo>
                  <a:lnTo>
                    <a:pt x="209" y="582"/>
                  </a:lnTo>
                  <a:lnTo>
                    <a:pt x="195" y="578"/>
                  </a:lnTo>
                  <a:lnTo>
                    <a:pt x="182" y="572"/>
                  </a:lnTo>
                  <a:lnTo>
                    <a:pt x="169" y="566"/>
                  </a:lnTo>
                  <a:lnTo>
                    <a:pt x="156" y="560"/>
                  </a:lnTo>
                  <a:lnTo>
                    <a:pt x="143" y="553"/>
                  </a:lnTo>
                  <a:lnTo>
                    <a:pt x="131" y="545"/>
                  </a:lnTo>
                  <a:lnTo>
                    <a:pt x="119" y="537"/>
                  </a:lnTo>
                  <a:lnTo>
                    <a:pt x="108" y="528"/>
                  </a:lnTo>
                  <a:lnTo>
                    <a:pt x="97" y="519"/>
                  </a:lnTo>
                  <a:lnTo>
                    <a:pt x="87" y="509"/>
                  </a:lnTo>
                  <a:lnTo>
                    <a:pt x="77" y="498"/>
                  </a:lnTo>
                  <a:lnTo>
                    <a:pt x="68" y="488"/>
                  </a:lnTo>
                  <a:lnTo>
                    <a:pt x="59" y="476"/>
                  </a:lnTo>
                  <a:lnTo>
                    <a:pt x="51" y="465"/>
                  </a:lnTo>
                  <a:lnTo>
                    <a:pt x="43" y="453"/>
                  </a:lnTo>
                  <a:lnTo>
                    <a:pt x="36" y="440"/>
                  </a:lnTo>
                  <a:lnTo>
                    <a:pt x="29" y="427"/>
                  </a:lnTo>
                  <a:lnTo>
                    <a:pt x="23" y="414"/>
                  </a:lnTo>
                  <a:lnTo>
                    <a:pt x="18" y="401"/>
                  </a:lnTo>
                  <a:lnTo>
                    <a:pt x="13" y="387"/>
                  </a:lnTo>
                  <a:lnTo>
                    <a:pt x="9" y="373"/>
                  </a:lnTo>
                  <a:lnTo>
                    <a:pt x="6" y="358"/>
                  </a:lnTo>
                  <a:lnTo>
                    <a:pt x="3" y="344"/>
                  </a:lnTo>
                  <a:lnTo>
                    <a:pt x="1" y="329"/>
                  </a:lnTo>
                  <a:lnTo>
                    <a:pt x="0" y="314"/>
                  </a:lnTo>
                  <a:lnTo>
                    <a:pt x="0" y="297"/>
                  </a:lnTo>
                  <a:close/>
                  <a:moveTo>
                    <a:pt x="1" y="297"/>
                  </a:moveTo>
                  <a:lnTo>
                    <a:pt x="2" y="282"/>
                  </a:lnTo>
                  <a:lnTo>
                    <a:pt x="3" y="267"/>
                  </a:lnTo>
                  <a:lnTo>
                    <a:pt x="5" y="252"/>
                  </a:lnTo>
                  <a:lnTo>
                    <a:pt x="7" y="238"/>
                  </a:lnTo>
                  <a:lnTo>
                    <a:pt x="11" y="223"/>
                  </a:lnTo>
                  <a:lnTo>
                    <a:pt x="15" y="209"/>
                  </a:lnTo>
                  <a:lnTo>
                    <a:pt x="19" y="195"/>
                  </a:lnTo>
                  <a:lnTo>
                    <a:pt x="25" y="182"/>
                  </a:lnTo>
                  <a:lnTo>
                    <a:pt x="28" y="175"/>
                  </a:lnTo>
                  <a:lnTo>
                    <a:pt x="31" y="169"/>
                  </a:lnTo>
                  <a:lnTo>
                    <a:pt x="37" y="156"/>
                  </a:lnTo>
                  <a:lnTo>
                    <a:pt x="44" y="144"/>
                  </a:lnTo>
                  <a:lnTo>
                    <a:pt x="52" y="132"/>
                  </a:lnTo>
                  <a:lnTo>
                    <a:pt x="60" y="120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8" y="78"/>
                  </a:lnTo>
                  <a:lnTo>
                    <a:pt x="109" y="69"/>
                  </a:lnTo>
                  <a:lnTo>
                    <a:pt x="120" y="60"/>
                  </a:lnTo>
                  <a:lnTo>
                    <a:pt x="132" y="52"/>
                  </a:lnTo>
                  <a:lnTo>
                    <a:pt x="144" y="44"/>
                  </a:lnTo>
                  <a:lnTo>
                    <a:pt x="156" y="37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6" y="19"/>
                  </a:lnTo>
                  <a:lnTo>
                    <a:pt x="209" y="14"/>
                  </a:lnTo>
                  <a:lnTo>
                    <a:pt x="224" y="10"/>
                  </a:lnTo>
                  <a:lnTo>
                    <a:pt x="238" y="7"/>
                  </a:lnTo>
                  <a:lnTo>
                    <a:pt x="252" y="4"/>
                  </a:lnTo>
                  <a:lnTo>
                    <a:pt x="267" y="3"/>
                  </a:lnTo>
                  <a:lnTo>
                    <a:pt x="282" y="1"/>
                  </a:lnTo>
                  <a:lnTo>
                    <a:pt x="299" y="1"/>
                  </a:lnTo>
                  <a:lnTo>
                    <a:pt x="314" y="1"/>
                  </a:lnTo>
                  <a:lnTo>
                    <a:pt x="329" y="3"/>
                  </a:lnTo>
                  <a:lnTo>
                    <a:pt x="344" y="4"/>
                  </a:lnTo>
                  <a:lnTo>
                    <a:pt x="358" y="7"/>
                  </a:lnTo>
                  <a:lnTo>
                    <a:pt x="373" y="10"/>
                  </a:lnTo>
                  <a:lnTo>
                    <a:pt x="387" y="14"/>
                  </a:lnTo>
                  <a:lnTo>
                    <a:pt x="400" y="19"/>
                  </a:lnTo>
                  <a:lnTo>
                    <a:pt x="414" y="24"/>
                  </a:lnTo>
                  <a:lnTo>
                    <a:pt x="420" y="27"/>
                  </a:lnTo>
                  <a:lnTo>
                    <a:pt x="427" y="30"/>
                  </a:lnTo>
                  <a:lnTo>
                    <a:pt x="440" y="37"/>
                  </a:lnTo>
                  <a:lnTo>
                    <a:pt x="452" y="44"/>
                  </a:lnTo>
                  <a:lnTo>
                    <a:pt x="464" y="52"/>
                  </a:lnTo>
                  <a:lnTo>
                    <a:pt x="476" y="60"/>
                  </a:lnTo>
                  <a:lnTo>
                    <a:pt x="487" y="69"/>
                  </a:lnTo>
                  <a:lnTo>
                    <a:pt x="498" y="78"/>
                  </a:lnTo>
                  <a:lnTo>
                    <a:pt x="508" y="88"/>
                  </a:lnTo>
                  <a:lnTo>
                    <a:pt x="518" y="98"/>
                  </a:lnTo>
                  <a:lnTo>
                    <a:pt x="527" y="109"/>
                  </a:lnTo>
                  <a:lnTo>
                    <a:pt x="536" y="120"/>
                  </a:lnTo>
                  <a:lnTo>
                    <a:pt x="544" y="132"/>
                  </a:lnTo>
                  <a:lnTo>
                    <a:pt x="552" y="144"/>
                  </a:lnTo>
                  <a:lnTo>
                    <a:pt x="559" y="156"/>
                  </a:lnTo>
                  <a:lnTo>
                    <a:pt x="566" y="169"/>
                  </a:lnTo>
                  <a:lnTo>
                    <a:pt x="571" y="182"/>
                  </a:lnTo>
                  <a:lnTo>
                    <a:pt x="577" y="195"/>
                  </a:lnTo>
                  <a:lnTo>
                    <a:pt x="581" y="209"/>
                  </a:lnTo>
                  <a:lnTo>
                    <a:pt x="585" y="223"/>
                  </a:lnTo>
                  <a:lnTo>
                    <a:pt x="589" y="238"/>
                  </a:lnTo>
                  <a:lnTo>
                    <a:pt x="591" y="252"/>
                  </a:lnTo>
                  <a:lnTo>
                    <a:pt x="593" y="267"/>
                  </a:lnTo>
                  <a:lnTo>
                    <a:pt x="594" y="282"/>
                  </a:lnTo>
                  <a:lnTo>
                    <a:pt x="595" y="297"/>
                  </a:lnTo>
                  <a:lnTo>
                    <a:pt x="594" y="313"/>
                  </a:lnTo>
                  <a:lnTo>
                    <a:pt x="593" y="329"/>
                  </a:lnTo>
                  <a:lnTo>
                    <a:pt x="591" y="343"/>
                  </a:lnTo>
                  <a:lnTo>
                    <a:pt x="589" y="358"/>
                  </a:lnTo>
                  <a:lnTo>
                    <a:pt x="585" y="372"/>
                  </a:lnTo>
                  <a:lnTo>
                    <a:pt x="581" y="386"/>
                  </a:lnTo>
                  <a:lnTo>
                    <a:pt x="577" y="400"/>
                  </a:lnTo>
                  <a:lnTo>
                    <a:pt x="571" y="414"/>
                  </a:lnTo>
                  <a:lnTo>
                    <a:pt x="569" y="420"/>
                  </a:lnTo>
                  <a:lnTo>
                    <a:pt x="566" y="427"/>
                  </a:lnTo>
                  <a:lnTo>
                    <a:pt x="559" y="439"/>
                  </a:lnTo>
                  <a:lnTo>
                    <a:pt x="552" y="452"/>
                  </a:lnTo>
                  <a:lnTo>
                    <a:pt x="544" y="464"/>
                  </a:lnTo>
                  <a:lnTo>
                    <a:pt x="536" y="475"/>
                  </a:lnTo>
                  <a:lnTo>
                    <a:pt x="527" y="487"/>
                  </a:lnTo>
                  <a:lnTo>
                    <a:pt x="518" y="497"/>
                  </a:lnTo>
                  <a:lnTo>
                    <a:pt x="508" y="508"/>
                  </a:lnTo>
                  <a:lnTo>
                    <a:pt x="498" y="517"/>
                  </a:lnTo>
                  <a:lnTo>
                    <a:pt x="487" y="527"/>
                  </a:lnTo>
                  <a:lnTo>
                    <a:pt x="476" y="536"/>
                  </a:lnTo>
                  <a:lnTo>
                    <a:pt x="464" y="544"/>
                  </a:lnTo>
                  <a:lnTo>
                    <a:pt x="452" y="552"/>
                  </a:lnTo>
                  <a:lnTo>
                    <a:pt x="440" y="559"/>
                  </a:lnTo>
                  <a:lnTo>
                    <a:pt x="427" y="565"/>
                  </a:lnTo>
                  <a:lnTo>
                    <a:pt x="414" y="571"/>
                  </a:lnTo>
                  <a:lnTo>
                    <a:pt x="400" y="576"/>
                  </a:lnTo>
                  <a:lnTo>
                    <a:pt x="387" y="581"/>
                  </a:lnTo>
                  <a:lnTo>
                    <a:pt x="373" y="585"/>
                  </a:lnTo>
                  <a:lnTo>
                    <a:pt x="358" y="588"/>
                  </a:lnTo>
                  <a:lnTo>
                    <a:pt x="344" y="591"/>
                  </a:lnTo>
                  <a:lnTo>
                    <a:pt x="329" y="593"/>
                  </a:lnTo>
                  <a:lnTo>
                    <a:pt x="314" y="594"/>
                  </a:lnTo>
                  <a:lnTo>
                    <a:pt x="299" y="594"/>
                  </a:lnTo>
                  <a:lnTo>
                    <a:pt x="282" y="594"/>
                  </a:lnTo>
                  <a:lnTo>
                    <a:pt x="267" y="593"/>
                  </a:lnTo>
                  <a:lnTo>
                    <a:pt x="252" y="591"/>
                  </a:lnTo>
                  <a:lnTo>
                    <a:pt x="238" y="588"/>
                  </a:lnTo>
                  <a:lnTo>
                    <a:pt x="224" y="585"/>
                  </a:lnTo>
                  <a:lnTo>
                    <a:pt x="209" y="581"/>
                  </a:lnTo>
                  <a:lnTo>
                    <a:pt x="196" y="576"/>
                  </a:lnTo>
                  <a:lnTo>
                    <a:pt x="182" y="571"/>
                  </a:lnTo>
                  <a:lnTo>
                    <a:pt x="176" y="568"/>
                  </a:lnTo>
                  <a:lnTo>
                    <a:pt x="169" y="565"/>
                  </a:lnTo>
                  <a:lnTo>
                    <a:pt x="156" y="559"/>
                  </a:lnTo>
                  <a:lnTo>
                    <a:pt x="144" y="552"/>
                  </a:lnTo>
                  <a:lnTo>
                    <a:pt x="132" y="544"/>
                  </a:lnTo>
                  <a:lnTo>
                    <a:pt x="120" y="536"/>
                  </a:lnTo>
                  <a:lnTo>
                    <a:pt x="109" y="527"/>
                  </a:lnTo>
                  <a:lnTo>
                    <a:pt x="98" y="517"/>
                  </a:lnTo>
                  <a:lnTo>
                    <a:pt x="88" y="508"/>
                  </a:lnTo>
                  <a:lnTo>
                    <a:pt x="78" y="497"/>
                  </a:lnTo>
                  <a:lnTo>
                    <a:pt x="69" y="487"/>
                  </a:lnTo>
                  <a:lnTo>
                    <a:pt x="60" y="475"/>
                  </a:lnTo>
                  <a:lnTo>
                    <a:pt x="52" y="464"/>
                  </a:lnTo>
                  <a:lnTo>
                    <a:pt x="44" y="452"/>
                  </a:lnTo>
                  <a:lnTo>
                    <a:pt x="37" y="439"/>
                  </a:lnTo>
                  <a:lnTo>
                    <a:pt x="31" y="427"/>
                  </a:lnTo>
                  <a:lnTo>
                    <a:pt x="25" y="414"/>
                  </a:lnTo>
                  <a:lnTo>
                    <a:pt x="19" y="400"/>
                  </a:lnTo>
                  <a:lnTo>
                    <a:pt x="15" y="386"/>
                  </a:lnTo>
                  <a:lnTo>
                    <a:pt x="11" y="372"/>
                  </a:lnTo>
                  <a:lnTo>
                    <a:pt x="7" y="358"/>
                  </a:lnTo>
                  <a:lnTo>
                    <a:pt x="5" y="343"/>
                  </a:lnTo>
                  <a:lnTo>
                    <a:pt x="3" y="329"/>
                  </a:lnTo>
                  <a:lnTo>
                    <a:pt x="2" y="313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5" name="Freeform 310"/>
            <p:cNvSpPr>
              <a:spLocks noEditPoints="1"/>
            </p:cNvSpPr>
            <p:nvPr/>
          </p:nvSpPr>
          <p:spPr bwMode="auto">
            <a:xfrm>
              <a:off x="2601" y="2089"/>
              <a:ext cx="526" cy="525"/>
            </a:xfrm>
            <a:custGeom>
              <a:avLst/>
              <a:gdLst>
                <a:gd name="T0" fmla="*/ 4 w 594"/>
                <a:gd name="T1" fmla="*/ 165 h 593"/>
                <a:gd name="T2" fmla="*/ 19 w 594"/>
                <a:gd name="T3" fmla="*/ 120 h 593"/>
                <a:gd name="T4" fmla="*/ 41 w 594"/>
                <a:gd name="T5" fmla="*/ 82 h 593"/>
                <a:gd name="T6" fmla="*/ 75 w 594"/>
                <a:gd name="T7" fmla="*/ 47 h 593"/>
                <a:gd name="T8" fmla="*/ 117 w 594"/>
                <a:gd name="T9" fmla="*/ 20 h 593"/>
                <a:gd name="T10" fmla="*/ 165 w 594"/>
                <a:gd name="T11" fmla="*/ 4 h 593"/>
                <a:gd name="T12" fmla="*/ 217 w 594"/>
                <a:gd name="T13" fmla="*/ 0 h 593"/>
                <a:gd name="T14" fmla="*/ 268 w 594"/>
                <a:gd name="T15" fmla="*/ 10 h 593"/>
                <a:gd name="T16" fmla="*/ 305 w 594"/>
                <a:gd name="T17" fmla="*/ 25 h 593"/>
                <a:gd name="T18" fmla="*/ 345 w 594"/>
                <a:gd name="T19" fmla="*/ 53 h 593"/>
                <a:gd name="T20" fmla="*/ 377 w 594"/>
                <a:gd name="T21" fmla="*/ 91 h 593"/>
                <a:gd name="T22" fmla="*/ 400 w 594"/>
                <a:gd name="T23" fmla="*/ 135 h 593"/>
                <a:gd name="T24" fmla="*/ 411 w 594"/>
                <a:gd name="T25" fmla="*/ 184 h 593"/>
                <a:gd name="T26" fmla="*/ 409 w 594"/>
                <a:gd name="T27" fmla="*/ 237 h 593"/>
                <a:gd name="T28" fmla="*/ 396 w 594"/>
                <a:gd name="T29" fmla="*/ 287 h 593"/>
                <a:gd name="T30" fmla="*/ 377 w 594"/>
                <a:gd name="T31" fmla="*/ 321 h 593"/>
                <a:gd name="T32" fmla="*/ 345 w 594"/>
                <a:gd name="T33" fmla="*/ 359 h 593"/>
                <a:gd name="T34" fmla="*/ 305 w 594"/>
                <a:gd name="T35" fmla="*/ 387 h 593"/>
                <a:gd name="T36" fmla="*/ 258 w 594"/>
                <a:gd name="T37" fmla="*/ 405 h 593"/>
                <a:gd name="T38" fmla="*/ 207 w 594"/>
                <a:gd name="T39" fmla="*/ 412 h 593"/>
                <a:gd name="T40" fmla="*/ 154 w 594"/>
                <a:gd name="T41" fmla="*/ 405 h 593"/>
                <a:gd name="T42" fmla="*/ 117 w 594"/>
                <a:gd name="T43" fmla="*/ 391 h 593"/>
                <a:gd name="T44" fmla="*/ 75 w 594"/>
                <a:gd name="T45" fmla="*/ 366 h 593"/>
                <a:gd name="T46" fmla="*/ 41 w 594"/>
                <a:gd name="T47" fmla="*/ 329 h 593"/>
                <a:gd name="T48" fmla="*/ 17 w 594"/>
                <a:gd name="T49" fmla="*/ 287 h 593"/>
                <a:gd name="T50" fmla="*/ 4 w 594"/>
                <a:gd name="T51" fmla="*/ 237 h 593"/>
                <a:gd name="T52" fmla="*/ 2 w 594"/>
                <a:gd name="T53" fmla="*/ 195 h 593"/>
                <a:gd name="T54" fmla="*/ 11 w 594"/>
                <a:gd name="T55" fmla="*/ 145 h 593"/>
                <a:gd name="T56" fmla="*/ 26 w 594"/>
                <a:gd name="T57" fmla="*/ 108 h 593"/>
                <a:gd name="T58" fmla="*/ 54 w 594"/>
                <a:gd name="T59" fmla="*/ 68 h 593"/>
                <a:gd name="T60" fmla="*/ 83 w 594"/>
                <a:gd name="T61" fmla="*/ 42 h 593"/>
                <a:gd name="T62" fmla="*/ 127 w 594"/>
                <a:gd name="T63" fmla="*/ 17 h 593"/>
                <a:gd name="T64" fmla="*/ 174 w 594"/>
                <a:gd name="T65" fmla="*/ 4 h 593"/>
                <a:gd name="T66" fmla="*/ 228 w 594"/>
                <a:gd name="T67" fmla="*/ 3 h 593"/>
                <a:gd name="T68" fmla="*/ 277 w 594"/>
                <a:gd name="T69" fmla="*/ 13 h 593"/>
                <a:gd name="T70" fmla="*/ 312 w 594"/>
                <a:gd name="T71" fmla="*/ 31 h 593"/>
                <a:gd name="T72" fmla="*/ 352 w 594"/>
                <a:gd name="T73" fmla="*/ 61 h 593"/>
                <a:gd name="T74" fmla="*/ 376 w 594"/>
                <a:gd name="T75" fmla="*/ 91 h 593"/>
                <a:gd name="T76" fmla="*/ 398 w 594"/>
                <a:gd name="T77" fmla="*/ 135 h 593"/>
                <a:gd name="T78" fmla="*/ 410 w 594"/>
                <a:gd name="T79" fmla="*/ 184 h 593"/>
                <a:gd name="T80" fmla="*/ 409 w 594"/>
                <a:gd name="T81" fmla="*/ 237 h 593"/>
                <a:gd name="T82" fmla="*/ 395 w 594"/>
                <a:gd name="T83" fmla="*/ 286 h 593"/>
                <a:gd name="T84" fmla="*/ 376 w 594"/>
                <a:gd name="T85" fmla="*/ 320 h 593"/>
                <a:gd name="T86" fmla="*/ 344 w 594"/>
                <a:gd name="T87" fmla="*/ 358 h 593"/>
                <a:gd name="T88" fmla="*/ 312 w 594"/>
                <a:gd name="T89" fmla="*/ 381 h 593"/>
                <a:gd name="T90" fmla="*/ 267 w 594"/>
                <a:gd name="T91" fmla="*/ 402 h 593"/>
                <a:gd name="T92" fmla="*/ 217 w 594"/>
                <a:gd name="T93" fmla="*/ 411 h 593"/>
                <a:gd name="T94" fmla="*/ 165 w 594"/>
                <a:gd name="T95" fmla="*/ 406 h 593"/>
                <a:gd name="T96" fmla="*/ 121 w 594"/>
                <a:gd name="T97" fmla="*/ 393 h 593"/>
                <a:gd name="T98" fmla="*/ 83 w 594"/>
                <a:gd name="T99" fmla="*/ 370 h 593"/>
                <a:gd name="T100" fmla="*/ 48 w 594"/>
                <a:gd name="T101" fmla="*/ 336 h 593"/>
                <a:gd name="T102" fmla="*/ 26 w 594"/>
                <a:gd name="T103" fmla="*/ 305 h 593"/>
                <a:gd name="T104" fmla="*/ 8 w 594"/>
                <a:gd name="T105" fmla="*/ 257 h 593"/>
                <a:gd name="T106" fmla="*/ 2 w 594"/>
                <a:gd name="T107" fmla="*/ 205 h 5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4"/>
                <a:gd name="T163" fmla="*/ 0 h 593"/>
                <a:gd name="T164" fmla="*/ 594 w 594"/>
                <a:gd name="T165" fmla="*/ 593 h 5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4" h="593">
                  <a:moveTo>
                    <a:pt x="0" y="296"/>
                  </a:moveTo>
                  <a:lnTo>
                    <a:pt x="1" y="281"/>
                  </a:lnTo>
                  <a:lnTo>
                    <a:pt x="2" y="266"/>
                  </a:lnTo>
                  <a:lnTo>
                    <a:pt x="4" y="251"/>
                  </a:lnTo>
                  <a:lnTo>
                    <a:pt x="6" y="237"/>
                  </a:lnTo>
                  <a:lnTo>
                    <a:pt x="10" y="222"/>
                  </a:lnTo>
                  <a:lnTo>
                    <a:pt x="14" y="208"/>
                  </a:lnTo>
                  <a:lnTo>
                    <a:pt x="18" y="194"/>
                  </a:lnTo>
                  <a:lnTo>
                    <a:pt x="24" y="181"/>
                  </a:lnTo>
                  <a:lnTo>
                    <a:pt x="27" y="174"/>
                  </a:lnTo>
                  <a:lnTo>
                    <a:pt x="30" y="168"/>
                  </a:lnTo>
                  <a:lnTo>
                    <a:pt x="36" y="155"/>
                  </a:lnTo>
                  <a:lnTo>
                    <a:pt x="43" y="143"/>
                  </a:lnTo>
                  <a:lnTo>
                    <a:pt x="51" y="131"/>
                  </a:lnTo>
                  <a:lnTo>
                    <a:pt x="59" y="119"/>
                  </a:lnTo>
                  <a:lnTo>
                    <a:pt x="68" y="108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1" y="51"/>
                  </a:lnTo>
                  <a:lnTo>
                    <a:pt x="143" y="43"/>
                  </a:lnTo>
                  <a:lnTo>
                    <a:pt x="155" y="36"/>
                  </a:lnTo>
                  <a:lnTo>
                    <a:pt x="168" y="29"/>
                  </a:lnTo>
                  <a:lnTo>
                    <a:pt x="181" y="23"/>
                  </a:lnTo>
                  <a:lnTo>
                    <a:pt x="195" y="18"/>
                  </a:lnTo>
                  <a:lnTo>
                    <a:pt x="208" y="13"/>
                  </a:lnTo>
                  <a:lnTo>
                    <a:pt x="223" y="9"/>
                  </a:lnTo>
                  <a:lnTo>
                    <a:pt x="237" y="6"/>
                  </a:lnTo>
                  <a:lnTo>
                    <a:pt x="251" y="3"/>
                  </a:lnTo>
                  <a:lnTo>
                    <a:pt x="266" y="2"/>
                  </a:lnTo>
                  <a:lnTo>
                    <a:pt x="281" y="0"/>
                  </a:lnTo>
                  <a:lnTo>
                    <a:pt x="298" y="0"/>
                  </a:lnTo>
                  <a:lnTo>
                    <a:pt x="313" y="0"/>
                  </a:lnTo>
                  <a:lnTo>
                    <a:pt x="328" y="2"/>
                  </a:lnTo>
                  <a:lnTo>
                    <a:pt x="343" y="3"/>
                  </a:lnTo>
                  <a:lnTo>
                    <a:pt x="357" y="6"/>
                  </a:lnTo>
                  <a:lnTo>
                    <a:pt x="372" y="9"/>
                  </a:lnTo>
                  <a:lnTo>
                    <a:pt x="386" y="13"/>
                  </a:lnTo>
                  <a:lnTo>
                    <a:pt x="399" y="18"/>
                  </a:lnTo>
                  <a:lnTo>
                    <a:pt x="413" y="23"/>
                  </a:lnTo>
                  <a:lnTo>
                    <a:pt x="419" y="26"/>
                  </a:lnTo>
                  <a:lnTo>
                    <a:pt x="426" y="29"/>
                  </a:lnTo>
                  <a:lnTo>
                    <a:pt x="439" y="36"/>
                  </a:lnTo>
                  <a:lnTo>
                    <a:pt x="451" y="43"/>
                  </a:lnTo>
                  <a:lnTo>
                    <a:pt x="463" y="51"/>
                  </a:lnTo>
                  <a:lnTo>
                    <a:pt x="475" y="59"/>
                  </a:lnTo>
                  <a:lnTo>
                    <a:pt x="486" y="68"/>
                  </a:lnTo>
                  <a:lnTo>
                    <a:pt x="497" y="77"/>
                  </a:lnTo>
                  <a:lnTo>
                    <a:pt x="507" y="87"/>
                  </a:lnTo>
                  <a:lnTo>
                    <a:pt x="517" y="97"/>
                  </a:lnTo>
                  <a:lnTo>
                    <a:pt x="526" y="108"/>
                  </a:lnTo>
                  <a:lnTo>
                    <a:pt x="535" y="119"/>
                  </a:lnTo>
                  <a:lnTo>
                    <a:pt x="543" y="131"/>
                  </a:lnTo>
                  <a:lnTo>
                    <a:pt x="551" y="143"/>
                  </a:lnTo>
                  <a:lnTo>
                    <a:pt x="558" y="155"/>
                  </a:lnTo>
                  <a:lnTo>
                    <a:pt x="565" y="168"/>
                  </a:lnTo>
                  <a:lnTo>
                    <a:pt x="570" y="181"/>
                  </a:lnTo>
                  <a:lnTo>
                    <a:pt x="576" y="194"/>
                  </a:lnTo>
                  <a:lnTo>
                    <a:pt x="580" y="208"/>
                  </a:lnTo>
                  <a:lnTo>
                    <a:pt x="584" y="222"/>
                  </a:lnTo>
                  <a:lnTo>
                    <a:pt x="588" y="237"/>
                  </a:lnTo>
                  <a:lnTo>
                    <a:pt x="590" y="251"/>
                  </a:lnTo>
                  <a:lnTo>
                    <a:pt x="592" y="266"/>
                  </a:lnTo>
                  <a:lnTo>
                    <a:pt x="593" y="281"/>
                  </a:lnTo>
                  <a:lnTo>
                    <a:pt x="594" y="296"/>
                  </a:lnTo>
                  <a:lnTo>
                    <a:pt x="593" y="312"/>
                  </a:lnTo>
                  <a:lnTo>
                    <a:pt x="592" y="328"/>
                  </a:lnTo>
                  <a:lnTo>
                    <a:pt x="590" y="342"/>
                  </a:lnTo>
                  <a:lnTo>
                    <a:pt x="588" y="357"/>
                  </a:lnTo>
                  <a:lnTo>
                    <a:pt x="584" y="371"/>
                  </a:lnTo>
                  <a:lnTo>
                    <a:pt x="580" y="385"/>
                  </a:lnTo>
                  <a:lnTo>
                    <a:pt x="576" y="399"/>
                  </a:lnTo>
                  <a:lnTo>
                    <a:pt x="570" y="413"/>
                  </a:lnTo>
                  <a:lnTo>
                    <a:pt x="568" y="419"/>
                  </a:lnTo>
                  <a:lnTo>
                    <a:pt x="565" y="426"/>
                  </a:lnTo>
                  <a:lnTo>
                    <a:pt x="558" y="438"/>
                  </a:lnTo>
                  <a:lnTo>
                    <a:pt x="551" y="451"/>
                  </a:lnTo>
                  <a:lnTo>
                    <a:pt x="543" y="463"/>
                  </a:lnTo>
                  <a:lnTo>
                    <a:pt x="535" y="474"/>
                  </a:lnTo>
                  <a:lnTo>
                    <a:pt x="526" y="486"/>
                  </a:lnTo>
                  <a:lnTo>
                    <a:pt x="517" y="496"/>
                  </a:lnTo>
                  <a:lnTo>
                    <a:pt x="507" y="507"/>
                  </a:lnTo>
                  <a:lnTo>
                    <a:pt x="497" y="516"/>
                  </a:lnTo>
                  <a:lnTo>
                    <a:pt x="486" y="526"/>
                  </a:lnTo>
                  <a:lnTo>
                    <a:pt x="475" y="535"/>
                  </a:lnTo>
                  <a:lnTo>
                    <a:pt x="463" y="543"/>
                  </a:lnTo>
                  <a:lnTo>
                    <a:pt x="451" y="551"/>
                  </a:lnTo>
                  <a:lnTo>
                    <a:pt x="439" y="558"/>
                  </a:lnTo>
                  <a:lnTo>
                    <a:pt x="426" y="564"/>
                  </a:lnTo>
                  <a:lnTo>
                    <a:pt x="413" y="570"/>
                  </a:lnTo>
                  <a:lnTo>
                    <a:pt x="399" y="575"/>
                  </a:lnTo>
                  <a:lnTo>
                    <a:pt x="386" y="580"/>
                  </a:lnTo>
                  <a:lnTo>
                    <a:pt x="372" y="584"/>
                  </a:lnTo>
                  <a:lnTo>
                    <a:pt x="357" y="587"/>
                  </a:lnTo>
                  <a:lnTo>
                    <a:pt x="343" y="590"/>
                  </a:lnTo>
                  <a:lnTo>
                    <a:pt x="328" y="592"/>
                  </a:lnTo>
                  <a:lnTo>
                    <a:pt x="313" y="593"/>
                  </a:lnTo>
                  <a:lnTo>
                    <a:pt x="298" y="593"/>
                  </a:lnTo>
                  <a:lnTo>
                    <a:pt x="281" y="593"/>
                  </a:lnTo>
                  <a:lnTo>
                    <a:pt x="266" y="592"/>
                  </a:lnTo>
                  <a:lnTo>
                    <a:pt x="251" y="590"/>
                  </a:lnTo>
                  <a:lnTo>
                    <a:pt x="237" y="587"/>
                  </a:lnTo>
                  <a:lnTo>
                    <a:pt x="223" y="584"/>
                  </a:lnTo>
                  <a:lnTo>
                    <a:pt x="208" y="580"/>
                  </a:lnTo>
                  <a:lnTo>
                    <a:pt x="195" y="575"/>
                  </a:lnTo>
                  <a:lnTo>
                    <a:pt x="181" y="570"/>
                  </a:lnTo>
                  <a:lnTo>
                    <a:pt x="175" y="567"/>
                  </a:lnTo>
                  <a:lnTo>
                    <a:pt x="168" y="564"/>
                  </a:lnTo>
                  <a:lnTo>
                    <a:pt x="155" y="558"/>
                  </a:lnTo>
                  <a:lnTo>
                    <a:pt x="143" y="551"/>
                  </a:lnTo>
                  <a:lnTo>
                    <a:pt x="131" y="543"/>
                  </a:lnTo>
                  <a:lnTo>
                    <a:pt x="119" y="535"/>
                  </a:lnTo>
                  <a:lnTo>
                    <a:pt x="108" y="526"/>
                  </a:lnTo>
                  <a:lnTo>
                    <a:pt x="97" y="516"/>
                  </a:lnTo>
                  <a:lnTo>
                    <a:pt x="87" y="507"/>
                  </a:lnTo>
                  <a:lnTo>
                    <a:pt x="77" y="496"/>
                  </a:lnTo>
                  <a:lnTo>
                    <a:pt x="68" y="486"/>
                  </a:lnTo>
                  <a:lnTo>
                    <a:pt x="59" y="474"/>
                  </a:lnTo>
                  <a:lnTo>
                    <a:pt x="51" y="463"/>
                  </a:lnTo>
                  <a:lnTo>
                    <a:pt x="43" y="451"/>
                  </a:lnTo>
                  <a:lnTo>
                    <a:pt x="36" y="438"/>
                  </a:lnTo>
                  <a:lnTo>
                    <a:pt x="30" y="426"/>
                  </a:lnTo>
                  <a:lnTo>
                    <a:pt x="24" y="413"/>
                  </a:lnTo>
                  <a:lnTo>
                    <a:pt x="18" y="399"/>
                  </a:lnTo>
                  <a:lnTo>
                    <a:pt x="14" y="385"/>
                  </a:lnTo>
                  <a:lnTo>
                    <a:pt x="10" y="371"/>
                  </a:lnTo>
                  <a:lnTo>
                    <a:pt x="6" y="357"/>
                  </a:lnTo>
                  <a:lnTo>
                    <a:pt x="4" y="342"/>
                  </a:lnTo>
                  <a:lnTo>
                    <a:pt x="2" y="328"/>
                  </a:lnTo>
                  <a:lnTo>
                    <a:pt x="1" y="312"/>
                  </a:lnTo>
                  <a:lnTo>
                    <a:pt x="0" y="296"/>
                  </a:lnTo>
                  <a:close/>
                  <a:moveTo>
                    <a:pt x="2" y="296"/>
                  </a:moveTo>
                  <a:lnTo>
                    <a:pt x="2" y="281"/>
                  </a:lnTo>
                  <a:lnTo>
                    <a:pt x="3" y="266"/>
                  </a:lnTo>
                  <a:lnTo>
                    <a:pt x="5" y="251"/>
                  </a:lnTo>
                  <a:lnTo>
                    <a:pt x="8" y="237"/>
                  </a:lnTo>
                  <a:lnTo>
                    <a:pt x="11" y="223"/>
                  </a:lnTo>
                  <a:lnTo>
                    <a:pt x="15" y="209"/>
                  </a:lnTo>
                  <a:lnTo>
                    <a:pt x="20" y="195"/>
                  </a:lnTo>
                  <a:lnTo>
                    <a:pt x="25" y="181"/>
                  </a:lnTo>
                  <a:lnTo>
                    <a:pt x="28" y="175"/>
                  </a:lnTo>
                  <a:lnTo>
                    <a:pt x="31" y="168"/>
                  </a:lnTo>
                  <a:lnTo>
                    <a:pt x="37" y="156"/>
                  </a:lnTo>
                  <a:lnTo>
                    <a:pt x="44" y="143"/>
                  </a:lnTo>
                  <a:lnTo>
                    <a:pt x="52" y="131"/>
                  </a:lnTo>
                  <a:lnTo>
                    <a:pt x="60" y="120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8" y="78"/>
                  </a:lnTo>
                  <a:lnTo>
                    <a:pt x="109" y="69"/>
                  </a:lnTo>
                  <a:lnTo>
                    <a:pt x="115" y="64"/>
                  </a:lnTo>
                  <a:lnTo>
                    <a:pt x="120" y="60"/>
                  </a:lnTo>
                  <a:lnTo>
                    <a:pt x="132" y="52"/>
                  </a:lnTo>
                  <a:lnTo>
                    <a:pt x="144" y="44"/>
                  </a:lnTo>
                  <a:lnTo>
                    <a:pt x="156" y="37"/>
                  </a:lnTo>
                  <a:lnTo>
                    <a:pt x="169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9" y="15"/>
                  </a:lnTo>
                  <a:lnTo>
                    <a:pt x="223" y="11"/>
                  </a:lnTo>
                  <a:lnTo>
                    <a:pt x="237" y="7"/>
                  </a:lnTo>
                  <a:lnTo>
                    <a:pt x="252" y="5"/>
                  </a:lnTo>
                  <a:lnTo>
                    <a:pt x="266" y="3"/>
                  </a:lnTo>
                  <a:lnTo>
                    <a:pt x="281" y="2"/>
                  </a:lnTo>
                  <a:lnTo>
                    <a:pt x="298" y="1"/>
                  </a:lnTo>
                  <a:lnTo>
                    <a:pt x="313" y="2"/>
                  </a:lnTo>
                  <a:lnTo>
                    <a:pt x="328" y="3"/>
                  </a:lnTo>
                  <a:lnTo>
                    <a:pt x="342" y="5"/>
                  </a:lnTo>
                  <a:lnTo>
                    <a:pt x="357" y="7"/>
                  </a:lnTo>
                  <a:lnTo>
                    <a:pt x="371" y="11"/>
                  </a:lnTo>
                  <a:lnTo>
                    <a:pt x="385" y="15"/>
                  </a:lnTo>
                  <a:lnTo>
                    <a:pt x="399" y="19"/>
                  </a:lnTo>
                  <a:lnTo>
                    <a:pt x="412" y="25"/>
                  </a:lnTo>
                  <a:lnTo>
                    <a:pt x="419" y="27"/>
                  </a:lnTo>
                  <a:lnTo>
                    <a:pt x="425" y="31"/>
                  </a:lnTo>
                  <a:lnTo>
                    <a:pt x="438" y="37"/>
                  </a:lnTo>
                  <a:lnTo>
                    <a:pt x="450" y="44"/>
                  </a:lnTo>
                  <a:lnTo>
                    <a:pt x="462" y="52"/>
                  </a:lnTo>
                  <a:lnTo>
                    <a:pt x="474" y="60"/>
                  </a:lnTo>
                  <a:lnTo>
                    <a:pt x="485" y="69"/>
                  </a:lnTo>
                  <a:lnTo>
                    <a:pt x="496" y="78"/>
                  </a:lnTo>
                  <a:lnTo>
                    <a:pt x="506" y="88"/>
                  </a:lnTo>
                  <a:lnTo>
                    <a:pt x="516" y="98"/>
                  </a:lnTo>
                  <a:lnTo>
                    <a:pt x="525" y="109"/>
                  </a:lnTo>
                  <a:lnTo>
                    <a:pt x="529" y="114"/>
                  </a:lnTo>
                  <a:lnTo>
                    <a:pt x="534" y="120"/>
                  </a:lnTo>
                  <a:lnTo>
                    <a:pt x="542" y="131"/>
                  </a:lnTo>
                  <a:lnTo>
                    <a:pt x="550" y="143"/>
                  </a:lnTo>
                  <a:lnTo>
                    <a:pt x="557" y="156"/>
                  </a:lnTo>
                  <a:lnTo>
                    <a:pt x="563" y="168"/>
                  </a:lnTo>
                  <a:lnTo>
                    <a:pt x="569" y="181"/>
                  </a:lnTo>
                  <a:lnTo>
                    <a:pt x="574" y="195"/>
                  </a:lnTo>
                  <a:lnTo>
                    <a:pt x="579" y="209"/>
                  </a:lnTo>
                  <a:lnTo>
                    <a:pt x="583" y="223"/>
                  </a:lnTo>
                  <a:lnTo>
                    <a:pt x="586" y="237"/>
                  </a:lnTo>
                  <a:lnTo>
                    <a:pt x="589" y="251"/>
                  </a:lnTo>
                  <a:lnTo>
                    <a:pt x="591" y="266"/>
                  </a:lnTo>
                  <a:lnTo>
                    <a:pt x="592" y="281"/>
                  </a:lnTo>
                  <a:lnTo>
                    <a:pt x="592" y="296"/>
                  </a:lnTo>
                  <a:lnTo>
                    <a:pt x="592" y="312"/>
                  </a:lnTo>
                  <a:lnTo>
                    <a:pt x="591" y="327"/>
                  </a:lnTo>
                  <a:lnTo>
                    <a:pt x="589" y="342"/>
                  </a:lnTo>
                  <a:lnTo>
                    <a:pt x="586" y="357"/>
                  </a:lnTo>
                  <a:lnTo>
                    <a:pt x="583" y="371"/>
                  </a:lnTo>
                  <a:lnTo>
                    <a:pt x="579" y="385"/>
                  </a:lnTo>
                  <a:lnTo>
                    <a:pt x="574" y="399"/>
                  </a:lnTo>
                  <a:lnTo>
                    <a:pt x="569" y="412"/>
                  </a:lnTo>
                  <a:lnTo>
                    <a:pt x="566" y="419"/>
                  </a:lnTo>
                  <a:lnTo>
                    <a:pt x="563" y="425"/>
                  </a:lnTo>
                  <a:lnTo>
                    <a:pt x="557" y="438"/>
                  </a:lnTo>
                  <a:lnTo>
                    <a:pt x="550" y="450"/>
                  </a:lnTo>
                  <a:lnTo>
                    <a:pt x="542" y="462"/>
                  </a:lnTo>
                  <a:lnTo>
                    <a:pt x="534" y="474"/>
                  </a:lnTo>
                  <a:lnTo>
                    <a:pt x="525" y="485"/>
                  </a:lnTo>
                  <a:lnTo>
                    <a:pt x="516" y="495"/>
                  </a:lnTo>
                  <a:lnTo>
                    <a:pt x="506" y="506"/>
                  </a:lnTo>
                  <a:lnTo>
                    <a:pt x="496" y="515"/>
                  </a:lnTo>
                  <a:lnTo>
                    <a:pt x="485" y="525"/>
                  </a:lnTo>
                  <a:lnTo>
                    <a:pt x="480" y="529"/>
                  </a:lnTo>
                  <a:lnTo>
                    <a:pt x="474" y="533"/>
                  </a:lnTo>
                  <a:lnTo>
                    <a:pt x="462" y="542"/>
                  </a:lnTo>
                  <a:lnTo>
                    <a:pt x="450" y="549"/>
                  </a:lnTo>
                  <a:lnTo>
                    <a:pt x="438" y="556"/>
                  </a:lnTo>
                  <a:lnTo>
                    <a:pt x="425" y="563"/>
                  </a:lnTo>
                  <a:lnTo>
                    <a:pt x="412" y="569"/>
                  </a:lnTo>
                  <a:lnTo>
                    <a:pt x="399" y="574"/>
                  </a:lnTo>
                  <a:lnTo>
                    <a:pt x="385" y="579"/>
                  </a:lnTo>
                  <a:lnTo>
                    <a:pt x="371" y="583"/>
                  </a:lnTo>
                  <a:lnTo>
                    <a:pt x="357" y="586"/>
                  </a:lnTo>
                  <a:lnTo>
                    <a:pt x="342" y="589"/>
                  </a:lnTo>
                  <a:lnTo>
                    <a:pt x="328" y="590"/>
                  </a:lnTo>
                  <a:lnTo>
                    <a:pt x="313" y="592"/>
                  </a:lnTo>
                  <a:lnTo>
                    <a:pt x="298" y="592"/>
                  </a:lnTo>
                  <a:lnTo>
                    <a:pt x="281" y="592"/>
                  </a:lnTo>
                  <a:lnTo>
                    <a:pt x="266" y="590"/>
                  </a:lnTo>
                  <a:lnTo>
                    <a:pt x="252" y="589"/>
                  </a:lnTo>
                  <a:lnTo>
                    <a:pt x="237" y="586"/>
                  </a:lnTo>
                  <a:lnTo>
                    <a:pt x="223" y="583"/>
                  </a:lnTo>
                  <a:lnTo>
                    <a:pt x="209" y="579"/>
                  </a:lnTo>
                  <a:lnTo>
                    <a:pt x="195" y="574"/>
                  </a:lnTo>
                  <a:lnTo>
                    <a:pt x="182" y="569"/>
                  </a:lnTo>
                  <a:lnTo>
                    <a:pt x="175" y="566"/>
                  </a:lnTo>
                  <a:lnTo>
                    <a:pt x="169" y="563"/>
                  </a:lnTo>
                  <a:lnTo>
                    <a:pt x="156" y="556"/>
                  </a:lnTo>
                  <a:lnTo>
                    <a:pt x="144" y="549"/>
                  </a:lnTo>
                  <a:lnTo>
                    <a:pt x="132" y="542"/>
                  </a:lnTo>
                  <a:lnTo>
                    <a:pt x="120" y="533"/>
                  </a:lnTo>
                  <a:lnTo>
                    <a:pt x="109" y="525"/>
                  </a:lnTo>
                  <a:lnTo>
                    <a:pt x="98" y="515"/>
                  </a:lnTo>
                  <a:lnTo>
                    <a:pt x="88" y="506"/>
                  </a:lnTo>
                  <a:lnTo>
                    <a:pt x="78" y="495"/>
                  </a:lnTo>
                  <a:lnTo>
                    <a:pt x="69" y="485"/>
                  </a:lnTo>
                  <a:lnTo>
                    <a:pt x="65" y="479"/>
                  </a:lnTo>
                  <a:lnTo>
                    <a:pt x="60" y="474"/>
                  </a:lnTo>
                  <a:lnTo>
                    <a:pt x="52" y="462"/>
                  </a:lnTo>
                  <a:lnTo>
                    <a:pt x="44" y="450"/>
                  </a:lnTo>
                  <a:lnTo>
                    <a:pt x="37" y="438"/>
                  </a:lnTo>
                  <a:lnTo>
                    <a:pt x="31" y="425"/>
                  </a:lnTo>
                  <a:lnTo>
                    <a:pt x="25" y="412"/>
                  </a:lnTo>
                  <a:lnTo>
                    <a:pt x="20" y="399"/>
                  </a:lnTo>
                  <a:lnTo>
                    <a:pt x="15" y="385"/>
                  </a:lnTo>
                  <a:lnTo>
                    <a:pt x="11" y="371"/>
                  </a:lnTo>
                  <a:lnTo>
                    <a:pt x="8" y="357"/>
                  </a:lnTo>
                  <a:lnTo>
                    <a:pt x="5" y="342"/>
                  </a:lnTo>
                  <a:lnTo>
                    <a:pt x="3" y="327"/>
                  </a:lnTo>
                  <a:lnTo>
                    <a:pt x="2" y="312"/>
                  </a:lnTo>
                  <a:lnTo>
                    <a:pt x="2" y="2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6" name="Freeform 311"/>
            <p:cNvSpPr>
              <a:spLocks noEditPoints="1"/>
            </p:cNvSpPr>
            <p:nvPr/>
          </p:nvSpPr>
          <p:spPr bwMode="auto">
            <a:xfrm>
              <a:off x="2603" y="2090"/>
              <a:ext cx="522" cy="523"/>
            </a:xfrm>
            <a:custGeom>
              <a:avLst/>
              <a:gdLst>
                <a:gd name="T0" fmla="*/ 4 w 590"/>
                <a:gd name="T1" fmla="*/ 164 h 591"/>
                <a:gd name="T2" fmla="*/ 18 w 590"/>
                <a:gd name="T3" fmla="*/ 120 h 591"/>
                <a:gd name="T4" fmla="*/ 40 w 590"/>
                <a:gd name="T5" fmla="*/ 82 h 591"/>
                <a:gd name="T6" fmla="*/ 74 w 590"/>
                <a:gd name="T7" fmla="*/ 47 h 591"/>
                <a:gd name="T8" fmla="*/ 106 w 590"/>
                <a:gd name="T9" fmla="*/ 25 h 591"/>
                <a:gd name="T10" fmla="*/ 153 w 590"/>
                <a:gd name="T11" fmla="*/ 7 h 591"/>
                <a:gd name="T12" fmla="*/ 205 w 590"/>
                <a:gd name="T13" fmla="*/ 0 h 591"/>
                <a:gd name="T14" fmla="*/ 255 w 590"/>
                <a:gd name="T15" fmla="*/ 7 h 591"/>
                <a:gd name="T16" fmla="*/ 293 w 590"/>
                <a:gd name="T17" fmla="*/ 21 h 591"/>
                <a:gd name="T18" fmla="*/ 334 w 590"/>
                <a:gd name="T19" fmla="*/ 47 h 591"/>
                <a:gd name="T20" fmla="*/ 365 w 590"/>
                <a:gd name="T21" fmla="*/ 78 h 591"/>
                <a:gd name="T22" fmla="*/ 388 w 590"/>
                <a:gd name="T23" fmla="*/ 116 h 591"/>
                <a:gd name="T24" fmla="*/ 404 w 590"/>
                <a:gd name="T25" fmla="*/ 164 h 591"/>
                <a:gd name="T26" fmla="*/ 409 w 590"/>
                <a:gd name="T27" fmla="*/ 215 h 591"/>
                <a:gd name="T28" fmla="*/ 399 w 590"/>
                <a:gd name="T29" fmla="*/ 266 h 591"/>
                <a:gd name="T30" fmla="*/ 384 w 590"/>
                <a:gd name="T31" fmla="*/ 303 h 591"/>
                <a:gd name="T32" fmla="*/ 357 w 590"/>
                <a:gd name="T33" fmla="*/ 342 h 591"/>
                <a:gd name="T34" fmla="*/ 327 w 590"/>
                <a:gd name="T35" fmla="*/ 369 h 591"/>
                <a:gd name="T36" fmla="*/ 284 w 590"/>
                <a:gd name="T37" fmla="*/ 394 h 591"/>
                <a:gd name="T38" fmla="*/ 235 w 590"/>
                <a:gd name="T39" fmla="*/ 407 h 591"/>
                <a:gd name="T40" fmla="*/ 183 w 590"/>
                <a:gd name="T41" fmla="*/ 408 h 591"/>
                <a:gd name="T42" fmla="*/ 134 w 590"/>
                <a:gd name="T43" fmla="*/ 397 h 591"/>
                <a:gd name="T44" fmla="*/ 98 w 590"/>
                <a:gd name="T45" fmla="*/ 380 h 591"/>
                <a:gd name="T46" fmla="*/ 59 w 590"/>
                <a:gd name="T47" fmla="*/ 350 h 591"/>
                <a:gd name="T48" fmla="*/ 35 w 590"/>
                <a:gd name="T49" fmla="*/ 319 h 591"/>
                <a:gd name="T50" fmla="*/ 12 w 590"/>
                <a:gd name="T51" fmla="*/ 275 h 591"/>
                <a:gd name="T52" fmla="*/ 1 w 590"/>
                <a:gd name="T53" fmla="*/ 226 h 591"/>
                <a:gd name="T54" fmla="*/ 3 w 590"/>
                <a:gd name="T55" fmla="*/ 184 h 591"/>
                <a:gd name="T56" fmla="*/ 13 w 590"/>
                <a:gd name="T57" fmla="*/ 135 h 591"/>
                <a:gd name="T58" fmla="*/ 35 w 590"/>
                <a:gd name="T59" fmla="*/ 91 h 591"/>
                <a:gd name="T60" fmla="*/ 67 w 590"/>
                <a:gd name="T61" fmla="*/ 54 h 591"/>
                <a:gd name="T62" fmla="*/ 107 w 590"/>
                <a:gd name="T63" fmla="*/ 26 h 591"/>
                <a:gd name="T64" fmla="*/ 143 w 590"/>
                <a:gd name="T65" fmla="*/ 11 h 591"/>
                <a:gd name="T66" fmla="*/ 194 w 590"/>
                <a:gd name="T67" fmla="*/ 2 h 591"/>
                <a:gd name="T68" fmla="*/ 246 w 590"/>
                <a:gd name="T69" fmla="*/ 5 h 591"/>
                <a:gd name="T70" fmla="*/ 293 w 590"/>
                <a:gd name="T71" fmla="*/ 21 h 591"/>
                <a:gd name="T72" fmla="*/ 334 w 590"/>
                <a:gd name="T73" fmla="*/ 48 h 591"/>
                <a:gd name="T74" fmla="*/ 368 w 590"/>
                <a:gd name="T75" fmla="*/ 83 h 591"/>
                <a:gd name="T76" fmla="*/ 392 w 590"/>
                <a:gd name="T77" fmla="*/ 126 h 591"/>
                <a:gd name="T78" fmla="*/ 404 w 590"/>
                <a:gd name="T79" fmla="*/ 164 h 591"/>
                <a:gd name="T80" fmla="*/ 408 w 590"/>
                <a:gd name="T81" fmla="*/ 215 h 591"/>
                <a:gd name="T82" fmla="*/ 399 w 590"/>
                <a:gd name="T83" fmla="*/ 265 h 591"/>
                <a:gd name="T84" fmla="*/ 378 w 590"/>
                <a:gd name="T85" fmla="*/ 310 h 591"/>
                <a:gd name="T86" fmla="*/ 349 w 590"/>
                <a:gd name="T87" fmla="*/ 350 h 591"/>
                <a:gd name="T88" fmla="*/ 310 w 590"/>
                <a:gd name="T89" fmla="*/ 379 h 591"/>
                <a:gd name="T90" fmla="*/ 270 w 590"/>
                <a:gd name="T91" fmla="*/ 398 h 591"/>
                <a:gd name="T92" fmla="*/ 226 w 590"/>
                <a:gd name="T93" fmla="*/ 407 h 591"/>
                <a:gd name="T94" fmla="*/ 173 w 590"/>
                <a:gd name="T95" fmla="*/ 406 h 591"/>
                <a:gd name="T96" fmla="*/ 125 w 590"/>
                <a:gd name="T97" fmla="*/ 393 h 591"/>
                <a:gd name="T98" fmla="*/ 82 w 590"/>
                <a:gd name="T99" fmla="*/ 368 h 591"/>
                <a:gd name="T100" fmla="*/ 47 w 590"/>
                <a:gd name="T101" fmla="*/ 335 h 591"/>
                <a:gd name="T102" fmla="*/ 21 w 590"/>
                <a:gd name="T103" fmla="*/ 293 h 591"/>
                <a:gd name="T104" fmla="*/ 7 w 590"/>
                <a:gd name="T105" fmla="*/ 256 h 591"/>
                <a:gd name="T106" fmla="*/ 1 w 590"/>
                <a:gd name="T107" fmla="*/ 204 h 5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0"/>
                <a:gd name="T163" fmla="*/ 0 h 591"/>
                <a:gd name="T164" fmla="*/ 590 w 590"/>
                <a:gd name="T165" fmla="*/ 591 h 5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0" h="591">
                  <a:moveTo>
                    <a:pt x="0" y="295"/>
                  </a:move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2"/>
                  </a:lnTo>
                  <a:lnTo>
                    <a:pt x="13" y="208"/>
                  </a:lnTo>
                  <a:lnTo>
                    <a:pt x="18" y="194"/>
                  </a:lnTo>
                  <a:lnTo>
                    <a:pt x="23" y="180"/>
                  </a:lnTo>
                  <a:lnTo>
                    <a:pt x="26" y="174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0"/>
                  </a:lnTo>
                  <a:lnTo>
                    <a:pt x="58" y="119"/>
                  </a:lnTo>
                  <a:lnTo>
                    <a:pt x="67" y="108"/>
                  </a:lnTo>
                  <a:lnTo>
                    <a:pt x="76" y="97"/>
                  </a:lnTo>
                  <a:lnTo>
                    <a:pt x="86" y="87"/>
                  </a:lnTo>
                  <a:lnTo>
                    <a:pt x="96" y="77"/>
                  </a:lnTo>
                  <a:lnTo>
                    <a:pt x="107" y="68"/>
                  </a:lnTo>
                  <a:lnTo>
                    <a:pt x="113" y="63"/>
                  </a:lnTo>
                  <a:lnTo>
                    <a:pt x="118" y="59"/>
                  </a:lnTo>
                  <a:lnTo>
                    <a:pt x="130" y="51"/>
                  </a:lnTo>
                  <a:lnTo>
                    <a:pt x="142" y="43"/>
                  </a:lnTo>
                  <a:lnTo>
                    <a:pt x="154" y="36"/>
                  </a:lnTo>
                  <a:lnTo>
                    <a:pt x="167" y="30"/>
                  </a:lnTo>
                  <a:lnTo>
                    <a:pt x="180" y="24"/>
                  </a:lnTo>
                  <a:lnTo>
                    <a:pt x="193" y="18"/>
                  </a:lnTo>
                  <a:lnTo>
                    <a:pt x="207" y="14"/>
                  </a:lnTo>
                  <a:lnTo>
                    <a:pt x="221" y="10"/>
                  </a:lnTo>
                  <a:lnTo>
                    <a:pt x="235" y="6"/>
                  </a:lnTo>
                  <a:lnTo>
                    <a:pt x="250" y="4"/>
                  </a:lnTo>
                  <a:lnTo>
                    <a:pt x="264" y="2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11" y="1"/>
                  </a:lnTo>
                  <a:lnTo>
                    <a:pt x="326" y="2"/>
                  </a:lnTo>
                  <a:lnTo>
                    <a:pt x="340" y="4"/>
                  </a:lnTo>
                  <a:lnTo>
                    <a:pt x="355" y="6"/>
                  </a:lnTo>
                  <a:lnTo>
                    <a:pt x="369" y="10"/>
                  </a:lnTo>
                  <a:lnTo>
                    <a:pt x="383" y="14"/>
                  </a:lnTo>
                  <a:lnTo>
                    <a:pt x="397" y="18"/>
                  </a:lnTo>
                  <a:lnTo>
                    <a:pt x="410" y="24"/>
                  </a:lnTo>
                  <a:lnTo>
                    <a:pt x="417" y="26"/>
                  </a:lnTo>
                  <a:lnTo>
                    <a:pt x="423" y="30"/>
                  </a:lnTo>
                  <a:lnTo>
                    <a:pt x="436" y="36"/>
                  </a:lnTo>
                  <a:lnTo>
                    <a:pt x="448" y="43"/>
                  </a:lnTo>
                  <a:lnTo>
                    <a:pt x="460" y="51"/>
                  </a:lnTo>
                  <a:lnTo>
                    <a:pt x="472" y="59"/>
                  </a:lnTo>
                  <a:lnTo>
                    <a:pt x="483" y="68"/>
                  </a:lnTo>
                  <a:lnTo>
                    <a:pt x="494" y="77"/>
                  </a:lnTo>
                  <a:lnTo>
                    <a:pt x="504" y="87"/>
                  </a:lnTo>
                  <a:lnTo>
                    <a:pt x="514" y="97"/>
                  </a:lnTo>
                  <a:lnTo>
                    <a:pt x="523" y="108"/>
                  </a:lnTo>
                  <a:lnTo>
                    <a:pt x="527" y="113"/>
                  </a:lnTo>
                  <a:lnTo>
                    <a:pt x="532" y="119"/>
                  </a:lnTo>
                  <a:lnTo>
                    <a:pt x="540" y="130"/>
                  </a:lnTo>
                  <a:lnTo>
                    <a:pt x="548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2" y="194"/>
                  </a:lnTo>
                  <a:lnTo>
                    <a:pt x="577" y="208"/>
                  </a:lnTo>
                  <a:lnTo>
                    <a:pt x="581" y="222"/>
                  </a:lnTo>
                  <a:lnTo>
                    <a:pt x="584" y="236"/>
                  </a:lnTo>
                  <a:lnTo>
                    <a:pt x="587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0" y="295"/>
                  </a:lnTo>
                  <a:lnTo>
                    <a:pt x="590" y="311"/>
                  </a:lnTo>
                  <a:lnTo>
                    <a:pt x="589" y="326"/>
                  </a:lnTo>
                  <a:lnTo>
                    <a:pt x="587" y="341"/>
                  </a:lnTo>
                  <a:lnTo>
                    <a:pt x="584" y="356"/>
                  </a:lnTo>
                  <a:lnTo>
                    <a:pt x="581" y="370"/>
                  </a:lnTo>
                  <a:lnTo>
                    <a:pt x="577" y="384"/>
                  </a:lnTo>
                  <a:lnTo>
                    <a:pt x="572" y="398"/>
                  </a:lnTo>
                  <a:lnTo>
                    <a:pt x="567" y="411"/>
                  </a:lnTo>
                  <a:lnTo>
                    <a:pt x="564" y="418"/>
                  </a:lnTo>
                  <a:lnTo>
                    <a:pt x="561" y="424"/>
                  </a:lnTo>
                  <a:lnTo>
                    <a:pt x="555" y="437"/>
                  </a:lnTo>
                  <a:lnTo>
                    <a:pt x="548" y="449"/>
                  </a:lnTo>
                  <a:lnTo>
                    <a:pt x="540" y="461"/>
                  </a:lnTo>
                  <a:lnTo>
                    <a:pt x="532" y="473"/>
                  </a:lnTo>
                  <a:lnTo>
                    <a:pt x="523" y="484"/>
                  </a:lnTo>
                  <a:lnTo>
                    <a:pt x="514" y="494"/>
                  </a:lnTo>
                  <a:lnTo>
                    <a:pt x="504" y="505"/>
                  </a:lnTo>
                  <a:lnTo>
                    <a:pt x="494" y="514"/>
                  </a:lnTo>
                  <a:lnTo>
                    <a:pt x="483" y="524"/>
                  </a:lnTo>
                  <a:lnTo>
                    <a:pt x="478" y="528"/>
                  </a:lnTo>
                  <a:lnTo>
                    <a:pt x="472" y="532"/>
                  </a:lnTo>
                  <a:lnTo>
                    <a:pt x="460" y="541"/>
                  </a:lnTo>
                  <a:lnTo>
                    <a:pt x="448" y="548"/>
                  </a:lnTo>
                  <a:lnTo>
                    <a:pt x="436" y="555"/>
                  </a:lnTo>
                  <a:lnTo>
                    <a:pt x="423" y="562"/>
                  </a:lnTo>
                  <a:lnTo>
                    <a:pt x="410" y="568"/>
                  </a:lnTo>
                  <a:lnTo>
                    <a:pt x="397" y="573"/>
                  </a:lnTo>
                  <a:lnTo>
                    <a:pt x="383" y="578"/>
                  </a:lnTo>
                  <a:lnTo>
                    <a:pt x="369" y="582"/>
                  </a:lnTo>
                  <a:lnTo>
                    <a:pt x="355" y="585"/>
                  </a:lnTo>
                  <a:lnTo>
                    <a:pt x="340" y="588"/>
                  </a:lnTo>
                  <a:lnTo>
                    <a:pt x="326" y="589"/>
                  </a:lnTo>
                  <a:lnTo>
                    <a:pt x="311" y="591"/>
                  </a:lnTo>
                  <a:lnTo>
                    <a:pt x="296" y="591"/>
                  </a:lnTo>
                  <a:lnTo>
                    <a:pt x="279" y="591"/>
                  </a:lnTo>
                  <a:lnTo>
                    <a:pt x="264" y="589"/>
                  </a:lnTo>
                  <a:lnTo>
                    <a:pt x="250" y="588"/>
                  </a:lnTo>
                  <a:lnTo>
                    <a:pt x="235" y="585"/>
                  </a:lnTo>
                  <a:lnTo>
                    <a:pt x="221" y="582"/>
                  </a:lnTo>
                  <a:lnTo>
                    <a:pt x="207" y="578"/>
                  </a:lnTo>
                  <a:lnTo>
                    <a:pt x="193" y="573"/>
                  </a:lnTo>
                  <a:lnTo>
                    <a:pt x="180" y="568"/>
                  </a:lnTo>
                  <a:lnTo>
                    <a:pt x="173" y="565"/>
                  </a:lnTo>
                  <a:lnTo>
                    <a:pt x="167" y="562"/>
                  </a:lnTo>
                  <a:lnTo>
                    <a:pt x="154" y="555"/>
                  </a:lnTo>
                  <a:lnTo>
                    <a:pt x="142" y="548"/>
                  </a:lnTo>
                  <a:lnTo>
                    <a:pt x="130" y="541"/>
                  </a:lnTo>
                  <a:lnTo>
                    <a:pt x="118" y="532"/>
                  </a:lnTo>
                  <a:lnTo>
                    <a:pt x="107" y="524"/>
                  </a:lnTo>
                  <a:lnTo>
                    <a:pt x="96" y="514"/>
                  </a:lnTo>
                  <a:lnTo>
                    <a:pt x="86" y="505"/>
                  </a:lnTo>
                  <a:lnTo>
                    <a:pt x="76" y="494"/>
                  </a:lnTo>
                  <a:lnTo>
                    <a:pt x="67" y="484"/>
                  </a:lnTo>
                  <a:lnTo>
                    <a:pt x="63" y="478"/>
                  </a:lnTo>
                  <a:lnTo>
                    <a:pt x="58" y="473"/>
                  </a:lnTo>
                  <a:lnTo>
                    <a:pt x="50" y="461"/>
                  </a:lnTo>
                  <a:lnTo>
                    <a:pt x="42" y="449"/>
                  </a:lnTo>
                  <a:lnTo>
                    <a:pt x="35" y="437"/>
                  </a:lnTo>
                  <a:lnTo>
                    <a:pt x="29" y="424"/>
                  </a:lnTo>
                  <a:lnTo>
                    <a:pt x="23" y="411"/>
                  </a:lnTo>
                  <a:lnTo>
                    <a:pt x="18" y="398"/>
                  </a:lnTo>
                  <a:lnTo>
                    <a:pt x="13" y="384"/>
                  </a:lnTo>
                  <a:lnTo>
                    <a:pt x="9" y="370"/>
                  </a:lnTo>
                  <a:lnTo>
                    <a:pt x="6" y="356"/>
                  </a:lnTo>
                  <a:lnTo>
                    <a:pt x="3" y="341"/>
                  </a:lnTo>
                  <a:lnTo>
                    <a:pt x="1" y="326"/>
                  </a:lnTo>
                  <a:lnTo>
                    <a:pt x="0" y="311"/>
                  </a:lnTo>
                  <a:lnTo>
                    <a:pt x="0" y="295"/>
                  </a:lnTo>
                  <a:close/>
                  <a:moveTo>
                    <a:pt x="1" y="295"/>
                  </a:moveTo>
                  <a:lnTo>
                    <a:pt x="2" y="280"/>
                  </a:lnTo>
                  <a:lnTo>
                    <a:pt x="3" y="265"/>
                  </a:lnTo>
                  <a:lnTo>
                    <a:pt x="5" y="251"/>
                  </a:lnTo>
                  <a:lnTo>
                    <a:pt x="7" y="236"/>
                  </a:lnTo>
                  <a:lnTo>
                    <a:pt x="10" y="222"/>
                  </a:lnTo>
                  <a:lnTo>
                    <a:pt x="14" y="208"/>
                  </a:lnTo>
                  <a:lnTo>
                    <a:pt x="19" y="194"/>
                  </a:lnTo>
                  <a:lnTo>
                    <a:pt x="24" y="181"/>
                  </a:lnTo>
                  <a:lnTo>
                    <a:pt x="30" y="168"/>
                  </a:lnTo>
                  <a:lnTo>
                    <a:pt x="37" y="155"/>
                  </a:lnTo>
                  <a:lnTo>
                    <a:pt x="44" y="143"/>
                  </a:lnTo>
                  <a:lnTo>
                    <a:pt x="51" y="131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77" y="98"/>
                  </a:lnTo>
                  <a:lnTo>
                    <a:pt x="87" y="88"/>
                  </a:lnTo>
                  <a:lnTo>
                    <a:pt x="97" y="78"/>
                  </a:lnTo>
                  <a:lnTo>
                    <a:pt x="108" y="69"/>
                  </a:lnTo>
                  <a:lnTo>
                    <a:pt x="119" y="60"/>
                  </a:lnTo>
                  <a:lnTo>
                    <a:pt x="131" y="52"/>
                  </a:lnTo>
                  <a:lnTo>
                    <a:pt x="142" y="44"/>
                  </a:lnTo>
                  <a:lnTo>
                    <a:pt x="155" y="37"/>
                  </a:lnTo>
                  <a:lnTo>
                    <a:pt x="167" y="31"/>
                  </a:lnTo>
                  <a:lnTo>
                    <a:pt x="180" y="25"/>
                  </a:lnTo>
                  <a:lnTo>
                    <a:pt x="194" y="20"/>
                  </a:lnTo>
                  <a:lnTo>
                    <a:pt x="200" y="17"/>
                  </a:lnTo>
                  <a:lnTo>
                    <a:pt x="207" y="15"/>
                  </a:lnTo>
                  <a:lnTo>
                    <a:pt x="221" y="11"/>
                  </a:lnTo>
                  <a:lnTo>
                    <a:pt x="235" y="8"/>
                  </a:lnTo>
                  <a:lnTo>
                    <a:pt x="250" y="5"/>
                  </a:lnTo>
                  <a:lnTo>
                    <a:pt x="265" y="3"/>
                  </a:lnTo>
                  <a:lnTo>
                    <a:pt x="279" y="2"/>
                  </a:lnTo>
                  <a:lnTo>
                    <a:pt x="296" y="2"/>
                  </a:lnTo>
                  <a:lnTo>
                    <a:pt x="311" y="2"/>
                  </a:lnTo>
                  <a:lnTo>
                    <a:pt x="326" y="3"/>
                  </a:lnTo>
                  <a:lnTo>
                    <a:pt x="340" y="5"/>
                  </a:lnTo>
                  <a:lnTo>
                    <a:pt x="355" y="8"/>
                  </a:lnTo>
                  <a:lnTo>
                    <a:pt x="369" y="11"/>
                  </a:lnTo>
                  <a:lnTo>
                    <a:pt x="383" y="15"/>
                  </a:lnTo>
                  <a:lnTo>
                    <a:pt x="396" y="20"/>
                  </a:lnTo>
                  <a:lnTo>
                    <a:pt x="410" y="25"/>
                  </a:lnTo>
                  <a:lnTo>
                    <a:pt x="423" y="31"/>
                  </a:lnTo>
                  <a:lnTo>
                    <a:pt x="435" y="37"/>
                  </a:lnTo>
                  <a:lnTo>
                    <a:pt x="448" y="44"/>
                  </a:lnTo>
                  <a:lnTo>
                    <a:pt x="460" y="52"/>
                  </a:lnTo>
                  <a:lnTo>
                    <a:pt x="471" y="60"/>
                  </a:lnTo>
                  <a:lnTo>
                    <a:pt x="482" y="69"/>
                  </a:lnTo>
                  <a:lnTo>
                    <a:pt x="493" y="78"/>
                  </a:lnTo>
                  <a:lnTo>
                    <a:pt x="503" y="88"/>
                  </a:lnTo>
                  <a:lnTo>
                    <a:pt x="513" y="98"/>
                  </a:lnTo>
                  <a:lnTo>
                    <a:pt x="522" y="109"/>
                  </a:lnTo>
                  <a:lnTo>
                    <a:pt x="531" y="120"/>
                  </a:lnTo>
                  <a:lnTo>
                    <a:pt x="539" y="131"/>
                  </a:lnTo>
                  <a:lnTo>
                    <a:pt x="546" y="143"/>
                  </a:lnTo>
                  <a:lnTo>
                    <a:pt x="553" y="155"/>
                  </a:lnTo>
                  <a:lnTo>
                    <a:pt x="560" y="168"/>
                  </a:lnTo>
                  <a:lnTo>
                    <a:pt x="566" y="181"/>
                  </a:lnTo>
                  <a:lnTo>
                    <a:pt x="571" y="194"/>
                  </a:lnTo>
                  <a:lnTo>
                    <a:pt x="573" y="201"/>
                  </a:lnTo>
                  <a:lnTo>
                    <a:pt x="576" y="208"/>
                  </a:lnTo>
                  <a:lnTo>
                    <a:pt x="580" y="222"/>
                  </a:lnTo>
                  <a:lnTo>
                    <a:pt x="583" y="236"/>
                  </a:lnTo>
                  <a:lnTo>
                    <a:pt x="586" y="251"/>
                  </a:lnTo>
                  <a:lnTo>
                    <a:pt x="587" y="265"/>
                  </a:lnTo>
                  <a:lnTo>
                    <a:pt x="589" y="280"/>
                  </a:lnTo>
                  <a:lnTo>
                    <a:pt x="589" y="295"/>
                  </a:lnTo>
                  <a:lnTo>
                    <a:pt x="589" y="311"/>
                  </a:lnTo>
                  <a:lnTo>
                    <a:pt x="587" y="326"/>
                  </a:lnTo>
                  <a:lnTo>
                    <a:pt x="586" y="341"/>
                  </a:lnTo>
                  <a:lnTo>
                    <a:pt x="583" y="355"/>
                  </a:lnTo>
                  <a:lnTo>
                    <a:pt x="580" y="370"/>
                  </a:lnTo>
                  <a:lnTo>
                    <a:pt x="576" y="383"/>
                  </a:lnTo>
                  <a:lnTo>
                    <a:pt x="571" y="397"/>
                  </a:lnTo>
                  <a:lnTo>
                    <a:pt x="566" y="410"/>
                  </a:lnTo>
                  <a:lnTo>
                    <a:pt x="560" y="423"/>
                  </a:lnTo>
                  <a:lnTo>
                    <a:pt x="553" y="436"/>
                  </a:lnTo>
                  <a:lnTo>
                    <a:pt x="546" y="448"/>
                  </a:lnTo>
                  <a:lnTo>
                    <a:pt x="539" y="460"/>
                  </a:lnTo>
                  <a:lnTo>
                    <a:pt x="531" y="472"/>
                  </a:lnTo>
                  <a:lnTo>
                    <a:pt x="522" y="483"/>
                  </a:lnTo>
                  <a:lnTo>
                    <a:pt x="513" y="493"/>
                  </a:lnTo>
                  <a:lnTo>
                    <a:pt x="503" y="504"/>
                  </a:lnTo>
                  <a:lnTo>
                    <a:pt x="493" y="513"/>
                  </a:lnTo>
                  <a:lnTo>
                    <a:pt x="482" y="523"/>
                  </a:lnTo>
                  <a:lnTo>
                    <a:pt x="471" y="531"/>
                  </a:lnTo>
                  <a:lnTo>
                    <a:pt x="460" y="539"/>
                  </a:lnTo>
                  <a:lnTo>
                    <a:pt x="448" y="547"/>
                  </a:lnTo>
                  <a:lnTo>
                    <a:pt x="435" y="554"/>
                  </a:lnTo>
                  <a:lnTo>
                    <a:pt x="423" y="561"/>
                  </a:lnTo>
                  <a:lnTo>
                    <a:pt x="410" y="567"/>
                  </a:lnTo>
                  <a:lnTo>
                    <a:pt x="396" y="572"/>
                  </a:lnTo>
                  <a:lnTo>
                    <a:pt x="390" y="574"/>
                  </a:lnTo>
                  <a:lnTo>
                    <a:pt x="383" y="576"/>
                  </a:lnTo>
                  <a:lnTo>
                    <a:pt x="369" y="580"/>
                  </a:lnTo>
                  <a:lnTo>
                    <a:pt x="355" y="584"/>
                  </a:lnTo>
                  <a:lnTo>
                    <a:pt x="340" y="586"/>
                  </a:lnTo>
                  <a:lnTo>
                    <a:pt x="326" y="588"/>
                  </a:lnTo>
                  <a:lnTo>
                    <a:pt x="311" y="589"/>
                  </a:lnTo>
                  <a:lnTo>
                    <a:pt x="296" y="590"/>
                  </a:lnTo>
                  <a:lnTo>
                    <a:pt x="279" y="589"/>
                  </a:lnTo>
                  <a:lnTo>
                    <a:pt x="265" y="588"/>
                  </a:lnTo>
                  <a:lnTo>
                    <a:pt x="250" y="586"/>
                  </a:lnTo>
                  <a:lnTo>
                    <a:pt x="235" y="584"/>
                  </a:lnTo>
                  <a:lnTo>
                    <a:pt x="221" y="580"/>
                  </a:lnTo>
                  <a:lnTo>
                    <a:pt x="207" y="576"/>
                  </a:lnTo>
                  <a:lnTo>
                    <a:pt x="194" y="572"/>
                  </a:lnTo>
                  <a:lnTo>
                    <a:pt x="180" y="567"/>
                  </a:lnTo>
                  <a:lnTo>
                    <a:pt x="167" y="561"/>
                  </a:lnTo>
                  <a:lnTo>
                    <a:pt x="155" y="554"/>
                  </a:lnTo>
                  <a:lnTo>
                    <a:pt x="142" y="547"/>
                  </a:lnTo>
                  <a:lnTo>
                    <a:pt x="131" y="539"/>
                  </a:lnTo>
                  <a:lnTo>
                    <a:pt x="119" y="531"/>
                  </a:lnTo>
                  <a:lnTo>
                    <a:pt x="108" y="523"/>
                  </a:lnTo>
                  <a:lnTo>
                    <a:pt x="97" y="513"/>
                  </a:lnTo>
                  <a:lnTo>
                    <a:pt x="87" y="504"/>
                  </a:lnTo>
                  <a:lnTo>
                    <a:pt x="77" y="493"/>
                  </a:lnTo>
                  <a:lnTo>
                    <a:pt x="68" y="483"/>
                  </a:lnTo>
                  <a:lnTo>
                    <a:pt x="59" y="472"/>
                  </a:lnTo>
                  <a:lnTo>
                    <a:pt x="51" y="460"/>
                  </a:lnTo>
                  <a:lnTo>
                    <a:pt x="44" y="448"/>
                  </a:lnTo>
                  <a:lnTo>
                    <a:pt x="37" y="436"/>
                  </a:lnTo>
                  <a:lnTo>
                    <a:pt x="30" y="423"/>
                  </a:lnTo>
                  <a:lnTo>
                    <a:pt x="24" y="410"/>
                  </a:lnTo>
                  <a:lnTo>
                    <a:pt x="19" y="397"/>
                  </a:lnTo>
                  <a:lnTo>
                    <a:pt x="17" y="390"/>
                  </a:lnTo>
                  <a:lnTo>
                    <a:pt x="14" y="383"/>
                  </a:lnTo>
                  <a:lnTo>
                    <a:pt x="10" y="370"/>
                  </a:lnTo>
                  <a:lnTo>
                    <a:pt x="7" y="355"/>
                  </a:lnTo>
                  <a:lnTo>
                    <a:pt x="5" y="341"/>
                  </a:lnTo>
                  <a:lnTo>
                    <a:pt x="3" y="326"/>
                  </a:lnTo>
                  <a:lnTo>
                    <a:pt x="2" y="311"/>
                  </a:lnTo>
                  <a:lnTo>
                    <a:pt x="1" y="29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7" name="Freeform 312"/>
            <p:cNvSpPr>
              <a:spLocks noEditPoints="1"/>
            </p:cNvSpPr>
            <p:nvPr/>
          </p:nvSpPr>
          <p:spPr bwMode="auto">
            <a:xfrm>
              <a:off x="2603" y="2091"/>
              <a:ext cx="522" cy="522"/>
            </a:xfrm>
            <a:custGeom>
              <a:avLst/>
              <a:gdLst>
                <a:gd name="T0" fmla="*/ 4 w 588"/>
                <a:gd name="T1" fmla="*/ 164 h 588"/>
                <a:gd name="T2" fmla="*/ 20 w 588"/>
                <a:gd name="T3" fmla="*/ 116 h 588"/>
                <a:gd name="T4" fmla="*/ 46 w 588"/>
                <a:gd name="T5" fmla="*/ 75 h 588"/>
                <a:gd name="T6" fmla="*/ 83 w 588"/>
                <a:gd name="T7" fmla="*/ 40 h 588"/>
                <a:gd name="T8" fmla="*/ 125 w 588"/>
                <a:gd name="T9" fmla="*/ 16 h 588"/>
                <a:gd name="T10" fmla="*/ 164 w 588"/>
                <a:gd name="T11" fmla="*/ 4 h 588"/>
                <a:gd name="T12" fmla="*/ 217 w 588"/>
                <a:gd name="T13" fmla="*/ 0 h 588"/>
                <a:gd name="T14" fmla="*/ 267 w 588"/>
                <a:gd name="T15" fmla="*/ 10 h 588"/>
                <a:gd name="T16" fmla="*/ 312 w 588"/>
                <a:gd name="T17" fmla="*/ 29 h 588"/>
                <a:gd name="T18" fmla="*/ 352 w 588"/>
                <a:gd name="T19" fmla="*/ 59 h 588"/>
                <a:gd name="T20" fmla="*/ 382 w 588"/>
                <a:gd name="T21" fmla="*/ 99 h 588"/>
                <a:gd name="T22" fmla="*/ 400 w 588"/>
                <a:gd name="T23" fmla="*/ 139 h 588"/>
                <a:gd name="T24" fmla="*/ 410 w 588"/>
                <a:gd name="T25" fmla="*/ 184 h 588"/>
                <a:gd name="T26" fmla="*/ 409 w 588"/>
                <a:gd name="T27" fmla="*/ 237 h 588"/>
                <a:gd name="T28" fmla="*/ 396 w 588"/>
                <a:gd name="T29" fmla="*/ 285 h 588"/>
                <a:gd name="T30" fmla="*/ 371 w 588"/>
                <a:gd name="T31" fmla="*/ 328 h 588"/>
                <a:gd name="T32" fmla="*/ 336 w 588"/>
                <a:gd name="T33" fmla="*/ 365 h 588"/>
                <a:gd name="T34" fmla="*/ 296 w 588"/>
                <a:gd name="T35" fmla="*/ 391 h 588"/>
                <a:gd name="T36" fmla="*/ 257 w 588"/>
                <a:gd name="T37" fmla="*/ 404 h 588"/>
                <a:gd name="T38" fmla="*/ 207 w 588"/>
                <a:gd name="T39" fmla="*/ 411 h 588"/>
                <a:gd name="T40" fmla="*/ 154 w 588"/>
                <a:gd name="T41" fmla="*/ 404 h 588"/>
                <a:gd name="T42" fmla="*/ 108 w 588"/>
                <a:gd name="T43" fmla="*/ 386 h 588"/>
                <a:gd name="T44" fmla="*/ 67 w 588"/>
                <a:gd name="T45" fmla="*/ 358 h 588"/>
                <a:gd name="T46" fmla="*/ 35 w 588"/>
                <a:gd name="T47" fmla="*/ 320 h 588"/>
                <a:gd name="T48" fmla="*/ 12 w 588"/>
                <a:gd name="T49" fmla="*/ 277 h 588"/>
                <a:gd name="T50" fmla="*/ 4 w 588"/>
                <a:gd name="T51" fmla="*/ 237 h 588"/>
                <a:gd name="T52" fmla="*/ 2 w 588"/>
                <a:gd name="T53" fmla="*/ 194 h 588"/>
                <a:gd name="T54" fmla="*/ 11 w 588"/>
                <a:gd name="T55" fmla="*/ 144 h 588"/>
                <a:gd name="T56" fmla="*/ 31 w 588"/>
                <a:gd name="T57" fmla="*/ 99 h 588"/>
                <a:gd name="T58" fmla="*/ 51 w 588"/>
                <a:gd name="T59" fmla="*/ 72 h 588"/>
                <a:gd name="T60" fmla="*/ 83 w 588"/>
                <a:gd name="T61" fmla="*/ 41 h 588"/>
                <a:gd name="T62" fmla="*/ 126 w 588"/>
                <a:gd name="T63" fmla="*/ 17 h 588"/>
                <a:gd name="T64" fmla="*/ 174 w 588"/>
                <a:gd name="T65" fmla="*/ 4 h 588"/>
                <a:gd name="T66" fmla="*/ 227 w 588"/>
                <a:gd name="T67" fmla="*/ 3 h 588"/>
                <a:gd name="T68" fmla="*/ 277 w 588"/>
                <a:gd name="T69" fmla="*/ 13 h 588"/>
                <a:gd name="T70" fmla="*/ 320 w 588"/>
                <a:gd name="T71" fmla="*/ 36 h 588"/>
                <a:gd name="T72" fmla="*/ 344 w 588"/>
                <a:gd name="T73" fmla="*/ 53 h 588"/>
                <a:gd name="T74" fmla="*/ 376 w 588"/>
                <a:gd name="T75" fmla="*/ 91 h 588"/>
                <a:gd name="T76" fmla="*/ 398 w 588"/>
                <a:gd name="T77" fmla="*/ 135 h 588"/>
                <a:gd name="T78" fmla="*/ 409 w 588"/>
                <a:gd name="T79" fmla="*/ 184 h 588"/>
                <a:gd name="T80" fmla="*/ 408 w 588"/>
                <a:gd name="T81" fmla="*/ 237 h 588"/>
                <a:gd name="T82" fmla="*/ 395 w 588"/>
                <a:gd name="T83" fmla="*/ 285 h 588"/>
                <a:gd name="T84" fmla="*/ 373 w 588"/>
                <a:gd name="T85" fmla="*/ 324 h 588"/>
                <a:gd name="T86" fmla="*/ 351 w 588"/>
                <a:gd name="T87" fmla="*/ 351 h 588"/>
                <a:gd name="T88" fmla="*/ 312 w 588"/>
                <a:gd name="T89" fmla="*/ 381 h 588"/>
                <a:gd name="T90" fmla="*/ 266 w 588"/>
                <a:gd name="T91" fmla="*/ 401 h 588"/>
                <a:gd name="T92" fmla="*/ 217 w 588"/>
                <a:gd name="T93" fmla="*/ 410 h 588"/>
                <a:gd name="T94" fmla="*/ 165 w 588"/>
                <a:gd name="T95" fmla="*/ 406 h 588"/>
                <a:gd name="T96" fmla="*/ 116 w 588"/>
                <a:gd name="T97" fmla="*/ 390 h 588"/>
                <a:gd name="T98" fmla="*/ 83 w 588"/>
                <a:gd name="T99" fmla="*/ 369 h 588"/>
                <a:gd name="T100" fmla="*/ 53 w 588"/>
                <a:gd name="T101" fmla="*/ 344 h 588"/>
                <a:gd name="T102" fmla="*/ 26 w 588"/>
                <a:gd name="T103" fmla="*/ 303 h 588"/>
                <a:gd name="T104" fmla="*/ 8 w 588"/>
                <a:gd name="T105" fmla="*/ 257 h 588"/>
                <a:gd name="T106" fmla="*/ 2 w 588"/>
                <a:gd name="T107" fmla="*/ 205 h 5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588"/>
                <a:gd name="T164" fmla="*/ 588 w 588"/>
                <a:gd name="T165" fmla="*/ 588 h 5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588">
                  <a:moveTo>
                    <a:pt x="0" y="293"/>
                  </a:moveTo>
                  <a:lnTo>
                    <a:pt x="1" y="278"/>
                  </a:lnTo>
                  <a:lnTo>
                    <a:pt x="2" y="263"/>
                  </a:lnTo>
                  <a:lnTo>
                    <a:pt x="4" y="249"/>
                  </a:lnTo>
                  <a:lnTo>
                    <a:pt x="6" y="234"/>
                  </a:lnTo>
                  <a:lnTo>
                    <a:pt x="9" y="220"/>
                  </a:lnTo>
                  <a:lnTo>
                    <a:pt x="13" y="206"/>
                  </a:lnTo>
                  <a:lnTo>
                    <a:pt x="18" y="192"/>
                  </a:lnTo>
                  <a:lnTo>
                    <a:pt x="23" y="179"/>
                  </a:lnTo>
                  <a:lnTo>
                    <a:pt x="29" y="166"/>
                  </a:lnTo>
                  <a:lnTo>
                    <a:pt x="36" y="153"/>
                  </a:lnTo>
                  <a:lnTo>
                    <a:pt x="43" y="141"/>
                  </a:lnTo>
                  <a:lnTo>
                    <a:pt x="50" y="129"/>
                  </a:lnTo>
                  <a:lnTo>
                    <a:pt x="58" y="118"/>
                  </a:lnTo>
                  <a:lnTo>
                    <a:pt x="67" y="107"/>
                  </a:lnTo>
                  <a:lnTo>
                    <a:pt x="76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8"/>
                  </a:lnTo>
                  <a:lnTo>
                    <a:pt x="130" y="50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66" y="29"/>
                  </a:lnTo>
                  <a:lnTo>
                    <a:pt x="179" y="23"/>
                  </a:lnTo>
                  <a:lnTo>
                    <a:pt x="193" y="18"/>
                  </a:lnTo>
                  <a:lnTo>
                    <a:pt x="199" y="15"/>
                  </a:lnTo>
                  <a:lnTo>
                    <a:pt x="206" y="13"/>
                  </a:lnTo>
                  <a:lnTo>
                    <a:pt x="220" y="9"/>
                  </a:lnTo>
                  <a:lnTo>
                    <a:pt x="234" y="6"/>
                  </a:lnTo>
                  <a:lnTo>
                    <a:pt x="249" y="3"/>
                  </a:lnTo>
                  <a:lnTo>
                    <a:pt x="264" y="1"/>
                  </a:lnTo>
                  <a:lnTo>
                    <a:pt x="278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39" y="3"/>
                  </a:lnTo>
                  <a:lnTo>
                    <a:pt x="354" y="6"/>
                  </a:lnTo>
                  <a:lnTo>
                    <a:pt x="368" y="9"/>
                  </a:lnTo>
                  <a:lnTo>
                    <a:pt x="382" y="13"/>
                  </a:lnTo>
                  <a:lnTo>
                    <a:pt x="395" y="18"/>
                  </a:lnTo>
                  <a:lnTo>
                    <a:pt x="409" y="23"/>
                  </a:lnTo>
                  <a:lnTo>
                    <a:pt x="422" y="29"/>
                  </a:lnTo>
                  <a:lnTo>
                    <a:pt x="434" y="35"/>
                  </a:lnTo>
                  <a:lnTo>
                    <a:pt x="447" y="42"/>
                  </a:lnTo>
                  <a:lnTo>
                    <a:pt x="459" y="50"/>
                  </a:lnTo>
                  <a:lnTo>
                    <a:pt x="470" y="58"/>
                  </a:lnTo>
                  <a:lnTo>
                    <a:pt x="481" y="67"/>
                  </a:lnTo>
                  <a:lnTo>
                    <a:pt x="492" y="76"/>
                  </a:lnTo>
                  <a:lnTo>
                    <a:pt x="502" y="86"/>
                  </a:lnTo>
                  <a:lnTo>
                    <a:pt x="512" y="96"/>
                  </a:lnTo>
                  <a:lnTo>
                    <a:pt x="521" y="107"/>
                  </a:lnTo>
                  <a:lnTo>
                    <a:pt x="530" y="118"/>
                  </a:lnTo>
                  <a:lnTo>
                    <a:pt x="538" y="129"/>
                  </a:lnTo>
                  <a:lnTo>
                    <a:pt x="545" y="141"/>
                  </a:lnTo>
                  <a:lnTo>
                    <a:pt x="552" y="153"/>
                  </a:lnTo>
                  <a:lnTo>
                    <a:pt x="559" y="166"/>
                  </a:lnTo>
                  <a:lnTo>
                    <a:pt x="565" y="179"/>
                  </a:lnTo>
                  <a:lnTo>
                    <a:pt x="570" y="192"/>
                  </a:lnTo>
                  <a:lnTo>
                    <a:pt x="572" y="199"/>
                  </a:lnTo>
                  <a:lnTo>
                    <a:pt x="575" y="206"/>
                  </a:lnTo>
                  <a:lnTo>
                    <a:pt x="579" y="220"/>
                  </a:lnTo>
                  <a:lnTo>
                    <a:pt x="582" y="234"/>
                  </a:lnTo>
                  <a:lnTo>
                    <a:pt x="585" y="249"/>
                  </a:lnTo>
                  <a:lnTo>
                    <a:pt x="586" y="263"/>
                  </a:lnTo>
                  <a:lnTo>
                    <a:pt x="588" y="278"/>
                  </a:lnTo>
                  <a:lnTo>
                    <a:pt x="588" y="293"/>
                  </a:lnTo>
                  <a:lnTo>
                    <a:pt x="588" y="309"/>
                  </a:lnTo>
                  <a:lnTo>
                    <a:pt x="586" y="324"/>
                  </a:lnTo>
                  <a:lnTo>
                    <a:pt x="585" y="339"/>
                  </a:lnTo>
                  <a:lnTo>
                    <a:pt x="582" y="353"/>
                  </a:lnTo>
                  <a:lnTo>
                    <a:pt x="579" y="368"/>
                  </a:lnTo>
                  <a:lnTo>
                    <a:pt x="575" y="381"/>
                  </a:lnTo>
                  <a:lnTo>
                    <a:pt x="570" y="395"/>
                  </a:lnTo>
                  <a:lnTo>
                    <a:pt x="565" y="408"/>
                  </a:lnTo>
                  <a:lnTo>
                    <a:pt x="559" y="421"/>
                  </a:lnTo>
                  <a:lnTo>
                    <a:pt x="552" y="434"/>
                  </a:lnTo>
                  <a:lnTo>
                    <a:pt x="545" y="446"/>
                  </a:lnTo>
                  <a:lnTo>
                    <a:pt x="538" y="458"/>
                  </a:lnTo>
                  <a:lnTo>
                    <a:pt x="530" y="470"/>
                  </a:lnTo>
                  <a:lnTo>
                    <a:pt x="521" y="481"/>
                  </a:lnTo>
                  <a:lnTo>
                    <a:pt x="512" y="491"/>
                  </a:lnTo>
                  <a:lnTo>
                    <a:pt x="502" y="502"/>
                  </a:lnTo>
                  <a:lnTo>
                    <a:pt x="492" y="511"/>
                  </a:lnTo>
                  <a:lnTo>
                    <a:pt x="481" y="521"/>
                  </a:lnTo>
                  <a:lnTo>
                    <a:pt x="470" y="529"/>
                  </a:lnTo>
                  <a:lnTo>
                    <a:pt x="459" y="537"/>
                  </a:lnTo>
                  <a:lnTo>
                    <a:pt x="447" y="545"/>
                  </a:lnTo>
                  <a:lnTo>
                    <a:pt x="434" y="552"/>
                  </a:lnTo>
                  <a:lnTo>
                    <a:pt x="422" y="559"/>
                  </a:lnTo>
                  <a:lnTo>
                    <a:pt x="409" y="565"/>
                  </a:lnTo>
                  <a:lnTo>
                    <a:pt x="395" y="570"/>
                  </a:lnTo>
                  <a:lnTo>
                    <a:pt x="389" y="572"/>
                  </a:lnTo>
                  <a:lnTo>
                    <a:pt x="382" y="574"/>
                  </a:lnTo>
                  <a:lnTo>
                    <a:pt x="368" y="578"/>
                  </a:lnTo>
                  <a:lnTo>
                    <a:pt x="354" y="582"/>
                  </a:lnTo>
                  <a:lnTo>
                    <a:pt x="339" y="584"/>
                  </a:lnTo>
                  <a:lnTo>
                    <a:pt x="325" y="586"/>
                  </a:lnTo>
                  <a:lnTo>
                    <a:pt x="310" y="587"/>
                  </a:lnTo>
                  <a:lnTo>
                    <a:pt x="295" y="588"/>
                  </a:lnTo>
                  <a:lnTo>
                    <a:pt x="278" y="587"/>
                  </a:lnTo>
                  <a:lnTo>
                    <a:pt x="264" y="586"/>
                  </a:lnTo>
                  <a:lnTo>
                    <a:pt x="249" y="584"/>
                  </a:lnTo>
                  <a:lnTo>
                    <a:pt x="234" y="582"/>
                  </a:lnTo>
                  <a:lnTo>
                    <a:pt x="220" y="578"/>
                  </a:lnTo>
                  <a:lnTo>
                    <a:pt x="206" y="574"/>
                  </a:lnTo>
                  <a:lnTo>
                    <a:pt x="193" y="570"/>
                  </a:lnTo>
                  <a:lnTo>
                    <a:pt x="179" y="565"/>
                  </a:lnTo>
                  <a:lnTo>
                    <a:pt x="166" y="559"/>
                  </a:lnTo>
                  <a:lnTo>
                    <a:pt x="154" y="552"/>
                  </a:lnTo>
                  <a:lnTo>
                    <a:pt x="141" y="545"/>
                  </a:lnTo>
                  <a:lnTo>
                    <a:pt x="130" y="537"/>
                  </a:lnTo>
                  <a:lnTo>
                    <a:pt x="118" y="529"/>
                  </a:lnTo>
                  <a:lnTo>
                    <a:pt x="107" y="521"/>
                  </a:lnTo>
                  <a:lnTo>
                    <a:pt x="96" y="511"/>
                  </a:lnTo>
                  <a:lnTo>
                    <a:pt x="86" y="502"/>
                  </a:lnTo>
                  <a:lnTo>
                    <a:pt x="76" y="491"/>
                  </a:lnTo>
                  <a:lnTo>
                    <a:pt x="67" y="481"/>
                  </a:lnTo>
                  <a:lnTo>
                    <a:pt x="58" y="470"/>
                  </a:lnTo>
                  <a:lnTo>
                    <a:pt x="50" y="458"/>
                  </a:lnTo>
                  <a:lnTo>
                    <a:pt x="43" y="446"/>
                  </a:lnTo>
                  <a:lnTo>
                    <a:pt x="36" y="434"/>
                  </a:lnTo>
                  <a:lnTo>
                    <a:pt x="29" y="421"/>
                  </a:lnTo>
                  <a:lnTo>
                    <a:pt x="23" y="408"/>
                  </a:lnTo>
                  <a:lnTo>
                    <a:pt x="18" y="395"/>
                  </a:lnTo>
                  <a:lnTo>
                    <a:pt x="16" y="388"/>
                  </a:lnTo>
                  <a:lnTo>
                    <a:pt x="13" y="381"/>
                  </a:lnTo>
                  <a:lnTo>
                    <a:pt x="9" y="368"/>
                  </a:lnTo>
                  <a:lnTo>
                    <a:pt x="6" y="353"/>
                  </a:lnTo>
                  <a:lnTo>
                    <a:pt x="4" y="339"/>
                  </a:lnTo>
                  <a:lnTo>
                    <a:pt x="2" y="324"/>
                  </a:lnTo>
                  <a:lnTo>
                    <a:pt x="1" y="309"/>
                  </a:lnTo>
                  <a:lnTo>
                    <a:pt x="0" y="293"/>
                  </a:lnTo>
                  <a:close/>
                  <a:moveTo>
                    <a:pt x="2" y="293"/>
                  </a:moveTo>
                  <a:lnTo>
                    <a:pt x="2" y="278"/>
                  </a:lnTo>
                  <a:lnTo>
                    <a:pt x="3" y="263"/>
                  </a:lnTo>
                  <a:lnTo>
                    <a:pt x="5" y="249"/>
                  </a:lnTo>
                  <a:lnTo>
                    <a:pt x="8" y="234"/>
                  </a:lnTo>
                  <a:lnTo>
                    <a:pt x="11" y="220"/>
                  </a:lnTo>
                  <a:lnTo>
                    <a:pt x="15" y="206"/>
                  </a:lnTo>
                  <a:lnTo>
                    <a:pt x="19" y="193"/>
                  </a:lnTo>
                  <a:lnTo>
                    <a:pt x="25" y="180"/>
                  </a:lnTo>
                  <a:lnTo>
                    <a:pt x="30" y="167"/>
                  </a:lnTo>
                  <a:lnTo>
                    <a:pt x="37" y="154"/>
                  </a:lnTo>
                  <a:lnTo>
                    <a:pt x="44" y="142"/>
                  </a:lnTo>
                  <a:lnTo>
                    <a:pt x="51" y="130"/>
                  </a:lnTo>
                  <a:lnTo>
                    <a:pt x="55" y="124"/>
                  </a:lnTo>
                  <a:lnTo>
                    <a:pt x="60" y="119"/>
                  </a:lnTo>
                  <a:lnTo>
                    <a:pt x="68" y="108"/>
                  </a:lnTo>
                  <a:lnTo>
                    <a:pt x="73" y="102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0" y="51"/>
                  </a:lnTo>
                  <a:lnTo>
                    <a:pt x="142" y="44"/>
                  </a:lnTo>
                  <a:lnTo>
                    <a:pt x="154" y="37"/>
                  </a:lnTo>
                  <a:lnTo>
                    <a:pt x="167" y="30"/>
                  </a:lnTo>
                  <a:lnTo>
                    <a:pt x="180" y="24"/>
                  </a:lnTo>
                  <a:lnTo>
                    <a:pt x="193" y="19"/>
                  </a:lnTo>
                  <a:lnTo>
                    <a:pt x="207" y="14"/>
                  </a:lnTo>
                  <a:lnTo>
                    <a:pt x="221" y="10"/>
                  </a:lnTo>
                  <a:lnTo>
                    <a:pt x="235" y="7"/>
                  </a:lnTo>
                  <a:lnTo>
                    <a:pt x="249" y="5"/>
                  </a:lnTo>
                  <a:lnTo>
                    <a:pt x="264" y="3"/>
                  </a:lnTo>
                  <a:lnTo>
                    <a:pt x="279" y="2"/>
                  </a:lnTo>
                  <a:lnTo>
                    <a:pt x="295" y="1"/>
                  </a:lnTo>
                  <a:lnTo>
                    <a:pt x="310" y="2"/>
                  </a:lnTo>
                  <a:lnTo>
                    <a:pt x="324" y="3"/>
                  </a:lnTo>
                  <a:lnTo>
                    <a:pt x="339" y="5"/>
                  </a:lnTo>
                  <a:lnTo>
                    <a:pt x="353" y="7"/>
                  </a:lnTo>
                  <a:lnTo>
                    <a:pt x="367" y="10"/>
                  </a:lnTo>
                  <a:lnTo>
                    <a:pt x="381" y="14"/>
                  </a:lnTo>
                  <a:lnTo>
                    <a:pt x="395" y="19"/>
                  </a:lnTo>
                  <a:lnTo>
                    <a:pt x="408" y="24"/>
                  </a:lnTo>
                  <a:lnTo>
                    <a:pt x="421" y="30"/>
                  </a:lnTo>
                  <a:lnTo>
                    <a:pt x="434" y="37"/>
                  </a:lnTo>
                  <a:lnTo>
                    <a:pt x="446" y="44"/>
                  </a:lnTo>
                  <a:lnTo>
                    <a:pt x="458" y="51"/>
                  </a:lnTo>
                  <a:lnTo>
                    <a:pt x="464" y="55"/>
                  </a:lnTo>
                  <a:lnTo>
                    <a:pt x="469" y="59"/>
                  </a:lnTo>
                  <a:lnTo>
                    <a:pt x="480" y="68"/>
                  </a:lnTo>
                  <a:lnTo>
                    <a:pt x="486" y="72"/>
                  </a:lnTo>
                  <a:lnTo>
                    <a:pt x="491" y="77"/>
                  </a:lnTo>
                  <a:lnTo>
                    <a:pt x="501" y="87"/>
                  </a:lnTo>
                  <a:lnTo>
                    <a:pt x="511" y="97"/>
                  </a:lnTo>
                  <a:lnTo>
                    <a:pt x="520" y="108"/>
                  </a:lnTo>
                  <a:lnTo>
                    <a:pt x="528" y="119"/>
                  </a:lnTo>
                  <a:lnTo>
                    <a:pt x="537" y="130"/>
                  </a:lnTo>
                  <a:lnTo>
                    <a:pt x="544" y="142"/>
                  </a:lnTo>
                  <a:lnTo>
                    <a:pt x="551" y="154"/>
                  </a:lnTo>
                  <a:lnTo>
                    <a:pt x="558" y="167"/>
                  </a:lnTo>
                  <a:lnTo>
                    <a:pt x="564" y="180"/>
                  </a:lnTo>
                  <a:lnTo>
                    <a:pt x="569" y="193"/>
                  </a:lnTo>
                  <a:lnTo>
                    <a:pt x="573" y="206"/>
                  </a:lnTo>
                  <a:lnTo>
                    <a:pt x="577" y="220"/>
                  </a:lnTo>
                  <a:lnTo>
                    <a:pt x="581" y="234"/>
                  </a:lnTo>
                  <a:lnTo>
                    <a:pt x="583" y="249"/>
                  </a:lnTo>
                  <a:lnTo>
                    <a:pt x="585" y="263"/>
                  </a:lnTo>
                  <a:lnTo>
                    <a:pt x="586" y="278"/>
                  </a:lnTo>
                  <a:lnTo>
                    <a:pt x="586" y="293"/>
                  </a:lnTo>
                  <a:lnTo>
                    <a:pt x="586" y="309"/>
                  </a:lnTo>
                  <a:lnTo>
                    <a:pt x="585" y="324"/>
                  </a:lnTo>
                  <a:lnTo>
                    <a:pt x="583" y="339"/>
                  </a:lnTo>
                  <a:lnTo>
                    <a:pt x="581" y="353"/>
                  </a:lnTo>
                  <a:lnTo>
                    <a:pt x="577" y="367"/>
                  </a:lnTo>
                  <a:lnTo>
                    <a:pt x="573" y="381"/>
                  </a:lnTo>
                  <a:lnTo>
                    <a:pt x="569" y="395"/>
                  </a:lnTo>
                  <a:lnTo>
                    <a:pt x="564" y="408"/>
                  </a:lnTo>
                  <a:lnTo>
                    <a:pt x="558" y="421"/>
                  </a:lnTo>
                  <a:lnTo>
                    <a:pt x="551" y="433"/>
                  </a:lnTo>
                  <a:lnTo>
                    <a:pt x="544" y="446"/>
                  </a:lnTo>
                  <a:lnTo>
                    <a:pt x="537" y="457"/>
                  </a:lnTo>
                  <a:lnTo>
                    <a:pt x="533" y="463"/>
                  </a:lnTo>
                  <a:lnTo>
                    <a:pt x="528" y="469"/>
                  </a:lnTo>
                  <a:lnTo>
                    <a:pt x="520" y="480"/>
                  </a:lnTo>
                  <a:lnTo>
                    <a:pt x="515" y="485"/>
                  </a:lnTo>
                  <a:lnTo>
                    <a:pt x="511" y="491"/>
                  </a:lnTo>
                  <a:lnTo>
                    <a:pt x="501" y="501"/>
                  </a:lnTo>
                  <a:lnTo>
                    <a:pt x="491" y="510"/>
                  </a:lnTo>
                  <a:lnTo>
                    <a:pt x="480" y="520"/>
                  </a:lnTo>
                  <a:lnTo>
                    <a:pt x="469" y="528"/>
                  </a:lnTo>
                  <a:lnTo>
                    <a:pt x="458" y="536"/>
                  </a:lnTo>
                  <a:lnTo>
                    <a:pt x="446" y="544"/>
                  </a:lnTo>
                  <a:lnTo>
                    <a:pt x="434" y="551"/>
                  </a:lnTo>
                  <a:lnTo>
                    <a:pt x="421" y="557"/>
                  </a:lnTo>
                  <a:lnTo>
                    <a:pt x="408" y="563"/>
                  </a:lnTo>
                  <a:lnTo>
                    <a:pt x="395" y="568"/>
                  </a:lnTo>
                  <a:lnTo>
                    <a:pt x="381" y="573"/>
                  </a:lnTo>
                  <a:lnTo>
                    <a:pt x="367" y="577"/>
                  </a:lnTo>
                  <a:lnTo>
                    <a:pt x="353" y="580"/>
                  </a:lnTo>
                  <a:lnTo>
                    <a:pt x="339" y="583"/>
                  </a:lnTo>
                  <a:lnTo>
                    <a:pt x="324" y="585"/>
                  </a:lnTo>
                  <a:lnTo>
                    <a:pt x="310" y="586"/>
                  </a:lnTo>
                  <a:lnTo>
                    <a:pt x="295" y="586"/>
                  </a:lnTo>
                  <a:lnTo>
                    <a:pt x="279" y="586"/>
                  </a:lnTo>
                  <a:lnTo>
                    <a:pt x="264" y="585"/>
                  </a:lnTo>
                  <a:lnTo>
                    <a:pt x="249" y="583"/>
                  </a:lnTo>
                  <a:lnTo>
                    <a:pt x="235" y="580"/>
                  </a:lnTo>
                  <a:lnTo>
                    <a:pt x="221" y="577"/>
                  </a:lnTo>
                  <a:lnTo>
                    <a:pt x="207" y="573"/>
                  </a:lnTo>
                  <a:lnTo>
                    <a:pt x="193" y="568"/>
                  </a:lnTo>
                  <a:lnTo>
                    <a:pt x="180" y="563"/>
                  </a:lnTo>
                  <a:lnTo>
                    <a:pt x="167" y="557"/>
                  </a:lnTo>
                  <a:lnTo>
                    <a:pt x="154" y="551"/>
                  </a:lnTo>
                  <a:lnTo>
                    <a:pt x="142" y="544"/>
                  </a:lnTo>
                  <a:lnTo>
                    <a:pt x="130" y="536"/>
                  </a:lnTo>
                  <a:lnTo>
                    <a:pt x="125" y="532"/>
                  </a:lnTo>
                  <a:lnTo>
                    <a:pt x="119" y="528"/>
                  </a:lnTo>
                  <a:lnTo>
                    <a:pt x="108" y="520"/>
                  </a:lnTo>
                  <a:lnTo>
                    <a:pt x="102" y="515"/>
                  </a:lnTo>
                  <a:lnTo>
                    <a:pt x="97" y="510"/>
                  </a:lnTo>
                  <a:lnTo>
                    <a:pt x="87" y="501"/>
                  </a:lnTo>
                  <a:lnTo>
                    <a:pt x="77" y="491"/>
                  </a:lnTo>
                  <a:lnTo>
                    <a:pt x="68" y="480"/>
                  </a:lnTo>
                  <a:lnTo>
                    <a:pt x="60" y="469"/>
                  </a:lnTo>
                  <a:lnTo>
                    <a:pt x="51" y="457"/>
                  </a:lnTo>
                  <a:lnTo>
                    <a:pt x="44" y="446"/>
                  </a:lnTo>
                  <a:lnTo>
                    <a:pt x="37" y="433"/>
                  </a:lnTo>
                  <a:lnTo>
                    <a:pt x="30" y="421"/>
                  </a:lnTo>
                  <a:lnTo>
                    <a:pt x="25" y="408"/>
                  </a:lnTo>
                  <a:lnTo>
                    <a:pt x="19" y="395"/>
                  </a:lnTo>
                  <a:lnTo>
                    <a:pt x="15" y="381"/>
                  </a:lnTo>
                  <a:lnTo>
                    <a:pt x="11" y="367"/>
                  </a:lnTo>
                  <a:lnTo>
                    <a:pt x="8" y="353"/>
                  </a:lnTo>
                  <a:lnTo>
                    <a:pt x="5" y="339"/>
                  </a:lnTo>
                  <a:lnTo>
                    <a:pt x="3" y="324"/>
                  </a:lnTo>
                  <a:lnTo>
                    <a:pt x="2" y="309"/>
                  </a:lnTo>
                  <a:lnTo>
                    <a:pt x="2" y="2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8" name="Freeform 313"/>
            <p:cNvSpPr>
              <a:spLocks noEditPoints="1"/>
            </p:cNvSpPr>
            <p:nvPr/>
          </p:nvSpPr>
          <p:spPr bwMode="auto">
            <a:xfrm>
              <a:off x="2605" y="2092"/>
              <a:ext cx="518" cy="519"/>
            </a:xfrm>
            <a:custGeom>
              <a:avLst/>
              <a:gdLst>
                <a:gd name="T0" fmla="*/ 4 w 584"/>
                <a:gd name="T1" fmla="*/ 163 h 585"/>
                <a:gd name="T2" fmla="*/ 20 w 584"/>
                <a:gd name="T3" fmla="*/ 115 h 585"/>
                <a:gd name="T4" fmla="*/ 40 w 584"/>
                <a:gd name="T5" fmla="*/ 83 h 585"/>
                <a:gd name="T6" fmla="*/ 67 w 584"/>
                <a:gd name="T7" fmla="*/ 52 h 585"/>
                <a:gd name="T8" fmla="*/ 106 w 584"/>
                <a:gd name="T9" fmla="*/ 25 h 585"/>
                <a:gd name="T10" fmla="*/ 153 w 584"/>
                <a:gd name="T11" fmla="*/ 6 h 585"/>
                <a:gd name="T12" fmla="*/ 205 w 584"/>
                <a:gd name="T13" fmla="*/ 0 h 585"/>
                <a:gd name="T14" fmla="*/ 255 w 584"/>
                <a:gd name="T15" fmla="*/ 6 h 585"/>
                <a:gd name="T16" fmla="*/ 302 w 584"/>
                <a:gd name="T17" fmla="*/ 25 h 585"/>
                <a:gd name="T18" fmla="*/ 334 w 584"/>
                <a:gd name="T19" fmla="*/ 46 h 585"/>
                <a:gd name="T20" fmla="*/ 361 w 584"/>
                <a:gd name="T21" fmla="*/ 75 h 585"/>
                <a:gd name="T22" fmla="*/ 388 w 584"/>
                <a:gd name="T23" fmla="*/ 115 h 585"/>
                <a:gd name="T24" fmla="*/ 404 w 584"/>
                <a:gd name="T25" fmla="*/ 163 h 585"/>
                <a:gd name="T26" fmla="*/ 407 w 584"/>
                <a:gd name="T27" fmla="*/ 215 h 585"/>
                <a:gd name="T28" fmla="*/ 398 w 584"/>
                <a:gd name="T29" fmla="*/ 265 h 585"/>
                <a:gd name="T30" fmla="*/ 379 w 584"/>
                <a:gd name="T31" fmla="*/ 311 h 585"/>
                <a:gd name="T32" fmla="*/ 358 w 584"/>
                <a:gd name="T33" fmla="*/ 338 h 585"/>
                <a:gd name="T34" fmla="*/ 326 w 584"/>
                <a:gd name="T35" fmla="*/ 368 h 585"/>
                <a:gd name="T36" fmla="*/ 283 w 584"/>
                <a:gd name="T37" fmla="*/ 393 h 585"/>
                <a:gd name="T38" fmla="*/ 235 w 584"/>
                <a:gd name="T39" fmla="*/ 406 h 585"/>
                <a:gd name="T40" fmla="*/ 183 w 584"/>
                <a:gd name="T41" fmla="*/ 408 h 585"/>
                <a:gd name="T42" fmla="*/ 133 w 584"/>
                <a:gd name="T43" fmla="*/ 396 h 585"/>
                <a:gd name="T44" fmla="*/ 90 w 584"/>
                <a:gd name="T45" fmla="*/ 374 h 585"/>
                <a:gd name="T46" fmla="*/ 67 w 584"/>
                <a:gd name="T47" fmla="*/ 356 h 585"/>
                <a:gd name="T48" fmla="*/ 34 w 584"/>
                <a:gd name="T49" fmla="*/ 318 h 585"/>
                <a:gd name="T50" fmla="*/ 12 w 584"/>
                <a:gd name="T51" fmla="*/ 276 h 585"/>
                <a:gd name="T52" fmla="*/ 1 w 584"/>
                <a:gd name="T53" fmla="*/ 226 h 585"/>
                <a:gd name="T54" fmla="*/ 2 w 584"/>
                <a:gd name="T55" fmla="*/ 184 h 585"/>
                <a:gd name="T56" fmla="*/ 13 w 584"/>
                <a:gd name="T57" fmla="*/ 134 h 585"/>
                <a:gd name="T58" fmla="*/ 35 w 584"/>
                <a:gd name="T59" fmla="*/ 90 h 585"/>
                <a:gd name="T60" fmla="*/ 67 w 584"/>
                <a:gd name="T61" fmla="*/ 53 h 585"/>
                <a:gd name="T62" fmla="*/ 107 w 584"/>
                <a:gd name="T63" fmla="*/ 26 h 585"/>
                <a:gd name="T64" fmla="*/ 153 w 584"/>
                <a:gd name="T65" fmla="*/ 8 h 585"/>
                <a:gd name="T66" fmla="*/ 205 w 584"/>
                <a:gd name="T67" fmla="*/ 2 h 585"/>
                <a:gd name="T68" fmla="*/ 255 w 584"/>
                <a:gd name="T69" fmla="*/ 8 h 585"/>
                <a:gd name="T70" fmla="*/ 301 w 584"/>
                <a:gd name="T71" fmla="*/ 26 h 585"/>
                <a:gd name="T72" fmla="*/ 341 w 584"/>
                <a:gd name="T73" fmla="*/ 53 h 585"/>
                <a:gd name="T74" fmla="*/ 373 w 584"/>
                <a:gd name="T75" fmla="*/ 90 h 585"/>
                <a:gd name="T76" fmla="*/ 394 w 584"/>
                <a:gd name="T77" fmla="*/ 134 h 585"/>
                <a:gd name="T78" fmla="*/ 406 w 584"/>
                <a:gd name="T79" fmla="*/ 184 h 585"/>
                <a:gd name="T80" fmla="*/ 404 w 584"/>
                <a:gd name="T81" fmla="*/ 235 h 585"/>
                <a:gd name="T82" fmla="*/ 391 w 584"/>
                <a:gd name="T83" fmla="*/ 283 h 585"/>
                <a:gd name="T84" fmla="*/ 366 w 584"/>
                <a:gd name="T85" fmla="*/ 326 h 585"/>
                <a:gd name="T86" fmla="*/ 333 w 584"/>
                <a:gd name="T87" fmla="*/ 361 h 585"/>
                <a:gd name="T88" fmla="*/ 292 w 584"/>
                <a:gd name="T89" fmla="*/ 387 h 585"/>
                <a:gd name="T90" fmla="*/ 245 w 584"/>
                <a:gd name="T91" fmla="*/ 404 h 585"/>
                <a:gd name="T92" fmla="*/ 193 w 584"/>
                <a:gd name="T93" fmla="*/ 407 h 585"/>
                <a:gd name="T94" fmla="*/ 143 w 584"/>
                <a:gd name="T95" fmla="*/ 399 h 585"/>
                <a:gd name="T96" fmla="*/ 98 w 584"/>
                <a:gd name="T97" fmla="*/ 379 h 585"/>
                <a:gd name="T98" fmla="*/ 59 w 584"/>
                <a:gd name="T99" fmla="*/ 349 h 585"/>
                <a:gd name="T100" fmla="*/ 30 w 584"/>
                <a:gd name="T101" fmla="*/ 311 h 585"/>
                <a:gd name="T102" fmla="*/ 10 w 584"/>
                <a:gd name="T103" fmla="*/ 265 h 585"/>
                <a:gd name="T104" fmla="*/ 1 w 584"/>
                <a:gd name="T105" fmla="*/ 215 h 5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4"/>
                <a:gd name="T160" fmla="*/ 0 h 585"/>
                <a:gd name="T161" fmla="*/ 584 w 584"/>
                <a:gd name="T162" fmla="*/ 585 h 5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4" h="585">
                  <a:moveTo>
                    <a:pt x="0" y="292"/>
                  </a:moveTo>
                  <a:lnTo>
                    <a:pt x="0" y="277"/>
                  </a:lnTo>
                  <a:lnTo>
                    <a:pt x="1" y="262"/>
                  </a:lnTo>
                  <a:lnTo>
                    <a:pt x="3" y="248"/>
                  </a:lnTo>
                  <a:lnTo>
                    <a:pt x="6" y="233"/>
                  </a:lnTo>
                  <a:lnTo>
                    <a:pt x="9" y="219"/>
                  </a:lnTo>
                  <a:lnTo>
                    <a:pt x="13" y="205"/>
                  </a:lnTo>
                  <a:lnTo>
                    <a:pt x="17" y="192"/>
                  </a:lnTo>
                  <a:lnTo>
                    <a:pt x="23" y="179"/>
                  </a:lnTo>
                  <a:lnTo>
                    <a:pt x="28" y="166"/>
                  </a:lnTo>
                  <a:lnTo>
                    <a:pt x="35" y="153"/>
                  </a:lnTo>
                  <a:lnTo>
                    <a:pt x="42" y="141"/>
                  </a:lnTo>
                  <a:lnTo>
                    <a:pt x="49" y="129"/>
                  </a:lnTo>
                  <a:lnTo>
                    <a:pt x="53" y="123"/>
                  </a:lnTo>
                  <a:lnTo>
                    <a:pt x="58" y="118"/>
                  </a:lnTo>
                  <a:lnTo>
                    <a:pt x="66" y="107"/>
                  </a:lnTo>
                  <a:lnTo>
                    <a:pt x="71" y="101"/>
                  </a:lnTo>
                  <a:lnTo>
                    <a:pt x="75" y="96"/>
                  </a:lnTo>
                  <a:lnTo>
                    <a:pt x="85" y="86"/>
                  </a:lnTo>
                  <a:lnTo>
                    <a:pt x="95" y="76"/>
                  </a:lnTo>
                  <a:lnTo>
                    <a:pt x="106" y="67"/>
                  </a:lnTo>
                  <a:lnTo>
                    <a:pt x="117" y="58"/>
                  </a:lnTo>
                  <a:lnTo>
                    <a:pt x="128" y="50"/>
                  </a:lnTo>
                  <a:lnTo>
                    <a:pt x="140" y="43"/>
                  </a:lnTo>
                  <a:lnTo>
                    <a:pt x="152" y="36"/>
                  </a:lnTo>
                  <a:lnTo>
                    <a:pt x="165" y="29"/>
                  </a:lnTo>
                  <a:lnTo>
                    <a:pt x="178" y="23"/>
                  </a:lnTo>
                  <a:lnTo>
                    <a:pt x="191" y="18"/>
                  </a:lnTo>
                  <a:lnTo>
                    <a:pt x="205" y="13"/>
                  </a:lnTo>
                  <a:lnTo>
                    <a:pt x="219" y="9"/>
                  </a:lnTo>
                  <a:lnTo>
                    <a:pt x="233" y="6"/>
                  </a:lnTo>
                  <a:lnTo>
                    <a:pt x="247" y="4"/>
                  </a:lnTo>
                  <a:lnTo>
                    <a:pt x="262" y="2"/>
                  </a:lnTo>
                  <a:lnTo>
                    <a:pt x="277" y="1"/>
                  </a:lnTo>
                  <a:lnTo>
                    <a:pt x="293" y="0"/>
                  </a:lnTo>
                  <a:lnTo>
                    <a:pt x="308" y="1"/>
                  </a:lnTo>
                  <a:lnTo>
                    <a:pt x="322" y="2"/>
                  </a:lnTo>
                  <a:lnTo>
                    <a:pt x="337" y="4"/>
                  </a:lnTo>
                  <a:lnTo>
                    <a:pt x="351" y="6"/>
                  </a:lnTo>
                  <a:lnTo>
                    <a:pt x="365" y="9"/>
                  </a:lnTo>
                  <a:lnTo>
                    <a:pt x="379" y="13"/>
                  </a:lnTo>
                  <a:lnTo>
                    <a:pt x="393" y="18"/>
                  </a:lnTo>
                  <a:lnTo>
                    <a:pt x="406" y="23"/>
                  </a:lnTo>
                  <a:lnTo>
                    <a:pt x="419" y="29"/>
                  </a:lnTo>
                  <a:lnTo>
                    <a:pt x="432" y="36"/>
                  </a:lnTo>
                  <a:lnTo>
                    <a:pt x="444" y="43"/>
                  </a:lnTo>
                  <a:lnTo>
                    <a:pt x="456" y="50"/>
                  </a:lnTo>
                  <a:lnTo>
                    <a:pt x="462" y="54"/>
                  </a:lnTo>
                  <a:lnTo>
                    <a:pt x="467" y="58"/>
                  </a:lnTo>
                  <a:lnTo>
                    <a:pt x="478" y="67"/>
                  </a:lnTo>
                  <a:lnTo>
                    <a:pt x="484" y="71"/>
                  </a:lnTo>
                  <a:lnTo>
                    <a:pt x="489" y="76"/>
                  </a:lnTo>
                  <a:lnTo>
                    <a:pt x="499" y="86"/>
                  </a:lnTo>
                  <a:lnTo>
                    <a:pt x="509" y="96"/>
                  </a:lnTo>
                  <a:lnTo>
                    <a:pt x="518" y="107"/>
                  </a:lnTo>
                  <a:lnTo>
                    <a:pt x="526" y="118"/>
                  </a:lnTo>
                  <a:lnTo>
                    <a:pt x="535" y="129"/>
                  </a:lnTo>
                  <a:lnTo>
                    <a:pt x="542" y="141"/>
                  </a:lnTo>
                  <a:lnTo>
                    <a:pt x="549" y="153"/>
                  </a:lnTo>
                  <a:lnTo>
                    <a:pt x="556" y="166"/>
                  </a:lnTo>
                  <a:lnTo>
                    <a:pt x="562" y="179"/>
                  </a:lnTo>
                  <a:lnTo>
                    <a:pt x="567" y="192"/>
                  </a:lnTo>
                  <a:lnTo>
                    <a:pt x="571" y="205"/>
                  </a:lnTo>
                  <a:lnTo>
                    <a:pt x="575" y="219"/>
                  </a:lnTo>
                  <a:lnTo>
                    <a:pt x="579" y="233"/>
                  </a:lnTo>
                  <a:lnTo>
                    <a:pt x="581" y="248"/>
                  </a:lnTo>
                  <a:lnTo>
                    <a:pt x="583" y="262"/>
                  </a:lnTo>
                  <a:lnTo>
                    <a:pt x="584" y="277"/>
                  </a:lnTo>
                  <a:lnTo>
                    <a:pt x="584" y="292"/>
                  </a:lnTo>
                  <a:lnTo>
                    <a:pt x="584" y="308"/>
                  </a:lnTo>
                  <a:lnTo>
                    <a:pt x="583" y="323"/>
                  </a:lnTo>
                  <a:lnTo>
                    <a:pt x="581" y="338"/>
                  </a:lnTo>
                  <a:lnTo>
                    <a:pt x="579" y="352"/>
                  </a:lnTo>
                  <a:lnTo>
                    <a:pt x="575" y="366"/>
                  </a:lnTo>
                  <a:lnTo>
                    <a:pt x="571" y="380"/>
                  </a:lnTo>
                  <a:lnTo>
                    <a:pt x="567" y="394"/>
                  </a:lnTo>
                  <a:lnTo>
                    <a:pt x="562" y="407"/>
                  </a:lnTo>
                  <a:lnTo>
                    <a:pt x="556" y="420"/>
                  </a:lnTo>
                  <a:lnTo>
                    <a:pt x="549" y="432"/>
                  </a:lnTo>
                  <a:lnTo>
                    <a:pt x="542" y="445"/>
                  </a:lnTo>
                  <a:lnTo>
                    <a:pt x="535" y="456"/>
                  </a:lnTo>
                  <a:lnTo>
                    <a:pt x="531" y="462"/>
                  </a:lnTo>
                  <a:lnTo>
                    <a:pt x="526" y="468"/>
                  </a:lnTo>
                  <a:lnTo>
                    <a:pt x="518" y="479"/>
                  </a:lnTo>
                  <a:lnTo>
                    <a:pt x="513" y="484"/>
                  </a:lnTo>
                  <a:lnTo>
                    <a:pt x="509" y="490"/>
                  </a:lnTo>
                  <a:lnTo>
                    <a:pt x="499" y="500"/>
                  </a:lnTo>
                  <a:lnTo>
                    <a:pt x="489" y="509"/>
                  </a:lnTo>
                  <a:lnTo>
                    <a:pt x="478" y="519"/>
                  </a:lnTo>
                  <a:lnTo>
                    <a:pt x="467" y="527"/>
                  </a:lnTo>
                  <a:lnTo>
                    <a:pt x="456" y="535"/>
                  </a:lnTo>
                  <a:lnTo>
                    <a:pt x="444" y="543"/>
                  </a:lnTo>
                  <a:lnTo>
                    <a:pt x="432" y="550"/>
                  </a:lnTo>
                  <a:lnTo>
                    <a:pt x="419" y="556"/>
                  </a:lnTo>
                  <a:lnTo>
                    <a:pt x="406" y="562"/>
                  </a:lnTo>
                  <a:lnTo>
                    <a:pt x="393" y="567"/>
                  </a:lnTo>
                  <a:lnTo>
                    <a:pt x="379" y="572"/>
                  </a:lnTo>
                  <a:lnTo>
                    <a:pt x="365" y="576"/>
                  </a:lnTo>
                  <a:lnTo>
                    <a:pt x="351" y="579"/>
                  </a:lnTo>
                  <a:lnTo>
                    <a:pt x="337" y="582"/>
                  </a:lnTo>
                  <a:lnTo>
                    <a:pt x="322" y="584"/>
                  </a:lnTo>
                  <a:lnTo>
                    <a:pt x="308" y="585"/>
                  </a:lnTo>
                  <a:lnTo>
                    <a:pt x="293" y="585"/>
                  </a:lnTo>
                  <a:lnTo>
                    <a:pt x="277" y="585"/>
                  </a:lnTo>
                  <a:lnTo>
                    <a:pt x="262" y="584"/>
                  </a:lnTo>
                  <a:lnTo>
                    <a:pt x="247" y="582"/>
                  </a:lnTo>
                  <a:lnTo>
                    <a:pt x="233" y="579"/>
                  </a:lnTo>
                  <a:lnTo>
                    <a:pt x="219" y="576"/>
                  </a:lnTo>
                  <a:lnTo>
                    <a:pt x="205" y="572"/>
                  </a:lnTo>
                  <a:lnTo>
                    <a:pt x="191" y="567"/>
                  </a:lnTo>
                  <a:lnTo>
                    <a:pt x="178" y="562"/>
                  </a:lnTo>
                  <a:lnTo>
                    <a:pt x="165" y="556"/>
                  </a:lnTo>
                  <a:lnTo>
                    <a:pt x="152" y="550"/>
                  </a:lnTo>
                  <a:lnTo>
                    <a:pt x="140" y="543"/>
                  </a:lnTo>
                  <a:lnTo>
                    <a:pt x="128" y="535"/>
                  </a:lnTo>
                  <a:lnTo>
                    <a:pt x="123" y="531"/>
                  </a:lnTo>
                  <a:lnTo>
                    <a:pt x="117" y="527"/>
                  </a:lnTo>
                  <a:lnTo>
                    <a:pt x="106" y="519"/>
                  </a:lnTo>
                  <a:lnTo>
                    <a:pt x="100" y="514"/>
                  </a:lnTo>
                  <a:lnTo>
                    <a:pt x="95" y="509"/>
                  </a:lnTo>
                  <a:lnTo>
                    <a:pt x="85" y="500"/>
                  </a:lnTo>
                  <a:lnTo>
                    <a:pt x="75" y="490"/>
                  </a:lnTo>
                  <a:lnTo>
                    <a:pt x="66" y="479"/>
                  </a:lnTo>
                  <a:lnTo>
                    <a:pt x="58" y="468"/>
                  </a:lnTo>
                  <a:lnTo>
                    <a:pt x="49" y="456"/>
                  </a:lnTo>
                  <a:lnTo>
                    <a:pt x="42" y="445"/>
                  </a:lnTo>
                  <a:lnTo>
                    <a:pt x="35" y="432"/>
                  </a:lnTo>
                  <a:lnTo>
                    <a:pt x="28" y="420"/>
                  </a:lnTo>
                  <a:lnTo>
                    <a:pt x="23" y="407"/>
                  </a:lnTo>
                  <a:lnTo>
                    <a:pt x="17" y="394"/>
                  </a:lnTo>
                  <a:lnTo>
                    <a:pt x="13" y="380"/>
                  </a:lnTo>
                  <a:lnTo>
                    <a:pt x="9" y="366"/>
                  </a:lnTo>
                  <a:lnTo>
                    <a:pt x="6" y="352"/>
                  </a:lnTo>
                  <a:lnTo>
                    <a:pt x="3" y="338"/>
                  </a:lnTo>
                  <a:lnTo>
                    <a:pt x="1" y="323"/>
                  </a:lnTo>
                  <a:lnTo>
                    <a:pt x="0" y="308"/>
                  </a:lnTo>
                  <a:lnTo>
                    <a:pt x="0" y="292"/>
                  </a:lnTo>
                  <a:close/>
                  <a:moveTo>
                    <a:pt x="1" y="292"/>
                  </a:moveTo>
                  <a:lnTo>
                    <a:pt x="1" y="277"/>
                  </a:lnTo>
                  <a:lnTo>
                    <a:pt x="2" y="263"/>
                  </a:lnTo>
                  <a:lnTo>
                    <a:pt x="4" y="248"/>
                  </a:lnTo>
                  <a:lnTo>
                    <a:pt x="7" y="234"/>
                  </a:lnTo>
                  <a:lnTo>
                    <a:pt x="10" y="220"/>
                  </a:lnTo>
                  <a:lnTo>
                    <a:pt x="14" y="206"/>
                  </a:lnTo>
                  <a:lnTo>
                    <a:pt x="19" y="192"/>
                  </a:lnTo>
                  <a:lnTo>
                    <a:pt x="24" y="179"/>
                  </a:lnTo>
                  <a:lnTo>
                    <a:pt x="30" y="166"/>
                  </a:lnTo>
                  <a:lnTo>
                    <a:pt x="36" y="154"/>
                  </a:lnTo>
                  <a:lnTo>
                    <a:pt x="43" y="142"/>
                  </a:lnTo>
                  <a:lnTo>
                    <a:pt x="51" y="130"/>
                  </a:lnTo>
                  <a:lnTo>
                    <a:pt x="59" y="118"/>
                  </a:lnTo>
                  <a:lnTo>
                    <a:pt x="67" y="107"/>
                  </a:lnTo>
                  <a:lnTo>
                    <a:pt x="76" y="97"/>
                  </a:lnTo>
                  <a:lnTo>
                    <a:pt x="86" y="87"/>
                  </a:lnTo>
                  <a:lnTo>
                    <a:pt x="96" y="77"/>
                  </a:lnTo>
                  <a:lnTo>
                    <a:pt x="107" y="68"/>
                  </a:lnTo>
                  <a:lnTo>
                    <a:pt x="118" y="59"/>
                  </a:lnTo>
                  <a:lnTo>
                    <a:pt x="129" y="51"/>
                  </a:lnTo>
                  <a:lnTo>
                    <a:pt x="141" y="44"/>
                  </a:lnTo>
                  <a:lnTo>
                    <a:pt x="153" y="37"/>
                  </a:lnTo>
                  <a:lnTo>
                    <a:pt x="166" y="30"/>
                  </a:lnTo>
                  <a:lnTo>
                    <a:pt x="178" y="25"/>
                  </a:lnTo>
                  <a:lnTo>
                    <a:pt x="192" y="19"/>
                  </a:lnTo>
                  <a:lnTo>
                    <a:pt x="205" y="15"/>
                  </a:lnTo>
                  <a:lnTo>
                    <a:pt x="219" y="11"/>
                  </a:lnTo>
                  <a:lnTo>
                    <a:pt x="233" y="8"/>
                  </a:lnTo>
                  <a:lnTo>
                    <a:pt x="247" y="5"/>
                  </a:lnTo>
                  <a:lnTo>
                    <a:pt x="262" y="3"/>
                  </a:lnTo>
                  <a:lnTo>
                    <a:pt x="277" y="2"/>
                  </a:lnTo>
                  <a:lnTo>
                    <a:pt x="293" y="2"/>
                  </a:lnTo>
                  <a:lnTo>
                    <a:pt x="307" y="2"/>
                  </a:lnTo>
                  <a:lnTo>
                    <a:pt x="322" y="3"/>
                  </a:lnTo>
                  <a:lnTo>
                    <a:pt x="337" y="5"/>
                  </a:lnTo>
                  <a:lnTo>
                    <a:pt x="351" y="8"/>
                  </a:lnTo>
                  <a:lnTo>
                    <a:pt x="365" y="11"/>
                  </a:lnTo>
                  <a:lnTo>
                    <a:pt x="379" y="15"/>
                  </a:lnTo>
                  <a:lnTo>
                    <a:pt x="392" y="19"/>
                  </a:lnTo>
                  <a:lnTo>
                    <a:pt x="406" y="25"/>
                  </a:lnTo>
                  <a:lnTo>
                    <a:pt x="418" y="30"/>
                  </a:lnTo>
                  <a:lnTo>
                    <a:pt x="431" y="37"/>
                  </a:lnTo>
                  <a:lnTo>
                    <a:pt x="443" y="44"/>
                  </a:lnTo>
                  <a:lnTo>
                    <a:pt x="455" y="51"/>
                  </a:lnTo>
                  <a:lnTo>
                    <a:pt x="466" y="59"/>
                  </a:lnTo>
                  <a:lnTo>
                    <a:pt x="477" y="68"/>
                  </a:lnTo>
                  <a:lnTo>
                    <a:pt x="488" y="77"/>
                  </a:lnTo>
                  <a:lnTo>
                    <a:pt x="498" y="87"/>
                  </a:lnTo>
                  <a:lnTo>
                    <a:pt x="508" y="97"/>
                  </a:lnTo>
                  <a:lnTo>
                    <a:pt x="517" y="107"/>
                  </a:lnTo>
                  <a:lnTo>
                    <a:pt x="525" y="118"/>
                  </a:lnTo>
                  <a:lnTo>
                    <a:pt x="533" y="130"/>
                  </a:lnTo>
                  <a:lnTo>
                    <a:pt x="541" y="142"/>
                  </a:lnTo>
                  <a:lnTo>
                    <a:pt x="548" y="154"/>
                  </a:lnTo>
                  <a:lnTo>
                    <a:pt x="554" y="166"/>
                  </a:lnTo>
                  <a:lnTo>
                    <a:pt x="560" y="179"/>
                  </a:lnTo>
                  <a:lnTo>
                    <a:pt x="565" y="192"/>
                  </a:lnTo>
                  <a:lnTo>
                    <a:pt x="570" y="206"/>
                  </a:lnTo>
                  <a:lnTo>
                    <a:pt x="574" y="220"/>
                  </a:lnTo>
                  <a:lnTo>
                    <a:pt x="577" y="234"/>
                  </a:lnTo>
                  <a:lnTo>
                    <a:pt x="580" y="248"/>
                  </a:lnTo>
                  <a:lnTo>
                    <a:pt x="582" y="263"/>
                  </a:lnTo>
                  <a:lnTo>
                    <a:pt x="583" y="277"/>
                  </a:lnTo>
                  <a:lnTo>
                    <a:pt x="583" y="292"/>
                  </a:lnTo>
                  <a:lnTo>
                    <a:pt x="583" y="308"/>
                  </a:lnTo>
                  <a:lnTo>
                    <a:pt x="582" y="323"/>
                  </a:lnTo>
                  <a:lnTo>
                    <a:pt x="580" y="337"/>
                  </a:lnTo>
                  <a:lnTo>
                    <a:pt x="577" y="352"/>
                  </a:lnTo>
                  <a:lnTo>
                    <a:pt x="574" y="366"/>
                  </a:lnTo>
                  <a:lnTo>
                    <a:pt x="570" y="380"/>
                  </a:lnTo>
                  <a:lnTo>
                    <a:pt x="565" y="393"/>
                  </a:lnTo>
                  <a:lnTo>
                    <a:pt x="560" y="406"/>
                  </a:lnTo>
                  <a:lnTo>
                    <a:pt x="554" y="419"/>
                  </a:lnTo>
                  <a:lnTo>
                    <a:pt x="548" y="432"/>
                  </a:lnTo>
                  <a:lnTo>
                    <a:pt x="541" y="444"/>
                  </a:lnTo>
                  <a:lnTo>
                    <a:pt x="533" y="456"/>
                  </a:lnTo>
                  <a:lnTo>
                    <a:pt x="525" y="467"/>
                  </a:lnTo>
                  <a:lnTo>
                    <a:pt x="517" y="478"/>
                  </a:lnTo>
                  <a:lnTo>
                    <a:pt x="508" y="489"/>
                  </a:lnTo>
                  <a:lnTo>
                    <a:pt x="498" y="499"/>
                  </a:lnTo>
                  <a:lnTo>
                    <a:pt x="488" y="508"/>
                  </a:lnTo>
                  <a:lnTo>
                    <a:pt x="477" y="517"/>
                  </a:lnTo>
                  <a:lnTo>
                    <a:pt x="466" y="526"/>
                  </a:lnTo>
                  <a:lnTo>
                    <a:pt x="455" y="534"/>
                  </a:lnTo>
                  <a:lnTo>
                    <a:pt x="443" y="542"/>
                  </a:lnTo>
                  <a:lnTo>
                    <a:pt x="431" y="549"/>
                  </a:lnTo>
                  <a:lnTo>
                    <a:pt x="418" y="555"/>
                  </a:lnTo>
                  <a:lnTo>
                    <a:pt x="406" y="561"/>
                  </a:lnTo>
                  <a:lnTo>
                    <a:pt x="392" y="566"/>
                  </a:lnTo>
                  <a:lnTo>
                    <a:pt x="379" y="571"/>
                  </a:lnTo>
                  <a:lnTo>
                    <a:pt x="365" y="575"/>
                  </a:lnTo>
                  <a:lnTo>
                    <a:pt x="351" y="578"/>
                  </a:lnTo>
                  <a:lnTo>
                    <a:pt x="337" y="580"/>
                  </a:lnTo>
                  <a:lnTo>
                    <a:pt x="322" y="582"/>
                  </a:lnTo>
                  <a:lnTo>
                    <a:pt x="307" y="583"/>
                  </a:lnTo>
                  <a:lnTo>
                    <a:pt x="293" y="584"/>
                  </a:lnTo>
                  <a:lnTo>
                    <a:pt x="277" y="583"/>
                  </a:lnTo>
                  <a:lnTo>
                    <a:pt x="262" y="582"/>
                  </a:lnTo>
                  <a:lnTo>
                    <a:pt x="247" y="580"/>
                  </a:lnTo>
                  <a:lnTo>
                    <a:pt x="233" y="578"/>
                  </a:lnTo>
                  <a:lnTo>
                    <a:pt x="219" y="575"/>
                  </a:lnTo>
                  <a:lnTo>
                    <a:pt x="205" y="571"/>
                  </a:lnTo>
                  <a:lnTo>
                    <a:pt x="192" y="566"/>
                  </a:lnTo>
                  <a:lnTo>
                    <a:pt x="178" y="561"/>
                  </a:lnTo>
                  <a:lnTo>
                    <a:pt x="166" y="555"/>
                  </a:lnTo>
                  <a:lnTo>
                    <a:pt x="153" y="549"/>
                  </a:lnTo>
                  <a:lnTo>
                    <a:pt x="141" y="542"/>
                  </a:lnTo>
                  <a:lnTo>
                    <a:pt x="129" y="534"/>
                  </a:lnTo>
                  <a:lnTo>
                    <a:pt x="118" y="526"/>
                  </a:lnTo>
                  <a:lnTo>
                    <a:pt x="107" y="517"/>
                  </a:lnTo>
                  <a:lnTo>
                    <a:pt x="96" y="508"/>
                  </a:lnTo>
                  <a:lnTo>
                    <a:pt x="86" y="499"/>
                  </a:lnTo>
                  <a:lnTo>
                    <a:pt x="76" y="489"/>
                  </a:lnTo>
                  <a:lnTo>
                    <a:pt x="67" y="478"/>
                  </a:lnTo>
                  <a:lnTo>
                    <a:pt x="59" y="467"/>
                  </a:lnTo>
                  <a:lnTo>
                    <a:pt x="51" y="456"/>
                  </a:lnTo>
                  <a:lnTo>
                    <a:pt x="43" y="444"/>
                  </a:lnTo>
                  <a:lnTo>
                    <a:pt x="36" y="432"/>
                  </a:lnTo>
                  <a:lnTo>
                    <a:pt x="30" y="419"/>
                  </a:lnTo>
                  <a:lnTo>
                    <a:pt x="24" y="406"/>
                  </a:lnTo>
                  <a:lnTo>
                    <a:pt x="19" y="393"/>
                  </a:lnTo>
                  <a:lnTo>
                    <a:pt x="14" y="380"/>
                  </a:lnTo>
                  <a:lnTo>
                    <a:pt x="10" y="366"/>
                  </a:lnTo>
                  <a:lnTo>
                    <a:pt x="7" y="352"/>
                  </a:lnTo>
                  <a:lnTo>
                    <a:pt x="4" y="337"/>
                  </a:lnTo>
                  <a:lnTo>
                    <a:pt x="2" y="323"/>
                  </a:lnTo>
                  <a:lnTo>
                    <a:pt x="1" y="308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9" name="Freeform 314"/>
            <p:cNvSpPr>
              <a:spLocks noEditPoints="1"/>
            </p:cNvSpPr>
            <p:nvPr/>
          </p:nvSpPr>
          <p:spPr bwMode="auto">
            <a:xfrm>
              <a:off x="2606" y="2094"/>
              <a:ext cx="516" cy="516"/>
            </a:xfrm>
            <a:custGeom>
              <a:avLst/>
              <a:gdLst>
                <a:gd name="T0" fmla="*/ 4 w 582"/>
                <a:gd name="T1" fmla="*/ 162 h 582"/>
                <a:gd name="T2" fmla="*/ 20 w 582"/>
                <a:gd name="T3" fmla="*/ 114 h 582"/>
                <a:gd name="T4" fmla="*/ 46 w 582"/>
                <a:gd name="T5" fmla="*/ 73 h 582"/>
                <a:gd name="T6" fmla="*/ 82 w 582"/>
                <a:gd name="T7" fmla="*/ 40 h 582"/>
                <a:gd name="T8" fmla="*/ 123 w 582"/>
                <a:gd name="T9" fmla="*/ 16 h 582"/>
                <a:gd name="T10" fmla="*/ 171 w 582"/>
                <a:gd name="T11" fmla="*/ 3 h 582"/>
                <a:gd name="T12" fmla="*/ 224 w 582"/>
                <a:gd name="T13" fmla="*/ 1 h 582"/>
                <a:gd name="T14" fmla="*/ 273 w 582"/>
                <a:gd name="T15" fmla="*/ 12 h 582"/>
                <a:gd name="T16" fmla="*/ 317 w 582"/>
                <a:gd name="T17" fmla="*/ 34 h 582"/>
                <a:gd name="T18" fmla="*/ 354 w 582"/>
                <a:gd name="T19" fmla="*/ 66 h 582"/>
                <a:gd name="T20" fmla="*/ 381 w 582"/>
                <a:gd name="T21" fmla="*/ 106 h 582"/>
                <a:gd name="T22" fmla="*/ 399 w 582"/>
                <a:gd name="T23" fmla="*/ 152 h 582"/>
                <a:gd name="T24" fmla="*/ 405 w 582"/>
                <a:gd name="T25" fmla="*/ 202 h 582"/>
                <a:gd name="T26" fmla="*/ 399 w 582"/>
                <a:gd name="T27" fmla="*/ 254 h 582"/>
                <a:gd name="T28" fmla="*/ 381 w 582"/>
                <a:gd name="T29" fmla="*/ 300 h 582"/>
                <a:gd name="T30" fmla="*/ 354 w 582"/>
                <a:gd name="T31" fmla="*/ 340 h 582"/>
                <a:gd name="T32" fmla="*/ 317 w 582"/>
                <a:gd name="T33" fmla="*/ 371 h 582"/>
                <a:gd name="T34" fmla="*/ 273 w 582"/>
                <a:gd name="T35" fmla="*/ 393 h 582"/>
                <a:gd name="T36" fmla="*/ 224 w 582"/>
                <a:gd name="T37" fmla="*/ 404 h 582"/>
                <a:gd name="T38" fmla="*/ 171 w 582"/>
                <a:gd name="T39" fmla="*/ 403 h 582"/>
                <a:gd name="T40" fmla="*/ 123 w 582"/>
                <a:gd name="T41" fmla="*/ 390 h 582"/>
                <a:gd name="T42" fmla="*/ 82 w 582"/>
                <a:gd name="T43" fmla="*/ 365 h 582"/>
                <a:gd name="T44" fmla="*/ 46 w 582"/>
                <a:gd name="T45" fmla="*/ 332 h 582"/>
                <a:gd name="T46" fmla="*/ 20 w 582"/>
                <a:gd name="T47" fmla="*/ 291 h 582"/>
                <a:gd name="T48" fmla="*/ 4 w 582"/>
                <a:gd name="T49" fmla="*/ 244 h 582"/>
                <a:gd name="T50" fmla="*/ 1 w 582"/>
                <a:gd name="T51" fmla="*/ 202 h 582"/>
                <a:gd name="T52" fmla="*/ 8 w 582"/>
                <a:gd name="T53" fmla="*/ 152 h 582"/>
                <a:gd name="T54" fmla="*/ 25 w 582"/>
                <a:gd name="T55" fmla="*/ 106 h 582"/>
                <a:gd name="T56" fmla="*/ 53 w 582"/>
                <a:gd name="T57" fmla="*/ 66 h 582"/>
                <a:gd name="T58" fmla="*/ 90 w 582"/>
                <a:gd name="T59" fmla="*/ 35 h 582"/>
                <a:gd name="T60" fmla="*/ 133 w 582"/>
                <a:gd name="T61" fmla="*/ 13 h 582"/>
                <a:gd name="T62" fmla="*/ 182 w 582"/>
                <a:gd name="T63" fmla="*/ 3 h 582"/>
                <a:gd name="T64" fmla="*/ 234 w 582"/>
                <a:gd name="T65" fmla="*/ 4 h 582"/>
                <a:gd name="T66" fmla="*/ 281 w 582"/>
                <a:gd name="T67" fmla="*/ 17 h 582"/>
                <a:gd name="T68" fmla="*/ 324 w 582"/>
                <a:gd name="T69" fmla="*/ 41 h 582"/>
                <a:gd name="T70" fmla="*/ 359 w 582"/>
                <a:gd name="T71" fmla="*/ 74 h 582"/>
                <a:gd name="T72" fmla="*/ 385 w 582"/>
                <a:gd name="T73" fmla="*/ 114 h 582"/>
                <a:gd name="T74" fmla="*/ 401 w 582"/>
                <a:gd name="T75" fmla="*/ 162 h 582"/>
                <a:gd name="T76" fmla="*/ 404 w 582"/>
                <a:gd name="T77" fmla="*/ 213 h 582"/>
                <a:gd name="T78" fmla="*/ 396 w 582"/>
                <a:gd name="T79" fmla="*/ 262 h 582"/>
                <a:gd name="T80" fmla="*/ 376 w 582"/>
                <a:gd name="T81" fmla="*/ 308 h 582"/>
                <a:gd name="T82" fmla="*/ 346 w 582"/>
                <a:gd name="T83" fmla="*/ 346 h 582"/>
                <a:gd name="T84" fmla="*/ 308 w 582"/>
                <a:gd name="T85" fmla="*/ 376 h 582"/>
                <a:gd name="T86" fmla="*/ 263 w 582"/>
                <a:gd name="T87" fmla="*/ 395 h 582"/>
                <a:gd name="T88" fmla="*/ 213 w 582"/>
                <a:gd name="T89" fmla="*/ 404 h 582"/>
                <a:gd name="T90" fmla="*/ 162 w 582"/>
                <a:gd name="T91" fmla="*/ 400 h 582"/>
                <a:gd name="T92" fmla="*/ 114 w 582"/>
                <a:gd name="T93" fmla="*/ 385 h 582"/>
                <a:gd name="T94" fmla="*/ 74 w 582"/>
                <a:gd name="T95" fmla="*/ 358 h 582"/>
                <a:gd name="T96" fmla="*/ 41 w 582"/>
                <a:gd name="T97" fmla="*/ 323 h 582"/>
                <a:gd name="T98" fmla="*/ 17 w 582"/>
                <a:gd name="T99" fmla="*/ 281 h 582"/>
                <a:gd name="T100" fmla="*/ 4 w 582"/>
                <a:gd name="T101" fmla="*/ 233 h 5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2"/>
                <a:gd name="T154" fmla="*/ 0 h 582"/>
                <a:gd name="T155" fmla="*/ 582 w 582"/>
                <a:gd name="T156" fmla="*/ 582 h 5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2" h="582">
                  <a:moveTo>
                    <a:pt x="0" y="290"/>
                  </a:moveTo>
                  <a:lnTo>
                    <a:pt x="0" y="275"/>
                  </a:lnTo>
                  <a:lnTo>
                    <a:pt x="1" y="261"/>
                  </a:lnTo>
                  <a:lnTo>
                    <a:pt x="3" y="246"/>
                  </a:lnTo>
                  <a:lnTo>
                    <a:pt x="6" y="232"/>
                  </a:lnTo>
                  <a:lnTo>
                    <a:pt x="9" y="218"/>
                  </a:lnTo>
                  <a:lnTo>
                    <a:pt x="13" y="204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29" y="164"/>
                  </a:lnTo>
                  <a:lnTo>
                    <a:pt x="35" y="152"/>
                  </a:lnTo>
                  <a:lnTo>
                    <a:pt x="42" y="140"/>
                  </a:lnTo>
                  <a:lnTo>
                    <a:pt x="50" y="128"/>
                  </a:lnTo>
                  <a:lnTo>
                    <a:pt x="58" y="116"/>
                  </a:lnTo>
                  <a:lnTo>
                    <a:pt x="66" y="105"/>
                  </a:lnTo>
                  <a:lnTo>
                    <a:pt x="75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6" y="66"/>
                  </a:lnTo>
                  <a:lnTo>
                    <a:pt x="117" y="57"/>
                  </a:lnTo>
                  <a:lnTo>
                    <a:pt x="128" y="49"/>
                  </a:lnTo>
                  <a:lnTo>
                    <a:pt x="140" y="42"/>
                  </a:lnTo>
                  <a:lnTo>
                    <a:pt x="152" y="35"/>
                  </a:lnTo>
                  <a:lnTo>
                    <a:pt x="165" y="28"/>
                  </a:lnTo>
                  <a:lnTo>
                    <a:pt x="177" y="23"/>
                  </a:lnTo>
                  <a:lnTo>
                    <a:pt x="191" y="17"/>
                  </a:lnTo>
                  <a:lnTo>
                    <a:pt x="204" y="13"/>
                  </a:lnTo>
                  <a:lnTo>
                    <a:pt x="218" y="9"/>
                  </a:lnTo>
                  <a:lnTo>
                    <a:pt x="232" y="6"/>
                  </a:lnTo>
                  <a:lnTo>
                    <a:pt x="246" y="3"/>
                  </a:lnTo>
                  <a:lnTo>
                    <a:pt x="261" y="1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21" y="1"/>
                  </a:lnTo>
                  <a:lnTo>
                    <a:pt x="336" y="3"/>
                  </a:lnTo>
                  <a:lnTo>
                    <a:pt x="350" y="6"/>
                  </a:lnTo>
                  <a:lnTo>
                    <a:pt x="364" y="9"/>
                  </a:lnTo>
                  <a:lnTo>
                    <a:pt x="378" y="13"/>
                  </a:lnTo>
                  <a:lnTo>
                    <a:pt x="391" y="17"/>
                  </a:lnTo>
                  <a:lnTo>
                    <a:pt x="405" y="23"/>
                  </a:lnTo>
                  <a:lnTo>
                    <a:pt x="417" y="28"/>
                  </a:lnTo>
                  <a:lnTo>
                    <a:pt x="430" y="35"/>
                  </a:lnTo>
                  <a:lnTo>
                    <a:pt x="442" y="42"/>
                  </a:lnTo>
                  <a:lnTo>
                    <a:pt x="454" y="49"/>
                  </a:lnTo>
                  <a:lnTo>
                    <a:pt x="465" y="57"/>
                  </a:lnTo>
                  <a:lnTo>
                    <a:pt x="476" y="66"/>
                  </a:lnTo>
                  <a:lnTo>
                    <a:pt x="487" y="75"/>
                  </a:lnTo>
                  <a:lnTo>
                    <a:pt x="497" y="85"/>
                  </a:lnTo>
                  <a:lnTo>
                    <a:pt x="507" y="95"/>
                  </a:lnTo>
                  <a:lnTo>
                    <a:pt x="516" y="105"/>
                  </a:lnTo>
                  <a:lnTo>
                    <a:pt x="524" y="116"/>
                  </a:lnTo>
                  <a:lnTo>
                    <a:pt x="532" y="128"/>
                  </a:lnTo>
                  <a:lnTo>
                    <a:pt x="540" y="140"/>
                  </a:lnTo>
                  <a:lnTo>
                    <a:pt x="547" y="152"/>
                  </a:lnTo>
                  <a:lnTo>
                    <a:pt x="553" y="164"/>
                  </a:lnTo>
                  <a:lnTo>
                    <a:pt x="559" y="177"/>
                  </a:lnTo>
                  <a:lnTo>
                    <a:pt x="564" y="190"/>
                  </a:lnTo>
                  <a:lnTo>
                    <a:pt x="569" y="204"/>
                  </a:lnTo>
                  <a:lnTo>
                    <a:pt x="573" y="218"/>
                  </a:lnTo>
                  <a:lnTo>
                    <a:pt x="576" y="232"/>
                  </a:lnTo>
                  <a:lnTo>
                    <a:pt x="579" y="246"/>
                  </a:lnTo>
                  <a:lnTo>
                    <a:pt x="581" y="261"/>
                  </a:lnTo>
                  <a:lnTo>
                    <a:pt x="582" y="275"/>
                  </a:lnTo>
                  <a:lnTo>
                    <a:pt x="582" y="290"/>
                  </a:lnTo>
                  <a:lnTo>
                    <a:pt x="582" y="306"/>
                  </a:lnTo>
                  <a:lnTo>
                    <a:pt x="581" y="321"/>
                  </a:lnTo>
                  <a:lnTo>
                    <a:pt x="579" y="335"/>
                  </a:lnTo>
                  <a:lnTo>
                    <a:pt x="576" y="350"/>
                  </a:lnTo>
                  <a:lnTo>
                    <a:pt x="573" y="364"/>
                  </a:lnTo>
                  <a:lnTo>
                    <a:pt x="569" y="378"/>
                  </a:lnTo>
                  <a:lnTo>
                    <a:pt x="564" y="391"/>
                  </a:lnTo>
                  <a:lnTo>
                    <a:pt x="559" y="404"/>
                  </a:lnTo>
                  <a:lnTo>
                    <a:pt x="553" y="417"/>
                  </a:lnTo>
                  <a:lnTo>
                    <a:pt x="547" y="430"/>
                  </a:lnTo>
                  <a:lnTo>
                    <a:pt x="540" y="442"/>
                  </a:lnTo>
                  <a:lnTo>
                    <a:pt x="532" y="454"/>
                  </a:lnTo>
                  <a:lnTo>
                    <a:pt x="524" y="465"/>
                  </a:lnTo>
                  <a:lnTo>
                    <a:pt x="516" y="476"/>
                  </a:lnTo>
                  <a:lnTo>
                    <a:pt x="507" y="487"/>
                  </a:lnTo>
                  <a:lnTo>
                    <a:pt x="497" y="497"/>
                  </a:lnTo>
                  <a:lnTo>
                    <a:pt x="487" y="506"/>
                  </a:lnTo>
                  <a:lnTo>
                    <a:pt x="476" y="515"/>
                  </a:lnTo>
                  <a:lnTo>
                    <a:pt x="465" y="524"/>
                  </a:lnTo>
                  <a:lnTo>
                    <a:pt x="454" y="532"/>
                  </a:lnTo>
                  <a:lnTo>
                    <a:pt x="442" y="540"/>
                  </a:lnTo>
                  <a:lnTo>
                    <a:pt x="430" y="547"/>
                  </a:lnTo>
                  <a:lnTo>
                    <a:pt x="417" y="553"/>
                  </a:lnTo>
                  <a:lnTo>
                    <a:pt x="405" y="559"/>
                  </a:lnTo>
                  <a:lnTo>
                    <a:pt x="391" y="564"/>
                  </a:lnTo>
                  <a:lnTo>
                    <a:pt x="378" y="569"/>
                  </a:lnTo>
                  <a:lnTo>
                    <a:pt x="364" y="573"/>
                  </a:lnTo>
                  <a:lnTo>
                    <a:pt x="350" y="576"/>
                  </a:lnTo>
                  <a:lnTo>
                    <a:pt x="336" y="578"/>
                  </a:lnTo>
                  <a:lnTo>
                    <a:pt x="321" y="580"/>
                  </a:lnTo>
                  <a:lnTo>
                    <a:pt x="306" y="581"/>
                  </a:lnTo>
                  <a:lnTo>
                    <a:pt x="292" y="582"/>
                  </a:lnTo>
                  <a:lnTo>
                    <a:pt x="276" y="581"/>
                  </a:lnTo>
                  <a:lnTo>
                    <a:pt x="261" y="580"/>
                  </a:lnTo>
                  <a:lnTo>
                    <a:pt x="246" y="578"/>
                  </a:lnTo>
                  <a:lnTo>
                    <a:pt x="232" y="576"/>
                  </a:lnTo>
                  <a:lnTo>
                    <a:pt x="218" y="573"/>
                  </a:lnTo>
                  <a:lnTo>
                    <a:pt x="204" y="569"/>
                  </a:lnTo>
                  <a:lnTo>
                    <a:pt x="191" y="564"/>
                  </a:lnTo>
                  <a:lnTo>
                    <a:pt x="177" y="559"/>
                  </a:lnTo>
                  <a:lnTo>
                    <a:pt x="165" y="553"/>
                  </a:lnTo>
                  <a:lnTo>
                    <a:pt x="152" y="547"/>
                  </a:lnTo>
                  <a:lnTo>
                    <a:pt x="140" y="540"/>
                  </a:lnTo>
                  <a:lnTo>
                    <a:pt x="128" y="532"/>
                  </a:lnTo>
                  <a:lnTo>
                    <a:pt x="117" y="524"/>
                  </a:lnTo>
                  <a:lnTo>
                    <a:pt x="106" y="515"/>
                  </a:lnTo>
                  <a:lnTo>
                    <a:pt x="95" y="506"/>
                  </a:lnTo>
                  <a:lnTo>
                    <a:pt x="85" y="497"/>
                  </a:lnTo>
                  <a:lnTo>
                    <a:pt x="75" y="487"/>
                  </a:lnTo>
                  <a:lnTo>
                    <a:pt x="66" y="476"/>
                  </a:lnTo>
                  <a:lnTo>
                    <a:pt x="58" y="465"/>
                  </a:lnTo>
                  <a:lnTo>
                    <a:pt x="50" y="454"/>
                  </a:lnTo>
                  <a:lnTo>
                    <a:pt x="42" y="442"/>
                  </a:lnTo>
                  <a:lnTo>
                    <a:pt x="35" y="430"/>
                  </a:lnTo>
                  <a:lnTo>
                    <a:pt x="29" y="417"/>
                  </a:lnTo>
                  <a:lnTo>
                    <a:pt x="23" y="404"/>
                  </a:lnTo>
                  <a:lnTo>
                    <a:pt x="18" y="391"/>
                  </a:lnTo>
                  <a:lnTo>
                    <a:pt x="13" y="378"/>
                  </a:lnTo>
                  <a:lnTo>
                    <a:pt x="9" y="364"/>
                  </a:lnTo>
                  <a:lnTo>
                    <a:pt x="6" y="350"/>
                  </a:lnTo>
                  <a:lnTo>
                    <a:pt x="3" y="335"/>
                  </a:lnTo>
                  <a:lnTo>
                    <a:pt x="1" y="321"/>
                  </a:lnTo>
                  <a:lnTo>
                    <a:pt x="0" y="306"/>
                  </a:lnTo>
                  <a:lnTo>
                    <a:pt x="0" y="290"/>
                  </a:lnTo>
                  <a:close/>
                  <a:moveTo>
                    <a:pt x="1" y="290"/>
                  </a:moveTo>
                  <a:lnTo>
                    <a:pt x="2" y="275"/>
                  </a:lnTo>
                  <a:lnTo>
                    <a:pt x="3" y="261"/>
                  </a:lnTo>
                  <a:lnTo>
                    <a:pt x="5" y="246"/>
                  </a:lnTo>
                  <a:lnTo>
                    <a:pt x="7" y="232"/>
                  </a:lnTo>
                  <a:lnTo>
                    <a:pt x="11" y="218"/>
                  </a:lnTo>
                  <a:lnTo>
                    <a:pt x="14" y="204"/>
                  </a:lnTo>
                  <a:lnTo>
                    <a:pt x="19" y="191"/>
                  </a:lnTo>
                  <a:lnTo>
                    <a:pt x="24" y="178"/>
                  </a:lnTo>
                  <a:lnTo>
                    <a:pt x="30" y="165"/>
                  </a:lnTo>
                  <a:lnTo>
                    <a:pt x="36" y="152"/>
                  </a:lnTo>
                  <a:lnTo>
                    <a:pt x="43" y="140"/>
                  </a:lnTo>
                  <a:lnTo>
                    <a:pt x="51" y="129"/>
                  </a:lnTo>
                  <a:lnTo>
                    <a:pt x="59" y="117"/>
                  </a:lnTo>
                  <a:lnTo>
                    <a:pt x="67" y="106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9"/>
                  </a:lnTo>
                  <a:lnTo>
                    <a:pt x="129" y="50"/>
                  </a:lnTo>
                  <a:lnTo>
                    <a:pt x="141" y="43"/>
                  </a:lnTo>
                  <a:lnTo>
                    <a:pt x="153" y="36"/>
                  </a:lnTo>
                  <a:lnTo>
                    <a:pt x="165" y="30"/>
                  </a:lnTo>
                  <a:lnTo>
                    <a:pt x="178" y="24"/>
                  </a:lnTo>
                  <a:lnTo>
                    <a:pt x="191" y="19"/>
                  </a:lnTo>
                  <a:lnTo>
                    <a:pt x="205" y="14"/>
                  </a:lnTo>
                  <a:lnTo>
                    <a:pt x="218" y="10"/>
                  </a:lnTo>
                  <a:lnTo>
                    <a:pt x="232" y="7"/>
                  </a:lnTo>
                  <a:lnTo>
                    <a:pt x="247" y="4"/>
                  </a:lnTo>
                  <a:lnTo>
                    <a:pt x="261" y="3"/>
                  </a:lnTo>
                  <a:lnTo>
                    <a:pt x="276" y="1"/>
                  </a:lnTo>
                  <a:lnTo>
                    <a:pt x="292" y="1"/>
                  </a:lnTo>
                  <a:lnTo>
                    <a:pt x="306" y="1"/>
                  </a:lnTo>
                  <a:lnTo>
                    <a:pt x="321" y="3"/>
                  </a:lnTo>
                  <a:lnTo>
                    <a:pt x="336" y="4"/>
                  </a:lnTo>
                  <a:lnTo>
                    <a:pt x="350" y="7"/>
                  </a:lnTo>
                  <a:lnTo>
                    <a:pt x="364" y="10"/>
                  </a:lnTo>
                  <a:lnTo>
                    <a:pt x="378" y="14"/>
                  </a:lnTo>
                  <a:lnTo>
                    <a:pt x="391" y="19"/>
                  </a:lnTo>
                  <a:lnTo>
                    <a:pt x="404" y="24"/>
                  </a:lnTo>
                  <a:lnTo>
                    <a:pt x="417" y="30"/>
                  </a:lnTo>
                  <a:lnTo>
                    <a:pt x="429" y="36"/>
                  </a:lnTo>
                  <a:lnTo>
                    <a:pt x="441" y="43"/>
                  </a:lnTo>
                  <a:lnTo>
                    <a:pt x="453" y="50"/>
                  </a:lnTo>
                  <a:lnTo>
                    <a:pt x="465" y="59"/>
                  </a:lnTo>
                  <a:lnTo>
                    <a:pt x="475" y="67"/>
                  </a:lnTo>
                  <a:lnTo>
                    <a:pt x="486" y="76"/>
                  </a:lnTo>
                  <a:lnTo>
                    <a:pt x="496" y="86"/>
                  </a:lnTo>
                  <a:lnTo>
                    <a:pt x="506" y="96"/>
                  </a:lnTo>
                  <a:lnTo>
                    <a:pt x="515" y="106"/>
                  </a:lnTo>
                  <a:lnTo>
                    <a:pt x="523" y="117"/>
                  </a:lnTo>
                  <a:lnTo>
                    <a:pt x="531" y="129"/>
                  </a:lnTo>
                  <a:lnTo>
                    <a:pt x="539" y="140"/>
                  </a:lnTo>
                  <a:lnTo>
                    <a:pt x="546" y="152"/>
                  </a:lnTo>
                  <a:lnTo>
                    <a:pt x="552" y="165"/>
                  </a:lnTo>
                  <a:lnTo>
                    <a:pt x="558" y="178"/>
                  </a:lnTo>
                  <a:lnTo>
                    <a:pt x="563" y="191"/>
                  </a:lnTo>
                  <a:lnTo>
                    <a:pt x="568" y="204"/>
                  </a:lnTo>
                  <a:lnTo>
                    <a:pt x="572" y="218"/>
                  </a:lnTo>
                  <a:lnTo>
                    <a:pt x="575" y="232"/>
                  </a:lnTo>
                  <a:lnTo>
                    <a:pt x="577" y="246"/>
                  </a:lnTo>
                  <a:lnTo>
                    <a:pt x="579" y="261"/>
                  </a:lnTo>
                  <a:lnTo>
                    <a:pt x="580" y="275"/>
                  </a:lnTo>
                  <a:lnTo>
                    <a:pt x="581" y="290"/>
                  </a:lnTo>
                  <a:lnTo>
                    <a:pt x="580" y="306"/>
                  </a:lnTo>
                  <a:lnTo>
                    <a:pt x="579" y="321"/>
                  </a:lnTo>
                  <a:lnTo>
                    <a:pt x="577" y="335"/>
                  </a:lnTo>
                  <a:lnTo>
                    <a:pt x="575" y="349"/>
                  </a:lnTo>
                  <a:lnTo>
                    <a:pt x="572" y="363"/>
                  </a:lnTo>
                  <a:lnTo>
                    <a:pt x="568" y="377"/>
                  </a:lnTo>
                  <a:lnTo>
                    <a:pt x="563" y="391"/>
                  </a:lnTo>
                  <a:lnTo>
                    <a:pt x="558" y="404"/>
                  </a:lnTo>
                  <a:lnTo>
                    <a:pt x="552" y="417"/>
                  </a:lnTo>
                  <a:lnTo>
                    <a:pt x="546" y="429"/>
                  </a:lnTo>
                  <a:lnTo>
                    <a:pt x="539" y="441"/>
                  </a:lnTo>
                  <a:lnTo>
                    <a:pt x="531" y="453"/>
                  </a:lnTo>
                  <a:lnTo>
                    <a:pt x="523" y="464"/>
                  </a:lnTo>
                  <a:lnTo>
                    <a:pt x="515" y="475"/>
                  </a:lnTo>
                  <a:lnTo>
                    <a:pt x="506" y="486"/>
                  </a:lnTo>
                  <a:lnTo>
                    <a:pt x="496" y="496"/>
                  </a:lnTo>
                  <a:lnTo>
                    <a:pt x="486" y="505"/>
                  </a:lnTo>
                  <a:lnTo>
                    <a:pt x="475" y="514"/>
                  </a:lnTo>
                  <a:lnTo>
                    <a:pt x="465" y="523"/>
                  </a:lnTo>
                  <a:lnTo>
                    <a:pt x="453" y="531"/>
                  </a:lnTo>
                  <a:lnTo>
                    <a:pt x="441" y="539"/>
                  </a:lnTo>
                  <a:lnTo>
                    <a:pt x="429" y="545"/>
                  </a:lnTo>
                  <a:lnTo>
                    <a:pt x="417" y="552"/>
                  </a:lnTo>
                  <a:lnTo>
                    <a:pt x="404" y="558"/>
                  </a:lnTo>
                  <a:lnTo>
                    <a:pt x="391" y="563"/>
                  </a:lnTo>
                  <a:lnTo>
                    <a:pt x="378" y="567"/>
                  </a:lnTo>
                  <a:lnTo>
                    <a:pt x="364" y="571"/>
                  </a:lnTo>
                  <a:lnTo>
                    <a:pt x="350" y="574"/>
                  </a:lnTo>
                  <a:lnTo>
                    <a:pt x="336" y="577"/>
                  </a:lnTo>
                  <a:lnTo>
                    <a:pt x="321" y="579"/>
                  </a:lnTo>
                  <a:lnTo>
                    <a:pt x="306" y="580"/>
                  </a:lnTo>
                  <a:lnTo>
                    <a:pt x="292" y="580"/>
                  </a:lnTo>
                  <a:lnTo>
                    <a:pt x="276" y="580"/>
                  </a:lnTo>
                  <a:lnTo>
                    <a:pt x="261" y="579"/>
                  </a:lnTo>
                  <a:lnTo>
                    <a:pt x="247" y="577"/>
                  </a:lnTo>
                  <a:lnTo>
                    <a:pt x="232" y="574"/>
                  </a:lnTo>
                  <a:lnTo>
                    <a:pt x="218" y="571"/>
                  </a:lnTo>
                  <a:lnTo>
                    <a:pt x="205" y="567"/>
                  </a:lnTo>
                  <a:lnTo>
                    <a:pt x="191" y="563"/>
                  </a:lnTo>
                  <a:lnTo>
                    <a:pt x="178" y="558"/>
                  </a:lnTo>
                  <a:lnTo>
                    <a:pt x="165" y="552"/>
                  </a:lnTo>
                  <a:lnTo>
                    <a:pt x="153" y="545"/>
                  </a:lnTo>
                  <a:lnTo>
                    <a:pt x="141" y="539"/>
                  </a:lnTo>
                  <a:lnTo>
                    <a:pt x="129" y="531"/>
                  </a:lnTo>
                  <a:lnTo>
                    <a:pt x="118" y="523"/>
                  </a:lnTo>
                  <a:lnTo>
                    <a:pt x="107" y="514"/>
                  </a:lnTo>
                  <a:lnTo>
                    <a:pt x="96" y="505"/>
                  </a:lnTo>
                  <a:lnTo>
                    <a:pt x="86" y="496"/>
                  </a:lnTo>
                  <a:lnTo>
                    <a:pt x="77" y="486"/>
                  </a:lnTo>
                  <a:lnTo>
                    <a:pt x="67" y="475"/>
                  </a:lnTo>
                  <a:lnTo>
                    <a:pt x="59" y="464"/>
                  </a:lnTo>
                  <a:lnTo>
                    <a:pt x="51" y="453"/>
                  </a:lnTo>
                  <a:lnTo>
                    <a:pt x="43" y="441"/>
                  </a:lnTo>
                  <a:lnTo>
                    <a:pt x="36" y="429"/>
                  </a:lnTo>
                  <a:lnTo>
                    <a:pt x="30" y="417"/>
                  </a:lnTo>
                  <a:lnTo>
                    <a:pt x="24" y="404"/>
                  </a:lnTo>
                  <a:lnTo>
                    <a:pt x="19" y="391"/>
                  </a:lnTo>
                  <a:lnTo>
                    <a:pt x="14" y="377"/>
                  </a:lnTo>
                  <a:lnTo>
                    <a:pt x="11" y="363"/>
                  </a:lnTo>
                  <a:lnTo>
                    <a:pt x="7" y="349"/>
                  </a:lnTo>
                  <a:lnTo>
                    <a:pt x="5" y="335"/>
                  </a:lnTo>
                  <a:lnTo>
                    <a:pt x="3" y="321"/>
                  </a:lnTo>
                  <a:lnTo>
                    <a:pt x="2" y="306"/>
                  </a:lnTo>
                  <a:lnTo>
                    <a:pt x="1" y="2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0" name="Freeform 315"/>
            <p:cNvSpPr>
              <a:spLocks noEditPoints="1"/>
            </p:cNvSpPr>
            <p:nvPr/>
          </p:nvSpPr>
          <p:spPr bwMode="auto">
            <a:xfrm>
              <a:off x="2607" y="2095"/>
              <a:ext cx="514" cy="513"/>
            </a:xfrm>
            <a:custGeom>
              <a:avLst/>
              <a:gdLst>
                <a:gd name="T0" fmla="*/ 4 w 580"/>
                <a:gd name="T1" fmla="*/ 161 h 579"/>
                <a:gd name="T2" fmla="*/ 20 w 580"/>
                <a:gd name="T3" fmla="*/ 113 h 579"/>
                <a:gd name="T4" fmla="*/ 45 w 580"/>
                <a:gd name="T5" fmla="*/ 73 h 579"/>
                <a:gd name="T6" fmla="*/ 82 w 580"/>
                <a:gd name="T7" fmla="*/ 40 h 579"/>
                <a:gd name="T8" fmla="*/ 123 w 580"/>
                <a:gd name="T9" fmla="*/ 16 h 579"/>
                <a:gd name="T10" fmla="*/ 171 w 580"/>
                <a:gd name="T11" fmla="*/ 3 h 579"/>
                <a:gd name="T12" fmla="*/ 223 w 580"/>
                <a:gd name="T13" fmla="*/ 2 h 579"/>
                <a:gd name="T14" fmla="*/ 272 w 580"/>
                <a:gd name="T15" fmla="*/ 12 h 579"/>
                <a:gd name="T16" fmla="*/ 315 w 580"/>
                <a:gd name="T17" fmla="*/ 34 h 579"/>
                <a:gd name="T18" fmla="*/ 352 w 580"/>
                <a:gd name="T19" fmla="*/ 66 h 579"/>
                <a:gd name="T20" fmla="*/ 379 w 580"/>
                <a:gd name="T21" fmla="*/ 105 h 579"/>
                <a:gd name="T22" fmla="*/ 397 w 580"/>
                <a:gd name="T23" fmla="*/ 151 h 579"/>
                <a:gd name="T24" fmla="*/ 404 w 580"/>
                <a:gd name="T25" fmla="*/ 201 h 579"/>
                <a:gd name="T26" fmla="*/ 397 w 580"/>
                <a:gd name="T27" fmla="*/ 252 h 579"/>
                <a:gd name="T28" fmla="*/ 379 w 580"/>
                <a:gd name="T29" fmla="*/ 298 h 579"/>
                <a:gd name="T30" fmla="*/ 352 w 580"/>
                <a:gd name="T31" fmla="*/ 338 h 579"/>
                <a:gd name="T32" fmla="*/ 315 w 580"/>
                <a:gd name="T33" fmla="*/ 369 h 579"/>
                <a:gd name="T34" fmla="*/ 272 w 580"/>
                <a:gd name="T35" fmla="*/ 391 h 579"/>
                <a:gd name="T36" fmla="*/ 223 w 580"/>
                <a:gd name="T37" fmla="*/ 402 h 579"/>
                <a:gd name="T38" fmla="*/ 171 w 580"/>
                <a:gd name="T39" fmla="*/ 400 h 579"/>
                <a:gd name="T40" fmla="*/ 123 w 580"/>
                <a:gd name="T41" fmla="*/ 388 h 579"/>
                <a:gd name="T42" fmla="*/ 82 w 580"/>
                <a:gd name="T43" fmla="*/ 362 h 579"/>
                <a:gd name="T44" fmla="*/ 45 w 580"/>
                <a:gd name="T45" fmla="*/ 330 h 579"/>
                <a:gd name="T46" fmla="*/ 20 w 580"/>
                <a:gd name="T47" fmla="*/ 290 h 579"/>
                <a:gd name="T48" fmla="*/ 4 w 580"/>
                <a:gd name="T49" fmla="*/ 242 h 579"/>
                <a:gd name="T50" fmla="*/ 2 w 580"/>
                <a:gd name="T51" fmla="*/ 201 h 579"/>
                <a:gd name="T52" fmla="*/ 8 w 580"/>
                <a:gd name="T53" fmla="*/ 151 h 579"/>
                <a:gd name="T54" fmla="*/ 21 w 580"/>
                <a:gd name="T55" fmla="*/ 113 h 579"/>
                <a:gd name="T56" fmla="*/ 47 w 580"/>
                <a:gd name="T57" fmla="*/ 74 h 579"/>
                <a:gd name="T58" fmla="*/ 82 w 580"/>
                <a:gd name="T59" fmla="*/ 41 h 579"/>
                <a:gd name="T60" fmla="*/ 124 w 580"/>
                <a:gd name="T61" fmla="*/ 17 h 579"/>
                <a:gd name="T62" fmla="*/ 171 w 580"/>
                <a:gd name="T63" fmla="*/ 4 h 579"/>
                <a:gd name="T64" fmla="*/ 223 w 580"/>
                <a:gd name="T65" fmla="*/ 3 h 579"/>
                <a:gd name="T66" fmla="*/ 271 w 580"/>
                <a:gd name="T67" fmla="*/ 13 h 579"/>
                <a:gd name="T68" fmla="*/ 307 w 580"/>
                <a:gd name="T69" fmla="*/ 30 h 579"/>
                <a:gd name="T70" fmla="*/ 344 w 580"/>
                <a:gd name="T71" fmla="*/ 59 h 579"/>
                <a:gd name="T72" fmla="*/ 374 w 580"/>
                <a:gd name="T73" fmla="*/ 97 h 579"/>
                <a:gd name="T74" fmla="*/ 393 w 580"/>
                <a:gd name="T75" fmla="*/ 142 h 579"/>
                <a:gd name="T76" fmla="*/ 402 w 580"/>
                <a:gd name="T77" fmla="*/ 190 h 579"/>
                <a:gd name="T78" fmla="*/ 398 w 580"/>
                <a:gd name="T79" fmla="*/ 242 h 579"/>
                <a:gd name="T80" fmla="*/ 387 w 580"/>
                <a:gd name="T81" fmla="*/ 279 h 579"/>
                <a:gd name="T82" fmla="*/ 362 w 580"/>
                <a:gd name="T83" fmla="*/ 321 h 579"/>
                <a:gd name="T84" fmla="*/ 330 w 580"/>
                <a:gd name="T85" fmla="*/ 356 h 579"/>
                <a:gd name="T86" fmla="*/ 289 w 580"/>
                <a:gd name="T87" fmla="*/ 382 h 579"/>
                <a:gd name="T88" fmla="*/ 243 w 580"/>
                <a:gd name="T89" fmla="*/ 398 h 579"/>
                <a:gd name="T90" fmla="*/ 191 w 580"/>
                <a:gd name="T91" fmla="*/ 402 h 579"/>
                <a:gd name="T92" fmla="*/ 142 w 580"/>
                <a:gd name="T93" fmla="*/ 393 h 579"/>
                <a:gd name="T94" fmla="*/ 106 w 580"/>
                <a:gd name="T95" fmla="*/ 377 h 579"/>
                <a:gd name="T96" fmla="*/ 66 w 580"/>
                <a:gd name="T97" fmla="*/ 350 h 579"/>
                <a:gd name="T98" fmla="*/ 35 w 580"/>
                <a:gd name="T99" fmla="*/ 314 h 579"/>
                <a:gd name="T100" fmla="*/ 13 w 580"/>
                <a:gd name="T101" fmla="*/ 271 h 579"/>
                <a:gd name="T102" fmla="*/ 3 w 580"/>
                <a:gd name="T103" fmla="*/ 223 h 5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0"/>
                <a:gd name="T157" fmla="*/ 0 h 579"/>
                <a:gd name="T158" fmla="*/ 580 w 580"/>
                <a:gd name="T159" fmla="*/ 579 h 5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0" h="579">
                  <a:moveTo>
                    <a:pt x="0" y="289"/>
                  </a:moveTo>
                  <a:lnTo>
                    <a:pt x="1" y="274"/>
                  </a:lnTo>
                  <a:lnTo>
                    <a:pt x="2" y="260"/>
                  </a:lnTo>
                  <a:lnTo>
                    <a:pt x="4" y="245"/>
                  </a:lnTo>
                  <a:lnTo>
                    <a:pt x="6" y="231"/>
                  </a:lnTo>
                  <a:lnTo>
                    <a:pt x="10" y="217"/>
                  </a:lnTo>
                  <a:lnTo>
                    <a:pt x="13" y="203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29" y="164"/>
                  </a:lnTo>
                  <a:lnTo>
                    <a:pt x="35" y="151"/>
                  </a:lnTo>
                  <a:lnTo>
                    <a:pt x="42" y="139"/>
                  </a:lnTo>
                  <a:lnTo>
                    <a:pt x="50" y="128"/>
                  </a:lnTo>
                  <a:lnTo>
                    <a:pt x="58" y="116"/>
                  </a:lnTo>
                  <a:lnTo>
                    <a:pt x="66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6" y="66"/>
                  </a:lnTo>
                  <a:lnTo>
                    <a:pt x="117" y="58"/>
                  </a:lnTo>
                  <a:lnTo>
                    <a:pt x="128" y="49"/>
                  </a:lnTo>
                  <a:lnTo>
                    <a:pt x="140" y="42"/>
                  </a:lnTo>
                  <a:lnTo>
                    <a:pt x="152" y="35"/>
                  </a:lnTo>
                  <a:lnTo>
                    <a:pt x="164" y="29"/>
                  </a:lnTo>
                  <a:lnTo>
                    <a:pt x="177" y="23"/>
                  </a:lnTo>
                  <a:lnTo>
                    <a:pt x="190" y="18"/>
                  </a:lnTo>
                  <a:lnTo>
                    <a:pt x="204" y="13"/>
                  </a:lnTo>
                  <a:lnTo>
                    <a:pt x="217" y="9"/>
                  </a:lnTo>
                  <a:lnTo>
                    <a:pt x="231" y="6"/>
                  </a:lnTo>
                  <a:lnTo>
                    <a:pt x="246" y="3"/>
                  </a:lnTo>
                  <a:lnTo>
                    <a:pt x="260" y="2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5" y="0"/>
                  </a:lnTo>
                  <a:lnTo>
                    <a:pt x="320" y="2"/>
                  </a:lnTo>
                  <a:lnTo>
                    <a:pt x="335" y="3"/>
                  </a:lnTo>
                  <a:lnTo>
                    <a:pt x="349" y="6"/>
                  </a:lnTo>
                  <a:lnTo>
                    <a:pt x="363" y="9"/>
                  </a:lnTo>
                  <a:lnTo>
                    <a:pt x="377" y="13"/>
                  </a:lnTo>
                  <a:lnTo>
                    <a:pt x="390" y="18"/>
                  </a:lnTo>
                  <a:lnTo>
                    <a:pt x="403" y="23"/>
                  </a:lnTo>
                  <a:lnTo>
                    <a:pt x="416" y="29"/>
                  </a:lnTo>
                  <a:lnTo>
                    <a:pt x="428" y="35"/>
                  </a:lnTo>
                  <a:lnTo>
                    <a:pt x="440" y="42"/>
                  </a:lnTo>
                  <a:lnTo>
                    <a:pt x="452" y="49"/>
                  </a:lnTo>
                  <a:lnTo>
                    <a:pt x="464" y="58"/>
                  </a:lnTo>
                  <a:lnTo>
                    <a:pt x="474" y="66"/>
                  </a:lnTo>
                  <a:lnTo>
                    <a:pt x="485" y="75"/>
                  </a:lnTo>
                  <a:lnTo>
                    <a:pt x="495" y="85"/>
                  </a:lnTo>
                  <a:lnTo>
                    <a:pt x="505" y="95"/>
                  </a:lnTo>
                  <a:lnTo>
                    <a:pt x="514" y="105"/>
                  </a:lnTo>
                  <a:lnTo>
                    <a:pt x="522" y="116"/>
                  </a:lnTo>
                  <a:lnTo>
                    <a:pt x="530" y="128"/>
                  </a:lnTo>
                  <a:lnTo>
                    <a:pt x="538" y="139"/>
                  </a:lnTo>
                  <a:lnTo>
                    <a:pt x="545" y="151"/>
                  </a:lnTo>
                  <a:lnTo>
                    <a:pt x="551" y="164"/>
                  </a:lnTo>
                  <a:lnTo>
                    <a:pt x="557" y="177"/>
                  </a:lnTo>
                  <a:lnTo>
                    <a:pt x="562" y="190"/>
                  </a:lnTo>
                  <a:lnTo>
                    <a:pt x="567" y="203"/>
                  </a:lnTo>
                  <a:lnTo>
                    <a:pt x="571" y="217"/>
                  </a:lnTo>
                  <a:lnTo>
                    <a:pt x="574" y="231"/>
                  </a:lnTo>
                  <a:lnTo>
                    <a:pt x="576" y="245"/>
                  </a:lnTo>
                  <a:lnTo>
                    <a:pt x="578" y="260"/>
                  </a:lnTo>
                  <a:lnTo>
                    <a:pt x="579" y="274"/>
                  </a:lnTo>
                  <a:lnTo>
                    <a:pt x="580" y="289"/>
                  </a:lnTo>
                  <a:lnTo>
                    <a:pt x="579" y="305"/>
                  </a:lnTo>
                  <a:lnTo>
                    <a:pt x="578" y="320"/>
                  </a:lnTo>
                  <a:lnTo>
                    <a:pt x="576" y="334"/>
                  </a:lnTo>
                  <a:lnTo>
                    <a:pt x="574" y="348"/>
                  </a:lnTo>
                  <a:lnTo>
                    <a:pt x="571" y="362"/>
                  </a:lnTo>
                  <a:lnTo>
                    <a:pt x="567" y="376"/>
                  </a:lnTo>
                  <a:lnTo>
                    <a:pt x="562" y="390"/>
                  </a:lnTo>
                  <a:lnTo>
                    <a:pt x="557" y="403"/>
                  </a:lnTo>
                  <a:lnTo>
                    <a:pt x="551" y="416"/>
                  </a:lnTo>
                  <a:lnTo>
                    <a:pt x="545" y="428"/>
                  </a:lnTo>
                  <a:lnTo>
                    <a:pt x="538" y="440"/>
                  </a:lnTo>
                  <a:lnTo>
                    <a:pt x="530" y="452"/>
                  </a:lnTo>
                  <a:lnTo>
                    <a:pt x="522" y="463"/>
                  </a:lnTo>
                  <a:lnTo>
                    <a:pt x="514" y="474"/>
                  </a:lnTo>
                  <a:lnTo>
                    <a:pt x="505" y="485"/>
                  </a:lnTo>
                  <a:lnTo>
                    <a:pt x="495" y="495"/>
                  </a:lnTo>
                  <a:lnTo>
                    <a:pt x="485" y="504"/>
                  </a:lnTo>
                  <a:lnTo>
                    <a:pt x="474" y="513"/>
                  </a:lnTo>
                  <a:lnTo>
                    <a:pt x="464" y="522"/>
                  </a:lnTo>
                  <a:lnTo>
                    <a:pt x="452" y="530"/>
                  </a:lnTo>
                  <a:lnTo>
                    <a:pt x="440" y="538"/>
                  </a:lnTo>
                  <a:lnTo>
                    <a:pt x="428" y="544"/>
                  </a:lnTo>
                  <a:lnTo>
                    <a:pt x="416" y="551"/>
                  </a:lnTo>
                  <a:lnTo>
                    <a:pt x="403" y="557"/>
                  </a:lnTo>
                  <a:lnTo>
                    <a:pt x="390" y="562"/>
                  </a:lnTo>
                  <a:lnTo>
                    <a:pt x="377" y="566"/>
                  </a:lnTo>
                  <a:lnTo>
                    <a:pt x="363" y="570"/>
                  </a:lnTo>
                  <a:lnTo>
                    <a:pt x="349" y="573"/>
                  </a:lnTo>
                  <a:lnTo>
                    <a:pt x="335" y="576"/>
                  </a:lnTo>
                  <a:lnTo>
                    <a:pt x="320" y="578"/>
                  </a:lnTo>
                  <a:lnTo>
                    <a:pt x="305" y="579"/>
                  </a:lnTo>
                  <a:lnTo>
                    <a:pt x="291" y="579"/>
                  </a:lnTo>
                  <a:lnTo>
                    <a:pt x="275" y="579"/>
                  </a:lnTo>
                  <a:lnTo>
                    <a:pt x="260" y="578"/>
                  </a:lnTo>
                  <a:lnTo>
                    <a:pt x="246" y="576"/>
                  </a:lnTo>
                  <a:lnTo>
                    <a:pt x="231" y="573"/>
                  </a:lnTo>
                  <a:lnTo>
                    <a:pt x="217" y="570"/>
                  </a:lnTo>
                  <a:lnTo>
                    <a:pt x="204" y="566"/>
                  </a:lnTo>
                  <a:lnTo>
                    <a:pt x="190" y="562"/>
                  </a:lnTo>
                  <a:lnTo>
                    <a:pt x="177" y="557"/>
                  </a:lnTo>
                  <a:lnTo>
                    <a:pt x="164" y="551"/>
                  </a:lnTo>
                  <a:lnTo>
                    <a:pt x="152" y="544"/>
                  </a:lnTo>
                  <a:lnTo>
                    <a:pt x="140" y="538"/>
                  </a:lnTo>
                  <a:lnTo>
                    <a:pt x="128" y="530"/>
                  </a:lnTo>
                  <a:lnTo>
                    <a:pt x="117" y="522"/>
                  </a:lnTo>
                  <a:lnTo>
                    <a:pt x="106" y="513"/>
                  </a:lnTo>
                  <a:lnTo>
                    <a:pt x="95" y="504"/>
                  </a:lnTo>
                  <a:lnTo>
                    <a:pt x="85" y="495"/>
                  </a:lnTo>
                  <a:lnTo>
                    <a:pt x="76" y="485"/>
                  </a:lnTo>
                  <a:lnTo>
                    <a:pt x="66" y="474"/>
                  </a:lnTo>
                  <a:lnTo>
                    <a:pt x="58" y="463"/>
                  </a:lnTo>
                  <a:lnTo>
                    <a:pt x="50" y="452"/>
                  </a:lnTo>
                  <a:lnTo>
                    <a:pt x="42" y="440"/>
                  </a:lnTo>
                  <a:lnTo>
                    <a:pt x="35" y="428"/>
                  </a:lnTo>
                  <a:lnTo>
                    <a:pt x="29" y="416"/>
                  </a:lnTo>
                  <a:lnTo>
                    <a:pt x="23" y="403"/>
                  </a:lnTo>
                  <a:lnTo>
                    <a:pt x="18" y="390"/>
                  </a:lnTo>
                  <a:lnTo>
                    <a:pt x="13" y="376"/>
                  </a:lnTo>
                  <a:lnTo>
                    <a:pt x="10" y="362"/>
                  </a:lnTo>
                  <a:lnTo>
                    <a:pt x="6" y="348"/>
                  </a:lnTo>
                  <a:lnTo>
                    <a:pt x="4" y="334"/>
                  </a:lnTo>
                  <a:lnTo>
                    <a:pt x="2" y="320"/>
                  </a:lnTo>
                  <a:lnTo>
                    <a:pt x="1" y="305"/>
                  </a:lnTo>
                  <a:lnTo>
                    <a:pt x="0" y="289"/>
                  </a:lnTo>
                  <a:close/>
                  <a:moveTo>
                    <a:pt x="2" y="289"/>
                  </a:moveTo>
                  <a:lnTo>
                    <a:pt x="2" y="274"/>
                  </a:lnTo>
                  <a:lnTo>
                    <a:pt x="3" y="260"/>
                  </a:lnTo>
                  <a:lnTo>
                    <a:pt x="5" y="245"/>
                  </a:lnTo>
                  <a:lnTo>
                    <a:pt x="8" y="231"/>
                  </a:lnTo>
                  <a:lnTo>
                    <a:pt x="11" y="217"/>
                  </a:lnTo>
                  <a:lnTo>
                    <a:pt x="15" y="204"/>
                  </a:lnTo>
                  <a:lnTo>
                    <a:pt x="19" y="190"/>
                  </a:lnTo>
                  <a:lnTo>
                    <a:pt x="22" y="184"/>
                  </a:lnTo>
                  <a:lnTo>
                    <a:pt x="24" y="177"/>
                  </a:lnTo>
                  <a:lnTo>
                    <a:pt x="30" y="164"/>
                  </a:lnTo>
                  <a:lnTo>
                    <a:pt x="37" y="152"/>
                  </a:lnTo>
                  <a:lnTo>
                    <a:pt x="43" y="140"/>
                  </a:lnTo>
                  <a:lnTo>
                    <a:pt x="51" y="128"/>
                  </a:lnTo>
                  <a:lnTo>
                    <a:pt x="59" y="117"/>
                  </a:lnTo>
                  <a:lnTo>
                    <a:pt x="68" y="106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7" y="59"/>
                  </a:lnTo>
                  <a:lnTo>
                    <a:pt x="129" y="51"/>
                  </a:lnTo>
                  <a:lnTo>
                    <a:pt x="140" y="43"/>
                  </a:lnTo>
                  <a:lnTo>
                    <a:pt x="152" y="36"/>
                  </a:lnTo>
                  <a:lnTo>
                    <a:pt x="165" y="30"/>
                  </a:lnTo>
                  <a:lnTo>
                    <a:pt x="178" y="24"/>
                  </a:lnTo>
                  <a:lnTo>
                    <a:pt x="191" y="19"/>
                  </a:lnTo>
                  <a:lnTo>
                    <a:pt x="204" y="14"/>
                  </a:lnTo>
                  <a:lnTo>
                    <a:pt x="218" y="11"/>
                  </a:lnTo>
                  <a:lnTo>
                    <a:pt x="232" y="7"/>
                  </a:lnTo>
                  <a:lnTo>
                    <a:pt x="246" y="5"/>
                  </a:lnTo>
                  <a:lnTo>
                    <a:pt x="260" y="3"/>
                  </a:lnTo>
                  <a:lnTo>
                    <a:pt x="275" y="2"/>
                  </a:lnTo>
                  <a:lnTo>
                    <a:pt x="291" y="2"/>
                  </a:lnTo>
                  <a:lnTo>
                    <a:pt x="305" y="2"/>
                  </a:lnTo>
                  <a:lnTo>
                    <a:pt x="320" y="3"/>
                  </a:lnTo>
                  <a:lnTo>
                    <a:pt x="334" y="5"/>
                  </a:lnTo>
                  <a:lnTo>
                    <a:pt x="349" y="7"/>
                  </a:lnTo>
                  <a:lnTo>
                    <a:pt x="362" y="11"/>
                  </a:lnTo>
                  <a:lnTo>
                    <a:pt x="376" y="14"/>
                  </a:lnTo>
                  <a:lnTo>
                    <a:pt x="389" y="19"/>
                  </a:lnTo>
                  <a:lnTo>
                    <a:pt x="396" y="21"/>
                  </a:lnTo>
                  <a:lnTo>
                    <a:pt x="403" y="24"/>
                  </a:lnTo>
                  <a:lnTo>
                    <a:pt x="415" y="30"/>
                  </a:lnTo>
                  <a:lnTo>
                    <a:pt x="428" y="36"/>
                  </a:lnTo>
                  <a:lnTo>
                    <a:pt x="440" y="43"/>
                  </a:lnTo>
                  <a:lnTo>
                    <a:pt x="451" y="51"/>
                  </a:lnTo>
                  <a:lnTo>
                    <a:pt x="463" y="59"/>
                  </a:lnTo>
                  <a:lnTo>
                    <a:pt x="474" y="67"/>
                  </a:lnTo>
                  <a:lnTo>
                    <a:pt x="484" y="76"/>
                  </a:lnTo>
                  <a:lnTo>
                    <a:pt x="494" y="86"/>
                  </a:lnTo>
                  <a:lnTo>
                    <a:pt x="504" y="96"/>
                  </a:lnTo>
                  <a:lnTo>
                    <a:pt x="513" y="106"/>
                  </a:lnTo>
                  <a:lnTo>
                    <a:pt x="521" y="117"/>
                  </a:lnTo>
                  <a:lnTo>
                    <a:pt x="529" y="128"/>
                  </a:lnTo>
                  <a:lnTo>
                    <a:pt x="537" y="140"/>
                  </a:lnTo>
                  <a:lnTo>
                    <a:pt x="544" y="152"/>
                  </a:lnTo>
                  <a:lnTo>
                    <a:pt x="550" y="164"/>
                  </a:lnTo>
                  <a:lnTo>
                    <a:pt x="556" y="177"/>
                  </a:lnTo>
                  <a:lnTo>
                    <a:pt x="561" y="190"/>
                  </a:lnTo>
                  <a:lnTo>
                    <a:pt x="565" y="204"/>
                  </a:lnTo>
                  <a:lnTo>
                    <a:pt x="569" y="217"/>
                  </a:lnTo>
                  <a:lnTo>
                    <a:pt x="572" y="231"/>
                  </a:lnTo>
                  <a:lnTo>
                    <a:pt x="575" y="245"/>
                  </a:lnTo>
                  <a:lnTo>
                    <a:pt x="577" y="260"/>
                  </a:lnTo>
                  <a:lnTo>
                    <a:pt x="578" y="274"/>
                  </a:lnTo>
                  <a:lnTo>
                    <a:pt x="578" y="289"/>
                  </a:lnTo>
                  <a:lnTo>
                    <a:pt x="578" y="305"/>
                  </a:lnTo>
                  <a:lnTo>
                    <a:pt x="577" y="320"/>
                  </a:lnTo>
                  <a:lnTo>
                    <a:pt x="575" y="334"/>
                  </a:lnTo>
                  <a:lnTo>
                    <a:pt x="572" y="348"/>
                  </a:lnTo>
                  <a:lnTo>
                    <a:pt x="569" y="362"/>
                  </a:lnTo>
                  <a:lnTo>
                    <a:pt x="565" y="376"/>
                  </a:lnTo>
                  <a:lnTo>
                    <a:pt x="561" y="389"/>
                  </a:lnTo>
                  <a:lnTo>
                    <a:pt x="558" y="396"/>
                  </a:lnTo>
                  <a:lnTo>
                    <a:pt x="556" y="402"/>
                  </a:lnTo>
                  <a:lnTo>
                    <a:pt x="550" y="415"/>
                  </a:lnTo>
                  <a:lnTo>
                    <a:pt x="544" y="427"/>
                  </a:lnTo>
                  <a:lnTo>
                    <a:pt x="537" y="439"/>
                  </a:lnTo>
                  <a:lnTo>
                    <a:pt x="529" y="451"/>
                  </a:lnTo>
                  <a:lnTo>
                    <a:pt x="521" y="462"/>
                  </a:lnTo>
                  <a:lnTo>
                    <a:pt x="513" y="473"/>
                  </a:lnTo>
                  <a:lnTo>
                    <a:pt x="504" y="484"/>
                  </a:lnTo>
                  <a:lnTo>
                    <a:pt x="494" y="494"/>
                  </a:lnTo>
                  <a:lnTo>
                    <a:pt x="484" y="503"/>
                  </a:lnTo>
                  <a:lnTo>
                    <a:pt x="474" y="512"/>
                  </a:lnTo>
                  <a:lnTo>
                    <a:pt x="463" y="521"/>
                  </a:lnTo>
                  <a:lnTo>
                    <a:pt x="451" y="529"/>
                  </a:lnTo>
                  <a:lnTo>
                    <a:pt x="440" y="536"/>
                  </a:lnTo>
                  <a:lnTo>
                    <a:pt x="428" y="543"/>
                  </a:lnTo>
                  <a:lnTo>
                    <a:pt x="415" y="550"/>
                  </a:lnTo>
                  <a:lnTo>
                    <a:pt x="403" y="555"/>
                  </a:lnTo>
                  <a:lnTo>
                    <a:pt x="389" y="560"/>
                  </a:lnTo>
                  <a:lnTo>
                    <a:pt x="376" y="565"/>
                  </a:lnTo>
                  <a:lnTo>
                    <a:pt x="362" y="569"/>
                  </a:lnTo>
                  <a:lnTo>
                    <a:pt x="349" y="572"/>
                  </a:lnTo>
                  <a:lnTo>
                    <a:pt x="334" y="575"/>
                  </a:lnTo>
                  <a:lnTo>
                    <a:pt x="320" y="576"/>
                  </a:lnTo>
                  <a:lnTo>
                    <a:pt x="305" y="578"/>
                  </a:lnTo>
                  <a:lnTo>
                    <a:pt x="291" y="578"/>
                  </a:lnTo>
                  <a:lnTo>
                    <a:pt x="275" y="578"/>
                  </a:lnTo>
                  <a:lnTo>
                    <a:pt x="260" y="576"/>
                  </a:lnTo>
                  <a:lnTo>
                    <a:pt x="246" y="575"/>
                  </a:lnTo>
                  <a:lnTo>
                    <a:pt x="232" y="572"/>
                  </a:lnTo>
                  <a:lnTo>
                    <a:pt x="218" y="569"/>
                  </a:lnTo>
                  <a:lnTo>
                    <a:pt x="204" y="565"/>
                  </a:lnTo>
                  <a:lnTo>
                    <a:pt x="191" y="560"/>
                  </a:lnTo>
                  <a:lnTo>
                    <a:pt x="184" y="558"/>
                  </a:lnTo>
                  <a:lnTo>
                    <a:pt x="178" y="555"/>
                  </a:lnTo>
                  <a:lnTo>
                    <a:pt x="165" y="550"/>
                  </a:lnTo>
                  <a:lnTo>
                    <a:pt x="152" y="543"/>
                  </a:lnTo>
                  <a:lnTo>
                    <a:pt x="140" y="536"/>
                  </a:lnTo>
                  <a:lnTo>
                    <a:pt x="129" y="529"/>
                  </a:lnTo>
                  <a:lnTo>
                    <a:pt x="117" y="521"/>
                  </a:lnTo>
                  <a:lnTo>
                    <a:pt x="107" y="512"/>
                  </a:lnTo>
                  <a:lnTo>
                    <a:pt x="96" y="503"/>
                  </a:lnTo>
                  <a:lnTo>
                    <a:pt x="86" y="494"/>
                  </a:lnTo>
                  <a:lnTo>
                    <a:pt x="77" y="484"/>
                  </a:lnTo>
                  <a:lnTo>
                    <a:pt x="68" y="473"/>
                  </a:lnTo>
                  <a:lnTo>
                    <a:pt x="59" y="462"/>
                  </a:lnTo>
                  <a:lnTo>
                    <a:pt x="51" y="451"/>
                  </a:lnTo>
                  <a:lnTo>
                    <a:pt x="43" y="439"/>
                  </a:lnTo>
                  <a:lnTo>
                    <a:pt x="37" y="427"/>
                  </a:lnTo>
                  <a:lnTo>
                    <a:pt x="30" y="415"/>
                  </a:lnTo>
                  <a:lnTo>
                    <a:pt x="24" y="402"/>
                  </a:lnTo>
                  <a:lnTo>
                    <a:pt x="19" y="389"/>
                  </a:lnTo>
                  <a:lnTo>
                    <a:pt x="15" y="376"/>
                  </a:lnTo>
                  <a:lnTo>
                    <a:pt x="11" y="362"/>
                  </a:lnTo>
                  <a:lnTo>
                    <a:pt x="8" y="348"/>
                  </a:lnTo>
                  <a:lnTo>
                    <a:pt x="5" y="334"/>
                  </a:lnTo>
                  <a:lnTo>
                    <a:pt x="3" y="320"/>
                  </a:lnTo>
                  <a:lnTo>
                    <a:pt x="2" y="305"/>
                  </a:lnTo>
                  <a:lnTo>
                    <a:pt x="2" y="2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1" name="Freeform 316"/>
            <p:cNvSpPr>
              <a:spLocks noEditPoints="1"/>
            </p:cNvSpPr>
            <p:nvPr/>
          </p:nvSpPr>
          <p:spPr bwMode="auto">
            <a:xfrm>
              <a:off x="2609" y="2097"/>
              <a:ext cx="510" cy="510"/>
            </a:xfrm>
            <a:custGeom>
              <a:avLst/>
              <a:gdLst>
                <a:gd name="T0" fmla="*/ 4 w 576"/>
                <a:gd name="T1" fmla="*/ 159 h 576"/>
                <a:gd name="T2" fmla="*/ 15 w 576"/>
                <a:gd name="T3" fmla="*/ 121 h 576"/>
                <a:gd name="T4" fmla="*/ 39 w 576"/>
                <a:gd name="T5" fmla="*/ 80 h 576"/>
                <a:gd name="T6" fmla="*/ 73 w 576"/>
                <a:gd name="T7" fmla="*/ 45 h 576"/>
                <a:gd name="T8" fmla="*/ 113 w 576"/>
                <a:gd name="T9" fmla="*/ 19 h 576"/>
                <a:gd name="T10" fmla="*/ 160 w 576"/>
                <a:gd name="T11" fmla="*/ 4 h 576"/>
                <a:gd name="T12" fmla="*/ 210 w 576"/>
                <a:gd name="T13" fmla="*/ 0 h 576"/>
                <a:gd name="T14" fmla="*/ 259 w 576"/>
                <a:gd name="T15" fmla="*/ 9 h 576"/>
                <a:gd name="T16" fmla="*/ 296 w 576"/>
                <a:gd name="T17" fmla="*/ 24 h 576"/>
                <a:gd name="T18" fmla="*/ 335 w 576"/>
                <a:gd name="T19" fmla="*/ 51 h 576"/>
                <a:gd name="T20" fmla="*/ 366 w 576"/>
                <a:gd name="T21" fmla="*/ 88 h 576"/>
                <a:gd name="T22" fmla="*/ 388 w 576"/>
                <a:gd name="T23" fmla="*/ 130 h 576"/>
                <a:gd name="T24" fmla="*/ 399 w 576"/>
                <a:gd name="T25" fmla="*/ 179 h 576"/>
                <a:gd name="T26" fmla="*/ 398 w 576"/>
                <a:gd name="T27" fmla="*/ 230 h 576"/>
                <a:gd name="T28" fmla="*/ 386 w 576"/>
                <a:gd name="T29" fmla="*/ 274 h 576"/>
                <a:gd name="T30" fmla="*/ 366 w 576"/>
                <a:gd name="T31" fmla="*/ 312 h 576"/>
                <a:gd name="T32" fmla="*/ 335 w 576"/>
                <a:gd name="T33" fmla="*/ 348 h 576"/>
                <a:gd name="T34" fmla="*/ 296 w 576"/>
                <a:gd name="T35" fmla="*/ 375 h 576"/>
                <a:gd name="T36" fmla="*/ 250 w 576"/>
                <a:gd name="T37" fmla="*/ 393 h 576"/>
                <a:gd name="T38" fmla="*/ 201 w 576"/>
                <a:gd name="T39" fmla="*/ 400 h 576"/>
                <a:gd name="T40" fmla="*/ 150 w 576"/>
                <a:gd name="T41" fmla="*/ 393 h 576"/>
                <a:gd name="T42" fmla="*/ 113 w 576"/>
                <a:gd name="T43" fmla="*/ 380 h 576"/>
                <a:gd name="T44" fmla="*/ 73 w 576"/>
                <a:gd name="T45" fmla="*/ 354 h 576"/>
                <a:gd name="T46" fmla="*/ 39 w 576"/>
                <a:gd name="T47" fmla="*/ 319 h 576"/>
                <a:gd name="T48" fmla="*/ 15 w 576"/>
                <a:gd name="T49" fmla="*/ 277 h 576"/>
                <a:gd name="T50" fmla="*/ 3 w 576"/>
                <a:gd name="T51" fmla="*/ 230 h 576"/>
                <a:gd name="T52" fmla="*/ 2 w 576"/>
                <a:gd name="T53" fmla="*/ 189 h 576"/>
                <a:gd name="T54" fmla="*/ 10 w 576"/>
                <a:gd name="T55" fmla="*/ 140 h 576"/>
                <a:gd name="T56" fmla="*/ 25 w 576"/>
                <a:gd name="T57" fmla="*/ 105 h 576"/>
                <a:gd name="T58" fmla="*/ 52 w 576"/>
                <a:gd name="T59" fmla="*/ 66 h 576"/>
                <a:gd name="T60" fmla="*/ 88 w 576"/>
                <a:gd name="T61" fmla="*/ 35 h 576"/>
                <a:gd name="T62" fmla="*/ 131 w 576"/>
                <a:gd name="T63" fmla="*/ 12 h 576"/>
                <a:gd name="T64" fmla="*/ 179 w 576"/>
                <a:gd name="T65" fmla="*/ 2 h 576"/>
                <a:gd name="T66" fmla="*/ 230 w 576"/>
                <a:gd name="T67" fmla="*/ 4 h 576"/>
                <a:gd name="T68" fmla="*/ 274 w 576"/>
                <a:gd name="T69" fmla="*/ 15 h 576"/>
                <a:gd name="T70" fmla="*/ 312 w 576"/>
                <a:gd name="T71" fmla="*/ 35 h 576"/>
                <a:gd name="T72" fmla="*/ 347 w 576"/>
                <a:gd name="T73" fmla="*/ 66 h 576"/>
                <a:gd name="T74" fmla="*/ 375 w 576"/>
                <a:gd name="T75" fmla="*/ 105 h 576"/>
                <a:gd name="T76" fmla="*/ 393 w 576"/>
                <a:gd name="T77" fmla="*/ 150 h 576"/>
                <a:gd name="T78" fmla="*/ 399 w 576"/>
                <a:gd name="T79" fmla="*/ 199 h 576"/>
                <a:gd name="T80" fmla="*/ 393 w 576"/>
                <a:gd name="T81" fmla="*/ 250 h 576"/>
                <a:gd name="T82" fmla="*/ 380 w 576"/>
                <a:gd name="T83" fmla="*/ 286 h 576"/>
                <a:gd name="T84" fmla="*/ 353 w 576"/>
                <a:gd name="T85" fmla="*/ 326 h 576"/>
                <a:gd name="T86" fmla="*/ 319 w 576"/>
                <a:gd name="T87" fmla="*/ 359 h 576"/>
                <a:gd name="T88" fmla="*/ 277 w 576"/>
                <a:gd name="T89" fmla="*/ 383 h 576"/>
                <a:gd name="T90" fmla="*/ 230 w 576"/>
                <a:gd name="T91" fmla="*/ 397 h 576"/>
                <a:gd name="T92" fmla="*/ 179 w 576"/>
                <a:gd name="T93" fmla="*/ 398 h 576"/>
                <a:gd name="T94" fmla="*/ 131 w 576"/>
                <a:gd name="T95" fmla="*/ 387 h 576"/>
                <a:gd name="T96" fmla="*/ 97 w 576"/>
                <a:gd name="T97" fmla="*/ 370 h 576"/>
                <a:gd name="T98" fmla="*/ 58 w 576"/>
                <a:gd name="T99" fmla="*/ 341 h 576"/>
                <a:gd name="T100" fmla="*/ 30 w 576"/>
                <a:gd name="T101" fmla="*/ 304 h 576"/>
                <a:gd name="T102" fmla="*/ 10 w 576"/>
                <a:gd name="T103" fmla="*/ 259 h 576"/>
                <a:gd name="T104" fmla="*/ 2 w 576"/>
                <a:gd name="T105" fmla="*/ 210 h 5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576"/>
                <a:gd name="T161" fmla="*/ 576 w 576"/>
                <a:gd name="T162" fmla="*/ 576 h 5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576">
                  <a:moveTo>
                    <a:pt x="0" y="287"/>
                  </a:moveTo>
                  <a:lnTo>
                    <a:pt x="0" y="272"/>
                  </a:lnTo>
                  <a:lnTo>
                    <a:pt x="1" y="258"/>
                  </a:lnTo>
                  <a:lnTo>
                    <a:pt x="3" y="243"/>
                  </a:lnTo>
                  <a:lnTo>
                    <a:pt x="6" y="229"/>
                  </a:lnTo>
                  <a:lnTo>
                    <a:pt x="9" y="215"/>
                  </a:lnTo>
                  <a:lnTo>
                    <a:pt x="13" y="202"/>
                  </a:lnTo>
                  <a:lnTo>
                    <a:pt x="17" y="188"/>
                  </a:lnTo>
                  <a:lnTo>
                    <a:pt x="20" y="182"/>
                  </a:lnTo>
                  <a:lnTo>
                    <a:pt x="22" y="175"/>
                  </a:lnTo>
                  <a:lnTo>
                    <a:pt x="28" y="162"/>
                  </a:lnTo>
                  <a:lnTo>
                    <a:pt x="35" y="150"/>
                  </a:lnTo>
                  <a:lnTo>
                    <a:pt x="41" y="138"/>
                  </a:lnTo>
                  <a:lnTo>
                    <a:pt x="49" y="126"/>
                  </a:lnTo>
                  <a:lnTo>
                    <a:pt x="57" y="115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5" y="65"/>
                  </a:lnTo>
                  <a:lnTo>
                    <a:pt x="115" y="57"/>
                  </a:lnTo>
                  <a:lnTo>
                    <a:pt x="127" y="49"/>
                  </a:lnTo>
                  <a:lnTo>
                    <a:pt x="138" y="41"/>
                  </a:lnTo>
                  <a:lnTo>
                    <a:pt x="150" y="34"/>
                  </a:lnTo>
                  <a:lnTo>
                    <a:pt x="163" y="28"/>
                  </a:lnTo>
                  <a:lnTo>
                    <a:pt x="176" y="22"/>
                  </a:lnTo>
                  <a:lnTo>
                    <a:pt x="189" y="17"/>
                  </a:lnTo>
                  <a:lnTo>
                    <a:pt x="202" y="12"/>
                  </a:lnTo>
                  <a:lnTo>
                    <a:pt x="216" y="9"/>
                  </a:lnTo>
                  <a:lnTo>
                    <a:pt x="230" y="5"/>
                  </a:lnTo>
                  <a:lnTo>
                    <a:pt x="244" y="3"/>
                  </a:lnTo>
                  <a:lnTo>
                    <a:pt x="258" y="1"/>
                  </a:lnTo>
                  <a:lnTo>
                    <a:pt x="273" y="0"/>
                  </a:lnTo>
                  <a:lnTo>
                    <a:pt x="289" y="0"/>
                  </a:lnTo>
                  <a:lnTo>
                    <a:pt x="303" y="0"/>
                  </a:lnTo>
                  <a:lnTo>
                    <a:pt x="318" y="1"/>
                  </a:lnTo>
                  <a:lnTo>
                    <a:pt x="332" y="3"/>
                  </a:lnTo>
                  <a:lnTo>
                    <a:pt x="347" y="5"/>
                  </a:lnTo>
                  <a:lnTo>
                    <a:pt x="360" y="9"/>
                  </a:lnTo>
                  <a:lnTo>
                    <a:pt x="374" y="12"/>
                  </a:lnTo>
                  <a:lnTo>
                    <a:pt x="387" y="17"/>
                  </a:lnTo>
                  <a:lnTo>
                    <a:pt x="394" y="19"/>
                  </a:lnTo>
                  <a:lnTo>
                    <a:pt x="401" y="22"/>
                  </a:lnTo>
                  <a:lnTo>
                    <a:pt x="413" y="28"/>
                  </a:lnTo>
                  <a:lnTo>
                    <a:pt x="426" y="34"/>
                  </a:lnTo>
                  <a:lnTo>
                    <a:pt x="438" y="41"/>
                  </a:lnTo>
                  <a:lnTo>
                    <a:pt x="449" y="49"/>
                  </a:lnTo>
                  <a:lnTo>
                    <a:pt x="461" y="57"/>
                  </a:lnTo>
                  <a:lnTo>
                    <a:pt x="472" y="65"/>
                  </a:lnTo>
                  <a:lnTo>
                    <a:pt x="482" y="74"/>
                  </a:lnTo>
                  <a:lnTo>
                    <a:pt x="492" y="84"/>
                  </a:lnTo>
                  <a:lnTo>
                    <a:pt x="502" y="94"/>
                  </a:lnTo>
                  <a:lnTo>
                    <a:pt x="511" y="104"/>
                  </a:lnTo>
                  <a:lnTo>
                    <a:pt x="519" y="115"/>
                  </a:lnTo>
                  <a:lnTo>
                    <a:pt x="527" y="126"/>
                  </a:lnTo>
                  <a:lnTo>
                    <a:pt x="535" y="138"/>
                  </a:lnTo>
                  <a:lnTo>
                    <a:pt x="542" y="150"/>
                  </a:lnTo>
                  <a:lnTo>
                    <a:pt x="548" y="162"/>
                  </a:lnTo>
                  <a:lnTo>
                    <a:pt x="554" y="175"/>
                  </a:lnTo>
                  <a:lnTo>
                    <a:pt x="559" y="188"/>
                  </a:lnTo>
                  <a:lnTo>
                    <a:pt x="563" y="202"/>
                  </a:lnTo>
                  <a:lnTo>
                    <a:pt x="567" y="215"/>
                  </a:lnTo>
                  <a:lnTo>
                    <a:pt x="570" y="229"/>
                  </a:lnTo>
                  <a:lnTo>
                    <a:pt x="573" y="243"/>
                  </a:lnTo>
                  <a:lnTo>
                    <a:pt x="575" y="258"/>
                  </a:lnTo>
                  <a:lnTo>
                    <a:pt x="576" y="272"/>
                  </a:lnTo>
                  <a:lnTo>
                    <a:pt x="576" y="287"/>
                  </a:lnTo>
                  <a:lnTo>
                    <a:pt x="576" y="303"/>
                  </a:lnTo>
                  <a:lnTo>
                    <a:pt x="575" y="318"/>
                  </a:lnTo>
                  <a:lnTo>
                    <a:pt x="573" y="332"/>
                  </a:lnTo>
                  <a:lnTo>
                    <a:pt x="570" y="346"/>
                  </a:lnTo>
                  <a:lnTo>
                    <a:pt x="567" y="360"/>
                  </a:lnTo>
                  <a:lnTo>
                    <a:pt x="563" y="374"/>
                  </a:lnTo>
                  <a:lnTo>
                    <a:pt x="559" y="387"/>
                  </a:lnTo>
                  <a:lnTo>
                    <a:pt x="556" y="394"/>
                  </a:lnTo>
                  <a:lnTo>
                    <a:pt x="554" y="400"/>
                  </a:lnTo>
                  <a:lnTo>
                    <a:pt x="548" y="413"/>
                  </a:lnTo>
                  <a:lnTo>
                    <a:pt x="542" y="425"/>
                  </a:lnTo>
                  <a:lnTo>
                    <a:pt x="535" y="437"/>
                  </a:lnTo>
                  <a:lnTo>
                    <a:pt x="527" y="449"/>
                  </a:lnTo>
                  <a:lnTo>
                    <a:pt x="519" y="460"/>
                  </a:lnTo>
                  <a:lnTo>
                    <a:pt x="511" y="471"/>
                  </a:lnTo>
                  <a:lnTo>
                    <a:pt x="502" y="482"/>
                  </a:lnTo>
                  <a:lnTo>
                    <a:pt x="492" y="492"/>
                  </a:lnTo>
                  <a:lnTo>
                    <a:pt x="482" y="501"/>
                  </a:lnTo>
                  <a:lnTo>
                    <a:pt x="472" y="510"/>
                  </a:lnTo>
                  <a:lnTo>
                    <a:pt x="461" y="519"/>
                  </a:lnTo>
                  <a:lnTo>
                    <a:pt x="449" y="527"/>
                  </a:lnTo>
                  <a:lnTo>
                    <a:pt x="438" y="534"/>
                  </a:lnTo>
                  <a:lnTo>
                    <a:pt x="426" y="541"/>
                  </a:lnTo>
                  <a:lnTo>
                    <a:pt x="413" y="548"/>
                  </a:lnTo>
                  <a:lnTo>
                    <a:pt x="401" y="553"/>
                  </a:lnTo>
                  <a:lnTo>
                    <a:pt x="387" y="558"/>
                  </a:lnTo>
                  <a:lnTo>
                    <a:pt x="374" y="563"/>
                  </a:lnTo>
                  <a:lnTo>
                    <a:pt x="360" y="567"/>
                  </a:lnTo>
                  <a:lnTo>
                    <a:pt x="347" y="570"/>
                  </a:lnTo>
                  <a:lnTo>
                    <a:pt x="332" y="573"/>
                  </a:lnTo>
                  <a:lnTo>
                    <a:pt x="318" y="574"/>
                  </a:lnTo>
                  <a:lnTo>
                    <a:pt x="303" y="576"/>
                  </a:lnTo>
                  <a:lnTo>
                    <a:pt x="289" y="576"/>
                  </a:lnTo>
                  <a:lnTo>
                    <a:pt x="273" y="576"/>
                  </a:lnTo>
                  <a:lnTo>
                    <a:pt x="258" y="574"/>
                  </a:lnTo>
                  <a:lnTo>
                    <a:pt x="244" y="573"/>
                  </a:lnTo>
                  <a:lnTo>
                    <a:pt x="230" y="570"/>
                  </a:lnTo>
                  <a:lnTo>
                    <a:pt x="216" y="567"/>
                  </a:lnTo>
                  <a:lnTo>
                    <a:pt x="202" y="563"/>
                  </a:lnTo>
                  <a:lnTo>
                    <a:pt x="189" y="558"/>
                  </a:lnTo>
                  <a:lnTo>
                    <a:pt x="182" y="556"/>
                  </a:lnTo>
                  <a:lnTo>
                    <a:pt x="176" y="553"/>
                  </a:lnTo>
                  <a:lnTo>
                    <a:pt x="163" y="548"/>
                  </a:lnTo>
                  <a:lnTo>
                    <a:pt x="150" y="541"/>
                  </a:lnTo>
                  <a:lnTo>
                    <a:pt x="138" y="534"/>
                  </a:lnTo>
                  <a:lnTo>
                    <a:pt x="127" y="527"/>
                  </a:lnTo>
                  <a:lnTo>
                    <a:pt x="115" y="519"/>
                  </a:lnTo>
                  <a:lnTo>
                    <a:pt x="105" y="510"/>
                  </a:lnTo>
                  <a:lnTo>
                    <a:pt x="94" y="501"/>
                  </a:lnTo>
                  <a:lnTo>
                    <a:pt x="84" y="492"/>
                  </a:lnTo>
                  <a:lnTo>
                    <a:pt x="75" y="482"/>
                  </a:lnTo>
                  <a:lnTo>
                    <a:pt x="66" y="471"/>
                  </a:lnTo>
                  <a:lnTo>
                    <a:pt x="57" y="460"/>
                  </a:lnTo>
                  <a:lnTo>
                    <a:pt x="49" y="449"/>
                  </a:lnTo>
                  <a:lnTo>
                    <a:pt x="41" y="437"/>
                  </a:lnTo>
                  <a:lnTo>
                    <a:pt x="35" y="425"/>
                  </a:lnTo>
                  <a:lnTo>
                    <a:pt x="28" y="413"/>
                  </a:lnTo>
                  <a:lnTo>
                    <a:pt x="22" y="400"/>
                  </a:lnTo>
                  <a:lnTo>
                    <a:pt x="17" y="387"/>
                  </a:lnTo>
                  <a:lnTo>
                    <a:pt x="13" y="374"/>
                  </a:lnTo>
                  <a:lnTo>
                    <a:pt x="9" y="360"/>
                  </a:lnTo>
                  <a:lnTo>
                    <a:pt x="6" y="346"/>
                  </a:lnTo>
                  <a:lnTo>
                    <a:pt x="3" y="332"/>
                  </a:lnTo>
                  <a:lnTo>
                    <a:pt x="1" y="318"/>
                  </a:lnTo>
                  <a:lnTo>
                    <a:pt x="0" y="303"/>
                  </a:lnTo>
                  <a:lnTo>
                    <a:pt x="0" y="287"/>
                  </a:lnTo>
                  <a:close/>
                  <a:moveTo>
                    <a:pt x="1" y="287"/>
                  </a:moveTo>
                  <a:lnTo>
                    <a:pt x="2" y="272"/>
                  </a:lnTo>
                  <a:lnTo>
                    <a:pt x="3" y="258"/>
                  </a:lnTo>
                  <a:lnTo>
                    <a:pt x="5" y="244"/>
                  </a:lnTo>
                  <a:lnTo>
                    <a:pt x="7" y="230"/>
                  </a:lnTo>
                  <a:lnTo>
                    <a:pt x="10" y="216"/>
                  </a:lnTo>
                  <a:lnTo>
                    <a:pt x="14" y="202"/>
                  </a:lnTo>
                  <a:lnTo>
                    <a:pt x="19" y="189"/>
                  </a:lnTo>
                  <a:lnTo>
                    <a:pt x="21" y="182"/>
                  </a:lnTo>
                  <a:lnTo>
                    <a:pt x="24" y="176"/>
                  </a:lnTo>
                  <a:lnTo>
                    <a:pt x="29" y="163"/>
                  </a:lnTo>
                  <a:lnTo>
                    <a:pt x="36" y="151"/>
                  </a:lnTo>
                  <a:lnTo>
                    <a:pt x="43" y="139"/>
                  </a:lnTo>
                  <a:lnTo>
                    <a:pt x="50" y="127"/>
                  </a:lnTo>
                  <a:lnTo>
                    <a:pt x="58" y="116"/>
                  </a:lnTo>
                  <a:lnTo>
                    <a:pt x="67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5" y="66"/>
                  </a:lnTo>
                  <a:lnTo>
                    <a:pt x="116" y="58"/>
                  </a:lnTo>
                  <a:lnTo>
                    <a:pt x="127" y="50"/>
                  </a:lnTo>
                  <a:lnTo>
                    <a:pt x="139" y="42"/>
                  </a:lnTo>
                  <a:lnTo>
                    <a:pt x="151" y="35"/>
                  </a:lnTo>
                  <a:lnTo>
                    <a:pt x="163" y="29"/>
                  </a:lnTo>
                  <a:lnTo>
                    <a:pt x="176" y="23"/>
                  </a:lnTo>
                  <a:lnTo>
                    <a:pt x="189" y="18"/>
                  </a:lnTo>
                  <a:lnTo>
                    <a:pt x="202" y="14"/>
                  </a:lnTo>
                  <a:lnTo>
                    <a:pt x="216" y="10"/>
                  </a:lnTo>
                  <a:lnTo>
                    <a:pt x="230" y="7"/>
                  </a:lnTo>
                  <a:lnTo>
                    <a:pt x="244" y="4"/>
                  </a:lnTo>
                  <a:lnTo>
                    <a:pt x="258" y="2"/>
                  </a:lnTo>
                  <a:lnTo>
                    <a:pt x="273" y="1"/>
                  </a:lnTo>
                  <a:lnTo>
                    <a:pt x="289" y="1"/>
                  </a:lnTo>
                  <a:lnTo>
                    <a:pt x="303" y="1"/>
                  </a:lnTo>
                  <a:lnTo>
                    <a:pt x="318" y="2"/>
                  </a:lnTo>
                  <a:lnTo>
                    <a:pt x="332" y="4"/>
                  </a:lnTo>
                  <a:lnTo>
                    <a:pt x="346" y="7"/>
                  </a:lnTo>
                  <a:lnTo>
                    <a:pt x="360" y="10"/>
                  </a:lnTo>
                  <a:lnTo>
                    <a:pt x="374" y="14"/>
                  </a:lnTo>
                  <a:lnTo>
                    <a:pt x="387" y="18"/>
                  </a:lnTo>
                  <a:lnTo>
                    <a:pt x="394" y="21"/>
                  </a:lnTo>
                  <a:lnTo>
                    <a:pt x="400" y="23"/>
                  </a:lnTo>
                  <a:lnTo>
                    <a:pt x="413" y="29"/>
                  </a:lnTo>
                  <a:lnTo>
                    <a:pt x="425" y="35"/>
                  </a:lnTo>
                  <a:lnTo>
                    <a:pt x="437" y="42"/>
                  </a:lnTo>
                  <a:lnTo>
                    <a:pt x="449" y="50"/>
                  </a:lnTo>
                  <a:lnTo>
                    <a:pt x="460" y="58"/>
                  </a:lnTo>
                  <a:lnTo>
                    <a:pt x="471" y="66"/>
                  </a:lnTo>
                  <a:lnTo>
                    <a:pt x="481" y="75"/>
                  </a:lnTo>
                  <a:lnTo>
                    <a:pt x="491" y="85"/>
                  </a:lnTo>
                  <a:lnTo>
                    <a:pt x="500" y="95"/>
                  </a:lnTo>
                  <a:lnTo>
                    <a:pt x="509" y="105"/>
                  </a:lnTo>
                  <a:lnTo>
                    <a:pt x="518" y="116"/>
                  </a:lnTo>
                  <a:lnTo>
                    <a:pt x="526" y="127"/>
                  </a:lnTo>
                  <a:lnTo>
                    <a:pt x="533" y="139"/>
                  </a:lnTo>
                  <a:lnTo>
                    <a:pt x="540" y="151"/>
                  </a:lnTo>
                  <a:lnTo>
                    <a:pt x="547" y="163"/>
                  </a:lnTo>
                  <a:lnTo>
                    <a:pt x="552" y="176"/>
                  </a:lnTo>
                  <a:lnTo>
                    <a:pt x="557" y="189"/>
                  </a:lnTo>
                  <a:lnTo>
                    <a:pt x="562" y="202"/>
                  </a:lnTo>
                  <a:lnTo>
                    <a:pt x="566" y="216"/>
                  </a:lnTo>
                  <a:lnTo>
                    <a:pt x="569" y="230"/>
                  </a:lnTo>
                  <a:lnTo>
                    <a:pt x="572" y="244"/>
                  </a:lnTo>
                  <a:lnTo>
                    <a:pt x="573" y="258"/>
                  </a:lnTo>
                  <a:lnTo>
                    <a:pt x="574" y="272"/>
                  </a:lnTo>
                  <a:lnTo>
                    <a:pt x="575" y="287"/>
                  </a:lnTo>
                  <a:lnTo>
                    <a:pt x="574" y="303"/>
                  </a:lnTo>
                  <a:lnTo>
                    <a:pt x="573" y="318"/>
                  </a:lnTo>
                  <a:lnTo>
                    <a:pt x="572" y="332"/>
                  </a:lnTo>
                  <a:lnTo>
                    <a:pt x="569" y="346"/>
                  </a:lnTo>
                  <a:lnTo>
                    <a:pt x="566" y="360"/>
                  </a:lnTo>
                  <a:lnTo>
                    <a:pt x="562" y="373"/>
                  </a:lnTo>
                  <a:lnTo>
                    <a:pt x="557" y="387"/>
                  </a:lnTo>
                  <a:lnTo>
                    <a:pt x="555" y="393"/>
                  </a:lnTo>
                  <a:lnTo>
                    <a:pt x="552" y="400"/>
                  </a:lnTo>
                  <a:lnTo>
                    <a:pt x="547" y="412"/>
                  </a:lnTo>
                  <a:lnTo>
                    <a:pt x="540" y="425"/>
                  </a:lnTo>
                  <a:lnTo>
                    <a:pt x="533" y="437"/>
                  </a:lnTo>
                  <a:lnTo>
                    <a:pt x="526" y="448"/>
                  </a:lnTo>
                  <a:lnTo>
                    <a:pt x="518" y="460"/>
                  </a:lnTo>
                  <a:lnTo>
                    <a:pt x="509" y="470"/>
                  </a:lnTo>
                  <a:lnTo>
                    <a:pt x="500" y="481"/>
                  </a:lnTo>
                  <a:lnTo>
                    <a:pt x="491" y="491"/>
                  </a:lnTo>
                  <a:lnTo>
                    <a:pt x="481" y="500"/>
                  </a:lnTo>
                  <a:lnTo>
                    <a:pt x="471" y="509"/>
                  </a:lnTo>
                  <a:lnTo>
                    <a:pt x="460" y="518"/>
                  </a:lnTo>
                  <a:lnTo>
                    <a:pt x="449" y="526"/>
                  </a:lnTo>
                  <a:lnTo>
                    <a:pt x="437" y="533"/>
                  </a:lnTo>
                  <a:lnTo>
                    <a:pt x="425" y="540"/>
                  </a:lnTo>
                  <a:lnTo>
                    <a:pt x="413" y="546"/>
                  </a:lnTo>
                  <a:lnTo>
                    <a:pt x="400" y="552"/>
                  </a:lnTo>
                  <a:lnTo>
                    <a:pt x="387" y="557"/>
                  </a:lnTo>
                  <a:lnTo>
                    <a:pt x="374" y="562"/>
                  </a:lnTo>
                  <a:lnTo>
                    <a:pt x="360" y="566"/>
                  </a:lnTo>
                  <a:lnTo>
                    <a:pt x="346" y="569"/>
                  </a:lnTo>
                  <a:lnTo>
                    <a:pt x="332" y="571"/>
                  </a:lnTo>
                  <a:lnTo>
                    <a:pt x="318" y="573"/>
                  </a:lnTo>
                  <a:lnTo>
                    <a:pt x="303" y="574"/>
                  </a:lnTo>
                  <a:lnTo>
                    <a:pt x="289" y="575"/>
                  </a:lnTo>
                  <a:lnTo>
                    <a:pt x="273" y="574"/>
                  </a:lnTo>
                  <a:lnTo>
                    <a:pt x="258" y="573"/>
                  </a:lnTo>
                  <a:lnTo>
                    <a:pt x="244" y="571"/>
                  </a:lnTo>
                  <a:lnTo>
                    <a:pt x="230" y="569"/>
                  </a:lnTo>
                  <a:lnTo>
                    <a:pt x="216" y="566"/>
                  </a:lnTo>
                  <a:lnTo>
                    <a:pt x="202" y="562"/>
                  </a:lnTo>
                  <a:lnTo>
                    <a:pt x="189" y="557"/>
                  </a:lnTo>
                  <a:lnTo>
                    <a:pt x="183" y="555"/>
                  </a:lnTo>
                  <a:lnTo>
                    <a:pt x="176" y="552"/>
                  </a:lnTo>
                  <a:lnTo>
                    <a:pt x="163" y="546"/>
                  </a:lnTo>
                  <a:lnTo>
                    <a:pt x="151" y="540"/>
                  </a:lnTo>
                  <a:lnTo>
                    <a:pt x="139" y="533"/>
                  </a:lnTo>
                  <a:lnTo>
                    <a:pt x="127" y="526"/>
                  </a:lnTo>
                  <a:lnTo>
                    <a:pt x="116" y="518"/>
                  </a:lnTo>
                  <a:lnTo>
                    <a:pt x="105" y="509"/>
                  </a:lnTo>
                  <a:lnTo>
                    <a:pt x="95" y="500"/>
                  </a:lnTo>
                  <a:lnTo>
                    <a:pt x="85" y="491"/>
                  </a:lnTo>
                  <a:lnTo>
                    <a:pt x="76" y="481"/>
                  </a:lnTo>
                  <a:lnTo>
                    <a:pt x="67" y="470"/>
                  </a:lnTo>
                  <a:lnTo>
                    <a:pt x="58" y="460"/>
                  </a:lnTo>
                  <a:lnTo>
                    <a:pt x="50" y="448"/>
                  </a:lnTo>
                  <a:lnTo>
                    <a:pt x="43" y="437"/>
                  </a:lnTo>
                  <a:lnTo>
                    <a:pt x="36" y="425"/>
                  </a:lnTo>
                  <a:lnTo>
                    <a:pt x="29" y="412"/>
                  </a:lnTo>
                  <a:lnTo>
                    <a:pt x="24" y="400"/>
                  </a:lnTo>
                  <a:lnTo>
                    <a:pt x="19" y="387"/>
                  </a:lnTo>
                  <a:lnTo>
                    <a:pt x="14" y="373"/>
                  </a:lnTo>
                  <a:lnTo>
                    <a:pt x="10" y="360"/>
                  </a:lnTo>
                  <a:lnTo>
                    <a:pt x="7" y="346"/>
                  </a:lnTo>
                  <a:lnTo>
                    <a:pt x="5" y="332"/>
                  </a:lnTo>
                  <a:lnTo>
                    <a:pt x="3" y="318"/>
                  </a:lnTo>
                  <a:lnTo>
                    <a:pt x="2" y="303"/>
                  </a:lnTo>
                  <a:lnTo>
                    <a:pt x="1" y="2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2" name="Freeform 317"/>
            <p:cNvSpPr>
              <a:spLocks noEditPoints="1"/>
            </p:cNvSpPr>
            <p:nvPr/>
          </p:nvSpPr>
          <p:spPr bwMode="auto">
            <a:xfrm>
              <a:off x="2610" y="2098"/>
              <a:ext cx="508" cy="508"/>
            </a:xfrm>
            <a:custGeom>
              <a:avLst/>
              <a:gdLst>
                <a:gd name="T0" fmla="*/ 4 w 574"/>
                <a:gd name="T1" fmla="*/ 159 h 574"/>
                <a:gd name="T2" fmla="*/ 16 w 574"/>
                <a:gd name="T3" fmla="*/ 121 h 574"/>
                <a:gd name="T4" fmla="*/ 39 w 574"/>
                <a:gd name="T5" fmla="*/ 80 h 574"/>
                <a:gd name="T6" fmla="*/ 72 w 574"/>
                <a:gd name="T7" fmla="*/ 45 h 574"/>
                <a:gd name="T8" fmla="*/ 112 w 574"/>
                <a:gd name="T9" fmla="*/ 19 h 574"/>
                <a:gd name="T10" fmla="*/ 159 w 574"/>
                <a:gd name="T11" fmla="*/ 4 h 574"/>
                <a:gd name="T12" fmla="*/ 209 w 574"/>
                <a:gd name="T13" fmla="*/ 0 h 574"/>
                <a:gd name="T14" fmla="*/ 258 w 574"/>
                <a:gd name="T15" fmla="*/ 10 h 574"/>
                <a:gd name="T16" fmla="*/ 294 w 574"/>
                <a:gd name="T17" fmla="*/ 24 h 574"/>
                <a:gd name="T18" fmla="*/ 333 w 574"/>
                <a:gd name="T19" fmla="*/ 51 h 574"/>
                <a:gd name="T20" fmla="*/ 365 w 574"/>
                <a:gd name="T21" fmla="*/ 88 h 574"/>
                <a:gd name="T22" fmla="*/ 385 w 574"/>
                <a:gd name="T23" fmla="*/ 130 h 574"/>
                <a:gd name="T24" fmla="*/ 396 w 574"/>
                <a:gd name="T25" fmla="*/ 178 h 574"/>
                <a:gd name="T26" fmla="*/ 396 w 574"/>
                <a:gd name="T27" fmla="*/ 229 h 574"/>
                <a:gd name="T28" fmla="*/ 384 w 574"/>
                <a:gd name="T29" fmla="*/ 272 h 574"/>
                <a:gd name="T30" fmla="*/ 365 w 574"/>
                <a:gd name="T31" fmla="*/ 310 h 574"/>
                <a:gd name="T32" fmla="*/ 333 w 574"/>
                <a:gd name="T33" fmla="*/ 346 h 574"/>
                <a:gd name="T34" fmla="*/ 294 w 574"/>
                <a:gd name="T35" fmla="*/ 373 h 574"/>
                <a:gd name="T36" fmla="*/ 249 w 574"/>
                <a:gd name="T37" fmla="*/ 392 h 574"/>
                <a:gd name="T38" fmla="*/ 200 w 574"/>
                <a:gd name="T39" fmla="*/ 398 h 574"/>
                <a:gd name="T40" fmla="*/ 149 w 574"/>
                <a:gd name="T41" fmla="*/ 392 h 574"/>
                <a:gd name="T42" fmla="*/ 112 w 574"/>
                <a:gd name="T43" fmla="*/ 378 h 574"/>
                <a:gd name="T44" fmla="*/ 72 w 574"/>
                <a:gd name="T45" fmla="*/ 352 h 574"/>
                <a:gd name="T46" fmla="*/ 39 w 574"/>
                <a:gd name="T47" fmla="*/ 318 h 574"/>
                <a:gd name="T48" fmla="*/ 16 w 574"/>
                <a:gd name="T49" fmla="*/ 276 h 574"/>
                <a:gd name="T50" fmla="*/ 4 w 574"/>
                <a:gd name="T51" fmla="*/ 229 h 574"/>
                <a:gd name="T52" fmla="*/ 2 w 574"/>
                <a:gd name="T53" fmla="*/ 189 h 574"/>
                <a:gd name="T54" fmla="*/ 10 w 574"/>
                <a:gd name="T55" fmla="*/ 140 h 574"/>
                <a:gd name="T56" fmla="*/ 30 w 574"/>
                <a:gd name="T57" fmla="*/ 96 h 574"/>
                <a:gd name="T58" fmla="*/ 58 w 574"/>
                <a:gd name="T59" fmla="*/ 58 h 574"/>
                <a:gd name="T60" fmla="*/ 96 w 574"/>
                <a:gd name="T61" fmla="*/ 30 h 574"/>
                <a:gd name="T62" fmla="*/ 140 w 574"/>
                <a:gd name="T63" fmla="*/ 10 h 574"/>
                <a:gd name="T64" fmla="*/ 189 w 574"/>
                <a:gd name="T65" fmla="*/ 2 h 574"/>
                <a:gd name="T66" fmla="*/ 239 w 574"/>
                <a:gd name="T67" fmla="*/ 4 h 574"/>
                <a:gd name="T68" fmla="*/ 285 w 574"/>
                <a:gd name="T69" fmla="*/ 20 h 574"/>
                <a:gd name="T70" fmla="*/ 325 w 574"/>
                <a:gd name="T71" fmla="*/ 45 h 574"/>
                <a:gd name="T72" fmla="*/ 358 w 574"/>
                <a:gd name="T73" fmla="*/ 81 h 574"/>
                <a:gd name="T74" fmla="*/ 381 w 574"/>
                <a:gd name="T75" fmla="*/ 121 h 574"/>
                <a:gd name="T76" fmla="*/ 395 w 574"/>
                <a:gd name="T77" fmla="*/ 168 h 574"/>
                <a:gd name="T78" fmla="*/ 396 w 574"/>
                <a:gd name="T79" fmla="*/ 219 h 574"/>
                <a:gd name="T80" fmla="*/ 385 w 574"/>
                <a:gd name="T81" fmla="*/ 267 h 574"/>
                <a:gd name="T82" fmla="*/ 364 w 574"/>
                <a:gd name="T83" fmla="*/ 310 h 574"/>
                <a:gd name="T84" fmla="*/ 332 w 574"/>
                <a:gd name="T85" fmla="*/ 345 h 574"/>
                <a:gd name="T86" fmla="*/ 293 w 574"/>
                <a:gd name="T87" fmla="*/ 373 h 574"/>
                <a:gd name="T88" fmla="*/ 249 w 574"/>
                <a:gd name="T89" fmla="*/ 390 h 574"/>
                <a:gd name="T90" fmla="*/ 200 w 574"/>
                <a:gd name="T91" fmla="*/ 396 h 574"/>
                <a:gd name="T92" fmla="*/ 149 w 574"/>
                <a:gd name="T93" fmla="*/ 390 h 574"/>
                <a:gd name="T94" fmla="*/ 105 w 574"/>
                <a:gd name="T95" fmla="*/ 373 h 574"/>
                <a:gd name="T96" fmla="*/ 65 w 574"/>
                <a:gd name="T97" fmla="*/ 345 h 574"/>
                <a:gd name="T98" fmla="*/ 35 w 574"/>
                <a:gd name="T99" fmla="*/ 310 h 574"/>
                <a:gd name="T100" fmla="*/ 13 w 574"/>
                <a:gd name="T101" fmla="*/ 267 h 574"/>
                <a:gd name="T102" fmla="*/ 3 w 574"/>
                <a:gd name="T103" fmla="*/ 219 h 5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4"/>
                <a:gd name="T157" fmla="*/ 0 h 574"/>
                <a:gd name="T158" fmla="*/ 574 w 574"/>
                <a:gd name="T159" fmla="*/ 574 h 5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4" h="574">
                  <a:moveTo>
                    <a:pt x="0" y="286"/>
                  </a:moveTo>
                  <a:lnTo>
                    <a:pt x="1" y="271"/>
                  </a:lnTo>
                  <a:lnTo>
                    <a:pt x="2" y="257"/>
                  </a:lnTo>
                  <a:lnTo>
                    <a:pt x="4" y="243"/>
                  </a:lnTo>
                  <a:lnTo>
                    <a:pt x="6" y="229"/>
                  </a:lnTo>
                  <a:lnTo>
                    <a:pt x="9" y="215"/>
                  </a:lnTo>
                  <a:lnTo>
                    <a:pt x="13" y="201"/>
                  </a:lnTo>
                  <a:lnTo>
                    <a:pt x="18" y="188"/>
                  </a:lnTo>
                  <a:lnTo>
                    <a:pt x="20" y="181"/>
                  </a:lnTo>
                  <a:lnTo>
                    <a:pt x="23" y="175"/>
                  </a:lnTo>
                  <a:lnTo>
                    <a:pt x="28" y="162"/>
                  </a:lnTo>
                  <a:lnTo>
                    <a:pt x="35" y="150"/>
                  </a:lnTo>
                  <a:lnTo>
                    <a:pt x="42" y="138"/>
                  </a:lnTo>
                  <a:lnTo>
                    <a:pt x="49" y="126"/>
                  </a:lnTo>
                  <a:lnTo>
                    <a:pt x="57" y="115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5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8" y="41"/>
                  </a:lnTo>
                  <a:lnTo>
                    <a:pt x="150" y="34"/>
                  </a:lnTo>
                  <a:lnTo>
                    <a:pt x="162" y="28"/>
                  </a:lnTo>
                  <a:lnTo>
                    <a:pt x="175" y="22"/>
                  </a:lnTo>
                  <a:lnTo>
                    <a:pt x="188" y="17"/>
                  </a:lnTo>
                  <a:lnTo>
                    <a:pt x="201" y="13"/>
                  </a:lnTo>
                  <a:lnTo>
                    <a:pt x="215" y="9"/>
                  </a:lnTo>
                  <a:lnTo>
                    <a:pt x="229" y="6"/>
                  </a:lnTo>
                  <a:lnTo>
                    <a:pt x="243" y="3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17" y="1"/>
                  </a:lnTo>
                  <a:lnTo>
                    <a:pt x="331" y="3"/>
                  </a:lnTo>
                  <a:lnTo>
                    <a:pt x="345" y="6"/>
                  </a:lnTo>
                  <a:lnTo>
                    <a:pt x="359" y="9"/>
                  </a:lnTo>
                  <a:lnTo>
                    <a:pt x="373" y="13"/>
                  </a:lnTo>
                  <a:lnTo>
                    <a:pt x="386" y="17"/>
                  </a:lnTo>
                  <a:lnTo>
                    <a:pt x="393" y="20"/>
                  </a:lnTo>
                  <a:lnTo>
                    <a:pt x="399" y="22"/>
                  </a:lnTo>
                  <a:lnTo>
                    <a:pt x="412" y="28"/>
                  </a:lnTo>
                  <a:lnTo>
                    <a:pt x="424" y="34"/>
                  </a:lnTo>
                  <a:lnTo>
                    <a:pt x="436" y="41"/>
                  </a:lnTo>
                  <a:lnTo>
                    <a:pt x="448" y="49"/>
                  </a:lnTo>
                  <a:lnTo>
                    <a:pt x="459" y="57"/>
                  </a:lnTo>
                  <a:lnTo>
                    <a:pt x="470" y="65"/>
                  </a:lnTo>
                  <a:lnTo>
                    <a:pt x="480" y="74"/>
                  </a:lnTo>
                  <a:lnTo>
                    <a:pt x="490" y="84"/>
                  </a:lnTo>
                  <a:lnTo>
                    <a:pt x="499" y="94"/>
                  </a:lnTo>
                  <a:lnTo>
                    <a:pt x="508" y="104"/>
                  </a:lnTo>
                  <a:lnTo>
                    <a:pt x="517" y="115"/>
                  </a:lnTo>
                  <a:lnTo>
                    <a:pt x="525" y="126"/>
                  </a:lnTo>
                  <a:lnTo>
                    <a:pt x="532" y="138"/>
                  </a:lnTo>
                  <a:lnTo>
                    <a:pt x="539" y="150"/>
                  </a:lnTo>
                  <a:lnTo>
                    <a:pt x="546" y="162"/>
                  </a:lnTo>
                  <a:lnTo>
                    <a:pt x="551" y="175"/>
                  </a:lnTo>
                  <a:lnTo>
                    <a:pt x="556" y="188"/>
                  </a:lnTo>
                  <a:lnTo>
                    <a:pt x="561" y="201"/>
                  </a:lnTo>
                  <a:lnTo>
                    <a:pt x="565" y="215"/>
                  </a:lnTo>
                  <a:lnTo>
                    <a:pt x="568" y="229"/>
                  </a:lnTo>
                  <a:lnTo>
                    <a:pt x="571" y="243"/>
                  </a:lnTo>
                  <a:lnTo>
                    <a:pt x="572" y="257"/>
                  </a:lnTo>
                  <a:lnTo>
                    <a:pt x="573" y="271"/>
                  </a:lnTo>
                  <a:lnTo>
                    <a:pt x="574" y="286"/>
                  </a:lnTo>
                  <a:lnTo>
                    <a:pt x="573" y="302"/>
                  </a:lnTo>
                  <a:lnTo>
                    <a:pt x="572" y="317"/>
                  </a:lnTo>
                  <a:lnTo>
                    <a:pt x="571" y="331"/>
                  </a:lnTo>
                  <a:lnTo>
                    <a:pt x="568" y="345"/>
                  </a:lnTo>
                  <a:lnTo>
                    <a:pt x="565" y="359"/>
                  </a:lnTo>
                  <a:lnTo>
                    <a:pt x="561" y="372"/>
                  </a:lnTo>
                  <a:lnTo>
                    <a:pt x="556" y="386"/>
                  </a:lnTo>
                  <a:lnTo>
                    <a:pt x="554" y="392"/>
                  </a:lnTo>
                  <a:lnTo>
                    <a:pt x="551" y="399"/>
                  </a:lnTo>
                  <a:lnTo>
                    <a:pt x="546" y="411"/>
                  </a:lnTo>
                  <a:lnTo>
                    <a:pt x="539" y="424"/>
                  </a:lnTo>
                  <a:lnTo>
                    <a:pt x="532" y="436"/>
                  </a:lnTo>
                  <a:lnTo>
                    <a:pt x="525" y="447"/>
                  </a:lnTo>
                  <a:lnTo>
                    <a:pt x="517" y="459"/>
                  </a:lnTo>
                  <a:lnTo>
                    <a:pt x="508" y="469"/>
                  </a:lnTo>
                  <a:lnTo>
                    <a:pt x="499" y="480"/>
                  </a:lnTo>
                  <a:lnTo>
                    <a:pt x="490" y="490"/>
                  </a:lnTo>
                  <a:lnTo>
                    <a:pt x="480" y="499"/>
                  </a:lnTo>
                  <a:lnTo>
                    <a:pt x="470" y="508"/>
                  </a:lnTo>
                  <a:lnTo>
                    <a:pt x="459" y="517"/>
                  </a:lnTo>
                  <a:lnTo>
                    <a:pt x="448" y="525"/>
                  </a:lnTo>
                  <a:lnTo>
                    <a:pt x="436" y="532"/>
                  </a:lnTo>
                  <a:lnTo>
                    <a:pt x="424" y="539"/>
                  </a:lnTo>
                  <a:lnTo>
                    <a:pt x="412" y="545"/>
                  </a:lnTo>
                  <a:lnTo>
                    <a:pt x="399" y="551"/>
                  </a:lnTo>
                  <a:lnTo>
                    <a:pt x="386" y="556"/>
                  </a:lnTo>
                  <a:lnTo>
                    <a:pt x="373" y="561"/>
                  </a:lnTo>
                  <a:lnTo>
                    <a:pt x="359" y="565"/>
                  </a:lnTo>
                  <a:lnTo>
                    <a:pt x="345" y="568"/>
                  </a:lnTo>
                  <a:lnTo>
                    <a:pt x="331" y="570"/>
                  </a:lnTo>
                  <a:lnTo>
                    <a:pt x="317" y="572"/>
                  </a:lnTo>
                  <a:lnTo>
                    <a:pt x="302" y="573"/>
                  </a:lnTo>
                  <a:lnTo>
                    <a:pt x="288" y="574"/>
                  </a:lnTo>
                  <a:lnTo>
                    <a:pt x="272" y="573"/>
                  </a:lnTo>
                  <a:lnTo>
                    <a:pt x="257" y="572"/>
                  </a:lnTo>
                  <a:lnTo>
                    <a:pt x="243" y="570"/>
                  </a:lnTo>
                  <a:lnTo>
                    <a:pt x="229" y="568"/>
                  </a:lnTo>
                  <a:lnTo>
                    <a:pt x="215" y="565"/>
                  </a:lnTo>
                  <a:lnTo>
                    <a:pt x="201" y="561"/>
                  </a:lnTo>
                  <a:lnTo>
                    <a:pt x="188" y="556"/>
                  </a:lnTo>
                  <a:lnTo>
                    <a:pt x="182" y="554"/>
                  </a:lnTo>
                  <a:lnTo>
                    <a:pt x="175" y="551"/>
                  </a:lnTo>
                  <a:lnTo>
                    <a:pt x="162" y="545"/>
                  </a:lnTo>
                  <a:lnTo>
                    <a:pt x="150" y="539"/>
                  </a:lnTo>
                  <a:lnTo>
                    <a:pt x="138" y="532"/>
                  </a:lnTo>
                  <a:lnTo>
                    <a:pt x="126" y="525"/>
                  </a:lnTo>
                  <a:lnTo>
                    <a:pt x="115" y="517"/>
                  </a:lnTo>
                  <a:lnTo>
                    <a:pt x="104" y="508"/>
                  </a:lnTo>
                  <a:lnTo>
                    <a:pt x="94" y="499"/>
                  </a:lnTo>
                  <a:lnTo>
                    <a:pt x="84" y="490"/>
                  </a:lnTo>
                  <a:lnTo>
                    <a:pt x="75" y="480"/>
                  </a:lnTo>
                  <a:lnTo>
                    <a:pt x="66" y="469"/>
                  </a:lnTo>
                  <a:lnTo>
                    <a:pt x="57" y="459"/>
                  </a:lnTo>
                  <a:lnTo>
                    <a:pt x="49" y="447"/>
                  </a:lnTo>
                  <a:lnTo>
                    <a:pt x="42" y="436"/>
                  </a:lnTo>
                  <a:lnTo>
                    <a:pt x="35" y="424"/>
                  </a:lnTo>
                  <a:lnTo>
                    <a:pt x="28" y="411"/>
                  </a:lnTo>
                  <a:lnTo>
                    <a:pt x="23" y="399"/>
                  </a:lnTo>
                  <a:lnTo>
                    <a:pt x="18" y="386"/>
                  </a:lnTo>
                  <a:lnTo>
                    <a:pt x="13" y="372"/>
                  </a:lnTo>
                  <a:lnTo>
                    <a:pt x="9" y="359"/>
                  </a:lnTo>
                  <a:lnTo>
                    <a:pt x="6" y="345"/>
                  </a:lnTo>
                  <a:lnTo>
                    <a:pt x="4" y="331"/>
                  </a:lnTo>
                  <a:lnTo>
                    <a:pt x="2" y="317"/>
                  </a:lnTo>
                  <a:lnTo>
                    <a:pt x="1" y="302"/>
                  </a:lnTo>
                  <a:lnTo>
                    <a:pt x="0" y="286"/>
                  </a:lnTo>
                  <a:close/>
                  <a:moveTo>
                    <a:pt x="2" y="286"/>
                  </a:moveTo>
                  <a:lnTo>
                    <a:pt x="2" y="272"/>
                  </a:lnTo>
                  <a:lnTo>
                    <a:pt x="3" y="257"/>
                  </a:lnTo>
                  <a:lnTo>
                    <a:pt x="5" y="243"/>
                  </a:lnTo>
                  <a:lnTo>
                    <a:pt x="7" y="229"/>
                  </a:lnTo>
                  <a:lnTo>
                    <a:pt x="11" y="215"/>
                  </a:lnTo>
                  <a:lnTo>
                    <a:pt x="14" y="202"/>
                  </a:lnTo>
                  <a:lnTo>
                    <a:pt x="19" y="188"/>
                  </a:lnTo>
                  <a:lnTo>
                    <a:pt x="24" y="175"/>
                  </a:lnTo>
                  <a:lnTo>
                    <a:pt x="30" y="163"/>
                  </a:lnTo>
                  <a:lnTo>
                    <a:pt x="36" y="150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6"/>
                  </a:lnTo>
                  <a:lnTo>
                    <a:pt x="67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5" y="66"/>
                  </a:lnTo>
                  <a:lnTo>
                    <a:pt x="116" y="58"/>
                  </a:lnTo>
                  <a:lnTo>
                    <a:pt x="127" y="50"/>
                  </a:lnTo>
                  <a:lnTo>
                    <a:pt x="139" y="43"/>
                  </a:lnTo>
                  <a:lnTo>
                    <a:pt x="151" y="36"/>
                  </a:lnTo>
                  <a:lnTo>
                    <a:pt x="163" y="29"/>
                  </a:lnTo>
                  <a:lnTo>
                    <a:pt x="176" y="24"/>
                  </a:lnTo>
                  <a:lnTo>
                    <a:pt x="189" y="19"/>
                  </a:lnTo>
                  <a:lnTo>
                    <a:pt x="202" y="14"/>
                  </a:lnTo>
                  <a:lnTo>
                    <a:pt x="215" y="10"/>
                  </a:lnTo>
                  <a:lnTo>
                    <a:pt x="229" y="7"/>
                  </a:lnTo>
                  <a:lnTo>
                    <a:pt x="243" y="5"/>
                  </a:lnTo>
                  <a:lnTo>
                    <a:pt x="257" y="3"/>
                  </a:lnTo>
                  <a:lnTo>
                    <a:pt x="272" y="2"/>
                  </a:lnTo>
                  <a:lnTo>
                    <a:pt x="288" y="1"/>
                  </a:lnTo>
                  <a:lnTo>
                    <a:pt x="302" y="2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5" y="7"/>
                  </a:lnTo>
                  <a:lnTo>
                    <a:pt x="359" y="10"/>
                  </a:lnTo>
                  <a:lnTo>
                    <a:pt x="372" y="14"/>
                  </a:lnTo>
                  <a:lnTo>
                    <a:pt x="385" y="19"/>
                  </a:lnTo>
                  <a:lnTo>
                    <a:pt x="398" y="24"/>
                  </a:lnTo>
                  <a:lnTo>
                    <a:pt x="411" y="29"/>
                  </a:lnTo>
                  <a:lnTo>
                    <a:pt x="423" y="36"/>
                  </a:lnTo>
                  <a:lnTo>
                    <a:pt x="435" y="43"/>
                  </a:lnTo>
                  <a:lnTo>
                    <a:pt x="447" y="50"/>
                  </a:lnTo>
                  <a:lnTo>
                    <a:pt x="458" y="58"/>
                  </a:lnTo>
                  <a:lnTo>
                    <a:pt x="469" y="66"/>
                  </a:lnTo>
                  <a:lnTo>
                    <a:pt x="479" y="75"/>
                  </a:lnTo>
                  <a:lnTo>
                    <a:pt x="489" y="85"/>
                  </a:lnTo>
                  <a:lnTo>
                    <a:pt x="498" y="95"/>
                  </a:lnTo>
                  <a:lnTo>
                    <a:pt x="507" y="105"/>
                  </a:lnTo>
                  <a:lnTo>
                    <a:pt x="516" y="116"/>
                  </a:lnTo>
                  <a:lnTo>
                    <a:pt x="524" y="127"/>
                  </a:lnTo>
                  <a:lnTo>
                    <a:pt x="531" y="138"/>
                  </a:lnTo>
                  <a:lnTo>
                    <a:pt x="538" y="150"/>
                  </a:lnTo>
                  <a:lnTo>
                    <a:pt x="544" y="163"/>
                  </a:lnTo>
                  <a:lnTo>
                    <a:pt x="550" y="175"/>
                  </a:lnTo>
                  <a:lnTo>
                    <a:pt x="555" y="188"/>
                  </a:lnTo>
                  <a:lnTo>
                    <a:pt x="560" y="202"/>
                  </a:lnTo>
                  <a:lnTo>
                    <a:pt x="563" y="215"/>
                  </a:lnTo>
                  <a:lnTo>
                    <a:pt x="567" y="229"/>
                  </a:lnTo>
                  <a:lnTo>
                    <a:pt x="569" y="243"/>
                  </a:lnTo>
                  <a:lnTo>
                    <a:pt x="571" y="257"/>
                  </a:lnTo>
                  <a:lnTo>
                    <a:pt x="572" y="272"/>
                  </a:lnTo>
                  <a:lnTo>
                    <a:pt x="572" y="286"/>
                  </a:lnTo>
                  <a:lnTo>
                    <a:pt x="572" y="302"/>
                  </a:lnTo>
                  <a:lnTo>
                    <a:pt x="571" y="316"/>
                  </a:lnTo>
                  <a:lnTo>
                    <a:pt x="569" y="331"/>
                  </a:lnTo>
                  <a:lnTo>
                    <a:pt x="567" y="345"/>
                  </a:lnTo>
                  <a:lnTo>
                    <a:pt x="563" y="358"/>
                  </a:lnTo>
                  <a:lnTo>
                    <a:pt x="560" y="372"/>
                  </a:lnTo>
                  <a:lnTo>
                    <a:pt x="555" y="385"/>
                  </a:lnTo>
                  <a:lnTo>
                    <a:pt x="550" y="398"/>
                  </a:lnTo>
                  <a:lnTo>
                    <a:pt x="544" y="411"/>
                  </a:lnTo>
                  <a:lnTo>
                    <a:pt x="538" y="423"/>
                  </a:lnTo>
                  <a:lnTo>
                    <a:pt x="531" y="435"/>
                  </a:lnTo>
                  <a:lnTo>
                    <a:pt x="524" y="447"/>
                  </a:lnTo>
                  <a:lnTo>
                    <a:pt x="516" y="458"/>
                  </a:lnTo>
                  <a:lnTo>
                    <a:pt x="507" y="468"/>
                  </a:lnTo>
                  <a:lnTo>
                    <a:pt x="498" y="479"/>
                  </a:lnTo>
                  <a:lnTo>
                    <a:pt x="489" y="489"/>
                  </a:lnTo>
                  <a:lnTo>
                    <a:pt x="479" y="498"/>
                  </a:lnTo>
                  <a:lnTo>
                    <a:pt x="469" y="507"/>
                  </a:lnTo>
                  <a:lnTo>
                    <a:pt x="458" y="516"/>
                  </a:lnTo>
                  <a:lnTo>
                    <a:pt x="447" y="523"/>
                  </a:lnTo>
                  <a:lnTo>
                    <a:pt x="435" y="531"/>
                  </a:lnTo>
                  <a:lnTo>
                    <a:pt x="423" y="538"/>
                  </a:lnTo>
                  <a:lnTo>
                    <a:pt x="411" y="544"/>
                  </a:lnTo>
                  <a:lnTo>
                    <a:pt x="398" y="550"/>
                  </a:lnTo>
                  <a:lnTo>
                    <a:pt x="385" y="555"/>
                  </a:lnTo>
                  <a:lnTo>
                    <a:pt x="372" y="559"/>
                  </a:lnTo>
                  <a:lnTo>
                    <a:pt x="359" y="563"/>
                  </a:lnTo>
                  <a:lnTo>
                    <a:pt x="345" y="566"/>
                  </a:lnTo>
                  <a:lnTo>
                    <a:pt x="331" y="569"/>
                  </a:lnTo>
                  <a:lnTo>
                    <a:pt x="317" y="571"/>
                  </a:lnTo>
                  <a:lnTo>
                    <a:pt x="302" y="572"/>
                  </a:lnTo>
                  <a:lnTo>
                    <a:pt x="288" y="572"/>
                  </a:lnTo>
                  <a:lnTo>
                    <a:pt x="272" y="572"/>
                  </a:lnTo>
                  <a:lnTo>
                    <a:pt x="257" y="571"/>
                  </a:lnTo>
                  <a:lnTo>
                    <a:pt x="243" y="569"/>
                  </a:lnTo>
                  <a:lnTo>
                    <a:pt x="229" y="566"/>
                  </a:lnTo>
                  <a:lnTo>
                    <a:pt x="215" y="563"/>
                  </a:lnTo>
                  <a:lnTo>
                    <a:pt x="202" y="559"/>
                  </a:lnTo>
                  <a:lnTo>
                    <a:pt x="189" y="555"/>
                  </a:lnTo>
                  <a:lnTo>
                    <a:pt x="176" y="550"/>
                  </a:lnTo>
                  <a:lnTo>
                    <a:pt x="163" y="544"/>
                  </a:lnTo>
                  <a:lnTo>
                    <a:pt x="151" y="538"/>
                  </a:lnTo>
                  <a:lnTo>
                    <a:pt x="139" y="531"/>
                  </a:lnTo>
                  <a:lnTo>
                    <a:pt x="127" y="523"/>
                  </a:lnTo>
                  <a:lnTo>
                    <a:pt x="116" y="516"/>
                  </a:lnTo>
                  <a:lnTo>
                    <a:pt x="105" y="507"/>
                  </a:lnTo>
                  <a:lnTo>
                    <a:pt x="95" y="498"/>
                  </a:lnTo>
                  <a:lnTo>
                    <a:pt x="85" y="489"/>
                  </a:lnTo>
                  <a:lnTo>
                    <a:pt x="76" y="479"/>
                  </a:lnTo>
                  <a:lnTo>
                    <a:pt x="67" y="468"/>
                  </a:lnTo>
                  <a:lnTo>
                    <a:pt x="58" y="458"/>
                  </a:lnTo>
                  <a:lnTo>
                    <a:pt x="50" y="447"/>
                  </a:lnTo>
                  <a:lnTo>
                    <a:pt x="43" y="435"/>
                  </a:lnTo>
                  <a:lnTo>
                    <a:pt x="36" y="423"/>
                  </a:lnTo>
                  <a:lnTo>
                    <a:pt x="30" y="411"/>
                  </a:lnTo>
                  <a:lnTo>
                    <a:pt x="24" y="398"/>
                  </a:lnTo>
                  <a:lnTo>
                    <a:pt x="19" y="385"/>
                  </a:lnTo>
                  <a:lnTo>
                    <a:pt x="14" y="372"/>
                  </a:lnTo>
                  <a:lnTo>
                    <a:pt x="11" y="358"/>
                  </a:lnTo>
                  <a:lnTo>
                    <a:pt x="7" y="345"/>
                  </a:lnTo>
                  <a:lnTo>
                    <a:pt x="5" y="331"/>
                  </a:lnTo>
                  <a:lnTo>
                    <a:pt x="3" y="316"/>
                  </a:lnTo>
                  <a:lnTo>
                    <a:pt x="2" y="302"/>
                  </a:lnTo>
                  <a:lnTo>
                    <a:pt x="2" y="2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3" name="Freeform 318"/>
            <p:cNvSpPr>
              <a:spLocks noEditPoints="1"/>
            </p:cNvSpPr>
            <p:nvPr/>
          </p:nvSpPr>
          <p:spPr bwMode="auto">
            <a:xfrm>
              <a:off x="2611" y="2099"/>
              <a:ext cx="506" cy="506"/>
            </a:xfrm>
            <a:custGeom>
              <a:avLst/>
              <a:gdLst>
                <a:gd name="T0" fmla="*/ 4 w 570"/>
                <a:gd name="T1" fmla="*/ 159 h 571"/>
                <a:gd name="T2" fmla="*/ 20 w 570"/>
                <a:gd name="T3" fmla="*/ 113 h 571"/>
                <a:gd name="T4" fmla="*/ 45 w 570"/>
                <a:gd name="T5" fmla="*/ 73 h 571"/>
                <a:gd name="T6" fmla="*/ 80 w 570"/>
                <a:gd name="T7" fmla="*/ 40 h 571"/>
                <a:gd name="T8" fmla="*/ 122 w 570"/>
                <a:gd name="T9" fmla="*/ 16 h 571"/>
                <a:gd name="T10" fmla="*/ 169 w 570"/>
                <a:gd name="T11" fmla="*/ 4 h 571"/>
                <a:gd name="T12" fmla="*/ 221 w 570"/>
                <a:gd name="T13" fmla="*/ 2 h 571"/>
                <a:gd name="T14" fmla="*/ 268 w 570"/>
                <a:gd name="T15" fmla="*/ 12 h 571"/>
                <a:gd name="T16" fmla="*/ 312 w 570"/>
                <a:gd name="T17" fmla="*/ 34 h 571"/>
                <a:gd name="T18" fmla="*/ 347 w 570"/>
                <a:gd name="T19" fmla="*/ 66 h 571"/>
                <a:gd name="T20" fmla="*/ 376 w 570"/>
                <a:gd name="T21" fmla="*/ 104 h 571"/>
                <a:gd name="T22" fmla="*/ 392 w 570"/>
                <a:gd name="T23" fmla="*/ 149 h 571"/>
                <a:gd name="T24" fmla="*/ 399 w 570"/>
                <a:gd name="T25" fmla="*/ 199 h 571"/>
                <a:gd name="T26" fmla="*/ 392 w 570"/>
                <a:gd name="T27" fmla="*/ 248 h 571"/>
                <a:gd name="T28" fmla="*/ 376 w 570"/>
                <a:gd name="T29" fmla="*/ 293 h 571"/>
                <a:gd name="T30" fmla="*/ 347 w 570"/>
                <a:gd name="T31" fmla="*/ 333 h 571"/>
                <a:gd name="T32" fmla="*/ 312 w 570"/>
                <a:gd name="T33" fmla="*/ 363 h 571"/>
                <a:gd name="T34" fmla="*/ 268 w 570"/>
                <a:gd name="T35" fmla="*/ 385 h 571"/>
                <a:gd name="T36" fmla="*/ 221 w 570"/>
                <a:gd name="T37" fmla="*/ 397 h 571"/>
                <a:gd name="T38" fmla="*/ 169 w 570"/>
                <a:gd name="T39" fmla="*/ 395 h 571"/>
                <a:gd name="T40" fmla="*/ 122 w 570"/>
                <a:gd name="T41" fmla="*/ 383 h 571"/>
                <a:gd name="T42" fmla="*/ 80 w 570"/>
                <a:gd name="T43" fmla="*/ 358 h 571"/>
                <a:gd name="T44" fmla="*/ 45 w 570"/>
                <a:gd name="T45" fmla="*/ 325 h 571"/>
                <a:gd name="T46" fmla="*/ 20 w 570"/>
                <a:gd name="T47" fmla="*/ 285 h 571"/>
                <a:gd name="T48" fmla="*/ 4 w 570"/>
                <a:gd name="T49" fmla="*/ 239 h 571"/>
                <a:gd name="T50" fmla="*/ 1 w 570"/>
                <a:gd name="T51" fmla="*/ 199 h 571"/>
                <a:gd name="T52" fmla="*/ 7 w 570"/>
                <a:gd name="T53" fmla="*/ 149 h 571"/>
                <a:gd name="T54" fmla="*/ 25 w 570"/>
                <a:gd name="T55" fmla="*/ 105 h 571"/>
                <a:gd name="T56" fmla="*/ 49 w 570"/>
                <a:gd name="T57" fmla="*/ 70 h 571"/>
                <a:gd name="T58" fmla="*/ 81 w 570"/>
                <a:gd name="T59" fmla="*/ 40 h 571"/>
                <a:gd name="T60" fmla="*/ 122 w 570"/>
                <a:gd name="T61" fmla="*/ 17 h 571"/>
                <a:gd name="T62" fmla="*/ 169 w 570"/>
                <a:gd name="T63" fmla="*/ 4 h 571"/>
                <a:gd name="T64" fmla="*/ 221 w 570"/>
                <a:gd name="T65" fmla="*/ 3 h 571"/>
                <a:gd name="T66" fmla="*/ 268 w 570"/>
                <a:gd name="T67" fmla="*/ 13 h 571"/>
                <a:gd name="T68" fmla="*/ 311 w 570"/>
                <a:gd name="T69" fmla="*/ 35 h 571"/>
                <a:gd name="T70" fmla="*/ 340 w 570"/>
                <a:gd name="T71" fmla="*/ 58 h 571"/>
                <a:gd name="T72" fmla="*/ 369 w 570"/>
                <a:gd name="T73" fmla="*/ 96 h 571"/>
                <a:gd name="T74" fmla="*/ 390 w 570"/>
                <a:gd name="T75" fmla="*/ 140 h 571"/>
                <a:gd name="T76" fmla="*/ 398 w 570"/>
                <a:gd name="T77" fmla="*/ 189 h 571"/>
                <a:gd name="T78" fmla="*/ 394 w 570"/>
                <a:gd name="T79" fmla="*/ 238 h 571"/>
                <a:gd name="T80" fmla="*/ 378 w 570"/>
                <a:gd name="T81" fmla="*/ 284 h 571"/>
                <a:gd name="T82" fmla="*/ 352 w 570"/>
                <a:gd name="T83" fmla="*/ 325 h 571"/>
                <a:gd name="T84" fmla="*/ 327 w 570"/>
                <a:gd name="T85" fmla="*/ 352 h 571"/>
                <a:gd name="T86" fmla="*/ 285 w 570"/>
                <a:gd name="T87" fmla="*/ 377 h 571"/>
                <a:gd name="T88" fmla="*/ 240 w 570"/>
                <a:gd name="T89" fmla="*/ 393 h 571"/>
                <a:gd name="T90" fmla="*/ 189 w 570"/>
                <a:gd name="T91" fmla="*/ 396 h 571"/>
                <a:gd name="T92" fmla="*/ 140 w 570"/>
                <a:gd name="T93" fmla="*/ 388 h 571"/>
                <a:gd name="T94" fmla="*/ 97 w 570"/>
                <a:gd name="T95" fmla="*/ 369 h 571"/>
                <a:gd name="T96" fmla="*/ 66 w 570"/>
                <a:gd name="T97" fmla="*/ 346 h 571"/>
                <a:gd name="T98" fmla="*/ 34 w 570"/>
                <a:gd name="T99" fmla="*/ 309 h 571"/>
                <a:gd name="T100" fmla="*/ 12 w 570"/>
                <a:gd name="T101" fmla="*/ 267 h 571"/>
                <a:gd name="T102" fmla="*/ 3 w 570"/>
                <a:gd name="T103" fmla="*/ 219 h 5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571"/>
                <a:gd name="T158" fmla="*/ 570 w 570"/>
                <a:gd name="T159" fmla="*/ 571 h 5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571">
                  <a:moveTo>
                    <a:pt x="0" y="285"/>
                  </a:moveTo>
                  <a:lnTo>
                    <a:pt x="0" y="271"/>
                  </a:lnTo>
                  <a:lnTo>
                    <a:pt x="1" y="256"/>
                  </a:lnTo>
                  <a:lnTo>
                    <a:pt x="3" y="242"/>
                  </a:lnTo>
                  <a:lnTo>
                    <a:pt x="5" y="228"/>
                  </a:lnTo>
                  <a:lnTo>
                    <a:pt x="9" y="214"/>
                  </a:lnTo>
                  <a:lnTo>
                    <a:pt x="12" y="201"/>
                  </a:lnTo>
                  <a:lnTo>
                    <a:pt x="17" y="187"/>
                  </a:lnTo>
                  <a:lnTo>
                    <a:pt x="22" y="174"/>
                  </a:lnTo>
                  <a:lnTo>
                    <a:pt x="28" y="162"/>
                  </a:lnTo>
                  <a:lnTo>
                    <a:pt x="34" y="149"/>
                  </a:lnTo>
                  <a:lnTo>
                    <a:pt x="41" y="137"/>
                  </a:lnTo>
                  <a:lnTo>
                    <a:pt x="48" y="126"/>
                  </a:lnTo>
                  <a:lnTo>
                    <a:pt x="56" y="115"/>
                  </a:lnTo>
                  <a:lnTo>
                    <a:pt x="65" y="104"/>
                  </a:lnTo>
                  <a:lnTo>
                    <a:pt x="74" y="94"/>
                  </a:lnTo>
                  <a:lnTo>
                    <a:pt x="83" y="84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4" y="57"/>
                  </a:lnTo>
                  <a:lnTo>
                    <a:pt x="125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8"/>
                  </a:lnTo>
                  <a:lnTo>
                    <a:pt x="174" y="23"/>
                  </a:lnTo>
                  <a:lnTo>
                    <a:pt x="187" y="18"/>
                  </a:lnTo>
                  <a:lnTo>
                    <a:pt x="200" y="13"/>
                  </a:lnTo>
                  <a:lnTo>
                    <a:pt x="213" y="9"/>
                  </a:lnTo>
                  <a:lnTo>
                    <a:pt x="227" y="6"/>
                  </a:lnTo>
                  <a:lnTo>
                    <a:pt x="241" y="4"/>
                  </a:lnTo>
                  <a:lnTo>
                    <a:pt x="255" y="2"/>
                  </a:lnTo>
                  <a:lnTo>
                    <a:pt x="270" y="1"/>
                  </a:lnTo>
                  <a:lnTo>
                    <a:pt x="286" y="0"/>
                  </a:lnTo>
                  <a:lnTo>
                    <a:pt x="300" y="1"/>
                  </a:lnTo>
                  <a:lnTo>
                    <a:pt x="315" y="2"/>
                  </a:lnTo>
                  <a:lnTo>
                    <a:pt x="329" y="4"/>
                  </a:lnTo>
                  <a:lnTo>
                    <a:pt x="343" y="6"/>
                  </a:lnTo>
                  <a:lnTo>
                    <a:pt x="357" y="9"/>
                  </a:lnTo>
                  <a:lnTo>
                    <a:pt x="370" y="13"/>
                  </a:lnTo>
                  <a:lnTo>
                    <a:pt x="383" y="18"/>
                  </a:lnTo>
                  <a:lnTo>
                    <a:pt x="396" y="23"/>
                  </a:lnTo>
                  <a:lnTo>
                    <a:pt x="409" y="28"/>
                  </a:lnTo>
                  <a:lnTo>
                    <a:pt x="421" y="35"/>
                  </a:lnTo>
                  <a:lnTo>
                    <a:pt x="433" y="42"/>
                  </a:lnTo>
                  <a:lnTo>
                    <a:pt x="445" y="49"/>
                  </a:lnTo>
                  <a:lnTo>
                    <a:pt x="456" y="57"/>
                  </a:lnTo>
                  <a:lnTo>
                    <a:pt x="467" y="65"/>
                  </a:lnTo>
                  <a:lnTo>
                    <a:pt x="477" y="74"/>
                  </a:lnTo>
                  <a:lnTo>
                    <a:pt x="487" y="84"/>
                  </a:lnTo>
                  <a:lnTo>
                    <a:pt x="496" y="94"/>
                  </a:lnTo>
                  <a:lnTo>
                    <a:pt x="505" y="104"/>
                  </a:lnTo>
                  <a:lnTo>
                    <a:pt x="514" y="115"/>
                  </a:lnTo>
                  <a:lnTo>
                    <a:pt x="522" y="126"/>
                  </a:lnTo>
                  <a:lnTo>
                    <a:pt x="529" y="137"/>
                  </a:lnTo>
                  <a:lnTo>
                    <a:pt x="536" y="149"/>
                  </a:lnTo>
                  <a:lnTo>
                    <a:pt x="542" y="162"/>
                  </a:lnTo>
                  <a:lnTo>
                    <a:pt x="548" y="174"/>
                  </a:lnTo>
                  <a:lnTo>
                    <a:pt x="553" y="187"/>
                  </a:lnTo>
                  <a:lnTo>
                    <a:pt x="558" y="201"/>
                  </a:lnTo>
                  <a:lnTo>
                    <a:pt x="561" y="214"/>
                  </a:lnTo>
                  <a:lnTo>
                    <a:pt x="565" y="228"/>
                  </a:lnTo>
                  <a:lnTo>
                    <a:pt x="567" y="242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85"/>
                  </a:lnTo>
                  <a:lnTo>
                    <a:pt x="570" y="301"/>
                  </a:lnTo>
                  <a:lnTo>
                    <a:pt x="569" y="315"/>
                  </a:lnTo>
                  <a:lnTo>
                    <a:pt x="567" y="330"/>
                  </a:lnTo>
                  <a:lnTo>
                    <a:pt x="565" y="344"/>
                  </a:lnTo>
                  <a:lnTo>
                    <a:pt x="561" y="357"/>
                  </a:lnTo>
                  <a:lnTo>
                    <a:pt x="558" y="371"/>
                  </a:lnTo>
                  <a:lnTo>
                    <a:pt x="553" y="384"/>
                  </a:lnTo>
                  <a:lnTo>
                    <a:pt x="548" y="397"/>
                  </a:lnTo>
                  <a:lnTo>
                    <a:pt x="542" y="410"/>
                  </a:lnTo>
                  <a:lnTo>
                    <a:pt x="536" y="422"/>
                  </a:lnTo>
                  <a:lnTo>
                    <a:pt x="529" y="434"/>
                  </a:lnTo>
                  <a:lnTo>
                    <a:pt x="522" y="446"/>
                  </a:lnTo>
                  <a:lnTo>
                    <a:pt x="514" y="457"/>
                  </a:lnTo>
                  <a:lnTo>
                    <a:pt x="505" y="467"/>
                  </a:lnTo>
                  <a:lnTo>
                    <a:pt x="496" y="478"/>
                  </a:lnTo>
                  <a:lnTo>
                    <a:pt x="487" y="488"/>
                  </a:lnTo>
                  <a:lnTo>
                    <a:pt x="477" y="497"/>
                  </a:lnTo>
                  <a:lnTo>
                    <a:pt x="467" y="506"/>
                  </a:lnTo>
                  <a:lnTo>
                    <a:pt x="456" y="515"/>
                  </a:lnTo>
                  <a:lnTo>
                    <a:pt x="445" y="522"/>
                  </a:lnTo>
                  <a:lnTo>
                    <a:pt x="433" y="530"/>
                  </a:lnTo>
                  <a:lnTo>
                    <a:pt x="421" y="537"/>
                  </a:lnTo>
                  <a:lnTo>
                    <a:pt x="409" y="543"/>
                  </a:lnTo>
                  <a:lnTo>
                    <a:pt x="396" y="549"/>
                  </a:lnTo>
                  <a:lnTo>
                    <a:pt x="383" y="554"/>
                  </a:lnTo>
                  <a:lnTo>
                    <a:pt x="370" y="558"/>
                  </a:lnTo>
                  <a:lnTo>
                    <a:pt x="357" y="562"/>
                  </a:lnTo>
                  <a:lnTo>
                    <a:pt x="343" y="565"/>
                  </a:lnTo>
                  <a:lnTo>
                    <a:pt x="329" y="568"/>
                  </a:lnTo>
                  <a:lnTo>
                    <a:pt x="315" y="570"/>
                  </a:lnTo>
                  <a:lnTo>
                    <a:pt x="300" y="571"/>
                  </a:lnTo>
                  <a:lnTo>
                    <a:pt x="286" y="571"/>
                  </a:lnTo>
                  <a:lnTo>
                    <a:pt x="270" y="571"/>
                  </a:lnTo>
                  <a:lnTo>
                    <a:pt x="255" y="570"/>
                  </a:lnTo>
                  <a:lnTo>
                    <a:pt x="241" y="568"/>
                  </a:lnTo>
                  <a:lnTo>
                    <a:pt x="227" y="565"/>
                  </a:lnTo>
                  <a:lnTo>
                    <a:pt x="213" y="562"/>
                  </a:lnTo>
                  <a:lnTo>
                    <a:pt x="200" y="558"/>
                  </a:lnTo>
                  <a:lnTo>
                    <a:pt x="187" y="554"/>
                  </a:lnTo>
                  <a:lnTo>
                    <a:pt x="174" y="549"/>
                  </a:lnTo>
                  <a:lnTo>
                    <a:pt x="161" y="543"/>
                  </a:lnTo>
                  <a:lnTo>
                    <a:pt x="149" y="537"/>
                  </a:lnTo>
                  <a:lnTo>
                    <a:pt x="137" y="530"/>
                  </a:lnTo>
                  <a:lnTo>
                    <a:pt x="125" y="522"/>
                  </a:lnTo>
                  <a:lnTo>
                    <a:pt x="114" y="515"/>
                  </a:lnTo>
                  <a:lnTo>
                    <a:pt x="103" y="506"/>
                  </a:lnTo>
                  <a:lnTo>
                    <a:pt x="93" y="497"/>
                  </a:lnTo>
                  <a:lnTo>
                    <a:pt x="83" y="488"/>
                  </a:lnTo>
                  <a:lnTo>
                    <a:pt x="74" y="478"/>
                  </a:lnTo>
                  <a:lnTo>
                    <a:pt x="65" y="467"/>
                  </a:lnTo>
                  <a:lnTo>
                    <a:pt x="56" y="457"/>
                  </a:lnTo>
                  <a:lnTo>
                    <a:pt x="48" y="446"/>
                  </a:lnTo>
                  <a:lnTo>
                    <a:pt x="41" y="434"/>
                  </a:lnTo>
                  <a:lnTo>
                    <a:pt x="34" y="422"/>
                  </a:lnTo>
                  <a:lnTo>
                    <a:pt x="28" y="410"/>
                  </a:lnTo>
                  <a:lnTo>
                    <a:pt x="22" y="397"/>
                  </a:lnTo>
                  <a:lnTo>
                    <a:pt x="17" y="384"/>
                  </a:lnTo>
                  <a:lnTo>
                    <a:pt x="12" y="371"/>
                  </a:lnTo>
                  <a:lnTo>
                    <a:pt x="9" y="357"/>
                  </a:lnTo>
                  <a:lnTo>
                    <a:pt x="5" y="344"/>
                  </a:lnTo>
                  <a:lnTo>
                    <a:pt x="3" y="330"/>
                  </a:lnTo>
                  <a:lnTo>
                    <a:pt x="1" y="315"/>
                  </a:lnTo>
                  <a:lnTo>
                    <a:pt x="0" y="301"/>
                  </a:lnTo>
                  <a:lnTo>
                    <a:pt x="0" y="285"/>
                  </a:lnTo>
                  <a:close/>
                  <a:moveTo>
                    <a:pt x="1" y="285"/>
                  </a:moveTo>
                  <a:lnTo>
                    <a:pt x="1" y="271"/>
                  </a:lnTo>
                  <a:lnTo>
                    <a:pt x="3" y="256"/>
                  </a:lnTo>
                  <a:lnTo>
                    <a:pt x="4" y="242"/>
                  </a:lnTo>
                  <a:lnTo>
                    <a:pt x="7" y="228"/>
                  </a:lnTo>
                  <a:lnTo>
                    <a:pt x="10" y="214"/>
                  </a:lnTo>
                  <a:lnTo>
                    <a:pt x="14" y="201"/>
                  </a:lnTo>
                  <a:lnTo>
                    <a:pt x="18" y="188"/>
                  </a:lnTo>
                  <a:lnTo>
                    <a:pt x="23" y="175"/>
                  </a:lnTo>
                  <a:lnTo>
                    <a:pt x="29" y="162"/>
                  </a:lnTo>
                  <a:lnTo>
                    <a:pt x="35" y="150"/>
                  </a:lnTo>
                  <a:lnTo>
                    <a:pt x="42" y="138"/>
                  </a:lnTo>
                  <a:lnTo>
                    <a:pt x="49" y="127"/>
                  </a:lnTo>
                  <a:lnTo>
                    <a:pt x="57" y="116"/>
                  </a:lnTo>
                  <a:lnTo>
                    <a:pt x="66" y="105"/>
                  </a:lnTo>
                  <a:lnTo>
                    <a:pt x="70" y="100"/>
                  </a:lnTo>
                  <a:lnTo>
                    <a:pt x="75" y="95"/>
                  </a:lnTo>
                  <a:lnTo>
                    <a:pt x="84" y="85"/>
                  </a:lnTo>
                  <a:lnTo>
                    <a:pt x="94" y="75"/>
                  </a:lnTo>
                  <a:lnTo>
                    <a:pt x="104" y="66"/>
                  </a:lnTo>
                  <a:lnTo>
                    <a:pt x="115" y="58"/>
                  </a:lnTo>
                  <a:lnTo>
                    <a:pt x="126" y="50"/>
                  </a:lnTo>
                  <a:lnTo>
                    <a:pt x="138" y="43"/>
                  </a:lnTo>
                  <a:lnTo>
                    <a:pt x="149" y="36"/>
                  </a:lnTo>
                  <a:lnTo>
                    <a:pt x="162" y="30"/>
                  </a:lnTo>
                  <a:lnTo>
                    <a:pt x="174" y="24"/>
                  </a:lnTo>
                  <a:lnTo>
                    <a:pt x="187" y="19"/>
                  </a:lnTo>
                  <a:lnTo>
                    <a:pt x="200" y="14"/>
                  </a:lnTo>
                  <a:lnTo>
                    <a:pt x="214" y="11"/>
                  </a:lnTo>
                  <a:lnTo>
                    <a:pt x="227" y="7"/>
                  </a:lnTo>
                  <a:lnTo>
                    <a:pt x="241" y="5"/>
                  </a:lnTo>
                  <a:lnTo>
                    <a:pt x="256" y="3"/>
                  </a:lnTo>
                  <a:lnTo>
                    <a:pt x="270" y="2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15" y="3"/>
                  </a:lnTo>
                  <a:lnTo>
                    <a:pt x="329" y="5"/>
                  </a:lnTo>
                  <a:lnTo>
                    <a:pt x="343" y="7"/>
                  </a:lnTo>
                  <a:lnTo>
                    <a:pt x="356" y="11"/>
                  </a:lnTo>
                  <a:lnTo>
                    <a:pt x="370" y="14"/>
                  </a:lnTo>
                  <a:lnTo>
                    <a:pt x="383" y="19"/>
                  </a:lnTo>
                  <a:lnTo>
                    <a:pt x="396" y="24"/>
                  </a:lnTo>
                  <a:lnTo>
                    <a:pt x="408" y="30"/>
                  </a:lnTo>
                  <a:lnTo>
                    <a:pt x="421" y="36"/>
                  </a:lnTo>
                  <a:lnTo>
                    <a:pt x="433" y="43"/>
                  </a:lnTo>
                  <a:lnTo>
                    <a:pt x="444" y="50"/>
                  </a:lnTo>
                  <a:lnTo>
                    <a:pt x="455" y="58"/>
                  </a:lnTo>
                  <a:lnTo>
                    <a:pt x="466" y="66"/>
                  </a:lnTo>
                  <a:lnTo>
                    <a:pt x="471" y="71"/>
                  </a:lnTo>
                  <a:lnTo>
                    <a:pt x="476" y="75"/>
                  </a:lnTo>
                  <a:lnTo>
                    <a:pt x="486" y="85"/>
                  </a:lnTo>
                  <a:lnTo>
                    <a:pt x="495" y="95"/>
                  </a:lnTo>
                  <a:lnTo>
                    <a:pt x="504" y="105"/>
                  </a:lnTo>
                  <a:lnTo>
                    <a:pt x="513" y="116"/>
                  </a:lnTo>
                  <a:lnTo>
                    <a:pt x="521" y="127"/>
                  </a:lnTo>
                  <a:lnTo>
                    <a:pt x="528" y="138"/>
                  </a:lnTo>
                  <a:lnTo>
                    <a:pt x="535" y="150"/>
                  </a:lnTo>
                  <a:lnTo>
                    <a:pt x="541" y="162"/>
                  </a:lnTo>
                  <a:lnTo>
                    <a:pt x="547" y="175"/>
                  </a:lnTo>
                  <a:lnTo>
                    <a:pt x="552" y="188"/>
                  </a:lnTo>
                  <a:lnTo>
                    <a:pt x="556" y="201"/>
                  </a:lnTo>
                  <a:lnTo>
                    <a:pt x="560" y="214"/>
                  </a:lnTo>
                  <a:lnTo>
                    <a:pt x="563" y="228"/>
                  </a:lnTo>
                  <a:lnTo>
                    <a:pt x="566" y="242"/>
                  </a:lnTo>
                  <a:lnTo>
                    <a:pt x="568" y="256"/>
                  </a:lnTo>
                  <a:lnTo>
                    <a:pt x="569" y="271"/>
                  </a:lnTo>
                  <a:lnTo>
                    <a:pt x="569" y="285"/>
                  </a:lnTo>
                  <a:lnTo>
                    <a:pt x="569" y="301"/>
                  </a:lnTo>
                  <a:lnTo>
                    <a:pt x="568" y="315"/>
                  </a:lnTo>
                  <a:lnTo>
                    <a:pt x="566" y="329"/>
                  </a:lnTo>
                  <a:lnTo>
                    <a:pt x="563" y="343"/>
                  </a:lnTo>
                  <a:lnTo>
                    <a:pt x="560" y="357"/>
                  </a:lnTo>
                  <a:lnTo>
                    <a:pt x="556" y="371"/>
                  </a:lnTo>
                  <a:lnTo>
                    <a:pt x="552" y="384"/>
                  </a:lnTo>
                  <a:lnTo>
                    <a:pt x="547" y="397"/>
                  </a:lnTo>
                  <a:lnTo>
                    <a:pt x="541" y="409"/>
                  </a:lnTo>
                  <a:lnTo>
                    <a:pt x="535" y="421"/>
                  </a:lnTo>
                  <a:lnTo>
                    <a:pt x="528" y="433"/>
                  </a:lnTo>
                  <a:lnTo>
                    <a:pt x="521" y="445"/>
                  </a:lnTo>
                  <a:lnTo>
                    <a:pt x="513" y="456"/>
                  </a:lnTo>
                  <a:lnTo>
                    <a:pt x="504" y="467"/>
                  </a:lnTo>
                  <a:lnTo>
                    <a:pt x="500" y="472"/>
                  </a:lnTo>
                  <a:lnTo>
                    <a:pt x="495" y="477"/>
                  </a:lnTo>
                  <a:lnTo>
                    <a:pt x="486" y="487"/>
                  </a:lnTo>
                  <a:lnTo>
                    <a:pt x="476" y="496"/>
                  </a:lnTo>
                  <a:lnTo>
                    <a:pt x="466" y="505"/>
                  </a:lnTo>
                  <a:lnTo>
                    <a:pt x="455" y="513"/>
                  </a:lnTo>
                  <a:lnTo>
                    <a:pt x="444" y="521"/>
                  </a:lnTo>
                  <a:lnTo>
                    <a:pt x="433" y="529"/>
                  </a:lnTo>
                  <a:lnTo>
                    <a:pt x="421" y="536"/>
                  </a:lnTo>
                  <a:lnTo>
                    <a:pt x="408" y="542"/>
                  </a:lnTo>
                  <a:lnTo>
                    <a:pt x="396" y="547"/>
                  </a:lnTo>
                  <a:lnTo>
                    <a:pt x="383" y="553"/>
                  </a:lnTo>
                  <a:lnTo>
                    <a:pt x="370" y="557"/>
                  </a:lnTo>
                  <a:lnTo>
                    <a:pt x="356" y="561"/>
                  </a:lnTo>
                  <a:lnTo>
                    <a:pt x="343" y="564"/>
                  </a:lnTo>
                  <a:lnTo>
                    <a:pt x="329" y="566"/>
                  </a:lnTo>
                  <a:lnTo>
                    <a:pt x="315" y="568"/>
                  </a:lnTo>
                  <a:lnTo>
                    <a:pt x="300" y="569"/>
                  </a:lnTo>
                  <a:lnTo>
                    <a:pt x="286" y="570"/>
                  </a:lnTo>
                  <a:lnTo>
                    <a:pt x="270" y="569"/>
                  </a:lnTo>
                  <a:lnTo>
                    <a:pt x="256" y="568"/>
                  </a:lnTo>
                  <a:lnTo>
                    <a:pt x="241" y="566"/>
                  </a:lnTo>
                  <a:lnTo>
                    <a:pt x="227" y="564"/>
                  </a:lnTo>
                  <a:lnTo>
                    <a:pt x="214" y="561"/>
                  </a:lnTo>
                  <a:lnTo>
                    <a:pt x="200" y="557"/>
                  </a:lnTo>
                  <a:lnTo>
                    <a:pt x="187" y="553"/>
                  </a:lnTo>
                  <a:lnTo>
                    <a:pt x="174" y="547"/>
                  </a:lnTo>
                  <a:lnTo>
                    <a:pt x="162" y="542"/>
                  </a:lnTo>
                  <a:lnTo>
                    <a:pt x="149" y="536"/>
                  </a:lnTo>
                  <a:lnTo>
                    <a:pt x="138" y="529"/>
                  </a:lnTo>
                  <a:lnTo>
                    <a:pt x="126" y="521"/>
                  </a:lnTo>
                  <a:lnTo>
                    <a:pt x="115" y="513"/>
                  </a:lnTo>
                  <a:lnTo>
                    <a:pt x="104" y="505"/>
                  </a:lnTo>
                  <a:lnTo>
                    <a:pt x="99" y="501"/>
                  </a:lnTo>
                  <a:lnTo>
                    <a:pt x="94" y="496"/>
                  </a:lnTo>
                  <a:lnTo>
                    <a:pt x="84" y="487"/>
                  </a:lnTo>
                  <a:lnTo>
                    <a:pt x="75" y="477"/>
                  </a:lnTo>
                  <a:lnTo>
                    <a:pt x="66" y="467"/>
                  </a:lnTo>
                  <a:lnTo>
                    <a:pt x="57" y="456"/>
                  </a:lnTo>
                  <a:lnTo>
                    <a:pt x="49" y="445"/>
                  </a:lnTo>
                  <a:lnTo>
                    <a:pt x="42" y="433"/>
                  </a:lnTo>
                  <a:lnTo>
                    <a:pt x="35" y="421"/>
                  </a:lnTo>
                  <a:lnTo>
                    <a:pt x="29" y="409"/>
                  </a:lnTo>
                  <a:lnTo>
                    <a:pt x="23" y="397"/>
                  </a:lnTo>
                  <a:lnTo>
                    <a:pt x="18" y="384"/>
                  </a:lnTo>
                  <a:lnTo>
                    <a:pt x="14" y="371"/>
                  </a:lnTo>
                  <a:lnTo>
                    <a:pt x="10" y="357"/>
                  </a:lnTo>
                  <a:lnTo>
                    <a:pt x="7" y="343"/>
                  </a:lnTo>
                  <a:lnTo>
                    <a:pt x="4" y="329"/>
                  </a:lnTo>
                  <a:lnTo>
                    <a:pt x="3" y="315"/>
                  </a:lnTo>
                  <a:lnTo>
                    <a:pt x="1" y="301"/>
                  </a:lnTo>
                  <a:lnTo>
                    <a:pt x="1" y="28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4" name="Freeform 319"/>
            <p:cNvSpPr>
              <a:spLocks noEditPoints="1"/>
            </p:cNvSpPr>
            <p:nvPr/>
          </p:nvSpPr>
          <p:spPr bwMode="auto">
            <a:xfrm>
              <a:off x="2612" y="2100"/>
              <a:ext cx="504" cy="504"/>
            </a:xfrm>
            <a:custGeom>
              <a:avLst/>
              <a:gdLst>
                <a:gd name="T0" fmla="*/ 4 w 568"/>
                <a:gd name="T1" fmla="*/ 158 h 568"/>
                <a:gd name="T2" fmla="*/ 20 w 568"/>
                <a:gd name="T3" fmla="*/ 112 h 568"/>
                <a:gd name="T4" fmla="*/ 45 w 568"/>
                <a:gd name="T5" fmla="*/ 72 h 568"/>
                <a:gd name="T6" fmla="*/ 72 w 568"/>
                <a:gd name="T7" fmla="*/ 45 h 568"/>
                <a:gd name="T8" fmla="*/ 113 w 568"/>
                <a:gd name="T9" fmla="*/ 20 h 568"/>
                <a:gd name="T10" fmla="*/ 158 w 568"/>
                <a:gd name="T11" fmla="*/ 4 h 568"/>
                <a:gd name="T12" fmla="*/ 209 w 568"/>
                <a:gd name="T13" fmla="*/ 0 h 568"/>
                <a:gd name="T14" fmla="*/ 257 w 568"/>
                <a:gd name="T15" fmla="*/ 9 h 568"/>
                <a:gd name="T16" fmla="*/ 302 w 568"/>
                <a:gd name="T17" fmla="*/ 28 h 568"/>
                <a:gd name="T18" fmla="*/ 332 w 568"/>
                <a:gd name="T19" fmla="*/ 51 h 568"/>
                <a:gd name="T20" fmla="*/ 363 w 568"/>
                <a:gd name="T21" fmla="*/ 87 h 568"/>
                <a:gd name="T22" fmla="*/ 385 w 568"/>
                <a:gd name="T23" fmla="*/ 130 h 568"/>
                <a:gd name="T24" fmla="*/ 396 w 568"/>
                <a:gd name="T25" fmla="*/ 177 h 568"/>
                <a:gd name="T26" fmla="*/ 395 w 568"/>
                <a:gd name="T27" fmla="*/ 228 h 568"/>
                <a:gd name="T28" fmla="*/ 381 w 568"/>
                <a:gd name="T29" fmla="*/ 276 h 568"/>
                <a:gd name="T30" fmla="*/ 358 w 568"/>
                <a:gd name="T31" fmla="*/ 318 h 568"/>
                <a:gd name="T32" fmla="*/ 332 w 568"/>
                <a:gd name="T33" fmla="*/ 345 h 568"/>
                <a:gd name="T34" fmla="*/ 294 w 568"/>
                <a:gd name="T35" fmla="*/ 374 h 568"/>
                <a:gd name="T36" fmla="*/ 248 w 568"/>
                <a:gd name="T37" fmla="*/ 390 h 568"/>
                <a:gd name="T38" fmla="*/ 199 w 568"/>
                <a:gd name="T39" fmla="*/ 397 h 568"/>
                <a:gd name="T40" fmla="*/ 149 w 568"/>
                <a:gd name="T41" fmla="*/ 390 h 568"/>
                <a:gd name="T42" fmla="*/ 103 w 568"/>
                <a:gd name="T43" fmla="*/ 374 h 568"/>
                <a:gd name="T44" fmla="*/ 68 w 568"/>
                <a:gd name="T45" fmla="*/ 349 h 568"/>
                <a:gd name="T46" fmla="*/ 39 w 568"/>
                <a:gd name="T47" fmla="*/ 318 h 568"/>
                <a:gd name="T48" fmla="*/ 16 w 568"/>
                <a:gd name="T49" fmla="*/ 276 h 568"/>
                <a:gd name="T50" fmla="*/ 3 w 568"/>
                <a:gd name="T51" fmla="*/ 228 h 568"/>
                <a:gd name="T52" fmla="*/ 2 w 568"/>
                <a:gd name="T53" fmla="*/ 188 h 568"/>
                <a:gd name="T54" fmla="*/ 10 w 568"/>
                <a:gd name="T55" fmla="*/ 139 h 568"/>
                <a:gd name="T56" fmla="*/ 25 w 568"/>
                <a:gd name="T57" fmla="*/ 104 h 568"/>
                <a:gd name="T58" fmla="*/ 52 w 568"/>
                <a:gd name="T59" fmla="*/ 66 h 568"/>
                <a:gd name="T60" fmla="*/ 81 w 568"/>
                <a:gd name="T61" fmla="*/ 40 h 568"/>
                <a:gd name="T62" fmla="*/ 122 w 568"/>
                <a:gd name="T63" fmla="*/ 16 h 568"/>
                <a:gd name="T64" fmla="*/ 169 w 568"/>
                <a:gd name="T65" fmla="*/ 4 h 568"/>
                <a:gd name="T66" fmla="*/ 219 w 568"/>
                <a:gd name="T67" fmla="*/ 3 h 568"/>
                <a:gd name="T68" fmla="*/ 262 w 568"/>
                <a:gd name="T69" fmla="*/ 11 h 568"/>
                <a:gd name="T70" fmla="*/ 301 w 568"/>
                <a:gd name="T71" fmla="*/ 29 h 568"/>
                <a:gd name="T72" fmla="*/ 338 w 568"/>
                <a:gd name="T73" fmla="*/ 59 h 568"/>
                <a:gd name="T74" fmla="*/ 362 w 568"/>
                <a:gd name="T75" fmla="*/ 88 h 568"/>
                <a:gd name="T76" fmla="*/ 384 w 568"/>
                <a:gd name="T77" fmla="*/ 130 h 568"/>
                <a:gd name="T78" fmla="*/ 395 w 568"/>
                <a:gd name="T79" fmla="*/ 177 h 568"/>
                <a:gd name="T80" fmla="*/ 394 w 568"/>
                <a:gd name="T81" fmla="*/ 228 h 568"/>
                <a:gd name="T82" fmla="*/ 384 w 568"/>
                <a:gd name="T83" fmla="*/ 266 h 568"/>
                <a:gd name="T84" fmla="*/ 362 w 568"/>
                <a:gd name="T85" fmla="*/ 309 h 568"/>
                <a:gd name="T86" fmla="*/ 332 w 568"/>
                <a:gd name="T87" fmla="*/ 344 h 568"/>
                <a:gd name="T88" fmla="*/ 301 w 568"/>
                <a:gd name="T89" fmla="*/ 366 h 568"/>
                <a:gd name="T90" fmla="*/ 257 w 568"/>
                <a:gd name="T91" fmla="*/ 388 h 568"/>
                <a:gd name="T92" fmla="*/ 209 w 568"/>
                <a:gd name="T93" fmla="*/ 395 h 568"/>
                <a:gd name="T94" fmla="*/ 158 w 568"/>
                <a:gd name="T95" fmla="*/ 392 h 568"/>
                <a:gd name="T96" fmla="*/ 122 w 568"/>
                <a:gd name="T97" fmla="*/ 381 h 568"/>
                <a:gd name="T98" fmla="*/ 81 w 568"/>
                <a:gd name="T99" fmla="*/ 357 h 568"/>
                <a:gd name="T100" fmla="*/ 46 w 568"/>
                <a:gd name="T101" fmla="*/ 325 h 568"/>
                <a:gd name="T102" fmla="*/ 25 w 568"/>
                <a:gd name="T103" fmla="*/ 293 h 568"/>
                <a:gd name="T104" fmla="*/ 7 w 568"/>
                <a:gd name="T105" fmla="*/ 248 h 568"/>
                <a:gd name="T106" fmla="*/ 1 w 568"/>
                <a:gd name="T107" fmla="*/ 198 h 5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8"/>
                <a:gd name="T163" fmla="*/ 0 h 568"/>
                <a:gd name="T164" fmla="*/ 568 w 568"/>
                <a:gd name="T165" fmla="*/ 568 h 5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8" h="568">
                  <a:moveTo>
                    <a:pt x="0" y="283"/>
                  </a:moveTo>
                  <a:lnTo>
                    <a:pt x="0" y="269"/>
                  </a:lnTo>
                  <a:lnTo>
                    <a:pt x="2" y="254"/>
                  </a:lnTo>
                  <a:lnTo>
                    <a:pt x="3" y="240"/>
                  </a:lnTo>
                  <a:lnTo>
                    <a:pt x="6" y="226"/>
                  </a:lnTo>
                  <a:lnTo>
                    <a:pt x="9" y="212"/>
                  </a:lnTo>
                  <a:lnTo>
                    <a:pt x="13" y="199"/>
                  </a:lnTo>
                  <a:lnTo>
                    <a:pt x="17" y="186"/>
                  </a:lnTo>
                  <a:lnTo>
                    <a:pt x="22" y="173"/>
                  </a:lnTo>
                  <a:lnTo>
                    <a:pt x="28" y="160"/>
                  </a:lnTo>
                  <a:lnTo>
                    <a:pt x="34" y="148"/>
                  </a:lnTo>
                  <a:lnTo>
                    <a:pt x="41" y="136"/>
                  </a:lnTo>
                  <a:lnTo>
                    <a:pt x="48" y="125"/>
                  </a:lnTo>
                  <a:lnTo>
                    <a:pt x="56" y="114"/>
                  </a:lnTo>
                  <a:lnTo>
                    <a:pt x="65" y="103"/>
                  </a:lnTo>
                  <a:lnTo>
                    <a:pt x="69" y="98"/>
                  </a:lnTo>
                  <a:lnTo>
                    <a:pt x="74" y="93"/>
                  </a:lnTo>
                  <a:lnTo>
                    <a:pt x="83" y="83"/>
                  </a:lnTo>
                  <a:lnTo>
                    <a:pt x="93" y="73"/>
                  </a:lnTo>
                  <a:lnTo>
                    <a:pt x="103" y="64"/>
                  </a:lnTo>
                  <a:lnTo>
                    <a:pt x="114" y="56"/>
                  </a:lnTo>
                  <a:lnTo>
                    <a:pt x="125" y="48"/>
                  </a:lnTo>
                  <a:lnTo>
                    <a:pt x="137" y="41"/>
                  </a:lnTo>
                  <a:lnTo>
                    <a:pt x="148" y="34"/>
                  </a:lnTo>
                  <a:lnTo>
                    <a:pt x="161" y="28"/>
                  </a:lnTo>
                  <a:lnTo>
                    <a:pt x="173" y="22"/>
                  </a:lnTo>
                  <a:lnTo>
                    <a:pt x="186" y="17"/>
                  </a:lnTo>
                  <a:lnTo>
                    <a:pt x="199" y="12"/>
                  </a:lnTo>
                  <a:lnTo>
                    <a:pt x="213" y="9"/>
                  </a:lnTo>
                  <a:lnTo>
                    <a:pt x="226" y="5"/>
                  </a:lnTo>
                  <a:lnTo>
                    <a:pt x="240" y="3"/>
                  </a:lnTo>
                  <a:lnTo>
                    <a:pt x="255" y="1"/>
                  </a:lnTo>
                  <a:lnTo>
                    <a:pt x="269" y="0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4" y="1"/>
                  </a:lnTo>
                  <a:lnTo>
                    <a:pt x="328" y="3"/>
                  </a:lnTo>
                  <a:lnTo>
                    <a:pt x="342" y="5"/>
                  </a:lnTo>
                  <a:lnTo>
                    <a:pt x="355" y="9"/>
                  </a:lnTo>
                  <a:lnTo>
                    <a:pt x="369" y="12"/>
                  </a:lnTo>
                  <a:lnTo>
                    <a:pt x="382" y="17"/>
                  </a:lnTo>
                  <a:lnTo>
                    <a:pt x="395" y="22"/>
                  </a:lnTo>
                  <a:lnTo>
                    <a:pt x="407" y="28"/>
                  </a:lnTo>
                  <a:lnTo>
                    <a:pt x="420" y="34"/>
                  </a:lnTo>
                  <a:lnTo>
                    <a:pt x="432" y="41"/>
                  </a:lnTo>
                  <a:lnTo>
                    <a:pt x="443" y="48"/>
                  </a:lnTo>
                  <a:lnTo>
                    <a:pt x="454" y="56"/>
                  </a:lnTo>
                  <a:lnTo>
                    <a:pt x="465" y="64"/>
                  </a:lnTo>
                  <a:lnTo>
                    <a:pt x="470" y="69"/>
                  </a:lnTo>
                  <a:lnTo>
                    <a:pt x="475" y="73"/>
                  </a:lnTo>
                  <a:lnTo>
                    <a:pt x="485" y="83"/>
                  </a:lnTo>
                  <a:lnTo>
                    <a:pt x="494" y="93"/>
                  </a:lnTo>
                  <a:lnTo>
                    <a:pt x="503" y="103"/>
                  </a:lnTo>
                  <a:lnTo>
                    <a:pt x="512" y="114"/>
                  </a:lnTo>
                  <a:lnTo>
                    <a:pt x="520" y="125"/>
                  </a:lnTo>
                  <a:lnTo>
                    <a:pt x="527" y="136"/>
                  </a:lnTo>
                  <a:lnTo>
                    <a:pt x="534" y="148"/>
                  </a:lnTo>
                  <a:lnTo>
                    <a:pt x="540" y="160"/>
                  </a:lnTo>
                  <a:lnTo>
                    <a:pt x="546" y="173"/>
                  </a:lnTo>
                  <a:lnTo>
                    <a:pt x="551" y="186"/>
                  </a:lnTo>
                  <a:lnTo>
                    <a:pt x="555" y="199"/>
                  </a:lnTo>
                  <a:lnTo>
                    <a:pt x="559" y="212"/>
                  </a:lnTo>
                  <a:lnTo>
                    <a:pt x="562" y="226"/>
                  </a:lnTo>
                  <a:lnTo>
                    <a:pt x="565" y="240"/>
                  </a:lnTo>
                  <a:lnTo>
                    <a:pt x="567" y="254"/>
                  </a:lnTo>
                  <a:lnTo>
                    <a:pt x="568" y="269"/>
                  </a:lnTo>
                  <a:lnTo>
                    <a:pt x="568" y="283"/>
                  </a:lnTo>
                  <a:lnTo>
                    <a:pt x="568" y="299"/>
                  </a:lnTo>
                  <a:lnTo>
                    <a:pt x="567" y="313"/>
                  </a:lnTo>
                  <a:lnTo>
                    <a:pt x="565" y="327"/>
                  </a:lnTo>
                  <a:lnTo>
                    <a:pt x="562" y="341"/>
                  </a:lnTo>
                  <a:lnTo>
                    <a:pt x="559" y="355"/>
                  </a:lnTo>
                  <a:lnTo>
                    <a:pt x="555" y="369"/>
                  </a:lnTo>
                  <a:lnTo>
                    <a:pt x="551" y="382"/>
                  </a:lnTo>
                  <a:lnTo>
                    <a:pt x="546" y="395"/>
                  </a:lnTo>
                  <a:lnTo>
                    <a:pt x="540" y="407"/>
                  </a:lnTo>
                  <a:lnTo>
                    <a:pt x="534" y="419"/>
                  </a:lnTo>
                  <a:lnTo>
                    <a:pt x="527" y="431"/>
                  </a:lnTo>
                  <a:lnTo>
                    <a:pt x="520" y="443"/>
                  </a:lnTo>
                  <a:lnTo>
                    <a:pt x="512" y="454"/>
                  </a:lnTo>
                  <a:lnTo>
                    <a:pt x="503" y="465"/>
                  </a:lnTo>
                  <a:lnTo>
                    <a:pt x="499" y="470"/>
                  </a:lnTo>
                  <a:lnTo>
                    <a:pt x="494" y="475"/>
                  </a:lnTo>
                  <a:lnTo>
                    <a:pt x="485" y="485"/>
                  </a:lnTo>
                  <a:lnTo>
                    <a:pt x="475" y="494"/>
                  </a:lnTo>
                  <a:lnTo>
                    <a:pt x="465" y="503"/>
                  </a:lnTo>
                  <a:lnTo>
                    <a:pt x="454" y="511"/>
                  </a:lnTo>
                  <a:lnTo>
                    <a:pt x="443" y="519"/>
                  </a:lnTo>
                  <a:lnTo>
                    <a:pt x="432" y="527"/>
                  </a:lnTo>
                  <a:lnTo>
                    <a:pt x="420" y="534"/>
                  </a:lnTo>
                  <a:lnTo>
                    <a:pt x="407" y="540"/>
                  </a:lnTo>
                  <a:lnTo>
                    <a:pt x="395" y="545"/>
                  </a:lnTo>
                  <a:lnTo>
                    <a:pt x="382" y="551"/>
                  </a:lnTo>
                  <a:lnTo>
                    <a:pt x="369" y="555"/>
                  </a:lnTo>
                  <a:lnTo>
                    <a:pt x="355" y="559"/>
                  </a:lnTo>
                  <a:lnTo>
                    <a:pt x="342" y="562"/>
                  </a:lnTo>
                  <a:lnTo>
                    <a:pt x="328" y="564"/>
                  </a:lnTo>
                  <a:lnTo>
                    <a:pt x="314" y="566"/>
                  </a:lnTo>
                  <a:lnTo>
                    <a:pt x="299" y="567"/>
                  </a:lnTo>
                  <a:lnTo>
                    <a:pt x="285" y="568"/>
                  </a:lnTo>
                  <a:lnTo>
                    <a:pt x="269" y="567"/>
                  </a:lnTo>
                  <a:lnTo>
                    <a:pt x="255" y="566"/>
                  </a:lnTo>
                  <a:lnTo>
                    <a:pt x="240" y="564"/>
                  </a:lnTo>
                  <a:lnTo>
                    <a:pt x="226" y="562"/>
                  </a:lnTo>
                  <a:lnTo>
                    <a:pt x="213" y="559"/>
                  </a:lnTo>
                  <a:lnTo>
                    <a:pt x="199" y="555"/>
                  </a:lnTo>
                  <a:lnTo>
                    <a:pt x="186" y="551"/>
                  </a:lnTo>
                  <a:lnTo>
                    <a:pt x="173" y="545"/>
                  </a:lnTo>
                  <a:lnTo>
                    <a:pt x="161" y="540"/>
                  </a:lnTo>
                  <a:lnTo>
                    <a:pt x="148" y="534"/>
                  </a:lnTo>
                  <a:lnTo>
                    <a:pt x="137" y="527"/>
                  </a:lnTo>
                  <a:lnTo>
                    <a:pt x="125" y="519"/>
                  </a:lnTo>
                  <a:lnTo>
                    <a:pt x="114" y="511"/>
                  </a:lnTo>
                  <a:lnTo>
                    <a:pt x="103" y="503"/>
                  </a:lnTo>
                  <a:lnTo>
                    <a:pt x="98" y="499"/>
                  </a:lnTo>
                  <a:lnTo>
                    <a:pt x="93" y="494"/>
                  </a:lnTo>
                  <a:lnTo>
                    <a:pt x="83" y="485"/>
                  </a:lnTo>
                  <a:lnTo>
                    <a:pt x="74" y="475"/>
                  </a:lnTo>
                  <a:lnTo>
                    <a:pt x="65" y="465"/>
                  </a:lnTo>
                  <a:lnTo>
                    <a:pt x="56" y="454"/>
                  </a:lnTo>
                  <a:lnTo>
                    <a:pt x="48" y="443"/>
                  </a:lnTo>
                  <a:lnTo>
                    <a:pt x="41" y="431"/>
                  </a:lnTo>
                  <a:lnTo>
                    <a:pt x="34" y="419"/>
                  </a:lnTo>
                  <a:lnTo>
                    <a:pt x="28" y="407"/>
                  </a:lnTo>
                  <a:lnTo>
                    <a:pt x="22" y="395"/>
                  </a:lnTo>
                  <a:lnTo>
                    <a:pt x="17" y="382"/>
                  </a:lnTo>
                  <a:lnTo>
                    <a:pt x="13" y="369"/>
                  </a:lnTo>
                  <a:lnTo>
                    <a:pt x="9" y="355"/>
                  </a:lnTo>
                  <a:lnTo>
                    <a:pt x="6" y="341"/>
                  </a:lnTo>
                  <a:lnTo>
                    <a:pt x="3" y="327"/>
                  </a:lnTo>
                  <a:lnTo>
                    <a:pt x="2" y="313"/>
                  </a:lnTo>
                  <a:lnTo>
                    <a:pt x="0" y="299"/>
                  </a:lnTo>
                  <a:lnTo>
                    <a:pt x="0" y="283"/>
                  </a:lnTo>
                  <a:close/>
                  <a:moveTo>
                    <a:pt x="1" y="283"/>
                  </a:moveTo>
                  <a:lnTo>
                    <a:pt x="2" y="269"/>
                  </a:lnTo>
                  <a:lnTo>
                    <a:pt x="3" y="254"/>
                  </a:lnTo>
                  <a:lnTo>
                    <a:pt x="5" y="240"/>
                  </a:lnTo>
                  <a:lnTo>
                    <a:pt x="7" y="226"/>
                  </a:lnTo>
                  <a:lnTo>
                    <a:pt x="10" y="213"/>
                  </a:lnTo>
                  <a:lnTo>
                    <a:pt x="14" y="199"/>
                  </a:lnTo>
                  <a:lnTo>
                    <a:pt x="16" y="193"/>
                  </a:lnTo>
                  <a:lnTo>
                    <a:pt x="19" y="186"/>
                  </a:lnTo>
                  <a:lnTo>
                    <a:pt x="24" y="173"/>
                  </a:lnTo>
                  <a:lnTo>
                    <a:pt x="29" y="161"/>
                  </a:lnTo>
                  <a:lnTo>
                    <a:pt x="35" y="149"/>
                  </a:lnTo>
                  <a:lnTo>
                    <a:pt x="42" y="137"/>
                  </a:lnTo>
                  <a:lnTo>
                    <a:pt x="50" y="126"/>
                  </a:lnTo>
                  <a:lnTo>
                    <a:pt x="57" y="114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6"/>
                  </a:lnTo>
                  <a:lnTo>
                    <a:pt x="109" y="61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9"/>
                  </a:lnTo>
                  <a:lnTo>
                    <a:pt x="174" y="23"/>
                  </a:lnTo>
                  <a:lnTo>
                    <a:pt x="187" y="18"/>
                  </a:lnTo>
                  <a:lnTo>
                    <a:pt x="200" y="14"/>
                  </a:lnTo>
                  <a:lnTo>
                    <a:pt x="213" y="10"/>
                  </a:lnTo>
                  <a:lnTo>
                    <a:pt x="227" y="7"/>
                  </a:lnTo>
                  <a:lnTo>
                    <a:pt x="241" y="4"/>
                  </a:lnTo>
                  <a:lnTo>
                    <a:pt x="255" y="3"/>
                  </a:lnTo>
                  <a:lnTo>
                    <a:pt x="269" y="2"/>
                  </a:lnTo>
                  <a:lnTo>
                    <a:pt x="285" y="1"/>
                  </a:lnTo>
                  <a:lnTo>
                    <a:pt x="299" y="2"/>
                  </a:lnTo>
                  <a:lnTo>
                    <a:pt x="313" y="3"/>
                  </a:lnTo>
                  <a:lnTo>
                    <a:pt x="327" y="4"/>
                  </a:lnTo>
                  <a:lnTo>
                    <a:pt x="341" y="7"/>
                  </a:lnTo>
                  <a:lnTo>
                    <a:pt x="355" y="10"/>
                  </a:lnTo>
                  <a:lnTo>
                    <a:pt x="368" y="14"/>
                  </a:lnTo>
                  <a:lnTo>
                    <a:pt x="375" y="16"/>
                  </a:lnTo>
                  <a:lnTo>
                    <a:pt x="382" y="18"/>
                  </a:lnTo>
                  <a:lnTo>
                    <a:pt x="394" y="23"/>
                  </a:lnTo>
                  <a:lnTo>
                    <a:pt x="407" y="29"/>
                  </a:lnTo>
                  <a:lnTo>
                    <a:pt x="419" y="35"/>
                  </a:lnTo>
                  <a:lnTo>
                    <a:pt x="431" y="42"/>
                  </a:lnTo>
                  <a:lnTo>
                    <a:pt x="442" y="49"/>
                  </a:lnTo>
                  <a:lnTo>
                    <a:pt x="453" y="57"/>
                  </a:lnTo>
                  <a:lnTo>
                    <a:pt x="464" y="66"/>
                  </a:lnTo>
                  <a:lnTo>
                    <a:pt x="474" y="74"/>
                  </a:lnTo>
                  <a:lnTo>
                    <a:pt x="484" y="84"/>
                  </a:lnTo>
                  <a:lnTo>
                    <a:pt x="493" y="94"/>
                  </a:lnTo>
                  <a:lnTo>
                    <a:pt x="502" y="104"/>
                  </a:lnTo>
                  <a:lnTo>
                    <a:pt x="506" y="109"/>
                  </a:lnTo>
                  <a:lnTo>
                    <a:pt x="511" y="114"/>
                  </a:lnTo>
                  <a:lnTo>
                    <a:pt x="518" y="126"/>
                  </a:lnTo>
                  <a:lnTo>
                    <a:pt x="526" y="137"/>
                  </a:lnTo>
                  <a:lnTo>
                    <a:pt x="533" y="149"/>
                  </a:lnTo>
                  <a:lnTo>
                    <a:pt x="539" y="161"/>
                  </a:lnTo>
                  <a:lnTo>
                    <a:pt x="544" y="173"/>
                  </a:lnTo>
                  <a:lnTo>
                    <a:pt x="550" y="186"/>
                  </a:lnTo>
                  <a:lnTo>
                    <a:pt x="554" y="199"/>
                  </a:lnTo>
                  <a:lnTo>
                    <a:pt x="558" y="213"/>
                  </a:lnTo>
                  <a:lnTo>
                    <a:pt x="561" y="226"/>
                  </a:lnTo>
                  <a:lnTo>
                    <a:pt x="563" y="240"/>
                  </a:lnTo>
                  <a:lnTo>
                    <a:pt x="565" y="254"/>
                  </a:lnTo>
                  <a:lnTo>
                    <a:pt x="566" y="269"/>
                  </a:lnTo>
                  <a:lnTo>
                    <a:pt x="567" y="283"/>
                  </a:lnTo>
                  <a:lnTo>
                    <a:pt x="566" y="299"/>
                  </a:lnTo>
                  <a:lnTo>
                    <a:pt x="565" y="313"/>
                  </a:lnTo>
                  <a:lnTo>
                    <a:pt x="563" y="327"/>
                  </a:lnTo>
                  <a:lnTo>
                    <a:pt x="561" y="341"/>
                  </a:lnTo>
                  <a:lnTo>
                    <a:pt x="558" y="355"/>
                  </a:lnTo>
                  <a:lnTo>
                    <a:pt x="554" y="368"/>
                  </a:lnTo>
                  <a:lnTo>
                    <a:pt x="552" y="375"/>
                  </a:lnTo>
                  <a:lnTo>
                    <a:pt x="550" y="381"/>
                  </a:lnTo>
                  <a:lnTo>
                    <a:pt x="544" y="394"/>
                  </a:lnTo>
                  <a:lnTo>
                    <a:pt x="539" y="407"/>
                  </a:lnTo>
                  <a:lnTo>
                    <a:pt x="533" y="419"/>
                  </a:lnTo>
                  <a:lnTo>
                    <a:pt x="526" y="430"/>
                  </a:lnTo>
                  <a:lnTo>
                    <a:pt x="518" y="442"/>
                  </a:lnTo>
                  <a:lnTo>
                    <a:pt x="511" y="453"/>
                  </a:lnTo>
                  <a:lnTo>
                    <a:pt x="502" y="464"/>
                  </a:lnTo>
                  <a:lnTo>
                    <a:pt x="493" y="474"/>
                  </a:lnTo>
                  <a:lnTo>
                    <a:pt x="484" y="484"/>
                  </a:lnTo>
                  <a:lnTo>
                    <a:pt x="474" y="493"/>
                  </a:lnTo>
                  <a:lnTo>
                    <a:pt x="464" y="502"/>
                  </a:lnTo>
                  <a:lnTo>
                    <a:pt x="459" y="506"/>
                  </a:lnTo>
                  <a:lnTo>
                    <a:pt x="453" y="510"/>
                  </a:lnTo>
                  <a:lnTo>
                    <a:pt x="442" y="518"/>
                  </a:lnTo>
                  <a:lnTo>
                    <a:pt x="431" y="525"/>
                  </a:lnTo>
                  <a:lnTo>
                    <a:pt x="419" y="532"/>
                  </a:lnTo>
                  <a:lnTo>
                    <a:pt x="407" y="538"/>
                  </a:lnTo>
                  <a:lnTo>
                    <a:pt x="394" y="544"/>
                  </a:lnTo>
                  <a:lnTo>
                    <a:pt x="382" y="549"/>
                  </a:lnTo>
                  <a:lnTo>
                    <a:pt x="368" y="554"/>
                  </a:lnTo>
                  <a:lnTo>
                    <a:pt x="355" y="557"/>
                  </a:lnTo>
                  <a:lnTo>
                    <a:pt x="341" y="561"/>
                  </a:lnTo>
                  <a:lnTo>
                    <a:pt x="327" y="563"/>
                  </a:lnTo>
                  <a:lnTo>
                    <a:pt x="313" y="565"/>
                  </a:lnTo>
                  <a:lnTo>
                    <a:pt x="299" y="566"/>
                  </a:lnTo>
                  <a:lnTo>
                    <a:pt x="285" y="566"/>
                  </a:lnTo>
                  <a:lnTo>
                    <a:pt x="269" y="566"/>
                  </a:lnTo>
                  <a:lnTo>
                    <a:pt x="255" y="565"/>
                  </a:lnTo>
                  <a:lnTo>
                    <a:pt x="241" y="563"/>
                  </a:lnTo>
                  <a:lnTo>
                    <a:pt x="227" y="561"/>
                  </a:lnTo>
                  <a:lnTo>
                    <a:pt x="213" y="557"/>
                  </a:lnTo>
                  <a:lnTo>
                    <a:pt x="200" y="554"/>
                  </a:lnTo>
                  <a:lnTo>
                    <a:pt x="193" y="551"/>
                  </a:lnTo>
                  <a:lnTo>
                    <a:pt x="187" y="549"/>
                  </a:lnTo>
                  <a:lnTo>
                    <a:pt x="174" y="544"/>
                  </a:lnTo>
                  <a:lnTo>
                    <a:pt x="161" y="538"/>
                  </a:lnTo>
                  <a:lnTo>
                    <a:pt x="149" y="532"/>
                  </a:lnTo>
                  <a:lnTo>
                    <a:pt x="137" y="525"/>
                  </a:lnTo>
                  <a:lnTo>
                    <a:pt x="126" y="518"/>
                  </a:lnTo>
                  <a:lnTo>
                    <a:pt x="115" y="510"/>
                  </a:lnTo>
                  <a:lnTo>
                    <a:pt x="104" y="502"/>
                  </a:lnTo>
                  <a:lnTo>
                    <a:pt x="94" y="493"/>
                  </a:lnTo>
                  <a:lnTo>
                    <a:pt x="84" y="484"/>
                  </a:lnTo>
                  <a:lnTo>
                    <a:pt x="75" y="474"/>
                  </a:lnTo>
                  <a:lnTo>
                    <a:pt x="66" y="464"/>
                  </a:lnTo>
                  <a:lnTo>
                    <a:pt x="62" y="458"/>
                  </a:lnTo>
                  <a:lnTo>
                    <a:pt x="57" y="453"/>
                  </a:lnTo>
                  <a:lnTo>
                    <a:pt x="50" y="442"/>
                  </a:lnTo>
                  <a:lnTo>
                    <a:pt x="42" y="430"/>
                  </a:lnTo>
                  <a:lnTo>
                    <a:pt x="35" y="419"/>
                  </a:lnTo>
                  <a:lnTo>
                    <a:pt x="29" y="407"/>
                  </a:lnTo>
                  <a:lnTo>
                    <a:pt x="24" y="394"/>
                  </a:lnTo>
                  <a:lnTo>
                    <a:pt x="19" y="381"/>
                  </a:lnTo>
                  <a:lnTo>
                    <a:pt x="14" y="368"/>
                  </a:lnTo>
                  <a:lnTo>
                    <a:pt x="10" y="355"/>
                  </a:lnTo>
                  <a:lnTo>
                    <a:pt x="7" y="341"/>
                  </a:lnTo>
                  <a:lnTo>
                    <a:pt x="5" y="327"/>
                  </a:lnTo>
                  <a:lnTo>
                    <a:pt x="3" y="313"/>
                  </a:lnTo>
                  <a:lnTo>
                    <a:pt x="2" y="299"/>
                  </a:lnTo>
                  <a:lnTo>
                    <a:pt x="1" y="2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5" name="Freeform 320"/>
            <p:cNvSpPr>
              <a:spLocks noEditPoints="1"/>
            </p:cNvSpPr>
            <p:nvPr/>
          </p:nvSpPr>
          <p:spPr bwMode="auto">
            <a:xfrm>
              <a:off x="2613" y="2101"/>
              <a:ext cx="502" cy="501"/>
            </a:xfrm>
            <a:custGeom>
              <a:avLst/>
              <a:gdLst>
                <a:gd name="T0" fmla="*/ 4 w 566"/>
                <a:gd name="T1" fmla="*/ 157 h 565"/>
                <a:gd name="T2" fmla="*/ 16 w 566"/>
                <a:gd name="T3" fmla="*/ 121 h 565"/>
                <a:gd name="T4" fmla="*/ 39 w 566"/>
                <a:gd name="T5" fmla="*/ 79 h 565"/>
                <a:gd name="T6" fmla="*/ 72 w 566"/>
                <a:gd name="T7" fmla="*/ 45 h 565"/>
                <a:gd name="T8" fmla="*/ 103 w 566"/>
                <a:gd name="T9" fmla="*/ 24 h 565"/>
                <a:gd name="T10" fmla="*/ 148 w 566"/>
                <a:gd name="T11" fmla="*/ 6 h 565"/>
                <a:gd name="T12" fmla="*/ 199 w 566"/>
                <a:gd name="T13" fmla="*/ 0 h 565"/>
                <a:gd name="T14" fmla="*/ 247 w 566"/>
                <a:gd name="T15" fmla="*/ 6 h 565"/>
                <a:gd name="T16" fmla="*/ 283 w 566"/>
                <a:gd name="T17" fmla="*/ 20 h 565"/>
                <a:gd name="T18" fmla="*/ 324 w 566"/>
                <a:gd name="T19" fmla="*/ 45 h 565"/>
                <a:gd name="T20" fmla="*/ 352 w 566"/>
                <a:gd name="T21" fmla="*/ 75 h 565"/>
                <a:gd name="T22" fmla="*/ 375 w 566"/>
                <a:gd name="T23" fmla="*/ 112 h 565"/>
                <a:gd name="T24" fmla="*/ 391 w 566"/>
                <a:gd name="T25" fmla="*/ 157 h 565"/>
                <a:gd name="T26" fmla="*/ 394 w 566"/>
                <a:gd name="T27" fmla="*/ 207 h 565"/>
                <a:gd name="T28" fmla="*/ 386 w 566"/>
                <a:gd name="T29" fmla="*/ 255 h 565"/>
                <a:gd name="T30" fmla="*/ 372 w 566"/>
                <a:gd name="T31" fmla="*/ 292 h 565"/>
                <a:gd name="T32" fmla="*/ 343 w 566"/>
                <a:gd name="T33" fmla="*/ 330 h 565"/>
                <a:gd name="T34" fmla="*/ 316 w 566"/>
                <a:gd name="T35" fmla="*/ 355 h 565"/>
                <a:gd name="T36" fmla="*/ 275 w 566"/>
                <a:gd name="T37" fmla="*/ 379 h 565"/>
                <a:gd name="T38" fmla="*/ 227 w 566"/>
                <a:gd name="T39" fmla="*/ 392 h 565"/>
                <a:gd name="T40" fmla="*/ 177 w 566"/>
                <a:gd name="T41" fmla="*/ 393 h 565"/>
                <a:gd name="T42" fmla="*/ 134 w 566"/>
                <a:gd name="T43" fmla="*/ 384 h 565"/>
                <a:gd name="T44" fmla="*/ 95 w 566"/>
                <a:gd name="T45" fmla="*/ 365 h 565"/>
                <a:gd name="T46" fmla="*/ 59 w 566"/>
                <a:gd name="T47" fmla="*/ 337 h 565"/>
                <a:gd name="T48" fmla="*/ 34 w 566"/>
                <a:gd name="T49" fmla="*/ 308 h 565"/>
                <a:gd name="T50" fmla="*/ 12 w 566"/>
                <a:gd name="T51" fmla="*/ 265 h 565"/>
                <a:gd name="T52" fmla="*/ 2 w 566"/>
                <a:gd name="T53" fmla="*/ 218 h 565"/>
                <a:gd name="T54" fmla="*/ 3 w 566"/>
                <a:gd name="T55" fmla="*/ 177 h 565"/>
                <a:gd name="T56" fmla="*/ 12 w 566"/>
                <a:gd name="T57" fmla="*/ 134 h 565"/>
                <a:gd name="T58" fmla="*/ 29 w 566"/>
                <a:gd name="T59" fmla="*/ 95 h 565"/>
                <a:gd name="T60" fmla="*/ 59 w 566"/>
                <a:gd name="T61" fmla="*/ 59 h 565"/>
                <a:gd name="T62" fmla="*/ 96 w 566"/>
                <a:gd name="T63" fmla="*/ 29 h 565"/>
                <a:gd name="T64" fmla="*/ 138 w 566"/>
                <a:gd name="T65" fmla="*/ 10 h 565"/>
                <a:gd name="T66" fmla="*/ 187 w 566"/>
                <a:gd name="T67" fmla="*/ 2 h 565"/>
                <a:gd name="T68" fmla="*/ 238 w 566"/>
                <a:gd name="T69" fmla="*/ 4 h 565"/>
                <a:gd name="T70" fmla="*/ 275 w 566"/>
                <a:gd name="T71" fmla="*/ 17 h 565"/>
                <a:gd name="T72" fmla="*/ 315 w 566"/>
                <a:gd name="T73" fmla="*/ 40 h 565"/>
                <a:gd name="T74" fmla="*/ 349 w 566"/>
                <a:gd name="T75" fmla="*/ 73 h 565"/>
                <a:gd name="T76" fmla="*/ 374 w 566"/>
                <a:gd name="T77" fmla="*/ 113 h 565"/>
                <a:gd name="T78" fmla="*/ 390 w 566"/>
                <a:gd name="T79" fmla="*/ 157 h 565"/>
                <a:gd name="T80" fmla="*/ 393 w 566"/>
                <a:gd name="T81" fmla="*/ 207 h 565"/>
                <a:gd name="T82" fmla="*/ 386 w 566"/>
                <a:gd name="T83" fmla="*/ 255 h 565"/>
                <a:gd name="T84" fmla="*/ 370 w 566"/>
                <a:gd name="T85" fmla="*/ 291 h 565"/>
                <a:gd name="T86" fmla="*/ 342 w 566"/>
                <a:gd name="T87" fmla="*/ 330 h 565"/>
                <a:gd name="T88" fmla="*/ 307 w 566"/>
                <a:gd name="T89" fmla="*/ 360 h 565"/>
                <a:gd name="T90" fmla="*/ 265 w 566"/>
                <a:gd name="T91" fmla="*/ 381 h 565"/>
                <a:gd name="T92" fmla="*/ 218 w 566"/>
                <a:gd name="T93" fmla="*/ 392 h 565"/>
                <a:gd name="T94" fmla="*/ 168 w 566"/>
                <a:gd name="T95" fmla="*/ 391 h 565"/>
                <a:gd name="T96" fmla="*/ 129 w 566"/>
                <a:gd name="T97" fmla="*/ 381 h 565"/>
                <a:gd name="T98" fmla="*/ 88 w 566"/>
                <a:gd name="T99" fmla="*/ 360 h 565"/>
                <a:gd name="T100" fmla="*/ 52 w 566"/>
                <a:gd name="T101" fmla="*/ 330 h 565"/>
                <a:gd name="T102" fmla="*/ 25 w 566"/>
                <a:gd name="T103" fmla="*/ 291 h 565"/>
                <a:gd name="T104" fmla="*/ 8 w 566"/>
                <a:gd name="T105" fmla="*/ 247 h 565"/>
                <a:gd name="T106" fmla="*/ 2 w 566"/>
                <a:gd name="T107" fmla="*/ 197 h 5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6"/>
                <a:gd name="T163" fmla="*/ 0 h 565"/>
                <a:gd name="T164" fmla="*/ 566 w 566"/>
                <a:gd name="T165" fmla="*/ 565 h 5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6" h="565">
                  <a:moveTo>
                    <a:pt x="0" y="282"/>
                  </a:moveTo>
                  <a:lnTo>
                    <a:pt x="1" y="268"/>
                  </a:lnTo>
                  <a:lnTo>
                    <a:pt x="2" y="253"/>
                  </a:lnTo>
                  <a:lnTo>
                    <a:pt x="4" y="239"/>
                  </a:lnTo>
                  <a:lnTo>
                    <a:pt x="6" y="225"/>
                  </a:lnTo>
                  <a:lnTo>
                    <a:pt x="9" y="212"/>
                  </a:lnTo>
                  <a:lnTo>
                    <a:pt x="13" y="198"/>
                  </a:lnTo>
                  <a:lnTo>
                    <a:pt x="15" y="192"/>
                  </a:lnTo>
                  <a:lnTo>
                    <a:pt x="18" y="185"/>
                  </a:lnTo>
                  <a:lnTo>
                    <a:pt x="23" y="172"/>
                  </a:lnTo>
                  <a:lnTo>
                    <a:pt x="28" y="160"/>
                  </a:lnTo>
                  <a:lnTo>
                    <a:pt x="34" y="148"/>
                  </a:lnTo>
                  <a:lnTo>
                    <a:pt x="41" y="136"/>
                  </a:lnTo>
                  <a:lnTo>
                    <a:pt x="49" y="125"/>
                  </a:lnTo>
                  <a:lnTo>
                    <a:pt x="56" y="113"/>
                  </a:lnTo>
                  <a:lnTo>
                    <a:pt x="65" y="103"/>
                  </a:lnTo>
                  <a:lnTo>
                    <a:pt x="74" y="93"/>
                  </a:lnTo>
                  <a:lnTo>
                    <a:pt x="83" y="83"/>
                  </a:lnTo>
                  <a:lnTo>
                    <a:pt x="93" y="73"/>
                  </a:lnTo>
                  <a:lnTo>
                    <a:pt x="103" y="65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5" y="48"/>
                  </a:lnTo>
                  <a:lnTo>
                    <a:pt x="136" y="41"/>
                  </a:lnTo>
                  <a:lnTo>
                    <a:pt x="148" y="34"/>
                  </a:lnTo>
                  <a:lnTo>
                    <a:pt x="160" y="28"/>
                  </a:lnTo>
                  <a:lnTo>
                    <a:pt x="173" y="22"/>
                  </a:lnTo>
                  <a:lnTo>
                    <a:pt x="186" y="17"/>
                  </a:lnTo>
                  <a:lnTo>
                    <a:pt x="199" y="13"/>
                  </a:lnTo>
                  <a:lnTo>
                    <a:pt x="212" y="9"/>
                  </a:lnTo>
                  <a:lnTo>
                    <a:pt x="226" y="6"/>
                  </a:lnTo>
                  <a:lnTo>
                    <a:pt x="240" y="3"/>
                  </a:lnTo>
                  <a:lnTo>
                    <a:pt x="254" y="2"/>
                  </a:lnTo>
                  <a:lnTo>
                    <a:pt x="268" y="1"/>
                  </a:lnTo>
                  <a:lnTo>
                    <a:pt x="284" y="0"/>
                  </a:lnTo>
                  <a:lnTo>
                    <a:pt x="298" y="1"/>
                  </a:lnTo>
                  <a:lnTo>
                    <a:pt x="312" y="2"/>
                  </a:lnTo>
                  <a:lnTo>
                    <a:pt x="326" y="3"/>
                  </a:lnTo>
                  <a:lnTo>
                    <a:pt x="340" y="6"/>
                  </a:lnTo>
                  <a:lnTo>
                    <a:pt x="354" y="9"/>
                  </a:lnTo>
                  <a:lnTo>
                    <a:pt x="367" y="13"/>
                  </a:lnTo>
                  <a:lnTo>
                    <a:pt x="374" y="15"/>
                  </a:lnTo>
                  <a:lnTo>
                    <a:pt x="381" y="17"/>
                  </a:lnTo>
                  <a:lnTo>
                    <a:pt x="393" y="22"/>
                  </a:lnTo>
                  <a:lnTo>
                    <a:pt x="406" y="28"/>
                  </a:lnTo>
                  <a:lnTo>
                    <a:pt x="418" y="34"/>
                  </a:lnTo>
                  <a:lnTo>
                    <a:pt x="430" y="41"/>
                  </a:lnTo>
                  <a:lnTo>
                    <a:pt x="441" y="48"/>
                  </a:lnTo>
                  <a:lnTo>
                    <a:pt x="452" y="56"/>
                  </a:lnTo>
                  <a:lnTo>
                    <a:pt x="463" y="65"/>
                  </a:lnTo>
                  <a:lnTo>
                    <a:pt x="473" y="73"/>
                  </a:lnTo>
                  <a:lnTo>
                    <a:pt x="483" y="83"/>
                  </a:lnTo>
                  <a:lnTo>
                    <a:pt x="492" y="93"/>
                  </a:lnTo>
                  <a:lnTo>
                    <a:pt x="501" y="103"/>
                  </a:lnTo>
                  <a:lnTo>
                    <a:pt x="505" y="108"/>
                  </a:lnTo>
                  <a:lnTo>
                    <a:pt x="510" y="113"/>
                  </a:lnTo>
                  <a:lnTo>
                    <a:pt x="517" y="125"/>
                  </a:lnTo>
                  <a:lnTo>
                    <a:pt x="525" y="136"/>
                  </a:lnTo>
                  <a:lnTo>
                    <a:pt x="532" y="148"/>
                  </a:lnTo>
                  <a:lnTo>
                    <a:pt x="538" y="160"/>
                  </a:lnTo>
                  <a:lnTo>
                    <a:pt x="543" y="172"/>
                  </a:lnTo>
                  <a:lnTo>
                    <a:pt x="549" y="185"/>
                  </a:lnTo>
                  <a:lnTo>
                    <a:pt x="553" y="198"/>
                  </a:lnTo>
                  <a:lnTo>
                    <a:pt x="557" y="212"/>
                  </a:lnTo>
                  <a:lnTo>
                    <a:pt x="560" y="225"/>
                  </a:lnTo>
                  <a:lnTo>
                    <a:pt x="562" y="239"/>
                  </a:lnTo>
                  <a:lnTo>
                    <a:pt x="564" y="253"/>
                  </a:lnTo>
                  <a:lnTo>
                    <a:pt x="565" y="268"/>
                  </a:lnTo>
                  <a:lnTo>
                    <a:pt x="566" y="282"/>
                  </a:lnTo>
                  <a:lnTo>
                    <a:pt x="565" y="298"/>
                  </a:lnTo>
                  <a:lnTo>
                    <a:pt x="564" y="312"/>
                  </a:lnTo>
                  <a:lnTo>
                    <a:pt x="562" y="326"/>
                  </a:lnTo>
                  <a:lnTo>
                    <a:pt x="560" y="340"/>
                  </a:lnTo>
                  <a:lnTo>
                    <a:pt x="557" y="354"/>
                  </a:lnTo>
                  <a:lnTo>
                    <a:pt x="553" y="367"/>
                  </a:lnTo>
                  <a:lnTo>
                    <a:pt x="551" y="374"/>
                  </a:lnTo>
                  <a:lnTo>
                    <a:pt x="549" y="380"/>
                  </a:lnTo>
                  <a:lnTo>
                    <a:pt x="543" y="393"/>
                  </a:lnTo>
                  <a:lnTo>
                    <a:pt x="538" y="406"/>
                  </a:lnTo>
                  <a:lnTo>
                    <a:pt x="532" y="418"/>
                  </a:lnTo>
                  <a:lnTo>
                    <a:pt x="525" y="429"/>
                  </a:lnTo>
                  <a:lnTo>
                    <a:pt x="517" y="441"/>
                  </a:lnTo>
                  <a:lnTo>
                    <a:pt x="510" y="452"/>
                  </a:lnTo>
                  <a:lnTo>
                    <a:pt x="501" y="463"/>
                  </a:lnTo>
                  <a:lnTo>
                    <a:pt x="492" y="473"/>
                  </a:lnTo>
                  <a:lnTo>
                    <a:pt x="483" y="483"/>
                  </a:lnTo>
                  <a:lnTo>
                    <a:pt x="473" y="492"/>
                  </a:lnTo>
                  <a:lnTo>
                    <a:pt x="463" y="501"/>
                  </a:lnTo>
                  <a:lnTo>
                    <a:pt x="458" y="505"/>
                  </a:lnTo>
                  <a:lnTo>
                    <a:pt x="452" y="509"/>
                  </a:lnTo>
                  <a:lnTo>
                    <a:pt x="441" y="517"/>
                  </a:lnTo>
                  <a:lnTo>
                    <a:pt x="430" y="524"/>
                  </a:lnTo>
                  <a:lnTo>
                    <a:pt x="418" y="531"/>
                  </a:lnTo>
                  <a:lnTo>
                    <a:pt x="406" y="537"/>
                  </a:lnTo>
                  <a:lnTo>
                    <a:pt x="393" y="543"/>
                  </a:lnTo>
                  <a:lnTo>
                    <a:pt x="381" y="548"/>
                  </a:lnTo>
                  <a:lnTo>
                    <a:pt x="367" y="553"/>
                  </a:lnTo>
                  <a:lnTo>
                    <a:pt x="354" y="556"/>
                  </a:lnTo>
                  <a:lnTo>
                    <a:pt x="340" y="560"/>
                  </a:lnTo>
                  <a:lnTo>
                    <a:pt x="326" y="562"/>
                  </a:lnTo>
                  <a:lnTo>
                    <a:pt x="312" y="564"/>
                  </a:lnTo>
                  <a:lnTo>
                    <a:pt x="298" y="565"/>
                  </a:lnTo>
                  <a:lnTo>
                    <a:pt x="284" y="565"/>
                  </a:lnTo>
                  <a:lnTo>
                    <a:pt x="268" y="565"/>
                  </a:lnTo>
                  <a:lnTo>
                    <a:pt x="254" y="564"/>
                  </a:lnTo>
                  <a:lnTo>
                    <a:pt x="240" y="562"/>
                  </a:lnTo>
                  <a:lnTo>
                    <a:pt x="226" y="560"/>
                  </a:lnTo>
                  <a:lnTo>
                    <a:pt x="212" y="556"/>
                  </a:lnTo>
                  <a:lnTo>
                    <a:pt x="199" y="553"/>
                  </a:lnTo>
                  <a:lnTo>
                    <a:pt x="192" y="550"/>
                  </a:lnTo>
                  <a:lnTo>
                    <a:pt x="186" y="548"/>
                  </a:lnTo>
                  <a:lnTo>
                    <a:pt x="173" y="543"/>
                  </a:lnTo>
                  <a:lnTo>
                    <a:pt x="160" y="537"/>
                  </a:lnTo>
                  <a:lnTo>
                    <a:pt x="148" y="531"/>
                  </a:lnTo>
                  <a:lnTo>
                    <a:pt x="136" y="524"/>
                  </a:lnTo>
                  <a:lnTo>
                    <a:pt x="125" y="517"/>
                  </a:lnTo>
                  <a:lnTo>
                    <a:pt x="114" y="509"/>
                  </a:lnTo>
                  <a:lnTo>
                    <a:pt x="103" y="501"/>
                  </a:lnTo>
                  <a:lnTo>
                    <a:pt x="93" y="492"/>
                  </a:lnTo>
                  <a:lnTo>
                    <a:pt x="83" y="483"/>
                  </a:lnTo>
                  <a:lnTo>
                    <a:pt x="74" y="473"/>
                  </a:lnTo>
                  <a:lnTo>
                    <a:pt x="65" y="463"/>
                  </a:lnTo>
                  <a:lnTo>
                    <a:pt x="61" y="457"/>
                  </a:lnTo>
                  <a:lnTo>
                    <a:pt x="56" y="452"/>
                  </a:lnTo>
                  <a:lnTo>
                    <a:pt x="49" y="441"/>
                  </a:lnTo>
                  <a:lnTo>
                    <a:pt x="41" y="429"/>
                  </a:lnTo>
                  <a:lnTo>
                    <a:pt x="34" y="418"/>
                  </a:lnTo>
                  <a:lnTo>
                    <a:pt x="28" y="406"/>
                  </a:lnTo>
                  <a:lnTo>
                    <a:pt x="23" y="393"/>
                  </a:lnTo>
                  <a:lnTo>
                    <a:pt x="18" y="380"/>
                  </a:lnTo>
                  <a:lnTo>
                    <a:pt x="13" y="367"/>
                  </a:lnTo>
                  <a:lnTo>
                    <a:pt x="9" y="354"/>
                  </a:lnTo>
                  <a:lnTo>
                    <a:pt x="6" y="340"/>
                  </a:lnTo>
                  <a:lnTo>
                    <a:pt x="4" y="326"/>
                  </a:lnTo>
                  <a:lnTo>
                    <a:pt x="2" y="312"/>
                  </a:lnTo>
                  <a:lnTo>
                    <a:pt x="1" y="298"/>
                  </a:lnTo>
                  <a:lnTo>
                    <a:pt x="0" y="282"/>
                  </a:lnTo>
                  <a:close/>
                  <a:moveTo>
                    <a:pt x="2" y="282"/>
                  </a:moveTo>
                  <a:lnTo>
                    <a:pt x="2" y="268"/>
                  </a:lnTo>
                  <a:lnTo>
                    <a:pt x="3" y="254"/>
                  </a:lnTo>
                  <a:lnTo>
                    <a:pt x="5" y="239"/>
                  </a:lnTo>
                  <a:lnTo>
                    <a:pt x="8" y="226"/>
                  </a:lnTo>
                  <a:lnTo>
                    <a:pt x="11" y="212"/>
                  </a:lnTo>
                  <a:lnTo>
                    <a:pt x="14" y="199"/>
                  </a:lnTo>
                  <a:lnTo>
                    <a:pt x="17" y="192"/>
                  </a:lnTo>
                  <a:lnTo>
                    <a:pt x="19" y="186"/>
                  </a:lnTo>
                  <a:lnTo>
                    <a:pt x="24" y="173"/>
                  </a:lnTo>
                  <a:lnTo>
                    <a:pt x="30" y="161"/>
                  </a:lnTo>
                  <a:lnTo>
                    <a:pt x="36" y="148"/>
                  </a:lnTo>
                  <a:lnTo>
                    <a:pt x="42" y="137"/>
                  </a:lnTo>
                  <a:lnTo>
                    <a:pt x="50" y="125"/>
                  </a:lnTo>
                  <a:lnTo>
                    <a:pt x="58" y="114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6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9"/>
                  </a:lnTo>
                  <a:lnTo>
                    <a:pt x="173" y="24"/>
                  </a:lnTo>
                  <a:lnTo>
                    <a:pt x="186" y="19"/>
                  </a:lnTo>
                  <a:lnTo>
                    <a:pt x="199" y="14"/>
                  </a:lnTo>
                  <a:lnTo>
                    <a:pt x="212" y="10"/>
                  </a:lnTo>
                  <a:lnTo>
                    <a:pt x="226" y="7"/>
                  </a:lnTo>
                  <a:lnTo>
                    <a:pt x="240" y="5"/>
                  </a:lnTo>
                  <a:lnTo>
                    <a:pt x="254" y="3"/>
                  </a:lnTo>
                  <a:lnTo>
                    <a:pt x="268" y="2"/>
                  </a:lnTo>
                  <a:lnTo>
                    <a:pt x="284" y="2"/>
                  </a:lnTo>
                  <a:lnTo>
                    <a:pt x="298" y="2"/>
                  </a:lnTo>
                  <a:lnTo>
                    <a:pt x="312" y="3"/>
                  </a:lnTo>
                  <a:lnTo>
                    <a:pt x="326" y="5"/>
                  </a:lnTo>
                  <a:lnTo>
                    <a:pt x="340" y="7"/>
                  </a:lnTo>
                  <a:lnTo>
                    <a:pt x="354" y="10"/>
                  </a:lnTo>
                  <a:lnTo>
                    <a:pt x="367" y="14"/>
                  </a:lnTo>
                  <a:lnTo>
                    <a:pt x="374" y="16"/>
                  </a:lnTo>
                  <a:lnTo>
                    <a:pt x="380" y="19"/>
                  </a:lnTo>
                  <a:lnTo>
                    <a:pt x="393" y="24"/>
                  </a:lnTo>
                  <a:lnTo>
                    <a:pt x="405" y="29"/>
                  </a:lnTo>
                  <a:lnTo>
                    <a:pt x="417" y="35"/>
                  </a:lnTo>
                  <a:lnTo>
                    <a:pt x="429" y="42"/>
                  </a:lnTo>
                  <a:lnTo>
                    <a:pt x="440" y="49"/>
                  </a:lnTo>
                  <a:lnTo>
                    <a:pt x="451" y="57"/>
                  </a:lnTo>
                  <a:lnTo>
                    <a:pt x="462" y="66"/>
                  </a:lnTo>
                  <a:lnTo>
                    <a:pt x="472" y="74"/>
                  </a:lnTo>
                  <a:lnTo>
                    <a:pt x="482" y="84"/>
                  </a:lnTo>
                  <a:lnTo>
                    <a:pt x="491" y="94"/>
                  </a:lnTo>
                  <a:lnTo>
                    <a:pt x="500" y="104"/>
                  </a:lnTo>
                  <a:lnTo>
                    <a:pt x="508" y="114"/>
                  </a:lnTo>
                  <a:lnTo>
                    <a:pt x="516" y="125"/>
                  </a:lnTo>
                  <a:lnTo>
                    <a:pt x="524" y="137"/>
                  </a:lnTo>
                  <a:lnTo>
                    <a:pt x="530" y="148"/>
                  </a:lnTo>
                  <a:lnTo>
                    <a:pt x="537" y="161"/>
                  </a:lnTo>
                  <a:lnTo>
                    <a:pt x="542" y="173"/>
                  </a:lnTo>
                  <a:lnTo>
                    <a:pt x="547" y="186"/>
                  </a:lnTo>
                  <a:lnTo>
                    <a:pt x="552" y="199"/>
                  </a:lnTo>
                  <a:lnTo>
                    <a:pt x="555" y="212"/>
                  </a:lnTo>
                  <a:lnTo>
                    <a:pt x="559" y="226"/>
                  </a:lnTo>
                  <a:lnTo>
                    <a:pt x="561" y="239"/>
                  </a:lnTo>
                  <a:lnTo>
                    <a:pt x="563" y="254"/>
                  </a:lnTo>
                  <a:lnTo>
                    <a:pt x="564" y="268"/>
                  </a:lnTo>
                  <a:lnTo>
                    <a:pt x="564" y="282"/>
                  </a:lnTo>
                  <a:lnTo>
                    <a:pt x="564" y="298"/>
                  </a:lnTo>
                  <a:lnTo>
                    <a:pt x="563" y="312"/>
                  </a:lnTo>
                  <a:lnTo>
                    <a:pt x="561" y="326"/>
                  </a:lnTo>
                  <a:lnTo>
                    <a:pt x="559" y="340"/>
                  </a:lnTo>
                  <a:lnTo>
                    <a:pt x="555" y="353"/>
                  </a:lnTo>
                  <a:lnTo>
                    <a:pt x="552" y="367"/>
                  </a:lnTo>
                  <a:lnTo>
                    <a:pt x="549" y="373"/>
                  </a:lnTo>
                  <a:lnTo>
                    <a:pt x="547" y="380"/>
                  </a:lnTo>
                  <a:lnTo>
                    <a:pt x="542" y="392"/>
                  </a:lnTo>
                  <a:lnTo>
                    <a:pt x="537" y="405"/>
                  </a:lnTo>
                  <a:lnTo>
                    <a:pt x="530" y="417"/>
                  </a:lnTo>
                  <a:lnTo>
                    <a:pt x="524" y="429"/>
                  </a:lnTo>
                  <a:lnTo>
                    <a:pt x="516" y="440"/>
                  </a:lnTo>
                  <a:lnTo>
                    <a:pt x="508" y="451"/>
                  </a:lnTo>
                  <a:lnTo>
                    <a:pt x="500" y="462"/>
                  </a:lnTo>
                  <a:lnTo>
                    <a:pt x="491" y="472"/>
                  </a:lnTo>
                  <a:lnTo>
                    <a:pt x="482" y="482"/>
                  </a:lnTo>
                  <a:lnTo>
                    <a:pt x="472" y="491"/>
                  </a:lnTo>
                  <a:lnTo>
                    <a:pt x="462" y="500"/>
                  </a:lnTo>
                  <a:lnTo>
                    <a:pt x="451" y="508"/>
                  </a:lnTo>
                  <a:lnTo>
                    <a:pt x="440" y="516"/>
                  </a:lnTo>
                  <a:lnTo>
                    <a:pt x="429" y="523"/>
                  </a:lnTo>
                  <a:lnTo>
                    <a:pt x="417" y="530"/>
                  </a:lnTo>
                  <a:lnTo>
                    <a:pt x="405" y="536"/>
                  </a:lnTo>
                  <a:lnTo>
                    <a:pt x="393" y="542"/>
                  </a:lnTo>
                  <a:lnTo>
                    <a:pt x="380" y="547"/>
                  </a:lnTo>
                  <a:lnTo>
                    <a:pt x="367" y="551"/>
                  </a:lnTo>
                  <a:lnTo>
                    <a:pt x="354" y="555"/>
                  </a:lnTo>
                  <a:lnTo>
                    <a:pt x="340" y="558"/>
                  </a:lnTo>
                  <a:lnTo>
                    <a:pt x="326" y="561"/>
                  </a:lnTo>
                  <a:lnTo>
                    <a:pt x="312" y="562"/>
                  </a:lnTo>
                  <a:lnTo>
                    <a:pt x="298" y="564"/>
                  </a:lnTo>
                  <a:lnTo>
                    <a:pt x="284" y="564"/>
                  </a:lnTo>
                  <a:lnTo>
                    <a:pt x="268" y="564"/>
                  </a:lnTo>
                  <a:lnTo>
                    <a:pt x="254" y="562"/>
                  </a:lnTo>
                  <a:lnTo>
                    <a:pt x="240" y="561"/>
                  </a:lnTo>
                  <a:lnTo>
                    <a:pt x="226" y="558"/>
                  </a:lnTo>
                  <a:lnTo>
                    <a:pt x="212" y="555"/>
                  </a:lnTo>
                  <a:lnTo>
                    <a:pt x="199" y="551"/>
                  </a:lnTo>
                  <a:lnTo>
                    <a:pt x="193" y="549"/>
                  </a:lnTo>
                  <a:lnTo>
                    <a:pt x="186" y="547"/>
                  </a:lnTo>
                  <a:lnTo>
                    <a:pt x="173" y="542"/>
                  </a:lnTo>
                  <a:lnTo>
                    <a:pt x="161" y="536"/>
                  </a:lnTo>
                  <a:lnTo>
                    <a:pt x="149" y="530"/>
                  </a:lnTo>
                  <a:lnTo>
                    <a:pt x="137" y="523"/>
                  </a:lnTo>
                  <a:lnTo>
                    <a:pt x="126" y="516"/>
                  </a:lnTo>
                  <a:lnTo>
                    <a:pt x="115" y="508"/>
                  </a:lnTo>
                  <a:lnTo>
                    <a:pt x="104" y="500"/>
                  </a:lnTo>
                  <a:lnTo>
                    <a:pt x="94" y="491"/>
                  </a:lnTo>
                  <a:lnTo>
                    <a:pt x="84" y="482"/>
                  </a:lnTo>
                  <a:lnTo>
                    <a:pt x="75" y="472"/>
                  </a:lnTo>
                  <a:lnTo>
                    <a:pt x="66" y="462"/>
                  </a:lnTo>
                  <a:lnTo>
                    <a:pt x="58" y="451"/>
                  </a:lnTo>
                  <a:lnTo>
                    <a:pt x="50" y="440"/>
                  </a:lnTo>
                  <a:lnTo>
                    <a:pt x="42" y="429"/>
                  </a:lnTo>
                  <a:lnTo>
                    <a:pt x="36" y="417"/>
                  </a:lnTo>
                  <a:lnTo>
                    <a:pt x="30" y="405"/>
                  </a:lnTo>
                  <a:lnTo>
                    <a:pt x="24" y="392"/>
                  </a:lnTo>
                  <a:lnTo>
                    <a:pt x="19" y="380"/>
                  </a:lnTo>
                  <a:lnTo>
                    <a:pt x="14" y="367"/>
                  </a:lnTo>
                  <a:lnTo>
                    <a:pt x="11" y="353"/>
                  </a:lnTo>
                  <a:lnTo>
                    <a:pt x="8" y="340"/>
                  </a:lnTo>
                  <a:lnTo>
                    <a:pt x="5" y="326"/>
                  </a:lnTo>
                  <a:lnTo>
                    <a:pt x="3" y="312"/>
                  </a:lnTo>
                  <a:lnTo>
                    <a:pt x="2" y="298"/>
                  </a:lnTo>
                  <a:lnTo>
                    <a:pt x="2" y="2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6" name="Freeform 321"/>
            <p:cNvSpPr>
              <a:spLocks noEditPoints="1"/>
            </p:cNvSpPr>
            <p:nvPr/>
          </p:nvSpPr>
          <p:spPr bwMode="auto">
            <a:xfrm>
              <a:off x="2615" y="2103"/>
              <a:ext cx="498" cy="498"/>
            </a:xfrm>
            <a:custGeom>
              <a:avLst/>
              <a:gdLst>
                <a:gd name="T0" fmla="*/ 4 w 562"/>
                <a:gd name="T1" fmla="*/ 155 h 562"/>
                <a:gd name="T2" fmla="*/ 15 w 562"/>
                <a:gd name="T3" fmla="*/ 120 h 562"/>
                <a:gd name="T4" fmla="*/ 39 w 562"/>
                <a:gd name="T5" fmla="*/ 78 h 562"/>
                <a:gd name="T6" fmla="*/ 71 w 562"/>
                <a:gd name="T7" fmla="*/ 45 h 562"/>
                <a:gd name="T8" fmla="*/ 111 w 562"/>
                <a:gd name="T9" fmla="*/ 19 h 562"/>
                <a:gd name="T10" fmla="*/ 155 w 562"/>
                <a:gd name="T11" fmla="*/ 4 h 562"/>
                <a:gd name="T12" fmla="*/ 206 w 562"/>
                <a:gd name="T13" fmla="*/ 0 h 562"/>
                <a:gd name="T14" fmla="*/ 253 w 562"/>
                <a:gd name="T15" fmla="*/ 9 h 562"/>
                <a:gd name="T16" fmla="*/ 289 w 562"/>
                <a:gd name="T17" fmla="*/ 23 h 562"/>
                <a:gd name="T18" fmla="*/ 327 w 562"/>
                <a:gd name="T19" fmla="*/ 51 h 562"/>
                <a:gd name="T20" fmla="*/ 357 w 562"/>
                <a:gd name="T21" fmla="*/ 86 h 562"/>
                <a:gd name="T22" fmla="*/ 379 w 562"/>
                <a:gd name="T23" fmla="*/ 128 h 562"/>
                <a:gd name="T24" fmla="*/ 390 w 562"/>
                <a:gd name="T25" fmla="*/ 175 h 562"/>
                <a:gd name="T26" fmla="*/ 389 w 562"/>
                <a:gd name="T27" fmla="*/ 225 h 562"/>
                <a:gd name="T28" fmla="*/ 379 w 562"/>
                <a:gd name="T29" fmla="*/ 263 h 562"/>
                <a:gd name="T30" fmla="*/ 357 w 562"/>
                <a:gd name="T31" fmla="*/ 305 h 562"/>
                <a:gd name="T32" fmla="*/ 327 w 562"/>
                <a:gd name="T33" fmla="*/ 340 h 562"/>
                <a:gd name="T34" fmla="*/ 289 w 562"/>
                <a:gd name="T35" fmla="*/ 368 h 562"/>
                <a:gd name="T36" fmla="*/ 245 w 562"/>
                <a:gd name="T37" fmla="*/ 385 h 562"/>
                <a:gd name="T38" fmla="*/ 197 w 562"/>
                <a:gd name="T39" fmla="*/ 391 h 562"/>
                <a:gd name="T40" fmla="*/ 146 w 562"/>
                <a:gd name="T41" fmla="*/ 385 h 562"/>
                <a:gd name="T42" fmla="*/ 111 w 562"/>
                <a:gd name="T43" fmla="*/ 371 h 562"/>
                <a:gd name="T44" fmla="*/ 71 w 562"/>
                <a:gd name="T45" fmla="*/ 346 h 562"/>
                <a:gd name="T46" fmla="*/ 39 w 562"/>
                <a:gd name="T47" fmla="*/ 313 h 562"/>
                <a:gd name="T48" fmla="*/ 15 w 562"/>
                <a:gd name="T49" fmla="*/ 272 h 562"/>
                <a:gd name="T50" fmla="*/ 3 w 562"/>
                <a:gd name="T51" fmla="*/ 225 h 562"/>
                <a:gd name="T52" fmla="*/ 2 w 562"/>
                <a:gd name="T53" fmla="*/ 185 h 562"/>
                <a:gd name="T54" fmla="*/ 10 w 562"/>
                <a:gd name="T55" fmla="*/ 137 h 562"/>
                <a:gd name="T56" fmla="*/ 29 w 562"/>
                <a:gd name="T57" fmla="*/ 94 h 562"/>
                <a:gd name="T58" fmla="*/ 58 w 562"/>
                <a:gd name="T59" fmla="*/ 58 h 562"/>
                <a:gd name="T60" fmla="*/ 95 w 562"/>
                <a:gd name="T61" fmla="*/ 28 h 562"/>
                <a:gd name="T62" fmla="*/ 137 w 562"/>
                <a:gd name="T63" fmla="*/ 10 h 562"/>
                <a:gd name="T64" fmla="*/ 185 w 562"/>
                <a:gd name="T65" fmla="*/ 1 h 562"/>
                <a:gd name="T66" fmla="*/ 236 w 562"/>
                <a:gd name="T67" fmla="*/ 4 h 562"/>
                <a:gd name="T68" fmla="*/ 280 w 562"/>
                <a:gd name="T69" fmla="*/ 19 h 562"/>
                <a:gd name="T70" fmla="*/ 320 w 562"/>
                <a:gd name="T71" fmla="*/ 45 h 562"/>
                <a:gd name="T72" fmla="*/ 351 w 562"/>
                <a:gd name="T73" fmla="*/ 79 h 562"/>
                <a:gd name="T74" fmla="*/ 376 w 562"/>
                <a:gd name="T75" fmla="*/ 120 h 562"/>
                <a:gd name="T76" fmla="*/ 388 w 562"/>
                <a:gd name="T77" fmla="*/ 166 h 562"/>
                <a:gd name="T78" fmla="*/ 389 w 562"/>
                <a:gd name="T79" fmla="*/ 216 h 562"/>
                <a:gd name="T80" fmla="*/ 378 w 562"/>
                <a:gd name="T81" fmla="*/ 262 h 562"/>
                <a:gd name="T82" fmla="*/ 357 w 562"/>
                <a:gd name="T83" fmla="*/ 304 h 562"/>
                <a:gd name="T84" fmla="*/ 327 w 562"/>
                <a:gd name="T85" fmla="*/ 339 h 562"/>
                <a:gd name="T86" fmla="*/ 289 w 562"/>
                <a:gd name="T87" fmla="*/ 367 h 562"/>
                <a:gd name="T88" fmla="*/ 245 w 562"/>
                <a:gd name="T89" fmla="*/ 384 h 562"/>
                <a:gd name="T90" fmla="*/ 197 w 562"/>
                <a:gd name="T91" fmla="*/ 390 h 562"/>
                <a:gd name="T92" fmla="*/ 147 w 562"/>
                <a:gd name="T93" fmla="*/ 384 h 562"/>
                <a:gd name="T94" fmla="*/ 102 w 562"/>
                <a:gd name="T95" fmla="*/ 367 h 562"/>
                <a:gd name="T96" fmla="*/ 65 w 562"/>
                <a:gd name="T97" fmla="*/ 339 h 562"/>
                <a:gd name="T98" fmla="*/ 34 w 562"/>
                <a:gd name="T99" fmla="*/ 304 h 562"/>
                <a:gd name="T100" fmla="*/ 12 w 562"/>
                <a:gd name="T101" fmla="*/ 262 h 562"/>
                <a:gd name="T102" fmla="*/ 3 w 562"/>
                <a:gd name="T103" fmla="*/ 216 h 5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2"/>
                <a:gd name="T157" fmla="*/ 0 h 562"/>
                <a:gd name="T158" fmla="*/ 562 w 562"/>
                <a:gd name="T159" fmla="*/ 562 h 5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2" h="562">
                  <a:moveTo>
                    <a:pt x="0" y="280"/>
                  </a:moveTo>
                  <a:lnTo>
                    <a:pt x="0" y="266"/>
                  </a:lnTo>
                  <a:lnTo>
                    <a:pt x="1" y="252"/>
                  </a:lnTo>
                  <a:lnTo>
                    <a:pt x="3" y="237"/>
                  </a:lnTo>
                  <a:lnTo>
                    <a:pt x="6" y="224"/>
                  </a:lnTo>
                  <a:lnTo>
                    <a:pt x="9" y="210"/>
                  </a:lnTo>
                  <a:lnTo>
                    <a:pt x="12" y="197"/>
                  </a:lnTo>
                  <a:lnTo>
                    <a:pt x="15" y="190"/>
                  </a:lnTo>
                  <a:lnTo>
                    <a:pt x="17" y="184"/>
                  </a:lnTo>
                  <a:lnTo>
                    <a:pt x="22" y="171"/>
                  </a:lnTo>
                  <a:lnTo>
                    <a:pt x="28" y="159"/>
                  </a:lnTo>
                  <a:lnTo>
                    <a:pt x="34" y="146"/>
                  </a:lnTo>
                  <a:lnTo>
                    <a:pt x="40" y="135"/>
                  </a:lnTo>
                  <a:lnTo>
                    <a:pt x="48" y="123"/>
                  </a:lnTo>
                  <a:lnTo>
                    <a:pt x="56" y="112"/>
                  </a:lnTo>
                  <a:lnTo>
                    <a:pt x="64" y="102"/>
                  </a:lnTo>
                  <a:lnTo>
                    <a:pt x="73" y="92"/>
                  </a:lnTo>
                  <a:lnTo>
                    <a:pt x="82" y="82"/>
                  </a:lnTo>
                  <a:lnTo>
                    <a:pt x="92" y="72"/>
                  </a:lnTo>
                  <a:lnTo>
                    <a:pt x="102" y="64"/>
                  </a:lnTo>
                  <a:lnTo>
                    <a:pt x="113" y="55"/>
                  </a:lnTo>
                  <a:lnTo>
                    <a:pt x="124" y="47"/>
                  </a:lnTo>
                  <a:lnTo>
                    <a:pt x="135" y="40"/>
                  </a:lnTo>
                  <a:lnTo>
                    <a:pt x="147" y="33"/>
                  </a:lnTo>
                  <a:lnTo>
                    <a:pt x="159" y="27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2"/>
                  </a:lnTo>
                  <a:lnTo>
                    <a:pt x="210" y="8"/>
                  </a:lnTo>
                  <a:lnTo>
                    <a:pt x="224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10" y="1"/>
                  </a:lnTo>
                  <a:lnTo>
                    <a:pt x="324" y="3"/>
                  </a:lnTo>
                  <a:lnTo>
                    <a:pt x="338" y="5"/>
                  </a:lnTo>
                  <a:lnTo>
                    <a:pt x="352" y="8"/>
                  </a:lnTo>
                  <a:lnTo>
                    <a:pt x="365" y="12"/>
                  </a:lnTo>
                  <a:lnTo>
                    <a:pt x="372" y="14"/>
                  </a:lnTo>
                  <a:lnTo>
                    <a:pt x="378" y="17"/>
                  </a:lnTo>
                  <a:lnTo>
                    <a:pt x="391" y="22"/>
                  </a:lnTo>
                  <a:lnTo>
                    <a:pt x="403" y="27"/>
                  </a:lnTo>
                  <a:lnTo>
                    <a:pt x="415" y="33"/>
                  </a:lnTo>
                  <a:lnTo>
                    <a:pt x="427" y="40"/>
                  </a:lnTo>
                  <a:lnTo>
                    <a:pt x="438" y="47"/>
                  </a:lnTo>
                  <a:lnTo>
                    <a:pt x="449" y="55"/>
                  </a:lnTo>
                  <a:lnTo>
                    <a:pt x="460" y="64"/>
                  </a:lnTo>
                  <a:lnTo>
                    <a:pt x="470" y="72"/>
                  </a:lnTo>
                  <a:lnTo>
                    <a:pt x="480" y="82"/>
                  </a:lnTo>
                  <a:lnTo>
                    <a:pt x="489" y="92"/>
                  </a:lnTo>
                  <a:lnTo>
                    <a:pt x="498" y="102"/>
                  </a:lnTo>
                  <a:lnTo>
                    <a:pt x="506" y="112"/>
                  </a:lnTo>
                  <a:lnTo>
                    <a:pt x="514" y="123"/>
                  </a:lnTo>
                  <a:lnTo>
                    <a:pt x="522" y="135"/>
                  </a:lnTo>
                  <a:lnTo>
                    <a:pt x="528" y="146"/>
                  </a:lnTo>
                  <a:lnTo>
                    <a:pt x="535" y="159"/>
                  </a:lnTo>
                  <a:lnTo>
                    <a:pt x="540" y="171"/>
                  </a:lnTo>
                  <a:lnTo>
                    <a:pt x="545" y="184"/>
                  </a:lnTo>
                  <a:lnTo>
                    <a:pt x="550" y="197"/>
                  </a:lnTo>
                  <a:lnTo>
                    <a:pt x="553" y="210"/>
                  </a:lnTo>
                  <a:lnTo>
                    <a:pt x="557" y="224"/>
                  </a:lnTo>
                  <a:lnTo>
                    <a:pt x="559" y="237"/>
                  </a:lnTo>
                  <a:lnTo>
                    <a:pt x="561" y="252"/>
                  </a:lnTo>
                  <a:lnTo>
                    <a:pt x="562" y="266"/>
                  </a:lnTo>
                  <a:lnTo>
                    <a:pt x="562" y="280"/>
                  </a:lnTo>
                  <a:lnTo>
                    <a:pt x="562" y="296"/>
                  </a:lnTo>
                  <a:lnTo>
                    <a:pt x="561" y="310"/>
                  </a:lnTo>
                  <a:lnTo>
                    <a:pt x="559" y="324"/>
                  </a:lnTo>
                  <a:lnTo>
                    <a:pt x="557" y="338"/>
                  </a:lnTo>
                  <a:lnTo>
                    <a:pt x="553" y="351"/>
                  </a:lnTo>
                  <a:lnTo>
                    <a:pt x="550" y="365"/>
                  </a:lnTo>
                  <a:lnTo>
                    <a:pt x="547" y="371"/>
                  </a:lnTo>
                  <a:lnTo>
                    <a:pt x="545" y="378"/>
                  </a:lnTo>
                  <a:lnTo>
                    <a:pt x="540" y="390"/>
                  </a:lnTo>
                  <a:lnTo>
                    <a:pt x="535" y="403"/>
                  </a:lnTo>
                  <a:lnTo>
                    <a:pt x="528" y="415"/>
                  </a:lnTo>
                  <a:lnTo>
                    <a:pt x="522" y="427"/>
                  </a:lnTo>
                  <a:lnTo>
                    <a:pt x="514" y="438"/>
                  </a:lnTo>
                  <a:lnTo>
                    <a:pt x="506" y="449"/>
                  </a:lnTo>
                  <a:lnTo>
                    <a:pt x="498" y="460"/>
                  </a:lnTo>
                  <a:lnTo>
                    <a:pt x="489" y="470"/>
                  </a:lnTo>
                  <a:lnTo>
                    <a:pt x="480" y="480"/>
                  </a:lnTo>
                  <a:lnTo>
                    <a:pt x="470" y="489"/>
                  </a:lnTo>
                  <a:lnTo>
                    <a:pt x="460" y="498"/>
                  </a:lnTo>
                  <a:lnTo>
                    <a:pt x="449" y="506"/>
                  </a:lnTo>
                  <a:lnTo>
                    <a:pt x="438" y="514"/>
                  </a:lnTo>
                  <a:lnTo>
                    <a:pt x="427" y="521"/>
                  </a:lnTo>
                  <a:lnTo>
                    <a:pt x="415" y="528"/>
                  </a:lnTo>
                  <a:lnTo>
                    <a:pt x="403" y="534"/>
                  </a:lnTo>
                  <a:lnTo>
                    <a:pt x="391" y="540"/>
                  </a:lnTo>
                  <a:lnTo>
                    <a:pt x="378" y="545"/>
                  </a:lnTo>
                  <a:lnTo>
                    <a:pt x="365" y="549"/>
                  </a:lnTo>
                  <a:lnTo>
                    <a:pt x="352" y="553"/>
                  </a:lnTo>
                  <a:lnTo>
                    <a:pt x="338" y="556"/>
                  </a:lnTo>
                  <a:lnTo>
                    <a:pt x="324" y="559"/>
                  </a:lnTo>
                  <a:lnTo>
                    <a:pt x="310" y="560"/>
                  </a:lnTo>
                  <a:lnTo>
                    <a:pt x="296" y="562"/>
                  </a:lnTo>
                  <a:lnTo>
                    <a:pt x="282" y="562"/>
                  </a:lnTo>
                  <a:lnTo>
                    <a:pt x="266" y="562"/>
                  </a:lnTo>
                  <a:lnTo>
                    <a:pt x="252" y="560"/>
                  </a:lnTo>
                  <a:lnTo>
                    <a:pt x="238" y="559"/>
                  </a:lnTo>
                  <a:lnTo>
                    <a:pt x="224" y="556"/>
                  </a:lnTo>
                  <a:lnTo>
                    <a:pt x="210" y="553"/>
                  </a:lnTo>
                  <a:lnTo>
                    <a:pt x="197" y="549"/>
                  </a:lnTo>
                  <a:lnTo>
                    <a:pt x="191" y="547"/>
                  </a:lnTo>
                  <a:lnTo>
                    <a:pt x="184" y="545"/>
                  </a:lnTo>
                  <a:lnTo>
                    <a:pt x="171" y="540"/>
                  </a:lnTo>
                  <a:lnTo>
                    <a:pt x="159" y="534"/>
                  </a:lnTo>
                  <a:lnTo>
                    <a:pt x="147" y="528"/>
                  </a:lnTo>
                  <a:lnTo>
                    <a:pt x="135" y="521"/>
                  </a:lnTo>
                  <a:lnTo>
                    <a:pt x="124" y="514"/>
                  </a:lnTo>
                  <a:lnTo>
                    <a:pt x="113" y="506"/>
                  </a:lnTo>
                  <a:lnTo>
                    <a:pt x="102" y="498"/>
                  </a:lnTo>
                  <a:lnTo>
                    <a:pt x="92" y="489"/>
                  </a:lnTo>
                  <a:lnTo>
                    <a:pt x="82" y="480"/>
                  </a:lnTo>
                  <a:lnTo>
                    <a:pt x="73" y="470"/>
                  </a:lnTo>
                  <a:lnTo>
                    <a:pt x="64" y="460"/>
                  </a:lnTo>
                  <a:lnTo>
                    <a:pt x="56" y="449"/>
                  </a:lnTo>
                  <a:lnTo>
                    <a:pt x="48" y="438"/>
                  </a:lnTo>
                  <a:lnTo>
                    <a:pt x="40" y="427"/>
                  </a:lnTo>
                  <a:lnTo>
                    <a:pt x="34" y="415"/>
                  </a:lnTo>
                  <a:lnTo>
                    <a:pt x="28" y="403"/>
                  </a:lnTo>
                  <a:lnTo>
                    <a:pt x="22" y="390"/>
                  </a:lnTo>
                  <a:lnTo>
                    <a:pt x="17" y="378"/>
                  </a:lnTo>
                  <a:lnTo>
                    <a:pt x="12" y="365"/>
                  </a:lnTo>
                  <a:lnTo>
                    <a:pt x="9" y="351"/>
                  </a:lnTo>
                  <a:lnTo>
                    <a:pt x="6" y="338"/>
                  </a:lnTo>
                  <a:lnTo>
                    <a:pt x="3" y="324"/>
                  </a:lnTo>
                  <a:lnTo>
                    <a:pt x="1" y="310"/>
                  </a:lnTo>
                  <a:lnTo>
                    <a:pt x="0" y="296"/>
                  </a:lnTo>
                  <a:lnTo>
                    <a:pt x="0" y="280"/>
                  </a:lnTo>
                  <a:close/>
                  <a:moveTo>
                    <a:pt x="1" y="280"/>
                  </a:moveTo>
                  <a:lnTo>
                    <a:pt x="2" y="266"/>
                  </a:lnTo>
                  <a:lnTo>
                    <a:pt x="3" y="252"/>
                  </a:lnTo>
                  <a:lnTo>
                    <a:pt x="4" y="238"/>
                  </a:lnTo>
                  <a:lnTo>
                    <a:pt x="7" y="224"/>
                  </a:lnTo>
                  <a:lnTo>
                    <a:pt x="10" y="210"/>
                  </a:lnTo>
                  <a:lnTo>
                    <a:pt x="14" y="197"/>
                  </a:lnTo>
                  <a:lnTo>
                    <a:pt x="18" y="184"/>
                  </a:lnTo>
                  <a:lnTo>
                    <a:pt x="23" y="172"/>
                  </a:lnTo>
                  <a:lnTo>
                    <a:pt x="29" y="159"/>
                  </a:lnTo>
                  <a:lnTo>
                    <a:pt x="35" y="147"/>
                  </a:lnTo>
                  <a:lnTo>
                    <a:pt x="42" y="135"/>
                  </a:lnTo>
                  <a:lnTo>
                    <a:pt x="49" y="124"/>
                  </a:lnTo>
                  <a:lnTo>
                    <a:pt x="57" y="113"/>
                  </a:lnTo>
                  <a:lnTo>
                    <a:pt x="65" y="103"/>
                  </a:lnTo>
                  <a:lnTo>
                    <a:pt x="74" y="92"/>
                  </a:lnTo>
                  <a:lnTo>
                    <a:pt x="83" y="83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3" y="56"/>
                  </a:lnTo>
                  <a:lnTo>
                    <a:pt x="124" y="49"/>
                  </a:lnTo>
                  <a:lnTo>
                    <a:pt x="136" y="41"/>
                  </a:lnTo>
                  <a:lnTo>
                    <a:pt x="147" y="35"/>
                  </a:lnTo>
                  <a:lnTo>
                    <a:pt x="159" y="28"/>
                  </a:lnTo>
                  <a:lnTo>
                    <a:pt x="172" y="23"/>
                  </a:lnTo>
                  <a:lnTo>
                    <a:pt x="185" y="18"/>
                  </a:lnTo>
                  <a:lnTo>
                    <a:pt x="197" y="14"/>
                  </a:lnTo>
                  <a:lnTo>
                    <a:pt x="211" y="10"/>
                  </a:lnTo>
                  <a:lnTo>
                    <a:pt x="224" y="7"/>
                  </a:lnTo>
                  <a:lnTo>
                    <a:pt x="238" y="4"/>
                  </a:lnTo>
                  <a:lnTo>
                    <a:pt x="252" y="2"/>
                  </a:lnTo>
                  <a:lnTo>
                    <a:pt x="266" y="1"/>
                  </a:lnTo>
                  <a:lnTo>
                    <a:pt x="282" y="1"/>
                  </a:lnTo>
                  <a:lnTo>
                    <a:pt x="296" y="1"/>
                  </a:lnTo>
                  <a:lnTo>
                    <a:pt x="310" y="2"/>
                  </a:lnTo>
                  <a:lnTo>
                    <a:pt x="324" y="4"/>
                  </a:lnTo>
                  <a:lnTo>
                    <a:pt x="338" y="7"/>
                  </a:lnTo>
                  <a:lnTo>
                    <a:pt x="351" y="10"/>
                  </a:lnTo>
                  <a:lnTo>
                    <a:pt x="365" y="14"/>
                  </a:lnTo>
                  <a:lnTo>
                    <a:pt x="378" y="18"/>
                  </a:lnTo>
                  <a:lnTo>
                    <a:pt x="390" y="23"/>
                  </a:lnTo>
                  <a:lnTo>
                    <a:pt x="403" y="28"/>
                  </a:lnTo>
                  <a:lnTo>
                    <a:pt x="415" y="35"/>
                  </a:lnTo>
                  <a:lnTo>
                    <a:pt x="426" y="41"/>
                  </a:lnTo>
                  <a:lnTo>
                    <a:pt x="438" y="49"/>
                  </a:lnTo>
                  <a:lnTo>
                    <a:pt x="449" y="56"/>
                  </a:lnTo>
                  <a:lnTo>
                    <a:pt x="459" y="65"/>
                  </a:lnTo>
                  <a:lnTo>
                    <a:pt x="469" y="74"/>
                  </a:lnTo>
                  <a:lnTo>
                    <a:pt x="479" y="83"/>
                  </a:lnTo>
                  <a:lnTo>
                    <a:pt x="488" y="92"/>
                  </a:lnTo>
                  <a:lnTo>
                    <a:pt x="497" y="103"/>
                  </a:lnTo>
                  <a:lnTo>
                    <a:pt x="505" y="113"/>
                  </a:lnTo>
                  <a:lnTo>
                    <a:pt x="513" y="124"/>
                  </a:lnTo>
                  <a:lnTo>
                    <a:pt x="520" y="135"/>
                  </a:lnTo>
                  <a:lnTo>
                    <a:pt x="527" y="147"/>
                  </a:lnTo>
                  <a:lnTo>
                    <a:pt x="533" y="159"/>
                  </a:lnTo>
                  <a:lnTo>
                    <a:pt x="539" y="172"/>
                  </a:lnTo>
                  <a:lnTo>
                    <a:pt x="544" y="184"/>
                  </a:lnTo>
                  <a:lnTo>
                    <a:pt x="548" y="197"/>
                  </a:lnTo>
                  <a:lnTo>
                    <a:pt x="552" y="210"/>
                  </a:lnTo>
                  <a:lnTo>
                    <a:pt x="555" y="224"/>
                  </a:lnTo>
                  <a:lnTo>
                    <a:pt x="558" y="238"/>
                  </a:lnTo>
                  <a:lnTo>
                    <a:pt x="559" y="252"/>
                  </a:lnTo>
                  <a:lnTo>
                    <a:pt x="560" y="266"/>
                  </a:lnTo>
                  <a:lnTo>
                    <a:pt x="561" y="280"/>
                  </a:lnTo>
                  <a:lnTo>
                    <a:pt x="560" y="296"/>
                  </a:lnTo>
                  <a:lnTo>
                    <a:pt x="559" y="310"/>
                  </a:lnTo>
                  <a:lnTo>
                    <a:pt x="558" y="324"/>
                  </a:lnTo>
                  <a:lnTo>
                    <a:pt x="555" y="338"/>
                  </a:lnTo>
                  <a:lnTo>
                    <a:pt x="552" y="351"/>
                  </a:lnTo>
                  <a:lnTo>
                    <a:pt x="548" y="364"/>
                  </a:lnTo>
                  <a:lnTo>
                    <a:pt x="544" y="377"/>
                  </a:lnTo>
                  <a:lnTo>
                    <a:pt x="539" y="390"/>
                  </a:lnTo>
                  <a:lnTo>
                    <a:pt x="533" y="402"/>
                  </a:lnTo>
                  <a:lnTo>
                    <a:pt x="527" y="414"/>
                  </a:lnTo>
                  <a:lnTo>
                    <a:pt x="520" y="426"/>
                  </a:lnTo>
                  <a:lnTo>
                    <a:pt x="513" y="437"/>
                  </a:lnTo>
                  <a:lnTo>
                    <a:pt x="505" y="448"/>
                  </a:lnTo>
                  <a:lnTo>
                    <a:pt x="497" y="459"/>
                  </a:lnTo>
                  <a:lnTo>
                    <a:pt x="488" y="469"/>
                  </a:lnTo>
                  <a:lnTo>
                    <a:pt x="479" y="479"/>
                  </a:lnTo>
                  <a:lnTo>
                    <a:pt x="469" y="488"/>
                  </a:lnTo>
                  <a:lnTo>
                    <a:pt x="459" y="497"/>
                  </a:lnTo>
                  <a:lnTo>
                    <a:pt x="449" y="505"/>
                  </a:lnTo>
                  <a:lnTo>
                    <a:pt x="438" y="513"/>
                  </a:lnTo>
                  <a:lnTo>
                    <a:pt x="426" y="520"/>
                  </a:lnTo>
                  <a:lnTo>
                    <a:pt x="415" y="527"/>
                  </a:lnTo>
                  <a:lnTo>
                    <a:pt x="403" y="533"/>
                  </a:lnTo>
                  <a:lnTo>
                    <a:pt x="390" y="539"/>
                  </a:lnTo>
                  <a:lnTo>
                    <a:pt x="378" y="544"/>
                  </a:lnTo>
                  <a:lnTo>
                    <a:pt x="365" y="548"/>
                  </a:lnTo>
                  <a:lnTo>
                    <a:pt x="351" y="552"/>
                  </a:lnTo>
                  <a:lnTo>
                    <a:pt x="338" y="555"/>
                  </a:lnTo>
                  <a:lnTo>
                    <a:pt x="324" y="557"/>
                  </a:lnTo>
                  <a:lnTo>
                    <a:pt x="310" y="559"/>
                  </a:lnTo>
                  <a:lnTo>
                    <a:pt x="296" y="560"/>
                  </a:lnTo>
                  <a:lnTo>
                    <a:pt x="282" y="560"/>
                  </a:lnTo>
                  <a:lnTo>
                    <a:pt x="266" y="560"/>
                  </a:lnTo>
                  <a:lnTo>
                    <a:pt x="252" y="559"/>
                  </a:lnTo>
                  <a:lnTo>
                    <a:pt x="238" y="557"/>
                  </a:lnTo>
                  <a:lnTo>
                    <a:pt x="224" y="555"/>
                  </a:lnTo>
                  <a:lnTo>
                    <a:pt x="211" y="552"/>
                  </a:lnTo>
                  <a:lnTo>
                    <a:pt x="197" y="548"/>
                  </a:lnTo>
                  <a:lnTo>
                    <a:pt x="185" y="544"/>
                  </a:lnTo>
                  <a:lnTo>
                    <a:pt x="172" y="539"/>
                  </a:lnTo>
                  <a:lnTo>
                    <a:pt x="159" y="533"/>
                  </a:lnTo>
                  <a:lnTo>
                    <a:pt x="147" y="527"/>
                  </a:lnTo>
                  <a:lnTo>
                    <a:pt x="136" y="520"/>
                  </a:lnTo>
                  <a:lnTo>
                    <a:pt x="124" y="513"/>
                  </a:lnTo>
                  <a:lnTo>
                    <a:pt x="113" y="505"/>
                  </a:lnTo>
                  <a:lnTo>
                    <a:pt x="103" y="497"/>
                  </a:lnTo>
                  <a:lnTo>
                    <a:pt x="93" y="488"/>
                  </a:lnTo>
                  <a:lnTo>
                    <a:pt x="83" y="479"/>
                  </a:lnTo>
                  <a:lnTo>
                    <a:pt x="74" y="469"/>
                  </a:lnTo>
                  <a:lnTo>
                    <a:pt x="65" y="459"/>
                  </a:lnTo>
                  <a:lnTo>
                    <a:pt x="57" y="448"/>
                  </a:lnTo>
                  <a:lnTo>
                    <a:pt x="49" y="437"/>
                  </a:lnTo>
                  <a:lnTo>
                    <a:pt x="42" y="426"/>
                  </a:lnTo>
                  <a:lnTo>
                    <a:pt x="35" y="414"/>
                  </a:lnTo>
                  <a:lnTo>
                    <a:pt x="29" y="402"/>
                  </a:lnTo>
                  <a:lnTo>
                    <a:pt x="23" y="390"/>
                  </a:lnTo>
                  <a:lnTo>
                    <a:pt x="18" y="377"/>
                  </a:lnTo>
                  <a:lnTo>
                    <a:pt x="14" y="364"/>
                  </a:lnTo>
                  <a:lnTo>
                    <a:pt x="10" y="351"/>
                  </a:lnTo>
                  <a:lnTo>
                    <a:pt x="7" y="338"/>
                  </a:lnTo>
                  <a:lnTo>
                    <a:pt x="4" y="324"/>
                  </a:lnTo>
                  <a:lnTo>
                    <a:pt x="3" y="310"/>
                  </a:lnTo>
                  <a:lnTo>
                    <a:pt x="2" y="296"/>
                  </a:lnTo>
                  <a:lnTo>
                    <a:pt x="1" y="2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7" name="Freeform 322"/>
            <p:cNvSpPr>
              <a:spLocks noEditPoints="1"/>
            </p:cNvSpPr>
            <p:nvPr/>
          </p:nvSpPr>
          <p:spPr bwMode="auto">
            <a:xfrm>
              <a:off x="2616" y="2104"/>
              <a:ext cx="496" cy="495"/>
            </a:xfrm>
            <a:custGeom>
              <a:avLst/>
              <a:gdLst>
                <a:gd name="T0" fmla="*/ 4 w 560"/>
                <a:gd name="T1" fmla="*/ 154 h 559"/>
                <a:gd name="T2" fmla="*/ 19 w 560"/>
                <a:gd name="T3" fmla="*/ 110 h 559"/>
                <a:gd name="T4" fmla="*/ 44 w 560"/>
                <a:gd name="T5" fmla="*/ 71 h 559"/>
                <a:gd name="T6" fmla="*/ 78 w 560"/>
                <a:gd name="T7" fmla="*/ 38 h 559"/>
                <a:gd name="T8" fmla="*/ 119 w 560"/>
                <a:gd name="T9" fmla="*/ 15 h 559"/>
                <a:gd name="T10" fmla="*/ 165 w 560"/>
                <a:gd name="T11" fmla="*/ 3 h 559"/>
                <a:gd name="T12" fmla="*/ 215 w 560"/>
                <a:gd name="T13" fmla="*/ 1 h 559"/>
                <a:gd name="T14" fmla="*/ 262 w 560"/>
                <a:gd name="T15" fmla="*/ 12 h 559"/>
                <a:gd name="T16" fmla="*/ 304 w 560"/>
                <a:gd name="T17" fmla="*/ 34 h 559"/>
                <a:gd name="T18" fmla="*/ 338 w 560"/>
                <a:gd name="T19" fmla="*/ 64 h 559"/>
                <a:gd name="T20" fmla="*/ 366 w 560"/>
                <a:gd name="T21" fmla="*/ 101 h 559"/>
                <a:gd name="T22" fmla="*/ 383 w 560"/>
                <a:gd name="T23" fmla="*/ 145 h 559"/>
                <a:gd name="T24" fmla="*/ 389 w 560"/>
                <a:gd name="T25" fmla="*/ 194 h 559"/>
                <a:gd name="T26" fmla="*/ 383 w 560"/>
                <a:gd name="T27" fmla="*/ 244 h 559"/>
                <a:gd name="T28" fmla="*/ 366 w 560"/>
                <a:gd name="T29" fmla="*/ 287 h 559"/>
                <a:gd name="T30" fmla="*/ 338 w 560"/>
                <a:gd name="T31" fmla="*/ 325 h 559"/>
                <a:gd name="T32" fmla="*/ 304 w 560"/>
                <a:gd name="T33" fmla="*/ 355 h 559"/>
                <a:gd name="T34" fmla="*/ 262 w 560"/>
                <a:gd name="T35" fmla="*/ 377 h 559"/>
                <a:gd name="T36" fmla="*/ 215 w 560"/>
                <a:gd name="T37" fmla="*/ 387 h 559"/>
                <a:gd name="T38" fmla="*/ 165 w 560"/>
                <a:gd name="T39" fmla="*/ 386 h 559"/>
                <a:gd name="T40" fmla="*/ 119 w 560"/>
                <a:gd name="T41" fmla="*/ 374 h 559"/>
                <a:gd name="T42" fmla="*/ 78 w 560"/>
                <a:gd name="T43" fmla="*/ 350 h 559"/>
                <a:gd name="T44" fmla="*/ 44 w 560"/>
                <a:gd name="T45" fmla="*/ 319 h 559"/>
                <a:gd name="T46" fmla="*/ 19 w 560"/>
                <a:gd name="T47" fmla="*/ 278 h 559"/>
                <a:gd name="T48" fmla="*/ 4 w 560"/>
                <a:gd name="T49" fmla="*/ 234 h 559"/>
                <a:gd name="T50" fmla="*/ 2 w 560"/>
                <a:gd name="T51" fmla="*/ 194 h 559"/>
                <a:gd name="T52" fmla="*/ 7 w 560"/>
                <a:gd name="T53" fmla="*/ 146 h 559"/>
                <a:gd name="T54" fmla="*/ 24 w 560"/>
                <a:gd name="T55" fmla="*/ 102 h 559"/>
                <a:gd name="T56" fmla="*/ 51 w 560"/>
                <a:gd name="T57" fmla="*/ 64 h 559"/>
                <a:gd name="T58" fmla="*/ 86 w 560"/>
                <a:gd name="T59" fmla="*/ 34 h 559"/>
                <a:gd name="T60" fmla="*/ 128 w 560"/>
                <a:gd name="T61" fmla="*/ 12 h 559"/>
                <a:gd name="T62" fmla="*/ 174 w 560"/>
                <a:gd name="T63" fmla="*/ 3 h 559"/>
                <a:gd name="T64" fmla="*/ 224 w 560"/>
                <a:gd name="T65" fmla="*/ 4 h 559"/>
                <a:gd name="T66" fmla="*/ 271 w 560"/>
                <a:gd name="T67" fmla="*/ 16 h 559"/>
                <a:gd name="T68" fmla="*/ 311 w 560"/>
                <a:gd name="T69" fmla="*/ 39 h 559"/>
                <a:gd name="T70" fmla="*/ 344 w 560"/>
                <a:gd name="T71" fmla="*/ 71 h 559"/>
                <a:gd name="T72" fmla="*/ 368 w 560"/>
                <a:gd name="T73" fmla="*/ 111 h 559"/>
                <a:gd name="T74" fmla="*/ 384 w 560"/>
                <a:gd name="T75" fmla="*/ 154 h 559"/>
                <a:gd name="T76" fmla="*/ 388 w 560"/>
                <a:gd name="T77" fmla="*/ 205 h 559"/>
                <a:gd name="T78" fmla="*/ 380 w 560"/>
                <a:gd name="T79" fmla="*/ 251 h 559"/>
                <a:gd name="T80" fmla="*/ 360 w 560"/>
                <a:gd name="T81" fmla="*/ 294 h 559"/>
                <a:gd name="T82" fmla="*/ 331 w 560"/>
                <a:gd name="T83" fmla="*/ 331 h 559"/>
                <a:gd name="T84" fmla="*/ 295 w 560"/>
                <a:gd name="T85" fmla="*/ 360 h 559"/>
                <a:gd name="T86" fmla="*/ 252 w 560"/>
                <a:gd name="T87" fmla="*/ 379 h 559"/>
                <a:gd name="T88" fmla="*/ 205 w 560"/>
                <a:gd name="T89" fmla="*/ 387 h 559"/>
                <a:gd name="T90" fmla="*/ 155 w 560"/>
                <a:gd name="T91" fmla="*/ 383 h 559"/>
                <a:gd name="T92" fmla="*/ 111 w 560"/>
                <a:gd name="T93" fmla="*/ 368 h 559"/>
                <a:gd name="T94" fmla="*/ 72 w 560"/>
                <a:gd name="T95" fmla="*/ 344 h 559"/>
                <a:gd name="T96" fmla="*/ 39 w 560"/>
                <a:gd name="T97" fmla="*/ 310 h 559"/>
                <a:gd name="T98" fmla="*/ 17 w 560"/>
                <a:gd name="T99" fmla="*/ 270 h 559"/>
                <a:gd name="T100" fmla="*/ 4 w 560"/>
                <a:gd name="T101" fmla="*/ 224 h 5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0"/>
                <a:gd name="T154" fmla="*/ 0 h 559"/>
                <a:gd name="T155" fmla="*/ 560 w 560"/>
                <a:gd name="T156" fmla="*/ 559 h 5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0" h="559">
                  <a:moveTo>
                    <a:pt x="0" y="279"/>
                  </a:moveTo>
                  <a:lnTo>
                    <a:pt x="1" y="265"/>
                  </a:lnTo>
                  <a:lnTo>
                    <a:pt x="2" y="251"/>
                  </a:lnTo>
                  <a:lnTo>
                    <a:pt x="3" y="237"/>
                  </a:lnTo>
                  <a:lnTo>
                    <a:pt x="6" y="223"/>
                  </a:lnTo>
                  <a:lnTo>
                    <a:pt x="9" y="209"/>
                  </a:lnTo>
                  <a:lnTo>
                    <a:pt x="13" y="196"/>
                  </a:lnTo>
                  <a:lnTo>
                    <a:pt x="17" y="183"/>
                  </a:lnTo>
                  <a:lnTo>
                    <a:pt x="22" y="171"/>
                  </a:lnTo>
                  <a:lnTo>
                    <a:pt x="28" y="158"/>
                  </a:lnTo>
                  <a:lnTo>
                    <a:pt x="34" y="146"/>
                  </a:lnTo>
                  <a:lnTo>
                    <a:pt x="41" y="134"/>
                  </a:lnTo>
                  <a:lnTo>
                    <a:pt x="48" y="123"/>
                  </a:lnTo>
                  <a:lnTo>
                    <a:pt x="56" y="112"/>
                  </a:lnTo>
                  <a:lnTo>
                    <a:pt x="64" y="102"/>
                  </a:lnTo>
                  <a:lnTo>
                    <a:pt x="73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2" y="64"/>
                  </a:lnTo>
                  <a:lnTo>
                    <a:pt x="112" y="55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6" y="34"/>
                  </a:lnTo>
                  <a:lnTo>
                    <a:pt x="158" y="27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6" y="13"/>
                  </a:lnTo>
                  <a:lnTo>
                    <a:pt x="210" y="9"/>
                  </a:lnTo>
                  <a:lnTo>
                    <a:pt x="223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5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7" y="6"/>
                  </a:lnTo>
                  <a:lnTo>
                    <a:pt x="350" y="9"/>
                  </a:lnTo>
                  <a:lnTo>
                    <a:pt x="364" y="13"/>
                  </a:lnTo>
                  <a:lnTo>
                    <a:pt x="377" y="17"/>
                  </a:lnTo>
                  <a:lnTo>
                    <a:pt x="389" y="22"/>
                  </a:lnTo>
                  <a:lnTo>
                    <a:pt x="402" y="27"/>
                  </a:lnTo>
                  <a:lnTo>
                    <a:pt x="414" y="34"/>
                  </a:lnTo>
                  <a:lnTo>
                    <a:pt x="425" y="40"/>
                  </a:lnTo>
                  <a:lnTo>
                    <a:pt x="437" y="48"/>
                  </a:lnTo>
                  <a:lnTo>
                    <a:pt x="448" y="55"/>
                  </a:lnTo>
                  <a:lnTo>
                    <a:pt x="458" y="64"/>
                  </a:lnTo>
                  <a:lnTo>
                    <a:pt x="468" y="73"/>
                  </a:lnTo>
                  <a:lnTo>
                    <a:pt x="478" y="82"/>
                  </a:lnTo>
                  <a:lnTo>
                    <a:pt x="487" y="91"/>
                  </a:lnTo>
                  <a:lnTo>
                    <a:pt x="496" y="102"/>
                  </a:lnTo>
                  <a:lnTo>
                    <a:pt x="504" y="112"/>
                  </a:lnTo>
                  <a:lnTo>
                    <a:pt x="512" y="123"/>
                  </a:lnTo>
                  <a:lnTo>
                    <a:pt x="519" y="134"/>
                  </a:lnTo>
                  <a:lnTo>
                    <a:pt x="526" y="146"/>
                  </a:lnTo>
                  <a:lnTo>
                    <a:pt x="532" y="158"/>
                  </a:lnTo>
                  <a:lnTo>
                    <a:pt x="538" y="171"/>
                  </a:lnTo>
                  <a:lnTo>
                    <a:pt x="543" y="183"/>
                  </a:lnTo>
                  <a:lnTo>
                    <a:pt x="547" y="196"/>
                  </a:lnTo>
                  <a:lnTo>
                    <a:pt x="551" y="209"/>
                  </a:lnTo>
                  <a:lnTo>
                    <a:pt x="554" y="223"/>
                  </a:lnTo>
                  <a:lnTo>
                    <a:pt x="557" y="237"/>
                  </a:lnTo>
                  <a:lnTo>
                    <a:pt x="558" y="251"/>
                  </a:lnTo>
                  <a:lnTo>
                    <a:pt x="559" y="265"/>
                  </a:lnTo>
                  <a:lnTo>
                    <a:pt x="560" y="279"/>
                  </a:lnTo>
                  <a:lnTo>
                    <a:pt x="559" y="295"/>
                  </a:lnTo>
                  <a:lnTo>
                    <a:pt x="558" y="309"/>
                  </a:lnTo>
                  <a:lnTo>
                    <a:pt x="557" y="323"/>
                  </a:lnTo>
                  <a:lnTo>
                    <a:pt x="554" y="337"/>
                  </a:lnTo>
                  <a:lnTo>
                    <a:pt x="551" y="350"/>
                  </a:lnTo>
                  <a:lnTo>
                    <a:pt x="547" y="363"/>
                  </a:lnTo>
                  <a:lnTo>
                    <a:pt x="543" y="376"/>
                  </a:lnTo>
                  <a:lnTo>
                    <a:pt x="538" y="389"/>
                  </a:lnTo>
                  <a:lnTo>
                    <a:pt x="532" y="401"/>
                  </a:lnTo>
                  <a:lnTo>
                    <a:pt x="526" y="413"/>
                  </a:lnTo>
                  <a:lnTo>
                    <a:pt x="519" y="425"/>
                  </a:lnTo>
                  <a:lnTo>
                    <a:pt x="512" y="436"/>
                  </a:lnTo>
                  <a:lnTo>
                    <a:pt x="504" y="447"/>
                  </a:lnTo>
                  <a:lnTo>
                    <a:pt x="496" y="458"/>
                  </a:lnTo>
                  <a:lnTo>
                    <a:pt x="487" y="468"/>
                  </a:lnTo>
                  <a:lnTo>
                    <a:pt x="478" y="478"/>
                  </a:lnTo>
                  <a:lnTo>
                    <a:pt x="468" y="487"/>
                  </a:lnTo>
                  <a:lnTo>
                    <a:pt x="458" y="496"/>
                  </a:lnTo>
                  <a:lnTo>
                    <a:pt x="448" y="504"/>
                  </a:lnTo>
                  <a:lnTo>
                    <a:pt x="437" y="512"/>
                  </a:lnTo>
                  <a:lnTo>
                    <a:pt x="425" y="519"/>
                  </a:lnTo>
                  <a:lnTo>
                    <a:pt x="414" y="526"/>
                  </a:lnTo>
                  <a:lnTo>
                    <a:pt x="402" y="532"/>
                  </a:lnTo>
                  <a:lnTo>
                    <a:pt x="389" y="538"/>
                  </a:lnTo>
                  <a:lnTo>
                    <a:pt x="377" y="543"/>
                  </a:lnTo>
                  <a:lnTo>
                    <a:pt x="364" y="547"/>
                  </a:lnTo>
                  <a:lnTo>
                    <a:pt x="350" y="551"/>
                  </a:lnTo>
                  <a:lnTo>
                    <a:pt x="337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1" y="559"/>
                  </a:lnTo>
                  <a:lnTo>
                    <a:pt x="265" y="559"/>
                  </a:lnTo>
                  <a:lnTo>
                    <a:pt x="251" y="558"/>
                  </a:lnTo>
                  <a:lnTo>
                    <a:pt x="237" y="556"/>
                  </a:lnTo>
                  <a:lnTo>
                    <a:pt x="223" y="554"/>
                  </a:lnTo>
                  <a:lnTo>
                    <a:pt x="210" y="551"/>
                  </a:lnTo>
                  <a:lnTo>
                    <a:pt x="196" y="547"/>
                  </a:lnTo>
                  <a:lnTo>
                    <a:pt x="184" y="543"/>
                  </a:lnTo>
                  <a:lnTo>
                    <a:pt x="171" y="538"/>
                  </a:lnTo>
                  <a:lnTo>
                    <a:pt x="158" y="532"/>
                  </a:lnTo>
                  <a:lnTo>
                    <a:pt x="146" y="526"/>
                  </a:lnTo>
                  <a:lnTo>
                    <a:pt x="135" y="519"/>
                  </a:lnTo>
                  <a:lnTo>
                    <a:pt x="123" y="512"/>
                  </a:lnTo>
                  <a:lnTo>
                    <a:pt x="112" y="504"/>
                  </a:lnTo>
                  <a:lnTo>
                    <a:pt x="102" y="496"/>
                  </a:lnTo>
                  <a:lnTo>
                    <a:pt x="92" y="487"/>
                  </a:lnTo>
                  <a:lnTo>
                    <a:pt x="82" y="478"/>
                  </a:lnTo>
                  <a:lnTo>
                    <a:pt x="73" y="468"/>
                  </a:lnTo>
                  <a:lnTo>
                    <a:pt x="64" y="458"/>
                  </a:lnTo>
                  <a:lnTo>
                    <a:pt x="56" y="447"/>
                  </a:lnTo>
                  <a:lnTo>
                    <a:pt x="48" y="436"/>
                  </a:lnTo>
                  <a:lnTo>
                    <a:pt x="41" y="425"/>
                  </a:lnTo>
                  <a:lnTo>
                    <a:pt x="34" y="413"/>
                  </a:lnTo>
                  <a:lnTo>
                    <a:pt x="28" y="401"/>
                  </a:lnTo>
                  <a:lnTo>
                    <a:pt x="22" y="389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9" y="350"/>
                  </a:lnTo>
                  <a:lnTo>
                    <a:pt x="6" y="337"/>
                  </a:lnTo>
                  <a:lnTo>
                    <a:pt x="3" y="323"/>
                  </a:lnTo>
                  <a:lnTo>
                    <a:pt x="2" y="309"/>
                  </a:lnTo>
                  <a:lnTo>
                    <a:pt x="1" y="295"/>
                  </a:lnTo>
                  <a:lnTo>
                    <a:pt x="0" y="279"/>
                  </a:lnTo>
                  <a:close/>
                  <a:moveTo>
                    <a:pt x="2" y="279"/>
                  </a:moveTo>
                  <a:lnTo>
                    <a:pt x="2" y="265"/>
                  </a:lnTo>
                  <a:lnTo>
                    <a:pt x="3" y="251"/>
                  </a:lnTo>
                  <a:lnTo>
                    <a:pt x="5" y="237"/>
                  </a:lnTo>
                  <a:lnTo>
                    <a:pt x="7" y="223"/>
                  </a:lnTo>
                  <a:lnTo>
                    <a:pt x="10" y="210"/>
                  </a:lnTo>
                  <a:lnTo>
                    <a:pt x="14" y="197"/>
                  </a:lnTo>
                  <a:lnTo>
                    <a:pt x="19" y="184"/>
                  </a:lnTo>
                  <a:lnTo>
                    <a:pt x="24" y="171"/>
                  </a:lnTo>
                  <a:lnTo>
                    <a:pt x="29" y="159"/>
                  </a:lnTo>
                  <a:lnTo>
                    <a:pt x="35" y="147"/>
                  </a:lnTo>
                  <a:lnTo>
                    <a:pt x="42" y="135"/>
                  </a:lnTo>
                  <a:lnTo>
                    <a:pt x="49" y="124"/>
                  </a:lnTo>
                  <a:lnTo>
                    <a:pt x="57" y="113"/>
                  </a:lnTo>
                  <a:lnTo>
                    <a:pt x="65" y="102"/>
                  </a:lnTo>
                  <a:lnTo>
                    <a:pt x="74" y="92"/>
                  </a:lnTo>
                  <a:lnTo>
                    <a:pt x="83" y="83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3" y="57"/>
                  </a:lnTo>
                  <a:lnTo>
                    <a:pt x="124" y="49"/>
                  </a:lnTo>
                  <a:lnTo>
                    <a:pt x="135" y="42"/>
                  </a:lnTo>
                  <a:lnTo>
                    <a:pt x="147" y="35"/>
                  </a:lnTo>
                  <a:lnTo>
                    <a:pt x="159" y="29"/>
                  </a:lnTo>
                  <a:lnTo>
                    <a:pt x="171" y="23"/>
                  </a:lnTo>
                  <a:lnTo>
                    <a:pt x="184" y="18"/>
                  </a:lnTo>
                  <a:lnTo>
                    <a:pt x="197" y="14"/>
                  </a:lnTo>
                  <a:lnTo>
                    <a:pt x="210" y="10"/>
                  </a:lnTo>
                  <a:lnTo>
                    <a:pt x="224" y="7"/>
                  </a:lnTo>
                  <a:lnTo>
                    <a:pt x="237" y="5"/>
                  </a:lnTo>
                  <a:lnTo>
                    <a:pt x="251" y="3"/>
                  </a:lnTo>
                  <a:lnTo>
                    <a:pt x="265" y="2"/>
                  </a:lnTo>
                  <a:lnTo>
                    <a:pt x="281" y="1"/>
                  </a:lnTo>
                  <a:lnTo>
                    <a:pt x="295" y="2"/>
                  </a:lnTo>
                  <a:lnTo>
                    <a:pt x="309" y="3"/>
                  </a:lnTo>
                  <a:lnTo>
                    <a:pt x="323" y="5"/>
                  </a:lnTo>
                  <a:lnTo>
                    <a:pt x="337" y="7"/>
                  </a:lnTo>
                  <a:lnTo>
                    <a:pt x="350" y="10"/>
                  </a:lnTo>
                  <a:lnTo>
                    <a:pt x="363" y="14"/>
                  </a:lnTo>
                  <a:lnTo>
                    <a:pt x="376" y="18"/>
                  </a:lnTo>
                  <a:lnTo>
                    <a:pt x="389" y="23"/>
                  </a:lnTo>
                  <a:lnTo>
                    <a:pt x="401" y="29"/>
                  </a:lnTo>
                  <a:lnTo>
                    <a:pt x="413" y="35"/>
                  </a:lnTo>
                  <a:lnTo>
                    <a:pt x="425" y="42"/>
                  </a:lnTo>
                  <a:lnTo>
                    <a:pt x="436" y="49"/>
                  </a:lnTo>
                  <a:lnTo>
                    <a:pt x="447" y="57"/>
                  </a:lnTo>
                  <a:lnTo>
                    <a:pt x="457" y="65"/>
                  </a:lnTo>
                  <a:lnTo>
                    <a:pt x="467" y="74"/>
                  </a:lnTo>
                  <a:lnTo>
                    <a:pt x="477" y="83"/>
                  </a:lnTo>
                  <a:lnTo>
                    <a:pt x="486" y="92"/>
                  </a:lnTo>
                  <a:lnTo>
                    <a:pt x="495" y="102"/>
                  </a:lnTo>
                  <a:lnTo>
                    <a:pt x="503" y="113"/>
                  </a:lnTo>
                  <a:lnTo>
                    <a:pt x="511" y="124"/>
                  </a:lnTo>
                  <a:lnTo>
                    <a:pt x="518" y="135"/>
                  </a:lnTo>
                  <a:lnTo>
                    <a:pt x="525" y="147"/>
                  </a:lnTo>
                  <a:lnTo>
                    <a:pt x="531" y="159"/>
                  </a:lnTo>
                  <a:lnTo>
                    <a:pt x="537" y="171"/>
                  </a:lnTo>
                  <a:lnTo>
                    <a:pt x="542" y="184"/>
                  </a:lnTo>
                  <a:lnTo>
                    <a:pt x="546" y="197"/>
                  </a:lnTo>
                  <a:lnTo>
                    <a:pt x="550" y="210"/>
                  </a:lnTo>
                  <a:lnTo>
                    <a:pt x="553" y="223"/>
                  </a:lnTo>
                  <a:lnTo>
                    <a:pt x="555" y="237"/>
                  </a:lnTo>
                  <a:lnTo>
                    <a:pt x="557" y="251"/>
                  </a:lnTo>
                  <a:lnTo>
                    <a:pt x="558" y="265"/>
                  </a:lnTo>
                  <a:lnTo>
                    <a:pt x="558" y="279"/>
                  </a:lnTo>
                  <a:lnTo>
                    <a:pt x="558" y="295"/>
                  </a:lnTo>
                  <a:lnTo>
                    <a:pt x="557" y="309"/>
                  </a:lnTo>
                  <a:lnTo>
                    <a:pt x="555" y="323"/>
                  </a:lnTo>
                  <a:lnTo>
                    <a:pt x="553" y="336"/>
                  </a:lnTo>
                  <a:lnTo>
                    <a:pt x="550" y="350"/>
                  </a:lnTo>
                  <a:lnTo>
                    <a:pt x="546" y="363"/>
                  </a:lnTo>
                  <a:lnTo>
                    <a:pt x="542" y="376"/>
                  </a:lnTo>
                  <a:lnTo>
                    <a:pt x="537" y="388"/>
                  </a:lnTo>
                  <a:lnTo>
                    <a:pt x="531" y="401"/>
                  </a:lnTo>
                  <a:lnTo>
                    <a:pt x="525" y="413"/>
                  </a:lnTo>
                  <a:lnTo>
                    <a:pt x="518" y="424"/>
                  </a:lnTo>
                  <a:lnTo>
                    <a:pt x="511" y="436"/>
                  </a:lnTo>
                  <a:lnTo>
                    <a:pt x="503" y="446"/>
                  </a:lnTo>
                  <a:lnTo>
                    <a:pt x="495" y="457"/>
                  </a:lnTo>
                  <a:lnTo>
                    <a:pt x="486" y="467"/>
                  </a:lnTo>
                  <a:lnTo>
                    <a:pt x="477" y="477"/>
                  </a:lnTo>
                  <a:lnTo>
                    <a:pt x="467" y="486"/>
                  </a:lnTo>
                  <a:lnTo>
                    <a:pt x="457" y="495"/>
                  </a:lnTo>
                  <a:lnTo>
                    <a:pt x="447" y="503"/>
                  </a:lnTo>
                  <a:lnTo>
                    <a:pt x="436" y="511"/>
                  </a:lnTo>
                  <a:lnTo>
                    <a:pt x="425" y="518"/>
                  </a:lnTo>
                  <a:lnTo>
                    <a:pt x="413" y="525"/>
                  </a:lnTo>
                  <a:lnTo>
                    <a:pt x="401" y="531"/>
                  </a:lnTo>
                  <a:lnTo>
                    <a:pt x="389" y="536"/>
                  </a:lnTo>
                  <a:lnTo>
                    <a:pt x="376" y="541"/>
                  </a:lnTo>
                  <a:lnTo>
                    <a:pt x="363" y="546"/>
                  </a:lnTo>
                  <a:lnTo>
                    <a:pt x="350" y="549"/>
                  </a:lnTo>
                  <a:lnTo>
                    <a:pt x="337" y="552"/>
                  </a:lnTo>
                  <a:lnTo>
                    <a:pt x="323" y="555"/>
                  </a:lnTo>
                  <a:lnTo>
                    <a:pt x="309" y="557"/>
                  </a:lnTo>
                  <a:lnTo>
                    <a:pt x="295" y="558"/>
                  </a:lnTo>
                  <a:lnTo>
                    <a:pt x="281" y="558"/>
                  </a:lnTo>
                  <a:lnTo>
                    <a:pt x="265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2"/>
                  </a:lnTo>
                  <a:lnTo>
                    <a:pt x="210" y="549"/>
                  </a:lnTo>
                  <a:lnTo>
                    <a:pt x="197" y="546"/>
                  </a:lnTo>
                  <a:lnTo>
                    <a:pt x="184" y="541"/>
                  </a:lnTo>
                  <a:lnTo>
                    <a:pt x="171" y="536"/>
                  </a:lnTo>
                  <a:lnTo>
                    <a:pt x="159" y="531"/>
                  </a:lnTo>
                  <a:lnTo>
                    <a:pt x="147" y="525"/>
                  </a:lnTo>
                  <a:lnTo>
                    <a:pt x="135" y="518"/>
                  </a:lnTo>
                  <a:lnTo>
                    <a:pt x="124" y="511"/>
                  </a:lnTo>
                  <a:lnTo>
                    <a:pt x="113" y="503"/>
                  </a:lnTo>
                  <a:lnTo>
                    <a:pt x="103" y="495"/>
                  </a:lnTo>
                  <a:lnTo>
                    <a:pt x="93" y="486"/>
                  </a:lnTo>
                  <a:lnTo>
                    <a:pt x="83" y="477"/>
                  </a:lnTo>
                  <a:lnTo>
                    <a:pt x="74" y="467"/>
                  </a:lnTo>
                  <a:lnTo>
                    <a:pt x="65" y="457"/>
                  </a:lnTo>
                  <a:lnTo>
                    <a:pt x="57" y="446"/>
                  </a:lnTo>
                  <a:lnTo>
                    <a:pt x="49" y="436"/>
                  </a:lnTo>
                  <a:lnTo>
                    <a:pt x="42" y="424"/>
                  </a:lnTo>
                  <a:lnTo>
                    <a:pt x="35" y="413"/>
                  </a:lnTo>
                  <a:lnTo>
                    <a:pt x="29" y="401"/>
                  </a:lnTo>
                  <a:lnTo>
                    <a:pt x="24" y="388"/>
                  </a:lnTo>
                  <a:lnTo>
                    <a:pt x="19" y="376"/>
                  </a:lnTo>
                  <a:lnTo>
                    <a:pt x="14" y="363"/>
                  </a:lnTo>
                  <a:lnTo>
                    <a:pt x="10" y="350"/>
                  </a:lnTo>
                  <a:lnTo>
                    <a:pt x="7" y="336"/>
                  </a:lnTo>
                  <a:lnTo>
                    <a:pt x="5" y="323"/>
                  </a:lnTo>
                  <a:lnTo>
                    <a:pt x="3" y="309"/>
                  </a:lnTo>
                  <a:lnTo>
                    <a:pt x="2" y="295"/>
                  </a:lnTo>
                  <a:lnTo>
                    <a:pt x="2" y="2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8" name="Freeform 323"/>
            <p:cNvSpPr>
              <a:spLocks noEditPoints="1"/>
            </p:cNvSpPr>
            <p:nvPr/>
          </p:nvSpPr>
          <p:spPr bwMode="auto">
            <a:xfrm>
              <a:off x="2618" y="2105"/>
              <a:ext cx="492" cy="493"/>
            </a:xfrm>
            <a:custGeom>
              <a:avLst/>
              <a:gdLst>
                <a:gd name="T0" fmla="*/ 4 w 556"/>
                <a:gd name="T1" fmla="*/ 153 h 557"/>
                <a:gd name="T2" fmla="*/ 19 w 556"/>
                <a:gd name="T3" fmla="*/ 110 h 557"/>
                <a:gd name="T4" fmla="*/ 44 w 556"/>
                <a:gd name="T5" fmla="*/ 70 h 557"/>
                <a:gd name="T6" fmla="*/ 77 w 556"/>
                <a:gd name="T7" fmla="*/ 39 h 557"/>
                <a:gd name="T8" fmla="*/ 118 w 556"/>
                <a:gd name="T9" fmla="*/ 15 h 557"/>
                <a:gd name="T10" fmla="*/ 163 w 556"/>
                <a:gd name="T11" fmla="*/ 4 h 557"/>
                <a:gd name="T12" fmla="*/ 213 w 556"/>
                <a:gd name="T13" fmla="*/ 2 h 557"/>
                <a:gd name="T14" fmla="*/ 259 w 556"/>
                <a:gd name="T15" fmla="*/ 12 h 557"/>
                <a:gd name="T16" fmla="*/ 301 w 556"/>
                <a:gd name="T17" fmla="*/ 33 h 557"/>
                <a:gd name="T18" fmla="*/ 335 w 556"/>
                <a:gd name="T19" fmla="*/ 64 h 557"/>
                <a:gd name="T20" fmla="*/ 363 w 556"/>
                <a:gd name="T21" fmla="*/ 101 h 557"/>
                <a:gd name="T22" fmla="*/ 380 w 556"/>
                <a:gd name="T23" fmla="*/ 145 h 557"/>
                <a:gd name="T24" fmla="*/ 385 w 556"/>
                <a:gd name="T25" fmla="*/ 193 h 557"/>
                <a:gd name="T26" fmla="*/ 380 w 556"/>
                <a:gd name="T27" fmla="*/ 242 h 557"/>
                <a:gd name="T28" fmla="*/ 363 w 556"/>
                <a:gd name="T29" fmla="*/ 286 h 557"/>
                <a:gd name="T30" fmla="*/ 335 w 556"/>
                <a:gd name="T31" fmla="*/ 323 h 557"/>
                <a:gd name="T32" fmla="*/ 301 w 556"/>
                <a:gd name="T33" fmla="*/ 353 h 557"/>
                <a:gd name="T34" fmla="*/ 259 w 556"/>
                <a:gd name="T35" fmla="*/ 374 h 557"/>
                <a:gd name="T36" fmla="*/ 213 w 556"/>
                <a:gd name="T37" fmla="*/ 385 h 557"/>
                <a:gd name="T38" fmla="*/ 163 w 556"/>
                <a:gd name="T39" fmla="*/ 384 h 557"/>
                <a:gd name="T40" fmla="*/ 118 w 556"/>
                <a:gd name="T41" fmla="*/ 372 h 557"/>
                <a:gd name="T42" fmla="*/ 77 w 556"/>
                <a:gd name="T43" fmla="*/ 348 h 557"/>
                <a:gd name="T44" fmla="*/ 44 w 556"/>
                <a:gd name="T45" fmla="*/ 317 h 557"/>
                <a:gd name="T46" fmla="*/ 19 w 556"/>
                <a:gd name="T47" fmla="*/ 277 h 557"/>
                <a:gd name="T48" fmla="*/ 4 w 556"/>
                <a:gd name="T49" fmla="*/ 233 h 557"/>
                <a:gd name="T50" fmla="*/ 1 w 556"/>
                <a:gd name="T51" fmla="*/ 193 h 557"/>
                <a:gd name="T52" fmla="*/ 7 w 556"/>
                <a:gd name="T53" fmla="*/ 145 h 557"/>
                <a:gd name="T54" fmla="*/ 24 w 556"/>
                <a:gd name="T55" fmla="*/ 101 h 557"/>
                <a:gd name="T56" fmla="*/ 51 w 556"/>
                <a:gd name="T57" fmla="*/ 64 h 557"/>
                <a:gd name="T58" fmla="*/ 85 w 556"/>
                <a:gd name="T59" fmla="*/ 34 h 557"/>
                <a:gd name="T60" fmla="*/ 126 w 556"/>
                <a:gd name="T61" fmla="*/ 13 h 557"/>
                <a:gd name="T62" fmla="*/ 173 w 556"/>
                <a:gd name="T63" fmla="*/ 3 h 557"/>
                <a:gd name="T64" fmla="*/ 222 w 556"/>
                <a:gd name="T65" fmla="*/ 4 h 557"/>
                <a:gd name="T66" fmla="*/ 268 w 556"/>
                <a:gd name="T67" fmla="*/ 17 h 557"/>
                <a:gd name="T68" fmla="*/ 308 w 556"/>
                <a:gd name="T69" fmla="*/ 39 h 557"/>
                <a:gd name="T70" fmla="*/ 341 w 556"/>
                <a:gd name="T71" fmla="*/ 71 h 557"/>
                <a:gd name="T72" fmla="*/ 365 w 556"/>
                <a:gd name="T73" fmla="*/ 110 h 557"/>
                <a:gd name="T74" fmla="*/ 381 w 556"/>
                <a:gd name="T75" fmla="*/ 154 h 557"/>
                <a:gd name="T76" fmla="*/ 384 w 556"/>
                <a:gd name="T77" fmla="*/ 203 h 557"/>
                <a:gd name="T78" fmla="*/ 376 w 556"/>
                <a:gd name="T79" fmla="*/ 250 h 557"/>
                <a:gd name="T80" fmla="*/ 357 w 556"/>
                <a:gd name="T81" fmla="*/ 293 h 557"/>
                <a:gd name="T82" fmla="*/ 328 w 556"/>
                <a:gd name="T83" fmla="*/ 329 h 557"/>
                <a:gd name="T84" fmla="*/ 292 w 556"/>
                <a:gd name="T85" fmla="*/ 358 h 557"/>
                <a:gd name="T86" fmla="*/ 250 w 556"/>
                <a:gd name="T87" fmla="*/ 377 h 557"/>
                <a:gd name="T88" fmla="*/ 203 w 556"/>
                <a:gd name="T89" fmla="*/ 385 h 557"/>
                <a:gd name="T90" fmla="*/ 153 w 556"/>
                <a:gd name="T91" fmla="*/ 381 h 557"/>
                <a:gd name="T92" fmla="*/ 110 w 556"/>
                <a:gd name="T93" fmla="*/ 366 h 557"/>
                <a:gd name="T94" fmla="*/ 71 w 556"/>
                <a:gd name="T95" fmla="*/ 342 h 557"/>
                <a:gd name="T96" fmla="*/ 39 w 556"/>
                <a:gd name="T97" fmla="*/ 309 h 557"/>
                <a:gd name="T98" fmla="*/ 16 w 556"/>
                <a:gd name="T99" fmla="*/ 269 h 557"/>
                <a:gd name="T100" fmla="*/ 4 w 556"/>
                <a:gd name="T101" fmla="*/ 222 h 5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6"/>
                <a:gd name="T154" fmla="*/ 0 h 557"/>
                <a:gd name="T155" fmla="*/ 556 w 556"/>
                <a:gd name="T156" fmla="*/ 557 h 5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6" h="557">
                  <a:moveTo>
                    <a:pt x="0" y="278"/>
                  </a:moveTo>
                  <a:lnTo>
                    <a:pt x="0" y="264"/>
                  </a:lnTo>
                  <a:lnTo>
                    <a:pt x="1" y="250"/>
                  </a:lnTo>
                  <a:lnTo>
                    <a:pt x="3" y="236"/>
                  </a:lnTo>
                  <a:lnTo>
                    <a:pt x="5" y="222"/>
                  </a:lnTo>
                  <a:lnTo>
                    <a:pt x="8" y="209"/>
                  </a:lnTo>
                  <a:lnTo>
                    <a:pt x="12" y="196"/>
                  </a:lnTo>
                  <a:lnTo>
                    <a:pt x="17" y="183"/>
                  </a:lnTo>
                  <a:lnTo>
                    <a:pt x="22" y="170"/>
                  </a:lnTo>
                  <a:lnTo>
                    <a:pt x="27" y="158"/>
                  </a:lnTo>
                  <a:lnTo>
                    <a:pt x="33" y="146"/>
                  </a:lnTo>
                  <a:lnTo>
                    <a:pt x="40" y="134"/>
                  </a:lnTo>
                  <a:lnTo>
                    <a:pt x="47" y="123"/>
                  </a:lnTo>
                  <a:lnTo>
                    <a:pt x="55" y="112"/>
                  </a:lnTo>
                  <a:lnTo>
                    <a:pt x="63" y="101"/>
                  </a:lnTo>
                  <a:lnTo>
                    <a:pt x="72" y="91"/>
                  </a:lnTo>
                  <a:lnTo>
                    <a:pt x="81" y="82"/>
                  </a:lnTo>
                  <a:lnTo>
                    <a:pt x="91" y="73"/>
                  </a:lnTo>
                  <a:lnTo>
                    <a:pt x="101" y="64"/>
                  </a:lnTo>
                  <a:lnTo>
                    <a:pt x="111" y="56"/>
                  </a:lnTo>
                  <a:lnTo>
                    <a:pt x="122" y="48"/>
                  </a:lnTo>
                  <a:lnTo>
                    <a:pt x="133" y="41"/>
                  </a:lnTo>
                  <a:lnTo>
                    <a:pt x="145" y="34"/>
                  </a:lnTo>
                  <a:lnTo>
                    <a:pt x="157" y="28"/>
                  </a:lnTo>
                  <a:lnTo>
                    <a:pt x="169" y="22"/>
                  </a:lnTo>
                  <a:lnTo>
                    <a:pt x="182" y="17"/>
                  </a:lnTo>
                  <a:lnTo>
                    <a:pt x="195" y="13"/>
                  </a:lnTo>
                  <a:lnTo>
                    <a:pt x="208" y="9"/>
                  </a:lnTo>
                  <a:lnTo>
                    <a:pt x="222" y="6"/>
                  </a:lnTo>
                  <a:lnTo>
                    <a:pt x="235" y="4"/>
                  </a:lnTo>
                  <a:lnTo>
                    <a:pt x="249" y="2"/>
                  </a:lnTo>
                  <a:lnTo>
                    <a:pt x="263" y="1"/>
                  </a:lnTo>
                  <a:lnTo>
                    <a:pt x="279" y="0"/>
                  </a:lnTo>
                  <a:lnTo>
                    <a:pt x="293" y="1"/>
                  </a:lnTo>
                  <a:lnTo>
                    <a:pt x="307" y="2"/>
                  </a:lnTo>
                  <a:lnTo>
                    <a:pt x="321" y="4"/>
                  </a:lnTo>
                  <a:lnTo>
                    <a:pt x="335" y="6"/>
                  </a:lnTo>
                  <a:lnTo>
                    <a:pt x="348" y="9"/>
                  </a:lnTo>
                  <a:lnTo>
                    <a:pt x="361" y="13"/>
                  </a:lnTo>
                  <a:lnTo>
                    <a:pt x="374" y="17"/>
                  </a:lnTo>
                  <a:lnTo>
                    <a:pt x="387" y="22"/>
                  </a:lnTo>
                  <a:lnTo>
                    <a:pt x="399" y="28"/>
                  </a:lnTo>
                  <a:lnTo>
                    <a:pt x="411" y="34"/>
                  </a:lnTo>
                  <a:lnTo>
                    <a:pt x="423" y="41"/>
                  </a:lnTo>
                  <a:lnTo>
                    <a:pt x="434" y="48"/>
                  </a:lnTo>
                  <a:lnTo>
                    <a:pt x="445" y="56"/>
                  </a:lnTo>
                  <a:lnTo>
                    <a:pt x="455" y="64"/>
                  </a:lnTo>
                  <a:lnTo>
                    <a:pt x="465" y="73"/>
                  </a:lnTo>
                  <a:lnTo>
                    <a:pt x="475" y="82"/>
                  </a:lnTo>
                  <a:lnTo>
                    <a:pt x="484" y="91"/>
                  </a:lnTo>
                  <a:lnTo>
                    <a:pt x="493" y="101"/>
                  </a:lnTo>
                  <a:lnTo>
                    <a:pt x="501" y="112"/>
                  </a:lnTo>
                  <a:lnTo>
                    <a:pt x="509" y="123"/>
                  </a:lnTo>
                  <a:lnTo>
                    <a:pt x="516" y="134"/>
                  </a:lnTo>
                  <a:lnTo>
                    <a:pt x="523" y="146"/>
                  </a:lnTo>
                  <a:lnTo>
                    <a:pt x="529" y="158"/>
                  </a:lnTo>
                  <a:lnTo>
                    <a:pt x="535" y="170"/>
                  </a:lnTo>
                  <a:lnTo>
                    <a:pt x="540" y="183"/>
                  </a:lnTo>
                  <a:lnTo>
                    <a:pt x="544" y="196"/>
                  </a:lnTo>
                  <a:lnTo>
                    <a:pt x="548" y="209"/>
                  </a:lnTo>
                  <a:lnTo>
                    <a:pt x="551" y="222"/>
                  </a:lnTo>
                  <a:lnTo>
                    <a:pt x="553" y="236"/>
                  </a:lnTo>
                  <a:lnTo>
                    <a:pt x="555" y="250"/>
                  </a:lnTo>
                  <a:lnTo>
                    <a:pt x="556" y="264"/>
                  </a:lnTo>
                  <a:lnTo>
                    <a:pt x="556" y="278"/>
                  </a:lnTo>
                  <a:lnTo>
                    <a:pt x="556" y="294"/>
                  </a:lnTo>
                  <a:lnTo>
                    <a:pt x="555" y="308"/>
                  </a:lnTo>
                  <a:lnTo>
                    <a:pt x="553" y="322"/>
                  </a:lnTo>
                  <a:lnTo>
                    <a:pt x="551" y="335"/>
                  </a:lnTo>
                  <a:lnTo>
                    <a:pt x="548" y="349"/>
                  </a:lnTo>
                  <a:lnTo>
                    <a:pt x="544" y="362"/>
                  </a:lnTo>
                  <a:lnTo>
                    <a:pt x="540" y="375"/>
                  </a:lnTo>
                  <a:lnTo>
                    <a:pt x="535" y="387"/>
                  </a:lnTo>
                  <a:lnTo>
                    <a:pt x="529" y="400"/>
                  </a:lnTo>
                  <a:lnTo>
                    <a:pt x="523" y="412"/>
                  </a:lnTo>
                  <a:lnTo>
                    <a:pt x="516" y="423"/>
                  </a:lnTo>
                  <a:lnTo>
                    <a:pt x="509" y="435"/>
                  </a:lnTo>
                  <a:lnTo>
                    <a:pt x="501" y="445"/>
                  </a:lnTo>
                  <a:lnTo>
                    <a:pt x="493" y="456"/>
                  </a:lnTo>
                  <a:lnTo>
                    <a:pt x="484" y="466"/>
                  </a:lnTo>
                  <a:lnTo>
                    <a:pt x="475" y="476"/>
                  </a:lnTo>
                  <a:lnTo>
                    <a:pt x="465" y="485"/>
                  </a:lnTo>
                  <a:lnTo>
                    <a:pt x="455" y="494"/>
                  </a:lnTo>
                  <a:lnTo>
                    <a:pt x="445" y="502"/>
                  </a:lnTo>
                  <a:lnTo>
                    <a:pt x="434" y="510"/>
                  </a:lnTo>
                  <a:lnTo>
                    <a:pt x="423" y="517"/>
                  </a:lnTo>
                  <a:lnTo>
                    <a:pt x="411" y="524"/>
                  </a:lnTo>
                  <a:lnTo>
                    <a:pt x="399" y="530"/>
                  </a:lnTo>
                  <a:lnTo>
                    <a:pt x="387" y="535"/>
                  </a:lnTo>
                  <a:lnTo>
                    <a:pt x="374" y="540"/>
                  </a:lnTo>
                  <a:lnTo>
                    <a:pt x="361" y="545"/>
                  </a:lnTo>
                  <a:lnTo>
                    <a:pt x="348" y="548"/>
                  </a:lnTo>
                  <a:lnTo>
                    <a:pt x="335" y="551"/>
                  </a:lnTo>
                  <a:lnTo>
                    <a:pt x="321" y="554"/>
                  </a:lnTo>
                  <a:lnTo>
                    <a:pt x="307" y="556"/>
                  </a:lnTo>
                  <a:lnTo>
                    <a:pt x="293" y="557"/>
                  </a:lnTo>
                  <a:lnTo>
                    <a:pt x="279" y="557"/>
                  </a:lnTo>
                  <a:lnTo>
                    <a:pt x="263" y="557"/>
                  </a:lnTo>
                  <a:lnTo>
                    <a:pt x="249" y="556"/>
                  </a:lnTo>
                  <a:lnTo>
                    <a:pt x="235" y="554"/>
                  </a:lnTo>
                  <a:lnTo>
                    <a:pt x="222" y="551"/>
                  </a:lnTo>
                  <a:lnTo>
                    <a:pt x="208" y="548"/>
                  </a:lnTo>
                  <a:lnTo>
                    <a:pt x="195" y="545"/>
                  </a:lnTo>
                  <a:lnTo>
                    <a:pt x="182" y="540"/>
                  </a:lnTo>
                  <a:lnTo>
                    <a:pt x="169" y="535"/>
                  </a:lnTo>
                  <a:lnTo>
                    <a:pt x="157" y="530"/>
                  </a:lnTo>
                  <a:lnTo>
                    <a:pt x="145" y="524"/>
                  </a:lnTo>
                  <a:lnTo>
                    <a:pt x="133" y="517"/>
                  </a:lnTo>
                  <a:lnTo>
                    <a:pt x="122" y="510"/>
                  </a:lnTo>
                  <a:lnTo>
                    <a:pt x="111" y="502"/>
                  </a:lnTo>
                  <a:lnTo>
                    <a:pt x="101" y="494"/>
                  </a:lnTo>
                  <a:lnTo>
                    <a:pt x="91" y="485"/>
                  </a:lnTo>
                  <a:lnTo>
                    <a:pt x="81" y="476"/>
                  </a:lnTo>
                  <a:lnTo>
                    <a:pt x="72" y="466"/>
                  </a:lnTo>
                  <a:lnTo>
                    <a:pt x="63" y="456"/>
                  </a:lnTo>
                  <a:lnTo>
                    <a:pt x="55" y="445"/>
                  </a:lnTo>
                  <a:lnTo>
                    <a:pt x="47" y="435"/>
                  </a:lnTo>
                  <a:lnTo>
                    <a:pt x="40" y="423"/>
                  </a:lnTo>
                  <a:lnTo>
                    <a:pt x="33" y="412"/>
                  </a:lnTo>
                  <a:lnTo>
                    <a:pt x="27" y="400"/>
                  </a:lnTo>
                  <a:lnTo>
                    <a:pt x="22" y="387"/>
                  </a:lnTo>
                  <a:lnTo>
                    <a:pt x="17" y="375"/>
                  </a:lnTo>
                  <a:lnTo>
                    <a:pt x="12" y="362"/>
                  </a:lnTo>
                  <a:lnTo>
                    <a:pt x="8" y="349"/>
                  </a:lnTo>
                  <a:lnTo>
                    <a:pt x="5" y="335"/>
                  </a:lnTo>
                  <a:lnTo>
                    <a:pt x="3" y="322"/>
                  </a:lnTo>
                  <a:lnTo>
                    <a:pt x="1" y="308"/>
                  </a:lnTo>
                  <a:lnTo>
                    <a:pt x="0" y="294"/>
                  </a:lnTo>
                  <a:lnTo>
                    <a:pt x="0" y="278"/>
                  </a:lnTo>
                  <a:close/>
                  <a:moveTo>
                    <a:pt x="1" y="278"/>
                  </a:moveTo>
                  <a:lnTo>
                    <a:pt x="1" y="264"/>
                  </a:lnTo>
                  <a:lnTo>
                    <a:pt x="3" y="250"/>
                  </a:lnTo>
                  <a:lnTo>
                    <a:pt x="4" y="236"/>
                  </a:lnTo>
                  <a:lnTo>
                    <a:pt x="7" y="223"/>
                  </a:lnTo>
                  <a:lnTo>
                    <a:pt x="10" y="209"/>
                  </a:lnTo>
                  <a:lnTo>
                    <a:pt x="14" y="196"/>
                  </a:lnTo>
                  <a:lnTo>
                    <a:pt x="18" y="183"/>
                  </a:lnTo>
                  <a:lnTo>
                    <a:pt x="23" y="171"/>
                  </a:lnTo>
                  <a:lnTo>
                    <a:pt x="28" y="158"/>
                  </a:lnTo>
                  <a:lnTo>
                    <a:pt x="34" y="146"/>
                  </a:lnTo>
                  <a:lnTo>
                    <a:pt x="41" y="135"/>
                  </a:lnTo>
                  <a:lnTo>
                    <a:pt x="48" y="124"/>
                  </a:lnTo>
                  <a:lnTo>
                    <a:pt x="56" y="113"/>
                  </a:lnTo>
                  <a:lnTo>
                    <a:pt x="64" y="102"/>
                  </a:lnTo>
                  <a:lnTo>
                    <a:pt x="73" y="92"/>
                  </a:lnTo>
                  <a:lnTo>
                    <a:pt x="82" y="83"/>
                  </a:lnTo>
                  <a:lnTo>
                    <a:pt x="92" y="74"/>
                  </a:lnTo>
                  <a:lnTo>
                    <a:pt x="102" y="65"/>
                  </a:lnTo>
                  <a:lnTo>
                    <a:pt x="112" y="57"/>
                  </a:lnTo>
                  <a:lnTo>
                    <a:pt x="123" y="49"/>
                  </a:lnTo>
                  <a:lnTo>
                    <a:pt x="134" y="42"/>
                  </a:lnTo>
                  <a:lnTo>
                    <a:pt x="146" y="35"/>
                  </a:lnTo>
                  <a:lnTo>
                    <a:pt x="158" y="29"/>
                  </a:lnTo>
                  <a:lnTo>
                    <a:pt x="170" y="24"/>
                  </a:lnTo>
                  <a:lnTo>
                    <a:pt x="182" y="19"/>
                  </a:lnTo>
                  <a:lnTo>
                    <a:pt x="195" y="14"/>
                  </a:lnTo>
                  <a:lnTo>
                    <a:pt x="208" y="10"/>
                  </a:lnTo>
                  <a:lnTo>
                    <a:pt x="222" y="7"/>
                  </a:lnTo>
                  <a:lnTo>
                    <a:pt x="235" y="5"/>
                  </a:lnTo>
                  <a:lnTo>
                    <a:pt x="249" y="3"/>
                  </a:lnTo>
                  <a:lnTo>
                    <a:pt x="263" y="2"/>
                  </a:lnTo>
                  <a:lnTo>
                    <a:pt x="279" y="2"/>
                  </a:lnTo>
                  <a:lnTo>
                    <a:pt x="293" y="2"/>
                  </a:lnTo>
                  <a:lnTo>
                    <a:pt x="307" y="3"/>
                  </a:lnTo>
                  <a:lnTo>
                    <a:pt x="321" y="5"/>
                  </a:lnTo>
                  <a:lnTo>
                    <a:pt x="334" y="7"/>
                  </a:lnTo>
                  <a:lnTo>
                    <a:pt x="348" y="10"/>
                  </a:lnTo>
                  <a:lnTo>
                    <a:pt x="361" y="14"/>
                  </a:lnTo>
                  <a:lnTo>
                    <a:pt x="374" y="19"/>
                  </a:lnTo>
                  <a:lnTo>
                    <a:pt x="386" y="24"/>
                  </a:lnTo>
                  <a:lnTo>
                    <a:pt x="398" y="29"/>
                  </a:lnTo>
                  <a:lnTo>
                    <a:pt x="410" y="35"/>
                  </a:lnTo>
                  <a:lnTo>
                    <a:pt x="422" y="42"/>
                  </a:lnTo>
                  <a:lnTo>
                    <a:pt x="433" y="49"/>
                  </a:lnTo>
                  <a:lnTo>
                    <a:pt x="444" y="57"/>
                  </a:lnTo>
                  <a:lnTo>
                    <a:pt x="454" y="65"/>
                  </a:lnTo>
                  <a:lnTo>
                    <a:pt x="464" y="74"/>
                  </a:lnTo>
                  <a:lnTo>
                    <a:pt x="474" y="83"/>
                  </a:lnTo>
                  <a:lnTo>
                    <a:pt x="483" y="92"/>
                  </a:lnTo>
                  <a:lnTo>
                    <a:pt x="492" y="102"/>
                  </a:lnTo>
                  <a:lnTo>
                    <a:pt x="500" y="113"/>
                  </a:lnTo>
                  <a:lnTo>
                    <a:pt x="508" y="124"/>
                  </a:lnTo>
                  <a:lnTo>
                    <a:pt x="515" y="135"/>
                  </a:lnTo>
                  <a:lnTo>
                    <a:pt x="522" y="146"/>
                  </a:lnTo>
                  <a:lnTo>
                    <a:pt x="528" y="158"/>
                  </a:lnTo>
                  <a:lnTo>
                    <a:pt x="533" y="171"/>
                  </a:lnTo>
                  <a:lnTo>
                    <a:pt x="538" y="183"/>
                  </a:lnTo>
                  <a:lnTo>
                    <a:pt x="543" y="196"/>
                  </a:lnTo>
                  <a:lnTo>
                    <a:pt x="546" y="209"/>
                  </a:lnTo>
                  <a:lnTo>
                    <a:pt x="549" y="223"/>
                  </a:lnTo>
                  <a:lnTo>
                    <a:pt x="552" y="236"/>
                  </a:lnTo>
                  <a:lnTo>
                    <a:pt x="554" y="250"/>
                  </a:lnTo>
                  <a:lnTo>
                    <a:pt x="555" y="264"/>
                  </a:lnTo>
                  <a:lnTo>
                    <a:pt x="555" y="278"/>
                  </a:lnTo>
                  <a:lnTo>
                    <a:pt x="555" y="293"/>
                  </a:lnTo>
                  <a:lnTo>
                    <a:pt x="554" y="307"/>
                  </a:lnTo>
                  <a:lnTo>
                    <a:pt x="552" y="321"/>
                  </a:lnTo>
                  <a:lnTo>
                    <a:pt x="549" y="335"/>
                  </a:lnTo>
                  <a:lnTo>
                    <a:pt x="546" y="348"/>
                  </a:lnTo>
                  <a:lnTo>
                    <a:pt x="543" y="361"/>
                  </a:lnTo>
                  <a:lnTo>
                    <a:pt x="538" y="374"/>
                  </a:lnTo>
                  <a:lnTo>
                    <a:pt x="533" y="387"/>
                  </a:lnTo>
                  <a:lnTo>
                    <a:pt x="528" y="399"/>
                  </a:lnTo>
                  <a:lnTo>
                    <a:pt x="522" y="411"/>
                  </a:lnTo>
                  <a:lnTo>
                    <a:pt x="515" y="423"/>
                  </a:lnTo>
                  <a:lnTo>
                    <a:pt x="508" y="434"/>
                  </a:lnTo>
                  <a:lnTo>
                    <a:pt x="500" y="445"/>
                  </a:lnTo>
                  <a:lnTo>
                    <a:pt x="492" y="455"/>
                  </a:lnTo>
                  <a:lnTo>
                    <a:pt x="483" y="465"/>
                  </a:lnTo>
                  <a:lnTo>
                    <a:pt x="474" y="475"/>
                  </a:lnTo>
                  <a:lnTo>
                    <a:pt x="464" y="484"/>
                  </a:lnTo>
                  <a:lnTo>
                    <a:pt x="454" y="493"/>
                  </a:lnTo>
                  <a:lnTo>
                    <a:pt x="444" y="501"/>
                  </a:lnTo>
                  <a:lnTo>
                    <a:pt x="433" y="508"/>
                  </a:lnTo>
                  <a:lnTo>
                    <a:pt x="422" y="516"/>
                  </a:lnTo>
                  <a:lnTo>
                    <a:pt x="410" y="522"/>
                  </a:lnTo>
                  <a:lnTo>
                    <a:pt x="398" y="528"/>
                  </a:lnTo>
                  <a:lnTo>
                    <a:pt x="386" y="534"/>
                  </a:lnTo>
                  <a:lnTo>
                    <a:pt x="374" y="539"/>
                  </a:lnTo>
                  <a:lnTo>
                    <a:pt x="361" y="543"/>
                  </a:lnTo>
                  <a:lnTo>
                    <a:pt x="348" y="547"/>
                  </a:lnTo>
                  <a:lnTo>
                    <a:pt x="334" y="550"/>
                  </a:lnTo>
                  <a:lnTo>
                    <a:pt x="321" y="552"/>
                  </a:lnTo>
                  <a:lnTo>
                    <a:pt x="307" y="554"/>
                  </a:lnTo>
                  <a:lnTo>
                    <a:pt x="293" y="555"/>
                  </a:lnTo>
                  <a:lnTo>
                    <a:pt x="279" y="556"/>
                  </a:lnTo>
                  <a:lnTo>
                    <a:pt x="263" y="555"/>
                  </a:lnTo>
                  <a:lnTo>
                    <a:pt x="249" y="554"/>
                  </a:lnTo>
                  <a:lnTo>
                    <a:pt x="235" y="552"/>
                  </a:lnTo>
                  <a:lnTo>
                    <a:pt x="222" y="550"/>
                  </a:lnTo>
                  <a:lnTo>
                    <a:pt x="208" y="547"/>
                  </a:lnTo>
                  <a:lnTo>
                    <a:pt x="195" y="543"/>
                  </a:lnTo>
                  <a:lnTo>
                    <a:pt x="182" y="539"/>
                  </a:lnTo>
                  <a:lnTo>
                    <a:pt x="170" y="534"/>
                  </a:lnTo>
                  <a:lnTo>
                    <a:pt x="158" y="528"/>
                  </a:lnTo>
                  <a:lnTo>
                    <a:pt x="146" y="522"/>
                  </a:lnTo>
                  <a:lnTo>
                    <a:pt x="134" y="516"/>
                  </a:lnTo>
                  <a:lnTo>
                    <a:pt x="123" y="508"/>
                  </a:lnTo>
                  <a:lnTo>
                    <a:pt x="112" y="501"/>
                  </a:lnTo>
                  <a:lnTo>
                    <a:pt x="102" y="493"/>
                  </a:lnTo>
                  <a:lnTo>
                    <a:pt x="92" y="484"/>
                  </a:lnTo>
                  <a:lnTo>
                    <a:pt x="82" y="475"/>
                  </a:lnTo>
                  <a:lnTo>
                    <a:pt x="73" y="465"/>
                  </a:lnTo>
                  <a:lnTo>
                    <a:pt x="64" y="455"/>
                  </a:lnTo>
                  <a:lnTo>
                    <a:pt x="56" y="445"/>
                  </a:lnTo>
                  <a:lnTo>
                    <a:pt x="48" y="434"/>
                  </a:lnTo>
                  <a:lnTo>
                    <a:pt x="41" y="423"/>
                  </a:lnTo>
                  <a:lnTo>
                    <a:pt x="34" y="411"/>
                  </a:lnTo>
                  <a:lnTo>
                    <a:pt x="28" y="399"/>
                  </a:lnTo>
                  <a:lnTo>
                    <a:pt x="23" y="387"/>
                  </a:lnTo>
                  <a:lnTo>
                    <a:pt x="18" y="374"/>
                  </a:lnTo>
                  <a:lnTo>
                    <a:pt x="14" y="361"/>
                  </a:lnTo>
                  <a:lnTo>
                    <a:pt x="10" y="348"/>
                  </a:lnTo>
                  <a:lnTo>
                    <a:pt x="7" y="335"/>
                  </a:lnTo>
                  <a:lnTo>
                    <a:pt x="4" y="321"/>
                  </a:lnTo>
                  <a:lnTo>
                    <a:pt x="3" y="307"/>
                  </a:lnTo>
                  <a:lnTo>
                    <a:pt x="1" y="293"/>
                  </a:lnTo>
                  <a:lnTo>
                    <a:pt x="1" y="27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9" name="Freeform 324"/>
            <p:cNvSpPr>
              <a:spLocks noEditPoints="1"/>
            </p:cNvSpPr>
            <p:nvPr/>
          </p:nvSpPr>
          <p:spPr bwMode="auto">
            <a:xfrm>
              <a:off x="2619" y="2107"/>
              <a:ext cx="490" cy="490"/>
            </a:xfrm>
            <a:custGeom>
              <a:avLst/>
              <a:gdLst>
                <a:gd name="T0" fmla="*/ 4 w 554"/>
                <a:gd name="T1" fmla="*/ 152 h 554"/>
                <a:gd name="T2" fmla="*/ 19 w 554"/>
                <a:gd name="T3" fmla="*/ 108 h 554"/>
                <a:gd name="T4" fmla="*/ 44 w 554"/>
                <a:gd name="T5" fmla="*/ 69 h 554"/>
                <a:gd name="T6" fmla="*/ 77 w 554"/>
                <a:gd name="T7" fmla="*/ 38 h 554"/>
                <a:gd name="T8" fmla="*/ 117 w 554"/>
                <a:gd name="T9" fmla="*/ 15 h 554"/>
                <a:gd name="T10" fmla="*/ 162 w 554"/>
                <a:gd name="T11" fmla="*/ 3 h 554"/>
                <a:gd name="T12" fmla="*/ 212 w 554"/>
                <a:gd name="T13" fmla="*/ 1 h 554"/>
                <a:gd name="T14" fmla="*/ 258 w 554"/>
                <a:gd name="T15" fmla="*/ 11 h 554"/>
                <a:gd name="T16" fmla="*/ 299 w 554"/>
                <a:gd name="T17" fmla="*/ 33 h 554"/>
                <a:gd name="T18" fmla="*/ 333 w 554"/>
                <a:gd name="T19" fmla="*/ 63 h 554"/>
                <a:gd name="T20" fmla="*/ 361 w 554"/>
                <a:gd name="T21" fmla="*/ 99 h 554"/>
                <a:gd name="T22" fmla="*/ 377 w 554"/>
                <a:gd name="T23" fmla="*/ 143 h 554"/>
                <a:gd name="T24" fmla="*/ 383 w 554"/>
                <a:gd name="T25" fmla="*/ 191 h 554"/>
                <a:gd name="T26" fmla="*/ 377 w 554"/>
                <a:gd name="T27" fmla="*/ 240 h 554"/>
                <a:gd name="T28" fmla="*/ 361 w 554"/>
                <a:gd name="T29" fmla="*/ 283 h 554"/>
                <a:gd name="T30" fmla="*/ 333 w 554"/>
                <a:gd name="T31" fmla="*/ 321 h 554"/>
                <a:gd name="T32" fmla="*/ 299 w 554"/>
                <a:gd name="T33" fmla="*/ 350 h 554"/>
                <a:gd name="T34" fmla="*/ 258 w 554"/>
                <a:gd name="T35" fmla="*/ 371 h 554"/>
                <a:gd name="T36" fmla="*/ 212 w 554"/>
                <a:gd name="T37" fmla="*/ 382 h 554"/>
                <a:gd name="T38" fmla="*/ 162 w 554"/>
                <a:gd name="T39" fmla="*/ 380 h 554"/>
                <a:gd name="T40" fmla="*/ 117 w 554"/>
                <a:gd name="T41" fmla="*/ 369 h 554"/>
                <a:gd name="T42" fmla="*/ 77 w 554"/>
                <a:gd name="T43" fmla="*/ 345 h 554"/>
                <a:gd name="T44" fmla="*/ 44 w 554"/>
                <a:gd name="T45" fmla="*/ 314 h 554"/>
                <a:gd name="T46" fmla="*/ 19 w 554"/>
                <a:gd name="T47" fmla="*/ 274 h 554"/>
                <a:gd name="T48" fmla="*/ 4 w 554"/>
                <a:gd name="T49" fmla="*/ 231 h 554"/>
                <a:gd name="T50" fmla="*/ 2 w 554"/>
                <a:gd name="T51" fmla="*/ 191 h 554"/>
                <a:gd name="T52" fmla="*/ 7 w 554"/>
                <a:gd name="T53" fmla="*/ 143 h 554"/>
                <a:gd name="T54" fmla="*/ 24 w 554"/>
                <a:gd name="T55" fmla="*/ 100 h 554"/>
                <a:gd name="T56" fmla="*/ 50 w 554"/>
                <a:gd name="T57" fmla="*/ 63 h 554"/>
                <a:gd name="T58" fmla="*/ 85 w 554"/>
                <a:gd name="T59" fmla="*/ 33 h 554"/>
                <a:gd name="T60" fmla="*/ 126 w 554"/>
                <a:gd name="T61" fmla="*/ 12 h 554"/>
                <a:gd name="T62" fmla="*/ 172 w 554"/>
                <a:gd name="T63" fmla="*/ 3 h 554"/>
                <a:gd name="T64" fmla="*/ 220 w 554"/>
                <a:gd name="T65" fmla="*/ 4 h 554"/>
                <a:gd name="T66" fmla="*/ 267 w 554"/>
                <a:gd name="T67" fmla="*/ 16 h 554"/>
                <a:gd name="T68" fmla="*/ 306 w 554"/>
                <a:gd name="T69" fmla="*/ 39 h 554"/>
                <a:gd name="T70" fmla="*/ 339 w 554"/>
                <a:gd name="T71" fmla="*/ 70 h 554"/>
                <a:gd name="T72" fmla="*/ 363 w 554"/>
                <a:gd name="T73" fmla="*/ 109 h 554"/>
                <a:gd name="T74" fmla="*/ 379 w 554"/>
                <a:gd name="T75" fmla="*/ 152 h 554"/>
                <a:gd name="T76" fmla="*/ 382 w 554"/>
                <a:gd name="T77" fmla="*/ 201 h 554"/>
                <a:gd name="T78" fmla="*/ 374 w 554"/>
                <a:gd name="T79" fmla="*/ 249 h 554"/>
                <a:gd name="T80" fmla="*/ 356 w 554"/>
                <a:gd name="T81" fmla="*/ 290 h 554"/>
                <a:gd name="T82" fmla="*/ 326 w 554"/>
                <a:gd name="T83" fmla="*/ 326 h 554"/>
                <a:gd name="T84" fmla="*/ 290 w 554"/>
                <a:gd name="T85" fmla="*/ 355 h 554"/>
                <a:gd name="T86" fmla="*/ 249 w 554"/>
                <a:gd name="T87" fmla="*/ 374 h 554"/>
                <a:gd name="T88" fmla="*/ 202 w 554"/>
                <a:gd name="T89" fmla="*/ 382 h 554"/>
                <a:gd name="T90" fmla="*/ 152 w 554"/>
                <a:gd name="T91" fmla="*/ 379 h 554"/>
                <a:gd name="T92" fmla="*/ 109 w 554"/>
                <a:gd name="T93" fmla="*/ 363 h 554"/>
                <a:gd name="T94" fmla="*/ 71 w 554"/>
                <a:gd name="T95" fmla="*/ 339 h 554"/>
                <a:gd name="T96" fmla="*/ 39 w 554"/>
                <a:gd name="T97" fmla="*/ 306 h 554"/>
                <a:gd name="T98" fmla="*/ 16 w 554"/>
                <a:gd name="T99" fmla="*/ 266 h 554"/>
                <a:gd name="T100" fmla="*/ 4 w 554"/>
                <a:gd name="T101" fmla="*/ 220 h 5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4"/>
                <a:gd name="T154" fmla="*/ 0 h 554"/>
                <a:gd name="T155" fmla="*/ 554 w 554"/>
                <a:gd name="T156" fmla="*/ 554 h 5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4" h="554">
                  <a:moveTo>
                    <a:pt x="0" y="276"/>
                  </a:moveTo>
                  <a:lnTo>
                    <a:pt x="0" y="262"/>
                  </a:lnTo>
                  <a:lnTo>
                    <a:pt x="2" y="248"/>
                  </a:lnTo>
                  <a:lnTo>
                    <a:pt x="3" y="234"/>
                  </a:lnTo>
                  <a:lnTo>
                    <a:pt x="6" y="221"/>
                  </a:lnTo>
                  <a:lnTo>
                    <a:pt x="9" y="207"/>
                  </a:lnTo>
                  <a:lnTo>
                    <a:pt x="13" y="194"/>
                  </a:lnTo>
                  <a:lnTo>
                    <a:pt x="17" y="181"/>
                  </a:lnTo>
                  <a:lnTo>
                    <a:pt x="22" y="169"/>
                  </a:lnTo>
                  <a:lnTo>
                    <a:pt x="27" y="156"/>
                  </a:lnTo>
                  <a:lnTo>
                    <a:pt x="33" y="144"/>
                  </a:lnTo>
                  <a:lnTo>
                    <a:pt x="40" y="133"/>
                  </a:lnTo>
                  <a:lnTo>
                    <a:pt x="47" y="122"/>
                  </a:lnTo>
                  <a:lnTo>
                    <a:pt x="55" y="111"/>
                  </a:lnTo>
                  <a:lnTo>
                    <a:pt x="63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1" y="72"/>
                  </a:lnTo>
                  <a:lnTo>
                    <a:pt x="101" y="63"/>
                  </a:lnTo>
                  <a:lnTo>
                    <a:pt x="111" y="55"/>
                  </a:lnTo>
                  <a:lnTo>
                    <a:pt x="122" y="47"/>
                  </a:lnTo>
                  <a:lnTo>
                    <a:pt x="133" y="40"/>
                  </a:lnTo>
                  <a:lnTo>
                    <a:pt x="145" y="33"/>
                  </a:lnTo>
                  <a:lnTo>
                    <a:pt x="157" y="27"/>
                  </a:lnTo>
                  <a:lnTo>
                    <a:pt x="169" y="22"/>
                  </a:lnTo>
                  <a:lnTo>
                    <a:pt x="181" y="17"/>
                  </a:lnTo>
                  <a:lnTo>
                    <a:pt x="194" y="12"/>
                  </a:lnTo>
                  <a:lnTo>
                    <a:pt x="207" y="8"/>
                  </a:lnTo>
                  <a:lnTo>
                    <a:pt x="221" y="5"/>
                  </a:lnTo>
                  <a:lnTo>
                    <a:pt x="234" y="3"/>
                  </a:lnTo>
                  <a:lnTo>
                    <a:pt x="248" y="1"/>
                  </a:lnTo>
                  <a:lnTo>
                    <a:pt x="262" y="0"/>
                  </a:lnTo>
                  <a:lnTo>
                    <a:pt x="278" y="0"/>
                  </a:lnTo>
                  <a:lnTo>
                    <a:pt x="292" y="0"/>
                  </a:lnTo>
                  <a:lnTo>
                    <a:pt x="306" y="1"/>
                  </a:lnTo>
                  <a:lnTo>
                    <a:pt x="320" y="3"/>
                  </a:lnTo>
                  <a:lnTo>
                    <a:pt x="333" y="5"/>
                  </a:lnTo>
                  <a:lnTo>
                    <a:pt x="347" y="8"/>
                  </a:lnTo>
                  <a:lnTo>
                    <a:pt x="360" y="12"/>
                  </a:lnTo>
                  <a:lnTo>
                    <a:pt x="373" y="17"/>
                  </a:lnTo>
                  <a:lnTo>
                    <a:pt x="385" y="22"/>
                  </a:lnTo>
                  <a:lnTo>
                    <a:pt x="397" y="27"/>
                  </a:lnTo>
                  <a:lnTo>
                    <a:pt x="409" y="33"/>
                  </a:lnTo>
                  <a:lnTo>
                    <a:pt x="421" y="40"/>
                  </a:lnTo>
                  <a:lnTo>
                    <a:pt x="432" y="47"/>
                  </a:lnTo>
                  <a:lnTo>
                    <a:pt x="443" y="55"/>
                  </a:lnTo>
                  <a:lnTo>
                    <a:pt x="453" y="63"/>
                  </a:lnTo>
                  <a:lnTo>
                    <a:pt x="463" y="72"/>
                  </a:lnTo>
                  <a:lnTo>
                    <a:pt x="473" y="81"/>
                  </a:lnTo>
                  <a:lnTo>
                    <a:pt x="482" y="90"/>
                  </a:lnTo>
                  <a:lnTo>
                    <a:pt x="491" y="100"/>
                  </a:lnTo>
                  <a:lnTo>
                    <a:pt x="499" y="111"/>
                  </a:lnTo>
                  <a:lnTo>
                    <a:pt x="507" y="122"/>
                  </a:lnTo>
                  <a:lnTo>
                    <a:pt x="514" y="133"/>
                  </a:lnTo>
                  <a:lnTo>
                    <a:pt x="521" y="144"/>
                  </a:lnTo>
                  <a:lnTo>
                    <a:pt x="527" y="156"/>
                  </a:lnTo>
                  <a:lnTo>
                    <a:pt x="532" y="169"/>
                  </a:lnTo>
                  <a:lnTo>
                    <a:pt x="537" y="181"/>
                  </a:lnTo>
                  <a:lnTo>
                    <a:pt x="542" y="194"/>
                  </a:lnTo>
                  <a:lnTo>
                    <a:pt x="545" y="207"/>
                  </a:lnTo>
                  <a:lnTo>
                    <a:pt x="548" y="221"/>
                  </a:lnTo>
                  <a:lnTo>
                    <a:pt x="551" y="234"/>
                  </a:lnTo>
                  <a:lnTo>
                    <a:pt x="553" y="248"/>
                  </a:lnTo>
                  <a:lnTo>
                    <a:pt x="554" y="262"/>
                  </a:lnTo>
                  <a:lnTo>
                    <a:pt x="554" y="276"/>
                  </a:lnTo>
                  <a:lnTo>
                    <a:pt x="554" y="291"/>
                  </a:lnTo>
                  <a:lnTo>
                    <a:pt x="553" y="305"/>
                  </a:lnTo>
                  <a:lnTo>
                    <a:pt x="551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2" y="359"/>
                  </a:lnTo>
                  <a:lnTo>
                    <a:pt x="537" y="372"/>
                  </a:lnTo>
                  <a:lnTo>
                    <a:pt x="532" y="385"/>
                  </a:lnTo>
                  <a:lnTo>
                    <a:pt x="527" y="397"/>
                  </a:lnTo>
                  <a:lnTo>
                    <a:pt x="521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1" y="453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2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2" y="506"/>
                  </a:lnTo>
                  <a:lnTo>
                    <a:pt x="421" y="514"/>
                  </a:lnTo>
                  <a:lnTo>
                    <a:pt x="409" y="520"/>
                  </a:lnTo>
                  <a:lnTo>
                    <a:pt x="397" y="526"/>
                  </a:lnTo>
                  <a:lnTo>
                    <a:pt x="385" y="532"/>
                  </a:lnTo>
                  <a:lnTo>
                    <a:pt x="373" y="537"/>
                  </a:lnTo>
                  <a:lnTo>
                    <a:pt x="360" y="541"/>
                  </a:lnTo>
                  <a:lnTo>
                    <a:pt x="347" y="545"/>
                  </a:lnTo>
                  <a:lnTo>
                    <a:pt x="333" y="548"/>
                  </a:lnTo>
                  <a:lnTo>
                    <a:pt x="320" y="550"/>
                  </a:lnTo>
                  <a:lnTo>
                    <a:pt x="306" y="552"/>
                  </a:lnTo>
                  <a:lnTo>
                    <a:pt x="292" y="553"/>
                  </a:lnTo>
                  <a:lnTo>
                    <a:pt x="278" y="554"/>
                  </a:lnTo>
                  <a:lnTo>
                    <a:pt x="262" y="553"/>
                  </a:lnTo>
                  <a:lnTo>
                    <a:pt x="248" y="552"/>
                  </a:lnTo>
                  <a:lnTo>
                    <a:pt x="234" y="550"/>
                  </a:lnTo>
                  <a:lnTo>
                    <a:pt x="221" y="548"/>
                  </a:lnTo>
                  <a:lnTo>
                    <a:pt x="207" y="545"/>
                  </a:lnTo>
                  <a:lnTo>
                    <a:pt x="194" y="541"/>
                  </a:lnTo>
                  <a:lnTo>
                    <a:pt x="181" y="537"/>
                  </a:lnTo>
                  <a:lnTo>
                    <a:pt x="169" y="532"/>
                  </a:lnTo>
                  <a:lnTo>
                    <a:pt x="157" y="526"/>
                  </a:lnTo>
                  <a:lnTo>
                    <a:pt x="145" y="520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2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3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7" y="397"/>
                  </a:lnTo>
                  <a:lnTo>
                    <a:pt x="22" y="385"/>
                  </a:lnTo>
                  <a:lnTo>
                    <a:pt x="17" y="372"/>
                  </a:lnTo>
                  <a:lnTo>
                    <a:pt x="13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3" y="319"/>
                  </a:lnTo>
                  <a:lnTo>
                    <a:pt x="2" y="305"/>
                  </a:lnTo>
                  <a:lnTo>
                    <a:pt x="0" y="291"/>
                  </a:lnTo>
                  <a:lnTo>
                    <a:pt x="0" y="276"/>
                  </a:lnTo>
                  <a:close/>
                  <a:moveTo>
                    <a:pt x="2" y="276"/>
                  </a:moveTo>
                  <a:lnTo>
                    <a:pt x="2" y="262"/>
                  </a:lnTo>
                  <a:lnTo>
                    <a:pt x="3" y="248"/>
                  </a:lnTo>
                  <a:lnTo>
                    <a:pt x="5" y="234"/>
                  </a:lnTo>
                  <a:lnTo>
                    <a:pt x="7" y="221"/>
                  </a:lnTo>
                  <a:lnTo>
                    <a:pt x="10" y="207"/>
                  </a:lnTo>
                  <a:lnTo>
                    <a:pt x="14" y="194"/>
                  </a:lnTo>
                  <a:lnTo>
                    <a:pt x="18" y="182"/>
                  </a:lnTo>
                  <a:lnTo>
                    <a:pt x="23" y="169"/>
                  </a:lnTo>
                  <a:lnTo>
                    <a:pt x="29" y="157"/>
                  </a:lnTo>
                  <a:lnTo>
                    <a:pt x="35" y="145"/>
                  </a:lnTo>
                  <a:lnTo>
                    <a:pt x="41" y="134"/>
                  </a:lnTo>
                  <a:lnTo>
                    <a:pt x="48" y="122"/>
                  </a:lnTo>
                  <a:lnTo>
                    <a:pt x="56" y="112"/>
                  </a:lnTo>
                  <a:lnTo>
                    <a:pt x="64" y="101"/>
                  </a:lnTo>
                  <a:lnTo>
                    <a:pt x="73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2" y="64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4" y="41"/>
                  </a:lnTo>
                  <a:lnTo>
                    <a:pt x="145" y="34"/>
                  </a:lnTo>
                  <a:lnTo>
                    <a:pt x="157" y="28"/>
                  </a:lnTo>
                  <a:lnTo>
                    <a:pt x="169" y="23"/>
                  </a:lnTo>
                  <a:lnTo>
                    <a:pt x="182" y="18"/>
                  </a:lnTo>
                  <a:lnTo>
                    <a:pt x="195" y="14"/>
                  </a:lnTo>
                  <a:lnTo>
                    <a:pt x="208" y="10"/>
                  </a:lnTo>
                  <a:lnTo>
                    <a:pt x="221" y="7"/>
                  </a:lnTo>
                  <a:lnTo>
                    <a:pt x="235" y="4"/>
                  </a:lnTo>
                  <a:lnTo>
                    <a:pt x="248" y="3"/>
                  </a:lnTo>
                  <a:lnTo>
                    <a:pt x="262" y="2"/>
                  </a:lnTo>
                  <a:lnTo>
                    <a:pt x="278" y="1"/>
                  </a:lnTo>
                  <a:lnTo>
                    <a:pt x="292" y="2"/>
                  </a:lnTo>
                  <a:lnTo>
                    <a:pt x="306" y="3"/>
                  </a:lnTo>
                  <a:lnTo>
                    <a:pt x="319" y="4"/>
                  </a:lnTo>
                  <a:lnTo>
                    <a:pt x="333" y="7"/>
                  </a:lnTo>
                  <a:lnTo>
                    <a:pt x="346" y="10"/>
                  </a:lnTo>
                  <a:lnTo>
                    <a:pt x="359" y="14"/>
                  </a:lnTo>
                  <a:lnTo>
                    <a:pt x="372" y="18"/>
                  </a:lnTo>
                  <a:lnTo>
                    <a:pt x="385" y="23"/>
                  </a:lnTo>
                  <a:lnTo>
                    <a:pt x="397" y="28"/>
                  </a:lnTo>
                  <a:lnTo>
                    <a:pt x="409" y="34"/>
                  </a:lnTo>
                  <a:lnTo>
                    <a:pt x="420" y="41"/>
                  </a:lnTo>
                  <a:lnTo>
                    <a:pt x="431" y="48"/>
                  </a:lnTo>
                  <a:lnTo>
                    <a:pt x="442" y="56"/>
                  </a:lnTo>
                  <a:lnTo>
                    <a:pt x="452" y="64"/>
                  </a:lnTo>
                  <a:lnTo>
                    <a:pt x="462" y="73"/>
                  </a:lnTo>
                  <a:lnTo>
                    <a:pt x="472" y="82"/>
                  </a:lnTo>
                  <a:lnTo>
                    <a:pt x="481" y="91"/>
                  </a:lnTo>
                  <a:lnTo>
                    <a:pt x="490" y="101"/>
                  </a:lnTo>
                  <a:lnTo>
                    <a:pt x="498" y="112"/>
                  </a:lnTo>
                  <a:lnTo>
                    <a:pt x="506" y="122"/>
                  </a:lnTo>
                  <a:lnTo>
                    <a:pt x="513" y="134"/>
                  </a:lnTo>
                  <a:lnTo>
                    <a:pt x="519" y="145"/>
                  </a:lnTo>
                  <a:lnTo>
                    <a:pt x="525" y="157"/>
                  </a:lnTo>
                  <a:lnTo>
                    <a:pt x="531" y="169"/>
                  </a:lnTo>
                  <a:lnTo>
                    <a:pt x="536" y="182"/>
                  </a:lnTo>
                  <a:lnTo>
                    <a:pt x="540" y="194"/>
                  </a:lnTo>
                  <a:lnTo>
                    <a:pt x="544" y="207"/>
                  </a:lnTo>
                  <a:lnTo>
                    <a:pt x="547" y="221"/>
                  </a:lnTo>
                  <a:lnTo>
                    <a:pt x="549" y="234"/>
                  </a:lnTo>
                  <a:lnTo>
                    <a:pt x="551" y="248"/>
                  </a:lnTo>
                  <a:lnTo>
                    <a:pt x="552" y="262"/>
                  </a:lnTo>
                  <a:lnTo>
                    <a:pt x="553" y="276"/>
                  </a:lnTo>
                  <a:lnTo>
                    <a:pt x="552" y="291"/>
                  </a:lnTo>
                  <a:lnTo>
                    <a:pt x="551" y="305"/>
                  </a:lnTo>
                  <a:lnTo>
                    <a:pt x="549" y="319"/>
                  </a:lnTo>
                  <a:lnTo>
                    <a:pt x="547" y="333"/>
                  </a:lnTo>
                  <a:lnTo>
                    <a:pt x="544" y="346"/>
                  </a:lnTo>
                  <a:lnTo>
                    <a:pt x="540" y="359"/>
                  </a:lnTo>
                  <a:lnTo>
                    <a:pt x="536" y="372"/>
                  </a:lnTo>
                  <a:lnTo>
                    <a:pt x="531" y="384"/>
                  </a:lnTo>
                  <a:lnTo>
                    <a:pt x="525" y="396"/>
                  </a:lnTo>
                  <a:lnTo>
                    <a:pt x="519" y="408"/>
                  </a:lnTo>
                  <a:lnTo>
                    <a:pt x="513" y="420"/>
                  </a:lnTo>
                  <a:lnTo>
                    <a:pt x="506" y="431"/>
                  </a:lnTo>
                  <a:lnTo>
                    <a:pt x="498" y="442"/>
                  </a:lnTo>
                  <a:lnTo>
                    <a:pt x="490" y="452"/>
                  </a:lnTo>
                  <a:lnTo>
                    <a:pt x="481" y="462"/>
                  </a:lnTo>
                  <a:lnTo>
                    <a:pt x="472" y="472"/>
                  </a:lnTo>
                  <a:lnTo>
                    <a:pt x="462" y="481"/>
                  </a:lnTo>
                  <a:lnTo>
                    <a:pt x="452" y="489"/>
                  </a:lnTo>
                  <a:lnTo>
                    <a:pt x="442" y="498"/>
                  </a:lnTo>
                  <a:lnTo>
                    <a:pt x="431" y="505"/>
                  </a:lnTo>
                  <a:lnTo>
                    <a:pt x="420" y="512"/>
                  </a:lnTo>
                  <a:lnTo>
                    <a:pt x="409" y="519"/>
                  </a:lnTo>
                  <a:lnTo>
                    <a:pt x="397" y="525"/>
                  </a:lnTo>
                  <a:lnTo>
                    <a:pt x="385" y="531"/>
                  </a:lnTo>
                  <a:lnTo>
                    <a:pt x="372" y="536"/>
                  </a:lnTo>
                  <a:lnTo>
                    <a:pt x="359" y="540"/>
                  </a:lnTo>
                  <a:lnTo>
                    <a:pt x="346" y="544"/>
                  </a:lnTo>
                  <a:lnTo>
                    <a:pt x="333" y="547"/>
                  </a:lnTo>
                  <a:lnTo>
                    <a:pt x="319" y="549"/>
                  </a:lnTo>
                  <a:lnTo>
                    <a:pt x="306" y="551"/>
                  </a:lnTo>
                  <a:lnTo>
                    <a:pt x="292" y="552"/>
                  </a:lnTo>
                  <a:lnTo>
                    <a:pt x="278" y="552"/>
                  </a:lnTo>
                  <a:lnTo>
                    <a:pt x="262" y="552"/>
                  </a:lnTo>
                  <a:lnTo>
                    <a:pt x="248" y="551"/>
                  </a:lnTo>
                  <a:lnTo>
                    <a:pt x="235" y="549"/>
                  </a:lnTo>
                  <a:lnTo>
                    <a:pt x="221" y="547"/>
                  </a:lnTo>
                  <a:lnTo>
                    <a:pt x="208" y="544"/>
                  </a:lnTo>
                  <a:lnTo>
                    <a:pt x="195" y="540"/>
                  </a:lnTo>
                  <a:lnTo>
                    <a:pt x="182" y="536"/>
                  </a:lnTo>
                  <a:lnTo>
                    <a:pt x="169" y="531"/>
                  </a:lnTo>
                  <a:lnTo>
                    <a:pt x="157" y="525"/>
                  </a:lnTo>
                  <a:lnTo>
                    <a:pt x="145" y="519"/>
                  </a:lnTo>
                  <a:lnTo>
                    <a:pt x="134" y="512"/>
                  </a:lnTo>
                  <a:lnTo>
                    <a:pt x="123" y="505"/>
                  </a:lnTo>
                  <a:lnTo>
                    <a:pt x="112" y="498"/>
                  </a:lnTo>
                  <a:lnTo>
                    <a:pt x="102" y="489"/>
                  </a:lnTo>
                  <a:lnTo>
                    <a:pt x="92" y="481"/>
                  </a:lnTo>
                  <a:lnTo>
                    <a:pt x="82" y="472"/>
                  </a:lnTo>
                  <a:lnTo>
                    <a:pt x="73" y="462"/>
                  </a:lnTo>
                  <a:lnTo>
                    <a:pt x="64" y="452"/>
                  </a:lnTo>
                  <a:lnTo>
                    <a:pt x="56" y="442"/>
                  </a:lnTo>
                  <a:lnTo>
                    <a:pt x="48" y="431"/>
                  </a:lnTo>
                  <a:lnTo>
                    <a:pt x="41" y="420"/>
                  </a:lnTo>
                  <a:lnTo>
                    <a:pt x="35" y="408"/>
                  </a:lnTo>
                  <a:lnTo>
                    <a:pt x="29" y="396"/>
                  </a:lnTo>
                  <a:lnTo>
                    <a:pt x="23" y="384"/>
                  </a:lnTo>
                  <a:lnTo>
                    <a:pt x="18" y="372"/>
                  </a:lnTo>
                  <a:lnTo>
                    <a:pt x="14" y="359"/>
                  </a:lnTo>
                  <a:lnTo>
                    <a:pt x="10" y="346"/>
                  </a:lnTo>
                  <a:lnTo>
                    <a:pt x="7" y="333"/>
                  </a:lnTo>
                  <a:lnTo>
                    <a:pt x="5" y="319"/>
                  </a:lnTo>
                  <a:lnTo>
                    <a:pt x="3" y="305"/>
                  </a:lnTo>
                  <a:lnTo>
                    <a:pt x="2" y="291"/>
                  </a:lnTo>
                  <a:lnTo>
                    <a:pt x="2" y="2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0" name="Freeform 325"/>
            <p:cNvSpPr>
              <a:spLocks noEditPoints="1"/>
            </p:cNvSpPr>
            <p:nvPr/>
          </p:nvSpPr>
          <p:spPr bwMode="auto">
            <a:xfrm>
              <a:off x="2620" y="2107"/>
              <a:ext cx="489" cy="489"/>
            </a:xfrm>
            <a:custGeom>
              <a:avLst/>
              <a:gdLst>
                <a:gd name="T0" fmla="*/ 4 w 551"/>
                <a:gd name="T1" fmla="*/ 154 h 551"/>
                <a:gd name="T2" fmla="*/ 19 w 551"/>
                <a:gd name="T3" fmla="*/ 108 h 551"/>
                <a:gd name="T4" fmla="*/ 43 w 551"/>
                <a:gd name="T5" fmla="*/ 70 h 551"/>
                <a:gd name="T6" fmla="*/ 77 w 551"/>
                <a:gd name="T7" fmla="*/ 38 h 551"/>
                <a:gd name="T8" fmla="*/ 116 w 551"/>
                <a:gd name="T9" fmla="*/ 16 h 551"/>
                <a:gd name="T10" fmla="*/ 163 w 551"/>
                <a:gd name="T11" fmla="*/ 3 h 551"/>
                <a:gd name="T12" fmla="*/ 213 w 551"/>
                <a:gd name="T13" fmla="*/ 2 h 551"/>
                <a:gd name="T14" fmla="*/ 258 w 551"/>
                <a:gd name="T15" fmla="*/ 12 h 551"/>
                <a:gd name="T16" fmla="*/ 300 w 551"/>
                <a:gd name="T17" fmla="*/ 33 h 551"/>
                <a:gd name="T18" fmla="*/ 335 w 551"/>
                <a:gd name="T19" fmla="*/ 63 h 551"/>
                <a:gd name="T20" fmla="*/ 361 w 551"/>
                <a:gd name="T21" fmla="*/ 101 h 551"/>
                <a:gd name="T22" fmla="*/ 379 w 551"/>
                <a:gd name="T23" fmla="*/ 144 h 551"/>
                <a:gd name="T24" fmla="*/ 385 w 551"/>
                <a:gd name="T25" fmla="*/ 193 h 551"/>
                <a:gd name="T26" fmla="*/ 379 w 551"/>
                <a:gd name="T27" fmla="*/ 241 h 551"/>
                <a:gd name="T28" fmla="*/ 361 w 551"/>
                <a:gd name="T29" fmla="*/ 284 h 551"/>
                <a:gd name="T30" fmla="*/ 335 w 551"/>
                <a:gd name="T31" fmla="*/ 322 h 551"/>
                <a:gd name="T32" fmla="*/ 300 w 551"/>
                <a:gd name="T33" fmla="*/ 352 h 551"/>
                <a:gd name="T34" fmla="*/ 258 w 551"/>
                <a:gd name="T35" fmla="*/ 375 h 551"/>
                <a:gd name="T36" fmla="*/ 213 w 551"/>
                <a:gd name="T37" fmla="*/ 384 h 551"/>
                <a:gd name="T38" fmla="*/ 163 w 551"/>
                <a:gd name="T39" fmla="*/ 383 h 551"/>
                <a:gd name="T40" fmla="*/ 116 w 551"/>
                <a:gd name="T41" fmla="*/ 370 h 551"/>
                <a:gd name="T42" fmla="*/ 77 w 551"/>
                <a:gd name="T43" fmla="*/ 347 h 551"/>
                <a:gd name="T44" fmla="*/ 43 w 551"/>
                <a:gd name="T45" fmla="*/ 315 h 551"/>
                <a:gd name="T46" fmla="*/ 19 w 551"/>
                <a:gd name="T47" fmla="*/ 277 h 551"/>
                <a:gd name="T48" fmla="*/ 4 w 551"/>
                <a:gd name="T49" fmla="*/ 233 h 551"/>
                <a:gd name="T50" fmla="*/ 1 w 551"/>
                <a:gd name="T51" fmla="*/ 193 h 551"/>
                <a:gd name="T52" fmla="*/ 7 w 551"/>
                <a:gd name="T53" fmla="*/ 145 h 551"/>
                <a:gd name="T54" fmla="*/ 24 w 551"/>
                <a:gd name="T55" fmla="*/ 101 h 551"/>
                <a:gd name="T56" fmla="*/ 51 w 551"/>
                <a:gd name="T57" fmla="*/ 64 h 551"/>
                <a:gd name="T58" fmla="*/ 85 w 551"/>
                <a:gd name="T59" fmla="*/ 34 h 551"/>
                <a:gd name="T60" fmla="*/ 126 w 551"/>
                <a:gd name="T61" fmla="*/ 12 h 551"/>
                <a:gd name="T62" fmla="*/ 172 w 551"/>
                <a:gd name="T63" fmla="*/ 3 h 551"/>
                <a:gd name="T64" fmla="*/ 221 w 551"/>
                <a:gd name="T65" fmla="*/ 4 h 551"/>
                <a:gd name="T66" fmla="*/ 267 w 551"/>
                <a:gd name="T67" fmla="*/ 16 h 551"/>
                <a:gd name="T68" fmla="*/ 307 w 551"/>
                <a:gd name="T69" fmla="*/ 39 h 551"/>
                <a:gd name="T70" fmla="*/ 340 w 551"/>
                <a:gd name="T71" fmla="*/ 71 h 551"/>
                <a:gd name="T72" fmla="*/ 365 w 551"/>
                <a:gd name="T73" fmla="*/ 109 h 551"/>
                <a:gd name="T74" fmla="*/ 381 w 551"/>
                <a:gd name="T75" fmla="*/ 154 h 551"/>
                <a:gd name="T76" fmla="*/ 383 w 551"/>
                <a:gd name="T77" fmla="*/ 202 h 551"/>
                <a:gd name="T78" fmla="*/ 375 w 551"/>
                <a:gd name="T79" fmla="*/ 250 h 551"/>
                <a:gd name="T80" fmla="*/ 357 w 551"/>
                <a:gd name="T81" fmla="*/ 292 h 551"/>
                <a:gd name="T82" fmla="*/ 327 w 551"/>
                <a:gd name="T83" fmla="*/ 328 h 551"/>
                <a:gd name="T84" fmla="*/ 291 w 551"/>
                <a:gd name="T85" fmla="*/ 357 h 551"/>
                <a:gd name="T86" fmla="*/ 249 w 551"/>
                <a:gd name="T87" fmla="*/ 375 h 551"/>
                <a:gd name="T88" fmla="*/ 202 w 551"/>
                <a:gd name="T89" fmla="*/ 383 h 551"/>
                <a:gd name="T90" fmla="*/ 153 w 551"/>
                <a:gd name="T91" fmla="*/ 381 h 551"/>
                <a:gd name="T92" fmla="*/ 108 w 551"/>
                <a:gd name="T93" fmla="*/ 366 h 551"/>
                <a:gd name="T94" fmla="*/ 70 w 551"/>
                <a:gd name="T95" fmla="*/ 340 h 551"/>
                <a:gd name="T96" fmla="*/ 38 w 551"/>
                <a:gd name="T97" fmla="*/ 307 h 551"/>
                <a:gd name="T98" fmla="*/ 16 w 551"/>
                <a:gd name="T99" fmla="*/ 268 h 551"/>
                <a:gd name="T100" fmla="*/ 4 w 551"/>
                <a:gd name="T101" fmla="*/ 222 h 5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1"/>
                <a:gd name="T154" fmla="*/ 0 h 551"/>
                <a:gd name="T155" fmla="*/ 551 w 551"/>
                <a:gd name="T156" fmla="*/ 551 h 5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1" h="551">
                  <a:moveTo>
                    <a:pt x="0" y="275"/>
                  </a:moveTo>
                  <a:lnTo>
                    <a:pt x="0" y="261"/>
                  </a:lnTo>
                  <a:lnTo>
                    <a:pt x="1" y="247"/>
                  </a:lnTo>
                  <a:lnTo>
                    <a:pt x="3" y="233"/>
                  </a:lnTo>
                  <a:lnTo>
                    <a:pt x="5" y="220"/>
                  </a:lnTo>
                  <a:lnTo>
                    <a:pt x="8" y="206"/>
                  </a:lnTo>
                  <a:lnTo>
                    <a:pt x="12" y="193"/>
                  </a:lnTo>
                  <a:lnTo>
                    <a:pt x="16" y="181"/>
                  </a:lnTo>
                  <a:lnTo>
                    <a:pt x="21" y="168"/>
                  </a:lnTo>
                  <a:lnTo>
                    <a:pt x="27" y="156"/>
                  </a:lnTo>
                  <a:lnTo>
                    <a:pt x="33" y="144"/>
                  </a:lnTo>
                  <a:lnTo>
                    <a:pt x="39" y="133"/>
                  </a:lnTo>
                  <a:lnTo>
                    <a:pt x="46" y="121"/>
                  </a:lnTo>
                  <a:lnTo>
                    <a:pt x="54" y="111"/>
                  </a:lnTo>
                  <a:lnTo>
                    <a:pt x="62" y="100"/>
                  </a:lnTo>
                  <a:lnTo>
                    <a:pt x="71" y="90"/>
                  </a:lnTo>
                  <a:lnTo>
                    <a:pt x="80" y="81"/>
                  </a:lnTo>
                  <a:lnTo>
                    <a:pt x="90" y="72"/>
                  </a:lnTo>
                  <a:lnTo>
                    <a:pt x="100" y="63"/>
                  </a:lnTo>
                  <a:lnTo>
                    <a:pt x="110" y="55"/>
                  </a:lnTo>
                  <a:lnTo>
                    <a:pt x="121" y="47"/>
                  </a:lnTo>
                  <a:lnTo>
                    <a:pt x="132" y="40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2"/>
                  </a:lnTo>
                  <a:lnTo>
                    <a:pt x="180" y="17"/>
                  </a:lnTo>
                  <a:lnTo>
                    <a:pt x="193" y="13"/>
                  </a:lnTo>
                  <a:lnTo>
                    <a:pt x="206" y="9"/>
                  </a:lnTo>
                  <a:lnTo>
                    <a:pt x="219" y="6"/>
                  </a:lnTo>
                  <a:lnTo>
                    <a:pt x="233" y="3"/>
                  </a:lnTo>
                  <a:lnTo>
                    <a:pt x="246" y="2"/>
                  </a:lnTo>
                  <a:lnTo>
                    <a:pt x="260" y="1"/>
                  </a:lnTo>
                  <a:lnTo>
                    <a:pt x="276" y="0"/>
                  </a:lnTo>
                  <a:lnTo>
                    <a:pt x="290" y="1"/>
                  </a:lnTo>
                  <a:lnTo>
                    <a:pt x="304" y="2"/>
                  </a:lnTo>
                  <a:lnTo>
                    <a:pt x="317" y="3"/>
                  </a:lnTo>
                  <a:lnTo>
                    <a:pt x="331" y="6"/>
                  </a:lnTo>
                  <a:lnTo>
                    <a:pt x="344" y="9"/>
                  </a:lnTo>
                  <a:lnTo>
                    <a:pt x="357" y="13"/>
                  </a:lnTo>
                  <a:lnTo>
                    <a:pt x="370" y="17"/>
                  </a:lnTo>
                  <a:lnTo>
                    <a:pt x="383" y="22"/>
                  </a:lnTo>
                  <a:lnTo>
                    <a:pt x="395" y="27"/>
                  </a:lnTo>
                  <a:lnTo>
                    <a:pt x="407" y="33"/>
                  </a:lnTo>
                  <a:lnTo>
                    <a:pt x="418" y="40"/>
                  </a:lnTo>
                  <a:lnTo>
                    <a:pt x="429" y="47"/>
                  </a:lnTo>
                  <a:lnTo>
                    <a:pt x="440" y="55"/>
                  </a:lnTo>
                  <a:lnTo>
                    <a:pt x="450" y="63"/>
                  </a:lnTo>
                  <a:lnTo>
                    <a:pt x="460" y="72"/>
                  </a:lnTo>
                  <a:lnTo>
                    <a:pt x="470" y="81"/>
                  </a:lnTo>
                  <a:lnTo>
                    <a:pt x="479" y="90"/>
                  </a:lnTo>
                  <a:lnTo>
                    <a:pt x="488" y="100"/>
                  </a:lnTo>
                  <a:lnTo>
                    <a:pt x="496" y="111"/>
                  </a:lnTo>
                  <a:lnTo>
                    <a:pt x="504" y="121"/>
                  </a:lnTo>
                  <a:lnTo>
                    <a:pt x="511" y="133"/>
                  </a:lnTo>
                  <a:lnTo>
                    <a:pt x="517" y="144"/>
                  </a:lnTo>
                  <a:lnTo>
                    <a:pt x="523" y="156"/>
                  </a:lnTo>
                  <a:lnTo>
                    <a:pt x="529" y="168"/>
                  </a:lnTo>
                  <a:lnTo>
                    <a:pt x="534" y="181"/>
                  </a:lnTo>
                  <a:lnTo>
                    <a:pt x="538" y="193"/>
                  </a:lnTo>
                  <a:lnTo>
                    <a:pt x="542" y="206"/>
                  </a:lnTo>
                  <a:lnTo>
                    <a:pt x="545" y="220"/>
                  </a:lnTo>
                  <a:lnTo>
                    <a:pt x="547" y="233"/>
                  </a:lnTo>
                  <a:lnTo>
                    <a:pt x="549" y="247"/>
                  </a:lnTo>
                  <a:lnTo>
                    <a:pt x="550" y="261"/>
                  </a:lnTo>
                  <a:lnTo>
                    <a:pt x="551" y="275"/>
                  </a:lnTo>
                  <a:lnTo>
                    <a:pt x="550" y="290"/>
                  </a:lnTo>
                  <a:lnTo>
                    <a:pt x="549" y="304"/>
                  </a:lnTo>
                  <a:lnTo>
                    <a:pt x="547" y="318"/>
                  </a:lnTo>
                  <a:lnTo>
                    <a:pt x="545" y="332"/>
                  </a:lnTo>
                  <a:lnTo>
                    <a:pt x="542" y="345"/>
                  </a:lnTo>
                  <a:lnTo>
                    <a:pt x="538" y="358"/>
                  </a:lnTo>
                  <a:lnTo>
                    <a:pt x="534" y="371"/>
                  </a:lnTo>
                  <a:lnTo>
                    <a:pt x="529" y="383"/>
                  </a:lnTo>
                  <a:lnTo>
                    <a:pt x="523" y="395"/>
                  </a:lnTo>
                  <a:lnTo>
                    <a:pt x="517" y="407"/>
                  </a:lnTo>
                  <a:lnTo>
                    <a:pt x="511" y="419"/>
                  </a:lnTo>
                  <a:lnTo>
                    <a:pt x="504" y="430"/>
                  </a:lnTo>
                  <a:lnTo>
                    <a:pt x="496" y="441"/>
                  </a:lnTo>
                  <a:lnTo>
                    <a:pt x="488" y="451"/>
                  </a:lnTo>
                  <a:lnTo>
                    <a:pt x="479" y="461"/>
                  </a:lnTo>
                  <a:lnTo>
                    <a:pt x="470" y="471"/>
                  </a:lnTo>
                  <a:lnTo>
                    <a:pt x="460" y="480"/>
                  </a:lnTo>
                  <a:lnTo>
                    <a:pt x="450" y="488"/>
                  </a:lnTo>
                  <a:lnTo>
                    <a:pt x="440" y="497"/>
                  </a:lnTo>
                  <a:lnTo>
                    <a:pt x="429" y="504"/>
                  </a:lnTo>
                  <a:lnTo>
                    <a:pt x="418" y="511"/>
                  </a:lnTo>
                  <a:lnTo>
                    <a:pt x="407" y="518"/>
                  </a:lnTo>
                  <a:lnTo>
                    <a:pt x="395" y="524"/>
                  </a:lnTo>
                  <a:lnTo>
                    <a:pt x="383" y="530"/>
                  </a:lnTo>
                  <a:lnTo>
                    <a:pt x="370" y="535"/>
                  </a:lnTo>
                  <a:lnTo>
                    <a:pt x="357" y="539"/>
                  </a:lnTo>
                  <a:lnTo>
                    <a:pt x="344" y="543"/>
                  </a:lnTo>
                  <a:lnTo>
                    <a:pt x="331" y="546"/>
                  </a:lnTo>
                  <a:lnTo>
                    <a:pt x="317" y="548"/>
                  </a:lnTo>
                  <a:lnTo>
                    <a:pt x="304" y="550"/>
                  </a:lnTo>
                  <a:lnTo>
                    <a:pt x="290" y="551"/>
                  </a:lnTo>
                  <a:lnTo>
                    <a:pt x="276" y="551"/>
                  </a:lnTo>
                  <a:lnTo>
                    <a:pt x="260" y="551"/>
                  </a:lnTo>
                  <a:lnTo>
                    <a:pt x="246" y="550"/>
                  </a:lnTo>
                  <a:lnTo>
                    <a:pt x="233" y="548"/>
                  </a:lnTo>
                  <a:lnTo>
                    <a:pt x="219" y="546"/>
                  </a:lnTo>
                  <a:lnTo>
                    <a:pt x="206" y="543"/>
                  </a:lnTo>
                  <a:lnTo>
                    <a:pt x="193" y="539"/>
                  </a:lnTo>
                  <a:lnTo>
                    <a:pt x="180" y="535"/>
                  </a:lnTo>
                  <a:lnTo>
                    <a:pt x="167" y="530"/>
                  </a:lnTo>
                  <a:lnTo>
                    <a:pt x="155" y="524"/>
                  </a:lnTo>
                  <a:lnTo>
                    <a:pt x="143" y="518"/>
                  </a:lnTo>
                  <a:lnTo>
                    <a:pt x="132" y="511"/>
                  </a:lnTo>
                  <a:lnTo>
                    <a:pt x="121" y="504"/>
                  </a:lnTo>
                  <a:lnTo>
                    <a:pt x="110" y="497"/>
                  </a:lnTo>
                  <a:lnTo>
                    <a:pt x="100" y="488"/>
                  </a:lnTo>
                  <a:lnTo>
                    <a:pt x="90" y="480"/>
                  </a:lnTo>
                  <a:lnTo>
                    <a:pt x="80" y="471"/>
                  </a:lnTo>
                  <a:lnTo>
                    <a:pt x="71" y="461"/>
                  </a:lnTo>
                  <a:lnTo>
                    <a:pt x="62" y="451"/>
                  </a:lnTo>
                  <a:lnTo>
                    <a:pt x="54" y="441"/>
                  </a:lnTo>
                  <a:lnTo>
                    <a:pt x="46" y="430"/>
                  </a:lnTo>
                  <a:lnTo>
                    <a:pt x="39" y="419"/>
                  </a:lnTo>
                  <a:lnTo>
                    <a:pt x="33" y="407"/>
                  </a:lnTo>
                  <a:lnTo>
                    <a:pt x="27" y="395"/>
                  </a:lnTo>
                  <a:lnTo>
                    <a:pt x="21" y="383"/>
                  </a:lnTo>
                  <a:lnTo>
                    <a:pt x="16" y="371"/>
                  </a:lnTo>
                  <a:lnTo>
                    <a:pt x="12" y="358"/>
                  </a:lnTo>
                  <a:lnTo>
                    <a:pt x="8" y="345"/>
                  </a:lnTo>
                  <a:lnTo>
                    <a:pt x="5" y="332"/>
                  </a:lnTo>
                  <a:lnTo>
                    <a:pt x="3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5"/>
                  </a:lnTo>
                  <a:close/>
                  <a:moveTo>
                    <a:pt x="1" y="275"/>
                  </a:moveTo>
                  <a:lnTo>
                    <a:pt x="1" y="261"/>
                  </a:lnTo>
                  <a:lnTo>
                    <a:pt x="2" y="247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10" y="207"/>
                  </a:lnTo>
                  <a:lnTo>
                    <a:pt x="13" y="194"/>
                  </a:lnTo>
                  <a:lnTo>
                    <a:pt x="18" y="181"/>
                  </a:lnTo>
                  <a:lnTo>
                    <a:pt x="22" y="169"/>
                  </a:lnTo>
                  <a:lnTo>
                    <a:pt x="28" y="157"/>
                  </a:lnTo>
                  <a:lnTo>
                    <a:pt x="34" y="145"/>
                  </a:lnTo>
                  <a:lnTo>
                    <a:pt x="41" y="133"/>
                  </a:lnTo>
                  <a:lnTo>
                    <a:pt x="48" y="122"/>
                  </a:lnTo>
                  <a:lnTo>
                    <a:pt x="55" y="112"/>
                  </a:lnTo>
                  <a:lnTo>
                    <a:pt x="63" y="101"/>
                  </a:lnTo>
                  <a:lnTo>
                    <a:pt x="72" y="91"/>
                  </a:lnTo>
                  <a:lnTo>
                    <a:pt x="81" y="82"/>
                  </a:lnTo>
                  <a:lnTo>
                    <a:pt x="91" y="73"/>
                  </a:lnTo>
                  <a:lnTo>
                    <a:pt x="100" y="64"/>
                  </a:lnTo>
                  <a:lnTo>
                    <a:pt x="111" y="56"/>
                  </a:lnTo>
                  <a:lnTo>
                    <a:pt x="122" y="48"/>
                  </a:lnTo>
                  <a:lnTo>
                    <a:pt x="133" y="41"/>
                  </a:lnTo>
                  <a:lnTo>
                    <a:pt x="144" y="35"/>
                  </a:lnTo>
                  <a:lnTo>
                    <a:pt x="156" y="29"/>
                  </a:lnTo>
                  <a:lnTo>
                    <a:pt x="168" y="23"/>
                  </a:lnTo>
                  <a:lnTo>
                    <a:pt x="180" y="18"/>
                  </a:lnTo>
                  <a:lnTo>
                    <a:pt x="193" y="14"/>
                  </a:lnTo>
                  <a:lnTo>
                    <a:pt x="206" y="10"/>
                  </a:lnTo>
                  <a:lnTo>
                    <a:pt x="219" y="7"/>
                  </a:lnTo>
                  <a:lnTo>
                    <a:pt x="233" y="5"/>
                  </a:lnTo>
                  <a:lnTo>
                    <a:pt x="247" y="3"/>
                  </a:lnTo>
                  <a:lnTo>
                    <a:pt x="260" y="2"/>
                  </a:lnTo>
                  <a:lnTo>
                    <a:pt x="276" y="2"/>
                  </a:lnTo>
                  <a:lnTo>
                    <a:pt x="290" y="2"/>
                  </a:lnTo>
                  <a:lnTo>
                    <a:pt x="304" y="3"/>
                  </a:lnTo>
                  <a:lnTo>
                    <a:pt x="317" y="5"/>
                  </a:lnTo>
                  <a:lnTo>
                    <a:pt x="331" y="7"/>
                  </a:lnTo>
                  <a:lnTo>
                    <a:pt x="344" y="10"/>
                  </a:lnTo>
                  <a:lnTo>
                    <a:pt x="357" y="14"/>
                  </a:lnTo>
                  <a:lnTo>
                    <a:pt x="370" y="18"/>
                  </a:lnTo>
                  <a:lnTo>
                    <a:pt x="382" y="23"/>
                  </a:lnTo>
                  <a:lnTo>
                    <a:pt x="394" y="29"/>
                  </a:lnTo>
                  <a:lnTo>
                    <a:pt x="406" y="35"/>
                  </a:lnTo>
                  <a:lnTo>
                    <a:pt x="417" y="41"/>
                  </a:lnTo>
                  <a:lnTo>
                    <a:pt x="429" y="48"/>
                  </a:lnTo>
                  <a:lnTo>
                    <a:pt x="439" y="56"/>
                  </a:lnTo>
                  <a:lnTo>
                    <a:pt x="450" y="64"/>
                  </a:lnTo>
                  <a:lnTo>
                    <a:pt x="460" y="73"/>
                  </a:lnTo>
                  <a:lnTo>
                    <a:pt x="469" y="82"/>
                  </a:lnTo>
                  <a:lnTo>
                    <a:pt x="478" y="91"/>
                  </a:lnTo>
                  <a:lnTo>
                    <a:pt x="487" y="101"/>
                  </a:lnTo>
                  <a:lnTo>
                    <a:pt x="495" y="112"/>
                  </a:lnTo>
                  <a:lnTo>
                    <a:pt x="502" y="122"/>
                  </a:lnTo>
                  <a:lnTo>
                    <a:pt x="510" y="133"/>
                  </a:lnTo>
                  <a:lnTo>
                    <a:pt x="516" y="145"/>
                  </a:lnTo>
                  <a:lnTo>
                    <a:pt x="522" y="157"/>
                  </a:lnTo>
                  <a:lnTo>
                    <a:pt x="528" y="169"/>
                  </a:lnTo>
                  <a:lnTo>
                    <a:pt x="533" y="181"/>
                  </a:lnTo>
                  <a:lnTo>
                    <a:pt x="537" y="194"/>
                  </a:lnTo>
                  <a:lnTo>
                    <a:pt x="541" y="207"/>
                  </a:lnTo>
                  <a:lnTo>
                    <a:pt x="544" y="220"/>
                  </a:lnTo>
                  <a:lnTo>
                    <a:pt x="546" y="234"/>
                  </a:lnTo>
                  <a:lnTo>
                    <a:pt x="548" y="247"/>
                  </a:lnTo>
                  <a:lnTo>
                    <a:pt x="549" y="261"/>
                  </a:lnTo>
                  <a:lnTo>
                    <a:pt x="549" y="275"/>
                  </a:lnTo>
                  <a:lnTo>
                    <a:pt x="549" y="290"/>
                  </a:lnTo>
                  <a:lnTo>
                    <a:pt x="548" y="304"/>
                  </a:lnTo>
                  <a:lnTo>
                    <a:pt x="546" y="318"/>
                  </a:lnTo>
                  <a:lnTo>
                    <a:pt x="544" y="331"/>
                  </a:lnTo>
                  <a:lnTo>
                    <a:pt x="541" y="345"/>
                  </a:lnTo>
                  <a:lnTo>
                    <a:pt x="537" y="358"/>
                  </a:lnTo>
                  <a:lnTo>
                    <a:pt x="533" y="370"/>
                  </a:lnTo>
                  <a:lnTo>
                    <a:pt x="528" y="383"/>
                  </a:lnTo>
                  <a:lnTo>
                    <a:pt x="522" y="395"/>
                  </a:lnTo>
                  <a:lnTo>
                    <a:pt x="516" y="407"/>
                  </a:lnTo>
                  <a:lnTo>
                    <a:pt x="510" y="418"/>
                  </a:lnTo>
                  <a:lnTo>
                    <a:pt x="502" y="429"/>
                  </a:lnTo>
                  <a:lnTo>
                    <a:pt x="495" y="440"/>
                  </a:lnTo>
                  <a:lnTo>
                    <a:pt x="487" y="450"/>
                  </a:lnTo>
                  <a:lnTo>
                    <a:pt x="478" y="460"/>
                  </a:lnTo>
                  <a:lnTo>
                    <a:pt x="469" y="470"/>
                  </a:lnTo>
                  <a:lnTo>
                    <a:pt x="460" y="479"/>
                  </a:lnTo>
                  <a:lnTo>
                    <a:pt x="450" y="487"/>
                  </a:lnTo>
                  <a:lnTo>
                    <a:pt x="439" y="495"/>
                  </a:lnTo>
                  <a:lnTo>
                    <a:pt x="429" y="503"/>
                  </a:lnTo>
                  <a:lnTo>
                    <a:pt x="417" y="510"/>
                  </a:lnTo>
                  <a:lnTo>
                    <a:pt x="406" y="517"/>
                  </a:lnTo>
                  <a:lnTo>
                    <a:pt x="394" y="523"/>
                  </a:lnTo>
                  <a:lnTo>
                    <a:pt x="382" y="528"/>
                  </a:lnTo>
                  <a:lnTo>
                    <a:pt x="370" y="533"/>
                  </a:lnTo>
                  <a:lnTo>
                    <a:pt x="357" y="538"/>
                  </a:lnTo>
                  <a:lnTo>
                    <a:pt x="344" y="541"/>
                  </a:lnTo>
                  <a:lnTo>
                    <a:pt x="331" y="544"/>
                  </a:lnTo>
                  <a:lnTo>
                    <a:pt x="317" y="547"/>
                  </a:lnTo>
                  <a:lnTo>
                    <a:pt x="304" y="548"/>
                  </a:lnTo>
                  <a:lnTo>
                    <a:pt x="290" y="549"/>
                  </a:lnTo>
                  <a:lnTo>
                    <a:pt x="276" y="550"/>
                  </a:lnTo>
                  <a:lnTo>
                    <a:pt x="260" y="549"/>
                  </a:lnTo>
                  <a:lnTo>
                    <a:pt x="247" y="548"/>
                  </a:lnTo>
                  <a:lnTo>
                    <a:pt x="233" y="547"/>
                  </a:lnTo>
                  <a:lnTo>
                    <a:pt x="219" y="544"/>
                  </a:lnTo>
                  <a:lnTo>
                    <a:pt x="206" y="541"/>
                  </a:lnTo>
                  <a:lnTo>
                    <a:pt x="193" y="538"/>
                  </a:lnTo>
                  <a:lnTo>
                    <a:pt x="180" y="533"/>
                  </a:lnTo>
                  <a:lnTo>
                    <a:pt x="168" y="528"/>
                  </a:lnTo>
                  <a:lnTo>
                    <a:pt x="156" y="523"/>
                  </a:lnTo>
                  <a:lnTo>
                    <a:pt x="144" y="517"/>
                  </a:lnTo>
                  <a:lnTo>
                    <a:pt x="133" y="510"/>
                  </a:lnTo>
                  <a:lnTo>
                    <a:pt x="122" y="503"/>
                  </a:lnTo>
                  <a:lnTo>
                    <a:pt x="111" y="495"/>
                  </a:lnTo>
                  <a:lnTo>
                    <a:pt x="100" y="487"/>
                  </a:lnTo>
                  <a:lnTo>
                    <a:pt x="91" y="479"/>
                  </a:lnTo>
                  <a:lnTo>
                    <a:pt x="81" y="470"/>
                  </a:lnTo>
                  <a:lnTo>
                    <a:pt x="72" y="460"/>
                  </a:lnTo>
                  <a:lnTo>
                    <a:pt x="63" y="450"/>
                  </a:lnTo>
                  <a:lnTo>
                    <a:pt x="55" y="440"/>
                  </a:lnTo>
                  <a:lnTo>
                    <a:pt x="48" y="429"/>
                  </a:lnTo>
                  <a:lnTo>
                    <a:pt x="41" y="418"/>
                  </a:lnTo>
                  <a:lnTo>
                    <a:pt x="34" y="407"/>
                  </a:lnTo>
                  <a:lnTo>
                    <a:pt x="28" y="395"/>
                  </a:lnTo>
                  <a:lnTo>
                    <a:pt x="22" y="383"/>
                  </a:lnTo>
                  <a:lnTo>
                    <a:pt x="18" y="370"/>
                  </a:lnTo>
                  <a:lnTo>
                    <a:pt x="13" y="358"/>
                  </a:lnTo>
                  <a:lnTo>
                    <a:pt x="10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2" y="304"/>
                  </a:lnTo>
                  <a:lnTo>
                    <a:pt x="1" y="290"/>
                  </a:lnTo>
                  <a:lnTo>
                    <a:pt x="1" y="2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1" name="Freeform 326"/>
            <p:cNvSpPr>
              <a:spLocks noEditPoints="1"/>
            </p:cNvSpPr>
            <p:nvPr/>
          </p:nvSpPr>
          <p:spPr bwMode="auto">
            <a:xfrm>
              <a:off x="2621" y="2109"/>
              <a:ext cx="486" cy="486"/>
            </a:xfrm>
            <a:custGeom>
              <a:avLst/>
              <a:gdLst>
                <a:gd name="T0" fmla="*/ 4 w 548"/>
                <a:gd name="T1" fmla="*/ 152 h 548"/>
                <a:gd name="T2" fmla="*/ 19 w 548"/>
                <a:gd name="T3" fmla="*/ 108 h 548"/>
                <a:gd name="T4" fmla="*/ 43 w 548"/>
                <a:gd name="T5" fmla="*/ 69 h 548"/>
                <a:gd name="T6" fmla="*/ 77 w 548"/>
                <a:gd name="T7" fmla="*/ 38 h 548"/>
                <a:gd name="T8" fmla="*/ 116 w 548"/>
                <a:gd name="T9" fmla="*/ 15 h 548"/>
                <a:gd name="T10" fmla="*/ 162 w 548"/>
                <a:gd name="T11" fmla="*/ 3 h 548"/>
                <a:gd name="T12" fmla="*/ 212 w 548"/>
                <a:gd name="T13" fmla="*/ 1 h 548"/>
                <a:gd name="T14" fmla="*/ 257 w 548"/>
                <a:gd name="T15" fmla="*/ 11 h 548"/>
                <a:gd name="T16" fmla="*/ 299 w 548"/>
                <a:gd name="T17" fmla="*/ 32 h 548"/>
                <a:gd name="T18" fmla="*/ 333 w 548"/>
                <a:gd name="T19" fmla="*/ 62 h 548"/>
                <a:gd name="T20" fmla="*/ 359 w 548"/>
                <a:gd name="T21" fmla="*/ 100 h 548"/>
                <a:gd name="T22" fmla="*/ 377 w 548"/>
                <a:gd name="T23" fmla="*/ 143 h 548"/>
                <a:gd name="T24" fmla="*/ 382 w 548"/>
                <a:gd name="T25" fmla="*/ 191 h 548"/>
                <a:gd name="T26" fmla="*/ 377 w 548"/>
                <a:gd name="T27" fmla="*/ 239 h 548"/>
                <a:gd name="T28" fmla="*/ 359 w 548"/>
                <a:gd name="T29" fmla="*/ 282 h 548"/>
                <a:gd name="T30" fmla="*/ 333 w 548"/>
                <a:gd name="T31" fmla="*/ 319 h 548"/>
                <a:gd name="T32" fmla="*/ 299 w 548"/>
                <a:gd name="T33" fmla="*/ 349 h 548"/>
                <a:gd name="T34" fmla="*/ 257 w 548"/>
                <a:gd name="T35" fmla="*/ 371 h 548"/>
                <a:gd name="T36" fmla="*/ 212 w 548"/>
                <a:gd name="T37" fmla="*/ 380 h 548"/>
                <a:gd name="T38" fmla="*/ 162 w 548"/>
                <a:gd name="T39" fmla="*/ 380 h 548"/>
                <a:gd name="T40" fmla="*/ 116 w 548"/>
                <a:gd name="T41" fmla="*/ 366 h 548"/>
                <a:gd name="T42" fmla="*/ 77 w 548"/>
                <a:gd name="T43" fmla="*/ 344 h 548"/>
                <a:gd name="T44" fmla="*/ 43 w 548"/>
                <a:gd name="T45" fmla="*/ 312 h 548"/>
                <a:gd name="T46" fmla="*/ 19 w 548"/>
                <a:gd name="T47" fmla="*/ 275 h 548"/>
                <a:gd name="T48" fmla="*/ 4 w 548"/>
                <a:gd name="T49" fmla="*/ 230 h 548"/>
                <a:gd name="T50" fmla="*/ 1 w 548"/>
                <a:gd name="T51" fmla="*/ 191 h 548"/>
                <a:gd name="T52" fmla="*/ 7 w 548"/>
                <a:gd name="T53" fmla="*/ 143 h 548"/>
                <a:gd name="T54" fmla="*/ 24 w 548"/>
                <a:gd name="T55" fmla="*/ 100 h 548"/>
                <a:gd name="T56" fmla="*/ 51 w 548"/>
                <a:gd name="T57" fmla="*/ 63 h 548"/>
                <a:gd name="T58" fmla="*/ 81 w 548"/>
                <a:gd name="T59" fmla="*/ 35 h 548"/>
                <a:gd name="T60" fmla="*/ 117 w 548"/>
                <a:gd name="T61" fmla="*/ 16 h 548"/>
                <a:gd name="T62" fmla="*/ 162 w 548"/>
                <a:gd name="T63" fmla="*/ 4 h 548"/>
                <a:gd name="T64" fmla="*/ 211 w 548"/>
                <a:gd name="T65" fmla="*/ 2 h 548"/>
                <a:gd name="T66" fmla="*/ 256 w 548"/>
                <a:gd name="T67" fmla="*/ 12 h 548"/>
                <a:gd name="T68" fmla="*/ 298 w 548"/>
                <a:gd name="T69" fmla="*/ 34 h 548"/>
                <a:gd name="T70" fmla="*/ 332 w 548"/>
                <a:gd name="T71" fmla="*/ 63 h 548"/>
                <a:gd name="T72" fmla="*/ 354 w 548"/>
                <a:gd name="T73" fmla="*/ 92 h 548"/>
                <a:gd name="T74" fmla="*/ 372 w 548"/>
                <a:gd name="T75" fmla="*/ 134 h 548"/>
                <a:gd name="T76" fmla="*/ 380 w 548"/>
                <a:gd name="T77" fmla="*/ 181 h 548"/>
                <a:gd name="T78" fmla="*/ 378 w 548"/>
                <a:gd name="T79" fmla="*/ 230 h 548"/>
                <a:gd name="T80" fmla="*/ 363 w 548"/>
                <a:gd name="T81" fmla="*/ 274 h 548"/>
                <a:gd name="T82" fmla="*/ 338 w 548"/>
                <a:gd name="T83" fmla="*/ 311 h 548"/>
                <a:gd name="T84" fmla="*/ 305 w 548"/>
                <a:gd name="T85" fmla="*/ 343 h 548"/>
                <a:gd name="T86" fmla="*/ 275 w 548"/>
                <a:gd name="T87" fmla="*/ 363 h 548"/>
                <a:gd name="T88" fmla="*/ 230 w 548"/>
                <a:gd name="T89" fmla="*/ 378 h 548"/>
                <a:gd name="T90" fmla="*/ 182 w 548"/>
                <a:gd name="T91" fmla="*/ 380 h 548"/>
                <a:gd name="T92" fmla="*/ 135 w 548"/>
                <a:gd name="T93" fmla="*/ 372 h 548"/>
                <a:gd name="T94" fmla="*/ 92 w 548"/>
                <a:gd name="T95" fmla="*/ 354 h 548"/>
                <a:gd name="T96" fmla="*/ 57 w 548"/>
                <a:gd name="T97" fmla="*/ 325 h 548"/>
                <a:gd name="T98" fmla="*/ 34 w 548"/>
                <a:gd name="T99" fmla="*/ 297 h 548"/>
                <a:gd name="T100" fmla="*/ 12 w 548"/>
                <a:gd name="T101" fmla="*/ 256 h 548"/>
                <a:gd name="T102" fmla="*/ 3 w 548"/>
                <a:gd name="T103" fmla="*/ 211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548"/>
                <a:gd name="T158" fmla="*/ 548 w 548"/>
                <a:gd name="T159" fmla="*/ 548 h 5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548">
                  <a:moveTo>
                    <a:pt x="0" y="273"/>
                  </a:moveTo>
                  <a:lnTo>
                    <a:pt x="0" y="259"/>
                  </a:lnTo>
                  <a:lnTo>
                    <a:pt x="1" y="245"/>
                  </a:lnTo>
                  <a:lnTo>
                    <a:pt x="3" y="232"/>
                  </a:lnTo>
                  <a:lnTo>
                    <a:pt x="5" y="218"/>
                  </a:lnTo>
                  <a:lnTo>
                    <a:pt x="9" y="205"/>
                  </a:lnTo>
                  <a:lnTo>
                    <a:pt x="12" y="192"/>
                  </a:lnTo>
                  <a:lnTo>
                    <a:pt x="17" y="179"/>
                  </a:lnTo>
                  <a:lnTo>
                    <a:pt x="21" y="167"/>
                  </a:lnTo>
                  <a:lnTo>
                    <a:pt x="27" y="155"/>
                  </a:lnTo>
                  <a:lnTo>
                    <a:pt x="33" y="143"/>
                  </a:lnTo>
                  <a:lnTo>
                    <a:pt x="40" y="131"/>
                  </a:lnTo>
                  <a:lnTo>
                    <a:pt x="47" y="120"/>
                  </a:lnTo>
                  <a:lnTo>
                    <a:pt x="54" y="110"/>
                  </a:lnTo>
                  <a:lnTo>
                    <a:pt x="62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90" y="71"/>
                  </a:lnTo>
                  <a:lnTo>
                    <a:pt x="99" y="62"/>
                  </a:lnTo>
                  <a:lnTo>
                    <a:pt x="110" y="54"/>
                  </a:lnTo>
                  <a:lnTo>
                    <a:pt x="121" y="46"/>
                  </a:lnTo>
                  <a:lnTo>
                    <a:pt x="132" y="39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1"/>
                  </a:lnTo>
                  <a:lnTo>
                    <a:pt x="179" y="16"/>
                  </a:lnTo>
                  <a:lnTo>
                    <a:pt x="192" y="12"/>
                  </a:lnTo>
                  <a:lnTo>
                    <a:pt x="205" y="8"/>
                  </a:lnTo>
                  <a:lnTo>
                    <a:pt x="218" y="5"/>
                  </a:lnTo>
                  <a:lnTo>
                    <a:pt x="232" y="3"/>
                  </a:lnTo>
                  <a:lnTo>
                    <a:pt x="246" y="1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6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6" y="12"/>
                  </a:lnTo>
                  <a:lnTo>
                    <a:pt x="369" y="16"/>
                  </a:lnTo>
                  <a:lnTo>
                    <a:pt x="381" y="21"/>
                  </a:lnTo>
                  <a:lnTo>
                    <a:pt x="393" y="27"/>
                  </a:lnTo>
                  <a:lnTo>
                    <a:pt x="405" y="33"/>
                  </a:lnTo>
                  <a:lnTo>
                    <a:pt x="416" y="39"/>
                  </a:lnTo>
                  <a:lnTo>
                    <a:pt x="428" y="46"/>
                  </a:lnTo>
                  <a:lnTo>
                    <a:pt x="438" y="54"/>
                  </a:lnTo>
                  <a:lnTo>
                    <a:pt x="449" y="62"/>
                  </a:lnTo>
                  <a:lnTo>
                    <a:pt x="459" y="71"/>
                  </a:lnTo>
                  <a:lnTo>
                    <a:pt x="468" y="80"/>
                  </a:lnTo>
                  <a:lnTo>
                    <a:pt x="477" y="89"/>
                  </a:lnTo>
                  <a:lnTo>
                    <a:pt x="486" y="99"/>
                  </a:lnTo>
                  <a:lnTo>
                    <a:pt x="494" y="110"/>
                  </a:lnTo>
                  <a:lnTo>
                    <a:pt x="501" y="120"/>
                  </a:lnTo>
                  <a:lnTo>
                    <a:pt x="509" y="131"/>
                  </a:lnTo>
                  <a:lnTo>
                    <a:pt x="515" y="143"/>
                  </a:lnTo>
                  <a:lnTo>
                    <a:pt x="521" y="155"/>
                  </a:lnTo>
                  <a:lnTo>
                    <a:pt x="527" y="167"/>
                  </a:lnTo>
                  <a:lnTo>
                    <a:pt x="532" y="179"/>
                  </a:lnTo>
                  <a:lnTo>
                    <a:pt x="536" y="192"/>
                  </a:lnTo>
                  <a:lnTo>
                    <a:pt x="540" y="205"/>
                  </a:lnTo>
                  <a:lnTo>
                    <a:pt x="543" y="218"/>
                  </a:lnTo>
                  <a:lnTo>
                    <a:pt x="545" y="232"/>
                  </a:lnTo>
                  <a:lnTo>
                    <a:pt x="547" y="245"/>
                  </a:lnTo>
                  <a:lnTo>
                    <a:pt x="548" y="259"/>
                  </a:lnTo>
                  <a:lnTo>
                    <a:pt x="548" y="273"/>
                  </a:lnTo>
                  <a:lnTo>
                    <a:pt x="548" y="288"/>
                  </a:lnTo>
                  <a:lnTo>
                    <a:pt x="547" y="302"/>
                  </a:lnTo>
                  <a:lnTo>
                    <a:pt x="545" y="316"/>
                  </a:lnTo>
                  <a:lnTo>
                    <a:pt x="543" y="329"/>
                  </a:lnTo>
                  <a:lnTo>
                    <a:pt x="540" y="343"/>
                  </a:lnTo>
                  <a:lnTo>
                    <a:pt x="536" y="356"/>
                  </a:lnTo>
                  <a:lnTo>
                    <a:pt x="532" y="368"/>
                  </a:lnTo>
                  <a:lnTo>
                    <a:pt x="527" y="381"/>
                  </a:lnTo>
                  <a:lnTo>
                    <a:pt x="521" y="393"/>
                  </a:lnTo>
                  <a:lnTo>
                    <a:pt x="515" y="405"/>
                  </a:lnTo>
                  <a:lnTo>
                    <a:pt x="509" y="416"/>
                  </a:lnTo>
                  <a:lnTo>
                    <a:pt x="501" y="427"/>
                  </a:lnTo>
                  <a:lnTo>
                    <a:pt x="494" y="438"/>
                  </a:lnTo>
                  <a:lnTo>
                    <a:pt x="486" y="448"/>
                  </a:lnTo>
                  <a:lnTo>
                    <a:pt x="477" y="458"/>
                  </a:lnTo>
                  <a:lnTo>
                    <a:pt x="468" y="468"/>
                  </a:lnTo>
                  <a:lnTo>
                    <a:pt x="459" y="477"/>
                  </a:lnTo>
                  <a:lnTo>
                    <a:pt x="449" y="485"/>
                  </a:lnTo>
                  <a:lnTo>
                    <a:pt x="438" y="493"/>
                  </a:lnTo>
                  <a:lnTo>
                    <a:pt x="428" y="501"/>
                  </a:lnTo>
                  <a:lnTo>
                    <a:pt x="416" y="508"/>
                  </a:lnTo>
                  <a:lnTo>
                    <a:pt x="405" y="515"/>
                  </a:lnTo>
                  <a:lnTo>
                    <a:pt x="393" y="521"/>
                  </a:lnTo>
                  <a:lnTo>
                    <a:pt x="381" y="526"/>
                  </a:lnTo>
                  <a:lnTo>
                    <a:pt x="369" y="531"/>
                  </a:lnTo>
                  <a:lnTo>
                    <a:pt x="356" y="536"/>
                  </a:lnTo>
                  <a:lnTo>
                    <a:pt x="343" y="539"/>
                  </a:lnTo>
                  <a:lnTo>
                    <a:pt x="330" y="542"/>
                  </a:lnTo>
                  <a:lnTo>
                    <a:pt x="316" y="545"/>
                  </a:lnTo>
                  <a:lnTo>
                    <a:pt x="303" y="546"/>
                  </a:lnTo>
                  <a:lnTo>
                    <a:pt x="289" y="547"/>
                  </a:lnTo>
                  <a:lnTo>
                    <a:pt x="275" y="548"/>
                  </a:lnTo>
                  <a:lnTo>
                    <a:pt x="259" y="547"/>
                  </a:lnTo>
                  <a:lnTo>
                    <a:pt x="246" y="546"/>
                  </a:lnTo>
                  <a:lnTo>
                    <a:pt x="232" y="545"/>
                  </a:lnTo>
                  <a:lnTo>
                    <a:pt x="218" y="542"/>
                  </a:lnTo>
                  <a:lnTo>
                    <a:pt x="205" y="539"/>
                  </a:lnTo>
                  <a:lnTo>
                    <a:pt x="192" y="536"/>
                  </a:lnTo>
                  <a:lnTo>
                    <a:pt x="179" y="531"/>
                  </a:lnTo>
                  <a:lnTo>
                    <a:pt x="167" y="526"/>
                  </a:lnTo>
                  <a:lnTo>
                    <a:pt x="155" y="521"/>
                  </a:lnTo>
                  <a:lnTo>
                    <a:pt x="143" y="515"/>
                  </a:lnTo>
                  <a:lnTo>
                    <a:pt x="132" y="508"/>
                  </a:lnTo>
                  <a:lnTo>
                    <a:pt x="121" y="501"/>
                  </a:lnTo>
                  <a:lnTo>
                    <a:pt x="110" y="493"/>
                  </a:lnTo>
                  <a:lnTo>
                    <a:pt x="99" y="485"/>
                  </a:lnTo>
                  <a:lnTo>
                    <a:pt x="90" y="477"/>
                  </a:lnTo>
                  <a:lnTo>
                    <a:pt x="80" y="468"/>
                  </a:lnTo>
                  <a:lnTo>
                    <a:pt x="71" y="458"/>
                  </a:lnTo>
                  <a:lnTo>
                    <a:pt x="62" y="448"/>
                  </a:lnTo>
                  <a:lnTo>
                    <a:pt x="54" y="438"/>
                  </a:lnTo>
                  <a:lnTo>
                    <a:pt x="47" y="427"/>
                  </a:lnTo>
                  <a:lnTo>
                    <a:pt x="40" y="416"/>
                  </a:lnTo>
                  <a:lnTo>
                    <a:pt x="33" y="405"/>
                  </a:lnTo>
                  <a:lnTo>
                    <a:pt x="27" y="393"/>
                  </a:lnTo>
                  <a:lnTo>
                    <a:pt x="21" y="381"/>
                  </a:lnTo>
                  <a:lnTo>
                    <a:pt x="17" y="368"/>
                  </a:lnTo>
                  <a:lnTo>
                    <a:pt x="12" y="356"/>
                  </a:lnTo>
                  <a:lnTo>
                    <a:pt x="9" y="343"/>
                  </a:lnTo>
                  <a:lnTo>
                    <a:pt x="5" y="329"/>
                  </a:lnTo>
                  <a:lnTo>
                    <a:pt x="3" y="316"/>
                  </a:lnTo>
                  <a:lnTo>
                    <a:pt x="1" y="302"/>
                  </a:lnTo>
                  <a:lnTo>
                    <a:pt x="0" y="288"/>
                  </a:lnTo>
                  <a:lnTo>
                    <a:pt x="0" y="273"/>
                  </a:lnTo>
                  <a:close/>
                  <a:moveTo>
                    <a:pt x="1" y="273"/>
                  </a:moveTo>
                  <a:lnTo>
                    <a:pt x="2" y="259"/>
                  </a:lnTo>
                  <a:lnTo>
                    <a:pt x="3" y="245"/>
                  </a:lnTo>
                  <a:lnTo>
                    <a:pt x="4" y="232"/>
                  </a:lnTo>
                  <a:lnTo>
                    <a:pt x="7" y="218"/>
                  </a:lnTo>
                  <a:lnTo>
                    <a:pt x="10" y="205"/>
                  </a:lnTo>
                  <a:lnTo>
                    <a:pt x="14" y="192"/>
                  </a:lnTo>
                  <a:lnTo>
                    <a:pt x="18" y="180"/>
                  </a:lnTo>
                  <a:lnTo>
                    <a:pt x="23" y="167"/>
                  </a:lnTo>
                  <a:lnTo>
                    <a:pt x="28" y="155"/>
                  </a:lnTo>
                  <a:lnTo>
                    <a:pt x="34" y="143"/>
                  </a:lnTo>
                  <a:lnTo>
                    <a:pt x="41" y="132"/>
                  </a:lnTo>
                  <a:lnTo>
                    <a:pt x="48" y="121"/>
                  </a:lnTo>
                  <a:lnTo>
                    <a:pt x="55" y="110"/>
                  </a:lnTo>
                  <a:lnTo>
                    <a:pt x="63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1" y="72"/>
                  </a:lnTo>
                  <a:lnTo>
                    <a:pt x="100" y="63"/>
                  </a:lnTo>
                  <a:lnTo>
                    <a:pt x="111" y="55"/>
                  </a:lnTo>
                  <a:lnTo>
                    <a:pt x="116" y="51"/>
                  </a:lnTo>
                  <a:lnTo>
                    <a:pt x="121" y="48"/>
                  </a:lnTo>
                  <a:lnTo>
                    <a:pt x="132" y="40"/>
                  </a:lnTo>
                  <a:lnTo>
                    <a:pt x="144" y="34"/>
                  </a:lnTo>
                  <a:lnTo>
                    <a:pt x="156" y="28"/>
                  </a:lnTo>
                  <a:lnTo>
                    <a:pt x="168" y="22"/>
                  </a:lnTo>
                  <a:lnTo>
                    <a:pt x="180" y="18"/>
                  </a:lnTo>
                  <a:lnTo>
                    <a:pt x="193" y="13"/>
                  </a:lnTo>
                  <a:lnTo>
                    <a:pt x="206" y="10"/>
                  </a:lnTo>
                  <a:lnTo>
                    <a:pt x="219" y="7"/>
                  </a:lnTo>
                  <a:lnTo>
                    <a:pt x="232" y="4"/>
                  </a:lnTo>
                  <a:lnTo>
                    <a:pt x="246" y="2"/>
                  </a:lnTo>
                  <a:lnTo>
                    <a:pt x="260" y="1"/>
                  </a:lnTo>
                  <a:lnTo>
                    <a:pt x="275" y="1"/>
                  </a:lnTo>
                  <a:lnTo>
                    <a:pt x="289" y="1"/>
                  </a:lnTo>
                  <a:lnTo>
                    <a:pt x="302" y="2"/>
                  </a:lnTo>
                  <a:lnTo>
                    <a:pt x="316" y="4"/>
                  </a:lnTo>
                  <a:lnTo>
                    <a:pt x="329" y="7"/>
                  </a:lnTo>
                  <a:lnTo>
                    <a:pt x="343" y="10"/>
                  </a:lnTo>
                  <a:lnTo>
                    <a:pt x="355" y="13"/>
                  </a:lnTo>
                  <a:lnTo>
                    <a:pt x="368" y="18"/>
                  </a:lnTo>
                  <a:lnTo>
                    <a:pt x="380" y="22"/>
                  </a:lnTo>
                  <a:lnTo>
                    <a:pt x="393" y="28"/>
                  </a:lnTo>
                  <a:lnTo>
                    <a:pt x="404" y="34"/>
                  </a:lnTo>
                  <a:lnTo>
                    <a:pt x="416" y="40"/>
                  </a:lnTo>
                  <a:lnTo>
                    <a:pt x="427" y="48"/>
                  </a:lnTo>
                  <a:lnTo>
                    <a:pt x="437" y="55"/>
                  </a:lnTo>
                  <a:lnTo>
                    <a:pt x="448" y="63"/>
                  </a:lnTo>
                  <a:lnTo>
                    <a:pt x="458" y="72"/>
                  </a:lnTo>
                  <a:lnTo>
                    <a:pt x="467" y="81"/>
                  </a:lnTo>
                  <a:lnTo>
                    <a:pt x="476" y="90"/>
                  </a:lnTo>
                  <a:lnTo>
                    <a:pt x="485" y="100"/>
                  </a:lnTo>
                  <a:lnTo>
                    <a:pt x="493" y="110"/>
                  </a:lnTo>
                  <a:lnTo>
                    <a:pt x="497" y="116"/>
                  </a:lnTo>
                  <a:lnTo>
                    <a:pt x="500" y="121"/>
                  </a:lnTo>
                  <a:lnTo>
                    <a:pt x="507" y="132"/>
                  </a:lnTo>
                  <a:lnTo>
                    <a:pt x="514" y="143"/>
                  </a:lnTo>
                  <a:lnTo>
                    <a:pt x="520" y="155"/>
                  </a:lnTo>
                  <a:lnTo>
                    <a:pt x="525" y="167"/>
                  </a:lnTo>
                  <a:lnTo>
                    <a:pt x="530" y="180"/>
                  </a:lnTo>
                  <a:lnTo>
                    <a:pt x="535" y="192"/>
                  </a:lnTo>
                  <a:lnTo>
                    <a:pt x="538" y="205"/>
                  </a:lnTo>
                  <a:lnTo>
                    <a:pt x="541" y="218"/>
                  </a:lnTo>
                  <a:lnTo>
                    <a:pt x="544" y="232"/>
                  </a:lnTo>
                  <a:lnTo>
                    <a:pt x="545" y="245"/>
                  </a:lnTo>
                  <a:lnTo>
                    <a:pt x="546" y="259"/>
                  </a:lnTo>
                  <a:lnTo>
                    <a:pt x="547" y="273"/>
                  </a:lnTo>
                  <a:lnTo>
                    <a:pt x="546" y="288"/>
                  </a:lnTo>
                  <a:lnTo>
                    <a:pt x="545" y="302"/>
                  </a:lnTo>
                  <a:lnTo>
                    <a:pt x="544" y="316"/>
                  </a:lnTo>
                  <a:lnTo>
                    <a:pt x="541" y="329"/>
                  </a:lnTo>
                  <a:lnTo>
                    <a:pt x="538" y="342"/>
                  </a:lnTo>
                  <a:lnTo>
                    <a:pt x="535" y="355"/>
                  </a:lnTo>
                  <a:lnTo>
                    <a:pt x="530" y="368"/>
                  </a:lnTo>
                  <a:lnTo>
                    <a:pt x="525" y="380"/>
                  </a:lnTo>
                  <a:lnTo>
                    <a:pt x="520" y="392"/>
                  </a:lnTo>
                  <a:lnTo>
                    <a:pt x="514" y="404"/>
                  </a:lnTo>
                  <a:lnTo>
                    <a:pt x="507" y="415"/>
                  </a:lnTo>
                  <a:lnTo>
                    <a:pt x="500" y="426"/>
                  </a:lnTo>
                  <a:lnTo>
                    <a:pt x="493" y="437"/>
                  </a:lnTo>
                  <a:lnTo>
                    <a:pt x="485" y="447"/>
                  </a:lnTo>
                  <a:lnTo>
                    <a:pt x="476" y="457"/>
                  </a:lnTo>
                  <a:lnTo>
                    <a:pt x="467" y="467"/>
                  </a:lnTo>
                  <a:lnTo>
                    <a:pt x="458" y="476"/>
                  </a:lnTo>
                  <a:lnTo>
                    <a:pt x="448" y="484"/>
                  </a:lnTo>
                  <a:lnTo>
                    <a:pt x="437" y="492"/>
                  </a:lnTo>
                  <a:lnTo>
                    <a:pt x="432" y="496"/>
                  </a:lnTo>
                  <a:lnTo>
                    <a:pt x="427" y="500"/>
                  </a:lnTo>
                  <a:lnTo>
                    <a:pt x="416" y="507"/>
                  </a:lnTo>
                  <a:lnTo>
                    <a:pt x="404" y="514"/>
                  </a:lnTo>
                  <a:lnTo>
                    <a:pt x="393" y="520"/>
                  </a:lnTo>
                  <a:lnTo>
                    <a:pt x="380" y="525"/>
                  </a:lnTo>
                  <a:lnTo>
                    <a:pt x="368" y="530"/>
                  </a:lnTo>
                  <a:lnTo>
                    <a:pt x="355" y="534"/>
                  </a:lnTo>
                  <a:lnTo>
                    <a:pt x="343" y="538"/>
                  </a:lnTo>
                  <a:lnTo>
                    <a:pt x="329" y="541"/>
                  </a:lnTo>
                  <a:lnTo>
                    <a:pt x="316" y="543"/>
                  </a:lnTo>
                  <a:lnTo>
                    <a:pt x="302" y="545"/>
                  </a:lnTo>
                  <a:lnTo>
                    <a:pt x="289" y="546"/>
                  </a:lnTo>
                  <a:lnTo>
                    <a:pt x="275" y="546"/>
                  </a:lnTo>
                  <a:lnTo>
                    <a:pt x="260" y="546"/>
                  </a:lnTo>
                  <a:lnTo>
                    <a:pt x="246" y="545"/>
                  </a:lnTo>
                  <a:lnTo>
                    <a:pt x="232" y="543"/>
                  </a:lnTo>
                  <a:lnTo>
                    <a:pt x="219" y="541"/>
                  </a:lnTo>
                  <a:lnTo>
                    <a:pt x="206" y="538"/>
                  </a:lnTo>
                  <a:lnTo>
                    <a:pt x="193" y="534"/>
                  </a:lnTo>
                  <a:lnTo>
                    <a:pt x="180" y="530"/>
                  </a:lnTo>
                  <a:lnTo>
                    <a:pt x="168" y="525"/>
                  </a:lnTo>
                  <a:lnTo>
                    <a:pt x="156" y="520"/>
                  </a:lnTo>
                  <a:lnTo>
                    <a:pt x="144" y="514"/>
                  </a:lnTo>
                  <a:lnTo>
                    <a:pt x="132" y="507"/>
                  </a:lnTo>
                  <a:lnTo>
                    <a:pt x="121" y="500"/>
                  </a:lnTo>
                  <a:lnTo>
                    <a:pt x="111" y="492"/>
                  </a:lnTo>
                  <a:lnTo>
                    <a:pt x="100" y="484"/>
                  </a:lnTo>
                  <a:lnTo>
                    <a:pt x="91" y="476"/>
                  </a:lnTo>
                  <a:lnTo>
                    <a:pt x="81" y="467"/>
                  </a:lnTo>
                  <a:lnTo>
                    <a:pt x="72" y="457"/>
                  </a:lnTo>
                  <a:lnTo>
                    <a:pt x="63" y="447"/>
                  </a:lnTo>
                  <a:lnTo>
                    <a:pt x="55" y="437"/>
                  </a:lnTo>
                  <a:lnTo>
                    <a:pt x="52" y="432"/>
                  </a:lnTo>
                  <a:lnTo>
                    <a:pt x="48" y="426"/>
                  </a:lnTo>
                  <a:lnTo>
                    <a:pt x="41" y="415"/>
                  </a:lnTo>
                  <a:lnTo>
                    <a:pt x="34" y="404"/>
                  </a:lnTo>
                  <a:lnTo>
                    <a:pt x="28" y="392"/>
                  </a:lnTo>
                  <a:lnTo>
                    <a:pt x="23" y="380"/>
                  </a:lnTo>
                  <a:lnTo>
                    <a:pt x="18" y="368"/>
                  </a:lnTo>
                  <a:lnTo>
                    <a:pt x="14" y="355"/>
                  </a:lnTo>
                  <a:lnTo>
                    <a:pt x="10" y="342"/>
                  </a:lnTo>
                  <a:lnTo>
                    <a:pt x="7" y="329"/>
                  </a:lnTo>
                  <a:lnTo>
                    <a:pt x="4" y="316"/>
                  </a:lnTo>
                  <a:lnTo>
                    <a:pt x="3" y="302"/>
                  </a:lnTo>
                  <a:lnTo>
                    <a:pt x="2" y="288"/>
                  </a:lnTo>
                  <a:lnTo>
                    <a:pt x="1" y="2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2" name="Freeform 327"/>
            <p:cNvSpPr>
              <a:spLocks noEditPoints="1"/>
            </p:cNvSpPr>
            <p:nvPr/>
          </p:nvSpPr>
          <p:spPr bwMode="auto">
            <a:xfrm>
              <a:off x="2622" y="2110"/>
              <a:ext cx="484" cy="483"/>
            </a:xfrm>
            <a:custGeom>
              <a:avLst/>
              <a:gdLst>
                <a:gd name="T0" fmla="*/ 4 w 546"/>
                <a:gd name="T1" fmla="*/ 151 h 545"/>
                <a:gd name="T2" fmla="*/ 19 w 546"/>
                <a:gd name="T3" fmla="*/ 107 h 545"/>
                <a:gd name="T4" fmla="*/ 43 w 546"/>
                <a:gd name="T5" fmla="*/ 69 h 545"/>
                <a:gd name="T6" fmla="*/ 77 w 546"/>
                <a:gd name="T7" fmla="*/ 38 h 545"/>
                <a:gd name="T8" fmla="*/ 107 w 546"/>
                <a:gd name="T9" fmla="*/ 19 h 545"/>
                <a:gd name="T10" fmla="*/ 152 w 546"/>
                <a:gd name="T11" fmla="*/ 4 h 545"/>
                <a:gd name="T12" fmla="*/ 200 w 546"/>
                <a:gd name="T13" fmla="*/ 0 h 545"/>
                <a:gd name="T14" fmla="*/ 246 w 546"/>
                <a:gd name="T15" fmla="*/ 9 h 545"/>
                <a:gd name="T16" fmla="*/ 289 w 546"/>
                <a:gd name="T17" fmla="*/ 27 h 545"/>
                <a:gd name="T18" fmla="*/ 324 w 546"/>
                <a:gd name="T19" fmla="*/ 56 h 545"/>
                <a:gd name="T20" fmla="*/ 347 w 546"/>
                <a:gd name="T21" fmla="*/ 83 h 545"/>
                <a:gd name="T22" fmla="*/ 369 w 546"/>
                <a:gd name="T23" fmla="*/ 125 h 545"/>
                <a:gd name="T24" fmla="*/ 379 w 546"/>
                <a:gd name="T25" fmla="*/ 169 h 545"/>
                <a:gd name="T26" fmla="*/ 378 w 546"/>
                <a:gd name="T27" fmla="*/ 219 h 545"/>
                <a:gd name="T28" fmla="*/ 364 w 546"/>
                <a:gd name="T29" fmla="*/ 264 h 545"/>
                <a:gd name="T30" fmla="*/ 342 w 546"/>
                <a:gd name="T31" fmla="*/ 303 h 545"/>
                <a:gd name="T32" fmla="*/ 311 w 546"/>
                <a:gd name="T33" fmla="*/ 336 h 545"/>
                <a:gd name="T34" fmla="*/ 280 w 546"/>
                <a:gd name="T35" fmla="*/ 357 h 545"/>
                <a:gd name="T36" fmla="*/ 238 w 546"/>
                <a:gd name="T37" fmla="*/ 374 h 545"/>
                <a:gd name="T38" fmla="*/ 191 w 546"/>
                <a:gd name="T39" fmla="*/ 379 h 545"/>
                <a:gd name="T40" fmla="*/ 143 w 546"/>
                <a:gd name="T41" fmla="*/ 374 h 545"/>
                <a:gd name="T42" fmla="*/ 100 w 546"/>
                <a:gd name="T43" fmla="*/ 357 h 545"/>
                <a:gd name="T44" fmla="*/ 63 w 546"/>
                <a:gd name="T45" fmla="*/ 331 h 545"/>
                <a:gd name="T46" fmla="*/ 35 w 546"/>
                <a:gd name="T47" fmla="*/ 300 h 545"/>
                <a:gd name="T48" fmla="*/ 16 w 546"/>
                <a:gd name="T49" fmla="*/ 264 h 545"/>
                <a:gd name="T50" fmla="*/ 3 w 546"/>
                <a:gd name="T51" fmla="*/ 219 h 545"/>
                <a:gd name="T52" fmla="*/ 2 w 546"/>
                <a:gd name="T53" fmla="*/ 180 h 545"/>
                <a:gd name="T54" fmla="*/ 10 w 546"/>
                <a:gd name="T55" fmla="*/ 134 h 545"/>
                <a:gd name="T56" fmla="*/ 28 w 546"/>
                <a:gd name="T57" fmla="*/ 92 h 545"/>
                <a:gd name="T58" fmla="*/ 57 w 546"/>
                <a:gd name="T59" fmla="*/ 57 h 545"/>
                <a:gd name="T60" fmla="*/ 92 w 546"/>
                <a:gd name="T61" fmla="*/ 28 h 545"/>
                <a:gd name="T62" fmla="*/ 134 w 546"/>
                <a:gd name="T63" fmla="*/ 10 h 545"/>
                <a:gd name="T64" fmla="*/ 181 w 546"/>
                <a:gd name="T65" fmla="*/ 2 h 545"/>
                <a:gd name="T66" fmla="*/ 229 w 546"/>
                <a:gd name="T67" fmla="*/ 4 h 545"/>
                <a:gd name="T68" fmla="*/ 273 w 546"/>
                <a:gd name="T69" fmla="*/ 19 h 545"/>
                <a:gd name="T70" fmla="*/ 310 w 546"/>
                <a:gd name="T71" fmla="*/ 44 h 545"/>
                <a:gd name="T72" fmla="*/ 342 w 546"/>
                <a:gd name="T73" fmla="*/ 76 h 545"/>
                <a:gd name="T74" fmla="*/ 364 w 546"/>
                <a:gd name="T75" fmla="*/ 116 h 545"/>
                <a:gd name="T76" fmla="*/ 377 w 546"/>
                <a:gd name="T77" fmla="*/ 161 h 545"/>
                <a:gd name="T78" fmla="*/ 378 w 546"/>
                <a:gd name="T79" fmla="*/ 210 h 545"/>
                <a:gd name="T80" fmla="*/ 368 w 546"/>
                <a:gd name="T81" fmla="*/ 254 h 545"/>
                <a:gd name="T82" fmla="*/ 347 w 546"/>
                <a:gd name="T83" fmla="*/ 296 h 545"/>
                <a:gd name="T84" fmla="*/ 317 w 546"/>
                <a:gd name="T85" fmla="*/ 330 h 545"/>
                <a:gd name="T86" fmla="*/ 280 w 546"/>
                <a:gd name="T87" fmla="*/ 355 h 545"/>
                <a:gd name="T88" fmla="*/ 238 w 546"/>
                <a:gd name="T89" fmla="*/ 373 h 545"/>
                <a:gd name="T90" fmla="*/ 191 w 546"/>
                <a:gd name="T91" fmla="*/ 378 h 545"/>
                <a:gd name="T92" fmla="*/ 143 w 546"/>
                <a:gd name="T93" fmla="*/ 373 h 545"/>
                <a:gd name="T94" fmla="*/ 100 w 546"/>
                <a:gd name="T95" fmla="*/ 355 h 545"/>
                <a:gd name="T96" fmla="*/ 63 w 546"/>
                <a:gd name="T97" fmla="*/ 330 h 545"/>
                <a:gd name="T98" fmla="*/ 34 w 546"/>
                <a:gd name="T99" fmla="*/ 296 h 545"/>
                <a:gd name="T100" fmla="*/ 12 w 546"/>
                <a:gd name="T101" fmla="*/ 254 h 545"/>
                <a:gd name="T102" fmla="*/ 3 w 546"/>
                <a:gd name="T103" fmla="*/ 210 h 5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6"/>
                <a:gd name="T157" fmla="*/ 0 h 545"/>
                <a:gd name="T158" fmla="*/ 546 w 546"/>
                <a:gd name="T159" fmla="*/ 545 h 5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6" h="545">
                  <a:moveTo>
                    <a:pt x="0" y="272"/>
                  </a:moveTo>
                  <a:lnTo>
                    <a:pt x="1" y="258"/>
                  </a:lnTo>
                  <a:lnTo>
                    <a:pt x="2" y="244"/>
                  </a:lnTo>
                  <a:lnTo>
                    <a:pt x="3" y="231"/>
                  </a:lnTo>
                  <a:lnTo>
                    <a:pt x="6" y="217"/>
                  </a:lnTo>
                  <a:lnTo>
                    <a:pt x="9" y="204"/>
                  </a:lnTo>
                  <a:lnTo>
                    <a:pt x="13" y="191"/>
                  </a:lnTo>
                  <a:lnTo>
                    <a:pt x="17" y="179"/>
                  </a:lnTo>
                  <a:lnTo>
                    <a:pt x="22" y="166"/>
                  </a:lnTo>
                  <a:lnTo>
                    <a:pt x="27" y="154"/>
                  </a:lnTo>
                  <a:lnTo>
                    <a:pt x="33" y="142"/>
                  </a:lnTo>
                  <a:lnTo>
                    <a:pt x="40" y="131"/>
                  </a:lnTo>
                  <a:lnTo>
                    <a:pt x="47" y="120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90" y="71"/>
                  </a:lnTo>
                  <a:lnTo>
                    <a:pt x="99" y="62"/>
                  </a:lnTo>
                  <a:lnTo>
                    <a:pt x="110" y="54"/>
                  </a:lnTo>
                  <a:lnTo>
                    <a:pt x="115" y="50"/>
                  </a:lnTo>
                  <a:lnTo>
                    <a:pt x="120" y="47"/>
                  </a:lnTo>
                  <a:lnTo>
                    <a:pt x="131" y="39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1"/>
                  </a:lnTo>
                  <a:lnTo>
                    <a:pt x="179" y="17"/>
                  </a:lnTo>
                  <a:lnTo>
                    <a:pt x="192" y="12"/>
                  </a:lnTo>
                  <a:lnTo>
                    <a:pt x="205" y="9"/>
                  </a:lnTo>
                  <a:lnTo>
                    <a:pt x="218" y="6"/>
                  </a:lnTo>
                  <a:lnTo>
                    <a:pt x="231" y="3"/>
                  </a:lnTo>
                  <a:lnTo>
                    <a:pt x="245" y="1"/>
                  </a:lnTo>
                  <a:lnTo>
                    <a:pt x="259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1" y="1"/>
                  </a:lnTo>
                  <a:lnTo>
                    <a:pt x="315" y="3"/>
                  </a:lnTo>
                  <a:lnTo>
                    <a:pt x="328" y="6"/>
                  </a:lnTo>
                  <a:lnTo>
                    <a:pt x="342" y="9"/>
                  </a:lnTo>
                  <a:lnTo>
                    <a:pt x="354" y="12"/>
                  </a:lnTo>
                  <a:lnTo>
                    <a:pt x="367" y="17"/>
                  </a:lnTo>
                  <a:lnTo>
                    <a:pt x="379" y="21"/>
                  </a:lnTo>
                  <a:lnTo>
                    <a:pt x="392" y="27"/>
                  </a:lnTo>
                  <a:lnTo>
                    <a:pt x="403" y="33"/>
                  </a:lnTo>
                  <a:lnTo>
                    <a:pt x="415" y="39"/>
                  </a:lnTo>
                  <a:lnTo>
                    <a:pt x="426" y="47"/>
                  </a:lnTo>
                  <a:lnTo>
                    <a:pt x="436" y="54"/>
                  </a:lnTo>
                  <a:lnTo>
                    <a:pt x="447" y="62"/>
                  </a:lnTo>
                  <a:lnTo>
                    <a:pt x="457" y="71"/>
                  </a:lnTo>
                  <a:lnTo>
                    <a:pt x="466" y="80"/>
                  </a:lnTo>
                  <a:lnTo>
                    <a:pt x="475" y="89"/>
                  </a:lnTo>
                  <a:lnTo>
                    <a:pt x="484" y="99"/>
                  </a:lnTo>
                  <a:lnTo>
                    <a:pt x="492" y="109"/>
                  </a:lnTo>
                  <a:lnTo>
                    <a:pt x="496" y="115"/>
                  </a:lnTo>
                  <a:lnTo>
                    <a:pt x="499" y="120"/>
                  </a:lnTo>
                  <a:lnTo>
                    <a:pt x="506" y="131"/>
                  </a:lnTo>
                  <a:lnTo>
                    <a:pt x="513" y="142"/>
                  </a:lnTo>
                  <a:lnTo>
                    <a:pt x="519" y="154"/>
                  </a:lnTo>
                  <a:lnTo>
                    <a:pt x="524" y="166"/>
                  </a:lnTo>
                  <a:lnTo>
                    <a:pt x="529" y="179"/>
                  </a:lnTo>
                  <a:lnTo>
                    <a:pt x="534" y="191"/>
                  </a:lnTo>
                  <a:lnTo>
                    <a:pt x="537" y="204"/>
                  </a:lnTo>
                  <a:lnTo>
                    <a:pt x="540" y="217"/>
                  </a:lnTo>
                  <a:lnTo>
                    <a:pt x="543" y="231"/>
                  </a:lnTo>
                  <a:lnTo>
                    <a:pt x="544" y="244"/>
                  </a:lnTo>
                  <a:lnTo>
                    <a:pt x="545" y="258"/>
                  </a:lnTo>
                  <a:lnTo>
                    <a:pt x="546" y="272"/>
                  </a:lnTo>
                  <a:lnTo>
                    <a:pt x="545" y="287"/>
                  </a:lnTo>
                  <a:lnTo>
                    <a:pt x="544" y="301"/>
                  </a:lnTo>
                  <a:lnTo>
                    <a:pt x="543" y="315"/>
                  </a:lnTo>
                  <a:lnTo>
                    <a:pt x="540" y="328"/>
                  </a:lnTo>
                  <a:lnTo>
                    <a:pt x="537" y="341"/>
                  </a:lnTo>
                  <a:lnTo>
                    <a:pt x="534" y="354"/>
                  </a:lnTo>
                  <a:lnTo>
                    <a:pt x="529" y="367"/>
                  </a:lnTo>
                  <a:lnTo>
                    <a:pt x="524" y="379"/>
                  </a:lnTo>
                  <a:lnTo>
                    <a:pt x="519" y="391"/>
                  </a:lnTo>
                  <a:lnTo>
                    <a:pt x="513" y="403"/>
                  </a:lnTo>
                  <a:lnTo>
                    <a:pt x="506" y="414"/>
                  </a:lnTo>
                  <a:lnTo>
                    <a:pt x="499" y="425"/>
                  </a:lnTo>
                  <a:lnTo>
                    <a:pt x="492" y="436"/>
                  </a:lnTo>
                  <a:lnTo>
                    <a:pt x="484" y="446"/>
                  </a:lnTo>
                  <a:lnTo>
                    <a:pt x="475" y="456"/>
                  </a:lnTo>
                  <a:lnTo>
                    <a:pt x="466" y="466"/>
                  </a:lnTo>
                  <a:lnTo>
                    <a:pt x="457" y="475"/>
                  </a:lnTo>
                  <a:lnTo>
                    <a:pt x="447" y="483"/>
                  </a:lnTo>
                  <a:lnTo>
                    <a:pt x="436" y="491"/>
                  </a:lnTo>
                  <a:lnTo>
                    <a:pt x="431" y="495"/>
                  </a:lnTo>
                  <a:lnTo>
                    <a:pt x="426" y="499"/>
                  </a:lnTo>
                  <a:lnTo>
                    <a:pt x="415" y="506"/>
                  </a:lnTo>
                  <a:lnTo>
                    <a:pt x="403" y="513"/>
                  </a:lnTo>
                  <a:lnTo>
                    <a:pt x="392" y="519"/>
                  </a:lnTo>
                  <a:lnTo>
                    <a:pt x="379" y="524"/>
                  </a:lnTo>
                  <a:lnTo>
                    <a:pt x="367" y="529"/>
                  </a:lnTo>
                  <a:lnTo>
                    <a:pt x="354" y="533"/>
                  </a:lnTo>
                  <a:lnTo>
                    <a:pt x="342" y="537"/>
                  </a:lnTo>
                  <a:lnTo>
                    <a:pt x="328" y="540"/>
                  </a:lnTo>
                  <a:lnTo>
                    <a:pt x="315" y="542"/>
                  </a:lnTo>
                  <a:lnTo>
                    <a:pt x="301" y="544"/>
                  </a:lnTo>
                  <a:lnTo>
                    <a:pt x="288" y="545"/>
                  </a:lnTo>
                  <a:lnTo>
                    <a:pt x="274" y="545"/>
                  </a:lnTo>
                  <a:lnTo>
                    <a:pt x="259" y="545"/>
                  </a:lnTo>
                  <a:lnTo>
                    <a:pt x="245" y="544"/>
                  </a:lnTo>
                  <a:lnTo>
                    <a:pt x="231" y="542"/>
                  </a:lnTo>
                  <a:lnTo>
                    <a:pt x="218" y="540"/>
                  </a:lnTo>
                  <a:lnTo>
                    <a:pt x="205" y="537"/>
                  </a:lnTo>
                  <a:lnTo>
                    <a:pt x="192" y="533"/>
                  </a:lnTo>
                  <a:lnTo>
                    <a:pt x="179" y="529"/>
                  </a:lnTo>
                  <a:lnTo>
                    <a:pt x="167" y="524"/>
                  </a:lnTo>
                  <a:lnTo>
                    <a:pt x="155" y="519"/>
                  </a:lnTo>
                  <a:lnTo>
                    <a:pt x="143" y="513"/>
                  </a:lnTo>
                  <a:lnTo>
                    <a:pt x="131" y="506"/>
                  </a:lnTo>
                  <a:lnTo>
                    <a:pt x="120" y="499"/>
                  </a:lnTo>
                  <a:lnTo>
                    <a:pt x="110" y="491"/>
                  </a:lnTo>
                  <a:lnTo>
                    <a:pt x="99" y="483"/>
                  </a:lnTo>
                  <a:lnTo>
                    <a:pt x="90" y="475"/>
                  </a:lnTo>
                  <a:lnTo>
                    <a:pt x="80" y="466"/>
                  </a:lnTo>
                  <a:lnTo>
                    <a:pt x="71" y="456"/>
                  </a:lnTo>
                  <a:lnTo>
                    <a:pt x="62" y="446"/>
                  </a:lnTo>
                  <a:lnTo>
                    <a:pt x="54" y="436"/>
                  </a:lnTo>
                  <a:lnTo>
                    <a:pt x="51" y="431"/>
                  </a:lnTo>
                  <a:lnTo>
                    <a:pt x="47" y="425"/>
                  </a:lnTo>
                  <a:lnTo>
                    <a:pt x="40" y="414"/>
                  </a:lnTo>
                  <a:lnTo>
                    <a:pt x="33" y="403"/>
                  </a:lnTo>
                  <a:lnTo>
                    <a:pt x="27" y="391"/>
                  </a:lnTo>
                  <a:lnTo>
                    <a:pt x="22" y="379"/>
                  </a:lnTo>
                  <a:lnTo>
                    <a:pt x="17" y="367"/>
                  </a:lnTo>
                  <a:lnTo>
                    <a:pt x="13" y="354"/>
                  </a:lnTo>
                  <a:lnTo>
                    <a:pt x="9" y="341"/>
                  </a:lnTo>
                  <a:lnTo>
                    <a:pt x="6" y="328"/>
                  </a:lnTo>
                  <a:lnTo>
                    <a:pt x="3" y="315"/>
                  </a:lnTo>
                  <a:lnTo>
                    <a:pt x="2" y="301"/>
                  </a:lnTo>
                  <a:lnTo>
                    <a:pt x="1" y="287"/>
                  </a:lnTo>
                  <a:lnTo>
                    <a:pt x="0" y="272"/>
                  </a:lnTo>
                  <a:close/>
                  <a:moveTo>
                    <a:pt x="2" y="272"/>
                  </a:moveTo>
                  <a:lnTo>
                    <a:pt x="2" y="258"/>
                  </a:lnTo>
                  <a:lnTo>
                    <a:pt x="3" y="245"/>
                  </a:lnTo>
                  <a:lnTo>
                    <a:pt x="5" y="231"/>
                  </a:lnTo>
                  <a:lnTo>
                    <a:pt x="7" y="218"/>
                  </a:lnTo>
                  <a:lnTo>
                    <a:pt x="10" y="205"/>
                  </a:lnTo>
                  <a:lnTo>
                    <a:pt x="14" y="192"/>
                  </a:lnTo>
                  <a:lnTo>
                    <a:pt x="18" y="179"/>
                  </a:lnTo>
                  <a:lnTo>
                    <a:pt x="23" y="167"/>
                  </a:lnTo>
                  <a:lnTo>
                    <a:pt x="28" y="155"/>
                  </a:lnTo>
                  <a:lnTo>
                    <a:pt x="34" y="143"/>
                  </a:lnTo>
                  <a:lnTo>
                    <a:pt x="41" y="132"/>
                  </a:lnTo>
                  <a:lnTo>
                    <a:pt x="48" y="121"/>
                  </a:lnTo>
                  <a:lnTo>
                    <a:pt x="56" y="110"/>
                  </a:lnTo>
                  <a:lnTo>
                    <a:pt x="64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0" y="72"/>
                  </a:lnTo>
                  <a:lnTo>
                    <a:pt x="100" y="63"/>
                  </a:lnTo>
                  <a:lnTo>
                    <a:pt x="111" y="55"/>
                  </a:lnTo>
                  <a:lnTo>
                    <a:pt x="121" y="48"/>
                  </a:lnTo>
                  <a:lnTo>
                    <a:pt x="132" y="41"/>
                  </a:lnTo>
                  <a:lnTo>
                    <a:pt x="143" y="34"/>
                  </a:lnTo>
                  <a:lnTo>
                    <a:pt x="155" y="28"/>
                  </a:lnTo>
                  <a:lnTo>
                    <a:pt x="167" y="23"/>
                  </a:lnTo>
                  <a:lnTo>
                    <a:pt x="179" y="18"/>
                  </a:lnTo>
                  <a:lnTo>
                    <a:pt x="192" y="14"/>
                  </a:lnTo>
                  <a:lnTo>
                    <a:pt x="205" y="10"/>
                  </a:lnTo>
                  <a:lnTo>
                    <a:pt x="218" y="7"/>
                  </a:lnTo>
                  <a:lnTo>
                    <a:pt x="231" y="5"/>
                  </a:lnTo>
                  <a:lnTo>
                    <a:pt x="245" y="3"/>
                  </a:lnTo>
                  <a:lnTo>
                    <a:pt x="259" y="2"/>
                  </a:lnTo>
                  <a:lnTo>
                    <a:pt x="274" y="1"/>
                  </a:lnTo>
                  <a:lnTo>
                    <a:pt x="287" y="2"/>
                  </a:lnTo>
                  <a:lnTo>
                    <a:pt x="301" y="3"/>
                  </a:lnTo>
                  <a:lnTo>
                    <a:pt x="315" y="5"/>
                  </a:lnTo>
                  <a:lnTo>
                    <a:pt x="328" y="7"/>
                  </a:lnTo>
                  <a:lnTo>
                    <a:pt x="341" y="10"/>
                  </a:lnTo>
                  <a:lnTo>
                    <a:pt x="354" y="14"/>
                  </a:lnTo>
                  <a:lnTo>
                    <a:pt x="367" y="18"/>
                  </a:lnTo>
                  <a:lnTo>
                    <a:pt x="379" y="23"/>
                  </a:lnTo>
                  <a:lnTo>
                    <a:pt x="391" y="28"/>
                  </a:lnTo>
                  <a:lnTo>
                    <a:pt x="403" y="34"/>
                  </a:lnTo>
                  <a:lnTo>
                    <a:pt x="414" y="41"/>
                  </a:lnTo>
                  <a:lnTo>
                    <a:pt x="425" y="48"/>
                  </a:lnTo>
                  <a:lnTo>
                    <a:pt x="436" y="55"/>
                  </a:lnTo>
                  <a:lnTo>
                    <a:pt x="446" y="63"/>
                  </a:lnTo>
                  <a:lnTo>
                    <a:pt x="456" y="72"/>
                  </a:lnTo>
                  <a:lnTo>
                    <a:pt x="465" y="81"/>
                  </a:lnTo>
                  <a:lnTo>
                    <a:pt x="474" y="90"/>
                  </a:lnTo>
                  <a:lnTo>
                    <a:pt x="483" y="100"/>
                  </a:lnTo>
                  <a:lnTo>
                    <a:pt x="491" y="110"/>
                  </a:lnTo>
                  <a:lnTo>
                    <a:pt x="498" y="121"/>
                  </a:lnTo>
                  <a:lnTo>
                    <a:pt x="505" y="132"/>
                  </a:lnTo>
                  <a:lnTo>
                    <a:pt x="512" y="143"/>
                  </a:lnTo>
                  <a:lnTo>
                    <a:pt x="518" y="155"/>
                  </a:lnTo>
                  <a:lnTo>
                    <a:pt x="523" y="167"/>
                  </a:lnTo>
                  <a:lnTo>
                    <a:pt x="528" y="179"/>
                  </a:lnTo>
                  <a:lnTo>
                    <a:pt x="532" y="192"/>
                  </a:lnTo>
                  <a:lnTo>
                    <a:pt x="536" y="205"/>
                  </a:lnTo>
                  <a:lnTo>
                    <a:pt x="539" y="218"/>
                  </a:lnTo>
                  <a:lnTo>
                    <a:pt x="541" y="231"/>
                  </a:lnTo>
                  <a:lnTo>
                    <a:pt x="543" y="245"/>
                  </a:lnTo>
                  <a:lnTo>
                    <a:pt x="544" y="258"/>
                  </a:lnTo>
                  <a:lnTo>
                    <a:pt x="544" y="272"/>
                  </a:lnTo>
                  <a:lnTo>
                    <a:pt x="544" y="287"/>
                  </a:lnTo>
                  <a:lnTo>
                    <a:pt x="543" y="301"/>
                  </a:lnTo>
                  <a:lnTo>
                    <a:pt x="541" y="314"/>
                  </a:lnTo>
                  <a:lnTo>
                    <a:pt x="539" y="328"/>
                  </a:lnTo>
                  <a:lnTo>
                    <a:pt x="536" y="341"/>
                  </a:lnTo>
                  <a:lnTo>
                    <a:pt x="532" y="354"/>
                  </a:lnTo>
                  <a:lnTo>
                    <a:pt x="528" y="366"/>
                  </a:lnTo>
                  <a:lnTo>
                    <a:pt x="523" y="379"/>
                  </a:lnTo>
                  <a:lnTo>
                    <a:pt x="518" y="391"/>
                  </a:lnTo>
                  <a:lnTo>
                    <a:pt x="512" y="402"/>
                  </a:lnTo>
                  <a:lnTo>
                    <a:pt x="505" y="414"/>
                  </a:lnTo>
                  <a:lnTo>
                    <a:pt x="498" y="425"/>
                  </a:lnTo>
                  <a:lnTo>
                    <a:pt x="491" y="435"/>
                  </a:lnTo>
                  <a:lnTo>
                    <a:pt x="483" y="445"/>
                  </a:lnTo>
                  <a:lnTo>
                    <a:pt x="474" y="455"/>
                  </a:lnTo>
                  <a:lnTo>
                    <a:pt x="465" y="465"/>
                  </a:lnTo>
                  <a:lnTo>
                    <a:pt x="456" y="474"/>
                  </a:lnTo>
                  <a:lnTo>
                    <a:pt x="446" y="482"/>
                  </a:lnTo>
                  <a:lnTo>
                    <a:pt x="436" y="490"/>
                  </a:lnTo>
                  <a:lnTo>
                    <a:pt x="425" y="498"/>
                  </a:lnTo>
                  <a:lnTo>
                    <a:pt x="414" y="505"/>
                  </a:lnTo>
                  <a:lnTo>
                    <a:pt x="403" y="511"/>
                  </a:lnTo>
                  <a:lnTo>
                    <a:pt x="391" y="517"/>
                  </a:lnTo>
                  <a:lnTo>
                    <a:pt x="379" y="523"/>
                  </a:lnTo>
                  <a:lnTo>
                    <a:pt x="367" y="528"/>
                  </a:lnTo>
                  <a:lnTo>
                    <a:pt x="354" y="532"/>
                  </a:lnTo>
                  <a:lnTo>
                    <a:pt x="341" y="536"/>
                  </a:lnTo>
                  <a:lnTo>
                    <a:pt x="328" y="539"/>
                  </a:lnTo>
                  <a:lnTo>
                    <a:pt x="315" y="541"/>
                  </a:lnTo>
                  <a:lnTo>
                    <a:pt x="301" y="543"/>
                  </a:lnTo>
                  <a:lnTo>
                    <a:pt x="287" y="544"/>
                  </a:lnTo>
                  <a:lnTo>
                    <a:pt x="274" y="544"/>
                  </a:lnTo>
                  <a:lnTo>
                    <a:pt x="259" y="544"/>
                  </a:lnTo>
                  <a:lnTo>
                    <a:pt x="245" y="543"/>
                  </a:lnTo>
                  <a:lnTo>
                    <a:pt x="231" y="541"/>
                  </a:lnTo>
                  <a:lnTo>
                    <a:pt x="218" y="539"/>
                  </a:lnTo>
                  <a:lnTo>
                    <a:pt x="205" y="536"/>
                  </a:lnTo>
                  <a:lnTo>
                    <a:pt x="192" y="532"/>
                  </a:lnTo>
                  <a:lnTo>
                    <a:pt x="179" y="528"/>
                  </a:lnTo>
                  <a:lnTo>
                    <a:pt x="167" y="523"/>
                  </a:lnTo>
                  <a:lnTo>
                    <a:pt x="155" y="517"/>
                  </a:lnTo>
                  <a:lnTo>
                    <a:pt x="143" y="511"/>
                  </a:lnTo>
                  <a:lnTo>
                    <a:pt x="132" y="505"/>
                  </a:lnTo>
                  <a:lnTo>
                    <a:pt x="121" y="498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5"/>
                  </a:lnTo>
                  <a:lnTo>
                    <a:pt x="64" y="445"/>
                  </a:lnTo>
                  <a:lnTo>
                    <a:pt x="56" y="435"/>
                  </a:lnTo>
                  <a:lnTo>
                    <a:pt x="48" y="425"/>
                  </a:lnTo>
                  <a:lnTo>
                    <a:pt x="41" y="414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3" y="379"/>
                  </a:lnTo>
                  <a:lnTo>
                    <a:pt x="18" y="366"/>
                  </a:lnTo>
                  <a:lnTo>
                    <a:pt x="14" y="354"/>
                  </a:lnTo>
                  <a:lnTo>
                    <a:pt x="10" y="341"/>
                  </a:lnTo>
                  <a:lnTo>
                    <a:pt x="7" y="328"/>
                  </a:lnTo>
                  <a:lnTo>
                    <a:pt x="5" y="314"/>
                  </a:lnTo>
                  <a:lnTo>
                    <a:pt x="3" y="301"/>
                  </a:lnTo>
                  <a:lnTo>
                    <a:pt x="2" y="287"/>
                  </a:lnTo>
                  <a:lnTo>
                    <a:pt x="2" y="2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3" name="Freeform 328"/>
            <p:cNvSpPr>
              <a:spLocks noEditPoints="1"/>
            </p:cNvSpPr>
            <p:nvPr/>
          </p:nvSpPr>
          <p:spPr bwMode="auto">
            <a:xfrm>
              <a:off x="2625" y="2113"/>
              <a:ext cx="478" cy="478"/>
            </a:xfrm>
            <a:custGeom>
              <a:avLst/>
              <a:gdLst>
                <a:gd name="T0" fmla="*/ 4 w 540"/>
                <a:gd name="T1" fmla="*/ 149 h 540"/>
                <a:gd name="T2" fmla="*/ 19 w 540"/>
                <a:gd name="T3" fmla="*/ 106 h 540"/>
                <a:gd name="T4" fmla="*/ 43 w 540"/>
                <a:gd name="T5" fmla="*/ 68 h 540"/>
                <a:gd name="T6" fmla="*/ 75 w 540"/>
                <a:gd name="T7" fmla="*/ 37 h 540"/>
                <a:gd name="T8" fmla="*/ 114 w 540"/>
                <a:gd name="T9" fmla="*/ 15 h 540"/>
                <a:gd name="T10" fmla="*/ 159 w 540"/>
                <a:gd name="T11" fmla="*/ 3 h 540"/>
                <a:gd name="T12" fmla="*/ 207 w 540"/>
                <a:gd name="T13" fmla="*/ 1 h 540"/>
                <a:gd name="T14" fmla="*/ 251 w 540"/>
                <a:gd name="T15" fmla="*/ 11 h 540"/>
                <a:gd name="T16" fmla="*/ 292 w 540"/>
                <a:gd name="T17" fmla="*/ 32 h 540"/>
                <a:gd name="T18" fmla="*/ 326 w 540"/>
                <a:gd name="T19" fmla="*/ 61 h 540"/>
                <a:gd name="T20" fmla="*/ 351 w 540"/>
                <a:gd name="T21" fmla="*/ 98 h 540"/>
                <a:gd name="T22" fmla="*/ 368 w 540"/>
                <a:gd name="T23" fmla="*/ 140 h 540"/>
                <a:gd name="T24" fmla="*/ 374 w 540"/>
                <a:gd name="T25" fmla="*/ 187 h 540"/>
                <a:gd name="T26" fmla="*/ 368 w 540"/>
                <a:gd name="T27" fmla="*/ 235 h 540"/>
                <a:gd name="T28" fmla="*/ 351 w 540"/>
                <a:gd name="T29" fmla="*/ 276 h 540"/>
                <a:gd name="T30" fmla="*/ 326 w 540"/>
                <a:gd name="T31" fmla="*/ 312 h 540"/>
                <a:gd name="T32" fmla="*/ 292 w 540"/>
                <a:gd name="T33" fmla="*/ 343 h 540"/>
                <a:gd name="T34" fmla="*/ 251 w 540"/>
                <a:gd name="T35" fmla="*/ 363 h 540"/>
                <a:gd name="T36" fmla="*/ 207 w 540"/>
                <a:gd name="T37" fmla="*/ 373 h 540"/>
                <a:gd name="T38" fmla="*/ 159 w 540"/>
                <a:gd name="T39" fmla="*/ 372 h 540"/>
                <a:gd name="T40" fmla="*/ 114 w 540"/>
                <a:gd name="T41" fmla="*/ 359 h 540"/>
                <a:gd name="T42" fmla="*/ 75 w 540"/>
                <a:gd name="T43" fmla="*/ 337 h 540"/>
                <a:gd name="T44" fmla="*/ 43 w 540"/>
                <a:gd name="T45" fmla="*/ 306 h 540"/>
                <a:gd name="T46" fmla="*/ 19 w 540"/>
                <a:gd name="T47" fmla="*/ 269 h 540"/>
                <a:gd name="T48" fmla="*/ 4 w 540"/>
                <a:gd name="T49" fmla="*/ 226 h 540"/>
                <a:gd name="T50" fmla="*/ 2 w 540"/>
                <a:gd name="T51" fmla="*/ 187 h 540"/>
                <a:gd name="T52" fmla="*/ 7 w 540"/>
                <a:gd name="T53" fmla="*/ 140 h 540"/>
                <a:gd name="T54" fmla="*/ 24 w 540"/>
                <a:gd name="T55" fmla="*/ 98 h 540"/>
                <a:gd name="T56" fmla="*/ 50 w 540"/>
                <a:gd name="T57" fmla="*/ 62 h 540"/>
                <a:gd name="T58" fmla="*/ 83 w 540"/>
                <a:gd name="T59" fmla="*/ 33 h 540"/>
                <a:gd name="T60" fmla="*/ 123 w 540"/>
                <a:gd name="T61" fmla="*/ 12 h 540"/>
                <a:gd name="T62" fmla="*/ 159 w 540"/>
                <a:gd name="T63" fmla="*/ 4 h 540"/>
                <a:gd name="T64" fmla="*/ 207 w 540"/>
                <a:gd name="T65" fmla="*/ 3 h 540"/>
                <a:gd name="T66" fmla="*/ 251 w 540"/>
                <a:gd name="T67" fmla="*/ 12 h 540"/>
                <a:gd name="T68" fmla="*/ 291 w 540"/>
                <a:gd name="T69" fmla="*/ 33 h 540"/>
                <a:gd name="T70" fmla="*/ 325 w 540"/>
                <a:gd name="T71" fmla="*/ 62 h 540"/>
                <a:gd name="T72" fmla="*/ 351 w 540"/>
                <a:gd name="T73" fmla="*/ 98 h 540"/>
                <a:gd name="T74" fmla="*/ 367 w 540"/>
                <a:gd name="T75" fmla="*/ 140 h 540"/>
                <a:gd name="T76" fmla="*/ 373 w 540"/>
                <a:gd name="T77" fmla="*/ 177 h 540"/>
                <a:gd name="T78" fmla="*/ 370 w 540"/>
                <a:gd name="T79" fmla="*/ 225 h 540"/>
                <a:gd name="T80" fmla="*/ 355 w 540"/>
                <a:gd name="T81" fmla="*/ 268 h 540"/>
                <a:gd name="T82" fmla="*/ 331 w 540"/>
                <a:gd name="T83" fmla="*/ 305 h 540"/>
                <a:gd name="T84" fmla="*/ 299 w 540"/>
                <a:gd name="T85" fmla="*/ 336 h 540"/>
                <a:gd name="T86" fmla="*/ 260 w 540"/>
                <a:gd name="T87" fmla="*/ 359 h 540"/>
                <a:gd name="T88" fmla="*/ 220 w 540"/>
                <a:gd name="T89" fmla="*/ 371 h 540"/>
                <a:gd name="T90" fmla="*/ 178 w 540"/>
                <a:gd name="T91" fmla="*/ 373 h 540"/>
                <a:gd name="T92" fmla="*/ 132 w 540"/>
                <a:gd name="T93" fmla="*/ 365 h 540"/>
                <a:gd name="T94" fmla="*/ 91 w 540"/>
                <a:gd name="T95" fmla="*/ 346 h 540"/>
                <a:gd name="T96" fmla="*/ 56 w 540"/>
                <a:gd name="T97" fmla="*/ 319 h 540"/>
                <a:gd name="T98" fmla="*/ 27 w 540"/>
                <a:gd name="T99" fmla="*/ 283 h 540"/>
                <a:gd name="T100" fmla="*/ 10 w 540"/>
                <a:gd name="T101" fmla="*/ 243 h 540"/>
                <a:gd name="T102" fmla="*/ 3 w 540"/>
                <a:gd name="T103" fmla="*/ 207 h 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0"/>
                <a:gd name="T157" fmla="*/ 0 h 540"/>
                <a:gd name="T158" fmla="*/ 540 w 540"/>
                <a:gd name="T159" fmla="*/ 540 h 5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0" h="540">
                  <a:moveTo>
                    <a:pt x="0" y="269"/>
                  </a:moveTo>
                  <a:lnTo>
                    <a:pt x="0" y="255"/>
                  </a:lnTo>
                  <a:lnTo>
                    <a:pt x="2" y="242"/>
                  </a:lnTo>
                  <a:lnTo>
                    <a:pt x="3" y="228"/>
                  </a:lnTo>
                  <a:lnTo>
                    <a:pt x="6" y="215"/>
                  </a:lnTo>
                  <a:lnTo>
                    <a:pt x="9" y="202"/>
                  </a:lnTo>
                  <a:lnTo>
                    <a:pt x="12" y="189"/>
                  </a:lnTo>
                  <a:lnTo>
                    <a:pt x="16" y="177"/>
                  </a:lnTo>
                  <a:lnTo>
                    <a:pt x="21" y="164"/>
                  </a:lnTo>
                  <a:lnTo>
                    <a:pt x="27" y="152"/>
                  </a:lnTo>
                  <a:lnTo>
                    <a:pt x="33" y="141"/>
                  </a:lnTo>
                  <a:lnTo>
                    <a:pt x="39" y="130"/>
                  </a:lnTo>
                  <a:lnTo>
                    <a:pt x="46" y="119"/>
                  </a:lnTo>
                  <a:lnTo>
                    <a:pt x="54" y="108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1"/>
                  </a:lnTo>
                  <a:lnTo>
                    <a:pt x="108" y="53"/>
                  </a:lnTo>
                  <a:lnTo>
                    <a:pt x="119" y="46"/>
                  </a:lnTo>
                  <a:lnTo>
                    <a:pt x="130" y="39"/>
                  </a:lnTo>
                  <a:lnTo>
                    <a:pt x="141" y="32"/>
                  </a:lnTo>
                  <a:lnTo>
                    <a:pt x="153" y="26"/>
                  </a:lnTo>
                  <a:lnTo>
                    <a:pt x="165" y="21"/>
                  </a:lnTo>
                  <a:lnTo>
                    <a:pt x="177" y="16"/>
                  </a:lnTo>
                  <a:lnTo>
                    <a:pt x="189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6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8" y="1"/>
                  </a:lnTo>
                  <a:lnTo>
                    <a:pt x="312" y="3"/>
                  </a:lnTo>
                  <a:lnTo>
                    <a:pt x="325" y="5"/>
                  </a:lnTo>
                  <a:lnTo>
                    <a:pt x="338" y="8"/>
                  </a:lnTo>
                  <a:lnTo>
                    <a:pt x="351" y="12"/>
                  </a:lnTo>
                  <a:lnTo>
                    <a:pt x="363" y="16"/>
                  </a:lnTo>
                  <a:lnTo>
                    <a:pt x="375" y="21"/>
                  </a:lnTo>
                  <a:lnTo>
                    <a:pt x="387" y="26"/>
                  </a:lnTo>
                  <a:lnTo>
                    <a:pt x="399" y="32"/>
                  </a:lnTo>
                  <a:lnTo>
                    <a:pt x="410" y="39"/>
                  </a:lnTo>
                  <a:lnTo>
                    <a:pt x="421" y="46"/>
                  </a:lnTo>
                  <a:lnTo>
                    <a:pt x="432" y="53"/>
                  </a:lnTo>
                  <a:lnTo>
                    <a:pt x="442" y="61"/>
                  </a:lnTo>
                  <a:lnTo>
                    <a:pt x="452" y="70"/>
                  </a:lnTo>
                  <a:lnTo>
                    <a:pt x="461" y="79"/>
                  </a:lnTo>
                  <a:lnTo>
                    <a:pt x="470" y="88"/>
                  </a:lnTo>
                  <a:lnTo>
                    <a:pt x="478" y="98"/>
                  </a:lnTo>
                  <a:lnTo>
                    <a:pt x="486" y="108"/>
                  </a:lnTo>
                  <a:lnTo>
                    <a:pt x="494" y="119"/>
                  </a:lnTo>
                  <a:lnTo>
                    <a:pt x="501" y="130"/>
                  </a:lnTo>
                  <a:lnTo>
                    <a:pt x="507" y="141"/>
                  </a:lnTo>
                  <a:lnTo>
                    <a:pt x="513" y="152"/>
                  </a:lnTo>
                  <a:lnTo>
                    <a:pt x="519" y="164"/>
                  </a:lnTo>
                  <a:lnTo>
                    <a:pt x="524" y="177"/>
                  </a:lnTo>
                  <a:lnTo>
                    <a:pt x="528" y="189"/>
                  </a:lnTo>
                  <a:lnTo>
                    <a:pt x="531" y="202"/>
                  </a:lnTo>
                  <a:lnTo>
                    <a:pt x="534" y="215"/>
                  </a:lnTo>
                  <a:lnTo>
                    <a:pt x="537" y="228"/>
                  </a:lnTo>
                  <a:lnTo>
                    <a:pt x="539" y="242"/>
                  </a:lnTo>
                  <a:lnTo>
                    <a:pt x="540" y="255"/>
                  </a:lnTo>
                  <a:lnTo>
                    <a:pt x="540" y="269"/>
                  </a:lnTo>
                  <a:lnTo>
                    <a:pt x="540" y="284"/>
                  </a:lnTo>
                  <a:lnTo>
                    <a:pt x="539" y="298"/>
                  </a:lnTo>
                  <a:lnTo>
                    <a:pt x="537" y="311"/>
                  </a:lnTo>
                  <a:lnTo>
                    <a:pt x="534" y="325"/>
                  </a:lnTo>
                  <a:lnTo>
                    <a:pt x="531" y="338"/>
                  </a:lnTo>
                  <a:lnTo>
                    <a:pt x="528" y="350"/>
                  </a:lnTo>
                  <a:lnTo>
                    <a:pt x="524" y="363"/>
                  </a:lnTo>
                  <a:lnTo>
                    <a:pt x="519" y="375"/>
                  </a:lnTo>
                  <a:lnTo>
                    <a:pt x="513" y="387"/>
                  </a:lnTo>
                  <a:lnTo>
                    <a:pt x="507" y="399"/>
                  </a:lnTo>
                  <a:lnTo>
                    <a:pt x="501" y="410"/>
                  </a:lnTo>
                  <a:lnTo>
                    <a:pt x="494" y="421"/>
                  </a:lnTo>
                  <a:lnTo>
                    <a:pt x="486" y="431"/>
                  </a:lnTo>
                  <a:lnTo>
                    <a:pt x="478" y="442"/>
                  </a:lnTo>
                  <a:lnTo>
                    <a:pt x="470" y="451"/>
                  </a:lnTo>
                  <a:lnTo>
                    <a:pt x="461" y="461"/>
                  </a:lnTo>
                  <a:lnTo>
                    <a:pt x="452" y="470"/>
                  </a:lnTo>
                  <a:lnTo>
                    <a:pt x="442" y="478"/>
                  </a:lnTo>
                  <a:lnTo>
                    <a:pt x="432" y="486"/>
                  </a:lnTo>
                  <a:lnTo>
                    <a:pt x="421" y="494"/>
                  </a:lnTo>
                  <a:lnTo>
                    <a:pt x="410" y="501"/>
                  </a:lnTo>
                  <a:lnTo>
                    <a:pt x="399" y="507"/>
                  </a:lnTo>
                  <a:lnTo>
                    <a:pt x="387" y="513"/>
                  </a:lnTo>
                  <a:lnTo>
                    <a:pt x="375" y="518"/>
                  </a:lnTo>
                  <a:lnTo>
                    <a:pt x="363" y="523"/>
                  </a:lnTo>
                  <a:lnTo>
                    <a:pt x="351" y="528"/>
                  </a:lnTo>
                  <a:lnTo>
                    <a:pt x="338" y="531"/>
                  </a:lnTo>
                  <a:lnTo>
                    <a:pt x="325" y="534"/>
                  </a:lnTo>
                  <a:lnTo>
                    <a:pt x="312" y="537"/>
                  </a:lnTo>
                  <a:lnTo>
                    <a:pt x="298" y="538"/>
                  </a:lnTo>
                  <a:lnTo>
                    <a:pt x="284" y="539"/>
                  </a:lnTo>
                  <a:lnTo>
                    <a:pt x="271" y="540"/>
                  </a:lnTo>
                  <a:lnTo>
                    <a:pt x="256" y="539"/>
                  </a:lnTo>
                  <a:lnTo>
                    <a:pt x="242" y="538"/>
                  </a:lnTo>
                  <a:lnTo>
                    <a:pt x="229" y="537"/>
                  </a:lnTo>
                  <a:lnTo>
                    <a:pt x="215" y="534"/>
                  </a:lnTo>
                  <a:lnTo>
                    <a:pt x="202" y="531"/>
                  </a:lnTo>
                  <a:lnTo>
                    <a:pt x="189" y="528"/>
                  </a:lnTo>
                  <a:lnTo>
                    <a:pt x="177" y="523"/>
                  </a:lnTo>
                  <a:lnTo>
                    <a:pt x="165" y="518"/>
                  </a:lnTo>
                  <a:lnTo>
                    <a:pt x="153" y="513"/>
                  </a:lnTo>
                  <a:lnTo>
                    <a:pt x="141" y="507"/>
                  </a:lnTo>
                  <a:lnTo>
                    <a:pt x="130" y="501"/>
                  </a:lnTo>
                  <a:lnTo>
                    <a:pt x="119" y="494"/>
                  </a:lnTo>
                  <a:lnTo>
                    <a:pt x="108" y="486"/>
                  </a:lnTo>
                  <a:lnTo>
                    <a:pt x="98" y="478"/>
                  </a:lnTo>
                  <a:lnTo>
                    <a:pt x="88" y="470"/>
                  </a:lnTo>
                  <a:lnTo>
                    <a:pt x="79" y="461"/>
                  </a:lnTo>
                  <a:lnTo>
                    <a:pt x="70" y="451"/>
                  </a:lnTo>
                  <a:lnTo>
                    <a:pt x="62" y="442"/>
                  </a:lnTo>
                  <a:lnTo>
                    <a:pt x="54" y="431"/>
                  </a:lnTo>
                  <a:lnTo>
                    <a:pt x="46" y="421"/>
                  </a:lnTo>
                  <a:lnTo>
                    <a:pt x="39" y="410"/>
                  </a:lnTo>
                  <a:lnTo>
                    <a:pt x="33" y="399"/>
                  </a:lnTo>
                  <a:lnTo>
                    <a:pt x="27" y="387"/>
                  </a:lnTo>
                  <a:lnTo>
                    <a:pt x="21" y="375"/>
                  </a:lnTo>
                  <a:lnTo>
                    <a:pt x="16" y="363"/>
                  </a:lnTo>
                  <a:lnTo>
                    <a:pt x="12" y="350"/>
                  </a:lnTo>
                  <a:lnTo>
                    <a:pt x="9" y="338"/>
                  </a:lnTo>
                  <a:lnTo>
                    <a:pt x="6" y="325"/>
                  </a:lnTo>
                  <a:lnTo>
                    <a:pt x="3" y="311"/>
                  </a:lnTo>
                  <a:lnTo>
                    <a:pt x="2" y="298"/>
                  </a:lnTo>
                  <a:lnTo>
                    <a:pt x="0" y="284"/>
                  </a:lnTo>
                  <a:lnTo>
                    <a:pt x="0" y="269"/>
                  </a:lnTo>
                  <a:close/>
                  <a:moveTo>
                    <a:pt x="2" y="269"/>
                  </a:moveTo>
                  <a:lnTo>
                    <a:pt x="2" y="255"/>
                  </a:lnTo>
                  <a:lnTo>
                    <a:pt x="3" y="242"/>
                  </a:lnTo>
                  <a:lnTo>
                    <a:pt x="5" y="228"/>
                  </a:lnTo>
                  <a:lnTo>
                    <a:pt x="7" y="215"/>
                  </a:lnTo>
                  <a:lnTo>
                    <a:pt x="10" y="202"/>
                  </a:lnTo>
                  <a:lnTo>
                    <a:pt x="14" y="190"/>
                  </a:lnTo>
                  <a:lnTo>
                    <a:pt x="18" y="177"/>
                  </a:lnTo>
                  <a:lnTo>
                    <a:pt x="23" y="165"/>
                  </a:lnTo>
                  <a:lnTo>
                    <a:pt x="28" y="153"/>
                  </a:lnTo>
                  <a:lnTo>
                    <a:pt x="34" y="141"/>
                  </a:lnTo>
                  <a:lnTo>
                    <a:pt x="40" y="130"/>
                  </a:lnTo>
                  <a:lnTo>
                    <a:pt x="47" y="119"/>
                  </a:lnTo>
                  <a:lnTo>
                    <a:pt x="55" y="109"/>
                  </a:lnTo>
                  <a:lnTo>
                    <a:pt x="63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89" y="71"/>
                  </a:lnTo>
                  <a:lnTo>
                    <a:pt x="99" y="62"/>
                  </a:lnTo>
                  <a:lnTo>
                    <a:pt x="109" y="54"/>
                  </a:lnTo>
                  <a:lnTo>
                    <a:pt x="120" y="47"/>
                  </a:lnTo>
                  <a:lnTo>
                    <a:pt x="131" y="40"/>
                  </a:lnTo>
                  <a:lnTo>
                    <a:pt x="142" y="34"/>
                  </a:lnTo>
                  <a:lnTo>
                    <a:pt x="153" y="28"/>
                  </a:lnTo>
                  <a:lnTo>
                    <a:pt x="165" y="22"/>
                  </a:lnTo>
                  <a:lnTo>
                    <a:pt x="177" y="18"/>
                  </a:lnTo>
                  <a:lnTo>
                    <a:pt x="190" y="13"/>
                  </a:lnTo>
                  <a:lnTo>
                    <a:pt x="203" y="10"/>
                  </a:lnTo>
                  <a:lnTo>
                    <a:pt x="216" y="7"/>
                  </a:lnTo>
                  <a:lnTo>
                    <a:pt x="222" y="5"/>
                  </a:lnTo>
                  <a:lnTo>
                    <a:pt x="229" y="4"/>
                  </a:lnTo>
                  <a:lnTo>
                    <a:pt x="242" y="3"/>
                  </a:lnTo>
                  <a:lnTo>
                    <a:pt x="256" y="2"/>
                  </a:lnTo>
                  <a:lnTo>
                    <a:pt x="271" y="1"/>
                  </a:lnTo>
                  <a:lnTo>
                    <a:pt x="284" y="2"/>
                  </a:lnTo>
                  <a:lnTo>
                    <a:pt x="298" y="3"/>
                  </a:lnTo>
                  <a:lnTo>
                    <a:pt x="311" y="4"/>
                  </a:lnTo>
                  <a:lnTo>
                    <a:pt x="325" y="7"/>
                  </a:lnTo>
                  <a:lnTo>
                    <a:pt x="338" y="10"/>
                  </a:lnTo>
                  <a:lnTo>
                    <a:pt x="350" y="13"/>
                  </a:lnTo>
                  <a:lnTo>
                    <a:pt x="363" y="18"/>
                  </a:lnTo>
                  <a:lnTo>
                    <a:pt x="375" y="22"/>
                  </a:lnTo>
                  <a:lnTo>
                    <a:pt x="387" y="28"/>
                  </a:lnTo>
                  <a:lnTo>
                    <a:pt x="398" y="34"/>
                  </a:lnTo>
                  <a:lnTo>
                    <a:pt x="409" y="40"/>
                  </a:lnTo>
                  <a:lnTo>
                    <a:pt x="420" y="47"/>
                  </a:lnTo>
                  <a:lnTo>
                    <a:pt x="431" y="54"/>
                  </a:lnTo>
                  <a:lnTo>
                    <a:pt x="441" y="62"/>
                  </a:lnTo>
                  <a:lnTo>
                    <a:pt x="451" y="71"/>
                  </a:lnTo>
                  <a:lnTo>
                    <a:pt x="460" y="80"/>
                  </a:lnTo>
                  <a:lnTo>
                    <a:pt x="469" y="89"/>
                  </a:lnTo>
                  <a:lnTo>
                    <a:pt x="477" y="99"/>
                  </a:lnTo>
                  <a:lnTo>
                    <a:pt x="485" y="109"/>
                  </a:lnTo>
                  <a:lnTo>
                    <a:pt x="493" y="119"/>
                  </a:lnTo>
                  <a:lnTo>
                    <a:pt x="500" y="130"/>
                  </a:lnTo>
                  <a:lnTo>
                    <a:pt x="506" y="141"/>
                  </a:lnTo>
                  <a:lnTo>
                    <a:pt x="512" y="153"/>
                  </a:lnTo>
                  <a:lnTo>
                    <a:pt x="517" y="165"/>
                  </a:lnTo>
                  <a:lnTo>
                    <a:pt x="522" y="177"/>
                  </a:lnTo>
                  <a:lnTo>
                    <a:pt x="526" y="190"/>
                  </a:lnTo>
                  <a:lnTo>
                    <a:pt x="530" y="202"/>
                  </a:lnTo>
                  <a:lnTo>
                    <a:pt x="533" y="215"/>
                  </a:lnTo>
                  <a:lnTo>
                    <a:pt x="534" y="222"/>
                  </a:lnTo>
                  <a:lnTo>
                    <a:pt x="535" y="228"/>
                  </a:lnTo>
                  <a:lnTo>
                    <a:pt x="537" y="242"/>
                  </a:lnTo>
                  <a:lnTo>
                    <a:pt x="538" y="255"/>
                  </a:lnTo>
                  <a:lnTo>
                    <a:pt x="539" y="269"/>
                  </a:lnTo>
                  <a:lnTo>
                    <a:pt x="538" y="284"/>
                  </a:lnTo>
                  <a:lnTo>
                    <a:pt x="537" y="298"/>
                  </a:lnTo>
                  <a:lnTo>
                    <a:pt x="535" y="311"/>
                  </a:lnTo>
                  <a:lnTo>
                    <a:pt x="533" y="324"/>
                  </a:lnTo>
                  <a:lnTo>
                    <a:pt x="530" y="337"/>
                  </a:lnTo>
                  <a:lnTo>
                    <a:pt x="526" y="350"/>
                  </a:lnTo>
                  <a:lnTo>
                    <a:pt x="522" y="362"/>
                  </a:lnTo>
                  <a:lnTo>
                    <a:pt x="517" y="375"/>
                  </a:lnTo>
                  <a:lnTo>
                    <a:pt x="512" y="386"/>
                  </a:lnTo>
                  <a:lnTo>
                    <a:pt x="506" y="398"/>
                  </a:lnTo>
                  <a:lnTo>
                    <a:pt x="500" y="409"/>
                  </a:lnTo>
                  <a:lnTo>
                    <a:pt x="493" y="420"/>
                  </a:lnTo>
                  <a:lnTo>
                    <a:pt x="485" y="431"/>
                  </a:lnTo>
                  <a:lnTo>
                    <a:pt x="477" y="441"/>
                  </a:lnTo>
                  <a:lnTo>
                    <a:pt x="469" y="450"/>
                  </a:lnTo>
                  <a:lnTo>
                    <a:pt x="460" y="460"/>
                  </a:lnTo>
                  <a:lnTo>
                    <a:pt x="451" y="469"/>
                  </a:lnTo>
                  <a:lnTo>
                    <a:pt x="441" y="477"/>
                  </a:lnTo>
                  <a:lnTo>
                    <a:pt x="431" y="485"/>
                  </a:lnTo>
                  <a:lnTo>
                    <a:pt x="420" y="492"/>
                  </a:lnTo>
                  <a:lnTo>
                    <a:pt x="409" y="499"/>
                  </a:lnTo>
                  <a:lnTo>
                    <a:pt x="398" y="506"/>
                  </a:lnTo>
                  <a:lnTo>
                    <a:pt x="387" y="512"/>
                  </a:lnTo>
                  <a:lnTo>
                    <a:pt x="375" y="517"/>
                  </a:lnTo>
                  <a:lnTo>
                    <a:pt x="363" y="522"/>
                  </a:lnTo>
                  <a:lnTo>
                    <a:pt x="350" y="526"/>
                  </a:lnTo>
                  <a:lnTo>
                    <a:pt x="338" y="530"/>
                  </a:lnTo>
                  <a:lnTo>
                    <a:pt x="325" y="533"/>
                  </a:lnTo>
                  <a:lnTo>
                    <a:pt x="318" y="534"/>
                  </a:lnTo>
                  <a:lnTo>
                    <a:pt x="311" y="535"/>
                  </a:lnTo>
                  <a:lnTo>
                    <a:pt x="298" y="537"/>
                  </a:lnTo>
                  <a:lnTo>
                    <a:pt x="284" y="538"/>
                  </a:lnTo>
                  <a:lnTo>
                    <a:pt x="271" y="538"/>
                  </a:lnTo>
                  <a:lnTo>
                    <a:pt x="256" y="538"/>
                  </a:lnTo>
                  <a:lnTo>
                    <a:pt x="242" y="537"/>
                  </a:lnTo>
                  <a:lnTo>
                    <a:pt x="229" y="535"/>
                  </a:lnTo>
                  <a:lnTo>
                    <a:pt x="216" y="533"/>
                  </a:lnTo>
                  <a:lnTo>
                    <a:pt x="203" y="530"/>
                  </a:lnTo>
                  <a:lnTo>
                    <a:pt x="190" y="526"/>
                  </a:lnTo>
                  <a:lnTo>
                    <a:pt x="177" y="522"/>
                  </a:lnTo>
                  <a:lnTo>
                    <a:pt x="165" y="517"/>
                  </a:lnTo>
                  <a:lnTo>
                    <a:pt x="153" y="512"/>
                  </a:lnTo>
                  <a:lnTo>
                    <a:pt x="142" y="506"/>
                  </a:lnTo>
                  <a:lnTo>
                    <a:pt x="131" y="499"/>
                  </a:lnTo>
                  <a:lnTo>
                    <a:pt x="120" y="492"/>
                  </a:lnTo>
                  <a:lnTo>
                    <a:pt x="109" y="485"/>
                  </a:lnTo>
                  <a:lnTo>
                    <a:pt x="99" y="477"/>
                  </a:lnTo>
                  <a:lnTo>
                    <a:pt x="89" y="469"/>
                  </a:lnTo>
                  <a:lnTo>
                    <a:pt x="80" y="460"/>
                  </a:lnTo>
                  <a:lnTo>
                    <a:pt x="71" y="450"/>
                  </a:lnTo>
                  <a:lnTo>
                    <a:pt x="63" y="441"/>
                  </a:lnTo>
                  <a:lnTo>
                    <a:pt x="55" y="431"/>
                  </a:lnTo>
                  <a:lnTo>
                    <a:pt x="47" y="420"/>
                  </a:lnTo>
                  <a:lnTo>
                    <a:pt x="40" y="409"/>
                  </a:lnTo>
                  <a:lnTo>
                    <a:pt x="34" y="398"/>
                  </a:lnTo>
                  <a:lnTo>
                    <a:pt x="28" y="386"/>
                  </a:lnTo>
                  <a:lnTo>
                    <a:pt x="23" y="375"/>
                  </a:lnTo>
                  <a:lnTo>
                    <a:pt x="18" y="362"/>
                  </a:lnTo>
                  <a:lnTo>
                    <a:pt x="14" y="350"/>
                  </a:lnTo>
                  <a:lnTo>
                    <a:pt x="10" y="337"/>
                  </a:lnTo>
                  <a:lnTo>
                    <a:pt x="7" y="324"/>
                  </a:lnTo>
                  <a:lnTo>
                    <a:pt x="6" y="318"/>
                  </a:lnTo>
                  <a:lnTo>
                    <a:pt x="5" y="311"/>
                  </a:lnTo>
                  <a:lnTo>
                    <a:pt x="3" y="298"/>
                  </a:lnTo>
                  <a:lnTo>
                    <a:pt x="2" y="284"/>
                  </a:lnTo>
                  <a:lnTo>
                    <a:pt x="2" y="2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4" name="Freeform 329"/>
            <p:cNvSpPr>
              <a:spLocks noEditPoints="1"/>
            </p:cNvSpPr>
            <p:nvPr/>
          </p:nvSpPr>
          <p:spPr bwMode="auto">
            <a:xfrm>
              <a:off x="2627" y="2114"/>
              <a:ext cx="475" cy="475"/>
            </a:xfrm>
            <a:custGeom>
              <a:avLst/>
              <a:gdLst>
                <a:gd name="T0" fmla="*/ 4 w 537"/>
                <a:gd name="T1" fmla="*/ 148 h 537"/>
                <a:gd name="T2" fmla="*/ 18 w 537"/>
                <a:gd name="T3" fmla="*/ 105 h 537"/>
                <a:gd name="T4" fmla="*/ 42 w 537"/>
                <a:gd name="T5" fmla="*/ 68 h 537"/>
                <a:gd name="T6" fmla="*/ 74 w 537"/>
                <a:gd name="T7" fmla="*/ 37 h 537"/>
                <a:gd name="T8" fmla="*/ 112 w 537"/>
                <a:gd name="T9" fmla="*/ 15 h 537"/>
                <a:gd name="T10" fmla="*/ 152 w 537"/>
                <a:gd name="T11" fmla="*/ 4 h 537"/>
                <a:gd name="T12" fmla="*/ 195 w 537"/>
                <a:gd name="T13" fmla="*/ 1 h 537"/>
                <a:gd name="T14" fmla="*/ 241 w 537"/>
                <a:gd name="T15" fmla="*/ 9 h 537"/>
                <a:gd name="T16" fmla="*/ 281 w 537"/>
                <a:gd name="T17" fmla="*/ 27 h 537"/>
                <a:gd name="T18" fmla="*/ 317 w 537"/>
                <a:gd name="T19" fmla="*/ 55 h 537"/>
                <a:gd name="T20" fmla="*/ 345 w 537"/>
                <a:gd name="T21" fmla="*/ 89 h 537"/>
                <a:gd name="T22" fmla="*/ 363 w 537"/>
                <a:gd name="T23" fmla="*/ 131 h 537"/>
                <a:gd name="T24" fmla="*/ 370 w 537"/>
                <a:gd name="T25" fmla="*/ 166 h 537"/>
                <a:gd name="T26" fmla="*/ 369 w 537"/>
                <a:gd name="T27" fmla="*/ 214 h 537"/>
                <a:gd name="T28" fmla="*/ 356 w 537"/>
                <a:gd name="T29" fmla="*/ 259 h 537"/>
                <a:gd name="T30" fmla="*/ 334 w 537"/>
                <a:gd name="T31" fmla="*/ 297 h 537"/>
                <a:gd name="T32" fmla="*/ 303 w 537"/>
                <a:gd name="T33" fmla="*/ 329 h 537"/>
                <a:gd name="T34" fmla="*/ 267 w 537"/>
                <a:gd name="T35" fmla="*/ 354 h 537"/>
                <a:gd name="T36" fmla="*/ 224 w 537"/>
                <a:gd name="T37" fmla="*/ 369 h 537"/>
                <a:gd name="T38" fmla="*/ 187 w 537"/>
                <a:gd name="T39" fmla="*/ 372 h 537"/>
                <a:gd name="T40" fmla="*/ 139 w 537"/>
                <a:gd name="T41" fmla="*/ 366 h 537"/>
                <a:gd name="T42" fmla="*/ 97 w 537"/>
                <a:gd name="T43" fmla="*/ 349 h 537"/>
                <a:gd name="T44" fmla="*/ 60 w 537"/>
                <a:gd name="T45" fmla="*/ 324 h 537"/>
                <a:gd name="T46" fmla="*/ 31 w 537"/>
                <a:gd name="T47" fmla="*/ 290 h 537"/>
                <a:gd name="T48" fmla="*/ 11 w 537"/>
                <a:gd name="T49" fmla="*/ 249 h 537"/>
                <a:gd name="T50" fmla="*/ 3 w 537"/>
                <a:gd name="T51" fmla="*/ 214 h 537"/>
                <a:gd name="T52" fmla="*/ 1 w 537"/>
                <a:gd name="T53" fmla="*/ 177 h 537"/>
                <a:gd name="T54" fmla="*/ 9 w 537"/>
                <a:gd name="T55" fmla="*/ 131 h 537"/>
                <a:gd name="T56" fmla="*/ 23 w 537"/>
                <a:gd name="T57" fmla="*/ 98 h 537"/>
                <a:gd name="T58" fmla="*/ 49 w 537"/>
                <a:gd name="T59" fmla="*/ 62 h 537"/>
                <a:gd name="T60" fmla="*/ 81 w 537"/>
                <a:gd name="T61" fmla="*/ 33 h 537"/>
                <a:gd name="T62" fmla="*/ 122 w 537"/>
                <a:gd name="T63" fmla="*/ 12 h 537"/>
                <a:gd name="T64" fmla="*/ 157 w 537"/>
                <a:gd name="T65" fmla="*/ 4 h 537"/>
                <a:gd name="T66" fmla="*/ 205 w 537"/>
                <a:gd name="T67" fmla="*/ 3 h 537"/>
                <a:gd name="T68" fmla="*/ 249 w 537"/>
                <a:gd name="T69" fmla="*/ 12 h 537"/>
                <a:gd name="T70" fmla="*/ 281 w 537"/>
                <a:gd name="T71" fmla="*/ 27 h 537"/>
                <a:gd name="T72" fmla="*/ 316 w 537"/>
                <a:gd name="T73" fmla="*/ 56 h 537"/>
                <a:gd name="T74" fmla="*/ 344 w 537"/>
                <a:gd name="T75" fmla="*/ 90 h 537"/>
                <a:gd name="T76" fmla="*/ 363 w 537"/>
                <a:gd name="T77" fmla="*/ 131 h 537"/>
                <a:gd name="T78" fmla="*/ 370 w 537"/>
                <a:gd name="T79" fmla="*/ 166 h 537"/>
                <a:gd name="T80" fmla="*/ 369 w 537"/>
                <a:gd name="T81" fmla="*/ 214 h 537"/>
                <a:gd name="T82" fmla="*/ 356 w 537"/>
                <a:gd name="T83" fmla="*/ 258 h 537"/>
                <a:gd name="T84" fmla="*/ 339 w 537"/>
                <a:gd name="T85" fmla="*/ 289 h 537"/>
                <a:gd name="T86" fmla="*/ 310 w 537"/>
                <a:gd name="T87" fmla="*/ 323 h 537"/>
                <a:gd name="T88" fmla="*/ 274 w 537"/>
                <a:gd name="T89" fmla="*/ 349 h 537"/>
                <a:gd name="T90" fmla="*/ 232 w 537"/>
                <a:gd name="T91" fmla="*/ 364 h 537"/>
                <a:gd name="T92" fmla="*/ 195 w 537"/>
                <a:gd name="T93" fmla="*/ 370 h 537"/>
                <a:gd name="T94" fmla="*/ 148 w 537"/>
                <a:gd name="T95" fmla="*/ 367 h 537"/>
                <a:gd name="T96" fmla="*/ 105 w 537"/>
                <a:gd name="T97" fmla="*/ 353 h 537"/>
                <a:gd name="T98" fmla="*/ 75 w 537"/>
                <a:gd name="T99" fmla="*/ 334 h 537"/>
                <a:gd name="T100" fmla="*/ 43 w 537"/>
                <a:gd name="T101" fmla="*/ 303 h 537"/>
                <a:gd name="T102" fmla="*/ 19 w 537"/>
                <a:gd name="T103" fmla="*/ 267 h 537"/>
                <a:gd name="T104" fmla="*/ 4 w 537"/>
                <a:gd name="T105" fmla="*/ 224 h 537"/>
                <a:gd name="T106" fmla="*/ 1 w 537"/>
                <a:gd name="T107" fmla="*/ 186 h 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7"/>
                <a:gd name="T163" fmla="*/ 0 h 537"/>
                <a:gd name="T164" fmla="*/ 537 w 537"/>
                <a:gd name="T165" fmla="*/ 537 h 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7" h="537">
                  <a:moveTo>
                    <a:pt x="0" y="268"/>
                  </a:moveTo>
                  <a:lnTo>
                    <a:pt x="0" y="254"/>
                  </a:lnTo>
                  <a:lnTo>
                    <a:pt x="1" y="241"/>
                  </a:lnTo>
                  <a:lnTo>
                    <a:pt x="3" y="227"/>
                  </a:lnTo>
                  <a:lnTo>
                    <a:pt x="5" y="214"/>
                  </a:lnTo>
                  <a:lnTo>
                    <a:pt x="8" y="201"/>
                  </a:lnTo>
                  <a:lnTo>
                    <a:pt x="12" y="189"/>
                  </a:lnTo>
                  <a:lnTo>
                    <a:pt x="16" y="176"/>
                  </a:lnTo>
                  <a:lnTo>
                    <a:pt x="21" y="164"/>
                  </a:lnTo>
                  <a:lnTo>
                    <a:pt x="26" y="152"/>
                  </a:lnTo>
                  <a:lnTo>
                    <a:pt x="32" y="140"/>
                  </a:lnTo>
                  <a:lnTo>
                    <a:pt x="38" y="129"/>
                  </a:lnTo>
                  <a:lnTo>
                    <a:pt x="45" y="118"/>
                  </a:lnTo>
                  <a:lnTo>
                    <a:pt x="53" y="108"/>
                  </a:lnTo>
                  <a:lnTo>
                    <a:pt x="61" y="98"/>
                  </a:lnTo>
                  <a:lnTo>
                    <a:pt x="69" y="88"/>
                  </a:lnTo>
                  <a:lnTo>
                    <a:pt x="78" y="79"/>
                  </a:lnTo>
                  <a:lnTo>
                    <a:pt x="87" y="70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0" y="33"/>
                  </a:lnTo>
                  <a:lnTo>
                    <a:pt x="151" y="27"/>
                  </a:lnTo>
                  <a:lnTo>
                    <a:pt x="163" y="21"/>
                  </a:lnTo>
                  <a:lnTo>
                    <a:pt x="175" y="17"/>
                  </a:lnTo>
                  <a:lnTo>
                    <a:pt x="188" y="12"/>
                  </a:lnTo>
                  <a:lnTo>
                    <a:pt x="201" y="9"/>
                  </a:lnTo>
                  <a:lnTo>
                    <a:pt x="214" y="6"/>
                  </a:lnTo>
                  <a:lnTo>
                    <a:pt x="220" y="4"/>
                  </a:lnTo>
                  <a:lnTo>
                    <a:pt x="227" y="3"/>
                  </a:lnTo>
                  <a:lnTo>
                    <a:pt x="240" y="2"/>
                  </a:lnTo>
                  <a:lnTo>
                    <a:pt x="254" y="1"/>
                  </a:lnTo>
                  <a:lnTo>
                    <a:pt x="269" y="0"/>
                  </a:lnTo>
                  <a:lnTo>
                    <a:pt x="282" y="1"/>
                  </a:lnTo>
                  <a:lnTo>
                    <a:pt x="296" y="2"/>
                  </a:lnTo>
                  <a:lnTo>
                    <a:pt x="309" y="3"/>
                  </a:lnTo>
                  <a:lnTo>
                    <a:pt x="323" y="6"/>
                  </a:lnTo>
                  <a:lnTo>
                    <a:pt x="336" y="9"/>
                  </a:lnTo>
                  <a:lnTo>
                    <a:pt x="348" y="12"/>
                  </a:lnTo>
                  <a:lnTo>
                    <a:pt x="361" y="17"/>
                  </a:lnTo>
                  <a:lnTo>
                    <a:pt x="373" y="21"/>
                  </a:lnTo>
                  <a:lnTo>
                    <a:pt x="385" y="27"/>
                  </a:lnTo>
                  <a:lnTo>
                    <a:pt x="396" y="33"/>
                  </a:lnTo>
                  <a:lnTo>
                    <a:pt x="407" y="39"/>
                  </a:lnTo>
                  <a:lnTo>
                    <a:pt x="418" y="46"/>
                  </a:lnTo>
                  <a:lnTo>
                    <a:pt x="429" y="53"/>
                  </a:lnTo>
                  <a:lnTo>
                    <a:pt x="439" y="61"/>
                  </a:lnTo>
                  <a:lnTo>
                    <a:pt x="449" y="70"/>
                  </a:lnTo>
                  <a:lnTo>
                    <a:pt x="458" y="79"/>
                  </a:lnTo>
                  <a:lnTo>
                    <a:pt x="467" y="88"/>
                  </a:lnTo>
                  <a:lnTo>
                    <a:pt x="475" y="98"/>
                  </a:lnTo>
                  <a:lnTo>
                    <a:pt x="483" y="108"/>
                  </a:lnTo>
                  <a:lnTo>
                    <a:pt x="491" y="118"/>
                  </a:lnTo>
                  <a:lnTo>
                    <a:pt x="498" y="129"/>
                  </a:lnTo>
                  <a:lnTo>
                    <a:pt x="504" y="140"/>
                  </a:lnTo>
                  <a:lnTo>
                    <a:pt x="510" y="152"/>
                  </a:lnTo>
                  <a:lnTo>
                    <a:pt x="515" y="164"/>
                  </a:lnTo>
                  <a:lnTo>
                    <a:pt x="520" y="176"/>
                  </a:lnTo>
                  <a:lnTo>
                    <a:pt x="524" y="189"/>
                  </a:lnTo>
                  <a:lnTo>
                    <a:pt x="528" y="201"/>
                  </a:lnTo>
                  <a:lnTo>
                    <a:pt x="531" y="214"/>
                  </a:lnTo>
                  <a:lnTo>
                    <a:pt x="532" y="221"/>
                  </a:lnTo>
                  <a:lnTo>
                    <a:pt x="533" y="227"/>
                  </a:lnTo>
                  <a:lnTo>
                    <a:pt x="535" y="241"/>
                  </a:lnTo>
                  <a:lnTo>
                    <a:pt x="536" y="254"/>
                  </a:lnTo>
                  <a:lnTo>
                    <a:pt x="537" y="268"/>
                  </a:lnTo>
                  <a:lnTo>
                    <a:pt x="536" y="283"/>
                  </a:lnTo>
                  <a:lnTo>
                    <a:pt x="535" y="297"/>
                  </a:lnTo>
                  <a:lnTo>
                    <a:pt x="533" y="310"/>
                  </a:lnTo>
                  <a:lnTo>
                    <a:pt x="531" y="323"/>
                  </a:lnTo>
                  <a:lnTo>
                    <a:pt x="528" y="336"/>
                  </a:lnTo>
                  <a:lnTo>
                    <a:pt x="524" y="349"/>
                  </a:lnTo>
                  <a:lnTo>
                    <a:pt x="520" y="361"/>
                  </a:lnTo>
                  <a:lnTo>
                    <a:pt x="515" y="374"/>
                  </a:lnTo>
                  <a:lnTo>
                    <a:pt x="510" y="385"/>
                  </a:lnTo>
                  <a:lnTo>
                    <a:pt x="504" y="397"/>
                  </a:lnTo>
                  <a:lnTo>
                    <a:pt x="498" y="408"/>
                  </a:lnTo>
                  <a:lnTo>
                    <a:pt x="491" y="419"/>
                  </a:lnTo>
                  <a:lnTo>
                    <a:pt x="483" y="430"/>
                  </a:lnTo>
                  <a:lnTo>
                    <a:pt x="475" y="440"/>
                  </a:lnTo>
                  <a:lnTo>
                    <a:pt x="467" y="449"/>
                  </a:lnTo>
                  <a:lnTo>
                    <a:pt x="458" y="459"/>
                  </a:lnTo>
                  <a:lnTo>
                    <a:pt x="449" y="468"/>
                  </a:lnTo>
                  <a:lnTo>
                    <a:pt x="439" y="476"/>
                  </a:lnTo>
                  <a:lnTo>
                    <a:pt x="429" y="484"/>
                  </a:lnTo>
                  <a:lnTo>
                    <a:pt x="418" y="491"/>
                  </a:lnTo>
                  <a:lnTo>
                    <a:pt x="407" y="498"/>
                  </a:lnTo>
                  <a:lnTo>
                    <a:pt x="396" y="505"/>
                  </a:lnTo>
                  <a:lnTo>
                    <a:pt x="385" y="511"/>
                  </a:lnTo>
                  <a:lnTo>
                    <a:pt x="373" y="516"/>
                  </a:lnTo>
                  <a:lnTo>
                    <a:pt x="361" y="521"/>
                  </a:lnTo>
                  <a:lnTo>
                    <a:pt x="348" y="525"/>
                  </a:lnTo>
                  <a:lnTo>
                    <a:pt x="336" y="529"/>
                  </a:lnTo>
                  <a:lnTo>
                    <a:pt x="323" y="532"/>
                  </a:lnTo>
                  <a:lnTo>
                    <a:pt x="316" y="533"/>
                  </a:lnTo>
                  <a:lnTo>
                    <a:pt x="309" y="534"/>
                  </a:lnTo>
                  <a:lnTo>
                    <a:pt x="296" y="536"/>
                  </a:lnTo>
                  <a:lnTo>
                    <a:pt x="282" y="537"/>
                  </a:lnTo>
                  <a:lnTo>
                    <a:pt x="269" y="537"/>
                  </a:lnTo>
                  <a:lnTo>
                    <a:pt x="254" y="537"/>
                  </a:lnTo>
                  <a:lnTo>
                    <a:pt x="240" y="536"/>
                  </a:lnTo>
                  <a:lnTo>
                    <a:pt x="227" y="534"/>
                  </a:lnTo>
                  <a:lnTo>
                    <a:pt x="214" y="532"/>
                  </a:lnTo>
                  <a:lnTo>
                    <a:pt x="201" y="529"/>
                  </a:lnTo>
                  <a:lnTo>
                    <a:pt x="188" y="525"/>
                  </a:lnTo>
                  <a:lnTo>
                    <a:pt x="175" y="521"/>
                  </a:lnTo>
                  <a:lnTo>
                    <a:pt x="163" y="516"/>
                  </a:lnTo>
                  <a:lnTo>
                    <a:pt x="151" y="511"/>
                  </a:lnTo>
                  <a:lnTo>
                    <a:pt x="140" y="505"/>
                  </a:lnTo>
                  <a:lnTo>
                    <a:pt x="129" y="498"/>
                  </a:lnTo>
                  <a:lnTo>
                    <a:pt x="118" y="491"/>
                  </a:lnTo>
                  <a:lnTo>
                    <a:pt x="107" y="484"/>
                  </a:lnTo>
                  <a:lnTo>
                    <a:pt x="97" y="476"/>
                  </a:lnTo>
                  <a:lnTo>
                    <a:pt x="87" y="468"/>
                  </a:lnTo>
                  <a:lnTo>
                    <a:pt x="78" y="459"/>
                  </a:lnTo>
                  <a:lnTo>
                    <a:pt x="69" y="449"/>
                  </a:lnTo>
                  <a:lnTo>
                    <a:pt x="61" y="440"/>
                  </a:lnTo>
                  <a:lnTo>
                    <a:pt x="53" y="430"/>
                  </a:lnTo>
                  <a:lnTo>
                    <a:pt x="45" y="419"/>
                  </a:lnTo>
                  <a:lnTo>
                    <a:pt x="38" y="408"/>
                  </a:lnTo>
                  <a:lnTo>
                    <a:pt x="32" y="397"/>
                  </a:lnTo>
                  <a:lnTo>
                    <a:pt x="26" y="385"/>
                  </a:lnTo>
                  <a:lnTo>
                    <a:pt x="21" y="374"/>
                  </a:lnTo>
                  <a:lnTo>
                    <a:pt x="16" y="361"/>
                  </a:lnTo>
                  <a:lnTo>
                    <a:pt x="12" y="349"/>
                  </a:lnTo>
                  <a:lnTo>
                    <a:pt x="8" y="336"/>
                  </a:lnTo>
                  <a:lnTo>
                    <a:pt x="5" y="323"/>
                  </a:lnTo>
                  <a:lnTo>
                    <a:pt x="4" y="317"/>
                  </a:lnTo>
                  <a:lnTo>
                    <a:pt x="3" y="310"/>
                  </a:lnTo>
                  <a:lnTo>
                    <a:pt x="1" y="297"/>
                  </a:lnTo>
                  <a:lnTo>
                    <a:pt x="0" y="283"/>
                  </a:lnTo>
                  <a:lnTo>
                    <a:pt x="0" y="268"/>
                  </a:lnTo>
                  <a:close/>
                  <a:moveTo>
                    <a:pt x="1" y="268"/>
                  </a:moveTo>
                  <a:lnTo>
                    <a:pt x="1" y="255"/>
                  </a:lnTo>
                  <a:lnTo>
                    <a:pt x="2" y="241"/>
                  </a:lnTo>
                  <a:lnTo>
                    <a:pt x="4" y="228"/>
                  </a:lnTo>
                  <a:lnTo>
                    <a:pt x="6" y="215"/>
                  </a:lnTo>
                  <a:lnTo>
                    <a:pt x="9" y="202"/>
                  </a:lnTo>
                  <a:lnTo>
                    <a:pt x="13" y="189"/>
                  </a:lnTo>
                  <a:lnTo>
                    <a:pt x="17" y="177"/>
                  </a:lnTo>
                  <a:lnTo>
                    <a:pt x="22" y="164"/>
                  </a:lnTo>
                  <a:lnTo>
                    <a:pt x="27" y="153"/>
                  </a:lnTo>
                  <a:lnTo>
                    <a:pt x="30" y="147"/>
                  </a:lnTo>
                  <a:lnTo>
                    <a:pt x="33" y="141"/>
                  </a:lnTo>
                  <a:lnTo>
                    <a:pt x="40" y="130"/>
                  </a:lnTo>
                  <a:lnTo>
                    <a:pt x="46" y="119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0" y="89"/>
                  </a:lnTo>
                  <a:lnTo>
                    <a:pt x="79" y="80"/>
                  </a:lnTo>
                  <a:lnTo>
                    <a:pt x="88" y="71"/>
                  </a:lnTo>
                  <a:lnTo>
                    <a:pt x="98" y="63"/>
                  </a:lnTo>
                  <a:lnTo>
                    <a:pt x="108" y="55"/>
                  </a:lnTo>
                  <a:lnTo>
                    <a:pt x="118" y="47"/>
                  </a:lnTo>
                  <a:lnTo>
                    <a:pt x="129" y="40"/>
                  </a:lnTo>
                  <a:lnTo>
                    <a:pt x="140" y="34"/>
                  </a:lnTo>
                  <a:lnTo>
                    <a:pt x="152" y="28"/>
                  </a:lnTo>
                  <a:lnTo>
                    <a:pt x="164" y="23"/>
                  </a:lnTo>
                  <a:lnTo>
                    <a:pt x="176" y="18"/>
                  </a:lnTo>
                  <a:lnTo>
                    <a:pt x="188" y="14"/>
                  </a:lnTo>
                  <a:lnTo>
                    <a:pt x="201" y="10"/>
                  </a:lnTo>
                  <a:lnTo>
                    <a:pt x="214" y="7"/>
                  </a:lnTo>
                  <a:lnTo>
                    <a:pt x="220" y="6"/>
                  </a:lnTo>
                  <a:lnTo>
                    <a:pt x="227" y="5"/>
                  </a:lnTo>
                  <a:lnTo>
                    <a:pt x="240" y="3"/>
                  </a:lnTo>
                  <a:lnTo>
                    <a:pt x="254" y="2"/>
                  </a:lnTo>
                  <a:lnTo>
                    <a:pt x="269" y="2"/>
                  </a:lnTo>
                  <a:lnTo>
                    <a:pt x="282" y="2"/>
                  </a:lnTo>
                  <a:lnTo>
                    <a:pt x="296" y="3"/>
                  </a:lnTo>
                  <a:lnTo>
                    <a:pt x="309" y="5"/>
                  </a:lnTo>
                  <a:lnTo>
                    <a:pt x="322" y="7"/>
                  </a:lnTo>
                  <a:lnTo>
                    <a:pt x="335" y="10"/>
                  </a:lnTo>
                  <a:lnTo>
                    <a:pt x="348" y="14"/>
                  </a:lnTo>
                  <a:lnTo>
                    <a:pt x="360" y="18"/>
                  </a:lnTo>
                  <a:lnTo>
                    <a:pt x="372" y="23"/>
                  </a:lnTo>
                  <a:lnTo>
                    <a:pt x="384" y="28"/>
                  </a:lnTo>
                  <a:lnTo>
                    <a:pt x="390" y="31"/>
                  </a:lnTo>
                  <a:lnTo>
                    <a:pt x="396" y="34"/>
                  </a:lnTo>
                  <a:lnTo>
                    <a:pt x="407" y="40"/>
                  </a:lnTo>
                  <a:lnTo>
                    <a:pt x="418" y="47"/>
                  </a:lnTo>
                  <a:lnTo>
                    <a:pt x="428" y="55"/>
                  </a:lnTo>
                  <a:lnTo>
                    <a:pt x="438" y="63"/>
                  </a:lnTo>
                  <a:lnTo>
                    <a:pt x="448" y="71"/>
                  </a:lnTo>
                  <a:lnTo>
                    <a:pt x="457" y="80"/>
                  </a:lnTo>
                  <a:lnTo>
                    <a:pt x="466" y="89"/>
                  </a:lnTo>
                  <a:lnTo>
                    <a:pt x="474" y="99"/>
                  </a:lnTo>
                  <a:lnTo>
                    <a:pt x="482" y="109"/>
                  </a:lnTo>
                  <a:lnTo>
                    <a:pt x="490" y="119"/>
                  </a:lnTo>
                  <a:lnTo>
                    <a:pt x="497" y="130"/>
                  </a:lnTo>
                  <a:lnTo>
                    <a:pt x="503" y="141"/>
                  </a:lnTo>
                  <a:lnTo>
                    <a:pt x="509" y="153"/>
                  </a:lnTo>
                  <a:lnTo>
                    <a:pt x="514" y="164"/>
                  </a:lnTo>
                  <a:lnTo>
                    <a:pt x="519" y="177"/>
                  </a:lnTo>
                  <a:lnTo>
                    <a:pt x="523" y="189"/>
                  </a:lnTo>
                  <a:lnTo>
                    <a:pt x="527" y="202"/>
                  </a:lnTo>
                  <a:lnTo>
                    <a:pt x="530" y="215"/>
                  </a:lnTo>
                  <a:lnTo>
                    <a:pt x="531" y="221"/>
                  </a:lnTo>
                  <a:lnTo>
                    <a:pt x="532" y="228"/>
                  </a:lnTo>
                  <a:lnTo>
                    <a:pt x="534" y="241"/>
                  </a:lnTo>
                  <a:lnTo>
                    <a:pt x="535" y="255"/>
                  </a:lnTo>
                  <a:lnTo>
                    <a:pt x="535" y="268"/>
                  </a:lnTo>
                  <a:lnTo>
                    <a:pt x="535" y="283"/>
                  </a:lnTo>
                  <a:lnTo>
                    <a:pt x="534" y="296"/>
                  </a:lnTo>
                  <a:lnTo>
                    <a:pt x="532" y="310"/>
                  </a:lnTo>
                  <a:lnTo>
                    <a:pt x="530" y="323"/>
                  </a:lnTo>
                  <a:lnTo>
                    <a:pt x="527" y="336"/>
                  </a:lnTo>
                  <a:lnTo>
                    <a:pt x="523" y="349"/>
                  </a:lnTo>
                  <a:lnTo>
                    <a:pt x="519" y="361"/>
                  </a:lnTo>
                  <a:lnTo>
                    <a:pt x="514" y="373"/>
                  </a:lnTo>
                  <a:lnTo>
                    <a:pt x="509" y="385"/>
                  </a:lnTo>
                  <a:lnTo>
                    <a:pt x="506" y="391"/>
                  </a:lnTo>
                  <a:lnTo>
                    <a:pt x="503" y="396"/>
                  </a:lnTo>
                  <a:lnTo>
                    <a:pt x="497" y="407"/>
                  </a:lnTo>
                  <a:lnTo>
                    <a:pt x="490" y="418"/>
                  </a:lnTo>
                  <a:lnTo>
                    <a:pt x="482" y="429"/>
                  </a:lnTo>
                  <a:lnTo>
                    <a:pt x="474" y="439"/>
                  </a:lnTo>
                  <a:lnTo>
                    <a:pt x="466" y="448"/>
                  </a:lnTo>
                  <a:lnTo>
                    <a:pt x="457" y="458"/>
                  </a:lnTo>
                  <a:lnTo>
                    <a:pt x="448" y="467"/>
                  </a:lnTo>
                  <a:lnTo>
                    <a:pt x="438" y="475"/>
                  </a:lnTo>
                  <a:lnTo>
                    <a:pt x="428" y="483"/>
                  </a:lnTo>
                  <a:lnTo>
                    <a:pt x="418" y="490"/>
                  </a:lnTo>
                  <a:lnTo>
                    <a:pt x="407" y="497"/>
                  </a:lnTo>
                  <a:lnTo>
                    <a:pt x="396" y="504"/>
                  </a:lnTo>
                  <a:lnTo>
                    <a:pt x="384" y="510"/>
                  </a:lnTo>
                  <a:lnTo>
                    <a:pt x="372" y="515"/>
                  </a:lnTo>
                  <a:lnTo>
                    <a:pt x="360" y="520"/>
                  </a:lnTo>
                  <a:lnTo>
                    <a:pt x="348" y="524"/>
                  </a:lnTo>
                  <a:lnTo>
                    <a:pt x="335" y="527"/>
                  </a:lnTo>
                  <a:lnTo>
                    <a:pt x="322" y="530"/>
                  </a:lnTo>
                  <a:lnTo>
                    <a:pt x="316" y="532"/>
                  </a:lnTo>
                  <a:lnTo>
                    <a:pt x="309" y="533"/>
                  </a:lnTo>
                  <a:lnTo>
                    <a:pt x="296" y="534"/>
                  </a:lnTo>
                  <a:lnTo>
                    <a:pt x="282" y="535"/>
                  </a:lnTo>
                  <a:lnTo>
                    <a:pt x="269" y="536"/>
                  </a:lnTo>
                  <a:lnTo>
                    <a:pt x="254" y="535"/>
                  </a:lnTo>
                  <a:lnTo>
                    <a:pt x="240" y="534"/>
                  </a:lnTo>
                  <a:lnTo>
                    <a:pt x="227" y="533"/>
                  </a:lnTo>
                  <a:lnTo>
                    <a:pt x="214" y="530"/>
                  </a:lnTo>
                  <a:lnTo>
                    <a:pt x="201" y="527"/>
                  </a:lnTo>
                  <a:lnTo>
                    <a:pt x="188" y="524"/>
                  </a:lnTo>
                  <a:lnTo>
                    <a:pt x="176" y="520"/>
                  </a:lnTo>
                  <a:lnTo>
                    <a:pt x="164" y="515"/>
                  </a:lnTo>
                  <a:lnTo>
                    <a:pt x="152" y="510"/>
                  </a:lnTo>
                  <a:lnTo>
                    <a:pt x="146" y="507"/>
                  </a:lnTo>
                  <a:lnTo>
                    <a:pt x="140" y="504"/>
                  </a:lnTo>
                  <a:lnTo>
                    <a:pt x="129" y="497"/>
                  </a:lnTo>
                  <a:lnTo>
                    <a:pt x="118" y="490"/>
                  </a:lnTo>
                  <a:lnTo>
                    <a:pt x="108" y="483"/>
                  </a:lnTo>
                  <a:lnTo>
                    <a:pt x="98" y="475"/>
                  </a:lnTo>
                  <a:lnTo>
                    <a:pt x="88" y="467"/>
                  </a:lnTo>
                  <a:lnTo>
                    <a:pt x="79" y="458"/>
                  </a:lnTo>
                  <a:lnTo>
                    <a:pt x="70" y="448"/>
                  </a:lnTo>
                  <a:lnTo>
                    <a:pt x="62" y="439"/>
                  </a:lnTo>
                  <a:lnTo>
                    <a:pt x="54" y="429"/>
                  </a:lnTo>
                  <a:lnTo>
                    <a:pt x="46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7" y="385"/>
                  </a:lnTo>
                  <a:lnTo>
                    <a:pt x="22" y="373"/>
                  </a:lnTo>
                  <a:lnTo>
                    <a:pt x="17" y="361"/>
                  </a:lnTo>
                  <a:lnTo>
                    <a:pt x="13" y="349"/>
                  </a:lnTo>
                  <a:lnTo>
                    <a:pt x="9" y="336"/>
                  </a:lnTo>
                  <a:lnTo>
                    <a:pt x="6" y="323"/>
                  </a:lnTo>
                  <a:lnTo>
                    <a:pt x="5" y="316"/>
                  </a:lnTo>
                  <a:lnTo>
                    <a:pt x="4" y="310"/>
                  </a:lnTo>
                  <a:lnTo>
                    <a:pt x="2" y="296"/>
                  </a:lnTo>
                  <a:lnTo>
                    <a:pt x="1" y="283"/>
                  </a:lnTo>
                  <a:lnTo>
                    <a:pt x="1" y="2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5" name="Freeform 330"/>
            <p:cNvSpPr>
              <a:spLocks noEditPoints="1"/>
            </p:cNvSpPr>
            <p:nvPr/>
          </p:nvSpPr>
          <p:spPr bwMode="auto">
            <a:xfrm>
              <a:off x="2627" y="2115"/>
              <a:ext cx="474" cy="474"/>
            </a:xfrm>
            <a:custGeom>
              <a:avLst/>
              <a:gdLst>
                <a:gd name="T0" fmla="*/ 4 w 534"/>
                <a:gd name="T1" fmla="*/ 149 h 534"/>
                <a:gd name="T2" fmla="*/ 18 w 534"/>
                <a:gd name="T3" fmla="*/ 106 h 534"/>
                <a:gd name="T4" fmla="*/ 37 w 534"/>
                <a:gd name="T5" fmla="*/ 75 h 534"/>
                <a:gd name="T6" fmla="*/ 67 w 534"/>
                <a:gd name="T7" fmla="*/ 43 h 534"/>
                <a:gd name="T8" fmla="*/ 106 w 534"/>
                <a:gd name="T9" fmla="*/ 18 h 534"/>
                <a:gd name="T10" fmla="*/ 149 w 534"/>
                <a:gd name="T11" fmla="*/ 4 h 534"/>
                <a:gd name="T12" fmla="*/ 187 w 534"/>
                <a:gd name="T13" fmla="*/ 0 h 534"/>
                <a:gd name="T14" fmla="*/ 233 w 534"/>
                <a:gd name="T15" fmla="*/ 5 h 534"/>
                <a:gd name="T16" fmla="*/ 272 w 534"/>
                <a:gd name="T17" fmla="*/ 20 h 534"/>
                <a:gd name="T18" fmla="*/ 305 w 534"/>
                <a:gd name="T19" fmla="*/ 43 h 534"/>
                <a:gd name="T20" fmla="*/ 336 w 534"/>
                <a:gd name="T21" fmla="*/ 75 h 534"/>
                <a:gd name="T22" fmla="*/ 359 w 534"/>
                <a:gd name="T23" fmla="*/ 114 h 534"/>
                <a:gd name="T24" fmla="*/ 370 w 534"/>
                <a:gd name="T25" fmla="*/ 153 h 534"/>
                <a:gd name="T26" fmla="*/ 374 w 534"/>
                <a:gd name="T27" fmla="*/ 196 h 534"/>
                <a:gd name="T28" fmla="*/ 365 w 534"/>
                <a:gd name="T29" fmla="*/ 242 h 534"/>
                <a:gd name="T30" fmla="*/ 352 w 534"/>
                <a:gd name="T31" fmla="*/ 276 h 534"/>
                <a:gd name="T32" fmla="*/ 326 w 534"/>
                <a:gd name="T33" fmla="*/ 312 h 534"/>
                <a:gd name="T34" fmla="*/ 291 w 534"/>
                <a:gd name="T35" fmla="*/ 341 h 534"/>
                <a:gd name="T36" fmla="*/ 251 w 534"/>
                <a:gd name="T37" fmla="*/ 362 h 534"/>
                <a:gd name="T38" fmla="*/ 215 w 534"/>
                <a:gd name="T39" fmla="*/ 371 h 534"/>
                <a:gd name="T40" fmla="*/ 167 w 534"/>
                <a:gd name="T41" fmla="*/ 372 h 534"/>
                <a:gd name="T42" fmla="*/ 122 w 534"/>
                <a:gd name="T43" fmla="*/ 362 h 534"/>
                <a:gd name="T44" fmla="*/ 90 w 534"/>
                <a:gd name="T45" fmla="*/ 346 h 534"/>
                <a:gd name="T46" fmla="*/ 54 w 534"/>
                <a:gd name="T47" fmla="*/ 319 h 534"/>
                <a:gd name="T48" fmla="*/ 28 w 534"/>
                <a:gd name="T49" fmla="*/ 283 h 534"/>
                <a:gd name="T50" fmla="*/ 9 w 534"/>
                <a:gd name="T51" fmla="*/ 242 h 534"/>
                <a:gd name="T52" fmla="*/ 1 w 534"/>
                <a:gd name="T53" fmla="*/ 206 h 534"/>
                <a:gd name="T54" fmla="*/ 3 w 534"/>
                <a:gd name="T55" fmla="*/ 167 h 534"/>
                <a:gd name="T56" fmla="*/ 12 w 534"/>
                <a:gd name="T57" fmla="*/ 122 h 534"/>
                <a:gd name="T58" fmla="*/ 33 w 534"/>
                <a:gd name="T59" fmla="*/ 83 h 534"/>
                <a:gd name="T60" fmla="*/ 61 w 534"/>
                <a:gd name="T61" fmla="*/ 49 h 534"/>
                <a:gd name="T62" fmla="*/ 98 w 534"/>
                <a:gd name="T63" fmla="*/ 23 h 534"/>
                <a:gd name="T64" fmla="*/ 140 w 534"/>
                <a:gd name="T65" fmla="*/ 6 h 534"/>
                <a:gd name="T66" fmla="*/ 187 w 534"/>
                <a:gd name="T67" fmla="*/ 1 h 534"/>
                <a:gd name="T68" fmla="*/ 233 w 534"/>
                <a:gd name="T69" fmla="*/ 6 h 534"/>
                <a:gd name="T70" fmla="*/ 276 w 534"/>
                <a:gd name="T71" fmla="*/ 23 h 534"/>
                <a:gd name="T72" fmla="*/ 312 w 534"/>
                <a:gd name="T73" fmla="*/ 49 h 534"/>
                <a:gd name="T74" fmla="*/ 340 w 534"/>
                <a:gd name="T75" fmla="*/ 83 h 534"/>
                <a:gd name="T76" fmla="*/ 361 w 534"/>
                <a:gd name="T77" fmla="*/ 122 h 534"/>
                <a:gd name="T78" fmla="*/ 371 w 534"/>
                <a:gd name="T79" fmla="*/ 167 h 534"/>
                <a:gd name="T80" fmla="*/ 370 w 534"/>
                <a:gd name="T81" fmla="*/ 215 h 534"/>
                <a:gd name="T82" fmla="*/ 358 w 534"/>
                <a:gd name="T83" fmla="*/ 258 h 534"/>
                <a:gd name="T84" fmla="*/ 336 w 534"/>
                <a:gd name="T85" fmla="*/ 298 h 534"/>
                <a:gd name="T86" fmla="*/ 305 w 534"/>
                <a:gd name="T87" fmla="*/ 330 h 534"/>
                <a:gd name="T88" fmla="*/ 267 w 534"/>
                <a:gd name="T89" fmla="*/ 354 h 534"/>
                <a:gd name="T90" fmla="*/ 225 w 534"/>
                <a:gd name="T91" fmla="*/ 368 h 534"/>
                <a:gd name="T92" fmla="*/ 178 w 534"/>
                <a:gd name="T93" fmla="*/ 372 h 534"/>
                <a:gd name="T94" fmla="*/ 131 w 534"/>
                <a:gd name="T95" fmla="*/ 364 h 534"/>
                <a:gd name="T96" fmla="*/ 91 w 534"/>
                <a:gd name="T97" fmla="*/ 345 h 534"/>
                <a:gd name="T98" fmla="*/ 55 w 534"/>
                <a:gd name="T99" fmla="*/ 319 h 534"/>
                <a:gd name="T100" fmla="*/ 28 w 534"/>
                <a:gd name="T101" fmla="*/ 283 h 534"/>
                <a:gd name="T102" fmla="*/ 10 w 534"/>
                <a:gd name="T103" fmla="*/ 242 h 534"/>
                <a:gd name="T104" fmla="*/ 2 w 534"/>
                <a:gd name="T105" fmla="*/ 196 h 5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4"/>
                <a:gd name="T160" fmla="*/ 0 h 534"/>
                <a:gd name="T161" fmla="*/ 534 w 534"/>
                <a:gd name="T162" fmla="*/ 534 h 5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4" h="534">
                  <a:moveTo>
                    <a:pt x="0" y="266"/>
                  </a:moveTo>
                  <a:lnTo>
                    <a:pt x="0" y="253"/>
                  </a:lnTo>
                  <a:lnTo>
                    <a:pt x="1" y="239"/>
                  </a:lnTo>
                  <a:lnTo>
                    <a:pt x="3" y="226"/>
                  </a:lnTo>
                  <a:lnTo>
                    <a:pt x="5" y="213"/>
                  </a:lnTo>
                  <a:lnTo>
                    <a:pt x="8" y="200"/>
                  </a:lnTo>
                  <a:lnTo>
                    <a:pt x="12" y="187"/>
                  </a:lnTo>
                  <a:lnTo>
                    <a:pt x="16" y="175"/>
                  </a:lnTo>
                  <a:lnTo>
                    <a:pt x="21" y="162"/>
                  </a:lnTo>
                  <a:lnTo>
                    <a:pt x="26" y="151"/>
                  </a:lnTo>
                  <a:lnTo>
                    <a:pt x="29" y="145"/>
                  </a:lnTo>
                  <a:lnTo>
                    <a:pt x="32" y="139"/>
                  </a:lnTo>
                  <a:lnTo>
                    <a:pt x="39" y="128"/>
                  </a:lnTo>
                  <a:lnTo>
                    <a:pt x="45" y="117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7" y="45"/>
                  </a:lnTo>
                  <a:lnTo>
                    <a:pt x="128" y="38"/>
                  </a:lnTo>
                  <a:lnTo>
                    <a:pt x="139" y="32"/>
                  </a:lnTo>
                  <a:lnTo>
                    <a:pt x="151" y="26"/>
                  </a:lnTo>
                  <a:lnTo>
                    <a:pt x="163" y="21"/>
                  </a:lnTo>
                  <a:lnTo>
                    <a:pt x="175" y="16"/>
                  </a:lnTo>
                  <a:lnTo>
                    <a:pt x="187" y="12"/>
                  </a:lnTo>
                  <a:lnTo>
                    <a:pt x="200" y="8"/>
                  </a:lnTo>
                  <a:lnTo>
                    <a:pt x="213" y="5"/>
                  </a:lnTo>
                  <a:lnTo>
                    <a:pt x="219" y="4"/>
                  </a:lnTo>
                  <a:lnTo>
                    <a:pt x="226" y="3"/>
                  </a:lnTo>
                  <a:lnTo>
                    <a:pt x="239" y="1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1" y="0"/>
                  </a:lnTo>
                  <a:lnTo>
                    <a:pt x="295" y="1"/>
                  </a:lnTo>
                  <a:lnTo>
                    <a:pt x="308" y="3"/>
                  </a:lnTo>
                  <a:lnTo>
                    <a:pt x="321" y="5"/>
                  </a:lnTo>
                  <a:lnTo>
                    <a:pt x="334" y="8"/>
                  </a:lnTo>
                  <a:lnTo>
                    <a:pt x="347" y="12"/>
                  </a:lnTo>
                  <a:lnTo>
                    <a:pt x="359" y="16"/>
                  </a:lnTo>
                  <a:lnTo>
                    <a:pt x="371" y="21"/>
                  </a:lnTo>
                  <a:lnTo>
                    <a:pt x="383" y="26"/>
                  </a:lnTo>
                  <a:lnTo>
                    <a:pt x="389" y="29"/>
                  </a:lnTo>
                  <a:lnTo>
                    <a:pt x="395" y="32"/>
                  </a:lnTo>
                  <a:lnTo>
                    <a:pt x="406" y="38"/>
                  </a:lnTo>
                  <a:lnTo>
                    <a:pt x="417" y="45"/>
                  </a:lnTo>
                  <a:lnTo>
                    <a:pt x="427" y="53"/>
                  </a:lnTo>
                  <a:lnTo>
                    <a:pt x="437" y="61"/>
                  </a:lnTo>
                  <a:lnTo>
                    <a:pt x="447" y="69"/>
                  </a:lnTo>
                  <a:lnTo>
                    <a:pt x="456" y="78"/>
                  </a:lnTo>
                  <a:lnTo>
                    <a:pt x="465" y="87"/>
                  </a:lnTo>
                  <a:lnTo>
                    <a:pt x="473" y="97"/>
                  </a:lnTo>
                  <a:lnTo>
                    <a:pt x="481" y="107"/>
                  </a:lnTo>
                  <a:lnTo>
                    <a:pt x="489" y="117"/>
                  </a:lnTo>
                  <a:lnTo>
                    <a:pt x="496" y="128"/>
                  </a:lnTo>
                  <a:lnTo>
                    <a:pt x="502" y="139"/>
                  </a:lnTo>
                  <a:lnTo>
                    <a:pt x="508" y="151"/>
                  </a:lnTo>
                  <a:lnTo>
                    <a:pt x="513" y="162"/>
                  </a:lnTo>
                  <a:lnTo>
                    <a:pt x="518" y="175"/>
                  </a:lnTo>
                  <a:lnTo>
                    <a:pt x="522" y="187"/>
                  </a:lnTo>
                  <a:lnTo>
                    <a:pt x="526" y="200"/>
                  </a:lnTo>
                  <a:lnTo>
                    <a:pt x="529" y="213"/>
                  </a:lnTo>
                  <a:lnTo>
                    <a:pt x="530" y="219"/>
                  </a:lnTo>
                  <a:lnTo>
                    <a:pt x="531" y="226"/>
                  </a:lnTo>
                  <a:lnTo>
                    <a:pt x="533" y="239"/>
                  </a:lnTo>
                  <a:lnTo>
                    <a:pt x="534" y="253"/>
                  </a:lnTo>
                  <a:lnTo>
                    <a:pt x="534" y="266"/>
                  </a:lnTo>
                  <a:lnTo>
                    <a:pt x="534" y="281"/>
                  </a:lnTo>
                  <a:lnTo>
                    <a:pt x="533" y="294"/>
                  </a:lnTo>
                  <a:lnTo>
                    <a:pt x="531" y="308"/>
                  </a:lnTo>
                  <a:lnTo>
                    <a:pt x="529" y="321"/>
                  </a:lnTo>
                  <a:lnTo>
                    <a:pt x="526" y="334"/>
                  </a:lnTo>
                  <a:lnTo>
                    <a:pt x="522" y="347"/>
                  </a:lnTo>
                  <a:lnTo>
                    <a:pt x="518" y="359"/>
                  </a:lnTo>
                  <a:lnTo>
                    <a:pt x="513" y="371"/>
                  </a:lnTo>
                  <a:lnTo>
                    <a:pt x="508" y="383"/>
                  </a:lnTo>
                  <a:lnTo>
                    <a:pt x="505" y="389"/>
                  </a:lnTo>
                  <a:lnTo>
                    <a:pt x="502" y="394"/>
                  </a:lnTo>
                  <a:lnTo>
                    <a:pt x="496" y="405"/>
                  </a:lnTo>
                  <a:lnTo>
                    <a:pt x="489" y="416"/>
                  </a:lnTo>
                  <a:lnTo>
                    <a:pt x="481" y="427"/>
                  </a:lnTo>
                  <a:lnTo>
                    <a:pt x="473" y="437"/>
                  </a:lnTo>
                  <a:lnTo>
                    <a:pt x="465" y="446"/>
                  </a:lnTo>
                  <a:lnTo>
                    <a:pt x="456" y="456"/>
                  </a:lnTo>
                  <a:lnTo>
                    <a:pt x="447" y="465"/>
                  </a:lnTo>
                  <a:lnTo>
                    <a:pt x="437" y="473"/>
                  </a:lnTo>
                  <a:lnTo>
                    <a:pt x="427" y="481"/>
                  </a:lnTo>
                  <a:lnTo>
                    <a:pt x="417" y="488"/>
                  </a:lnTo>
                  <a:lnTo>
                    <a:pt x="406" y="495"/>
                  </a:lnTo>
                  <a:lnTo>
                    <a:pt x="395" y="502"/>
                  </a:lnTo>
                  <a:lnTo>
                    <a:pt x="383" y="508"/>
                  </a:lnTo>
                  <a:lnTo>
                    <a:pt x="371" y="513"/>
                  </a:lnTo>
                  <a:lnTo>
                    <a:pt x="359" y="518"/>
                  </a:lnTo>
                  <a:lnTo>
                    <a:pt x="347" y="522"/>
                  </a:lnTo>
                  <a:lnTo>
                    <a:pt x="334" y="525"/>
                  </a:lnTo>
                  <a:lnTo>
                    <a:pt x="321" y="528"/>
                  </a:lnTo>
                  <a:lnTo>
                    <a:pt x="315" y="530"/>
                  </a:lnTo>
                  <a:lnTo>
                    <a:pt x="308" y="531"/>
                  </a:lnTo>
                  <a:lnTo>
                    <a:pt x="295" y="532"/>
                  </a:lnTo>
                  <a:lnTo>
                    <a:pt x="281" y="533"/>
                  </a:lnTo>
                  <a:lnTo>
                    <a:pt x="268" y="534"/>
                  </a:lnTo>
                  <a:lnTo>
                    <a:pt x="253" y="533"/>
                  </a:lnTo>
                  <a:lnTo>
                    <a:pt x="239" y="532"/>
                  </a:lnTo>
                  <a:lnTo>
                    <a:pt x="226" y="531"/>
                  </a:lnTo>
                  <a:lnTo>
                    <a:pt x="213" y="528"/>
                  </a:lnTo>
                  <a:lnTo>
                    <a:pt x="200" y="525"/>
                  </a:lnTo>
                  <a:lnTo>
                    <a:pt x="187" y="522"/>
                  </a:lnTo>
                  <a:lnTo>
                    <a:pt x="175" y="518"/>
                  </a:lnTo>
                  <a:lnTo>
                    <a:pt x="163" y="513"/>
                  </a:lnTo>
                  <a:lnTo>
                    <a:pt x="151" y="508"/>
                  </a:lnTo>
                  <a:lnTo>
                    <a:pt x="145" y="505"/>
                  </a:lnTo>
                  <a:lnTo>
                    <a:pt x="139" y="502"/>
                  </a:lnTo>
                  <a:lnTo>
                    <a:pt x="128" y="495"/>
                  </a:lnTo>
                  <a:lnTo>
                    <a:pt x="117" y="488"/>
                  </a:lnTo>
                  <a:lnTo>
                    <a:pt x="107" y="481"/>
                  </a:lnTo>
                  <a:lnTo>
                    <a:pt x="97" y="473"/>
                  </a:lnTo>
                  <a:lnTo>
                    <a:pt x="87" y="465"/>
                  </a:lnTo>
                  <a:lnTo>
                    <a:pt x="78" y="456"/>
                  </a:lnTo>
                  <a:lnTo>
                    <a:pt x="69" y="446"/>
                  </a:lnTo>
                  <a:lnTo>
                    <a:pt x="61" y="437"/>
                  </a:lnTo>
                  <a:lnTo>
                    <a:pt x="53" y="427"/>
                  </a:lnTo>
                  <a:lnTo>
                    <a:pt x="45" y="416"/>
                  </a:lnTo>
                  <a:lnTo>
                    <a:pt x="39" y="405"/>
                  </a:lnTo>
                  <a:lnTo>
                    <a:pt x="32" y="394"/>
                  </a:lnTo>
                  <a:lnTo>
                    <a:pt x="26" y="383"/>
                  </a:lnTo>
                  <a:lnTo>
                    <a:pt x="21" y="371"/>
                  </a:lnTo>
                  <a:lnTo>
                    <a:pt x="16" y="359"/>
                  </a:lnTo>
                  <a:lnTo>
                    <a:pt x="12" y="347"/>
                  </a:lnTo>
                  <a:lnTo>
                    <a:pt x="8" y="334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1" y="294"/>
                  </a:lnTo>
                  <a:lnTo>
                    <a:pt x="0" y="281"/>
                  </a:lnTo>
                  <a:lnTo>
                    <a:pt x="0" y="266"/>
                  </a:lnTo>
                  <a:close/>
                  <a:moveTo>
                    <a:pt x="1" y="266"/>
                  </a:moveTo>
                  <a:lnTo>
                    <a:pt x="2" y="253"/>
                  </a:lnTo>
                  <a:lnTo>
                    <a:pt x="3" y="239"/>
                  </a:lnTo>
                  <a:lnTo>
                    <a:pt x="4" y="226"/>
                  </a:lnTo>
                  <a:lnTo>
                    <a:pt x="7" y="213"/>
                  </a:lnTo>
                  <a:lnTo>
                    <a:pt x="10" y="200"/>
                  </a:lnTo>
                  <a:lnTo>
                    <a:pt x="13" y="187"/>
                  </a:lnTo>
                  <a:lnTo>
                    <a:pt x="17" y="175"/>
                  </a:lnTo>
                  <a:lnTo>
                    <a:pt x="22" y="163"/>
                  </a:lnTo>
                  <a:lnTo>
                    <a:pt x="28" y="151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8"/>
                  </a:lnTo>
                  <a:lnTo>
                    <a:pt x="54" y="108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2"/>
                  </a:lnTo>
                  <a:lnTo>
                    <a:pt x="108" y="54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0" y="33"/>
                  </a:lnTo>
                  <a:lnTo>
                    <a:pt x="152" y="27"/>
                  </a:lnTo>
                  <a:lnTo>
                    <a:pt x="163" y="22"/>
                  </a:lnTo>
                  <a:lnTo>
                    <a:pt x="175" y="17"/>
                  </a:lnTo>
                  <a:lnTo>
                    <a:pt x="188" y="13"/>
                  </a:lnTo>
                  <a:lnTo>
                    <a:pt x="200" y="9"/>
                  </a:lnTo>
                  <a:lnTo>
                    <a:pt x="213" y="6"/>
                  </a:lnTo>
                  <a:lnTo>
                    <a:pt x="226" y="4"/>
                  </a:lnTo>
                  <a:lnTo>
                    <a:pt x="239" y="2"/>
                  </a:lnTo>
                  <a:lnTo>
                    <a:pt x="253" y="1"/>
                  </a:lnTo>
                  <a:lnTo>
                    <a:pt x="268" y="1"/>
                  </a:lnTo>
                  <a:lnTo>
                    <a:pt x="281" y="1"/>
                  </a:lnTo>
                  <a:lnTo>
                    <a:pt x="295" y="2"/>
                  </a:lnTo>
                  <a:lnTo>
                    <a:pt x="308" y="4"/>
                  </a:lnTo>
                  <a:lnTo>
                    <a:pt x="321" y="6"/>
                  </a:lnTo>
                  <a:lnTo>
                    <a:pt x="334" y="9"/>
                  </a:lnTo>
                  <a:lnTo>
                    <a:pt x="346" y="13"/>
                  </a:lnTo>
                  <a:lnTo>
                    <a:pt x="359" y="17"/>
                  </a:lnTo>
                  <a:lnTo>
                    <a:pt x="371" y="22"/>
                  </a:lnTo>
                  <a:lnTo>
                    <a:pt x="382" y="27"/>
                  </a:lnTo>
                  <a:lnTo>
                    <a:pt x="394" y="33"/>
                  </a:lnTo>
                  <a:lnTo>
                    <a:pt x="405" y="39"/>
                  </a:lnTo>
                  <a:lnTo>
                    <a:pt x="416" y="46"/>
                  </a:lnTo>
                  <a:lnTo>
                    <a:pt x="426" y="54"/>
                  </a:lnTo>
                  <a:lnTo>
                    <a:pt x="436" y="62"/>
                  </a:lnTo>
                  <a:lnTo>
                    <a:pt x="446" y="70"/>
                  </a:lnTo>
                  <a:lnTo>
                    <a:pt x="455" y="79"/>
                  </a:lnTo>
                  <a:lnTo>
                    <a:pt x="464" y="88"/>
                  </a:lnTo>
                  <a:lnTo>
                    <a:pt x="472" y="98"/>
                  </a:lnTo>
                  <a:lnTo>
                    <a:pt x="480" y="108"/>
                  </a:lnTo>
                  <a:lnTo>
                    <a:pt x="487" y="118"/>
                  </a:lnTo>
                  <a:lnTo>
                    <a:pt x="494" y="129"/>
                  </a:lnTo>
                  <a:lnTo>
                    <a:pt x="501" y="140"/>
                  </a:lnTo>
                  <a:lnTo>
                    <a:pt x="507" y="151"/>
                  </a:lnTo>
                  <a:lnTo>
                    <a:pt x="512" y="163"/>
                  </a:lnTo>
                  <a:lnTo>
                    <a:pt x="517" y="175"/>
                  </a:lnTo>
                  <a:lnTo>
                    <a:pt x="521" y="187"/>
                  </a:lnTo>
                  <a:lnTo>
                    <a:pt x="524" y="200"/>
                  </a:lnTo>
                  <a:lnTo>
                    <a:pt x="527" y="213"/>
                  </a:lnTo>
                  <a:lnTo>
                    <a:pt x="530" y="226"/>
                  </a:lnTo>
                  <a:lnTo>
                    <a:pt x="531" y="239"/>
                  </a:lnTo>
                  <a:lnTo>
                    <a:pt x="532" y="253"/>
                  </a:lnTo>
                  <a:lnTo>
                    <a:pt x="533" y="266"/>
                  </a:lnTo>
                  <a:lnTo>
                    <a:pt x="532" y="281"/>
                  </a:lnTo>
                  <a:lnTo>
                    <a:pt x="531" y="294"/>
                  </a:lnTo>
                  <a:lnTo>
                    <a:pt x="530" y="308"/>
                  </a:lnTo>
                  <a:lnTo>
                    <a:pt x="527" y="321"/>
                  </a:lnTo>
                  <a:lnTo>
                    <a:pt x="524" y="333"/>
                  </a:lnTo>
                  <a:lnTo>
                    <a:pt x="521" y="346"/>
                  </a:lnTo>
                  <a:lnTo>
                    <a:pt x="517" y="358"/>
                  </a:lnTo>
                  <a:lnTo>
                    <a:pt x="512" y="370"/>
                  </a:lnTo>
                  <a:lnTo>
                    <a:pt x="507" y="382"/>
                  </a:lnTo>
                  <a:lnTo>
                    <a:pt x="501" y="394"/>
                  </a:lnTo>
                  <a:lnTo>
                    <a:pt x="494" y="405"/>
                  </a:lnTo>
                  <a:lnTo>
                    <a:pt x="487" y="415"/>
                  </a:lnTo>
                  <a:lnTo>
                    <a:pt x="480" y="426"/>
                  </a:lnTo>
                  <a:lnTo>
                    <a:pt x="472" y="436"/>
                  </a:lnTo>
                  <a:lnTo>
                    <a:pt x="464" y="446"/>
                  </a:lnTo>
                  <a:lnTo>
                    <a:pt x="455" y="455"/>
                  </a:lnTo>
                  <a:lnTo>
                    <a:pt x="446" y="464"/>
                  </a:lnTo>
                  <a:lnTo>
                    <a:pt x="436" y="472"/>
                  </a:lnTo>
                  <a:lnTo>
                    <a:pt x="426" y="480"/>
                  </a:lnTo>
                  <a:lnTo>
                    <a:pt x="416" y="487"/>
                  </a:lnTo>
                  <a:lnTo>
                    <a:pt x="405" y="494"/>
                  </a:lnTo>
                  <a:lnTo>
                    <a:pt x="394" y="500"/>
                  </a:lnTo>
                  <a:lnTo>
                    <a:pt x="382" y="506"/>
                  </a:lnTo>
                  <a:lnTo>
                    <a:pt x="371" y="512"/>
                  </a:lnTo>
                  <a:lnTo>
                    <a:pt x="359" y="516"/>
                  </a:lnTo>
                  <a:lnTo>
                    <a:pt x="346" y="520"/>
                  </a:lnTo>
                  <a:lnTo>
                    <a:pt x="334" y="524"/>
                  </a:lnTo>
                  <a:lnTo>
                    <a:pt x="321" y="527"/>
                  </a:lnTo>
                  <a:lnTo>
                    <a:pt x="308" y="529"/>
                  </a:lnTo>
                  <a:lnTo>
                    <a:pt x="295" y="531"/>
                  </a:lnTo>
                  <a:lnTo>
                    <a:pt x="281" y="532"/>
                  </a:lnTo>
                  <a:lnTo>
                    <a:pt x="268" y="532"/>
                  </a:lnTo>
                  <a:lnTo>
                    <a:pt x="253" y="532"/>
                  </a:lnTo>
                  <a:lnTo>
                    <a:pt x="239" y="531"/>
                  </a:lnTo>
                  <a:lnTo>
                    <a:pt x="226" y="529"/>
                  </a:lnTo>
                  <a:lnTo>
                    <a:pt x="213" y="527"/>
                  </a:lnTo>
                  <a:lnTo>
                    <a:pt x="200" y="524"/>
                  </a:lnTo>
                  <a:lnTo>
                    <a:pt x="188" y="520"/>
                  </a:lnTo>
                  <a:lnTo>
                    <a:pt x="175" y="516"/>
                  </a:lnTo>
                  <a:lnTo>
                    <a:pt x="163" y="512"/>
                  </a:lnTo>
                  <a:lnTo>
                    <a:pt x="152" y="506"/>
                  </a:lnTo>
                  <a:lnTo>
                    <a:pt x="140" y="500"/>
                  </a:lnTo>
                  <a:lnTo>
                    <a:pt x="129" y="494"/>
                  </a:lnTo>
                  <a:lnTo>
                    <a:pt x="118" y="487"/>
                  </a:lnTo>
                  <a:lnTo>
                    <a:pt x="108" y="480"/>
                  </a:lnTo>
                  <a:lnTo>
                    <a:pt x="98" y="472"/>
                  </a:lnTo>
                  <a:lnTo>
                    <a:pt x="88" y="464"/>
                  </a:lnTo>
                  <a:lnTo>
                    <a:pt x="79" y="455"/>
                  </a:lnTo>
                  <a:lnTo>
                    <a:pt x="70" y="446"/>
                  </a:lnTo>
                  <a:lnTo>
                    <a:pt x="62" y="436"/>
                  </a:lnTo>
                  <a:lnTo>
                    <a:pt x="54" y="426"/>
                  </a:lnTo>
                  <a:lnTo>
                    <a:pt x="47" y="415"/>
                  </a:lnTo>
                  <a:lnTo>
                    <a:pt x="40" y="405"/>
                  </a:lnTo>
                  <a:lnTo>
                    <a:pt x="33" y="394"/>
                  </a:lnTo>
                  <a:lnTo>
                    <a:pt x="28" y="382"/>
                  </a:lnTo>
                  <a:lnTo>
                    <a:pt x="22" y="370"/>
                  </a:lnTo>
                  <a:lnTo>
                    <a:pt x="17" y="358"/>
                  </a:lnTo>
                  <a:lnTo>
                    <a:pt x="13" y="346"/>
                  </a:lnTo>
                  <a:lnTo>
                    <a:pt x="10" y="333"/>
                  </a:lnTo>
                  <a:lnTo>
                    <a:pt x="7" y="321"/>
                  </a:lnTo>
                  <a:lnTo>
                    <a:pt x="4" y="308"/>
                  </a:lnTo>
                  <a:lnTo>
                    <a:pt x="3" y="294"/>
                  </a:lnTo>
                  <a:lnTo>
                    <a:pt x="2" y="281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6" name="Freeform 331"/>
            <p:cNvSpPr>
              <a:spLocks noEditPoints="1"/>
            </p:cNvSpPr>
            <p:nvPr/>
          </p:nvSpPr>
          <p:spPr bwMode="auto">
            <a:xfrm>
              <a:off x="2628" y="2116"/>
              <a:ext cx="472" cy="471"/>
            </a:xfrm>
            <a:custGeom>
              <a:avLst/>
              <a:gdLst>
                <a:gd name="T0" fmla="*/ 4 w 532"/>
                <a:gd name="T1" fmla="*/ 148 h 531"/>
                <a:gd name="T2" fmla="*/ 19 w 532"/>
                <a:gd name="T3" fmla="*/ 105 h 531"/>
                <a:gd name="T4" fmla="*/ 43 w 532"/>
                <a:gd name="T5" fmla="*/ 67 h 531"/>
                <a:gd name="T6" fmla="*/ 75 w 532"/>
                <a:gd name="T7" fmla="*/ 37 h 531"/>
                <a:gd name="T8" fmla="*/ 114 w 532"/>
                <a:gd name="T9" fmla="*/ 15 h 531"/>
                <a:gd name="T10" fmla="*/ 157 w 532"/>
                <a:gd name="T11" fmla="*/ 3 h 531"/>
                <a:gd name="T12" fmla="*/ 206 w 532"/>
                <a:gd name="T13" fmla="*/ 1 h 531"/>
                <a:gd name="T14" fmla="*/ 250 w 532"/>
                <a:gd name="T15" fmla="*/ 11 h 531"/>
                <a:gd name="T16" fmla="*/ 289 w 532"/>
                <a:gd name="T17" fmla="*/ 31 h 531"/>
                <a:gd name="T18" fmla="*/ 324 w 532"/>
                <a:gd name="T19" fmla="*/ 60 h 531"/>
                <a:gd name="T20" fmla="*/ 350 w 532"/>
                <a:gd name="T21" fmla="*/ 97 h 531"/>
                <a:gd name="T22" fmla="*/ 366 w 532"/>
                <a:gd name="T23" fmla="*/ 139 h 531"/>
                <a:gd name="T24" fmla="*/ 372 w 532"/>
                <a:gd name="T25" fmla="*/ 184 h 531"/>
                <a:gd name="T26" fmla="*/ 366 w 532"/>
                <a:gd name="T27" fmla="*/ 232 h 531"/>
                <a:gd name="T28" fmla="*/ 350 w 532"/>
                <a:gd name="T29" fmla="*/ 275 h 531"/>
                <a:gd name="T30" fmla="*/ 324 w 532"/>
                <a:gd name="T31" fmla="*/ 310 h 531"/>
                <a:gd name="T32" fmla="*/ 289 w 532"/>
                <a:gd name="T33" fmla="*/ 339 h 531"/>
                <a:gd name="T34" fmla="*/ 250 w 532"/>
                <a:gd name="T35" fmla="*/ 359 h 531"/>
                <a:gd name="T36" fmla="*/ 206 w 532"/>
                <a:gd name="T37" fmla="*/ 370 h 531"/>
                <a:gd name="T38" fmla="*/ 157 w 532"/>
                <a:gd name="T39" fmla="*/ 368 h 531"/>
                <a:gd name="T40" fmla="*/ 114 w 532"/>
                <a:gd name="T41" fmla="*/ 357 h 531"/>
                <a:gd name="T42" fmla="*/ 75 w 532"/>
                <a:gd name="T43" fmla="*/ 334 h 531"/>
                <a:gd name="T44" fmla="*/ 43 w 532"/>
                <a:gd name="T45" fmla="*/ 303 h 531"/>
                <a:gd name="T46" fmla="*/ 19 w 532"/>
                <a:gd name="T47" fmla="*/ 266 h 531"/>
                <a:gd name="T48" fmla="*/ 4 w 532"/>
                <a:gd name="T49" fmla="*/ 224 h 531"/>
                <a:gd name="T50" fmla="*/ 2 w 532"/>
                <a:gd name="T51" fmla="*/ 184 h 531"/>
                <a:gd name="T52" fmla="*/ 7 w 532"/>
                <a:gd name="T53" fmla="*/ 139 h 531"/>
                <a:gd name="T54" fmla="*/ 24 w 532"/>
                <a:gd name="T55" fmla="*/ 98 h 531"/>
                <a:gd name="T56" fmla="*/ 49 w 532"/>
                <a:gd name="T57" fmla="*/ 61 h 531"/>
                <a:gd name="T58" fmla="*/ 83 w 532"/>
                <a:gd name="T59" fmla="*/ 33 h 531"/>
                <a:gd name="T60" fmla="*/ 114 w 532"/>
                <a:gd name="T61" fmla="*/ 16 h 531"/>
                <a:gd name="T62" fmla="*/ 153 w 532"/>
                <a:gd name="T63" fmla="*/ 4 h 531"/>
                <a:gd name="T64" fmla="*/ 195 w 532"/>
                <a:gd name="T65" fmla="*/ 2 h 531"/>
                <a:gd name="T66" fmla="*/ 240 w 532"/>
                <a:gd name="T67" fmla="*/ 10 h 531"/>
                <a:gd name="T68" fmla="*/ 282 w 532"/>
                <a:gd name="T69" fmla="*/ 27 h 531"/>
                <a:gd name="T70" fmla="*/ 317 w 532"/>
                <a:gd name="T71" fmla="*/ 55 h 531"/>
                <a:gd name="T72" fmla="*/ 342 w 532"/>
                <a:gd name="T73" fmla="*/ 86 h 531"/>
                <a:gd name="T74" fmla="*/ 359 w 532"/>
                <a:gd name="T75" fmla="*/ 122 h 531"/>
                <a:gd name="T76" fmla="*/ 368 w 532"/>
                <a:gd name="T77" fmla="*/ 157 h 531"/>
                <a:gd name="T78" fmla="*/ 369 w 532"/>
                <a:gd name="T79" fmla="*/ 205 h 531"/>
                <a:gd name="T80" fmla="*/ 359 w 532"/>
                <a:gd name="T81" fmla="*/ 249 h 531"/>
                <a:gd name="T82" fmla="*/ 339 w 532"/>
                <a:gd name="T83" fmla="*/ 289 h 531"/>
                <a:gd name="T84" fmla="*/ 311 w 532"/>
                <a:gd name="T85" fmla="*/ 322 h 531"/>
                <a:gd name="T86" fmla="*/ 282 w 532"/>
                <a:gd name="T87" fmla="*/ 343 h 531"/>
                <a:gd name="T88" fmla="*/ 240 w 532"/>
                <a:gd name="T89" fmla="*/ 361 h 531"/>
                <a:gd name="T90" fmla="*/ 206 w 532"/>
                <a:gd name="T91" fmla="*/ 369 h 531"/>
                <a:gd name="T92" fmla="*/ 157 w 532"/>
                <a:gd name="T93" fmla="*/ 367 h 531"/>
                <a:gd name="T94" fmla="*/ 114 w 532"/>
                <a:gd name="T95" fmla="*/ 355 h 531"/>
                <a:gd name="T96" fmla="*/ 75 w 532"/>
                <a:gd name="T97" fmla="*/ 334 h 531"/>
                <a:gd name="T98" fmla="*/ 43 w 532"/>
                <a:gd name="T99" fmla="*/ 302 h 531"/>
                <a:gd name="T100" fmla="*/ 24 w 532"/>
                <a:gd name="T101" fmla="*/ 274 h 531"/>
                <a:gd name="T102" fmla="*/ 7 w 532"/>
                <a:gd name="T103" fmla="*/ 232 h 531"/>
                <a:gd name="T104" fmla="*/ 2 w 532"/>
                <a:gd name="T105" fmla="*/ 195 h 5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531"/>
                <a:gd name="T161" fmla="*/ 532 w 532"/>
                <a:gd name="T162" fmla="*/ 531 h 5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531">
                  <a:moveTo>
                    <a:pt x="0" y="265"/>
                  </a:moveTo>
                  <a:lnTo>
                    <a:pt x="1" y="252"/>
                  </a:lnTo>
                  <a:lnTo>
                    <a:pt x="2" y="238"/>
                  </a:lnTo>
                  <a:lnTo>
                    <a:pt x="3" y="225"/>
                  </a:lnTo>
                  <a:lnTo>
                    <a:pt x="6" y="212"/>
                  </a:lnTo>
                  <a:lnTo>
                    <a:pt x="9" y="199"/>
                  </a:lnTo>
                  <a:lnTo>
                    <a:pt x="12" y="186"/>
                  </a:lnTo>
                  <a:lnTo>
                    <a:pt x="16" y="174"/>
                  </a:lnTo>
                  <a:lnTo>
                    <a:pt x="21" y="162"/>
                  </a:lnTo>
                  <a:lnTo>
                    <a:pt x="27" y="150"/>
                  </a:lnTo>
                  <a:lnTo>
                    <a:pt x="32" y="139"/>
                  </a:lnTo>
                  <a:lnTo>
                    <a:pt x="39" y="128"/>
                  </a:lnTo>
                  <a:lnTo>
                    <a:pt x="46" y="117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7" y="45"/>
                  </a:lnTo>
                  <a:lnTo>
                    <a:pt x="128" y="38"/>
                  </a:lnTo>
                  <a:lnTo>
                    <a:pt x="139" y="32"/>
                  </a:lnTo>
                  <a:lnTo>
                    <a:pt x="151" y="26"/>
                  </a:lnTo>
                  <a:lnTo>
                    <a:pt x="162" y="21"/>
                  </a:lnTo>
                  <a:lnTo>
                    <a:pt x="174" y="16"/>
                  </a:lnTo>
                  <a:lnTo>
                    <a:pt x="187" y="12"/>
                  </a:lnTo>
                  <a:lnTo>
                    <a:pt x="199" y="8"/>
                  </a:lnTo>
                  <a:lnTo>
                    <a:pt x="212" y="5"/>
                  </a:lnTo>
                  <a:lnTo>
                    <a:pt x="225" y="3"/>
                  </a:lnTo>
                  <a:lnTo>
                    <a:pt x="238" y="1"/>
                  </a:lnTo>
                  <a:lnTo>
                    <a:pt x="252" y="0"/>
                  </a:lnTo>
                  <a:lnTo>
                    <a:pt x="267" y="0"/>
                  </a:lnTo>
                  <a:lnTo>
                    <a:pt x="280" y="0"/>
                  </a:lnTo>
                  <a:lnTo>
                    <a:pt x="294" y="1"/>
                  </a:lnTo>
                  <a:lnTo>
                    <a:pt x="307" y="3"/>
                  </a:lnTo>
                  <a:lnTo>
                    <a:pt x="320" y="5"/>
                  </a:lnTo>
                  <a:lnTo>
                    <a:pt x="333" y="8"/>
                  </a:lnTo>
                  <a:lnTo>
                    <a:pt x="345" y="12"/>
                  </a:lnTo>
                  <a:lnTo>
                    <a:pt x="358" y="16"/>
                  </a:lnTo>
                  <a:lnTo>
                    <a:pt x="370" y="21"/>
                  </a:lnTo>
                  <a:lnTo>
                    <a:pt x="381" y="26"/>
                  </a:lnTo>
                  <a:lnTo>
                    <a:pt x="393" y="32"/>
                  </a:lnTo>
                  <a:lnTo>
                    <a:pt x="404" y="38"/>
                  </a:lnTo>
                  <a:lnTo>
                    <a:pt x="415" y="45"/>
                  </a:lnTo>
                  <a:lnTo>
                    <a:pt x="425" y="53"/>
                  </a:lnTo>
                  <a:lnTo>
                    <a:pt x="435" y="61"/>
                  </a:lnTo>
                  <a:lnTo>
                    <a:pt x="445" y="69"/>
                  </a:lnTo>
                  <a:lnTo>
                    <a:pt x="454" y="78"/>
                  </a:lnTo>
                  <a:lnTo>
                    <a:pt x="463" y="87"/>
                  </a:lnTo>
                  <a:lnTo>
                    <a:pt x="471" y="97"/>
                  </a:lnTo>
                  <a:lnTo>
                    <a:pt x="479" y="107"/>
                  </a:lnTo>
                  <a:lnTo>
                    <a:pt x="486" y="117"/>
                  </a:lnTo>
                  <a:lnTo>
                    <a:pt x="493" y="128"/>
                  </a:lnTo>
                  <a:lnTo>
                    <a:pt x="500" y="139"/>
                  </a:lnTo>
                  <a:lnTo>
                    <a:pt x="506" y="150"/>
                  </a:lnTo>
                  <a:lnTo>
                    <a:pt x="511" y="162"/>
                  </a:lnTo>
                  <a:lnTo>
                    <a:pt x="516" y="174"/>
                  </a:lnTo>
                  <a:lnTo>
                    <a:pt x="520" y="186"/>
                  </a:lnTo>
                  <a:lnTo>
                    <a:pt x="523" y="199"/>
                  </a:lnTo>
                  <a:lnTo>
                    <a:pt x="526" y="212"/>
                  </a:lnTo>
                  <a:lnTo>
                    <a:pt x="529" y="225"/>
                  </a:lnTo>
                  <a:lnTo>
                    <a:pt x="530" y="238"/>
                  </a:lnTo>
                  <a:lnTo>
                    <a:pt x="531" y="252"/>
                  </a:lnTo>
                  <a:lnTo>
                    <a:pt x="532" y="265"/>
                  </a:lnTo>
                  <a:lnTo>
                    <a:pt x="531" y="280"/>
                  </a:lnTo>
                  <a:lnTo>
                    <a:pt x="530" y="293"/>
                  </a:lnTo>
                  <a:lnTo>
                    <a:pt x="529" y="307"/>
                  </a:lnTo>
                  <a:lnTo>
                    <a:pt x="526" y="320"/>
                  </a:lnTo>
                  <a:lnTo>
                    <a:pt x="523" y="332"/>
                  </a:lnTo>
                  <a:lnTo>
                    <a:pt x="520" y="345"/>
                  </a:lnTo>
                  <a:lnTo>
                    <a:pt x="516" y="357"/>
                  </a:lnTo>
                  <a:lnTo>
                    <a:pt x="511" y="369"/>
                  </a:lnTo>
                  <a:lnTo>
                    <a:pt x="506" y="381"/>
                  </a:lnTo>
                  <a:lnTo>
                    <a:pt x="500" y="393"/>
                  </a:lnTo>
                  <a:lnTo>
                    <a:pt x="493" y="404"/>
                  </a:lnTo>
                  <a:lnTo>
                    <a:pt x="486" y="414"/>
                  </a:lnTo>
                  <a:lnTo>
                    <a:pt x="479" y="425"/>
                  </a:lnTo>
                  <a:lnTo>
                    <a:pt x="471" y="435"/>
                  </a:lnTo>
                  <a:lnTo>
                    <a:pt x="463" y="445"/>
                  </a:lnTo>
                  <a:lnTo>
                    <a:pt x="454" y="454"/>
                  </a:lnTo>
                  <a:lnTo>
                    <a:pt x="445" y="463"/>
                  </a:lnTo>
                  <a:lnTo>
                    <a:pt x="435" y="471"/>
                  </a:lnTo>
                  <a:lnTo>
                    <a:pt x="425" y="479"/>
                  </a:lnTo>
                  <a:lnTo>
                    <a:pt x="415" y="486"/>
                  </a:lnTo>
                  <a:lnTo>
                    <a:pt x="404" y="493"/>
                  </a:lnTo>
                  <a:lnTo>
                    <a:pt x="393" y="499"/>
                  </a:lnTo>
                  <a:lnTo>
                    <a:pt x="381" y="505"/>
                  </a:lnTo>
                  <a:lnTo>
                    <a:pt x="370" y="511"/>
                  </a:lnTo>
                  <a:lnTo>
                    <a:pt x="358" y="515"/>
                  </a:lnTo>
                  <a:lnTo>
                    <a:pt x="345" y="519"/>
                  </a:lnTo>
                  <a:lnTo>
                    <a:pt x="333" y="523"/>
                  </a:lnTo>
                  <a:lnTo>
                    <a:pt x="320" y="526"/>
                  </a:lnTo>
                  <a:lnTo>
                    <a:pt x="307" y="528"/>
                  </a:lnTo>
                  <a:lnTo>
                    <a:pt x="294" y="530"/>
                  </a:lnTo>
                  <a:lnTo>
                    <a:pt x="280" y="531"/>
                  </a:lnTo>
                  <a:lnTo>
                    <a:pt x="267" y="531"/>
                  </a:lnTo>
                  <a:lnTo>
                    <a:pt x="252" y="531"/>
                  </a:lnTo>
                  <a:lnTo>
                    <a:pt x="238" y="530"/>
                  </a:lnTo>
                  <a:lnTo>
                    <a:pt x="225" y="528"/>
                  </a:lnTo>
                  <a:lnTo>
                    <a:pt x="212" y="526"/>
                  </a:lnTo>
                  <a:lnTo>
                    <a:pt x="199" y="523"/>
                  </a:lnTo>
                  <a:lnTo>
                    <a:pt x="187" y="519"/>
                  </a:lnTo>
                  <a:lnTo>
                    <a:pt x="174" y="515"/>
                  </a:lnTo>
                  <a:lnTo>
                    <a:pt x="162" y="511"/>
                  </a:lnTo>
                  <a:lnTo>
                    <a:pt x="151" y="505"/>
                  </a:lnTo>
                  <a:lnTo>
                    <a:pt x="139" y="499"/>
                  </a:lnTo>
                  <a:lnTo>
                    <a:pt x="128" y="493"/>
                  </a:lnTo>
                  <a:lnTo>
                    <a:pt x="117" y="486"/>
                  </a:lnTo>
                  <a:lnTo>
                    <a:pt x="107" y="479"/>
                  </a:lnTo>
                  <a:lnTo>
                    <a:pt x="97" y="471"/>
                  </a:lnTo>
                  <a:lnTo>
                    <a:pt x="87" y="463"/>
                  </a:lnTo>
                  <a:lnTo>
                    <a:pt x="78" y="454"/>
                  </a:lnTo>
                  <a:lnTo>
                    <a:pt x="69" y="445"/>
                  </a:lnTo>
                  <a:lnTo>
                    <a:pt x="61" y="435"/>
                  </a:lnTo>
                  <a:lnTo>
                    <a:pt x="53" y="425"/>
                  </a:lnTo>
                  <a:lnTo>
                    <a:pt x="46" y="414"/>
                  </a:lnTo>
                  <a:lnTo>
                    <a:pt x="39" y="404"/>
                  </a:lnTo>
                  <a:lnTo>
                    <a:pt x="32" y="393"/>
                  </a:lnTo>
                  <a:lnTo>
                    <a:pt x="27" y="381"/>
                  </a:lnTo>
                  <a:lnTo>
                    <a:pt x="21" y="369"/>
                  </a:lnTo>
                  <a:lnTo>
                    <a:pt x="16" y="357"/>
                  </a:lnTo>
                  <a:lnTo>
                    <a:pt x="12" y="345"/>
                  </a:lnTo>
                  <a:lnTo>
                    <a:pt x="9" y="332"/>
                  </a:lnTo>
                  <a:lnTo>
                    <a:pt x="6" y="320"/>
                  </a:lnTo>
                  <a:lnTo>
                    <a:pt x="3" y="307"/>
                  </a:lnTo>
                  <a:lnTo>
                    <a:pt x="2" y="293"/>
                  </a:lnTo>
                  <a:lnTo>
                    <a:pt x="1" y="280"/>
                  </a:lnTo>
                  <a:lnTo>
                    <a:pt x="0" y="265"/>
                  </a:lnTo>
                  <a:close/>
                  <a:moveTo>
                    <a:pt x="2" y="265"/>
                  </a:moveTo>
                  <a:lnTo>
                    <a:pt x="2" y="252"/>
                  </a:lnTo>
                  <a:lnTo>
                    <a:pt x="3" y="238"/>
                  </a:lnTo>
                  <a:lnTo>
                    <a:pt x="5" y="225"/>
                  </a:lnTo>
                  <a:lnTo>
                    <a:pt x="7" y="212"/>
                  </a:lnTo>
                  <a:lnTo>
                    <a:pt x="10" y="199"/>
                  </a:lnTo>
                  <a:lnTo>
                    <a:pt x="14" y="187"/>
                  </a:lnTo>
                  <a:lnTo>
                    <a:pt x="18" y="175"/>
                  </a:lnTo>
                  <a:lnTo>
                    <a:pt x="23" y="163"/>
                  </a:lnTo>
                  <a:lnTo>
                    <a:pt x="28" y="151"/>
                  </a:lnTo>
                  <a:lnTo>
                    <a:pt x="34" y="140"/>
                  </a:lnTo>
                  <a:lnTo>
                    <a:pt x="40" y="128"/>
                  </a:lnTo>
                  <a:lnTo>
                    <a:pt x="47" y="118"/>
                  </a:lnTo>
                  <a:lnTo>
                    <a:pt x="54" y="107"/>
                  </a:lnTo>
                  <a:lnTo>
                    <a:pt x="62" y="97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2"/>
                  </a:lnTo>
                  <a:lnTo>
                    <a:pt x="108" y="54"/>
                  </a:lnTo>
                  <a:lnTo>
                    <a:pt x="118" y="47"/>
                  </a:lnTo>
                  <a:lnTo>
                    <a:pt x="123" y="43"/>
                  </a:lnTo>
                  <a:lnTo>
                    <a:pt x="129" y="40"/>
                  </a:lnTo>
                  <a:lnTo>
                    <a:pt x="140" y="33"/>
                  </a:lnTo>
                  <a:lnTo>
                    <a:pt x="151" y="27"/>
                  </a:lnTo>
                  <a:lnTo>
                    <a:pt x="163" y="22"/>
                  </a:lnTo>
                  <a:lnTo>
                    <a:pt x="175" y="17"/>
                  </a:lnTo>
                  <a:lnTo>
                    <a:pt x="187" y="13"/>
                  </a:lnTo>
                  <a:lnTo>
                    <a:pt x="200" y="10"/>
                  </a:lnTo>
                  <a:lnTo>
                    <a:pt x="212" y="7"/>
                  </a:lnTo>
                  <a:lnTo>
                    <a:pt x="219" y="6"/>
                  </a:lnTo>
                  <a:lnTo>
                    <a:pt x="225" y="5"/>
                  </a:lnTo>
                  <a:lnTo>
                    <a:pt x="239" y="3"/>
                  </a:lnTo>
                  <a:lnTo>
                    <a:pt x="252" y="2"/>
                  </a:lnTo>
                  <a:lnTo>
                    <a:pt x="267" y="1"/>
                  </a:lnTo>
                  <a:lnTo>
                    <a:pt x="280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20" y="7"/>
                  </a:lnTo>
                  <a:lnTo>
                    <a:pt x="332" y="10"/>
                  </a:lnTo>
                  <a:lnTo>
                    <a:pt x="345" y="13"/>
                  </a:lnTo>
                  <a:lnTo>
                    <a:pt x="357" y="17"/>
                  </a:lnTo>
                  <a:lnTo>
                    <a:pt x="369" y="22"/>
                  </a:lnTo>
                  <a:lnTo>
                    <a:pt x="381" y="27"/>
                  </a:lnTo>
                  <a:lnTo>
                    <a:pt x="392" y="33"/>
                  </a:lnTo>
                  <a:lnTo>
                    <a:pt x="403" y="40"/>
                  </a:lnTo>
                  <a:lnTo>
                    <a:pt x="414" y="47"/>
                  </a:lnTo>
                  <a:lnTo>
                    <a:pt x="424" y="54"/>
                  </a:lnTo>
                  <a:lnTo>
                    <a:pt x="434" y="62"/>
                  </a:lnTo>
                  <a:lnTo>
                    <a:pt x="444" y="70"/>
                  </a:lnTo>
                  <a:lnTo>
                    <a:pt x="453" y="79"/>
                  </a:lnTo>
                  <a:lnTo>
                    <a:pt x="462" y="88"/>
                  </a:lnTo>
                  <a:lnTo>
                    <a:pt x="470" y="97"/>
                  </a:lnTo>
                  <a:lnTo>
                    <a:pt x="478" y="107"/>
                  </a:lnTo>
                  <a:lnTo>
                    <a:pt x="485" y="118"/>
                  </a:lnTo>
                  <a:lnTo>
                    <a:pt x="489" y="123"/>
                  </a:lnTo>
                  <a:lnTo>
                    <a:pt x="492" y="128"/>
                  </a:lnTo>
                  <a:lnTo>
                    <a:pt x="498" y="140"/>
                  </a:lnTo>
                  <a:lnTo>
                    <a:pt x="504" y="151"/>
                  </a:lnTo>
                  <a:lnTo>
                    <a:pt x="510" y="163"/>
                  </a:lnTo>
                  <a:lnTo>
                    <a:pt x="514" y="175"/>
                  </a:lnTo>
                  <a:lnTo>
                    <a:pt x="518" y="187"/>
                  </a:lnTo>
                  <a:lnTo>
                    <a:pt x="522" y="199"/>
                  </a:lnTo>
                  <a:lnTo>
                    <a:pt x="525" y="212"/>
                  </a:lnTo>
                  <a:lnTo>
                    <a:pt x="526" y="219"/>
                  </a:lnTo>
                  <a:lnTo>
                    <a:pt x="527" y="225"/>
                  </a:lnTo>
                  <a:lnTo>
                    <a:pt x="529" y="238"/>
                  </a:lnTo>
                  <a:lnTo>
                    <a:pt x="530" y="252"/>
                  </a:lnTo>
                  <a:lnTo>
                    <a:pt x="530" y="265"/>
                  </a:lnTo>
                  <a:lnTo>
                    <a:pt x="530" y="280"/>
                  </a:lnTo>
                  <a:lnTo>
                    <a:pt x="529" y="293"/>
                  </a:lnTo>
                  <a:lnTo>
                    <a:pt x="527" y="306"/>
                  </a:lnTo>
                  <a:lnTo>
                    <a:pt x="525" y="319"/>
                  </a:lnTo>
                  <a:lnTo>
                    <a:pt x="522" y="332"/>
                  </a:lnTo>
                  <a:lnTo>
                    <a:pt x="518" y="345"/>
                  </a:lnTo>
                  <a:lnTo>
                    <a:pt x="514" y="357"/>
                  </a:lnTo>
                  <a:lnTo>
                    <a:pt x="510" y="369"/>
                  </a:lnTo>
                  <a:lnTo>
                    <a:pt x="504" y="381"/>
                  </a:lnTo>
                  <a:lnTo>
                    <a:pt x="498" y="392"/>
                  </a:lnTo>
                  <a:lnTo>
                    <a:pt x="492" y="403"/>
                  </a:lnTo>
                  <a:lnTo>
                    <a:pt x="485" y="414"/>
                  </a:lnTo>
                  <a:lnTo>
                    <a:pt x="478" y="424"/>
                  </a:lnTo>
                  <a:lnTo>
                    <a:pt x="470" y="434"/>
                  </a:lnTo>
                  <a:lnTo>
                    <a:pt x="462" y="444"/>
                  </a:lnTo>
                  <a:lnTo>
                    <a:pt x="453" y="453"/>
                  </a:lnTo>
                  <a:lnTo>
                    <a:pt x="444" y="461"/>
                  </a:lnTo>
                  <a:lnTo>
                    <a:pt x="434" y="470"/>
                  </a:lnTo>
                  <a:lnTo>
                    <a:pt x="424" y="478"/>
                  </a:lnTo>
                  <a:lnTo>
                    <a:pt x="414" y="485"/>
                  </a:lnTo>
                  <a:lnTo>
                    <a:pt x="409" y="488"/>
                  </a:lnTo>
                  <a:lnTo>
                    <a:pt x="403" y="492"/>
                  </a:lnTo>
                  <a:lnTo>
                    <a:pt x="392" y="498"/>
                  </a:lnTo>
                  <a:lnTo>
                    <a:pt x="381" y="504"/>
                  </a:lnTo>
                  <a:lnTo>
                    <a:pt x="369" y="509"/>
                  </a:lnTo>
                  <a:lnTo>
                    <a:pt x="357" y="514"/>
                  </a:lnTo>
                  <a:lnTo>
                    <a:pt x="345" y="518"/>
                  </a:lnTo>
                  <a:lnTo>
                    <a:pt x="332" y="522"/>
                  </a:lnTo>
                  <a:lnTo>
                    <a:pt x="320" y="525"/>
                  </a:lnTo>
                  <a:lnTo>
                    <a:pt x="313" y="526"/>
                  </a:lnTo>
                  <a:lnTo>
                    <a:pt x="307" y="527"/>
                  </a:lnTo>
                  <a:lnTo>
                    <a:pt x="294" y="529"/>
                  </a:lnTo>
                  <a:lnTo>
                    <a:pt x="280" y="530"/>
                  </a:lnTo>
                  <a:lnTo>
                    <a:pt x="267" y="530"/>
                  </a:lnTo>
                  <a:lnTo>
                    <a:pt x="252" y="530"/>
                  </a:lnTo>
                  <a:lnTo>
                    <a:pt x="239" y="529"/>
                  </a:lnTo>
                  <a:lnTo>
                    <a:pt x="225" y="527"/>
                  </a:lnTo>
                  <a:lnTo>
                    <a:pt x="212" y="525"/>
                  </a:lnTo>
                  <a:lnTo>
                    <a:pt x="200" y="522"/>
                  </a:lnTo>
                  <a:lnTo>
                    <a:pt x="187" y="518"/>
                  </a:lnTo>
                  <a:lnTo>
                    <a:pt x="175" y="514"/>
                  </a:lnTo>
                  <a:lnTo>
                    <a:pt x="163" y="509"/>
                  </a:lnTo>
                  <a:lnTo>
                    <a:pt x="151" y="504"/>
                  </a:lnTo>
                  <a:lnTo>
                    <a:pt x="140" y="498"/>
                  </a:lnTo>
                  <a:lnTo>
                    <a:pt x="129" y="492"/>
                  </a:lnTo>
                  <a:lnTo>
                    <a:pt x="118" y="485"/>
                  </a:lnTo>
                  <a:lnTo>
                    <a:pt x="108" y="478"/>
                  </a:lnTo>
                  <a:lnTo>
                    <a:pt x="98" y="470"/>
                  </a:lnTo>
                  <a:lnTo>
                    <a:pt x="88" y="461"/>
                  </a:lnTo>
                  <a:lnTo>
                    <a:pt x="79" y="453"/>
                  </a:lnTo>
                  <a:lnTo>
                    <a:pt x="70" y="444"/>
                  </a:lnTo>
                  <a:lnTo>
                    <a:pt x="62" y="434"/>
                  </a:lnTo>
                  <a:lnTo>
                    <a:pt x="54" y="424"/>
                  </a:lnTo>
                  <a:lnTo>
                    <a:pt x="47" y="414"/>
                  </a:lnTo>
                  <a:lnTo>
                    <a:pt x="43" y="408"/>
                  </a:lnTo>
                  <a:lnTo>
                    <a:pt x="40" y="403"/>
                  </a:lnTo>
                  <a:lnTo>
                    <a:pt x="34" y="392"/>
                  </a:lnTo>
                  <a:lnTo>
                    <a:pt x="28" y="381"/>
                  </a:lnTo>
                  <a:lnTo>
                    <a:pt x="23" y="369"/>
                  </a:lnTo>
                  <a:lnTo>
                    <a:pt x="18" y="357"/>
                  </a:lnTo>
                  <a:lnTo>
                    <a:pt x="14" y="345"/>
                  </a:lnTo>
                  <a:lnTo>
                    <a:pt x="10" y="332"/>
                  </a:lnTo>
                  <a:lnTo>
                    <a:pt x="7" y="319"/>
                  </a:lnTo>
                  <a:lnTo>
                    <a:pt x="6" y="313"/>
                  </a:lnTo>
                  <a:lnTo>
                    <a:pt x="5" y="306"/>
                  </a:lnTo>
                  <a:lnTo>
                    <a:pt x="3" y="293"/>
                  </a:lnTo>
                  <a:lnTo>
                    <a:pt x="2" y="280"/>
                  </a:lnTo>
                  <a:lnTo>
                    <a:pt x="2" y="2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7" name="Freeform 332"/>
            <p:cNvSpPr>
              <a:spLocks noEditPoints="1"/>
            </p:cNvSpPr>
            <p:nvPr/>
          </p:nvSpPr>
          <p:spPr bwMode="auto">
            <a:xfrm>
              <a:off x="2630" y="2117"/>
              <a:ext cx="468" cy="469"/>
            </a:xfrm>
            <a:custGeom>
              <a:avLst/>
              <a:gdLst>
                <a:gd name="T0" fmla="*/ 4 w 528"/>
                <a:gd name="T1" fmla="*/ 147 h 529"/>
                <a:gd name="T2" fmla="*/ 18 w 528"/>
                <a:gd name="T3" fmla="*/ 105 h 529"/>
                <a:gd name="T4" fmla="*/ 42 w 528"/>
                <a:gd name="T5" fmla="*/ 66 h 529"/>
                <a:gd name="T6" fmla="*/ 74 w 528"/>
                <a:gd name="T7" fmla="*/ 37 h 529"/>
                <a:gd name="T8" fmla="*/ 104 w 528"/>
                <a:gd name="T9" fmla="*/ 18 h 529"/>
                <a:gd name="T10" fmla="*/ 146 w 528"/>
                <a:gd name="T11" fmla="*/ 4 h 529"/>
                <a:gd name="T12" fmla="*/ 184 w 528"/>
                <a:gd name="T13" fmla="*/ 0 h 529"/>
                <a:gd name="T14" fmla="*/ 230 w 528"/>
                <a:gd name="T15" fmla="*/ 6 h 529"/>
                <a:gd name="T16" fmla="*/ 272 w 528"/>
                <a:gd name="T17" fmla="*/ 22 h 529"/>
                <a:gd name="T18" fmla="*/ 308 w 528"/>
                <a:gd name="T19" fmla="*/ 48 h 529"/>
                <a:gd name="T20" fmla="*/ 336 w 528"/>
                <a:gd name="T21" fmla="*/ 82 h 529"/>
                <a:gd name="T22" fmla="*/ 354 w 528"/>
                <a:gd name="T23" fmla="*/ 113 h 529"/>
                <a:gd name="T24" fmla="*/ 364 w 528"/>
                <a:gd name="T25" fmla="*/ 152 h 529"/>
                <a:gd name="T26" fmla="*/ 368 w 528"/>
                <a:gd name="T27" fmla="*/ 194 h 529"/>
                <a:gd name="T28" fmla="*/ 359 w 528"/>
                <a:gd name="T29" fmla="*/ 239 h 529"/>
                <a:gd name="T30" fmla="*/ 341 w 528"/>
                <a:gd name="T31" fmla="*/ 280 h 529"/>
                <a:gd name="T32" fmla="*/ 315 w 528"/>
                <a:gd name="T33" fmla="*/ 316 h 529"/>
                <a:gd name="T34" fmla="*/ 284 w 528"/>
                <a:gd name="T35" fmla="*/ 340 h 529"/>
                <a:gd name="T36" fmla="*/ 247 w 528"/>
                <a:gd name="T37" fmla="*/ 357 h 529"/>
                <a:gd name="T38" fmla="*/ 212 w 528"/>
                <a:gd name="T39" fmla="*/ 366 h 529"/>
                <a:gd name="T40" fmla="*/ 165 w 528"/>
                <a:gd name="T41" fmla="*/ 368 h 529"/>
                <a:gd name="T42" fmla="*/ 121 w 528"/>
                <a:gd name="T43" fmla="*/ 357 h 529"/>
                <a:gd name="T44" fmla="*/ 81 w 528"/>
                <a:gd name="T45" fmla="*/ 337 h 529"/>
                <a:gd name="T46" fmla="*/ 47 w 528"/>
                <a:gd name="T47" fmla="*/ 309 h 529"/>
                <a:gd name="T48" fmla="*/ 27 w 528"/>
                <a:gd name="T49" fmla="*/ 280 h 529"/>
                <a:gd name="T50" fmla="*/ 9 w 528"/>
                <a:gd name="T51" fmla="*/ 239 h 529"/>
                <a:gd name="T52" fmla="*/ 1 w 528"/>
                <a:gd name="T53" fmla="*/ 204 h 529"/>
                <a:gd name="T54" fmla="*/ 3 w 528"/>
                <a:gd name="T55" fmla="*/ 165 h 529"/>
                <a:gd name="T56" fmla="*/ 12 w 528"/>
                <a:gd name="T57" fmla="*/ 121 h 529"/>
                <a:gd name="T58" fmla="*/ 32 w 528"/>
                <a:gd name="T59" fmla="*/ 82 h 529"/>
                <a:gd name="T60" fmla="*/ 60 w 528"/>
                <a:gd name="T61" fmla="*/ 49 h 529"/>
                <a:gd name="T62" fmla="*/ 89 w 528"/>
                <a:gd name="T63" fmla="*/ 27 h 529"/>
                <a:gd name="T64" fmla="*/ 129 w 528"/>
                <a:gd name="T65" fmla="*/ 10 h 529"/>
                <a:gd name="T66" fmla="*/ 165 w 528"/>
                <a:gd name="T67" fmla="*/ 3 h 529"/>
                <a:gd name="T68" fmla="*/ 211 w 528"/>
                <a:gd name="T69" fmla="*/ 4 h 529"/>
                <a:gd name="T70" fmla="*/ 255 w 528"/>
                <a:gd name="T71" fmla="*/ 16 h 529"/>
                <a:gd name="T72" fmla="*/ 294 w 528"/>
                <a:gd name="T73" fmla="*/ 38 h 529"/>
                <a:gd name="T74" fmla="*/ 325 w 528"/>
                <a:gd name="T75" fmla="*/ 67 h 529"/>
                <a:gd name="T76" fmla="*/ 345 w 528"/>
                <a:gd name="T77" fmla="*/ 97 h 529"/>
                <a:gd name="T78" fmla="*/ 362 w 528"/>
                <a:gd name="T79" fmla="*/ 138 h 529"/>
                <a:gd name="T80" fmla="*/ 367 w 528"/>
                <a:gd name="T81" fmla="*/ 176 h 529"/>
                <a:gd name="T82" fmla="*/ 363 w 528"/>
                <a:gd name="T83" fmla="*/ 222 h 529"/>
                <a:gd name="T84" fmla="*/ 349 w 528"/>
                <a:gd name="T85" fmla="*/ 264 h 529"/>
                <a:gd name="T86" fmla="*/ 325 w 528"/>
                <a:gd name="T87" fmla="*/ 301 h 529"/>
                <a:gd name="T88" fmla="*/ 294 w 528"/>
                <a:gd name="T89" fmla="*/ 331 h 529"/>
                <a:gd name="T90" fmla="*/ 263 w 528"/>
                <a:gd name="T91" fmla="*/ 350 h 529"/>
                <a:gd name="T92" fmla="*/ 221 w 528"/>
                <a:gd name="T93" fmla="*/ 363 h 529"/>
                <a:gd name="T94" fmla="*/ 184 w 528"/>
                <a:gd name="T95" fmla="*/ 368 h 529"/>
                <a:gd name="T96" fmla="*/ 138 w 528"/>
                <a:gd name="T97" fmla="*/ 362 h 529"/>
                <a:gd name="T98" fmla="*/ 96 w 528"/>
                <a:gd name="T99" fmla="*/ 346 h 529"/>
                <a:gd name="T100" fmla="*/ 60 w 528"/>
                <a:gd name="T101" fmla="*/ 320 h 529"/>
                <a:gd name="T102" fmla="*/ 32 w 528"/>
                <a:gd name="T103" fmla="*/ 287 h 529"/>
                <a:gd name="T104" fmla="*/ 16 w 528"/>
                <a:gd name="T105" fmla="*/ 255 h 529"/>
                <a:gd name="T106" fmla="*/ 4 w 528"/>
                <a:gd name="T107" fmla="*/ 218 h 5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529"/>
                <a:gd name="T164" fmla="*/ 528 w 528"/>
                <a:gd name="T165" fmla="*/ 529 h 5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529">
                  <a:moveTo>
                    <a:pt x="0" y="264"/>
                  </a:moveTo>
                  <a:lnTo>
                    <a:pt x="0" y="251"/>
                  </a:lnTo>
                  <a:lnTo>
                    <a:pt x="1" y="237"/>
                  </a:lnTo>
                  <a:lnTo>
                    <a:pt x="3" y="224"/>
                  </a:lnTo>
                  <a:lnTo>
                    <a:pt x="5" y="211"/>
                  </a:lnTo>
                  <a:lnTo>
                    <a:pt x="8" y="198"/>
                  </a:lnTo>
                  <a:lnTo>
                    <a:pt x="12" y="186"/>
                  </a:lnTo>
                  <a:lnTo>
                    <a:pt x="16" y="174"/>
                  </a:lnTo>
                  <a:lnTo>
                    <a:pt x="21" y="162"/>
                  </a:lnTo>
                  <a:lnTo>
                    <a:pt x="26" y="150"/>
                  </a:lnTo>
                  <a:lnTo>
                    <a:pt x="32" y="139"/>
                  </a:lnTo>
                  <a:lnTo>
                    <a:pt x="38" y="127"/>
                  </a:lnTo>
                  <a:lnTo>
                    <a:pt x="45" y="117"/>
                  </a:lnTo>
                  <a:lnTo>
                    <a:pt x="52" y="106"/>
                  </a:lnTo>
                  <a:lnTo>
                    <a:pt x="60" y="96"/>
                  </a:lnTo>
                  <a:lnTo>
                    <a:pt x="68" y="87"/>
                  </a:lnTo>
                  <a:lnTo>
                    <a:pt x="77" y="78"/>
                  </a:lnTo>
                  <a:lnTo>
                    <a:pt x="86" y="69"/>
                  </a:lnTo>
                  <a:lnTo>
                    <a:pt x="96" y="61"/>
                  </a:lnTo>
                  <a:lnTo>
                    <a:pt x="106" y="53"/>
                  </a:lnTo>
                  <a:lnTo>
                    <a:pt x="116" y="46"/>
                  </a:lnTo>
                  <a:lnTo>
                    <a:pt x="121" y="42"/>
                  </a:lnTo>
                  <a:lnTo>
                    <a:pt x="127" y="39"/>
                  </a:lnTo>
                  <a:lnTo>
                    <a:pt x="138" y="32"/>
                  </a:lnTo>
                  <a:lnTo>
                    <a:pt x="149" y="26"/>
                  </a:lnTo>
                  <a:lnTo>
                    <a:pt x="161" y="21"/>
                  </a:lnTo>
                  <a:lnTo>
                    <a:pt x="173" y="16"/>
                  </a:lnTo>
                  <a:lnTo>
                    <a:pt x="185" y="12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17" y="5"/>
                  </a:lnTo>
                  <a:lnTo>
                    <a:pt x="223" y="4"/>
                  </a:lnTo>
                  <a:lnTo>
                    <a:pt x="237" y="2"/>
                  </a:lnTo>
                  <a:lnTo>
                    <a:pt x="250" y="1"/>
                  </a:lnTo>
                  <a:lnTo>
                    <a:pt x="265" y="0"/>
                  </a:lnTo>
                  <a:lnTo>
                    <a:pt x="278" y="1"/>
                  </a:lnTo>
                  <a:lnTo>
                    <a:pt x="292" y="2"/>
                  </a:lnTo>
                  <a:lnTo>
                    <a:pt x="305" y="4"/>
                  </a:lnTo>
                  <a:lnTo>
                    <a:pt x="318" y="6"/>
                  </a:lnTo>
                  <a:lnTo>
                    <a:pt x="330" y="9"/>
                  </a:lnTo>
                  <a:lnTo>
                    <a:pt x="343" y="12"/>
                  </a:lnTo>
                  <a:lnTo>
                    <a:pt x="355" y="16"/>
                  </a:lnTo>
                  <a:lnTo>
                    <a:pt x="367" y="21"/>
                  </a:lnTo>
                  <a:lnTo>
                    <a:pt x="379" y="26"/>
                  </a:lnTo>
                  <a:lnTo>
                    <a:pt x="390" y="32"/>
                  </a:lnTo>
                  <a:lnTo>
                    <a:pt x="401" y="39"/>
                  </a:lnTo>
                  <a:lnTo>
                    <a:pt x="412" y="46"/>
                  </a:lnTo>
                  <a:lnTo>
                    <a:pt x="422" y="53"/>
                  </a:lnTo>
                  <a:lnTo>
                    <a:pt x="432" y="61"/>
                  </a:lnTo>
                  <a:lnTo>
                    <a:pt x="442" y="69"/>
                  </a:lnTo>
                  <a:lnTo>
                    <a:pt x="451" y="78"/>
                  </a:lnTo>
                  <a:lnTo>
                    <a:pt x="460" y="87"/>
                  </a:lnTo>
                  <a:lnTo>
                    <a:pt x="468" y="96"/>
                  </a:lnTo>
                  <a:lnTo>
                    <a:pt x="476" y="106"/>
                  </a:lnTo>
                  <a:lnTo>
                    <a:pt x="483" y="117"/>
                  </a:lnTo>
                  <a:lnTo>
                    <a:pt x="487" y="122"/>
                  </a:lnTo>
                  <a:lnTo>
                    <a:pt x="490" y="127"/>
                  </a:lnTo>
                  <a:lnTo>
                    <a:pt x="496" y="139"/>
                  </a:lnTo>
                  <a:lnTo>
                    <a:pt x="502" y="150"/>
                  </a:lnTo>
                  <a:lnTo>
                    <a:pt x="508" y="162"/>
                  </a:lnTo>
                  <a:lnTo>
                    <a:pt x="512" y="174"/>
                  </a:lnTo>
                  <a:lnTo>
                    <a:pt x="516" y="186"/>
                  </a:lnTo>
                  <a:lnTo>
                    <a:pt x="520" y="198"/>
                  </a:lnTo>
                  <a:lnTo>
                    <a:pt x="523" y="211"/>
                  </a:lnTo>
                  <a:lnTo>
                    <a:pt x="524" y="218"/>
                  </a:lnTo>
                  <a:lnTo>
                    <a:pt x="525" y="224"/>
                  </a:lnTo>
                  <a:lnTo>
                    <a:pt x="527" y="237"/>
                  </a:lnTo>
                  <a:lnTo>
                    <a:pt x="528" y="251"/>
                  </a:lnTo>
                  <a:lnTo>
                    <a:pt x="528" y="264"/>
                  </a:lnTo>
                  <a:lnTo>
                    <a:pt x="528" y="279"/>
                  </a:lnTo>
                  <a:lnTo>
                    <a:pt x="527" y="292"/>
                  </a:lnTo>
                  <a:lnTo>
                    <a:pt x="525" y="305"/>
                  </a:lnTo>
                  <a:lnTo>
                    <a:pt x="523" y="318"/>
                  </a:lnTo>
                  <a:lnTo>
                    <a:pt x="520" y="331"/>
                  </a:lnTo>
                  <a:lnTo>
                    <a:pt x="516" y="344"/>
                  </a:lnTo>
                  <a:lnTo>
                    <a:pt x="512" y="356"/>
                  </a:lnTo>
                  <a:lnTo>
                    <a:pt x="508" y="368"/>
                  </a:lnTo>
                  <a:lnTo>
                    <a:pt x="502" y="380"/>
                  </a:lnTo>
                  <a:lnTo>
                    <a:pt x="496" y="391"/>
                  </a:lnTo>
                  <a:lnTo>
                    <a:pt x="490" y="402"/>
                  </a:lnTo>
                  <a:lnTo>
                    <a:pt x="483" y="413"/>
                  </a:lnTo>
                  <a:lnTo>
                    <a:pt x="476" y="423"/>
                  </a:lnTo>
                  <a:lnTo>
                    <a:pt x="468" y="433"/>
                  </a:lnTo>
                  <a:lnTo>
                    <a:pt x="460" y="443"/>
                  </a:lnTo>
                  <a:lnTo>
                    <a:pt x="451" y="452"/>
                  </a:lnTo>
                  <a:lnTo>
                    <a:pt x="442" y="460"/>
                  </a:lnTo>
                  <a:lnTo>
                    <a:pt x="432" y="469"/>
                  </a:lnTo>
                  <a:lnTo>
                    <a:pt x="422" y="477"/>
                  </a:lnTo>
                  <a:lnTo>
                    <a:pt x="412" y="484"/>
                  </a:lnTo>
                  <a:lnTo>
                    <a:pt x="407" y="487"/>
                  </a:lnTo>
                  <a:lnTo>
                    <a:pt x="401" y="491"/>
                  </a:lnTo>
                  <a:lnTo>
                    <a:pt x="390" y="497"/>
                  </a:lnTo>
                  <a:lnTo>
                    <a:pt x="379" y="503"/>
                  </a:lnTo>
                  <a:lnTo>
                    <a:pt x="367" y="508"/>
                  </a:lnTo>
                  <a:lnTo>
                    <a:pt x="355" y="513"/>
                  </a:lnTo>
                  <a:lnTo>
                    <a:pt x="343" y="517"/>
                  </a:lnTo>
                  <a:lnTo>
                    <a:pt x="330" y="521"/>
                  </a:lnTo>
                  <a:lnTo>
                    <a:pt x="318" y="524"/>
                  </a:lnTo>
                  <a:lnTo>
                    <a:pt x="311" y="525"/>
                  </a:lnTo>
                  <a:lnTo>
                    <a:pt x="305" y="526"/>
                  </a:lnTo>
                  <a:lnTo>
                    <a:pt x="292" y="528"/>
                  </a:lnTo>
                  <a:lnTo>
                    <a:pt x="278" y="529"/>
                  </a:lnTo>
                  <a:lnTo>
                    <a:pt x="265" y="529"/>
                  </a:lnTo>
                  <a:lnTo>
                    <a:pt x="250" y="529"/>
                  </a:lnTo>
                  <a:lnTo>
                    <a:pt x="237" y="528"/>
                  </a:lnTo>
                  <a:lnTo>
                    <a:pt x="223" y="526"/>
                  </a:lnTo>
                  <a:lnTo>
                    <a:pt x="210" y="524"/>
                  </a:lnTo>
                  <a:lnTo>
                    <a:pt x="198" y="521"/>
                  </a:lnTo>
                  <a:lnTo>
                    <a:pt x="185" y="517"/>
                  </a:lnTo>
                  <a:lnTo>
                    <a:pt x="173" y="513"/>
                  </a:lnTo>
                  <a:lnTo>
                    <a:pt x="161" y="508"/>
                  </a:lnTo>
                  <a:lnTo>
                    <a:pt x="149" y="503"/>
                  </a:lnTo>
                  <a:lnTo>
                    <a:pt x="138" y="497"/>
                  </a:lnTo>
                  <a:lnTo>
                    <a:pt x="127" y="491"/>
                  </a:lnTo>
                  <a:lnTo>
                    <a:pt x="116" y="484"/>
                  </a:lnTo>
                  <a:lnTo>
                    <a:pt x="106" y="477"/>
                  </a:lnTo>
                  <a:lnTo>
                    <a:pt x="96" y="469"/>
                  </a:lnTo>
                  <a:lnTo>
                    <a:pt x="86" y="460"/>
                  </a:lnTo>
                  <a:lnTo>
                    <a:pt x="77" y="452"/>
                  </a:lnTo>
                  <a:lnTo>
                    <a:pt x="68" y="443"/>
                  </a:lnTo>
                  <a:lnTo>
                    <a:pt x="60" y="433"/>
                  </a:lnTo>
                  <a:lnTo>
                    <a:pt x="52" y="423"/>
                  </a:lnTo>
                  <a:lnTo>
                    <a:pt x="45" y="413"/>
                  </a:lnTo>
                  <a:lnTo>
                    <a:pt x="41" y="407"/>
                  </a:lnTo>
                  <a:lnTo>
                    <a:pt x="38" y="402"/>
                  </a:lnTo>
                  <a:lnTo>
                    <a:pt x="32" y="391"/>
                  </a:lnTo>
                  <a:lnTo>
                    <a:pt x="26" y="380"/>
                  </a:lnTo>
                  <a:lnTo>
                    <a:pt x="21" y="368"/>
                  </a:lnTo>
                  <a:lnTo>
                    <a:pt x="16" y="356"/>
                  </a:lnTo>
                  <a:lnTo>
                    <a:pt x="12" y="344"/>
                  </a:lnTo>
                  <a:lnTo>
                    <a:pt x="8" y="331"/>
                  </a:lnTo>
                  <a:lnTo>
                    <a:pt x="5" y="318"/>
                  </a:lnTo>
                  <a:lnTo>
                    <a:pt x="4" y="312"/>
                  </a:lnTo>
                  <a:lnTo>
                    <a:pt x="3" y="305"/>
                  </a:lnTo>
                  <a:lnTo>
                    <a:pt x="1" y="292"/>
                  </a:lnTo>
                  <a:lnTo>
                    <a:pt x="0" y="279"/>
                  </a:lnTo>
                  <a:lnTo>
                    <a:pt x="0" y="264"/>
                  </a:lnTo>
                  <a:close/>
                  <a:moveTo>
                    <a:pt x="1" y="264"/>
                  </a:moveTo>
                  <a:lnTo>
                    <a:pt x="2" y="251"/>
                  </a:lnTo>
                  <a:lnTo>
                    <a:pt x="3" y="237"/>
                  </a:lnTo>
                  <a:lnTo>
                    <a:pt x="4" y="224"/>
                  </a:lnTo>
                  <a:lnTo>
                    <a:pt x="7" y="211"/>
                  </a:lnTo>
                  <a:lnTo>
                    <a:pt x="9" y="199"/>
                  </a:lnTo>
                  <a:lnTo>
                    <a:pt x="13" y="186"/>
                  </a:lnTo>
                  <a:lnTo>
                    <a:pt x="17" y="174"/>
                  </a:lnTo>
                  <a:lnTo>
                    <a:pt x="22" y="162"/>
                  </a:lnTo>
                  <a:lnTo>
                    <a:pt x="27" y="150"/>
                  </a:lnTo>
                  <a:lnTo>
                    <a:pt x="33" y="139"/>
                  </a:lnTo>
                  <a:lnTo>
                    <a:pt x="39" y="128"/>
                  </a:lnTo>
                  <a:lnTo>
                    <a:pt x="46" y="118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8"/>
                  </a:lnTo>
                  <a:lnTo>
                    <a:pt x="78" y="79"/>
                  </a:lnTo>
                  <a:lnTo>
                    <a:pt x="87" y="70"/>
                  </a:lnTo>
                  <a:lnTo>
                    <a:pt x="97" y="62"/>
                  </a:lnTo>
                  <a:lnTo>
                    <a:pt x="107" y="54"/>
                  </a:lnTo>
                  <a:lnTo>
                    <a:pt x="117" y="47"/>
                  </a:lnTo>
                  <a:lnTo>
                    <a:pt x="122" y="43"/>
                  </a:lnTo>
                  <a:lnTo>
                    <a:pt x="127" y="40"/>
                  </a:lnTo>
                  <a:lnTo>
                    <a:pt x="138" y="34"/>
                  </a:lnTo>
                  <a:lnTo>
                    <a:pt x="150" y="28"/>
                  </a:lnTo>
                  <a:lnTo>
                    <a:pt x="161" y="22"/>
                  </a:lnTo>
                  <a:lnTo>
                    <a:pt x="173" y="18"/>
                  </a:lnTo>
                  <a:lnTo>
                    <a:pt x="186" y="14"/>
                  </a:lnTo>
                  <a:lnTo>
                    <a:pt x="198" y="10"/>
                  </a:lnTo>
                  <a:lnTo>
                    <a:pt x="211" y="7"/>
                  </a:lnTo>
                  <a:lnTo>
                    <a:pt x="217" y="6"/>
                  </a:lnTo>
                  <a:lnTo>
                    <a:pt x="224" y="5"/>
                  </a:lnTo>
                  <a:lnTo>
                    <a:pt x="237" y="3"/>
                  </a:lnTo>
                  <a:lnTo>
                    <a:pt x="250" y="2"/>
                  </a:lnTo>
                  <a:lnTo>
                    <a:pt x="265" y="2"/>
                  </a:lnTo>
                  <a:lnTo>
                    <a:pt x="278" y="2"/>
                  </a:lnTo>
                  <a:lnTo>
                    <a:pt x="291" y="3"/>
                  </a:lnTo>
                  <a:lnTo>
                    <a:pt x="304" y="5"/>
                  </a:lnTo>
                  <a:lnTo>
                    <a:pt x="317" y="7"/>
                  </a:lnTo>
                  <a:lnTo>
                    <a:pt x="330" y="10"/>
                  </a:lnTo>
                  <a:lnTo>
                    <a:pt x="343" y="14"/>
                  </a:lnTo>
                  <a:lnTo>
                    <a:pt x="355" y="18"/>
                  </a:lnTo>
                  <a:lnTo>
                    <a:pt x="367" y="22"/>
                  </a:lnTo>
                  <a:lnTo>
                    <a:pt x="378" y="28"/>
                  </a:lnTo>
                  <a:lnTo>
                    <a:pt x="390" y="34"/>
                  </a:lnTo>
                  <a:lnTo>
                    <a:pt x="401" y="40"/>
                  </a:lnTo>
                  <a:lnTo>
                    <a:pt x="411" y="47"/>
                  </a:lnTo>
                  <a:lnTo>
                    <a:pt x="422" y="54"/>
                  </a:lnTo>
                  <a:lnTo>
                    <a:pt x="431" y="62"/>
                  </a:lnTo>
                  <a:lnTo>
                    <a:pt x="441" y="70"/>
                  </a:lnTo>
                  <a:lnTo>
                    <a:pt x="450" y="79"/>
                  </a:lnTo>
                  <a:lnTo>
                    <a:pt x="459" y="88"/>
                  </a:lnTo>
                  <a:lnTo>
                    <a:pt x="467" y="97"/>
                  </a:lnTo>
                  <a:lnTo>
                    <a:pt x="475" y="107"/>
                  </a:lnTo>
                  <a:lnTo>
                    <a:pt x="482" y="118"/>
                  </a:lnTo>
                  <a:lnTo>
                    <a:pt x="486" y="123"/>
                  </a:lnTo>
                  <a:lnTo>
                    <a:pt x="489" y="128"/>
                  </a:lnTo>
                  <a:lnTo>
                    <a:pt x="495" y="139"/>
                  </a:lnTo>
                  <a:lnTo>
                    <a:pt x="501" y="150"/>
                  </a:lnTo>
                  <a:lnTo>
                    <a:pt x="506" y="162"/>
                  </a:lnTo>
                  <a:lnTo>
                    <a:pt x="511" y="174"/>
                  </a:lnTo>
                  <a:lnTo>
                    <a:pt x="515" y="186"/>
                  </a:lnTo>
                  <a:lnTo>
                    <a:pt x="519" y="199"/>
                  </a:lnTo>
                  <a:lnTo>
                    <a:pt x="522" y="211"/>
                  </a:lnTo>
                  <a:lnTo>
                    <a:pt x="523" y="218"/>
                  </a:lnTo>
                  <a:lnTo>
                    <a:pt x="524" y="224"/>
                  </a:lnTo>
                  <a:lnTo>
                    <a:pt x="526" y="237"/>
                  </a:lnTo>
                  <a:lnTo>
                    <a:pt x="527" y="251"/>
                  </a:lnTo>
                  <a:lnTo>
                    <a:pt x="527" y="264"/>
                  </a:lnTo>
                  <a:lnTo>
                    <a:pt x="527" y="279"/>
                  </a:lnTo>
                  <a:lnTo>
                    <a:pt x="526" y="292"/>
                  </a:lnTo>
                  <a:lnTo>
                    <a:pt x="524" y="305"/>
                  </a:lnTo>
                  <a:lnTo>
                    <a:pt x="522" y="318"/>
                  </a:lnTo>
                  <a:lnTo>
                    <a:pt x="519" y="331"/>
                  </a:lnTo>
                  <a:lnTo>
                    <a:pt x="515" y="343"/>
                  </a:lnTo>
                  <a:lnTo>
                    <a:pt x="511" y="355"/>
                  </a:lnTo>
                  <a:lnTo>
                    <a:pt x="506" y="367"/>
                  </a:lnTo>
                  <a:lnTo>
                    <a:pt x="501" y="379"/>
                  </a:lnTo>
                  <a:lnTo>
                    <a:pt x="495" y="390"/>
                  </a:lnTo>
                  <a:lnTo>
                    <a:pt x="489" y="401"/>
                  </a:lnTo>
                  <a:lnTo>
                    <a:pt x="482" y="412"/>
                  </a:lnTo>
                  <a:lnTo>
                    <a:pt x="475" y="422"/>
                  </a:lnTo>
                  <a:lnTo>
                    <a:pt x="467" y="432"/>
                  </a:lnTo>
                  <a:lnTo>
                    <a:pt x="459" y="442"/>
                  </a:lnTo>
                  <a:lnTo>
                    <a:pt x="450" y="451"/>
                  </a:lnTo>
                  <a:lnTo>
                    <a:pt x="441" y="459"/>
                  </a:lnTo>
                  <a:lnTo>
                    <a:pt x="431" y="468"/>
                  </a:lnTo>
                  <a:lnTo>
                    <a:pt x="422" y="475"/>
                  </a:lnTo>
                  <a:lnTo>
                    <a:pt x="411" y="483"/>
                  </a:lnTo>
                  <a:lnTo>
                    <a:pt x="406" y="486"/>
                  </a:lnTo>
                  <a:lnTo>
                    <a:pt x="401" y="490"/>
                  </a:lnTo>
                  <a:lnTo>
                    <a:pt x="390" y="496"/>
                  </a:lnTo>
                  <a:lnTo>
                    <a:pt x="378" y="502"/>
                  </a:lnTo>
                  <a:lnTo>
                    <a:pt x="367" y="507"/>
                  </a:lnTo>
                  <a:lnTo>
                    <a:pt x="355" y="512"/>
                  </a:lnTo>
                  <a:lnTo>
                    <a:pt x="343" y="516"/>
                  </a:lnTo>
                  <a:lnTo>
                    <a:pt x="330" y="519"/>
                  </a:lnTo>
                  <a:lnTo>
                    <a:pt x="317" y="522"/>
                  </a:lnTo>
                  <a:lnTo>
                    <a:pt x="311" y="523"/>
                  </a:lnTo>
                  <a:lnTo>
                    <a:pt x="304" y="525"/>
                  </a:lnTo>
                  <a:lnTo>
                    <a:pt x="291" y="526"/>
                  </a:lnTo>
                  <a:lnTo>
                    <a:pt x="278" y="527"/>
                  </a:lnTo>
                  <a:lnTo>
                    <a:pt x="265" y="528"/>
                  </a:lnTo>
                  <a:lnTo>
                    <a:pt x="250" y="527"/>
                  </a:lnTo>
                  <a:lnTo>
                    <a:pt x="237" y="526"/>
                  </a:lnTo>
                  <a:lnTo>
                    <a:pt x="224" y="525"/>
                  </a:lnTo>
                  <a:lnTo>
                    <a:pt x="211" y="522"/>
                  </a:lnTo>
                  <a:lnTo>
                    <a:pt x="198" y="519"/>
                  </a:lnTo>
                  <a:lnTo>
                    <a:pt x="186" y="516"/>
                  </a:lnTo>
                  <a:lnTo>
                    <a:pt x="173" y="512"/>
                  </a:lnTo>
                  <a:lnTo>
                    <a:pt x="161" y="507"/>
                  </a:lnTo>
                  <a:lnTo>
                    <a:pt x="150" y="502"/>
                  </a:lnTo>
                  <a:lnTo>
                    <a:pt x="138" y="496"/>
                  </a:lnTo>
                  <a:lnTo>
                    <a:pt x="127" y="490"/>
                  </a:lnTo>
                  <a:lnTo>
                    <a:pt x="117" y="483"/>
                  </a:lnTo>
                  <a:lnTo>
                    <a:pt x="107" y="475"/>
                  </a:lnTo>
                  <a:lnTo>
                    <a:pt x="97" y="468"/>
                  </a:lnTo>
                  <a:lnTo>
                    <a:pt x="87" y="459"/>
                  </a:lnTo>
                  <a:lnTo>
                    <a:pt x="78" y="451"/>
                  </a:lnTo>
                  <a:lnTo>
                    <a:pt x="69" y="442"/>
                  </a:lnTo>
                  <a:lnTo>
                    <a:pt x="61" y="432"/>
                  </a:lnTo>
                  <a:lnTo>
                    <a:pt x="53" y="422"/>
                  </a:lnTo>
                  <a:lnTo>
                    <a:pt x="46" y="412"/>
                  </a:lnTo>
                  <a:lnTo>
                    <a:pt x="43" y="407"/>
                  </a:lnTo>
                  <a:lnTo>
                    <a:pt x="39" y="401"/>
                  </a:lnTo>
                  <a:lnTo>
                    <a:pt x="33" y="390"/>
                  </a:lnTo>
                  <a:lnTo>
                    <a:pt x="27" y="379"/>
                  </a:lnTo>
                  <a:lnTo>
                    <a:pt x="22" y="367"/>
                  </a:lnTo>
                  <a:lnTo>
                    <a:pt x="17" y="355"/>
                  </a:lnTo>
                  <a:lnTo>
                    <a:pt x="13" y="343"/>
                  </a:lnTo>
                  <a:lnTo>
                    <a:pt x="9" y="331"/>
                  </a:lnTo>
                  <a:lnTo>
                    <a:pt x="7" y="318"/>
                  </a:lnTo>
                  <a:lnTo>
                    <a:pt x="5" y="312"/>
                  </a:lnTo>
                  <a:lnTo>
                    <a:pt x="4" y="305"/>
                  </a:lnTo>
                  <a:lnTo>
                    <a:pt x="3" y="292"/>
                  </a:lnTo>
                  <a:lnTo>
                    <a:pt x="2" y="279"/>
                  </a:lnTo>
                  <a:lnTo>
                    <a:pt x="1" y="26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8" name="Freeform 333"/>
            <p:cNvSpPr>
              <a:spLocks noEditPoints="1"/>
            </p:cNvSpPr>
            <p:nvPr/>
          </p:nvSpPr>
          <p:spPr bwMode="auto">
            <a:xfrm>
              <a:off x="2631" y="2119"/>
              <a:ext cx="466" cy="466"/>
            </a:xfrm>
            <a:custGeom>
              <a:avLst/>
              <a:gdLst>
                <a:gd name="T0" fmla="*/ 4 w 526"/>
                <a:gd name="T1" fmla="*/ 145 h 526"/>
                <a:gd name="T2" fmla="*/ 18 w 526"/>
                <a:gd name="T3" fmla="*/ 103 h 526"/>
                <a:gd name="T4" fmla="*/ 42 w 526"/>
                <a:gd name="T5" fmla="*/ 66 h 526"/>
                <a:gd name="T6" fmla="*/ 74 w 526"/>
                <a:gd name="T7" fmla="*/ 36 h 526"/>
                <a:gd name="T8" fmla="*/ 104 w 526"/>
                <a:gd name="T9" fmla="*/ 18 h 526"/>
                <a:gd name="T10" fmla="*/ 146 w 526"/>
                <a:gd name="T11" fmla="*/ 4 h 526"/>
                <a:gd name="T12" fmla="*/ 183 w 526"/>
                <a:gd name="T13" fmla="*/ 0 h 526"/>
                <a:gd name="T14" fmla="*/ 229 w 526"/>
                <a:gd name="T15" fmla="*/ 5 h 526"/>
                <a:gd name="T16" fmla="*/ 271 w 526"/>
                <a:gd name="T17" fmla="*/ 22 h 526"/>
                <a:gd name="T18" fmla="*/ 307 w 526"/>
                <a:gd name="T19" fmla="*/ 47 h 526"/>
                <a:gd name="T20" fmla="*/ 334 w 526"/>
                <a:gd name="T21" fmla="*/ 81 h 526"/>
                <a:gd name="T22" fmla="*/ 351 w 526"/>
                <a:gd name="T23" fmla="*/ 112 h 526"/>
                <a:gd name="T24" fmla="*/ 362 w 526"/>
                <a:gd name="T25" fmla="*/ 150 h 526"/>
                <a:gd name="T26" fmla="*/ 366 w 526"/>
                <a:gd name="T27" fmla="*/ 192 h 526"/>
                <a:gd name="T28" fmla="*/ 357 w 526"/>
                <a:gd name="T29" fmla="*/ 237 h 526"/>
                <a:gd name="T30" fmla="*/ 339 w 526"/>
                <a:gd name="T31" fmla="*/ 277 h 526"/>
                <a:gd name="T32" fmla="*/ 313 w 526"/>
                <a:gd name="T33" fmla="*/ 313 h 526"/>
                <a:gd name="T34" fmla="*/ 282 w 526"/>
                <a:gd name="T35" fmla="*/ 337 h 526"/>
                <a:gd name="T36" fmla="*/ 246 w 526"/>
                <a:gd name="T37" fmla="*/ 354 h 526"/>
                <a:gd name="T38" fmla="*/ 210 w 526"/>
                <a:gd name="T39" fmla="*/ 363 h 526"/>
                <a:gd name="T40" fmla="*/ 164 w 526"/>
                <a:gd name="T41" fmla="*/ 364 h 526"/>
                <a:gd name="T42" fmla="*/ 120 w 526"/>
                <a:gd name="T43" fmla="*/ 354 h 526"/>
                <a:gd name="T44" fmla="*/ 81 w 526"/>
                <a:gd name="T45" fmla="*/ 334 h 526"/>
                <a:gd name="T46" fmla="*/ 47 w 526"/>
                <a:gd name="T47" fmla="*/ 307 h 526"/>
                <a:gd name="T48" fmla="*/ 27 w 526"/>
                <a:gd name="T49" fmla="*/ 277 h 526"/>
                <a:gd name="T50" fmla="*/ 9 w 526"/>
                <a:gd name="T51" fmla="*/ 237 h 526"/>
                <a:gd name="T52" fmla="*/ 2 w 526"/>
                <a:gd name="T53" fmla="*/ 202 h 526"/>
                <a:gd name="T54" fmla="*/ 3 w 526"/>
                <a:gd name="T55" fmla="*/ 164 h 526"/>
                <a:gd name="T56" fmla="*/ 10 w 526"/>
                <a:gd name="T57" fmla="*/ 128 h 526"/>
                <a:gd name="T58" fmla="*/ 27 w 526"/>
                <a:gd name="T59" fmla="*/ 89 h 526"/>
                <a:gd name="T60" fmla="*/ 48 w 526"/>
                <a:gd name="T61" fmla="*/ 60 h 526"/>
                <a:gd name="T62" fmla="*/ 82 w 526"/>
                <a:gd name="T63" fmla="*/ 32 h 526"/>
                <a:gd name="T64" fmla="*/ 120 w 526"/>
                <a:gd name="T65" fmla="*/ 12 h 526"/>
                <a:gd name="T66" fmla="*/ 164 w 526"/>
                <a:gd name="T67" fmla="*/ 3 h 526"/>
                <a:gd name="T68" fmla="*/ 210 w 526"/>
                <a:gd name="T69" fmla="*/ 4 h 526"/>
                <a:gd name="T70" fmla="*/ 245 w 526"/>
                <a:gd name="T71" fmla="*/ 12 h 526"/>
                <a:gd name="T72" fmla="*/ 284 w 526"/>
                <a:gd name="T73" fmla="*/ 32 h 526"/>
                <a:gd name="T74" fmla="*/ 312 w 526"/>
                <a:gd name="T75" fmla="*/ 54 h 526"/>
                <a:gd name="T76" fmla="*/ 338 w 526"/>
                <a:gd name="T77" fmla="*/ 89 h 526"/>
                <a:gd name="T78" fmla="*/ 356 w 526"/>
                <a:gd name="T79" fmla="*/ 128 h 526"/>
                <a:gd name="T80" fmla="*/ 364 w 526"/>
                <a:gd name="T81" fmla="*/ 174 h 526"/>
                <a:gd name="T82" fmla="*/ 361 w 526"/>
                <a:gd name="T83" fmla="*/ 220 h 526"/>
                <a:gd name="T84" fmla="*/ 351 w 526"/>
                <a:gd name="T85" fmla="*/ 253 h 526"/>
                <a:gd name="T86" fmla="*/ 329 w 526"/>
                <a:gd name="T87" fmla="*/ 291 h 526"/>
                <a:gd name="T88" fmla="*/ 306 w 526"/>
                <a:gd name="T89" fmla="*/ 317 h 526"/>
                <a:gd name="T90" fmla="*/ 270 w 526"/>
                <a:gd name="T91" fmla="*/ 343 h 526"/>
                <a:gd name="T92" fmla="*/ 229 w 526"/>
                <a:gd name="T93" fmla="*/ 359 h 526"/>
                <a:gd name="T94" fmla="*/ 183 w 526"/>
                <a:gd name="T95" fmla="*/ 364 h 526"/>
                <a:gd name="T96" fmla="*/ 142 w 526"/>
                <a:gd name="T97" fmla="*/ 360 h 526"/>
                <a:gd name="T98" fmla="*/ 104 w 526"/>
                <a:gd name="T99" fmla="*/ 346 h 526"/>
                <a:gd name="T100" fmla="*/ 70 w 526"/>
                <a:gd name="T101" fmla="*/ 327 h 526"/>
                <a:gd name="T102" fmla="*/ 43 w 526"/>
                <a:gd name="T103" fmla="*/ 299 h 526"/>
                <a:gd name="T104" fmla="*/ 19 w 526"/>
                <a:gd name="T105" fmla="*/ 261 h 526"/>
                <a:gd name="T106" fmla="*/ 4 w 526"/>
                <a:gd name="T107" fmla="*/ 220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6"/>
                <a:gd name="T163" fmla="*/ 0 h 526"/>
                <a:gd name="T164" fmla="*/ 526 w 52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6" h="526">
                  <a:moveTo>
                    <a:pt x="0" y="262"/>
                  </a:moveTo>
                  <a:lnTo>
                    <a:pt x="1" y="249"/>
                  </a:lnTo>
                  <a:lnTo>
                    <a:pt x="2" y="235"/>
                  </a:lnTo>
                  <a:lnTo>
                    <a:pt x="3" y="222"/>
                  </a:lnTo>
                  <a:lnTo>
                    <a:pt x="6" y="209"/>
                  </a:lnTo>
                  <a:lnTo>
                    <a:pt x="8" y="197"/>
                  </a:lnTo>
                  <a:lnTo>
                    <a:pt x="12" y="184"/>
                  </a:lnTo>
                  <a:lnTo>
                    <a:pt x="16" y="172"/>
                  </a:lnTo>
                  <a:lnTo>
                    <a:pt x="21" y="160"/>
                  </a:lnTo>
                  <a:lnTo>
                    <a:pt x="26" y="148"/>
                  </a:lnTo>
                  <a:lnTo>
                    <a:pt x="32" y="137"/>
                  </a:lnTo>
                  <a:lnTo>
                    <a:pt x="38" y="126"/>
                  </a:lnTo>
                  <a:lnTo>
                    <a:pt x="45" y="116"/>
                  </a:lnTo>
                  <a:lnTo>
                    <a:pt x="52" y="105"/>
                  </a:lnTo>
                  <a:lnTo>
                    <a:pt x="60" y="95"/>
                  </a:lnTo>
                  <a:lnTo>
                    <a:pt x="68" y="86"/>
                  </a:lnTo>
                  <a:lnTo>
                    <a:pt x="77" y="77"/>
                  </a:lnTo>
                  <a:lnTo>
                    <a:pt x="86" y="68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5"/>
                  </a:lnTo>
                  <a:lnTo>
                    <a:pt x="121" y="41"/>
                  </a:lnTo>
                  <a:lnTo>
                    <a:pt x="126" y="38"/>
                  </a:lnTo>
                  <a:lnTo>
                    <a:pt x="137" y="32"/>
                  </a:lnTo>
                  <a:lnTo>
                    <a:pt x="149" y="26"/>
                  </a:lnTo>
                  <a:lnTo>
                    <a:pt x="160" y="20"/>
                  </a:lnTo>
                  <a:lnTo>
                    <a:pt x="172" y="16"/>
                  </a:lnTo>
                  <a:lnTo>
                    <a:pt x="185" y="12"/>
                  </a:lnTo>
                  <a:lnTo>
                    <a:pt x="197" y="8"/>
                  </a:lnTo>
                  <a:lnTo>
                    <a:pt x="210" y="5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6" y="1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77" y="0"/>
                  </a:lnTo>
                  <a:lnTo>
                    <a:pt x="290" y="1"/>
                  </a:lnTo>
                  <a:lnTo>
                    <a:pt x="303" y="3"/>
                  </a:lnTo>
                  <a:lnTo>
                    <a:pt x="316" y="5"/>
                  </a:lnTo>
                  <a:lnTo>
                    <a:pt x="329" y="8"/>
                  </a:lnTo>
                  <a:lnTo>
                    <a:pt x="342" y="12"/>
                  </a:lnTo>
                  <a:lnTo>
                    <a:pt x="354" y="16"/>
                  </a:lnTo>
                  <a:lnTo>
                    <a:pt x="366" y="20"/>
                  </a:lnTo>
                  <a:lnTo>
                    <a:pt x="377" y="26"/>
                  </a:lnTo>
                  <a:lnTo>
                    <a:pt x="389" y="32"/>
                  </a:lnTo>
                  <a:lnTo>
                    <a:pt x="400" y="38"/>
                  </a:lnTo>
                  <a:lnTo>
                    <a:pt x="410" y="45"/>
                  </a:lnTo>
                  <a:lnTo>
                    <a:pt x="421" y="52"/>
                  </a:lnTo>
                  <a:lnTo>
                    <a:pt x="430" y="60"/>
                  </a:lnTo>
                  <a:lnTo>
                    <a:pt x="440" y="68"/>
                  </a:lnTo>
                  <a:lnTo>
                    <a:pt x="449" y="77"/>
                  </a:lnTo>
                  <a:lnTo>
                    <a:pt x="458" y="86"/>
                  </a:lnTo>
                  <a:lnTo>
                    <a:pt x="466" y="95"/>
                  </a:lnTo>
                  <a:lnTo>
                    <a:pt x="474" y="105"/>
                  </a:lnTo>
                  <a:lnTo>
                    <a:pt x="481" y="116"/>
                  </a:lnTo>
                  <a:lnTo>
                    <a:pt x="485" y="121"/>
                  </a:lnTo>
                  <a:lnTo>
                    <a:pt x="488" y="126"/>
                  </a:lnTo>
                  <a:lnTo>
                    <a:pt x="494" y="137"/>
                  </a:lnTo>
                  <a:lnTo>
                    <a:pt x="500" y="148"/>
                  </a:lnTo>
                  <a:lnTo>
                    <a:pt x="505" y="160"/>
                  </a:lnTo>
                  <a:lnTo>
                    <a:pt x="510" y="172"/>
                  </a:lnTo>
                  <a:lnTo>
                    <a:pt x="514" y="184"/>
                  </a:lnTo>
                  <a:lnTo>
                    <a:pt x="518" y="197"/>
                  </a:lnTo>
                  <a:lnTo>
                    <a:pt x="521" y="209"/>
                  </a:lnTo>
                  <a:lnTo>
                    <a:pt x="522" y="216"/>
                  </a:lnTo>
                  <a:lnTo>
                    <a:pt x="523" y="222"/>
                  </a:lnTo>
                  <a:lnTo>
                    <a:pt x="525" y="235"/>
                  </a:lnTo>
                  <a:lnTo>
                    <a:pt x="526" y="249"/>
                  </a:lnTo>
                  <a:lnTo>
                    <a:pt x="526" y="262"/>
                  </a:lnTo>
                  <a:lnTo>
                    <a:pt x="526" y="277"/>
                  </a:lnTo>
                  <a:lnTo>
                    <a:pt x="525" y="290"/>
                  </a:lnTo>
                  <a:lnTo>
                    <a:pt x="523" y="303"/>
                  </a:lnTo>
                  <a:lnTo>
                    <a:pt x="521" y="316"/>
                  </a:lnTo>
                  <a:lnTo>
                    <a:pt x="518" y="329"/>
                  </a:lnTo>
                  <a:lnTo>
                    <a:pt x="514" y="341"/>
                  </a:lnTo>
                  <a:lnTo>
                    <a:pt x="510" y="353"/>
                  </a:lnTo>
                  <a:lnTo>
                    <a:pt x="505" y="365"/>
                  </a:lnTo>
                  <a:lnTo>
                    <a:pt x="500" y="377"/>
                  </a:lnTo>
                  <a:lnTo>
                    <a:pt x="494" y="388"/>
                  </a:lnTo>
                  <a:lnTo>
                    <a:pt x="488" y="399"/>
                  </a:lnTo>
                  <a:lnTo>
                    <a:pt x="481" y="410"/>
                  </a:lnTo>
                  <a:lnTo>
                    <a:pt x="474" y="420"/>
                  </a:lnTo>
                  <a:lnTo>
                    <a:pt x="466" y="430"/>
                  </a:lnTo>
                  <a:lnTo>
                    <a:pt x="458" y="440"/>
                  </a:lnTo>
                  <a:lnTo>
                    <a:pt x="449" y="449"/>
                  </a:lnTo>
                  <a:lnTo>
                    <a:pt x="440" y="457"/>
                  </a:lnTo>
                  <a:lnTo>
                    <a:pt x="430" y="466"/>
                  </a:lnTo>
                  <a:lnTo>
                    <a:pt x="421" y="473"/>
                  </a:lnTo>
                  <a:lnTo>
                    <a:pt x="410" y="481"/>
                  </a:lnTo>
                  <a:lnTo>
                    <a:pt x="405" y="484"/>
                  </a:lnTo>
                  <a:lnTo>
                    <a:pt x="400" y="488"/>
                  </a:lnTo>
                  <a:lnTo>
                    <a:pt x="389" y="494"/>
                  </a:lnTo>
                  <a:lnTo>
                    <a:pt x="377" y="500"/>
                  </a:lnTo>
                  <a:lnTo>
                    <a:pt x="366" y="505"/>
                  </a:lnTo>
                  <a:lnTo>
                    <a:pt x="354" y="510"/>
                  </a:lnTo>
                  <a:lnTo>
                    <a:pt x="342" y="514"/>
                  </a:lnTo>
                  <a:lnTo>
                    <a:pt x="329" y="517"/>
                  </a:lnTo>
                  <a:lnTo>
                    <a:pt x="316" y="520"/>
                  </a:lnTo>
                  <a:lnTo>
                    <a:pt x="310" y="521"/>
                  </a:lnTo>
                  <a:lnTo>
                    <a:pt x="303" y="523"/>
                  </a:lnTo>
                  <a:lnTo>
                    <a:pt x="290" y="524"/>
                  </a:lnTo>
                  <a:lnTo>
                    <a:pt x="277" y="525"/>
                  </a:lnTo>
                  <a:lnTo>
                    <a:pt x="264" y="526"/>
                  </a:lnTo>
                  <a:lnTo>
                    <a:pt x="249" y="525"/>
                  </a:lnTo>
                  <a:lnTo>
                    <a:pt x="236" y="524"/>
                  </a:lnTo>
                  <a:lnTo>
                    <a:pt x="223" y="523"/>
                  </a:lnTo>
                  <a:lnTo>
                    <a:pt x="210" y="520"/>
                  </a:lnTo>
                  <a:lnTo>
                    <a:pt x="197" y="517"/>
                  </a:lnTo>
                  <a:lnTo>
                    <a:pt x="185" y="514"/>
                  </a:lnTo>
                  <a:lnTo>
                    <a:pt x="172" y="510"/>
                  </a:lnTo>
                  <a:lnTo>
                    <a:pt x="160" y="505"/>
                  </a:lnTo>
                  <a:lnTo>
                    <a:pt x="149" y="500"/>
                  </a:lnTo>
                  <a:lnTo>
                    <a:pt x="137" y="494"/>
                  </a:lnTo>
                  <a:lnTo>
                    <a:pt x="126" y="488"/>
                  </a:lnTo>
                  <a:lnTo>
                    <a:pt x="116" y="481"/>
                  </a:lnTo>
                  <a:lnTo>
                    <a:pt x="106" y="473"/>
                  </a:lnTo>
                  <a:lnTo>
                    <a:pt x="96" y="466"/>
                  </a:lnTo>
                  <a:lnTo>
                    <a:pt x="86" y="457"/>
                  </a:lnTo>
                  <a:lnTo>
                    <a:pt x="77" y="449"/>
                  </a:lnTo>
                  <a:lnTo>
                    <a:pt x="68" y="440"/>
                  </a:lnTo>
                  <a:lnTo>
                    <a:pt x="60" y="430"/>
                  </a:lnTo>
                  <a:lnTo>
                    <a:pt x="52" y="420"/>
                  </a:lnTo>
                  <a:lnTo>
                    <a:pt x="45" y="410"/>
                  </a:lnTo>
                  <a:lnTo>
                    <a:pt x="42" y="405"/>
                  </a:lnTo>
                  <a:lnTo>
                    <a:pt x="38" y="399"/>
                  </a:lnTo>
                  <a:lnTo>
                    <a:pt x="32" y="388"/>
                  </a:lnTo>
                  <a:lnTo>
                    <a:pt x="26" y="377"/>
                  </a:lnTo>
                  <a:lnTo>
                    <a:pt x="21" y="365"/>
                  </a:lnTo>
                  <a:lnTo>
                    <a:pt x="16" y="353"/>
                  </a:lnTo>
                  <a:lnTo>
                    <a:pt x="12" y="341"/>
                  </a:lnTo>
                  <a:lnTo>
                    <a:pt x="8" y="329"/>
                  </a:lnTo>
                  <a:lnTo>
                    <a:pt x="6" y="316"/>
                  </a:lnTo>
                  <a:lnTo>
                    <a:pt x="4" y="310"/>
                  </a:lnTo>
                  <a:lnTo>
                    <a:pt x="3" y="303"/>
                  </a:lnTo>
                  <a:lnTo>
                    <a:pt x="2" y="290"/>
                  </a:lnTo>
                  <a:lnTo>
                    <a:pt x="1" y="277"/>
                  </a:lnTo>
                  <a:lnTo>
                    <a:pt x="0" y="262"/>
                  </a:lnTo>
                  <a:close/>
                  <a:moveTo>
                    <a:pt x="2" y="262"/>
                  </a:moveTo>
                  <a:lnTo>
                    <a:pt x="2" y="249"/>
                  </a:lnTo>
                  <a:lnTo>
                    <a:pt x="3" y="236"/>
                  </a:lnTo>
                  <a:lnTo>
                    <a:pt x="5" y="222"/>
                  </a:lnTo>
                  <a:lnTo>
                    <a:pt x="7" y="210"/>
                  </a:lnTo>
                  <a:lnTo>
                    <a:pt x="8" y="203"/>
                  </a:lnTo>
                  <a:lnTo>
                    <a:pt x="10" y="197"/>
                  </a:lnTo>
                  <a:lnTo>
                    <a:pt x="13" y="185"/>
                  </a:lnTo>
                  <a:lnTo>
                    <a:pt x="17" y="173"/>
                  </a:lnTo>
                  <a:lnTo>
                    <a:pt x="22" y="161"/>
                  </a:lnTo>
                  <a:lnTo>
                    <a:pt x="27" y="149"/>
                  </a:lnTo>
                  <a:lnTo>
                    <a:pt x="33" y="138"/>
                  </a:lnTo>
                  <a:lnTo>
                    <a:pt x="39" y="127"/>
                  </a:lnTo>
                  <a:lnTo>
                    <a:pt x="46" y="116"/>
                  </a:lnTo>
                  <a:lnTo>
                    <a:pt x="53" y="106"/>
                  </a:lnTo>
                  <a:lnTo>
                    <a:pt x="57" y="101"/>
                  </a:lnTo>
                  <a:lnTo>
                    <a:pt x="61" y="96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6" y="53"/>
                  </a:lnTo>
                  <a:lnTo>
                    <a:pt x="117" y="46"/>
                  </a:lnTo>
                  <a:lnTo>
                    <a:pt x="127" y="39"/>
                  </a:lnTo>
                  <a:lnTo>
                    <a:pt x="138" y="33"/>
                  </a:lnTo>
                  <a:lnTo>
                    <a:pt x="149" y="27"/>
                  </a:lnTo>
                  <a:lnTo>
                    <a:pt x="161" y="22"/>
                  </a:lnTo>
                  <a:lnTo>
                    <a:pt x="173" y="17"/>
                  </a:lnTo>
                  <a:lnTo>
                    <a:pt x="185" y="13"/>
                  </a:lnTo>
                  <a:lnTo>
                    <a:pt x="197" y="10"/>
                  </a:lnTo>
                  <a:lnTo>
                    <a:pt x="210" y="7"/>
                  </a:lnTo>
                  <a:lnTo>
                    <a:pt x="223" y="4"/>
                  </a:lnTo>
                  <a:lnTo>
                    <a:pt x="236" y="3"/>
                  </a:lnTo>
                  <a:lnTo>
                    <a:pt x="249" y="2"/>
                  </a:lnTo>
                  <a:lnTo>
                    <a:pt x="264" y="1"/>
                  </a:lnTo>
                  <a:lnTo>
                    <a:pt x="277" y="2"/>
                  </a:lnTo>
                  <a:lnTo>
                    <a:pt x="290" y="3"/>
                  </a:lnTo>
                  <a:lnTo>
                    <a:pt x="303" y="4"/>
                  </a:lnTo>
                  <a:lnTo>
                    <a:pt x="316" y="7"/>
                  </a:lnTo>
                  <a:lnTo>
                    <a:pt x="322" y="8"/>
                  </a:lnTo>
                  <a:lnTo>
                    <a:pt x="329" y="10"/>
                  </a:lnTo>
                  <a:lnTo>
                    <a:pt x="341" y="13"/>
                  </a:lnTo>
                  <a:lnTo>
                    <a:pt x="353" y="17"/>
                  </a:lnTo>
                  <a:lnTo>
                    <a:pt x="365" y="22"/>
                  </a:lnTo>
                  <a:lnTo>
                    <a:pt x="377" y="27"/>
                  </a:lnTo>
                  <a:lnTo>
                    <a:pt x="388" y="33"/>
                  </a:lnTo>
                  <a:lnTo>
                    <a:pt x="399" y="39"/>
                  </a:lnTo>
                  <a:lnTo>
                    <a:pt x="409" y="46"/>
                  </a:lnTo>
                  <a:lnTo>
                    <a:pt x="420" y="53"/>
                  </a:lnTo>
                  <a:lnTo>
                    <a:pt x="425" y="57"/>
                  </a:lnTo>
                  <a:lnTo>
                    <a:pt x="430" y="61"/>
                  </a:lnTo>
                  <a:lnTo>
                    <a:pt x="439" y="69"/>
                  </a:lnTo>
                  <a:lnTo>
                    <a:pt x="448" y="78"/>
                  </a:lnTo>
                  <a:lnTo>
                    <a:pt x="457" y="87"/>
                  </a:lnTo>
                  <a:lnTo>
                    <a:pt x="465" y="96"/>
                  </a:lnTo>
                  <a:lnTo>
                    <a:pt x="473" y="106"/>
                  </a:lnTo>
                  <a:lnTo>
                    <a:pt x="480" y="116"/>
                  </a:lnTo>
                  <a:lnTo>
                    <a:pt x="487" y="127"/>
                  </a:lnTo>
                  <a:lnTo>
                    <a:pt x="493" y="138"/>
                  </a:lnTo>
                  <a:lnTo>
                    <a:pt x="499" y="149"/>
                  </a:lnTo>
                  <a:lnTo>
                    <a:pt x="504" y="161"/>
                  </a:lnTo>
                  <a:lnTo>
                    <a:pt x="509" y="173"/>
                  </a:lnTo>
                  <a:lnTo>
                    <a:pt x="513" y="185"/>
                  </a:lnTo>
                  <a:lnTo>
                    <a:pt x="516" y="197"/>
                  </a:lnTo>
                  <a:lnTo>
                    <a:pt x="519" y="210"/>
                  </a:lnTo>
                  <a:lnTo>
                    <a:pt x="521" y="222"/>
                  </a:lnTo>
                  <a:lnTo>
                    <a:pt x="523" y="236"/>
                  </a:lnTo>
                  <a:lnTo>
                    <a:pt x="524" y="249"/>
                  </a:lnTo>
                  <a:lnTo>
                    <a:pt x="524" y="262"/>
                  </a:lnTo>
                  <a:lnTo>
                    <a:pt x="524" y="277"/>
                  </a:lnTo>
                  <a:lnTo>
                    <a:pt x="523" y="290"/>
                  </a:lnTo>
                  <a:lnTo>
                    <a:pt x="521" y="303"/>
                  </a:lnTo>
                  <a:lnTo>
                    <a:pt x="519" y="316"/>
                  </a:lnTo>
                  <a:lnTo>
                    <a:pt x="518" y="322"/>
                  </a:lnTo>
                  <a:lnTo>
                    <a:pt x="516" y="328"/>
                  </a:lnTo>
                  <a:lnTo>
                    <a:pt x="513" y="341"/>
                  </a:lnTo>
                  <a:lnTo>
                    <a:pt x="509" y="353"/>
                  </a:lnTo>
                  <a:lnTo>
                    <a:pt x="504" y="365"/>
                  </a:lnTo>
                  <a:lnTo>
                    <a:pt x="499" y="376"/>
                  </a:lnTo>
                  <a:lnTo>
                    <a:pt x="493" y="388"/>
                  </a:lnTo>
                  <a:lnTo>
                    <a:pt x="487" y="399"/>
                  </a:lnTo>
                  <a:lnTo>
                    <a:pt x="480" y="409"/>
                  </a:lnTo>
                  <a:lnTo>
                    <a:pt x="473" y="419"/>
                  </a:lnTo>
                  <a:lnTo>
                    <a:pt x="469" y="424"/>
                  </a:lnTo>
                  <a:lnTo>
                    <a:pt x="465" y="429"/>
                  </a:lnTo>
                  <a:lnTo>
                    <a:pt x="457" y="439"/>
                  </a:lnTo>
                  <a:lnTo>
                    <a:pt x="448" y="448"/>
                  </a:lnTo>
                  <a:lnTo>
                    <a:pt x="439" y="456"/>
                  </a:lnTo>
                  <a:lnTo>
                    <a:pt x="430" y="465"/>
                  </a:lnTo>
                  <a:lnTo>
                    <a:pt x="420" y="472"/>
                  </a:lnTo>
                  <a:lnTo>
                    <a:pt x="409" y="480"/>
                  </a:lnTo>
                  <a:lnTo>
                    <a:pt x="399" y="486"/>
                  </a:lnTo>
                  <a:lnTo>
                    <a:pt x="388" y="493"/>
                  </a:lnTo>
                  <a:lnTo>
                    <a:pt x="377" y="498"/>
                  </a:lnTo>
                  <a:lnTo>
                    <a:pt x="365" y="504"/>
                  </a:lnTo>
                  <a:lnTo>
                    <a:pt x="353" y="508"/>
                  </a:lnTo>
                  <a:lnTo>
                    <a:pt x="341" y="512"/>
                  </a:lnTo>
                  <a:lnTo>
                    <a:pt x="329" y="516"/>
                  </a:lnTo>
                  <a:lnTo>
                    <a:pt x="316" y="519"/>
                  </a:lnTo>
                  <a:lnTo>
                    <a:pt x="303" y="521"/>
                  </a:lnTo>
                  <a:lnTo>
                    <a:pt x="290" y="523"/>
                  </a:lnTo>
                  <a:lnTo>
                    <a:pt x="277" y="524"/>
                  </a:lnTo>
                  <a:lnTo>
                    <a:pt x="264" y="524"/>
                  </a:lnTo>
                  <a:lnTo>
                    <a:pt x="249" y="524"/>
                  </a:lnTo>
                  <a:lnTo>
                    <a:pt x="236" y="523"/>
                  </a:lnTo>
                  <a:lnTo>
                    <a:pt x="223" y="521"/>
                  </a:lnTo>
                  <a:lnTo>
                    <a:pt x="210" y="519"/>
                  </a:lnTo>
                  <a:lnTo>
                    <a:pt x="204" y="517"/>
                  </a:lnTo>
                  <a:lnTo>
                    <a:pt x="197" y="516"/>
                  </a:lnTo>
                  <a:lnTo>
                    <a:pt x="185" y="512"/>
                  </a:lnTo>
                  <a:lnTo>
                    <a:pt x="173" y="508"/>
                  </a:lnTo>
                  <a:lnTo>
                    <a:pt x="161" y="504"/>
                  </a:lnTo>
                  <a:lnTo>
                    <a:pt x="149" y="498"/>
                  </a:lnTo>
                  <a:lnTo>
                    <a:pt x="138" y="493"/>
                  </a:lnTo>
                  <a:lnTo>
                    <a:pt x="127" y="486"/>
                  </a:lnTo>
                  <a:lnTo>
                    <a:pt x="117" y="480"/>
                  </a:lnTo>
                  <a:lnTo>
                    <a:pt x="106" y="472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87" y="456"/>
                  </a:lnTo>
                  <a:lnTo>
                    <a:pt x="78" y="448"/>
                  </a:lnTo>
                  <a:lnTo>
                    <a:pt x="69" y="439"/>
                  </a:lnTo>
                  <a:lnTo>
                    <a:pt x="61" y="429"/>
                  </a:lnTo>
                  <a:lnTo>
                    <a:pt x="53" y="419"/>
                  </a:lnTo>
                  <a:lnTo>
                    <a:pt x="46" y="409"/>
                  </a:lnTo>
                  <a:lnTo>
                    <a:pt x="39" y="399"/>
                  </a:lnTo>
                  <a:lnTo>
                    <a:pt x="33" y="388"/>
                  </a:lnTo>
                  <a:lnTo>
                    <a:pt x="27" y="376"/>
                  </a:lnTo>
                  <a:lnTo>
                    <a:pt x="22" y="365"/>
                  </a:lnTo>
                  <a:lnTo>
                    <a:pt x="17" y="353"/>
                  </a:lnTo>
                  <a:lnTo>
                    <a:pt x="13" y="341"/>
                  </a:lnTo>
                  <a:lnTo>
                    <a:pt x="10" y="328"/>
                  </a:lnTo>
                  <a:lnTo>
                    <a:pt x="7" y="316"/>
                  </a:lnTo>
                  <a:lnTo>
                    <a:pt x="5" y="303"/>
                  </a:lnTo>
                  <a:lnTo>
                    <a:pt x="3" y="290"/>
                  </a:lnTo>
                  <a:lnTo>
                    <a:pt x="2" y="277"/>
                  </a:lnTo>
                  <a:lnTo>
                    <a:pt x="2" y="2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9" name="Freeform 334"/>
            <p:cNvSpPr>
              <a:spLocks noEditPoints="1"/>
            </p:cNvSpPr>
            <p:nvPr/>
          </p:nvSpPr>
          <p:spPr bwMode="auto">
            <a:xfrm>
              <a:off x="2633" y="2120"/>
              <a:ext cx="462" cy="463"/>
            </a:xfrm>
            <a:custGeom>
              <a:avLst/>
              <a:gdLst>
                <a:gd name="T0" fmla="*/ 4 w 522"/>
                <a:gd name="T1" fmla="*/ 145 h 523"/>
                <a:gd name="T2" fmla="*/ 14 w 522"/>
                <a:gd name="T3" fmla="*/ 112 h 523"/>
                <a:gd name="T4" fmla="*/ 35 w 522"/>
                <a:gd name="T5" fmla="*/ 73 h 523"/>
                <a:gd name="T6" fmla="*/ 58 w 522"/>
                <a:gd name="T7" fmla="*/ 47 h 523"/>
                <a:gd name="T8" fmla="*/ 94 w 522"/>
                <a:gd name="T9" fmla="*/ 22 h 523"/>
                <a:gd name="T10" fmla="*/ 135 w 522"/>
                <a:gd name="T11" fmla="*/ 6 h 523"/>
                <a:gd name="T12" fmla="*/ 181 w 522"/>
                <a:gd name="T13" fmla="*/ 0 h 523"/>
                <a:gd name="T14" fmla="*/ 221 w 522"/>
                <a:gd name="T15" fmla="*/ 4 h 523"/>
                <a:gd name="T16" fmla="*/ 260 w 522"/>
                <a:gd name="T17" fmla="*/ 18 h 523"/>
                <a:gd name="T18" fmla="*/ 293 w 522"/>
                <a:gd name="T19" fmla="*/ 39 h 523"/>
                <a:gd name="T20" fmla="*/ 321 w 522"/>
                <a:gd name="T21" fmla="*/ 66 h 523"/>
                <a:gd name="T22" fmla="*/ 344 w 522"/>
                <a:gd name="T23" fmla="*/ 103 h 523"/>
                <a:gd name="T24" fmla="*/ 358 w 522"/>
                <a:gd name="T25" fmla="*/ 145 h 523"/>
                <a:gd name="T26" fmla="*/ 362 w 522"/>
                <a:gd name="T27" fmla="*/ 191 h 523"/>
                <a:gd name="T28" fmla="*/ 357 w 522"/>
                <a:gd name="T29" fmla="*/ 227 h 523"/>
                <a:gd name="T30" fmla="*/ 341 w 522"/>
                <a:gd name="T31" fmla="*/ 269 h 523"/>
                <a:gd name="T32" fmla="*/ 321 w 522"/>
                <a:gd name="T33" fmla="*/ 297 h 523"/>
                <a:gd name="T34" fmla="*/ 289 w 522"/>
                <a:gd name="T35" fmla="*/ 327 h 523"/>
                <a:gd name="T36" fmla="*/ 251 w 522"/>
                <a:gd name="T37" fmla="*/ 349 h 523"/>
                <a:gd name="T38" fmla="*/ 208 w 522"/>
                <a:gd name="T39" fmla="*/ 360 h 523"/>
                <a:gd name="T40" fmla="*/ 162 w 522"/>
                <a:gd name="T41" fmla="*/ 362 h 523"/>
                <a:gd name="T42" fmla="*/ 127 w 522"/>
                <a:gd name="T43" fmla="*/ 354 h 523"/>
                <a:gd name="T44" fmla="*/ 87 w 522"/>
                <a:gd name="T45" fmla="*/ 336 h 523"/>
                <a:gd name="T46" fmla="*/ 58 w 522"/>
                <a:gd name="T47" fmla="*/ 316 h 523"/>
                <a:gd name="T48" fmla="*/ 31 w 522"/>
                <a:gd name="T49" fmla="*/ 283 h 523"/>
                <a:gd name="T50" fmla="*/ 11 w 522"/>
                <a:gd name="T51" fmla="*/ 244 h 523"/>
                <a:gd name="T52" fmla="*/ 1 w 522"/>
                <a:gd name="T53" fmla="*/ 201 h 523"/>
                <a:gd name="T54" fmla="*/ 2 w 522"/>
                <a:gd name="T55" fmla="*/ 163 h 523"/>
                <a:gd name="T56" fmla="*/ 10 w 522"/>
                <a:gd name="T57" fmla="*/ 127 h 523"/>
                <a:gd name="T58" fmla="*/ 27 w 522"/>
                <a:gd name="T59" fmla="*/ 88 h 523"/>
                <a:gd name="T60" fmla="*/ 53 w 522"/>
                <a:gd name="T61" fmla="*/ 54 h 523"/>
                <a:gd name="T62" fmla="*/ 88 w 522"/>
                <a:gd name="T63" fmla="*/ 27 h 523"/>
                <a:gd name="T64" fmla="*/ 127 w 522"/>
                <a:gd name="T65" fmla="*/ 10 h 523"/>
                <a:gd name="T66" fmla="*/ 172 w 522"/>
                <a:gd name="T67" fmla="*/ 2 h 523"/>
                <a:gd name="T68" fmla="*/ 218 w 522"/>
                <a:gd name="T69" fmla="*/ 4 h 523"/>
                <a:gd name="T70" fmla="*/ 251 w 522"/>
                <a:gd name="T71" fmla="*/ 15 h 523"/>
                <a:gd name="T72" fmla="*/ 289 w 522"/>
                <a:gd name="T73" fmla="*/ 37 h 523"/>
                <a:gd name="T74" fmla="*/ 320 w 522"/>
                <a:gd name="T75" fmla="*/ 66 h 523"/>
                <a:gd name="T76" fmla="*/ 343 w 522"/>
                <a:gd name="T77" fmla="*/ 104 h 523"/>
                <a:gd name="T78" fmla="*/ 358 w 522"/>
                <a:gd name="T79" fmla="*/ 145 h 523"/>
                <a:gd name="T80" fmla="*/ 361 w 522"/>
                <a:gd name="T81" fmla="*/ 191 h 523"/>
                <a:gd name="T82" fmla="*/ 356 w 522"/>
                <a:gd name="T83" fmla="*/ 227 h 523"/>
                <a:gd name="T84" fmla="*/ 340 w 522"/>
                <a:gd name="T85" fmla="*/ 268 h 523"/>
                <a:gd name="T86" fmla="*/ 315 w 522"/>
                <a:gd name="T87" fmla="*/ 304 h 523"/>
                <a:gd name="T88" fmla="*/ 282 w 522"/>
                <a:gd name="T89" fmla="*/ 331 h 523"/>
                <a:gd name="T90" fmla="*/ 243 w 522"/>
                <a:gd name="T91" fmla="*/ 351 h 523"/>
                <a:gd name="T92" fmla="*/ 200 w 522"/>
                <a:gd name="T93" fmla="*/ 360 h 523"/>
                <a:gd name="T94" fmla="*/ 153 w 522"/>
                <a:gd name="T95" fmla="*/ 359 h 523"/>
                <a:gd name="T96" fmla="*/ 119 w 522"/>
                <a:gd name="T97" fmla="*/ 351 h 523"/>
                <a:gd name="T98" fmla="*/ 80 w 522"/>
                <a:gd name="T99" fmla="*/ 331 h 523"/>
                <a:gd name="T100" fmla="*/ 47 w 522"/>
                <a:gd name="T101" fmla="*/ 304 h 523"/>
                <a:gd name="T102" fmla="*/ 22 w 522"/>
                <a:gd name="T103" fmla="*/ 268 h 523"/>
                <a:gd name="T104" fmla="*/ 6 w 522"/>
                <a:gd name="T105" fmla="*/ 227 h 523"/>
                <a:gd name="T106" fmla="*/ 1 w 522"/>
                <a:gd name="T107" fmla="*/ 181 h 5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2"/>
                <a:gd name="T163" fmla="*/ 0 h 523"/>
                <a:gd name="T164" fmla="*/ 522 w 522"/>
                <a:gd name="T165" fmla="*/ 523 h 5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2" h="523">
                  <a:moveTo>
                    <a:pt x="0" y="261"/>
                  </a:moveTo>
                  <a:lnTo>
                    <a:pt x="0" y="248"/>
                  </a:lnTo>
                  <a:lnTo>
                    <a:pt x="1" y="235"/>
                  </a:lnTo>
                  <a:lnTo>
                    <a:pt x="3" y="221"/>
                  </a:lnTo>
                  <a:lnTo>
                    <a:pt x="5" y="209"/>
                  </a:lnTo>
                  <a:lnTo>
                    <a:pt x="6" y="202"/>
                  </a:lnTo>
                  <a:lnTo>
                    <a:pt x="8" y="196"/>
                  </a:lnTo>
                  <a:lnTo>
                    <a:pt x="11" y="184"/>
                  </a:lnTo>
                  <a:lnTo>
                    <a:pt x="15" y="172"/>
                  </a:lnTo>
                  <a:lnTo>
                    <a:pt x="20" y="160"/>
                  </a:lnTo>
                  <a:lnTo>
                    <a:pt x="25" y="148"/>
                  </a:lnTo>
                  <a:lnTo>
                    <a:pt x="31" y="137"/>
                  </a:lnTo>
                  <a:lnTo>
                    <a:pt x="37" y="126"/>
                  </a:lnTo>
                  <a:lnTo>
                    <a:pt x="44" y="115"/>
                  </a:lnTo>
                  <a:lnTo>
                    <a:pt x="51" y="105"/>
                  </a:lnTo>
                  <a:lnTo>
                    <a:pt x="55" y="100"/>
                  </a:lnTo>
                  <a:lnTo>
                    <a:pt x="59" y="95"/>
                  </a:lnTo>
                  <a:lnTo>
                    <a:pt x="67" y="86"/>
                  </a:lnTo>
                  <a:lnTo>
                    <a:pt x="76" y="77"/>
                  </a:lnTo>
                  <a:lnTo>
                    <a:pt x="85" y="68"/>
                  </a:lnTo>
                  <a:lnTo>
                    <a:pt x="95" y="60"/>
                  </a:lnTo>
                  <a:lnTo>
                    <a:pt x="104" y="52"/>
                  </a:lnTo>
                  <a:lnTo>
                    <a:pt x="115" y="45"/>
                  </a:lnTo>
                  <a:lnTo>
                    <a:pt x="125" y="38"/>
                  </a:lnTo>
                  <a:lnTo>
                    <a:pt x="136" y="32"/>
                  </a:lnTo>
                  <a:lnTo>
                    <a:pt x="147" y="26"/>
                  </a:lnTo>
                  <a:lnTo>
                    <a:pt x="159" y="21"/>
                  </a:lnTo>
                  <a:lnTo>
                    <a:pt x="171" y="16"/>
                  </a:lnTo>
                  <a:lnTo>
                    <a:pt x="183" y="12"/>
                  </a:lnTo>
                  <a:lnTo>
                    <a:pt x="195" y="9"/>
                  </a:lnTo>
                  <a:lnTo>
                    <a:pt x="208" y="6"/>
                  </a:lnTo>
                  <a:lnTo>
                    <a:pt x="221" y="3"/>
                  </a:lnTo>
                  <a:lnTo>
                    <a:pt x="234" y="2"/>
                  </a:lnTo>
                  <a:lnTo>
                    <a:pt x="247" y="1"/>
                  </a:lnTo>
                  <a:lnTo>
                    <a:pt x="262" y="0"/>
                  </a:lnTo>
                  <a:lnTo>
                    <a:pt x="275" y="1"/>
                  </a:lnTo>
                  <a:lnTo>
                    <a:pt x="288" y="2"/>
                  </a:lnTo>
                  <a:lnTo>
                    <a:pt x="301" y="3"/>
                  </a:lnTo>
                  <a:lnTo>
                    <a:pt x="314" y="6"/>
                  </a:lnTo>
                  <a:lnTo>
                    <a:pt x="320" y="7"/>
                  </a:lnTo>
                  <a:lnTo>
                    <a:pt x="327" y="9"/>
                  </a:lnTo>
                  <a:lnTo>
                    <a:pt x="339" y="12"/>
                  </a:lnTo>
                  <a:lnTo>
                    <a:pt x="351" y="16"/>
                  </a:lnTo>
                  <a:lnTo>
                    <a:pt x="363" y="21"/>
                  </a:lnTo>
                  <a:lnTo>
                    <a:pt x="375" y="26"/>
                  </a:lnTo>
                  <a:lnTo>
                    <a:pt x="386" y="32"/>
                  </a:lnTo>
                  <a:lnTo>
                    <a:pt x="397" y="38"/>
                  </a:lnTo>
                  <a:lnTo>
                    <a:pt x="407" y="45"/>
                  </a:lnTo>
                  <a:lnTo>
                    <a:pt x="418" y="52"/>
                  </a:lnTo>
                  <a:lnTo>
                    <a:pt x="423" y="56"/>
                  </a:lnTo>
                  <a:lnTo>
                    <a:pt x="428" y="60"/>
                  </a:lnTo>
                  <a:lnTo>
                    <a:pt x="437" y="68"/>
                  </a:lnTo>
                  <a:lnTo>
                    <a:pt x="446" y="77"/>
                  </a:lnTo>
                  <a:lnTo>
                    <a:pt x="455" y="86"/>
                  </a:lnTo>
                  <a:lnTo>
                    <a:pt x="463" y="95"/>
                  </a:lnTo>
                  <a:lnTo>
                    <a:pt x="471" y="105"/>
                  </a:lnTo>
                  <a:lnTo>
                    <a:pt x="478" y="115"/>
                  </a:lnTo>
                  <a:lnTo>
                    <a:pt x="485" y="126"/>
                  </a:lnTo>
                  <a:lnTo>
                    <a:pt x="491" y="137"/>
                  </a:lnTo>
                  <a:lnTo>
                    <a:pt x="497" y="148"/>
                  </a:lnTo>
                  <a:lnTo>
                    <a:pt x="502" y="160"/>
                  </a:lnTo>
                  <a:lnTo>
                    <a:pt x="507" y="172"/>
                  </a:lnTo>
                  <a:lnTo>
                    <a:pt x="511" y="184"/>
                  </a:lnTo>
                  <a:lnTo>
                    <a:pt x="514" y="196"/>
                  </a:lnTo>
                  <a:lnTo>
                    <a:pt x="517" y="209"/>
                  </a:lnTo>
                  <a:lnTo>
                    <a:pt x="519" y="221"/>
                  </a:lnTo>
                  <a:lnTo>
                    <a:pt x="521" y="235"/>
                  </a:lnTo>
                  <a:lnTo>
                    <a:pt x="522" y="248"/>
                  </a:lnTo>
                  <a:lnTo>
                    <a:pt x="522" y="261"/>
                  </a:lnTo>
                  <a:lnTo>
                    <a:pt x="522" y="276"/>
                  </a:lnTo>
                  <a:lnTo>
                    <a:pt x="521" y="289"/>
                  </a:lnTo>
                  <a:lnTo>
                    <a:pt x="519" y="302"/>
                  </a:lnTo>
                  <a:lnTo>
                    <a:pt x="517" y="315"/>
                  </a:lnTo>
                  <a:lnTo>
                    <a:pt x="516" y="321"/>
                  </a:lnTo>
                  <a:lnTo>
                    <a:pt x="514" y="327"/>
                  </a:lnTo>
                  <a:lnTo>
                    <a:pt x="511" y="340"/>
                  </a:lnTo>
                  <a:lnTo>
                    <a:pt x="507" y="352"/>
                  </a:lnTo>
                  <a:lnTo>
                    <a:pt x="502" y="364"/>
                  </a:lnTo>
                  <a:lnTo>
                    <a:pt x="497" y="375"/>
                  </a:lnTo>
                  <a:lnTo>
                    <a:pt x="491" y="387"/>
                  </a:lnTo>
                  <a:lnTo>
                    <a:pt x="485" y="398"/>
                  </a:lnTo>
                  <a:lnTo>
                    <a:pt x="478" y="408"/>
                  </a:lnTo>
                  <a:lnTo>
                    <a:pt x="471" y="418"/>
                  </a:lnTo>
                  <a:lnTo>
                    <a:pt x="467" y="423"/>
                  </a:lnTo>
                  <a:lnTo>
                    <a:pt x="463" y="428"/>
                  </a:lnTo>
                  <a:lnTo>
                    <a:pt x="455" y="438"/>
                  </a:lnTo>
                  <a:lnTo>
                    <a:pt x="446" y="447"/>
                  </a:lnTo>
                  <a:lnTo>
                    <a:pt x="437" y="455"/>
                  </a:lnTo>
                  <a:lnTo>
                    <a:pt x="428" y="464"/>
                  </a:lnTo>
                  <a:lnTo>
                    <a:pt x="418" y="471"/>
                  </a:lnTo>
                  <a:lnTo>
                    <a:pt x="407" y="479"/>
                  </a:lnTo>
                  <a:lnTo>
                    <a:pt x="397" y="485"/>
                  </a:lnTo>
                  <a:lnTo>
                    <a:pt x="386" y="492"/>
                  </a:lnTo>
                  <a:lnTo>
                    <a:pt x="375" y="497"/>
                  </a:lnTo>
                  <a:lnTo>
                    <a:pt x="363" y="503"/>
                  </a:lnTo>
                  <a:lnTo>
                    <a:pt x="351" y="507"/>
                  </a:lnTo>
                  <a:lnTo>
                    <a:pt x="339" y="511"/>
                  </a:lnTo>
                  <a:lnTo>
                    <a:pt x="327" y="515"/>
                  </a:lnTo>
                  <a:lnTo>
                    <a:pt x="314" y="518"/>
                  </a:lnTo>
                  <a:lnTo>
                    <a:pt x="301" y="520"/>
                  </a:lnTo>
                  <a:lnTo>
                    <a:pt x="288" y="522"/>
                  </a:lnTo>
                  <a:lnTo>
                    <a:pt x="275" y="523"/>
                  </a:lnTo>
                  <a:lnTo>
                    <a:pt x="262" y="523"/>
                  </a:lnTo>
                  <a:lnTo>
                    <a:pt x="247" y="523"/>
                  </a:lnTo>
                  <a:lnTo>
                    <a:pt x="234" y="522"/>
                  </a:lnTo>
                  <a:lnTo>
                    <a:pt x="221" y="520"/>
                  </a:lnTo>
                  <a:lnTo>
                    <a:pt x="208" y="518"/>
                  </a:lnTo>
                  <a:lnTo>
                    <a:pt x="202" y="516"/>
                  </a:lnTo>
                  <a:lnTo>
                    <a:pt x="195" y="515"/>
                  </a:lnTo>
                  <a:lnTo>
                    <a:pt x="183" y="511"/>
                  </a:lnTo>
                  <a:lnTo>
                    <a:pt x="171" y="507"/>
                  </a:lnTo>
                  <a:lnTo>
                    <a:pt x="159" y="503"/>
                  </a:lnTo>
                  <a:lnTo>
                    <a:pt x="147" y="497"/>
                  </a:lnTo>
                  <a:lnTo>
                    <a:pt x="136" y="492"/>
                  </a:lnTo>
                  <a:lnTo>
                    <a:pt x="125" y="485"/>
                  </a:lnTo>
                  <a:lnTo>
                    <a:pt x="115" y="479"/>
                  </a:lnTo>
                  <a:lnTo>
                    <a:pt x="104" y="471"/>
                  </a:lnTo>
                  <a:lnTo>
                    <a:pt x="99" y="468"/>
                  </a:lnTo>
                  <a:lnTo>
                    <a:pt x="95" y="464"/>
                  </a:lnTo>
                  <a:lnTo>
                    <a:pt x="85" y="455"/>
                  </a:lnTo>
                  <a:lnTo>
                    <a:pt x="76" y="447"/>
                  </a:lnTo>
                  <a:lnTo>
                    <a:pt x="67" y="438"/>
                  </a:lnTo>
                  <a:lnTo>
                    <a:pt x="59" y="428"/>
                  </a:lnTo>
                  <a:lnTo>
                    <a:pt x="51" y="418"/>
                  </a:lnTo>
                  <a:lnTo>
                    <a:pt x="44" y="408"/>
                  </a:lnTo>
                  <a:lnTo>
                    <a:pt x="37" y="398"/>
                  </a:lnTo>
                  <a:lnTo>
                    <a:pt x="31" y="387"/>
                  </a:lnTo>
                  <a:lnTo>
                    <a:pt x="25" y="375"/>
                  </a:lnTo>
                  <a:lnTo>
                    <a:pt x="20" y="364"/>
                  </a:lnTo>
                  <a:lnTo>
                    <a:pt x="15" y="352"/>
                  </a:lnTo>
                  <a:lnTo>
                    <a:pt x="11" y="340"/>
                  </a:lnTo>
                  <a:lnTo>
                    <a:pt x="8" y="327"/>
                  </a:lnTo>
                  <a:lnTo>
                    <a:pt x="5" y="315"/>
                  </a:lnTo>
                  <a:lnTo>
                    <a:pt x="3" y="302"/>
                  </a:lnTo>
                  <a:lnTo>
                    <a:pt x="1" y="289"/>
                  </a:lnTo>
                  <a:lnTo>
                    <a:pt x="0" y="276"/>
                  </a:lnTo>
                  <a:lnTo>
                    <a:pt x="0" y="261"/>
                  </a:lnTo>
                  <a:close/>
                  <a:moveTo>
                    <a:pt x="1" y="261"/>
                  </a:moveTo>
                  <a:lnTo>
                    <a:pt x="1" y="248"/>
                  </a:lnTo>
                  <a:lnTo>
                    <a:pt x="2" y="235"/>
                  </a:lnTo>
                  <a:lnTo>
                    <a:pt x="4" y="222"/>
                  </a:lnTo>
                  <a:lnTo>
                    <a:pt x="6" y="209"/>
                  </a:lnTo>
                  <a:lnTo>
                    <a:pt x="8" y="203"/>
                  </a:lnTo>
                  <a:lnTo>
                    <a:pt x="9" y="196"/>
                  </a:lnTo>
                  <a:lnTo>
                    <a:pt x="13" y="184"/>
                  </a:lnTo>
                  <a:lnTo>
                    <a:pt x="17" y="172"/>
                  </a:lnTo>
                  <a:lnTo>
                    <a:pt x="21" y="160"/>
                  </a:lnTo>
                  <a:lnTo>
                    <a:pt x="27" y="149"/>
                  </a:lnTo>
                  <a:lnTo>
                    <a:pt x="32" y="138"/>
                  </a:lnTo>
                  <a:lnTo>
                    <a:pt x="39" y="127"/>
                  </a:lnTo>
                  <a:lnTo>
                    <a:pt x="45" y="116"/>
                  </a:lnTo>
                  <a:lnTo>
                    <a:pt x="53" y="106"/>
                  </a:lnTo>
                  <a:lnTo>
                    <a:pt x="60" y="96"/>
                  </a:lnTo>
                  <a:lnTo>
                    <a:pt x="68" y="87"/>
                  </a:lnTo>
                  <a:lnTo>
                    <a:pt x="77" y="78"/>
                  </a:lnTo>
                  <a:lnTo>
                    <a:pt x="86" y="69"/>
                  </a:lnTo>
                  <a:lnTo>
                    <a:pt x="95" y="61"/>
                  </a:lnTo>
                  <a:lnTo>
                    <a:pt x="105" y="53"/>
                  </a:lnTo>
                  <a:lnTo>
                    <a:pt x="115" y="46"/>
                  </a:lnTo>
                  <a:lnTo>
                    <a:pt x="126" y="39"/>
                  </a:lnTo>
                  <a:lnTo>
                    <a:pt x="137" y="33"/>
                  </a:lnTo>
                  <a:lnTo>
                    <a:pt x="148" y="27"/>
                  </a:lnTo>
                  <a:lnTo>
                    <a:pt x="160" y="22"/>
                  </a:lnTo>
                  <a:lnTo>
                    <a:pt x="171" y="17"/>
                  </a:lnTo>
                  <a:lnTo>
                    <a:pt x="183" y="13"/>
                  </a:lnTo>
                  <a:lnTo>
                    <a:pt x="196" y="10"/>
                  </a:lnTo>
                  <a:lnTo>
                    <a:pt x="208" y="7"/>
                  </a:lnTo>
                  <a:lnTo>
                    <a:pt x="221" y="5"/>
                  </a:lnTo>
                  <a:lnTo>
                    <a:pt x="234" y="3"/>
                  </a:lnTo>
                  <a:lnTo>
                    <a:pt x="247" y="2"/>
                  </a:lnTo>
                  <a:lnTo>
                    <a:pt x="262" y="2"/>
                  </a:lnTo>
                  <a:lnTo>
                    <a:pt x="275" y="2"/>
                  </a:lnTo>
                  <a:lnTo>
                    <a:pt x="288" y="3"/>
                  </a:lnTo>
                  <a:lnTo>
                    <a:pt x="301" y="5"/>
                  </a:lnTo>
                  <a:lnTo>
                    <a:pt x="314" y="7"/>
                  </a:lnTo>
                  <a:lnTo>
                    <a:pt x="320" y="8"/>
                  </a:lnTo>
                  <a:lnTo>
                    <a:pt x="326" y="10"/>
                  </a:lnTo>
                  <a:lnTo>
                    <a:pt x="339" y="13"/>
                  </a:lnTo>
                  <a:lnTo>
                    <a:pt x="351" y="17"/>
                  </a:lnTo>
                  <a:lnTo>
                    <a:pt x="363" y="22"/>
                  </a:lnTo>
                  <a:lnTo>
                    <a:pt x="374" y="27"/>
                  </a:lnTo>
                  <a:lnTo>
                    <a:pt x="385" y="33"/>
                  </a:lnTo>
                  <a:lnTo>
                    <a:pt x="396" y="39"/>
                  </a:lnTo>
                  <a:lnTo>
                    <a:pt x="407" y="46"/>
                  </a:lnTo>
                  <a:lnTo>
                    <a:pt x="417" y="53"/>
                  </a:lnTo>
                  <a:lnTo>
                    <a:pt x="427" y="61"/>
                  </a:lnTo>
                  <a:lnTo>
                    <a:pt x="436" y="69"/>
                  </a:lnTo>
                  <a:lnTo>
                    <a:pt x="445" y="78"/>
                  </a:lnTo>
                  <a:lnTo>
                    <a:pt x="454" y="87"/>
                  </a:lnTo>
                  <a:lnTo>
                    <a:pt x="462" y="96"/>
                  </a:lnTo>
                  <a:lnTo>
                    <a:pt x="470" y="106"/>
                  </a:lnTo>
                  <a:lnTo>
                    <a:pt x="477" y="116"/>
                  </a:lnTo>
                  <a:lnTo>
                    <a:pt x="483" y="127"/>
                  </a:lnTo>
                  <a:lnTo>
                    <a:pt x="490" y="138"/>
                  </a:lnTo>
                  <a:lnTo>
                    <a:pt x="495" y="149"/>
                  </a:lnTo>
                  <a:lnTo>
                    <a:pt x="501" y="160"/>
                  </a:lnTo>
                  <a:lnTo>
                    <a:pt x="505" y="172"/>
                  </a:lnTo>
                  <a:lnTo>
                    <a:pt x="509" y="184"/>
                  </a:lnTo>
                  <a:lnTo>
                    <a:pt x="513" y="196"/>
                  </a:lnTo>
                  <a:lnTo>
                    <a:pt x="516" y="209"/>
                  </a:lnTo>
                  <a:lnTo>
                    <a:pt x="518" y="222"/>
                  </a:lnTo>
                  <a:lnTo>
                    <a:pt x="520" y="235"/>
                  </a:lnTo>
                  <a:lnTo>
                    <a:pt x="521" y="248"/>
                  </a:lnTo>
                  <a:lnTo>
                    <a:pt x="521" y="261"/>
                  </a:lnTo>
                  <a:lnTo>
                    <a:pt x="521" y="276"/>
                  </a:lnTo>
                  <a:lnTo>
                    <a:pt x="520" y="289"/>
                  </a:lnTo>
                  <a:lnTo>
                    <a:pt x="518" y="302"/>
                  </a:lnTo>
                  <a:lnTo>
                    <a:pt x="516" y="315"/>
                  </a:lnTo>
                  <a:lnTo>
                    <a:pt x="514" y="321"/>
                  </a:lnTo>
                  <a:lnTo>
                    <a:pt x="513" y="327"/>
                  </a:lnTo>
                  <a:lnTo>
                    <a:pt x="509" y="339"/>
                  </a:lnTo>
                  <a:lnTo>
                    <a:pt x="505" y="351"/>
                  </a:lnTo>
                  <a:lnTo>
                    <a:pt x="501" y="363"/>
                  </a:lnTo>
                  <a:lnTo>
                    <a:pt x="495" y="375"/>
                  </a:lnTo>
                  <a:lnTo>
                    <a:pt x="490" y="386"/>
                  </a:lnTo>
                  <a:lnTo>
                    <a:pt x="483" y="397"/>
                  </a:lnTo>
                  <a:lnTo>
                    <a:pt x="477" y="407"/>
                  </a:lnTo>
                  <a:lnTo>
                    <a:pt x="470" y="418"/>
                  </a:lnTo>
                  <a:lnTo>
                    <a:pt x="462" y="427"/>
                  </a:lnTo>
                  <a:lnTo>
                    <a:pt x="454" y="437"/>
                  </a:lnTo>
                  <a:lnTo>
                    <a:pt x="445" y="446"/>
                  </a:lnTo>
                  <a:lnTo>
                    <a:pt x="436" y="454"/>
                  </a:lnTo>
                  <a:lnTo>
                    <a:pt x="427" y="462"/>
                  </a:lnTo>
                  <a:lnTo>
                    <a:pt x="417" y="470"/>
                  </a:lnTo>
                  <a:lnTo>
                    <a:pt x="407" y="477"/>
                  </a:lnTo>
                  <a:lnTo>
                    <a:pt x="396" y="484"/>
                  </a:lnTo>
                  <a:lnTo>
                    <a:pt x="385" y="490"/>
                  </a:lnTo>
                  <a:lnTo>
                    <a:pt x="374" y="496"/>
                  </a:lnTo>
                  <a:lnTo>
                    <a:pt x="363" y="501"/>
                  </a:lnTo>
                  <a:lnTo>
                    <a:pt x="351" y="506"/>
                  </a:lnTo>
                  <a:lnTo>
                    <a:pt x="339" y="510"/>
                  </a:lnTo>
                  <a:lnTo>
                    <a:pt x="326" y="514"/>
                  </a:lnTo>
                  <a:lnTo>
                    <a:pt x="314" y="516"/>
                  </a:lnTo>
                  <a:lnTo>
                    <a:pt x="301" y="519"/>
                  </a:lnTo>
                  <a:lnTo>
                    <a:pt x="288" y="520"/>
                  </a:lnTo>
                  <a:lnTo>
                    <a:pt x="275" y="521"/>
                  </a:lnTo>
                  <a:lnTo>
                    <a:pt x="262" y="522"/>
                  </a:lnTo>
                  <a:lnTo>
                    <a:pt x="247" y="521"/>
                  </a:lnTo>
                  <a:lnTo>
                    <a:pt x="234" y="520"/>
                  </a:lnTo>
                  <a:lnTo>
                    <a:pt x="221" y="519"/>
                  </a:lnTo>
                  <a:lnTo>
                    <a:pt x="208" y="516"/>
                  </a:lnTo>
                  <a:lnTo>
                    <a:pt x="202" y="515"/>
                  </a:lnTo>
                  <a:lnTo>
                    <a:pt x="196" y="514"/>
                  </a:lnTo>
                  <a:lnTo>
                    <a:pt x="183" y="510"/>
                  </a:lnTo>
                  <a:lnTo>
                    <a:pt x="171" y="506"/>
                  </a:lnTo>
                  <a:lnTo>
                    <a:pt x="160" y="501"/>
                  </a:lnTo>
                  <a:lnTo>
                    <a:pt x="148" y="496"/>
                  </a:lnTo>
                  <a:lnTo>
                    <a:pt x="137" y="490"/>
                  </a:lnTo>
                  <a:lnTo>
                    <a:pt x="126" y="484"/>
                  </a:lnTo>
                  <a:lnTo>
                    <a:pt x="115" y="477"/>
                  </a:lnTo>
                  <a:lnTo>
                    <a:pt x="105" y="470"/>
                  </a:lnTo>
                  <a:lnTo>
                    <a:pt x="95" y="462"/>
                  </a:lnTo>
                  <a:lnTo>
                    <a:pt x="86" y="454"/>
                  </a:lnTo>
                  <a:lnTo>
                    <a:pt x="77" y="446"/>
                  </a:lnTo>
                  <a:lnTo>
                    <a:pt x="68" y="437"/>
                  </a:lnTo>
                  <a:lnTo>
                    <a:pt x="60" y="427"/>
                  </a:lnTo>
                  <a:lnTo>
                    <a:pt x="53" y="418"/>
                  </a:lnTo>
                  <a:lnTo>
                    <a:pt x="45" y="407"/>
                  </a:lnTo>
                  <a:lnTo>
                    <a:pt x="39" y="397"/>
                  </a:lnTo>
                  <a:lnTo>
                    <a:pt x="32" y="386"/>
                  </a:lnTo>
                  <a:lnTo>
                    <a:pt x="27" y="375"/>
                  </a:lnTo>
                  <a:lnTo>
                    <a:pt x="21" y="363"/>
                  </a:lnTo>
                  <a:lnTo>
                    <a:pt x="17" y="351"/>
                  </a:lnTo>
                  <a:lnTo>
                    <a:pt x="13" y="339"/>
                  </a:lnTo>
                  <a:lnTo>
                    <a:pt x="9" y="327"/>
                  </a:lnTo>
                  <a:lnTo>
                    <a:pt x="6" y="315"/>
                  </a:lnTo>
                  <a:lnTo>
                    <a:pt x="4" y="302"/>
                  </a:lnTo>
                  <a:lnTo>
                    <a:pt x="2" y="289"/>
                  </a:lnTo>
                  <a:lnTo>
                    <a:pt x="1" y="276"/>
                  </a:lnTo>
                  <a:lnTo>
                    <a:pt x="1" y="26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0" name="Freeform 335"/>
            <p:cNvSpPr>
              <a:spLocks noEditPoints="1"/>
            </p:cNvSpPr>
            <p:nvPr/>
          </p:nvSpPr>
          <p:spPr bwMode="auto">
            <a:xfrm>
              <a:off x="2636" y="2124"/>
              <a:ext cx="456" cy="456"/>
            </a:xfrm>
            <a:custGeom>
              <a:avLst/>
              <a:gdLst>
                <a:gd name="T0" fmla="*/ 4 w 514"/>
                <a:gd name="T1" fmla="*/ 143 h 514"/>
                <a:gd name="T2" fmla="*/ 16 w 514"/>
                <a:gd name="T3" fmla="*/ 106 h 514"/>
                <a:gd name="T4" fmla="*/ 35 w 514"/>
                <a:gd name="T5" fmla="*/ 72 h 514"/>
                <a:gd name="T6" fmla="*/ 66 w 514"/>
                <a:gd name="T7" fmla="*/ 40 h 514"/>
                <a:gd name="T8" fmla="*/ 101 w 514"/>
                <a:gd name="T9" fmla="*/ 18 h 514"/>
                <a:gd name="T10" fmla="*/ 143 w 514"/>
                <a:gd name="T11" fmla="*/ 4 h 514"/>
                <a:gd name="T12" fmla="*/ 189 w 514"/>
                <a:gd name="T13" fmla="*/ 0 h 514"/>
                <a:gd name="T14" fmla="*/ 233 w 514"/>
                <a:gd name="T15" fmla="*/ 8 h 514"/>
                <a:gd name="T16" fmla="*/ 265 w 514"/>
                <a:gd name="T17" fmla="*/ 21 h 514"/>
                <a:gd name="T18" fmla="*/ 300 w 514"/>
                <a:gd name="T19" fmla="*/ 46 h 514"/>
                <a:gd name="T20" fmla="*/ 328 w 514"/>
                <a:gd name="T21" fmla="*/ 79 h 514"/>
                <a:gd name="T22" fmla="*/ 349 w 514"/>
                <a:gd name="T23" fmla="*/ 117 h 514"/>
                <a:gd name="T24" fmla="*/ 358 w 514"/>
                <a:gd name="T25" fmla="*/ 161 h 514"/>
                <a:gd name="T26" fmla="*/ 357 w 514"/>
                <a:gd name="T27" fmla="*/ 207 h 514"/>
                <a:gd name="T28" fmla="*/ 345 w 514"/>
                <a:gd name="T29" fmla="*/ 249 h 514"/>
                <a:gd name="T30" fmla="*/ 328 w 514"/>
                <a:gd name="T31" fmla="*/ 280 h 514"/>
                <a:gd name="T32" fmla="*/ 300 w 514"/>
                <a:gd name="T33" fmla="*/ 312 h 514"/>
                <a:gd name="T34" fmla="*/ 265 w 514"/>
                <a:gd name="T35" fmla="*/ 337 h 514"/>
                <a:gd name="T36" fmla="*/ 225 w 514"/>
                <a:gd name="T37" fmla="*/ 353 h 514"/>
                <a:gd name="T38" fmla="*/ 180 w 514"/>
                <a:gd name="T39" fmla="*/ 359 h 514"/>
                <a:gd name="T40" fmla="*/ 134 w 514"/>
                <a:gd name="T41" fmla="*/ 353 h 514"/>
                <a:gd name="T42" fmla="*/ 101 w 514"/>
                <a:gd name="T43" fmla="*/ 342 h 514"/>
                <a:gd name="T44" fmla="*/ 66 w 514"/>
                <a:gd name="T45" fmla="*/ 318 h 514"/>
                <a:gd name="T46" fmla="*/ 35 w 514"/>
                <a:gd name="T47" fmla="*/ 287 h 514"/>
                <a:gd name="T48" fmla="*/ 14 w 514"/>
                <a:gd name="T49" fmla="*/ 249 h 514"/>
                <a:gd name="T50" fmla="*/ 3 w 514"/>
                <a:gd name="T51" fmla="*/ 207 h 514"/>
                <a:gd name="T52" fmla="*/ 2 w 514"/>
                <a:gd name="T53" fmla="*/ 170 h 514"/>
                <a:gd name="T54" fmla="*/ 10 w 514"/>
                <a:gd name="T55" fmla="*/ 126 h 514"/>
                <a:gd name="T56" fmla="*/ 27 w 514"/>
                <a:gd name="T57" fmla="*/ 87 h 514"/>
                <a:gd name="T58" fmla="*/ 47 w 514"/>
                <a:gd name="T59" fmla="*/ 59 h 514"/>
                <a:gd name="T60" fmla="*/ 73 w 514"/>
                <a:gd name="T61" fmla="*/ 36 h 514"/>
                <a:gd name="T62" fmla="*/ 109 w 514"/>
                <a:gd name="T63" fmla="*/ 15 h 514"/>
                <a:gd name="T64" fmla="*/ 152 w 514"/>
                <a:gd name="T65" fmla="*/ 4 h 514"/>
                <a:gd name="T66" fmla="*/ 199 w 514"/>
                <a:gd name="T67" fmla="*/ 2 h 514"/>
                <a:gd name="T68" fmla="*/ 240 w 514"/>
                <a:gd name="T69" fmla="*/ 11 h 514"/>
                <a:gd name="T70" fmla="*/ 276 w 514"/>
                <a:gd name="T71" fmla="*/ 28 h 514"/>
                <a:gd name="T72" fmla="*/ 306 w 514"/>
                <a:gd name="T73" fmla="*/ 52 h 514"/>
                <a:gd name="T74" fmla="*/ 327 w 514"/>
                <a:gd name="T75" fmla="*/ 79 h 514"/>
                <a:gd name="T76" fmla="*/ 347 w 514"/>
                <a:gd name="T77" fmla="*/ 117 h 514"/>
                <a:gd name="T78" fmla="*/ 358 w 514"/>
                <a:gd name="T79" fmla="*/ 161 h 514"/>
                <a:gd name="T80" fmla="*/ 356 w 514"/>
                <a:gd name="T81" fmla="*/ 207 h 514"/>
                <a:gd name="T82" fmla="*/ 344 w 514"/>
                <a:gd name="T83" fmla="*/ 249 h 514"/>
                <a:gd name="T84" fmla="*/ 327 w 514"/>
                <a:gd name="T85" fmla="*/ 279 h 514"/>
                <a:gd name="T86" fmla="*/ 300 w 514"/>
                <a:gd name="T87" fmla="*/ 311 h 514"/>
                <a:gd name="T88" fmla="*/ 272 w 514"/>
                <a:gd name="T89" fmla="*/ 332 h 514"/>
                <a:gd name="T90" fmla="*/ 232 w 514"/>
                <a:gd name="T91" fmla="*/ 350 h 514"/>
                <a:gd name="T92" fmla="*/ 189 w 514"/>
                <a:gd name="T93" fmla="*/ 358 h 514"/>
                <a:gd name="T94" fmla="*/ 143 w 514"/>
                <a:gd name="T95" fmla="*/ 354 h 514"/>
                <a:gd name="T96" fmla="*/ 102 w 514"/>
                <a:gd name="T97" fmla="*/ 340 h 514"/>
                <a:gd name="T98" fmla="*/ 73 w 514"/>
                <a:gd name="T99" fmla="*/ 323 h 514"/>
                <a:gd name="T100" fmla="*/ 42 w 514"/>
                <a:gd name="T101" fmla="*/ 294 h 514"/>
                <a:gd name="T102" fmla="*/ 22 w 514"/>
                <a:gd name="T103" fmla="*/ 264 h 514"/>
                <a:gd name="T104" fmla="*/ 6 w 514"/>
                <a:gd name="T105" fmla="*/ 224 h 514"/>
                <a:gd name="T106" fmla="*/ 1 w 514"/>
                <a:gd name="T107" fmla="*/ 178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4"/>
                <a:gd name="T163" fmla="*/ 0 h 514"/>
                <a:gd name="T164" fmla="*/ 514 w 514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4" h="514">
                  <a:moveTo>
                    <a:pt x="0" y="256"/>
                  </a:moveTo>
                  <a:lnTo>
                    <a:pt x="0" y="243"/>
                  </a:lnTo>
                  <a:lnTo>
                    <a:pt x="1" y="230"/>
                  </a:lnTo>
                  <a:lnTo>
                    <a:pt x="3" y="217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20" y="156"/>
                  </a:lnTo>
                  <a:lnTo>
                    <a:pt x="23" y="151"/>
                  </a:lnTo>
                  <a:lnTo>
                    <a:pt x="25" y="145"/>
                  </a:lnTo>
                  <a:lnTo>
                    <a:pt x="31" y="134"/>
                  </a:lnTo>
                  <a:lnTo>
                    <a:pt x="37" y="123"/>
                  </a:lnTo>
                  <a:lnTo>
                    <a:pt x="44" y="113"/>
                  </a:lnTo>
                  <a:lnTo>
                    <a:pt x="51" y="103"/>
                  </a:lnTo>
                  <a:lnTo>
                    <a:pt x="58" y="93"/>
                  </a:lnTo>
                  <a:lnTo>
                    <a:pt x="67" y="84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103" y="51"/>
                  </a:lnTo>
                  <a:lnTo>
                    <a:pt x="113" y="43"/>
                  </a:lnTo>
                  <a:lnTo>
                    <a:pt x="123" y="37"/>
                  </a:lnTo>
                  <a:lnTo>
                    <a:pt x="134" y="30"/>
                  </a:lnTo>
                  <a:lnTo>
                    <a:pt x="145" y="25"/>
                  </a:lnTo>
                  <a:lnTo>
                    <a:pt x="157" y="20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5" y="5"/>
                  </a:lnTo>
                  <a:lnTo>
                    <a:pt x="217" y="2"/>
                  </a:lnTo>
                  <a:lnTo>
                    <a:pt x="230" y="1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1" y="0"/>
                  </a:lnTo>
                  <a:lnTo>
                    <a:pt x="284" y="1"/>
                  </a:lnTo>
                  <a:lnTo>
                    <a:pt x="297" y="2"/>
                  </a:lnTo>
                  <a:lnTo>
                    <a:pt x="309" y="5"/>
                  </a:lnTo>
                  <a:lnTo>
                    <a:pt x="322" y="8"/>
                  </a:lnTo>
                  <a:lnTo>
                    <a:pt x="334" y="11"/>
                  </a:lnTo>
                  <a:lnTo>
                    <a:pt x="346" y="15"/>
                  </a:lnTo>
                  <a:lnTo>
                    <a:pt x="357" y="20"/>
                  </a:lnTo>
                  <a:lnTo>
                    <a:pt x="363" y="22"/>
                  </a:lnTo>
                  <a:lnTo>
                    <a:pt x="369" y="25"/>
                  </a:lnTo>
                  <a:lnTo>
                    <a:pt x="380" y="30"/>
                  </a:lnTo>
                  <a:lnTo>
                    <a:pt x="391" y="37"/>
                  </a:lnTo>
                  <a:lnTo>
                    <a:pt x="401" y="43"/>
                  </a:lnTo>
                  <a:lnTo>
                    <a:pt x="411" y="51"/>
                  </a:lnTo>
                  <a:lnTo>
                    <a:pt x="421" y="58"/>
                  </a:lnTo>
                  <a:lnTo>
                    <a:pt x="430" y="66"/>
                  </a:lnTo>
                  <a:lnTo>
                    <a:pt x="439" y="75"/>
                  </a:lnTo>
                  <a:lnTo>
                    <a:pt x="448" y="84"/>
                  </a:lnTo>
                  <a:lnTo>
                    <a:pt x="456" y="93"/>
                  </a:lnTo>
                  <a:lnTo>
                    <a:pt x="463" y="103"/>
                  </a:lnTo>
                  <a:lnTo>
                    <a:pt x="470" y="113"/>
                  </a:lnTo>
                  <a:lnTo>
                    <a:pt x="477" y="123"/>
                  </a:lnTo>
                  <a:lnTo>
                    <a:pt x="483" y="134"/>
                  </a:lnTo>
                  <a:lnTo>
                    <a:pt x="489" y="145"/>
                  </a:lnTo>
                  <a:lnTo>
                    <a:pt x="494" y="156"/>
                  </a:lnTo>
                  <a:lnTo>
                    <a:pt x="499" y="168"/>
                  </a:lnTo>
                  <a:lnTo>
                    <a:pt x="503" y="180"/>
                  </a:lnTo>
                  <a:lnTo>
                    <a:pt x="506" y="192"/>
                  </a:lnTo>
                  <a:lnTo>
                    <a:pt x="509" y="204"/>
                  </a:lnTo>
                  <a:lnTo>
                    <a:pt x="511" y="217"/>
                  </a:lnTo>
                  <a:lnTo>
                    <a:pt x="513" y="230"/>
                  </a:lnTo>
                  <a:lnTo>
                    <a:pt x="514" y="243"/>
                  </a:lnTo>
                  <a:lnTo>
                    <a:pt x="514" y="256"/>
                  </a:lnTo>
                  <a:lnTo>
                    <a:pt x="514" y="270"/>
                  </a:lnTo>
                  <a:lnTo>
                    <a:pt x="513" y="283"/>
                  </a:lnTo>
                  <a:lnTo>
                    <a:pt x="511" y="296"/>
                  </a:lnTo>
                  <a:lnTo>
                    <a:pt x="509" y="309"/>
                  </a:lnTo>
                  <a:lnTo>
                    <a:pt x="506" y="321"/>
                  </a:lnTo>
                  <a:lnTo>
                    <a:pt x="503" y="334"/>
                  </a:lnTo>
                  <a:lnTo>
                    <a:pt x="499" y="345"/>
                  </a:lnTo>
                  <a:lnTo>
                    <a:pt x="494" y="357"/>
                  </a:lnTo>
                  <a:lnTo>
                    <a:pt x="492" y="363"/>
                  </a:lnTo>
                  <a:lnTo>
                    <a:pt x="489" y="369"/>
                  </a:lnTo>
                  <a:lnTo>
                    <a:pt x="483" y="380"/>
                  </a:lnTo>
                  <a:lnTo>
                    <a:pt x="477" y="390"/>
                  </a:lnTo>
                  <a:lnTo>
                    <a:pt x="470" y="401"/>
                  </a:lnTo>
                  <a:lnTo>
                    <a:pt x="463" y="411"/>
                  </a:lnTo>
                  <a:lnTo>
                    <a:pt x="456" y="421"/>
                  </a:lnTo>
                  <a:lnTo>
                    <a:pt x="448" y="430"/>
                  </a:lnTo>
                  <a:lnTo>
                    <a:pt x="439" y="439"/>
                  </a:lnTo>
                  <a:lnTo>
                    <a:pt x="430" y="447"/>
                  </a:lnTo>
                  <a:lnTo>
                    <a:pt x="421" y="455"/>
                  </a:lnTo>
                  <a:lnTo>
                    <a:pt x="411" y="463"/>
                  </a:lnTo>
                  <a:lnTo>
                    <a:pt x="401" y="470"/>
                  </a:lnTo>
                  <a:lnTo>
                    <a:pt x="391" y="477"/>
                  </a:lnTo>
                  <a:lnTo>
                    <a:pt x="380" y="483"/>
                  </a:lnTo>
                  <a:lnTo>
                    <a:pt x="369" y="489"/>
                  </a:lnTo>
                  <a:lnTo>
                    <a:pt x="357" y="494"/>
                  </a:lnTo>
                  <a:lnTo>
                    <a:pt x="346" y="498"/>
                  </a:lnTo>
                  <a:lnTo>
                    <a:pt x="334" y="502"/>
                  </a:lnTo>
                  <a:lnTo>
                    <a:pt x="322" y="506"/>
                  </a:lnTo>
                  <a:lnTo>
                    <a:pt x="309" y="509"/>
                  </a:lnTo>
                  <a:lnTo>
                    <a:pt x="297" y="511"/>
                  </a:lnTo>
                  <a:lnTo>
                    <a:pt x="284" y="513"/>
                  </a:lnTo>
                  <a:lnTo>
                    <a:pt x="271" y="514"/>
                  </a:lnTo>
                  <a:lnTo>
                    <a:pt x="258" y="514"/>
                  </a:lnTo>
                  <a:lnTo>
                    <a:pt x="243" y="514"/>
                  </a:lnTo>
                  <a:lnTo>
                    <a:pt x="230" y="513"/>
                  </a:lnTo>
                  <a:lnTo>
                    <a:pt x="217" y="511"/>
                  </a:lnTo>
                  <a:lnTo>
                    <a:pt x="205" y="509"/>
                  </a:lnTo>
                  <a:lnTo>
                    <a:pt x="192" y="506"/>
                  </a:lnTo>
                  <a:lnTo>
                    <a:pt x="180" y="502"/>
                  </a:lnTo>
                  <a:lnTo>
                    <a:pt x="168" y="498"/>
                  </a:lnTo>
                  <a:lnTo>
                    <a:pt x="157" y="494"/>
                  </a:lnTo>
                  <a:lnTo>
                    <a:pt x="151" y="491"/>
                  </a:lnTo>
                  <a:lnTo>
                    <a:pt x="145" y="489"/>
                  </a:lnTo>
                  <a:lnTo>
                    <a:pt x="134" y="483"/>
                  </a:lnTo>
                  <a:lnTo>
                    <a:pt x="123" y="477"/>
                  </a:lnTo>
                  <a:lnTo>
                    <a:pt x="113" y="470"/>
                  </a:lnTo>
                  <a:lnTo>
                    <a:pt x="103" y="463"/>
                  </a:lnTo>
                  <a:lnTo>
                    <a:pt x="93" y="455"/>
                  </a:lnTo>
                  <a:lnTo>
                    <a:pt x="84" y="447"/>
                  </a:lnTo>
                  <a:lnTo>
                    <a:pt x="75" y="439"/>
                  </a:lnTo>
                  <a:lnTo>
                    <a:pt x="67" y="430"/>
                  </a:lnTo>
                  <a:lnTo>
                    <a:pt x="58" y="421"/>
                  </a:lnTo>
                  <a:lnTo>
                    <a:pt x="51" y="411"/>
                  </a:lnTo>
                  <a:lnTo>
                    <a:pt x="44" y="401"/>
                  </a:lnTo>
                  <a:lnTo>
                    <a:pt x="37" y="390"/>
                  </a:lnTo>
                  <a:lnTo>
                    <a:pt x="31" y="380"/>
                  </a:lnTo>
                  <a:lnTo>
                    <a:pt x="25" y="369"/>
                  </a:lnTo>
                  <a:lnTo>
                    <a:pt x="20" y="357"/>
                  </a:lnTo>
                  <a:lnTo>
                    <a:pt x="15" y="345"/>
                  </a:lnTo>
                  <a:lnTo>
                    <a:pt x="11" y="334"/>
                  </a:lnTo>
                  <a:lnTo>
                    <a:pt x="8" y="321"/>
                  </a:lnTo>
                  <a:lnTo>
                    <a:pt x="5" y="309"/>
                  </a:lnTo>
                  <a:lnTo>
                    <a:pt x="3" y="296"/>
                  </a:lnTo>
                  <a:lnTo>
                    <a:pt x="1" y="283"/>
                  </a:lnTo>
                  <a:lnTo>
                    <a:pt x="0" y="270"/>
                  </a:lnTo>
                  <a:lnTo>
                    <a:pt x="0" y="256"/>
                  </a:lnTo>
                  <a:close/>
                  <a:moveTo>
                    <a:pt x="1" y="256"/>
                  </a:moveTo>
                  <a:lnTo>
                    <a:pt x="2" y="243"/>
                  </a:lnTo>
                  <a:lnTo>
                    <a:pt x="3" y="230"/>
                  </a:lnTo>
                  <a:lnTo>
                    <a:pt x="4" y="217"/>
                  </a:lnTo>
                  <a:lnTo>
                    <a:pt x="6" y="205"/>
                  </a:lnTo>
                  <a:lnTo>
                    <a:pt x="9" y="192"/>
                  </a:lnTo>
                  <a:lnTo>
                    <a:pt x="13" y="180"/>
                  </a:lnTo>
                  <a:lnTo>
                    <a:pt x="17" y="168"/>
                  </a:lnTo>
                  <a:lnTo>
                    <a:pt x="21" y="157"/>
                  </a:lnTo>
                  <a:lnTo>
                    <a:pt x="26" y="146"/>
                  </a:lnTo>
                  <a:lnTo>
                    <a:pt x="32" y="135"/>
                  </a:lnTo>
                  <a:lnTo>
                    <a:pt x="38" y="124"/>
                  </a:lnTo>
                  <a:lnTo>
                    <a:pt x="41" y="119"/>
                  </a:lnTo>
                  <a:lnTo>
                    <a:pt x="45" y="113"/>
                  </a:lnTo>
                  <a:lnTo>
                    <a:pt x="52" y="103"/>
                  </a:lnTo>
                  <a:lnTo>
                    <a:pt x="60" y="94"/>
                  </a:lnTo>
                  <a:lnTo>
                    <a:pt x="68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99" y="55"/>
                  </a:lnTo>
                  <a:lnTo>
                    <a:pt x="104" y="52"/>
                  </a:lnTo>
                  <a:lnTo>
                    <a:pt x="114" y="45"/>
                  </a:lnTo>
                  <a:lnTo>
                    <a:pt x="124" y="38"/>
                  </a:lnTo>
                  <a:lnTo>
                    <a:pt x="135" y="32"/>
                  </a:lnTo>
                  <a:lnTo>
                    <a:pt x="146" y="26"/>
                  </a:lnTo>
                  <a:lnTo>
                    <a:pt x="157" y="21"/>
                  </a:lnTo>
                  <a:lnTo>
                    <a:pt x="169" y="16"/>
                  </a:lnTo>
                  <a:lnTo>
                    <a:pt x="181" y="12"/>
                  </a:lnTo>
                  <a:lnTo>
                    <a:pt x="193" y="9"/>
                  </a:lnTo>
                  <a:lnTo>
                    <a:pt x="205" y="6"/>
                  </a:lnTo>
                  <a:lnTo>
                    <a:pt x="218" y="4"/>
                  </a:lnTo>
                  <a:lnTo>
                    <a:pt x="230" y="2"/>
                  </a:lnTo>
                  <a:lnTo>
                    <a:pt x="243" y="1"/>
                  </a:lnTo>
                  <a:lnTo>
                    <a:pt x="258" y="1"/>
                  </a:lnTo>
                  <a:lnTo>
                    <a:pt x="271" y="1"/>
                  </a:lnTo>
                  <a:lnTo>
                    <a:pt x="284" y="2"/>
                  </a:lnTo>
                  <a:lnTo>
                    <a:pt x="296" y="4"/>
                  </a:lnTo>
                  <a:lnTo>
                    <a:pt x="309" y="6"/>
                  </a:lnTo>
                  <a:lnTo>
                    <a:pt x="321" y="9"/>
                  </a:lnTo>
                  <a:lnTo>
                    <a:pt x="333" y="12"/>
                  </a:lnTo>
                  <a:lnTo>
                    <a:pt x="345" y="16"/>
                  </a:lnTo>
                  <a:lnTo>
                    <a:pt x="357" y="21"/>
                  </a:lnTo>
                  <a:lnTo>
                    <a:pt x="368" y="26"/>
                  </a:lnTo>
                  <a:lnTo>
                    <a:pt x="379" y="32"/>
                  </a:lnTo>
                  <a:lnTo>
                    <a:pt x="390" y="38"/>
                  </a:lnTo>
                  <a:lnTo>
                    <a:pt x="395" y="41"/>
                  </a:lnTo>
                  <a:lnTo>
                    <a:pt x="400" y="45"/>
                  </a:lnTo>
                  <a:lnTo>
                    <a:pt x="410" y="52"/>
                  </a:lnTo>
                  <a:lnTo>
                    <a:pt x="420" y="59"/>
                  </a:lnTo>
                  <a:lnTo>
                    <a:pt x="429" y="67"/>
                  </a:lnTo>
                  <a:lnTo>
                    <a:pt x="438" y="76"/>
                  </a:lnTo>
                  <a:lnTo>
                    <a:pt x="447" y="85"/>
                  </a:lnTo>
                  <a:lnTo>
                    <a:pt x="455" y="94"/>
                  </a:lnTo>
                  <a:lnTo>
                    <a:pt x="458" y="99"/>
                  </a:lnTo>
                  <a:lnTo>
                    <a:pt x="462" y="103"/>
                  </a:lnTo>
                  <a:lnTo>
                    <a:pt x="469" y="113"/>
                  </a:lnTo>
                  <a:lnTo>
                    <a:pt x="476" y="124"/>
                  </a:lnTo>
                  <a:lnTo>
                    <a:pt x="482" y="135"/>
                  </a:lnTo>
                  <a:lnTo>
                    <a:pt x="488" y="146"/>
                  </a:lnTo>
                  <a:lnTo>
                    <a:pt x="493" y="157"/>
                  </a:lnTo>
                  <a:lnTo>
                    <a:pt x="497" y="168"/>
                  </a:lnTo>
                  <a:lnTo>
                    <a:pt x="501" y="180"/>
                  </a:lnTo>
                  <a:lnTo>
                    <a:pt x="505" y="192"/>
                  </a:lnTo>
                  <a:lnTo>
                    <a:pt x="508" y="205"/>
                  </a:lnTo>
                  <a:lnTo>
                    <a:pt x="510" y="217"/>
                  </a:lnTo>
                  <a:lnTo>
                    <a:pt x="512" y="230"/>
                  </a:lnTo>
                  <a:lnTo>
                    <a:pt x="513" y="243"/>
                  </a:lnTo>
                  <a:lnTo>
                    <a:pt x="513" y="256"/>
                  </a:lnTo>
                  <a:lnTo>
                    <a:pt x="513" y="270"/>
                  </a:lnTo>
                  <a:lnTo>
                    <a:pt x="512" y="283"/>
                  </a:lnTo>
                  <a:lnTo>
                    <a:pt x="510" y="296"/>
                  </a:lnTo>
                  <a:lnTo>
                    <a:pt x="508" y="309"/>
                  </a:lnTo>
                  <a:lnTo>
                    <a:pt x="505" y="321"/>
                  </a:lnTo>
                  <a:lnTo>
                    <a:pt x="501" y="333"/>
                  </a:lnTo>
                  <a:lnTo>
                    <a:pt x="497" y="345"/>
                  </a:lnTo>
                  <a:lnTo>
                    <a:pt x="493" y="357"/>
                  </a:lnTo>
                  <a:lnTo>
                    <a:pt x="488" y="368"/>
                  </a:lnTo>
                  <a:lnTo>
                    <a:pt x="482" y="379"/>
                  </a:lnTo>
                  <a:lnTo>
                    <a:pt x="476" y="390"/>
                  </a:lnTo>
                  <a:lnTo>
                    <a:pt x="473" y="395"/>
                  </a:lnTo>
                  <a:lnTo>
                    <a:pt x="469" y="400"/>
                  </a:lnTo>
                  <a:lnTo>
                    <a:pt x="462" y="410"/>
                  </a:lnTo>
                  <a:lnTo>
                    <a:pt x="455" y="420"/>
                  </a:lnTo>
                  <a:lnTo>
                    <a:pt x="447" y="429"/>
                  </a:lnTo>
                  <a:lnTo>
                    <a:pt x="438" y="438"/>
                  </a:lnTo>
                  <a:lnTo>
                    <a:pt x="429" y="446"/>
                  </a:lnTo>
                  <a:lnTo>
                    <a:pt x="420" y="454"/>
                  </a:lnTo>
                  <a:lnTo>
                    <a:pt x="415" y="458"/>
                  </a:lnTo>
                  <a:lnTo>
                    <a:pt x="410" y="462"/>
                  </a:lnTo>
                  <a:lnTo>
                    <a:pt x="400" y="469"/>
                  </a:lnTo>
                  <a:lnTo>
                    <a:pt x="390" y="476"/>
                  </a:lnTo>
                  <a:lnTo>
                    <a:pt x="379" y="482"/>
                  </a:lnTo>
                  <a:lnTo>
                    <a:pt x="368" y="487"/>
                  </a:lnTo>
                  <a:lnTo>
                    <a:pt x="357" y="492"/>
                  </a:lnTo>
                  <a:lnTo>
                    <a:pt x="345" y="497"/>
                  </a:lnTo>
                  <a:lnTo>
                    <a:pt x="333" y="501"/>
                  </a:lnTo>
                  <a:lnTo>
                    <a:pt x="321" y="504"/>
                  </a:lnTo>
                  <a:lnTo>
                    <a:pt x="309" y="507"/>
                  </a:lnTo>
                  <a:lnTo>
                    <a:pt x="296" y="510"/>
                  </a:lnTo>
                  <a:lnTo>
                    <a:pt x="284" y="511"/>
                  </a:lnTo>
                  <a:lnTo>
                    <a:pt x="271" y="512"/>
                  </a:lnTo>
                  <a:lnTo>
                    <a:pt x="258" y="513"/>
                  </a:lnTo>
                  <a:lnTo>
                    <a:pt x="243" y="512"/>
                  </a:lnTo>
                  <a:lnTo>
                    <a:pt x="230" y="511"/>
                  </a:lnTo>
                  <a:lnTo>
                    <a:pt x="218" y="510"/>
                  </a:lnTo>
                  <a:lnTo>
                    <a:pt x="205" y="507"/>
                  </a:lnTo>
                  <a:lnTo>
                    <a:pt x="193" y="504"/>
                  </a:lnTo>
                  <a:lnTo>
                    <a:pt x="181" y="501"/>
                  </a:lnTo>
                  <a:lnTo>
                    <a:pt x="169" y="497"/>
                  </a:lnTo>
                  <a:lnTo>
                    <a:pt x="157" y="492"/>
                  </a:lnTo>
                  <a:lnTo>
                    <a:pt x="146" y="487"/>
                  </a:lnTo>
                  <a:lnTo>
                    <a:pt x="135" y="482"/>
                  </a:lnTo>
                  <a:lnTo>
                    <a:pt x="124" y="476"/>
                  </a:lnTo>
                  <a:lnTo>
                    <a:pt x="119" y="472"/>
                  </a:lnTo>
                  <a:lnTo>
                    <a:pt x="114" y="469"/>
                  </a:lnTo>
                  <a:lnTo>
                    <a:pt x="104" y="462"/>
                  </a:lnTo>
                  <a:lnTo>
                    <a:pt x="94" y="454"/>
                  </a:lnTo>
                  <a:lnTo>
                    <a:pt x="85" y="446"/>
                  </a:lnTo>
                  <a:lnTo>
                    <a:pt x="76" y="438"/>
                  </a:lnTo>
                  <a:lnTo>
                    <a:pt x="68" y="429"/>
                  </a:lnTo>
                  <a:lnTo>
                    <a:pt x="60" y="420"/>
                  </a:lnTo>
                  <a:lnTo>
                    <a:pt x="56" y="415"/>
                  </a:lnTo>
                  <a:lnTo>
                    <a:pt x="52" y="410"/>
                  </a:lnTo>
                  <a:lnTo>
                    <a:pt x="45" y="400"/>
                  </a:lnTo>
                  <a:lnTo>
                    <a:pt x="38" y="390"/>
                  </a:lnTo>
                  <a:lnTo>
                    <a:pt x="32" y="379"/>
                  </a:lnTo>
                  <a:lnTo>
                    <a:pt x="26" y="368"/>
                  </a:lnTo>
                  <a:lnTo>
                    <a:pt x="21" y="357"/>
                  </a:lnTo>
                  <a:lnTo>
                    <a:pt x="17" y="345"/>
                  </a:lnTo>
                  <a:lnTo>
                    <a:pt x="13" y="333"/>
                  </a:lnTo>
                  <a:lnTo>
                    <a:pt x="9" y="321"/>
                  </a:lnTo>
                  <a:lnTo>
                    <a:pt x="6" y="309"/>
                  </a:lnTo>
                  <a:lnTo>
                    <a:pt x="4" y="296"/>
                  </a:lnTo>
                  <a:lnTo>
                    <a:pt x="3" y="283"/>
                  </a:lnTo>
                  <a:lnTo>
                    <a:pt x="2" y="270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1" name="Freeform 336"/>
            <p:cNvSpPr>
              <a:spLocks noEditPoints="1"/>
            </p:cNvSpPr>
            <p:nvPr/>
          </p:nvSpPr>
          <p:spPr bwMode="auto">
            <a:xfrm>
              <a:off x="2637" y="2125"/>
              <a:ext cx="454" cy="454"/>
            </a:xfrm>
            <a:custGeom>
              <a:avLst/>
              <a:gdLst>
                <a:gd name="T0" fmla="*/ 4 w 512"/>
                <a:gd name="T1" fmla="*/ 142 h 512"/>
                <a:gd name="T2" fmla="*/ 18 w 512"/>
                <a:gd name="T3" fmla="*/ 101 h 512"/>
                <a:gd name="T4" fmla="*/ 35 w 512"/>
                <a:gd name="T5" fmla="*/ 71 h 512"/>
                <a:gd name="T6" fmla="*/ 65 w 512"/>
                <a:gd name="T7" fmla="*/ 40 h 512"/>
                <a:gd name="T8" fmla="*/ 94 w 512"/>
                <a:gd name="T9" fmla="*/ 21 h 512"/>
                <a:gd name="T10" fmla="*/ 134 w 512"/>
                <a:gd name="T11" fmla="*/ 5 h 512"/>
                <a:gd name="T12" fmla="*/ 179 w 512"/>
                <a:gd name="T13" fmla="*/ 0 h 512"/>
                <a:gd name="T14" fmla="*/ 223 w 512"/>
                <a:gd name="T15" fmla="*/ 5 h 512"/>
                <a:gd name="T16" fmla="*/ 263 w 512"/>
                <a:gd name="T17" fmla="*/ 21 h 512"/>
                <a:gd name="T18" fmla="*/ 293 w 512"/>
                <a:gd name="T19" fmla="*/ 40 h 512"/>
                <a:gd name="T20" fmla="*/ 318 w 512"/>
                <a:gd name="T21" fmla="*/ 68 h 512"/>
                <a:gd name="T22" fmla="*/ 340 w 512"/>
                <a:gd name="T23" fmla="*/ 101 h 512"/>
                <a:gd name="T24" fmla="*/ 354 w 512"/>
                <a:gd name="T25" fmla="*/ 142 h 512"/>
                <a:gd name="T26" fmla="*/ 357 w 512"/>
                <a:gd name="T27" fmla="*/ 188 h 512"/>
                <a:gd name="T28" fmla="*/ 348 w 512"/>
                <a:gd name="T29" fmla="*/ 231 h 512"/>
                <a:gd name="T30" fmla="*/ 331 w 512"/>
                <a:gd name="T31" fmla="*/ 271 h 512"/>
                <a:gd name="T32" fmla="*/ 310 w 512"/>
                <a:gd name="T33" fmla="*/ 299 h 512"/>
                <a:gd name="T34" fmla="*/ 286 w 512"/>
                <a:gd name="T35" fmla="*/ 322 h 512"/>
                <a:gd name="T36" fmla="*/ 248 w 512"/>
                <a:gd name="T37" fmla="*/ 342 h 512"/>
                <a:gd name="T38" fmla="*/ 206 w 512"/>
                <a:gd name="T39" fmla="*/ 355 h 512"/>
                <a:gd name="T40" fmla="*/ 160 w 512"/>
                <a:gd name="T41" fmla="*/ 356 h 512"/>
                <a:gd name="T42" fmla="*/ 117 w 512"/>
                <a:gd name="T43" fmla="*/ 346 h 512"/>
                <a:gd name="T44" fmla="*/ 82 w 512"/>
                <a:gd name="T45" fmla="*/ 329 h 512"/>
                <a:gd name="T46" fmla="*/ 52 w 512"/>
                <a:gd name="T47" fmla="*/ 304 h 512"/>
                <a:gd name="T48" fmla="*/ 31 w 512"/>
                <a:gd name="T49" fmla="*/ 278 h 512"/>
                <a:gd name="T50" fmla="*/ 11 w 512"/>
                <a:gd name="T51" fmla="*/ 239 h 512"/>
                <a:gd name="T52" fmla="*/ 2 w 512"/>
                <a:gd name="T53" fmla="*/ 197 h 512"/>
                <a:gd name="T54" fmla="*/ 3 w 512"/>
                <a:gd name="T55" fmla="*/ 160 h 512"/>
                <a:gd name="T56" fmla="*/ 12 w 512"/>
                <a:gd name="T57" fmla="*/ 117 h 512"/>
                <a:gd name="T58" fmla="*/ 31 w 512"/>
                <a:gd name="T59" fmla="*/ 79 h 512"/>
                <a:gd name="T60" fmla="*/ 59 w 512"/>
                <a:gd name="T61" fmla="*/ 46 h 512"/>
                <a:gd name="T62" fmla="*/ 90 w 512"/>
                <a:gd name="T63" fmla="*/ 24 h 512"/>
                <a:gd name="T64" fmla="*/ 126 w 512"/>
                <a:gd name="T65" fmla="*/ 10 h 512"/>
                <a:gd name="T66" fmla="*/ 169 w 512"/>
                <a:gd name="T67" fmla="*/ 2 h 512"/>
                <a:gd name="T68" fmla="*/ 215 w 512"/>
                <a:gd name="T69" fmla="*/ 4 h 512"/>
                <a:gd name="T70" fmla="*/ 255 w 512"/>
                <a:gd name="T71" fmla="*/ 18 h 512"/>
                <a:gd name="T72" fmla="*/ 292 w 512"/>
                <a:gd name="T73" fmla="*/ 41 h 512"/>
                <a:gd name="T74" fmla="*/ 321 w 512"/>
                <a:gd name="T75" fmla="*/ 72 h 512"/>
                <a:gd name="T76" fmla="*/ 338 w 512"/>
                <a:gd name="T77" fmla="*/ 101 h 512"/>
                <a:gd name="T78" fmla="*/ 352 w 512"/>
                <a:gd name="T79" fmla="*/ 142 h 512"/>
                <a:gd name="T80" fmla="*/ 356 w 512"/>
                <a:gd name="T81" fmla="*/ 188 h 512"/>
                <a:gd name="T82" fmla="*/ 348 w 512"/>
                <a:gd name="T83" fmla="*/ 231 h 512"/>
                <a:gd name="T84" fmla="*/ 330 w 512"/>
                <a:gd name="T85" fmla="*/ 270 h 512"/>
                <a:gd name="T86" fmla="*/ 304 w 512"/>
                <a:gd name="T87" fmla="*/ 304 h 512"/>
                <a:gd name="T88" fmla="*/ 270 w 512"/>
                <a:gd name="T89" fmla="*/ 330 h 512"/>
                <a:gd name="T90" fmla="*/ 239 w 512"/>
                <a:gd name="T91" fmla="*/ 345 h 512"/>
                <a:gd name="T92" fmla="*/ 197 w 512"/>
                <a:gd name="T93" fmla="*/ 355 h 512"/>
                <a:gd name="T94" fmla="*/ 151 w 512"/>
                <a:gd name="T95" fmla="*/ 354 h 512"/>
                <a:gd name="T96" fmla="*/ 109 w 512"/>
                <a:gd name="T97" fmla="*/ 341 h 512"/>
                <a:gd name="T98" fmla="*/ 73 w 512"/>
                <a:gd name="T99" fmla="*/ 321 h 512"/>
                <a:gd name="T100" fmla="*/ 42 w 512"/>
                <a:gd name="T101" fmla="*/ 292 h 512"/>
                <a:gd name="T102" fmla="*/ 22 w 512"/>
                <a:gd name="T103" fmla="*/ 262 h 512"/>
                <a:gd name="T104" fmla="*/ 7 w 512"/>
                <a:gd name="T105" fmla="*/ 223 h 512"/>
                <a:gd name="T106" fmla="*/ 2 w 512"/>
                <a:gd name="T107" fmla="*/ 177 h 5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2"/>
                <a:gd name="T163" fmla="*/ 0 h 512"/>
                <a:gd name="T164" fmla="*/ 512 w 512"/>
                <a:gd name="T165" fmla="*/ 512 h 5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2" h="512">
                  <a:moveTo>
                    <a:pt x="0" y="255"/>
                  </a:moveTo>
                  <a:lnTo>
                    <a:pt x="1" y="242"/>
                  </a:lnTo>
                  <a:lnTo>
                    <a:pt x="2" y="229"/>
                  </a:lnTo>
                  <a:lnTo>
                    <a:pt x="3" y="216"/>
                  </a:lnTo>
                  <a:lnTo>
                    <a:pt x="5" y="204"/>
                  </a:lnTo>
                  <a:lnTo>
                    <a:pt x="8" y="191"/>
                  </a:lnTo>
                  <a:lnTo>
                    <a:pt x="12" y="179"/>
                  </a:lnTo>
                  <a:lnTo>
                    <a:pt x="16" y="167"/>
                  </a:lnTo>
                  <a:lnTo>
                    <a:pt x="20" y="156"/>
                  </a:lnTo>
                  <a:lnTo>
                    <a:pt x="25" y="145"/>
                  </a:lnTo>
                  <a:lnTo>
                    <a:pt x="31" y="134"/>
                  </a:lnTo>
                  <a:lnTo>
                    <a:pt x="37" y="123"/>
                  </a:lnTo>
                  <a:lnTo>
                    <a:pt x="40" y="118"/>
                  </a:lnTo>
                  <a:lnTo>
                    <a:pt x="44" y="112"/>
                  </a:lnTo>
                  <a:lnTo>
                    <a:pt x="51" y="102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98" y="54"/>
                  </a:lnTo>
                  <a:lnTo>
                    <a:pt x="103" y="51"/>
                  </a:lnTo>
                  <a:lnTo>
                    <a:pt x="113" y="44"/>
                  </a:lnTo>
                  <a:lnTo>
                    <a:pt x="123" y="37"/>
                  </a:lnTo>
                  <a:lnTo>
                    <a:pt x="134" y="31"/>
                  </a:lnTo>
                  <a:lnTo>
                    <a:pt x="145" y="25"/>
                  </a:lnTo>
                  <a:lnTo>
                    <a:pt x="156" y="20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4" y="5"/>
                  </a:lnTo>
                  <a:lnTo>
                    <a:pt x="217" y="3"/>
                  </a:lnTo>
                  <a:lnTo>
                    <a:pt x="229" y="1"/>
                  </a:lnTo>
                  <a:lnTo>
                    <a:pt x="242" y="0"/>
                  </a:lnTo>
                  <a:lnTo>
                    <a:pt x="257" y="0"/>
                  </a:lnTo>
                  <a:lnTo>
                    <a:pt x="270" y="0"/>
                  </a:lnTo>
                  <a:lnTo>
                    <a:pt x="283" y="1"/>
                  </a:lnTo>
                  <a:lnTo>
                    <a:pt x="295" y="3"/>
                  </a:lnTo>
                  <a:lnTo>
                    <a:pt x="308" y="5"/>
                  </a:lnTo>
                  <a:lnTo>
                    <a:pt x="320" y="8"/>
                  </a:lnTo>
                  <a:lnTo>
                    <a:pt x="332" y="11"/>
                  </a:lnTo>
                  <a:lnTo>
                    <a:pt x="344" y="15"/>
                  </a:lnTo>
                  <a:lnTo>
                    <a:pt x="356" y="20"/>
                  </a:lnTo>
                  <a:lnTo>
                    <a:pt x="367" y="25"/>
                  </a:lnTo>
                  <a:lnTo>
                    <a:pt x="378" y="31"/>
                  </a:lnTo>
                  <a:lnTo>
                    <a:pt x="389" y="37"/>
                  </a:lnTo>
                  <a:lnTo>
                    <a:pt x="394" y="40"/>
                  </a:lnTo>
                  <a:lnTo>
                    <a:pt x="399" y="44"/>
                  </a:lnTo>
                  <a:lnTo>
                    <a:pt x="409" y="51"/>
                  </a:lnTo>
                  <a:lnTo>
                    <a:pt x="419" y="58"/>
                  </a:lnTo>
                  <a:lnTo>
                    <a:pt x="428" y="66"/>
                  </a:lnTo>
                  <a:lnTo>
                    <a:pt x="437" y="75"/>
                  </a:lnTo>
                  <a:lnTo>
                    <a:pt x="446" y="84"/>
                  </a:lnTo>
                  <a:lnTo>
                    <a:pt x="454" y="93"/>
                  </a:lnTo>
                  <a:lnTo>
                    <a:pt x="457" y="98"/>
                  </a:lnTo>
                  <a:lnTo>
                    <a:pt x="461" y="102"/>
                  </a:lnTo>
                  <a:lnTo>
                    <a:pt x="468" y="112"/>
                  </a:lnTo>
                  <a:lnTo>
                    <a:pt x="475" y="123"/>
                  </a:lnTo>
                  <a:lnTo>
                    <a:pt x="481" y="134"/>
                  </a:lnTo>
                  <a:lnTo>
                    <a:pt x="487" y="145"/>
                  </a:lnTo>
                  <a:lnTo>
                    <a:pt x="492" y="156"/>
                  </a:lnTo>
                  <a:lnTo>
                    <a:pt x="496" y="167"/>
                  </a:lnTo>
                  <a:lnTo>
                    <a:pt x="500" y="179"/>
                  </a:lnTo>
                  <a:lnTo>
                    <a:pt x="504" y="191"/>
                  </a:lnTo>
                  <a:lnTo>
                    <a:pt x="507" y="204"/>
                  </a:lnTo>
                  <a:lnTo>
                    <a:pt x="509" y="216"/>
                  </a:lnTo>
                  <a:lnTo>
                    <a:pt x="511" y="229"/>
                  </a:lnTo>
                  <a:lnTo>
                    <a:pt x="512" y="242"/>
                  </a:lnTo>
                  <a:lnTo>
                    <a:pt x="512" y="255"/>
                  </a:lnTo>
                  <a:lnTo>
                    <a:pt x="512" y="269"/>
                  </a:lnTo>
                  <a:lnTo>
                    <a:pt x="511" y="282"/>
                  </a:lnTo>
                  <a:lnTo>
                    <a:pt x="509" y="295"/>
                  </a:lnTo>
                  <a:lnTo>
                    <a:pt x="507" y="308"/>
                  </a:lnTo>
                  <a:lnTo>
                    <a:pt x="504" y="320"/>
                  </a:lnTo>
                  <a:lnTo>
                    <a:pt x="500" y="332"/>
                  </a:lnTo>
                  <a:lnTo>
                    <a:pt x="496" y="344"/>
                  </a:lnTo>
                  <a:lnTo>
                    <a:pt x="492" y="356"/>
                  </a:lnTo>
                  <a:lnTo>
                    <a:pt x="487" y="367"/>
                  </a:lnTo>
                  <a:lnTo>
                    <a:pt x="481" y="378"/>
                  </a:lnTo>
                  <a:lnTo>
                    <a:pt x="475" y="389"/>
                  </a:lnTo>
                  <a:lnTo>
                    <a:pt x="472" y="394"/>
                  </a:lnTo>
                  <a:lnTo>
                    <a:pt x="468" y="399"/>
                  </a:lnTo>
                  <a:lnTo>
                    <a:pt x="461" y="409"/>
                  </a:lnTo>
                  <a:lnTo>
                    <a:pt x="454" y="419"/>
                  </a:lnTo>
                  <a:lnTo>
                    <a:pt x="446" y="428"/>
                  </a:lnTo>
                  <a:lnTo>
                    <a:pt x="437" y="437"/>
                  </a:lnTo>
                  <a:lnTo>
                    <a:pt x="428" y="445"/>
                  </a:lnTo>
                  <a:lnTo>
                    <a:pt x="419" y="453"/>
                  </a:lnTo>
                  <a:lnTo>
                    <a:pt x="414" y="457"/>
                  </a:lnTo>
                  <a:lnTo>
                    <a:pt x="409" y="461"/>
                  </a:lnTo>
                  <a:lnTo>
                    <a:pt x="399" y="468"/>
                  </a:lnTo>
                  <a:lnTo>
                    <a:pt x="389" y="475"/>
                  </a:lnTo>
                  <a:lnTo>
                    <a:pt x="378" y="481"/>
                  </a:lnTo>
                  <a:lnTo>
                    <a:pt x="367" y="486"/>
                  </a:lnTo>
                  <a:lnTo>
                    <a:pt x="356" y="491"/>
                  </a:lnTo>
                  <a:lnTo>
                    <a:pt x="344" y="496"/>
                  </a:lnTo>
                  <a:lnTo>
                    <a:pt x="332" y="500"/>
                  </a:lnTo>
                  <a:lnTo>
                    <a:pt x="320" y="503"/>
                  </a:lnTo>
                  <a:lnTo>
                    <a:pt x="308" y="506"/>
                  </a:lnTo>
                  <a:lnTo>
                    <a:pt x="295" y="509"/>
                  </a:lnTo>
                  <a:lnTo>
                    <a:pt x="283" y="510"/>
                  </a:lnTo>
                  <a:lnTo>
                    <a:pt x="270" y="511"/>
                  </a:lnTo>
                  <a:lnTo>
                    <a:pt x="257" y="512"/>
                  </a:lnTo>
                  <a:lnTo>
                    <a:pt x="242" y="511"/>
                  </a:lnTo>
                  <a:lnTo>
                    <a:pt x="229" y="510"/>
                  </a:lnTo>
                  <a:lnTo>
                    <a:pt x="217" y="509"/>
                  </a:lnTo>
                  <a:lnTo>
                    <a:pt x="204" y="506"/>
                  </a:lnTo>
                  <a:lnTo>
                    <a:pt x="192" y="503"/>
                  </a:lnTo>
                  <a:lnTo>
                    <a:pt x="180" y="500"/>
                  </a:lnTo>
                  <a:lnTo>
                    <a:pt x="168" y="496"/>
                  </a:lnTo>
                  <a:lnTo>
                    <a:pt x="156" y="491"/>
                  </a:lnTo>
                  <a:lnTo>
                    <a:pt x="145" y="486"/>
                  </a:lnTo>
                  <a:lnTo>
                    <a:pt x="134" y="481"/>
                  </a:lnTo>
                  <a:lnTo>
                    <a:pt x="123" y="475"/>
                  </a:lnTo>
                  <a:lnTo>
                    <a:pt x="118" y="471"/>
                  </a:lnTo>
                  <a:lnTo>
                    <a:pt x="113" y="468"/>
                  </a:lnTo>
                  <a:lnTo>
                    <a:pt x="103" y="461"/>
                  </a:lnTo>
                  <a:lnTo>
                    <a:pt x="93" y="453"/>
                  </a:lnTo>
                  <a:lnTo>
                    <a:pt x="84" y="445"/>
                  </a:lnTo>
                  <a:lnTo>
                    <a:pt x="75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5" y="414"/>
                  </a:lnTo>
                  <a:lnTo>
                    <a:pt x="51" y="409"/>
                  </a:lnTo>
                  <a:lnTo>
                    <a:pt x="44" y="399"/>
                  </a:lnTo>
                  <a:lnTo>
                    <a:pt x="37" y="389"/>
                  </a:lnTo>
                  <a:lnTo>
                    <a:pt x="31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4"/>
                  </a:lnTo>
                  <a:lnTo>
                    <a:pt x="12" y="332"/>
                  </a:lnTo>
                  <a:lnTo>
                    <a:pt x="8" y="320"/>
                  </a:lnTo>
                  <a:lnTo>
                    <a:pt x="5" y="308"/>
                  </a:lnTo>
                  <a:lnTo>
                    <a:pt x="3" y="295"/>
                  </a:lnTo>
                  <a:lnTo>
                    <a:pt x="2" y="282"/>
                  </a:lnTo>
                  <a:lnTo>
                    <a:pt x="1" y="269"/>
                  </a:lnTo>
                  <a:lnTo>
                    <a:pt x="0" y="255"/>
                  </a:lnTo>
                  <a:close/>
                  <a:moveTo>
                    <a:pt x="2" y="255"/>
                  </a:moveTo>
                  <a:lnTo>
                    <a:pt x="2" y="242"/>
                  </a:lnTo>
                  <a:lnTo>
                    <a:pt x="3" y="229"/>
                  </a:lnTo>
                  <a:lnTo>
                    <a:pt x="5" y="217"/>
                  </a:lnTo>
                  <a:lnTo>
                    <a:pt x="7" y="204"/>
                  </a:lnTo>
                  <a:lnTo>
                    <a:pt x="10" y="192"/>
                  </a:lnTo>
                  <a:lnTo>
                    <a:pt x="13" y="180"/>
                  </a:lnTo>
                  <a:lnTo>
                    <a:pt x="17" y="168"/>
                  </a:lnTo>
                  <a:lnTo>
                    <a:pt x="22" y="156"/>
                  </a:lnTo>
                  <a:lnTo>
                    <a:pt x="27" y="145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5" y="113"/>
                  </a:lnTo>
                  <a:lnTo>
                    <a:pt x="52" y="103"/>
                  </a:lnTo>
                  <a:lnTo>
                    <a:pt x="60" y="94"/>
                  </a:lnTo>
                  <a:lnTo>
                    <a:pt x="68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104" y="52"/>
                  </a:lnTo>
                  <a:lnTo>
                    <a:pt x="114" y="45"/>
                  </a:lnTo>
                  <a:lnTo>
                    <a:pt x="124" y="38"/>
                  </a:lnTo>
                  <a:lnTo>
                    <a:pt x="129" y="35"/>
                  </a:lnTo>
                  <a:lnTo>
                    <a:pt x="135" y="32"/>
                  </a:lnTo>
                  <a:lnTo>
                    <a:pt x="145" y="26"/>
                  </a:lnTo>
                  <a:lnTo>
                    <a:pt x="157" y="21"/>
                  </a:lnTo>
                  <a:lnTo>
                    <a:pt x="168" y="17"/>
                  </a:lnTo>
                  <a:lnTo>
                    <a:pt x="180" y="13"/>
                  </a:lnTo>
                  <a:lnTo>
                    <a:pt x="192" y="9"/>
                  </a:lnTo>
                  <a:lnTo>
                    <a:pt x="204" y="6"/>
                  </a:lnTo>
                  <a:lnTo>
                    <a:pt x="217" y="4"/>
                  </a:lnTo>
                  <a:lnTo>
                    <a:pt x="230" y="3"/>
                  </a:lnTo>
                  <a:lnTo>
                    <a:pt x="242" y="2"/>
                  </a:lnTo>
                  <a:lnTo>
                    <a:pt x="257" y="1"/>
                  </a:lnTo>
                  <a:lnTo>
                    <a:pt x="270" y="2"/>
                  </a:lnTo>
                  <a:lnTo>
                    <a:pt x="282" y="3"/>
                  </a:lnTo>
                  <a:lnTo>
                    <a:pt x="295" y="4"/>
                  </a:lnTo>
                  <a:lnTo>
                    <a:pt x="308" y="6"/>
                  </a:lnTo>
                  <a:lnTo>
                    <a:pt x="320" y="9"/>
                  </a:lnTo>
                  <a:lnTo>
                    <a:pt x="332" y="13"/>
                  </a:lnTo>
                  <a:lnTo>
                    <a:pt x="344" y="17"/>
                  </a:lnTo>
                  <a:lnTo>
                    <a:pt x="355" y="21"/>
                  </a:lnTo>
                  <a:lnTo>
                    <a:pt x="367" y="26"/>
                  </a:lnTo>
                  <a:lnTo>
                    <a:pt x="378" y="32"/>
                  </a:lnTo>
                  <a:lnTo>
                    <a:pt x="388" y="38"/>
                  </a:lnTo>
                  <a:lnTo>
                    <a:pt x="398" y="45"/>
                  </a:lnTo>
                  <a:lnTo>
                    <a:pt x="408" y="52"/>
                  </a:lnTo>
                  <a:lnTo>
                    <a:pt x="418" y="59"/>
                  </a:lnTo>
                  <a:lnTo>
                    <a:pt x="427" y="67"/>
                  </a:lnTo>
                  <a:lnTo>
                    <a:pt x="436" y="76"/>
                  </a:lnTo>
                  <a:lnTo>
                    <a:pt x="444" y="85"/>
                  </a:lnTo>
                  <a:lnTo>
                    <a:pt x="452" y="94"/>
                  </a:lnTo>
                  <a:lnTo>
                    <a:pt x="460" y="103"/>
                  </a:lnTo>
                  <a:lnTo>
                    <a:pt x="467" y="113"/>
                  </a:lnTo>
                  <a:lnTo>
                    <a:pt x="474" y="124"/>
                  </a:lnTo>
                  <a:lnTo>
                    <a:pt x="477" y="129"/>
                  </a:lnTo>
                  <a:lnTo>
                    <a:pt x="480" y="134"/>
                  </a:lnTo>
                  <a:lnTo>
                    <a:pt x="485" y="145"/>
                  </a:lnTo>
                  <a:lnTo>
                    <a:pt x="490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2" y="192"/>
                  </a:lnTo>
                  <a:lnTo>
                    <a:pt x="505" y="204"/>
                  </a:lnTo>
                  <a:lnTo>
                    <a:pt x="508" y="217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0" y="255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5"/>
                  </a:lnTo>
                  <a:lnTo>
                    <a:pt x="505" y="307"/>
                  </a:lnTo>
                  <a:lnTo>
                    <a:pt x="502" y="320"/>
                  </a:lnTo>
                  <a:lnTo>
                    <a:pt x="499" y="332"/>
                  </a:lnTo>
                  <a:lnTo>
                    <a:pt x="495" y="344"/>
                  </a:lnTo>
                  <a:lnTo>
                    <a:pt x="490" y="355"/>
                  </a:lnTo>
                  <a:lnTo>
                    <a:pt x="485" y="366"/>
                  </a:lnTo>
                  <a:lnTo>
                    <a:pt x="480" y="377"/>
                  </a:lnTo>
                  <a:lnTo>
                    <a:pt x="474" y="388"/>
                  </a:lnTo>
                  <a:lnTo>
                    <a:pt x="467" y="398"/>
                  </a:lnTo>
                  <a:lnTo>
                    <a:pt x="460" y="408"/>
                  </a:lnTo>
                  <a:lnTo>
                    <a:pt x="452" y="418"/>
                  </a:lnTo>
                  <a:lnTo>
                    <a:pt x="444" y="427"/>
                  </a:lnTo>
                  <a:lnTo>
                    <a:pt x="436" y="436"/>
                  </a:lnTo>
                  <a:lnTo>
                    <a:pt x="427" y="444"/>
                  </a:lnTo>
                  <a:lnTo>
                    <a:pt x="418" y="452"/>
                  </a:lnTo>
                  <a:lnTo>
                    <a:pt x="408" y="460"/>
                  </a:lnTo>
                  <a:lnTo>
                    <a:pt x="398" y="467"/>
                  </a:lnTo>
                  <a:lnTo>
                    <a:pt x="388" y="473"/>
                  </a:lnTo>
                  <a:lnTo>
                    <a:pt x="383" y="476"/>
                  </a:lnTo>
                  <a:lnTo>
                    <a:pt x="378" y="479"/>
                  </a:lnTo>
                  <a:lnTo>
                    <a:pt x="367" y="485"/>
                  </a:lnTo>
                  <a:lnTo>
                    <a:pt x="355" y="490"/>
                  </a:lnTo>
                  <a:lnTo>
                    <a:pt x="344" y="495"/>
                  </a:lnTo>
                  <a:lnTo>
                    <a:pt x="332" y="499"/>
                  </a:lnTo>
                  <a:lnTo>
                    <a:pt x="320" y="502"/>
                  </a:lnTo>
                  <a:lnTo>
                    <a:pt x="308" y="505"/>
                  </a:lnTo>
                  <a:lnTo>
                    <a:pt x="295" y="507"/>
                  </a:lnTo>
                  <a:lnTo>
                    <a:pt x="282" y="509"/>
                  </a:lnTo>
                  <a:lnTo>
                    <a:pt x="270" y="510"/>
                  </a:lnTo>
                  <a:lnTo>
                    <a:pt x="257" y="510"/>
                  </a:lnTo>
                  <a:lnTo>
                    <a:pt x="242" y="510"/>
                  </a:lnTo>
                  <a:lnTo>
                    <a:pt x="230" y="509"/>
                  </a:lnTo>
                  <a:lnTo>
                    <a:pt x="217" y="507"/>
                  </a:lnTo>
                  <a:lnTo>
                    <a:pt x="204" y="505"/>
                  </a:lnTo>
                  <a:lnTo>
                    <a:pt x="192" y="502"/>
                  </a:lnTo>
                  <a:lnTo>
                    <a:pt x="180" y="499"/>
                  </a:lnTo>
                  <a:lnTo>
                    <a:pt x="168" y="495"/>
                  </a:lnTo>
                  <a:lnTo>
                    <a:pt x="157" y="490"/>
                  </a:lnTo>
                  <a:lnTo>
                    <a:pt x="145" y="485"/>
                  </a:lnTo>
                  <a:lnTo>
                    <a:pt x="135" y="479"/>
                  </a:lnTo>
                  <a:lnTo>
                    <a:pt x="124" y="473"/>
                  </a:lnTo>
                  <a:lnTo>
                    <a:pt x="114" y="467"/>
                  </a:lnTo>
                  <a:lnTo>
                    <a:pt x="104" y="460"/>
                  </a:lnTo>
                  <a:lnTo>
                    <a:pt x="94" y="452"/>
                  </a:lnTo>
                  <a:lnTo>
                    <a:pt x="85" y="444"/>
                  </a:lnTo>
                  <a:lnTo>
                    <a:pt x="76" y="436"/>
                  </a:lnTo>
                  <a:lnTo>
                    <a:pt x="68" y="427"/>
                  </a:lnTo>
                  <a:lnTo>
                    <a:pt x="60" y="418"/>
                  </a:lnTo>
                  <a:lnTo>
                    <a:pt x="52" y="408"/>
                  </a:lnTo>
                  <a:lnTo>
                    <a:pt x="45" y="398"/>
                  </a:lnTo>
                  <a:lnTo>
                    <a:pt x="38" y="388"/>
                  </a:lnTo>
                  <a:lnTo>
                    <a:pt x="35" y="383"/>
                  </a:lnTo>
                  <a:lnTo>
                    <a:pt x="32" y="377"/>
                  </a:lnTo>
                  <a:lnTo>
                    <a:pt x="27" y="366"/>
                  </a:lnTo>
                  <a:lnTo>
                    <a:pt x="22" y="355"/>
                  </a:lnTo>
                  <a:lnTo>
                    <a:pt x="17" y="344"/>
                  </a:lnTo>
                  <a:lnTo>
                    <a:pt x="13" y="332"/>
                  </a:lnTo>
                  <a:lnTo>
                    <a:pt x="10" y="320"/>
                  </a:lnTo>
                  <a:lnTo>
                    <a:pt x="7" y="307"/>
                  </a:lnTo>
                  <a:lnTo>
                    <a:pt x="5" y="295"/>
                  </a:lnTo>
                  <a:lnTo>
                    <a:pt x="3" y="282"/>
                  </a:lnTo>
                  <a:lnTo>
                    <a:pt x="2" y="269"/>
                  </a:lnTo>
                  <a:lnTo>
                    <a:pt x="2" y="2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2" name="Freeform 337"/>
            <p:cNvSpPr>
              <a:spLocks noEditPoints="1"/>
            </p:cNvSpPr>
            <p:nvPr/>
          </p:nvSpPr>
          <p:spPr bwMode="auto">
            <a:xfrm>
              <a:off x="2639" y="2126"/>
              <a:ext cx="450" cy="451"/>
            </a:xfrm>
            <a:custGeom>
              <a:avLst/>
              <a:gdLst>
                <a:gd name="T0" fmla="*/ 4 w 508"/>
                <a:gd name="T1" fmla="*/ 141 h 509"/>
                <a:gd name="T2" fmla="*/ 17 w 508"/>
                <a:gd name="T3" fmla="*/ 100 h 509"/>
                <a:gd name="T4" fmla="*/ 40 w 508"/>
                <a:gd name="T5" fmla="*/ 65 h 509"/>
                <a:gd name="T6" fmla="*/ 71 w 508"/>
                <a:gd name="T7" fmla="*/ 35 h 509"/>
                <a:gd name="T8" fmla="*/ 100 w 508"/>
                <a:gd name="T9" fmla="*/ 17 h 509"/>
                <a:gd name="T10" fmla="*/ 141 w 508"/>
                <a:gd name="T11" fmla="*/ 4 h 509"/>
                <a:gd name="T12" fmla="*/ 186 w 508"/>
                <a:gd name="T13" fmla="*/ 1 h 509"/>
                <a:gd name="T14" fmla="*/ 229 w 508"/>
                <a:gd name="T15" fmla="*/ 9 h 509"/>
                <a:gd name="T16" fmla="*/ 268 w 508"/>
                <a:gd name="T17" fmla="*/ 26 h 509"/>
                <a:gd name="T18" fmla="*/ 301 w 508"/>
                <a:gd name="T19" fmla="*/ 51 h 509"/>
                <a:gd name="T20" fmla="*/ 328 w 508"/>
                <a:gd name="T21" fmla="*/ 86 h 509"/>
                <a:gd name="T22" fmla="*/ 343 w 508"/>
                <a:gd name="T23" fmla="*/ 116 h 509"/>
                <a:gd name="T24" fmla="*/ 353 w 508"/>
                <a:gd name="T25" fmla="*/ 159 h 509"/>
                <a:gd name="T26" fmla="*/ 352 w 508"/>
                <a:gd name="T27" fmla="*/ 204 h 509"/>
                <a:gd name="T28" fmla="*/ 339 w 508"/>
                <a:gd name="T29" fmla="*/ 246 h 509"/>
                <a:gd name="T30" fmla="*/ 319 w 508"/>
                <a:gd name="T31" fmla="*/ 284 h 509"/>
                <a:gd name="T32" fmla="*/ 290 w 508"/>
                <a:gd name="T33" fmla="*/ 314 h 509"/>
                <a:gd name="T34" fmla="*/ 261 w 508"/>
                <a:gd name="T35" fmla="*/ 333 h 509"/>
                <a:gd name="T36" fmla="*/ 221 w 508"/>
                <a:gd name="T37" fmla="*/ 348 h 509"/>
                <a:gd name="T38" fmla="*/ 177 w 508"/>
                <a:gd name="T39" fmla="*/ 354 h 509"/>
                <a:gd name="T40" fmla="*/ 132 w 508"/>
                <a:gd name="T41" fmla="*/ 348 h 509"/>
                <a:gd name="T42" fmla="*/ 93 w 508"/>
                <a:gd name="T43" fmla="*/ 333 h 509"/>
                <a:gd name="T44" fmla="*/ 58 w 508"/>
                <a:gd name="T45" fmla="*/ 308 h 509"/>
                <a:gd name="T46" fmla="*/ 30 w 508"/>
                <a:gd name="T47" fmla="*/ 276 h 509"/>
                <a:gd name="T48" fmla="*/ 14 w 508"/>
                <a:gd name="T49" fmla="*/ 246 h 509"/>
                <a:gd name="T50" fmla="*/ 3 w 508"/>
                <a:gd name="T51" fmla="*/ 204 h 509"/>
                <a:gd name="T52" fmla="*/ 1 w 508"/>
                <a:gd name="T53" fmla="*/ 168 h 509"/>
                <a:gd name="T54" fmla="*/ 9 w 508"/>
                <a:gd name="T55" fmla="*/ 125 h 509"/>
                <a:gd name="T56" fmla="*/ 27 w 508"/>
                <a:gd name="T57" fmla="*/ 86 h 509"/>
                <a:gd name="T58" fmla="*/ 51 w 508"/>
                <a:gd name="T59" fmla="*/ 52 h 509"/>
                <a:gd name="T60" fmla="*/ 86 w 508"/>
                <a:gd name="T61" fmla="*/ 27 h 509"/>
                <a:gd name="T62" fmla="*/ 124 w 508"/>
                <a:gd name="T63" fmla="*/ 10 h 509"/>
                <a:gd name="T64" fmla="*/ 167 w 508"/>
                <a:gd name="T65" fmla="*/ 2 h 509"/>
                <a:gd name="T66" fmla="*/ 212 w 508"/>
                <a:gd name="T67" fmla="*/ 4 h 509"/>
                <a:gd name="T68" fmla="*/ 252 w 508"/>
                <a:gd name="T69" fmla="*/ 19 h 509"/>
                <a:gd name="T70" fmla="*/ 289 w 508"/>
                <a:gd name="T71" fmla="*/ 41 h 509"/>
                <a:gd name="T72" fmla="*/ 318 w 508"/>
                <a:gd name="T73" fmla="*/ 72 h 509"/>
                <a:gd name="T74" fmla="*/ 338 w 508"/>
                <a:gd name="T75" fmla="*/ 108 h 509"/>
                <a:gd name="T76" fmla="*/ 350 w 508"/>
                <a:gd name="T77" fmla="*/ 150 h 509"/>
                <a:gd name="T78" fmla="*/ 352 w 508"/>
                <a:gd name="T79" fmla="*/ 196 h 509"/>
                <a:gd name="T80" fmla="*/ 342 w 508"/>
                <a:gd name="T81" fmla="*/ 237 h 509"/>
                <a:gd name="T82" fmla="*/ 322 w 508"/>
                <a:gd name="T83" fmla="*/ 276 h 509"/>
                <a:gd name="T84" fmla="*/ 295 w 508"/>
                <a:gd name="T85" fmla="*/ 307 h 509"/>
                <a:gd name="T86" fmla="*/ 260 w 508"/>
                <a:gd name="T87" fmla="*/ 332 h 509"/>
                <a:gd name="T88" fmla="*/ 221 w 508"/>
                <a:gd name="T89" fmla="*/ 348 h 509"/>
                <a:gd name="T90" fmla="*/ 177 w 508"/>
                <a:gd name="T91" fmla="*/ 354 h 509"/>
                <a:gd name="T92" fmla="*/ 132 w 508"/>
                <a:gd name="T93" fmla="*/ 348 h 509"/>
                <a:gd name="T94" fmla="*/ 93 w 508"/>
                <a:gd name="T95" fmla="*/ 332 h 509"/>
                <a:gd name="T96" fmla="*/ 58 w 508"/>
                <a:gd name="T97" fmla="*/ 307 h 509"/>
                <a:gd name="T98" fmla="*/ 31 w 508"/>
                <a:gd name="T99" fmla="*/ 276 h 509"/>
                <a:gd name="T100" fmla="*/ 11 w 508"/>
                <a:gd name="T101" fmla="*/ 237 h 509"/>
                <a:gd name="T102" fmla="*/ 2 w 508"/>
                <a:gd name="T103" fmla="*/ 196 h 5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8"/>
                <a:gd name="T157" fmla="*/ 0 h 509"/>
                <a:gd name="T158" fmla="*/ 508 w 508"/>
                <a:gd name="T159" fmla="*/ 509 h 5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8" h="509">
                  <a:moveTo>
                    <a:pt x="0" y="254"/>
                  </a:moveTo>
                  <a:lnTo>
                    <a:pt x="0" y="241"/>
                  </a:lnTo>
                  <a:lnTo>
                    <a:pt x="1" y="228"/>
                  </a:lnTo>
                  <a:lnTo>
                    <a:pt x="3" y="216"/>
                  </a:lnTo>
                  <a:lnTo>
                    <a:pt x="5" y="203"/>
                  </a:lnTo>
                  <a:lnTo>
                    <a:pt x="8" y="191"/>
                  </a:lnTo>
                  <a:lnTo>
                    <a:pt x="11" y="179"/>
                  </a:lnTo>
                  <a:lnTo>
                    <a:pt x="15" y="167"/>
                  </a:lnTo>
                  <a:lnTo>
                    <a:pt x="20" y="155"/>
                  </a:lnTo>
                  <a:lnTo>
                    <a:pt x="25" y="144"/>
                  </a:lnTo>
                  <a:lnTo>
                    <a:pt x="30" y="133"/>
                  </a:lnTo>
                  <a:lnTo>
                    <a:pt x="36" y="123"/>
                  </a:lnTo>
                  <a:lnTo>
                    <a:pt x="43" y="112"/>
                  </a:lnTo>
                  <a:lnTo>
                    <a:pt x="50" y="102"/>
                  </a:lnTo>
                  <a:lnTo>
                    <a:pt x="58" y="93"/>
                  </a:lnTo>
                  <a:lnTo>
                    <a:pt x="66" y="84"/>
                  </a:lnTo>
                  <a:lnTo>
                    <a:pt x="74" y="75"/>
                  </a:lnTo>
                  <a:lnTo>
                    <a:pt x="83" y="66"/>
                  </a:lnTo>
                  <a:lnTo>
                    <a:pt x="92" y="58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7"/>
                  </a:lnTo>
                  <a:lnTo>
                    <a:pt x="127" y="34"/>
                  </a:lnTo>
                  <a:lnTo>
                    <a:pt x="133" y="31"/>
                  </a:lnTo>
                  <a:lnTo>
                    <a:pt x="143" y="25"/>
                  </a:lnTo>
                  <a:lnTo>
                    <a:pt x="155" y="20"/>
                  </a:lnTo>
                  <a:lnTo>
                    <a:pt x="166" y="16"/>
                  </a:lnTo>
                  <a:lnTo>
                    <a:pt x="178" y="12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5" y="3"/>
                  </a:lnTo>
                  <a:lnTo>
                    <a:pt x="228" y="2"/>
                  </a:lnTo>
                  <a:lnTo>
                    <a:pt x="240" y="1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0" y="2"/>
                  </a:lnTo>
                  <a:lnTo>
                    <a:pt x="293" y="3"/>
                  </a:lnTo>
                  <a:lnTo>
                    <a:pt x="306" y="5"/>
                  </a:lnTo>
                  <a:lnTo>
                    <a:pt x="318" y="8"/>
                  </a:lnTo>
                  <a:lnTo>
                    <a:pt x="330" y="12"/>
                  </a:lnTo>
                  <a:lnTo>
                    <a:pt x="342" y="16"/>
                  </a:lnTo>
                  <a:lnTo>
                    <a:pt x="353" y="20"/>
                  </a:lnTo>
                  <a:lnTo>
                    <a:pt x="365" y="25"/>
                  </a:lnTo>
                  <a:lnTo>
                    <a:pt x="376" y="31"/>
                  </a:lnTo>
                  <a:lnTo>
                    <a:pt x="386" y="37"/>
                  </a:lnTo>
                  <a:lnTo>
                    <a:pt x="396" y="44"/>
                  </a:lnTo>
                  <a:lnTo>
                    <a:pt x="406" y="51"/>
                  </a:lnTo>
                  <a:lnTo>
                    <a:pt x="416" y="58"/>
                  </a:lnTo>
                  <a:lnTo>
                    <a:pt x="425" y="66"/>
                  </a:lnTo>
                  <a:lnTo>
                    <a:pt x="434" y="75"/>
                  </a:lnTo>
                  <a:lnTo>
                    <a:pt x="442" y="84"/>
                  </a:lnTo>
                  <a:lnTo>
                    <a:pt x="450" y="93"/>
                  </a:lnTo>
                  <a:lnTo>
                    <a:pt x="458" y="102"/>
                  </a:lnTo>
                  <a:lnTo>
                    <a:pt x="465" y="112"/>
                  </a:lnTo>
                  <a:lnTo>
                    <a:pt x="472" y="123"/>
                  </a:lnTo>
                  <a:lnTo>
                    <a:pt x="475" y="128"/>
                  </a:lnTo>
                  <a:lnTo>
                    <a:pt x="478" y="133"/>
                  </a:lnTo>
                  <a:lnTo>
                    <a:pt x="483" y="144"/>
                  </a:lnTo>
                  <a:lnTo>
                    <a:pt x="488" y="155"/>
                  </a:lnTo>
                  <a:lnTo>
                    <a:pt x="493" y="167"/>
                  </a:lnTo>
                  <a:lnTo>
                    <a:pt x="497" y="179"/>
                  </a:lnTo>
                  <a:lnTo>
                    <a:pt x="500" y="191"/>
                  </a:lnTo>
                  <a:lnTo>
                    <a:pt x="503" y="203"/>
                  </a:lnTo>
                  <a:lnTo>
                    <a:pt x="506" y="216"/>
                  </a:lnTo>
                  <a:lnTo>
                    <a:pt x="507" y="228"/>
                  </a:lnTo>
                  <a:lnTo>
                    <a:pt x="508" y="241"/>
                  </a:lnTo>
                  <a:lnTo>
                    <a:pt x="508" y="254"/>
                  </a:lnTo>
                  <a:lnTo>
                    <a:pt x="508" y="268"/>
                  </a:lnTo>
                  <a:lnTo>
                    <a:pt x="507" y="281"/>
                  </a:lnTo>
                  <a:lnTo>
                    <a:pt x="506" y="294"/>
                  </a:lnTo>
                  <a:lnTo>
                    <a:pt x="503" y="306"/>
                  </a:lnTo>
                  <a:lnTo>
                    <a:pt x="500" y="319"/>
                  </a:lnTo>
                  <a:lnTo>
                    <a:pt x="497" y="331"/>
                  </a:lnTo>
                  <a:lnTo>
                    <a:pt x="493" y="343"/>
                  </a:lnTo>
                  <a:lnTo>
                    <a:pt x="488" y="354"/>
                  </a:lnTo>
                  <a:lnTo>
                    <a:pt x="483" y="365"/>
                  </a:lnTo>
                  <a:lnTo>
                    <a:pt x="478" y="376"/>
                  </a:lnTo>
                  <a:lnTo>
                    <a:pt x="472" y="387"/>
                  </a:lnTo>
                  <a:lnTo>
                    <a:pt x="465" y="397"/>
                  </a:lnTo>
                  <a:lnTo>
                    <a:pt x="458" y="407"/>
                  </a:lnTo>
                  <a:lnTo>
                    <a:pt x="450" y="417"/>
                  </a:lnTo>
                  <a:lnTo>
                    <a:pt x="442" y="426"/>
                  </a:lnTo>
                  <a:lnTo>
                    <a:pt x="434" y="435"/>
                  </a:lnTo>
                  <a:lnTo>
                    <a:pt x="425" y="443"/>
                  </a:lnTo>
                  <a:lnTo>
                    <a:pt x="416" y="451"/>
                  </a:lnTo>
                  <a:lnTo>
                    <a:pt x="406" y="459"/>
                  </a:lnTo>
                  <a:lnTo>
                    <a:pt x="396" y="466"/>
                  </a:lnTo>
                  <a:lnTo>
                    <a:pt x="386" y="472"/>
                  </a:lnTo>
                  <a:lnTo>
                    <a:pt x="381" y="475"/>
                  </a:lnTo>
                  <a:lnTo>
                    <a:pt x="376" y="478"/>
                  </a:lnTo>
                  <a:lnTo>
                    <a:pt x="365" y="484"/>
                  </a:lnTo>
                  <a:lnTo>
                    <a:pt x="353" y="489"/>
                  </a:lnTo>
                  <a:lnTo>
                    <a:pt x="342" y="494"/>
                  </a:lnTo>
                  <a:lnTo>
                    <a:pt x="330" y="498"/>
                  </a:lnTo>
                  <a:lnTo>
                    <a:pt x="318" y="501"/>
                  </a:lnTo>
                  <a:lnTo>
                    <a:pt x="306" y="504"/>
                  </a:lnTo>
                  <a:lnTo>
                    <a:pt x="293" y="506"/>
                  </a:lnTo>
                  <a:lnTo>
                    <a:pt x="280" y="508"/>
                  </a:lnTo>
                  <a:lnTo>
                    <a:pt x="268" y="509"/>
                  </a:lnTo>
                  <a:lnTo>
                    <a:pt x="255" y="509"/>
                  </a:lnTo>
                  <a:lnTo>
                    <a:pt x="240" y="509"/>
                  </a:lnTo>
                  <a:lnTo>
                    <a:pt x="228" y="508"/>
                  </a:lnTo>
                  <a:lnTo>
                    <a:pt x="215" y="506"/>
                  </a:lnTo>
                  <a:lnTo>
                    <a:pt x="202" y="504"/>
                  </a:lnTo>
                  <a:lnTo>
                    <a:pt x="190" y="501"/>
                  </a:lnTo>
                  <a:lnTo>
                    <a:pt x="178" y="498"/>
                  </a:lnTo>
                  <a:lnTo>
                    <a:pt x="166" y="494"/>
                  </a:lnTo>
                  <a:lnTo>
                    <a:pt x="155" y="489"/>
                  </a:lnTo>
                  <a:lnTo>
                    <a:pt x="143" y="484"/>
                  </a:lnTo>
                  <a:lnTo>
                    <a:pt x="133" y="478"/>
                  </a:lnTo>
                  <a:lnTo>
                    <a:pt x="122" y="472"/>
                  </a:lnTo>
                  <a:lnTo>
                    <a:pt x="112" y="466"/>
                  </a:lnTo>
                  <a:lnTo>
                    <a:pt x="102" y="459"/>
                  </a:lnTo>
                  <a:lnTo>
                    <a:pt x="92" y="451"/>
                  </a:lnTo>
                  <a:lnTo>
                    <a:pt x="83" y="443"/>
                  </a:lnTo>
                  <a:lnTo>
                    <a:pt x="74" y="435"/>
                  </a:lnTo>
                  <a:lnTo>
                    <a:pt x="66" y="426"/>
                  </a:lnTo>
                  <a:lnTo>
                    <a:pt x="58" y="417"/>
                  </a:lnTo>
                  <a:lnTo>
                    <a:pt x="50" y="407"/>
                  </a:lnTo>
                  <a:lnTo>
                    <a:pt x="43" y="397"/>
                  </a:lnTo>
                  <a:lnTo>
                    <a:pt x="36" y="387"/>
                  </a:lnTo>
                  <a:lnTo>
                    <a:pt x="33" y="382"/>
                  </a:lnTo>
                  <a:lnTo>
                    <a:pt x="30" y="376"/>
                  </a:lnTo>
                  <a:lnTo>
                    <a:pt x="25" y="365"/>
                  </a:lnTo>
                  <a:lnTo>
                    <a:pt x="20" y="354"/>
                  </a:lnTo>
                  <a:lnTo>
                    <a:pt x="15" y="343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6"/>
                  </a:lnTo>
                  <a:lnTo>
                    <a:pt x="3" y="294"/>
                  </a:lnTo>
                  <a:lnTo>
                    <a:pt x="1" y="281"/>
                  </a:lnTo>
                  <a:lnTo>
                    <a:pt x="0" y="268"/>
                  </a:lnTo>
                  <a:lnTo>
                    <a:pt x="0" y="254"/>
                  </a:lnTo>
                  <a:close/>
                  <a:moveTo>
                    <a:pt x="1" y="254"/>
                  </a:moveTo>
                  <a:lnTo>
                    <a:pt x="1" y="241"/>
                  </a:lnTo>
                  <a:lnTo>
                    <a:pt x="2" y="228"/>
                  </a:lnTo>
                  <a:lnTo>
                    <a:pt x="4" y="216"/>
                  </a:lnTo>
                  <a:lnTo>
                    <a:pt x="6" y="203"/>
                  </a:lnTo>
                  <a:lnTo>
                    <a:pt x="9" y="191"/>
                  </a:lnTo>
                  <a:lnTo>
                    <a:pt x="12" y="179"/>
                  </a:lnTo>
                  <a:lnTo>
                    <a:pt x="16" y="167"/>
                  </a:lnTo>
                  <a:lnTo>
                    <a:pt x="21" y="156"/>
                  </a:lnTo>
                  <a:lnTo>
                    <a:pt x="26" y="145"/>
                  </a:lnTo>
                  <a:lnTo>
                    <a:pt x="32" y="134"/>
                  </a:lnTo>
                  <a:lnTo>
                    <a:pt x="38" y="123"/>
                  </a:lnTo>
                  <a:lnTo>
                    <a:pt x="44" y="113"/>
                  </a:lnTo>
                  <a:lnTo>
                    <a:pt x="51" y="103"/>
                  </a:lnTo>
                  <a:lnTo>
                    <a:pt x="59" y="94"/>
                  </a:lnTo>
                  <a:lnTo>
                    <a:pt x="67" y="84"/>
                  </a:lnTo>
                  <a:lnTo>
                    <a:pt x="75" y="76"/>
                  </a:lnTo>
                  <a:lnTo>
                    <a:pt x="84" y="67"/>
                  </a:lnTo>
                  <a:lnTo>
                    <a:pt x="93" y="59"/>
                  </a:lnTo>
                  <a:lnTo>
                    <a:pt x="102" y="52"/>
                  </a:lnTo>
                  <a:lnTo>
                    <a:pt x="112" y="45"/>
                  </a:lnTo>
                  <a:lnTo>
                    <a:pt x="123" y="38"/>
                  </a:lnTo>
                  <a:lnTo>
                    <a:pt x="133" y="32"/>
                  </a:lnTo>
                  <a:lnTo>
                    <a:pt x="144" y="27"/>
                  </a:lnTo>
                  <a:lnTo>
                    <a:pt x="155" y="22"/>
                  </a:lnTo>
                  <a:lnTo>
                    <a:pt x="167" y="17"/>
                  </a:lnTo>
                  <a:lnTo>
                    <a:pt x="178" y="13"/>
                  </a:lnTo>
                  <a:lnTo>
                    <a:pt x="190" y="10"/>
                  </a:lnTo>
                  <a:lnTo>
                    <a:pt x="203" y="7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1" y="2"/>
                  </a:lnTo>
                  <a:lnTo>
                    <a:pt x="255" y="2"/>
                  </a:lnTo>
                  <a:lnTo>
                    <a:pt x="268" y="2"/>
                  </a:lnTo>
                  <a:lnTo>
                    <a:pt x="280" y="3"/>
                  </a:lnTo>
                  <a:lnTo>
                    <a:pt x="293" y="5"/>
                  </a:lnTo>
                  <a:lnTo>
                    <a:pt x="305" y="7"/>
                  </a:lnTo>
                  <a:lnTo>
                    <a:pt x="318" y="10"/>
                  </a:lnTo>
                  <a:lnTo>
                    <a:pt x="330" y="13"/>
                  </a:lnTo>
                  <a:lnTo>
                    <a:pt x="341" y="17"/>
                  </a:lnTo>
                  <a:lnTo>
                    <a:pt x="353" y="22"/>
                  </a:lnTo>
                  <a:lnTo>
                    <a:pt x="364" y="27"/>
                  </a:lnTo>
                  <a:lnTo>
                    <a:pt x="375" y="32"/>
                  </a:lnTo>
                  <a:lnTo>
                    <a:pt x="385" y="38"/>
                  </a:lnTo>
                  <a:lnTo>
                    <a:pt x="396" y="45"/>
                  </a:lnTo>
                  <a:lnTo>
                    <a:pt x="406" y="52"/>
                  </a:lnTo>
                  <a:lnTo>
                    <a:pt x="415" y="59"/>
                  </a:lnTo>
                  <a:lnTo>
                    <a:pt x="424" y="67"/>
                  </a:lnTo>
                  <a:lnTo>
                    <a:pt x="433" y="76"/>
                  </a:lnTo>
                  <a:lnTo>
                    <a:pt x="441" y="84"/>
                  </a:lnTo>
                  <a:lnTo>
                    <a:pt x="449" y="94"/>
                  </a:lnTo>
                  <a:lnTo>
                    <a:pt x="457" y="103"/>
                  </a:lnTo>
                  <a:lnTo>
                    <a:pt x="464" y="113"/>
                  </a:lnTo>
                  <a:lnTo>
                    <a:pt x="470" y="123"/>
                  </a:lnTo>
                  <a:lnTo>
                    <a:pt x="477" y="134"/>
                  </a:lnTo>
                  <a:lnTo>
                    <a:pt x="482" y="145"/>
                  </a:lnTo>
                  <a:lnTo>
                    <a:pt x="487" y="156"/>
                  </a:lnTo>
                  <a:lnTo>
                    <a:pt x="492" y="167"/>
                  </a:lnTo>
                  <a:lnTo>
                    <a:pt x="496" y="179"/>
                  </a:lnTo>
                  <a:lnTo>
                    <a:pt x="499" y="191"/>
                  </a:lnTo>
                  <a:lnTo>
                    <a:pt x="502" y="203"/>
                  </a:lnTo>
                  <a:lnTo>
                    <a:pt x="504" y="216"/>
                  </a:lnTo>
                  <a:lnTo>
                    <a:pt x="506" y="228"/>
                  </a:lnTo>
                  <a:lnTo>
                    <a:pt x="507" y="241"/>
                  </a:lnTo>
                  <a:lnTo>
                    <a:pt x="507" y="254"/>
                  </a:lnTo>
                  <a:lnTo>
                    <a:pt x="507" y="268"/>
                  </a:lnTo>
                  <a:lnTo>
                    <a:pt x="506" y="281"/>
                  </a:lnTo>
                  <a:lnTo>
                    <a:pt x="504" y="294"/>
                  </a:lnTo>
                  <a:lnTo>
                    <a:pt x="502" y="306"/>
                  </a:lnTo>
                  <a:lnTo>
                    <a:pt x="499" y="318"/>
                  </a:lnTo>
                  <a:lnTo>
                    <a:pt x="496" y="330"/>
                  </a:lnTo>
                  <a:lnTo>
                    <a:pt x="492" y="342"/>
                  </a:lnTo>
                  <a:lnTo>
                    <a:pt x="487" y="354"/>
                  </a:lnTo>
                  <a:lnTo>
                    <a:pt x="482" y="365"/>
                  </a:lnTo>
                  <a:lnTo>
                    <a:pt x="477" y="376"/>
                  </a:lnTo>
                  <a:lnTo>
                    <a:pt x="470" y="386"/>
                  </a:lnTo>
                  <a:lnTo>
                    <a:pt x="464" y="396"/>
                  </a:lnTo>
                  <a:lnTo>
                    <a:pt x="457" y="406"/>
                  </a:lnTo>
                  <a:lnTo>
                    <a:pt x="449" y="416"/>
                  </a:lnTo>
                  <a:lnTo>
                    <a:pt x="441" y="425"/>
                  </a:lnTo>
                  <a:lnTo>
                    <a:pt x="433" y="434"/>
                  </a:lnTo>
                  <a:lnTo>
                    <a:pt x="424" y="442"/>
                  </a:lnTo>
                  <a:lnTo>
                    <a:pt x="415" y="450"/>
                  </a:lnTo>
                  <a:lnTo>
                    <a:pt x="406" y="458"/>
                  </a:lnTo>
                  <a:lnTo>
                    <a:pt x="396" y="465"/>
                  </a:lnTo>
                  <a:lnTo>
                    <a:pt x="385" y="471"/>
                  </a:lnTo>
                  <a:lnTo>
                    <a:pt x="375" y="477"/>
                  </a:lnTo>
                  <a:lnTo>
                    <a:pt x="364" y="483"/>
                  </a:lnTo>
                  <a:lnTo>
                    <a:pt x="353" y="488"/>
                  </a:lnTo>
                  <a:lnTo>
                    <a:pt x="341" y="492"/>
                  </a:lnTo>
                  <a:lnTo>
                    <a:pt x="330" y="496"/>
                  </a:lnTo>
                  <a:lnTo>
                    <a:pt x="318" y="500"/>
                  </a:lnTo>
                  <a:lnTo>
                    <a:pt x="305" y="503"/>
                  </a:lnTo>
                  <a:lnTo>
                    <a:pt x="293" y="505"/>
                  </a:lnTo>
                  <a:lnTo>
                    <a:pt x="280" y="506"/>
                  </a:lnTo>
                  <a:lnTo>
                    <a:pt x="268" y="507"/>
                  </a:lnTo>
                  <a:lnTo>
                    <a:pt x="255" y="508"/>
                  </a:lnTo>
                  <a:lnTo>
                    <a:pt x="241" y="507"/>
                  </a:lnTo>
                  <a:lnTo>
                    <a:pt x="228" y="506"/>
                  </a:lnTo>
                  <a:lnTo>
                    <a:pt x="215" y="505"/>
                  </a:lnTo>
                  <a:lnTo>
                    <a:pt x="203" y="503"/>
                  </a:lnTo>
                  <a:lnTo>
                    <a:pt x="190" y="500"/>
                  </a:lnTo>
                  <a:lnTo>
                    <a:pt x="178" y="496"/>
                  </a:lnTo>
                  <a:lnTo>
                    <a:pt x="167" y="492"/>
                  </a:lnTo>
                  <a:lnTo>
                    <a:pt x="155" y="488"/>
                  </a:lnTo>
                  <a:lnTo>
                    <a:pt x="144" y="483"/>
                  </a:lnTo>
                  <a:lnTo>
                    <a:pt x="133" y="477"/>
                  </a:lnTo>
                  <a:lnTo>
                    <a:pt x="123" y="471"/>
                  </a:lnTo>
                  <a:lnTo>
                    <a:pt x="112" y="465"/>
                  </a:lnTo>
                  <a:lnTo>
                    <a:pt x="102" y="458"/>
                  </a:lnTo>
                  <a:lnTo>
                    <a:pt x="93" y="450"/>
                  </a:lnTo>
                  <a:lnTo>
                    <a:pt x="84" y="442"/>
                  </a:lnTo>
                  <a:lnTo>
                    <a:pt x="75" y="434"/>
                  </a:lnTo>
                  <a:lnTo>
                    <a:pt x="67" y="425"/>
                  </a:lnTo>
                  <a:lnTo>
                    <a:pt x="59" y="416"/>
                  </a:lnTo>
                  <a:lnTo>
                    <a:pt x="51" y="406"/>
                  </a:lnTo>
                  <a:lnTo>
                    <a:pt x="44" y="396"/>
                  </a:lnTo>
                  <a:lnTo>
                    <a:pt x="38" y="386"/>
                  </a:lnTo>
                  <a:lnTo>
                    <a:pt x="32" y="376"/>
                  </a:lnTo>
                  <a:lnTo>
                    <a:pt x="26" y="365"/>
                  </a:lnTo>
                  <a:lnTo>
                    <a:pt x="21" y="354"/>
                  </a:lnTo>
                  <a:lnTo>
                    <a:pt x="16" y="342"/>
                  </a:lnTo>
                  <a:lnTo>
                    <a:pt x="12" y="330"/>
                  </a:lnTo>
                  <a:lnTo>
                    <a:pt x="9" y="318"/>
                  </a:lnTo>
                  <a:lnTo>
                    <a:pt x="6" y="306"/>
                  </a:lnTo>
                  <a:lnTo>
                    <a:pt x="4" y="294"/>
                  </a:lnTo>
                  <a:lnTo>
                    <a:pt x="2" y="281"/>
                  </a:lnTo>
                  <a:lnTo>
                    <a:pt x="1" y="268"/>
                  </a:lnTo>
                  <a:lnTo>
                    <a:pt x="1" y="2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3" name="Freeform 338"/>
            <p:cNvSpPr>
              <a:spLocks noEditPoints="1"/>
            </p:cNvSpPr>
            <p:nvPr/>
          </p:nvSpPr>
          <p:spPr bwMode="auto">
            <a:xfrm>
              <a:off x="2640" y="2128"/>
              <a:ext cx="448" cy="448"/>
            </a:xfrm>
            <a:custGeom>
              <a:avLst/>
              <a:gdLst>
                <a:gd name="T0" fmla="*/ 4 w 506"/>
                <a:gd name="T1" fmla="*/ 140 h 506"/>
                <a:gd name="T2" fmla="*/ 17 w 506"/>
                <a:gd name="T3" fmla="*/ 99 h 506"/>
                <a:gd name="T4" fmla="*/ 40 w 506"/>
                <a:gd name="T5" fmla="*/ 64 h 506"/>
                <a:gd name="T6" fmla="*/ 70 w 506"/>
                <a:gd name="T7" fmla="*/ 35 h 506"/>
                <a:gd name="T8" fmla="*/ 106 w 506"/>
                <a:gd name="T9" fmla="*/ 14 h 506"/>
                <a:gd name="T10" fmla="*/ 148 w 506"/>
                <a:gd name="T11" fmla="*/ 3 h 506"/>
                <a:gd name="T12" fmla="*/ 194 w 506"/>
                <a:gd name="T13" fmla="*/ 1 h 506"/>
                <a:gd name="T14" fmla="*/ 236 w 506"/>
                <a:gd name="T15" fmla="*/ 11 h 506"/>
                <a:gd name="T16" fmla="*/ 274 w 506"/>
                <a:gd name="T17" fmla="*/ 30 h 506"/>
                <a:gd name="T18" fmla="*/ 305 w 506"/>
                <a:gd name="T19" fmla="*/ 58 h 506"/>
                <a:gd name="T20" fmla="*/ 330 w 506"/>
                <a:gd name="T21" fmla="*/ 92 h 506"/>
                <a:gd name="T22" fmla="*/ 345 w 506"/>
                <a:gd name="T23" fmla="*/ 131 h 506"/>
                <a:gd name="T24" fmla="*/ 351 w 506"/>
                <a:gd name="T25" fmla="*/ 174 h 506"/>
                <a:gd name="T26" fmla="*/ 345 w 506"/>
                <a:gd name="T27" fmla="*/ 220 h 506"/>
                <a:gd name="T28" fmla="*/ 330 w 506"/>
                <a:gd name="T29" fmla="*/ 259 h 506"/>
                <a:gd name="T30" fmla="*/ 305 w 506"/>
                <a:gd name="T31" fmla="*/ 294 h 506"/>
                <a:gd name="T32" fmla="*/ 274 w 506"/>
                <a:gd name="T33" fmla="*/ 321 h 506"/>
                <a:gd name="T34" fmla="*/ 236 w 506"/>
                <a:gd name="T35" fmla="*/ 340 h 506"/>
                <a:gd name="T36" fmla="*/ 194 w 506"/>
                <a:gd name="T37" fmla="*/ 350 h 506"/>
                <a:gd name="T38" fmla="*/ 148 w 506"/>
                <a:gd name="T39" fmla="*/ 349 h 506"/>
                <a:gd name="T40" fmla="*/ 106 w 506"/>
                <a:gd name="T41" fmla="*/ 337 h 506"/>
                <a:gd name="T42" fmla="*/ 70 w 506"/>
                <a:gd name="T43" fmla="*/ 317 h 506"/>
                <a:gd name="T44" fmla="*/ 40 w 506"/>
                <a:gd name="T45" fmla="*/ 288 h 506"/>
                <a:gd name="T46" fmla="*/ 17 w 506"/>
                <a:gd name="T47" fmla="*/ 251 h 506"/>
                <a:gd name="T48" fmla="*/ 4 w 506"/>
                <a:gd name="T49" fmla="*/ 211 h 506"/>
                <a:gd name="T50" fmla="*/ 1 w 506"/>
                <a:gd name="T51" fmla="*/ 174 h 506"/>
                <a:gd name="T52" fmla="*/ 6 w 506"/>
                <a:gd name="T53" fmla="*/ 131 h 506"/>
                <a:gd name="T54" fmla="*/ 22 w 506"/>
                <a:gd name="T55" fmla="*/ 92 h 506"/>
                <a:gd name="T56" fmla="*/ 46 w 506"/>
                <a:gd name="T57" fmla="*/ 58 h 506"/>
                <a:gd name="T58" fmla="*/ 78 w 506"/>
                <a:gd name="T59" fmla="*/ 31 h 506"/>
                <a:gd name="T60" fmla="*/ 115 w 506"/>
                <a:gd name="T61" fmla="*/ 11 h 506"/>
                <a:gd name="T62" fmla="*/ 158 w 506"/>
                <a:gd name="T63" fmla="*/ 2 h 506"/>
                <a:gd name="T64" fmla="*/ 203 w 506"/>
                <a:gd name="T65" fmla="*/ 4 h 506"/>
                <a:gd name="T66" fmla="*/ 243 w 506"/>
                <a:gd name="T67" fmla="*/ 15 h 506"/>
                <a:gd name="T68" fmla="*/ 281 w 506"/>
                <a:gd name="T69" fmla="*/ 35 h 506"/>
                <a:gd name="T70" fmla="*/ 311 w 506"/>
                <a:gd name="T71" fmla="*/ 65 h 506"/>
                <a:gd name="T72" fmla="*/ 333 w 506"/>
                <a:gd name="T73" fmla="*/ 99 h 506"/>
                <a:gd name="T74" fmla="*/ 347 w 506"/>
                <a:gd name="T75" fmla="*/ 140 h 506"/>
                <a:gd name="T76" fmla="*/ 350 w 506"/>
                <a:gd name="T77" fmla="*/ 185 h 506"/>
                <a:gd name="T78" fmla="*/ 342 w 506"/>
                <a:gd name="T79" fmla="*/ 228 h 506"/>
                <a:gd name="T80" fmla="*/ 325 w 506"/>
                <a:gd name="T81" fmla="*/ 266 h 506"/>
                <a:gd name="T82" fmla="*/ 299 w 506"/>
                <a:gd name="T83" fmla="*/ 299 h 506"/>
                <a:gd name="T84" fmla="*/ 266 w 506"/>
                <a:gd name="T85" fmla="*/ 325 h 506"/>
                <a:gd name="T86" fmla="*/ 228 w 506"/>
                <a:gd name="T87" fmla="*/ 342 h 506"/>
                <a:gd name="T88" fmla="*/ 185 w 506"/>
                <a:gd name="T89" fmla="*/ 350 h 506"/>
                <a:gd name="T90" fmla="*/ 140 w 506"/>
                <a:gd name="T91" fmla="*/ 346 h 506"/>
                <a:gd name="T92" fmla="*/ 99 w 506"/>
                <a:gd name="T93" fmla="*/ 333 h 506"/>
                <a:gd name="T94" fmla="*/ 65 w 506"/>
                <a:gd name="T95" fmla="*/ 311 h 506"/>
                <a:gd name="T96" fmla="*/ 35 w 506"/>
                <a:gd name="T97" fmla="*/ 280 h 506"/>
                <a:gd name="T98" fmla="*/ 15 w 506"/>
                <a:gd name="T99" fmla="*/ 243 h 506"/>
                <a:gd name="T100" fmla="*/ 4 w 506"/>
                <a:gd name="T101" fmla="*/ 202 h 5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6"/>
                <a:gd name="T154" fmla="*/ 0 h 506"/>
                <a:gd name="T155" fmla="*/ 506 w 506"/>
                <a:gd name="T156" fmla="*/ 506 h 5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6" h="506">
                  <a:moveTo>
                    <a:pt x="0" y="252"/>
                  </a:move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1" y="132"/>
                  </a:lnTo>
                  <a:lnTo>
                    <a:pt x="37" y="121"/>
                  </a:lnTo>
                  <a:lnTo>
                    <a:pt x="43" y="111"/>
                  </a:lnTo>
                  <a:lnTo>
                    <a:pt x="50" y="101"/>
                  </a:lnTo>
                  <a:lnTo>
                    <a:pt x="58" y="92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7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2" y="36"/>
                  </a:lnTo>
                  <a:lnTo>
                    <a:pt x="132" y="30"/>
                  </a:lnTo>
                  <a:lnTo>
                    <a:pt x="143" y="25"/>
                  </a:lnTo>
                  <a:lnTo>
                    <a:pt x="154" y="20"/>
                  </a:lnTo>
                  <a:lnTo>
                    <a:pt x="166" y="15"/>
                  </a:lnTo>
                  <a:lnTo>
                    <a:pt x="177" y="11"/>
                  </a:lnTo>
                  <a:lnTo>
                    <a:pt x="189" y="8"/>
                  </a:lnTo>
                  <a:lnTo>
                    <a:pt x="202" y="5"/>
                  </a:lnTo>
                  <a:lnTo>
                    <a:pt x="214" y="3"/>
                  </a:lnTo>
                  <a:lnTo>
                    <a:pt x="227" y="1"/>
                  </a:lnTo>
                  <a:lnTo>
                    <a:pt x="240" y="0"/>
                  </a:lnTo>
                  <a:lnTo>
                    <a:pt x="254" y="0"/>
                  </a:lnTo>
                  <a:lnTo>
                    <a:pt x="267" y="0"/>
                  </a:lnTo>
                  <a:lnTo>
                    <a:pt x="279" y="1"/>
                  </a:lnTo>
                  <a:lnTo>
                    <a:pt x="292" y="3"/>
                  </a:lnTo>
                  <a:lnTo>
                    <a:pt x="304" y="5"/>
                  </a:lnTo>
                  <a:lnTo>
                    <a:pt x="317" y="8"/>
                  </a:lnTo>
                  <a:lnTo>
                    <a:pt x="329" y="11"/>
                  </a:lnTo>
                  <a:lnTo>
                    <a:pt x="340" y="15"/>
                  </a:lnTo>
                  <a:lnTo>
                    <a:pt x="352" y="20"/>
                  </a:lnTo>
                  <a:lnTo>
                    <a:pt x="363" y="25"/>
                  </a:lnTo>
                  <a:lnTo>
                    <a:pt x="374" y="30"/>
                  </a:lnTo>
                  <a:lnTo>
                    <a:pt x="384" y="36"/>
                  </a:lnTo>
                  <a:lnTo>
                    <a:pt x="395" y="43"/>
                  </a:lnTo>
                  <a:lnTo>
                    <a:pt x="405" y="50"/>
                  </a:lnTo>
                  <a:lnTo>
                    <a:pt x="414" y="57"/>
                  </a:lnTo>
                  <a:lnTo>
                    <a:pt x="423" y="65"/>
                  </a:lnTo>
                  <a:lnTo>
                    <a:pt x="432" y="74"/>
                  </a:lnTo>
                  <a:lnTo>
                    <a:pt x="440" y="82"/>
                  </a:lnTo>
                  <a:lnTo>
                    <a:pt x="448" y="92"/>
                  </a:lnTo>
                  <a:lnTo>
                    <a:pt x="456" y="101"/>
                  </a:lnTo>
                  <a:lnTo>
                    <a:pt x="463" y="111"/>
                  </a:lnTo>
                  <a:lnTo>
                    <a:pt x="469" y="121"/>
                  </a:lnTo>
                  <a:lnTo>
                    <a:pt x="476" y="132"/>
                  </a:lnTo>
                  <a:lnTo>
                    <a:pt x="481" y="143"/>
                  </a:lnTo>
                  <a:lnTo>
                    <a:pt x="486" y="154"/>
                  </a:lnTo>
                  <a:lnTo>
                    <a:pt x="491" y="165"/>
                  </a:lnTo>
                  <a:lnTo>
                    <a:pt x="495" y="177"/>
                  </a:lnTo>
                  <a:lnTo>
                    <a:pt x="498" y="189"/>
                  </a:lnTo>
                  <a:lnTo>
                    <a:pt x="501" y="201"/>
                  </a:lnTo>
                  <a:lnTo>
                    <a:pt x="503" y="214"/>
                  </a:lnTo>
                  <a:lnTo>
                    <a:pt x="505" y="226"/>
                  </a:lnTo>
                  <a:lnTo>
                    <a:pt x="506" y="239"/>
                  </a:lnTo>
                  <a:lnTo>
                    <a:pt x="506" y="252"/>
                  </a:lnTo>
                  <a:lnTo>
                    <a:pt x="506" y="266"/>
                  </a:lnTo>
                  <a:lnTo>
                    <a:pt x="505" y="279"/>
                  </a:lnTo>
                  <a:lnTo>
                    <a:pt x="503" y="292"/>
                  </a:lnTo>
                  <a:lnTo>
                    <a:pt x="501" y="304"/>
                  </a:lnTo>
                  <a:lnTo>
                    <a:pt x="498" y="316"/>
                  </a:lnTo>
                  <a:lnTo>
                    <a:pt x="495" y="328"/>
                  </a:lnTo>
                  <a:lnTo>
                    <a:pt x="491" y="340"/>
                  </a:lnTo>
                  <a:lnTo>
                    <a:pt x="486" y="352"/>
                  </a:lnTo>
                  <a:lnTo>
                    <a:pt x="481" y="363"/>
                  </a:lnTo>
                  <a:lnTo>
                    <a:pt x="476" y="374"/>
                  </a:lnTo>
                  <a:lnTo>
                    <a:pt x="469" y="384"/>
                  </a:lnTo>
                  <a:lnTo>
                    <a:pt x="463" y="394"/>
                  </a:lnTo>
                  <a:lnTo>
                    <a:pt x="456" y="404"/>
                  </a:lnTo>
                  <a:lnTo>
                    <a:pt x="448" y="414"/>
                  </a:lnTo>
                  <a:lnTo>
                    <a:pt x="440" y="423"/>
                  </a:lnTo>
                  <a:lnTo>
                    <a:pt x="432" y="432"/>
                  </a:lnTo>
                  <a:lnTo>
                    <a:pt x="423" y="440"/>
                  </a:lnTo>
                  <a:lnTo>
                    <a:pt x="414" y="448"/>
                  </a:lnTo>
                  <a:lnTo>
                    <a:pt x="405" y="456"/>
                  </a:lnTo>
                  <a:lnTo>
                    <a:pt x="395" y="463"/>
                  </a:lnTo>
                  <a:lnTo>
                    <a:pt x="384" y="469"/>
                  </a:lnTo>
                  <a:lnTo>
                    <a:pt x="374" y="475"/>
                  </a:lnTo>
                  <a:lnTo>
                    <a:pt x="363" y="481"/>
                  </a:lnTo>
                  <a:lnTo>
                    <a:pt x="352" y="486"/>
                  </a:lnTo>
                  <a:lnTo>
                    <a:pt x="340" y="490"/>
                  </a:lnTo>
                  <a:lnTo>
                    <a:pt x="329" y="494"/>
                  </a:lnTo>
                  <a:lnTo>
                    <a:pt x="317" y="498"/>
                  </a:lnTo>
                  <a:lnTo>
                    <a:pt x="304" y="501"/>
                  </a:lnTo>
                  <a:lnTo>
                    <a:pt x="292" y="503"/>
                  </a:lnTo>
                  <a:lnTo>
                    <a:pt x="279" y="504"/>
                  </a:lnTo>
                  <a:lnTo>
                    <a:pt x="267" y="505"/>
                  </a:lnTo>
                  <a:lnTo>
                    <a:pt x="254" y="506"/>
                  </a:lnTo>
                  <a:lnTo>
                    <a:pt x="240" y="505"/>
                  </a:lnTo>
                  <a:lnTo>
                    <a:pt x="227" y="504"/>
                  </a:lnTo>
                  <a:lnTo>
                    <a:pt x="214" y="503"/>
                  </a:lnTo>
                  <a:lnTo>
                    <a:pt x="202" y="501"/>
                  </a:lnTo>
                  <a:lnTo>
                    <a:pt x="189" y="498"/>
                  </a:lnTo>
                  <a:lnTo>
                    <a:pt x="177" y="494"/>
                  </a:lnTo>
                  <a:lnTo>
                    <a:pt x="166" y="490"/>
                  </a:lnTo>
                  <a:lnTo>
                    <a:pt x="154" y="486"/>
                  </a:lnTo>
                  <a:lnTo>
                    <a:pt x="143" y="481"/>
                  </a:lnTo>
                  <a:lnTo>
                    <a:pt x="132" y="475"/>
                  </a:lnTo>
                  <a:lnTo>
                    <a:pt x="122" y="469"/>
                  </a:lnTo>
                  <a:lnTo>
                    <a:pt x="111" y="463"/>
                  </a:lnTo>
                  <a:lnTo>
                    <a:pt x="101" y="456"/>
                  </a:lnTo>
                  <a:lnTo>
                    <a:pt x="92" y="448"/>
                  </a:lnTo>
                  <a:lnTo>
                    <a:pt x="83" y="440"/>
                  </a:lnTo>
                  <a:lnTo>
                    <a:pt x="74" y="432"/>
                  </a:lnTo>
                  <a:lnTo>
                    <a:pt x="66" y="423"/>
                  </a:lnTo>
                  <a:lnTo>
                    <a:pt x="58" y="414"/>
                  </a:lnTo>
                  <a:lnTo>
                    <a:pt x="50" y="404"/>
                  </a:lnTo>
                  <a:lnTo>
                    <a:pt x="43" y="394"/>
                  </a:lnTo>
                  <a:lnTo>
                    <a:pt x="37" y="384"/>
                  </a:lnTo>
                  <a:lnTo>
                    <a:pt x="31" y="374"/>
                  </a:lnTo>
                  <a:lnTo>
                    <a:pt x="25" y="363"/>
                  </a:lnTo>
                  <a:lnTo>
                    <a:pt x="20" y="352"/>
                  </a:lnTo>
                  <a:lnTo>
                    <a:pt x="15" y="340"/>
                  </a:lnTo>
                  <a:lnTo>
                    <a:pt x="11" y="328"/>
                  </a:lnTo>
                  <a:lnTo>
                    <a:pt x="8" y="316"/>
                  </a:lnTo>
                  <a:lnTo>
                    <a:pt x="5" y="304"/>
                  </a:lnTo>
                  <a:lnTo>
                    <a:pt x="3" y="292"/>
                  </a:lnTo>
                  <a:lnTo>
                    <a:pt x="1" y="279"/>
                  </a:lnTo>
                  <a:lnTo>
                    <a:pt x="0" y="266"/>
                  </a:lnTo>
                  <a:lnTo>
                    <a:pt x="0" y="252"/>
                  </a:lnTo>
                  <a:close/>
                  <a:moveTo>
                    <a:pt x="1" y="252"/>
                  </a:moveTo>
                  <a:lnTo>
                    <a:pt x="2" y="239"/>
                  </a:lnTo>
                  <a:lnTo>
                    <a:pt x="3" y="227"/>
                  </a:lnTo>
                  <a:lnTo>
                    <a:pt x="4" y="214"/>
                  </a:lnTo>
                  <a:lnTo>
                    <a:pt x="7" y="202"/>
                  </a:lnTo>
                  <a:lnTo>
                    <a:pt x="9" y="189"/>
                  </a:lnTo>
                  <a:lnTo>
                    <a:pt x="13" y="178"/>
                  </a:lnTo>
                  <a:lnTo>
                    <a:pt x="17" y="166"/>
                  </a:lnTo>
                  <a:lnTo>
                    <a:pt x="21" y="154"/>
                  </a:lnTo>
                  <a:lnTo>
                    <a:pt x="26" y="143"/>
                  </a:lnTo>
                  <a:lnTo>
                    <a:pt x="32" y="133"/>
                  </a:lnTo>
                  <a:lnTo>
                    <a:pt x="38" y="122"/>
                  </a:lnTo>
                  <a:lnTo>
                    <a:pt x="44" y="112"/>
                  </a:lnTo>
                  <a:lnTo>
                    <a:pt x="51" y="102"/>
                  </a:lnTo>
                  <a:lnTo>
                    <a:pt x="59" y="93"/>
                  </a:lnTo>
                  <a:lnTo>
                    <a:pt x="67" y="83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1"/>
                  </a:lnTo>
                  <a:lnTo>
                    <a:pt x="144" y="26"/>
                  </a:lnTo>
                  <a:lnTo>
                    <a:pt x="155" y="21"/>
                  </a:lnTo>
                  <a:lnTo>
                    <a:pt x="166" y="16"/>
                  </a:lnTo>
                  <a:lnTo>
                    <a:pt x="178" y="12"/>
                  </a:lnTo>
                  <a:lnTo>
                    <a:pt x="190" y="9"/>
                  </a:lnTo>
                  <a:lnTo>
                    <a:pt x="202" y="6"/>
                  </a:lnTo>
                  <a:lnTo>
                    <a:pt x="214" y="4"/>
                  </a:lnTo>
                  <a:lnTo>
                    <a:pt x="227" y="2"/>
                  </a:lnTo>
                  <a:lnTo>
                    <a:pt x="240" y="1"/>
                  </a:lnTo>
                  <a:lnTo>
                    <a:pt x="254" y="1"/>
                  </a:lnTo>
                  <a:lnTo>
                    <a:pt x="266" y="1"/>
                  </a:lnTo>
                  <a:lnTo>
                    <a:pt x="279" y="2"/>
                  </a:lnTo>
                  <a:lnTo>
                    <a:pt x="292" y="4"/>
                  </a:lnTo>
                  <a:lnTo>
                    <a:pt x="304" y="6"/>
                  </a:lnTo>
                  <a:lnTo>
                    <a:pt x="316" y="9"/>
                  </a:lnTo>
                  <a:lnTo>
                    <a:pt x="328" y="12"/>
                  </a:lnTo>
                  <a:lnTo>
                    <a:pt x="340" y="16"/>
                  </a:lnTo>
                  <a:lnTo>
                    <a:pt x="351" y="21"/>
                  </a:lnTo>
                  <a:lnTo>
                    <a:pt x="362" y="26"/>
                  </a:lnTo>
                  <a:lnTo>
                    <a:pt x="373" y="31"/>
                  </a:lnTo>
                  <a:lnTo>
                    <a:pt x="384" y="38"/>
                  </a:lnTo>
                  <a:lnTo>
                    <a:pt x="394" y="44"/>
                  </a:lnTo>
                  <a:lnTo>
                    <a:pt x="404" y="51"/>
                  </a:lnTo>
                  <a:lnTo>
                    <a:pt x="413" y="58"/>
                  </a:lnTo>
                  <a:lnTo>
                    <a:pt x="422" y="66"/>
                  </a:lnTo>
                  <a:lnTo>
                    <a:pt x="431" y="75"/>
                  </a:lnTo>
                  <a:lnTo>
                    <a:pt x="439" y="83"/>
                  </a:lnTo>
                  <a:lnTo>
                    <a:pt x="447" y="93"/>
                  </a:lnTo>
                  <a:lnTo>
                    <a:pt x="455" y="102"/>
                  </a:lnTo>
                  <a:lnTo>
                    <a:pt x="462" y="112"/>
                  </a:lnTo>
                  <a:lnTo>
                    <a:pt x="468" y="122"/>
                  </a:lnTo>
                  <a:lnTo>
                    <a:pt x="474" y="133"/>
                  </a:lnTo>
                  <a:lnTo>
                    <a:pt x="480" y="143"/>
                  </a:lnTo>
                  <a:lnTo>
                    <a:pt x="485" y="154"/>
                  </a:lnTo>
                  <a:lnTo>
                    <a:pt x="489" y="166"/>
                  </a:lnTo>
                  <a:lnTo>
                    <a:pt x="493" y="178"/>
                  </a:lnTo>
                  <a:lnTo>
                    <a:pt x="497" y="189"/>
                  </a:lnTo>
                  <a:lnTo>
                    <a:pt x="500" y="202"/>
                  </a:lnTo>
                  <a:lnTo>
                    <a:pt x="502" y="214"/>
                  </a:lnTo>
                  <a:lnTo>
                    <a:pt x="503" y="227"/>
                  </a:lnTo>
                  <a:lnTo>
                    <a:pt x="504" y="239"/>
                  </a:lnTo>
                  <a:lnTo>
                    <a:pt x="505" y="252"/>
                  </a:lnTo>
                  <a:lnTo>
                    <a:pt x="504" y="266"/>
                  </a:lnTo>
                  <a:lnTo>
                    <a:pt x="503" y="279"/>
                  </a:lnTo>
                  <a:lnTo>
                    <a:pt x="502" y="291"/>
                  </a:lnTo>
                  <a:lnTo>
                    <a:pt x="500" y="304"/>
                  </a:lnTo>
                  <a:lnTo>
                    <a:pt x="497" y="316"/>
                  </a:lnTo>
                  <a:lnTo>
                    <a:pt x="493" y="328"/>
                  </a:lnTo>
                  <a:lnTo>
                    <a:pt x="489" y="340"/>
                  </a:lnTo>
                  <a:lnTo>
                    <a:pt x="485" y="351"/>
                  </a:lnTo>
                  <a:lnTo>
                    <a:pt x="480" y="362"/>
                  </a:lnTo>
                  <a:lnTo>
                    <a:pt x="474" y="373"/>
                  </a:lnTo>
                  <a:lnTo>
                    <a:pt x="468" y="383"/>
                  </a:lnTo>
                  <a:lnTo>
                    <a:pt x="462" y="394"/>
                  </a:lnTo>
                  <a:lnTo>
                    <a:pt x="455" y="403"/>
                  </a:lnTo>
                  <a:lnTo>
                    <a:pt x="447" y="413"/>
                  </a:lnTo>
                  <a:lnTo>
                    <a:pt x="439" y="422"/>
                  </a:lnTo>
                  <a:lnTo>
                    <a:pt x="431" y="431"/>
                  </a:lnTo>
                  <a:lnTo>
                    <a:pt x="422" y="439"/>
                  </a:lnTo>
                  <a:lnTo>
                    <a:pt x="413" y="447"/>
                  </a:lnTo>
                  <a:lnTo>
                    <a:pt x="404" y="454"/>
                  </a:lnTo>
                  <a:lnTo>
                    <a:pt x="394" y="461"/>
                  </a:lnTo>
                  <a:lnTo>
                    <a:pt x="384" y="468"/>
                  </a:lnTo>
                  <a:lnTo>
                    <a:pt x="373" y="474"/>
                  </a:lnTo>
                  <a:lnTo>
                    <a:pt x="362" y="480"/>
                  </a:lnTo>
                  <a:lnTo>
                    <a:pt x="351" y="485"/>
                  </a:lnTo>
                  <a:lnTo>
                    <a:pt x="340" y="489"/>
                  </a:lnTo>
                  <a:lnTo>
                    <a:pt x="328" y="493"/>
                  </a:lnTo>
                  <a:lnTo>
                    <a:pt x="316" y="496"/>
                  </a:lnTo>
                  <a:lnTo>
                    <a:pt x="304" y="499"/>
                  </a:lnTo>
                  <a:lnTo>
                    <a:pt x="292" y="501"/>
                  </a:lnTo>
                  <a:lnTo>
                    <a:pt x="279" y="503"/>
                  </a:lnTo>
                  <a:lnTo>
                    <a:pt x="266" y="504"/>
                  </a:lnTo>
                  <a:lnTo>
                    <a:pt x="254" y="504"/>
                  </a:lnTo>
                  <a:lnTo>
                    <a:pt x="240" y="504"/>
                  </a:lnTo>
                  <a:lnTo>
                    <a:pt x="227" y="503"/>
                  </a:lnTo>
                  <a:lnTo>
                    <a:pt x="214" y="501"/>
                  </a:lnTo>
                  <a:lnTo>
                    <a:pt x="202" y="499"/>
                  </a:lnTo>
                  <a:lnTo>
                    <a:pt x="190" y="496"/>
                  </a:lnTo>
                  <a:lnTo>
                    <a:pt x="178" y="493"/>
                  </a:lnTo>
                  <a:lnTo>
                    <a:pt x="166" y="489"/>
                  </a:lnTo>
                  <a:lnTo>
                    <a:pt x="155" y="485"/>
                  </a:lnTo>
                  <a:lnTo>
                    <a:pt x="144" y="480"/>
                  </a:lnTo>
                  <a:lnTo>
                    <a:pt x="133" y="474"/>
                  </a:lnTo>
                  <a:lnTo>
                    <a:pt x="122" y="468"/>
                  </a:lnTo>
                  <a:lnTo>
                    <a:pt x="112" y="461"/>
                  </a:lnTo>
                  <a:lnTo>
                    <a:pt x="102" y="454"/>
                  </a:lnTo>
                  <a:lnTo>
                    <a:pt x="93" y="447"/>
                  </a:lnTo>
                  <a:lnTo>
                    <a:pt x="84" y="439"/>
                  </a:lnTo>
                  <a:lnTo>
                    <a:pt x="75" y="431"/>
                  </a:lnTo>
                  <a:lnTo>
                    <a:pt x="67" y="422"/>
                  </a:lnTo>
                  <a:lnTo>
                    <a:pt x="59" y="413"/>
                  </a:lnTo>
                  <a:lnTo>
                    <a:pt x="51" y="403"/>
                  </a:lnTo>
                  <a:lnTo>
                    <a:pt x="44" y="394"/>
                  </a:lnTo>
                  <a:lnTo>
                    <a:pt x="38" y="383"/>
                  </a:lnTo>
                  <a:lnTo>
                    <a:pt x="32" y="373"/>
                  </a:lnTo>
                  <a:lnTo>
                    <a:pt x="26" y="362"/>
                  </a:lnTo>
                  <a:lnTo>
                    <a:pt x="21" y="351"/>
                  </a:lnTo>
                  <a:lnTo>
                    <a:pt x="17" y="340"/>
                  </a:lnTo>
                  <a:lnTo>
                    <a:pt x="13" y="328"/>
                  </a:lnTo>
                  <a:lnTo>
                    <a:pt x="9" y="316"/>
                  </a:lnTo>
                  <a:lnTo>
                    <a:pt x="7" y="304"/>
                  </a:lnTo>
                  <a:lnTo>
                    <a:pt x="4" y="291"/>
                  </a:lnTo>
                  <a:lnTo>
                    <a:pt x="3" y="279"/>
                  </a:lnTo>
                  <a:lnTo>
                    <a:pt x="2" y="266"/>
                  </a:lnTo>
                  <a:lnTo>
                    <a:pt x="1" y="2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4" name="Freeform 339"/>
            <p:cNvSpPr>
              <a:spLocks noEditPoints="1"/>
            </p:cNvSpPr>
            <p:nvPr/>
          </p:nvSpPr>
          <p:spPr bwMode="auto">
            <a:xfrm>
              <a:off x="2641" y="2129"/>
              <a:ext cx="446" cy="445"/>
            </a:xfrm>
            <a:custGeom>
              <a:avLst/>
              <a:gdLst>
                <a:gd name="T0" fmla="*/ 4 w 504"/>
                <a:gd name="T1" fmla="*/ 139 h 503"/>
                <a:gd name="T2" fmla="*/ 17 w 504"/>
                <a:gd name="T3" fmla="*/ 98 h 503"/>
                <a:gd name="T4" fmla="*/ 40 w 504"/>
                <a:gd name="T5" fmla="*/ 64 h 503"/>
                <a:gd name="T6" fmla="*/ 70 w 504"/>
                <a:gd name="T7" fmla="*/ 35 h 503"/>
                <a:gd name="T8" fmla="*/ 106 w 504"/>
                <a:gd name="T9" fmla="*/ 14 h 503"/>
                <a:gd name="T10" fmla="*/ 147 w 504"/>
                <a:gd name="T11" fmla="*/ 3 h 503"/>
                <a:gd name="T12" fmla="*/ 193 w 504"/>
                <a:gd name="T13" fmla="*/ 1 h 503"/>
                <a:gd name="T14" fmla="*/ 235 w 504"/>
                <a:gd name="T15" fmla="*/ 11 h 503"/>
                <a:gd name="T16" fmla="*/ 273 w 504"/>
                <a:gd name="T17" fmla="*/ 30 h 503"/>
                <a:gd name="T18" fmla="*/ 304 w 504"/>
                <a:gd name="T19" fmla="*/ 58 h 503"/>
                <a:gd name="T20" fmla="*/ 328 w 504"/>
                <a:gd name="T21" fmla="*/ 92 h 503"/>
                <a:gd name="T22" fmla="*/ 343 w 504"/>
                <a:gd name="T23" fmla="*/ 130 h 503"/>
                <a:gd name="T24" fmla="*/ 350 w 504"/>
                <a:gd name="T25" fmla="*/ 173 h 503"/>
                <a:gd name="T26" fmla="*/ 343 w 504"/>
                <a:gd name="T27" fmla="*/ 219 h 503"/>
                <a:gd name="T28" fmla="*/ 328 w 504"/>
                <a:gd name="T29" fmla="*/ 257 h 503"/>
                <a:gd name="T30" fmla="*/ 304 w 504"/>
                <a:gd name="T31" fmla="*/ 291 h 503"/>
                <a:gd name="T32" fmla="*/ 273 w 504"/>
                <a:gd name="T33" fmla="*/ 318 h 503"/>
                <a:gd name="T34" fmla="*/ 235 w 504"/>
                <a:gd name="T35" fmla="*/ 338 h 503"/>
                <a:gd name="T36" fmla="*/ 193 w 504"/>
                <a:gd name="T37" fmla="*/ 348 h 503"/>
                <a:gd name="T38" fmla="*/ 147 w 504"/>
                <a:gd name="T39" fmla="*/ 346 h 503"/>
                <a:gd name="T40" fmla="*/ 106 w 504"/>
                <a:gd name="T41" fmla="*/ 335 h 503"/>
                <a:gd name="T42" fmla="*/ 70 w 504"/>
                <a:gd name="T43" fmla="*/ 314 h 503"/>
                <a:gd name="T44" fmla="*/ 40 w 504"/>
                <a:gd name="T45" fmla="*/ 285 h 503"/>
                <a:gd name="T46" fmla="*/ 17 w 504"/>
                <a:gd name="T47" fmla="*/ 249 h 503"/>
                <a:gd name="T48" fmla="*/ 4 w 504"/>
                <a:gd name="T49" fmla="*/ 210 h 503"/>
                <a:gd name="T50" fmla="*/ 2 w 504"/>
                <a:gd name="T51" fmla="*/ 173 h 503"/>
                <a:gd name="T52" fmla="*/ 7 w 504"/>
                <a:gd name="T53" fmla="*/ 131 h 503"/>
                <a:gd name="T54" fmla="*/ 22 w 504"/>
                <a:gd name="T55" fmla="*/ 92 h 503"/>
                <a:gd name="T56" fmla="*/ 46 w 504"/>
                <a:gd name="T57" fmla="*/ 58 h 503"/>
                <a:gd name="T58" fmla="*/ 78 w 504"/>
                <a:gd name="T59" fmla="*/ 31 h 503"/>
                <a:gd name="T60" fmla="*/ 115 w 504"/>
                <a:gd name="T61" fmla="*/ 12 h 503"/>
                <a:gd name="T62" fmla="*/ 157 w 504"/>
                <a:gd name="T63" fmla="*/ 3 h 503"/>
                <a:gd name="T64" fmla="*/ 202 w 504"/>
                <a:gd name="T65" fmla="*/ 4 h 503"/>
                <a:gd name="T66" fmla="*/ 242 w 504"/>
                <a:gd name="T67" fmla="*/ 15 h 503"/>
                <a:gd name="T68" fmla="*/ 279 w 504"/>
                <a:gd name="T69" fmla="*/ 35 h 503"/>
                <a:gd name="T70" fmla="*/ 309 w 504"/>
                <a:gd name="T71" fmla="*/ 64 h 503"/>
                <a:gd name="T72" fmla="*/ 331 w 504"/>
                <a:gd name="T73" fmla="*/ 99 h 503"/>
                <a:gd name="T74" fmla="*/ 344 w 504"/>
                <a:gd name="T75" fmla="*/ 139 h 503"/>
                <a:gd name="T76" fmla="*/ 348 w 504"/>
                <a:gd name="T77" fmla="*/ 183 h 503"/>
                <a:gd name="T78" fmla="*/ 340 w 504"/>
                <a:gd name="T79" fmla="*/ 226 h 503"/>
                <a:gd name="T80" fmla="*/ 323 w 504"/>
                <a:gd name="T81" fmla="*/ 265 h 503"/>
                <a:gd name="T82" fmla="*/ 297 w 504"/>
                <a:gd name="T83" fmla="*/ 297 h 503"/>
                <a:gd name="T84" fmla="*/ 265 w 504"/>
                <a:gd name="T85" fmla="*/ 322 h 503"/>
                <a:gd name="T86" fmla="*/ 227 w 504"/>
                <a:gd name="T87" fmla="*/ 340 h 503"/>
                <a:gd name="T88" fmla="*/ 184 w 504"/>
                <a:gd name="T89" fmla="*/ 348 h 503"/>
                <a:gd name="T90" fmla="*/ 140 w 504"/>
                <a:gd name="T91" fmla="*/ 344 h 503"/>
                <a:gd name="T92" fmla="*/ 99 w 504"/>
                <a:gd name="T93" fmla="*/ 330 h 503"/>
                <a:gd name="T94" fmla="*/ 65 w 504"/>
                <a:gd name="T95" fmla="*/ 309 h 503"/>
                <a:gd name="T96" fmla="*/ 35 w 504"/>
                <a:gd name="T97" fmla="*/ 279 h 503"/>
                <a:gd name="T98" fmla="*/ 15 w 504"/>
                <a:gd name="T99" fmla="*/ 242 h 503"/>
                <a:gd name="T100" fmla="*/ 4 w 504"/>
                <a:gd name="T101" fmla="*/ 201 h 5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503"/>
                <a:gd name="T155" fmla="*/ 504 w 504"/>
                <a:gd name="T156" fmla="*/ 503 h 5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503">
                  <a:moveTo>
                    <a:pt x="0" y="251"/>
                  </a:moveTo>
                  <a:lnTo>
                    <a:pt x="1" y="238"/>
                  </a:lnTo>
                  <a:lnTo>
                    <a:pt x="2" y="226"/>
                  </a:lnTo>
                  <a:lnTo>
                    <a:pt x="3" y="213"/>
                  </a:lnTo>
                  <a:lnTo>
                    <a:pt x="6" y="201"/>
                  </a:lnTo>
                  <a:lnTo>
                    <a:pt x="8" y="188"/>
                  </a:lnTo>
                  <a:lnTo>
                    <a:pt x="12" y="177"/>
                  </a:lnTo>
                  <a:lnTo>
                    <a:pt x="16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1" y="132"/>
                  </a:lnTo>
                  <a:lnTo>
                    <a:pt x="37" y="121"/>
                  </a:lnTo>
                  <a:lnTo>
                    <a:pt x="43" y="111"/>
                  </a:lnTo>
                  <a:lnTo>
                    <a:pt x="50" y="101"/>
                  </a:lnTo>
                  <a:lnTo>
                    <a:pt x="58" y="92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7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2" y="30"/>
                  </a:lnTo>
                  <a:lnTo>
                    <a:pt x="143" y="25"/>
                  </a:lnTo>
                  <a:lnTo>
                    <a:pt x="154" y="20"/>
                  </a:lnTo>
                  <a:lnTo>
                    <a:pt x="165" y="15"/>
                  </a:lnTo>
                  <a:lnTo>
                    <a:pt x="177" y="11"/>
                  </a:lnTo>
                  <a:lnTo>
                    <a:pt x="189" y="8"/>
                  </a:lnTo>
                  <a:lnTo>
                    <a:pt x="201" y="5"/>
                  </a:lnTo>
                  <a:lnTo>
                    <a:pt x="213" y="3"/>
                  </a:lnTo>
                  <a:lnTo>
                    <a:pt x="226" y="1"/>
                  </a:lnTo>
                  <a:lnTo>
                    <a:pt x="239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8" y="1"/>
                  </a:lnTo>
                  <a:lnTo>
                    <a:pt x="291" y="3"/>
                  </a:lnTo>
                  <a:lnTo>
                    <a:pt x="303" y="5"/>
                  </a:lnTo>
                  <a:lnTo>
                    <a:pt x="315" y="8"/>
                  </a:lnTo>
                  <a:lnTo>
                    <a:pt x="327" y="11"/>
                  </a:lnTo>
                  <a:lnTo>
                    <a:pt x="339" y="15"/>
                  </a:lnTo>
                  <a:lnTo>
                    <a:pt x="350" y="20"/>
                  </a:lnTo>
                  <a:lnTo>
                    <a:pt x="361" y="25"/>
                  </a:lnTo>
                  <a:lnTo>
                    <a:pt x="372" y="30"/>
                  </a:lnTo>
                  <a:lnTo>
                    <a:pt x="383" y="37"/>
                  </a:lnTo>
                  <a:lnTo>
                    <a:pt x="393" y="43"/>
                  </a:lnTo>
                  <a:lnTo>
                    <a:pt x="403" y="50"/>
                  </a:lnTo>
                  <a:lnTo>
                    <a:pt x="412" y="57"/>
                  </a:lnTo>
                  <a:lnTo>
                    <a:pt x="421" y="65"/>
                  </a:lnTo>
                  <a:lnTo>
                    <a:pt x="430" y="74"/>
                  </a:lnTo>
                  <a:lnTo>
                    <a:pt x="438" y="82"/>
                  </a:lnTo>
                  <a:lnTo>
                    <a:pt x="446" y="92"/>
                  </a:lnTo>
                  <a:lnTo>
                    <a:pt x="454" y="101"/>
                  </a:lnTo>
                  <a:lnTo>
                    <a:pt x="461" y="111"/>
                  </a:lnTo>
                  <a:lnTo>
                    <a:pt x="467" y="121"/>
                  </a:lnTo>
                  <a:lnTo>
                    <a:pt x="473" y="132"/>
                  </a:lnTo>
                  <a:lnTo>
                    <a:pt x="479" y="142"/>
                  </a:lnTo>
                  <a:lnTo>
                    <a:pt x="484" y="153"/>
                  </a:lnTo>
                  <a:lnTo>
                    <a:pt x="488" y="165"/>
                  </a:lnTo>
                  <a:lnTo>
                    <a:pt x="492" y="177"/>
                  </a:lnTo>
                  <a:lnTo>
                    <a:pt x="496" y="188"/>
                  </a:lnTo>
                  <a:lnTo>
                    <a:pt x="499" y="201"/>
                  </a:lnTo>
                  <a:lnTo>
                    <a:pt x="501" y="213"/>
                  </a:lnTo>
                  <a:lnTo>
                    <a:pt x="502" y="226"/>
                  </a:lnTo>
                  <a:lnTo>
                    <a:pt x="503" y="238"/>
                  </a:lnTo>
                  <a:lnTo>
                    <a:pt x="504" y="251"/>
                  </a:lnTo>
                  <a:lnTo>
                    <a:pt x="503" y="265"/>
                  </a:lnTo>
                  <a:lnTo>
                    <a:pt x="502" y="278"/>
                  </a:lnTo>
                  <a:lnTo>
                    <a:pt x="501" y="290"/>
                  </a:lnTo>
                  <a:lnTo>
                    <a:pt x="499" y="303"/>
                  </a:lnTo>
                  <a:lnTo>
                    <a:pt x="496" y="315"/>
                  </a:lnTo>
                  <a:lnTo>
                    <a:pt x="492" y="327"/>
                  </a:lnTo>
                  <a:lnTo>
                    <a:pt x="488" y="339"/>
                  </a:lnTo>
                  <a:lnTo>
                    <a:pt x="484" y="350"/>
                  </a:lnTo>
                  <a:lnTo>
                    <a:pt x="479" y="361"/>
                  </a:lnTo>
                  <a:lnTo>
                    <a:pt x="473" y="372"/>
                  </a:lnTo>
                  <a:lnTo>
                    <a:pt x="467" y="382"/>
                  </a:lnTo>
                  <a:lnTo>
                    <a:pt x="461" y="393"/>
                  </a:lnTo>
                  <a:lnTo>
                    <a:pt x="454" y="402"/>
                  </a:lnTo>
                  <a:lnTo>
                    <a:pt x="446" y="412"/>
                  </a:lnTo>
                  <a:lnTo>
                    <a:pt x="438" y="421"/>
                  </a:lnTo>
                  <a:lnTo>
                    <a:pt x="430" y="430"/>
                  </a:lnTo>
                  <a:lnTo>
                    <a:pt x="421" y="438"/>
                  </a:lnTo>
                  <a:lnTo>
                    <a:pt x="412" y="446"/>
                  </a:lnTo>
                  <a:lnTo>
                    <a:pt x="403" y="453"/>
                  </a:lnTo>
                  <a:lnTo>
                    <a:pt x="393" y="460"/>
                  </a:lnTo>
                  <a:lnTo>
                    <a:pt x="383" y="467"/>
                  </a:lnTo>
                  <a:lnTo>
                    <a:pt x="372" y="473"/>
                  </a:lnTo>
                  <a:lnTo>
                    <a:pt x="361" y="479"/>
                  </a:lnTo>
                  <a:lnTo>
                    <a:pt x="350" y="484"/>
                  </a:lnTo>
                  <a:lnTo>
                    <a:pt x="339" y="488"/>
                  </a:lnTo>
                  <a:lnTo>
                    <a:pt x="327" y="492"/>
                  </a:lnTo>
                  <a:lnTo>
                    <a:pt x="315" y="495"/>
                  </a:lnTo>
                  <a:lnTo>
                    <a:pt x="303" y="498"/>
                  </a:lnTo>
                  <a:lnTo>
                    <a:pt x="291" y="500"/>
                  </a:lnTo>
                  <a:lnTo>
                    <a:pt x="278" y="502"/>
                  </a:lnTo>
                  <a:lnTo>
                    <a:pt x="265" y="503"/>
                  </a:lnTo>
                  <a:lnTo>
                    <a:pt x="253" y="503"/>
                  </a:lnTo>
                  <a:lnTo>
                    <a:pt x="239" y="503"/>
                  </a:lnTo>
                  <a:lnTo>
                    <a:pt x="226" y="502"/>
                  </a:lnTo>
                  <a:lnTo>
                    <a:pt x="213" y="500"/>
                  </a:lnTo>
                  <a:lnTo>
                    <a:pt x="201" y="498"/>
                  </a:lnTo>
                  <a:lnTo>
                    <a:pt x="189" y="495"/>
                  </a:lnTo>
                  <a:lnTo>
                    <a:pt x="177" y="492"/>
                  </a:lnTo>
                  <a:lnTo>
                    <a:pt x="165" y="488"/>
                  </a:lnTo>
                  <a:lnTo>
                    <a:pt x="154" y="484"/>
                  </a:lnTo>
                  <a:lnTo>
                    <a:pt x="143" y="479"/>
                  </a:lnTo>
                  <a:lnTo>
                    <a:pt x="132" y="473"/>
                  </a:lnTo>
                  <a:lnTo>
                    <a:pt x="121" y="467"/>
                  </a:lnTo>
                  <a:lnTo>
                    <a:pt x="111" y="460"/>
                  </a:lnTo>
                  <a:lnTo>
                    <a:pt x="101" y="453"/>
                  </a:lnTo>
                  <a:lnTo>
                    <a:pt x="92" y="446"/>
                  </a:lnTo>
                  <a:lnTo>
                    <a:pt x="83" y="438"/>
                  </a:lnTo>
                  <a:lnTo>
                    <a:pt x="74" y="430"/>
                  </a:lnTo>
                  <a:lnTo>
                    <a:pt x="66" y="421"/>
                  </a:lnTo>
                  <a:lnTo>
                    <a:pt x="58" y="412"/>
                  </a:lnTo>
                  <a:lnTo>
                    <a:pt x="50" y="402"/>
                  </a:lnTo>
                  <a:lnTo>
                    <a:pt x="43" y="393"/>
                  </a:lnTo>
                  <a:lnTo>
                    <a:pt x="37" y="382"/>
                  </a:lnTo>
                  <a:lnTo>
                    <a:pt x="31" y="372"/>
                  </a:lnTo>
                  <a:lnTo>
                    <a:pt x="25" y="361"/>
                  </a:lnTo>
                  <a:lnTo>
                    <a:pt x="20" y="350"/>
                  </a:lnTo>
                  <a:lnTo>
                    <a:pt x="16" y="339"/>
                  </a:lnTo>
                  <a:lnTo>
                    <a:pt x="12" y="327"/>
                  </a:lnTo>
                  <a:lnTo>
                    <a:pt x="8" y="315"/>
                  </a:lnTo>
                  <a:lnTo>
                    <a:pt x="6" y="303"/>
                  </a:lnTo>
                  <a:lnTo>
                    <a:pt x="3" y="290"/>
                  </a:lnTo>
                  <a:lnTo>
                    <a:pt x="2" y="278"/>
                  </a:lnTo>
                  <a:lnTo>
                    <a:pt x="1" y="265"/>
                  </a:lnTo>
                  <a:lnTo>
                    <a:pt x="0" y="251"/>
                  </a:lnTo>
                  <a:close/>
                  <a:moveTo>
                    <a:pt x="2" y="251"/>
                  </a:moveTo>
                  <a:lnTo>
                    <a:pt x="2" y="238"/>
                  </a:lnTo>
                  <a:lnTo>
                    <a:pt x="3" y="226"/>
                  </a:lnTo>
                  <a:lnTo>
                    <a:pt x="5" y="213"/>
                  </a:lnTo>
                  <a:lnTo>
                    <a:pt x="7" y="201"/>
                  </a:lnTo>
                  <a:lnTo>
                    <a:pt x="10" y="189"/>
                  </a:lnTo>
                  <a:lnTo>
                    <a:pt x="13" y="177"/>
                  </a:lnTo>
                  <a:lnTo>
                    <a:pt x="17" y="165"/>
                  </a:lnTo>
                  <a:lnTo>
                    <a:pt x="21" y="154"/>
                  </a:lnTo>
                  <a:lnTo>
                    <a:pt x="26" y="143"/>
                  </a:lnTo>
                  <a:lnTo>
                    <a:pt x="32" y="132"/>
                  </a:lnTo>
                  <a:lnTo>
                    <a:pt x="38" y="122"/>
                  </a:lnTo>
                  <a:lnTo>
                    <a:pt x="45" y="112"/>
                  </a:lnTo>
                  <a:lnTo>
                    <a:pt x="51" y="102"/>
                  </a:lnTo>
                  <a:lnTo>
                    <a:pt x="59" y="92"/>
                  </a:lnTo>
                  <a:lnTo>
                    <a:pt x="67" y="83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2"/>
                  </a:lnTo>
                  <a:lnTo>
                    <a:pt x="143" y="26"/>
                  </a:lnTo>
                  <a:lnTo>
                    <a:pt x="154" y="21"/>
                  </a:lnTo>
                  <a:lnTo>
                    <a:pt x="166" y="17"/>
                  </a:lnTo>
                  <a:lnTo>
                    <a:pt x="177" y="13"/>
                  </a:lnTo>
                  <a:lnTo>
                    <a:pt x="189" y="9"/>
                  </a:lnTo>
                  <a:lnTo>
                    <a:pt x="201" y="7"/>
                  </a:lnTo>
                  <a:lnTo>
                    <a:pt x="214" y="4"/>
                  </a:lnTo>
                  <a:lnTo>
                    <a:pt x="226" y="3"/>
                  </a:lnTo>
                  <a:lnTo>
                    <a:pt x="239" y="2"/>
                  </a:lnTo>
                  <a:lnTo>
                    <a:pt x="253" y="2"/>
                  </a:lnTo>
                  <a:lnTo>
                    <a:pt x="265" y="2"/>
                  </a:lnTo>
                  <a:lnTo>
                    <a:pt x="278" y="3"/>
                  </a:lnTo>
                  <a:lnTo>
                    <a:pt x="291" y="4"/>
                  </a:lnTo>
                  <a:lnTo>
                    <a:pt x="303" y="7"/>
                  </a:lnTo>
                  <a:lnTo>
                    <a:pt x="315" y="9"/>
                  </a:lnTo>
                  <a:lnTo>
                    <a:pt x="327" y="13"/>
                  </a:lnTo>
                  <a:lnTo>
                    <a:pt x="338" y="17"/>
                  </a:lnTo>
                  <a:lnTo>
                    <a:pt x="350" y="21"/>
                  </a:lnTo>
                  <a:lnTo>
                    <a:pt x="361" y="26"/>
                  </a:lnTo>
                  <a:lnTo>
                    <a:pt x="372" y="32"/>
                  </a:lnTo>
                  <a:lnTo>
                    <a:pt x="382" y="38"/>
                  </a:lnTo>
                  <a:lnTo>
                    <a:pt x="392" y="44"/>
                  </a:lnTo>
                  <a:lnTo>
                    <a:pt x="402" y="51"/>
                  </a:lnTo>
                  <a:lnTo>
                    <a:pt x="411" y="59"/>
                  </a:lnTo>
                  <a:lnTo>
                    <a:pt x="420" y="66"/>
                  </a:lnTo>
                  <a:lnTo>
                    <a:pt x="429" y="75"/>
                  </a:lnTo>
                  <a:lnTo>
                    <a:pt x="437" y="83"/>
                  </a:lnTo>
                  <a:lnTo>
                    <a:pt x="445" y="92"/>
                  </a:lnTo>
                  <a:lnTo>
                    <a:pt x="453" y="102"/>
                  </a:lnTo>
                  <a:lnTo>
                    <a:pt x="460" y="112"/>
                  </a:lnTo>
                  <a:lnTo>
                    <a:pt x="466" y="122"/>
                  </a:lnTo>
                  <a:lnTo>
                    <a:pt x="472" y="132"/>
                  </a:lnTo>
                  <a:lnTo>
                    <a:pt x="478" y="143"/>
                  </a:lnTo>
                  <a:lnTo>
                    <a:pt x="483" y="154"/>
                  </a:lnTo>
                  <a:lnTo>
                    <a:pt x="487" y="165"/>
                  </a:lnTo>
                  <a:lnTo>
                    <a:pt x="491" y="177"/>
                  </a:lnTo>
                  <a:lnTo>
                    <a:pt x="494" y="189"/>
                  </a:lnTo>
                  <a:lnTo>
                    <a:pt x="497" y="201"/>
                  </a:lnTo>
                  <a:lnTo>
                    <a:pt x="499" y="213"/>
                  </a:lnTo>
                  <a:lnTo>
                    <a:pt x="501" y="226"/>
                  </a:lnTo>
                  <a:lnTo>
                    <a:pt x="502" y="238"/>
                  </a:lnTo>
                  <a:lnTo>
                    <a:pt x="502" y="251"/>
                  </a:lnTo>
                  <a:lnTo>
                    <a:pt x="502" y="265"/>
                  </a:lnTo>
                  <a:lnTo>
                    <a:pt x="501" y="278"/>
                  </a:lnTo>
                  <a:lnTo>
                    <a:pt x="499" y="290"/>
                  </a:lnTo>
                  <a:lnTo>
                    <a:pt x="497" y="303"/>
                  </a:lnTo>
                  <a:lnTo>
                    <a:pt x="494" y="315"/>
                  </a:lnTo>
                  <a:lnTo>
                    <a:pt x="491" y="326"/>
                  </a:lnTo>
                  <a:lnTo>
                    <a:pt x="487" y="338"/>
                  </a:lnTo>
                  <a:lnTo>
                    <a:pt x="483" y="349"/>
                  </a:lnTo>
                  <a:lnTo>
                    <a:pt x="478" y="360"/>
                  </a:lnTo>
                  <a:lnTo>
                    <a:pt x="472" y="371"/>
                  </a:lnTo>
                  <a:lnTo>
                    <a:pt x="466" y="382"/>
                  </a:lnTo>
                  <a:lnTo>
                    <a:pt x="460" y="392"/>
                  </a:lnTo>
                  <a:lnTo>
                    <a:pt x="453" y="402"/>
                  </a:lnTo>
                  <a:lnTo>
                    <a:pt x="445" y="411"/>
                  </a:lnTo>
                  <a:lnTo>
                    <a:pt x="437" y="420"/>
                  </a:lnTo>
                  <a:lnTo>
                    <a:pt x="429" y="429"/>
                  </a:lnTo>
                  <a:lnTo>
                    <a:pt x="420" y="437"/>
                  </a:lnTo>
                  <a:lnTo>
                    <a:pt x="411" y="445"/>
                  </a:lnTo>
                  <a:lnTo>
                    <a:pt x="402" y="452"/>
                  </a:lnTo>
                  <a:lnTo>
                    <a:pt x="392" y="459"/>
                  </a:lnTo>
                  <a:lnTo>
                    <a:pt x="382" y="466"/>
                  </a:lnTo>
                  <a:lnTo>
                    <a:pt x="372" y="472"/>
                  </a:lnTo>
                  <a:lnTo>
                    <a:pt x="361" y="477"/>
                  </a:lnTo>
                  <a:lnTo>
                    <a:pt x="350" y="482"/>
                  </a:lnTo>
                  <a:lnTo>
                    <a:pt x="338" y="487"/>
                  </a:lnTo>
                  <a:lnTo>
                    <a:pt x="327" y="491"/>
                  </a:lnTo>
                  <a:lnTo>
                    <a:pt x="315" y="494"/>
                  </a:lnTo>
                  <a:lnTo>
                    <a:pt x="303" y="497"/>
                  </a:lnTo>
                  <a:lnTo>
                    <a:pt x="291" y="499"/>
                  </a:lnTo>
                  <a:lnTo>
                    <a:pt x="278" y="501"/>
                  </a:lnTo>
                  <a:lnTo>
                    <a:pt x="265" y="502"/>
                  </a:lnTo>
                  <a:lnTo>
                    <a:pt x="253" y="502"/>
                  </a:lnTo>
                  <a:lnTo>
                    <a:pt x="239" y="502"/>
                  </a:lnTo>
                  <a:lnTo>
                    <a:pt x="226" y="501"/>
                  </a:lnTo>
                  <a:lnTo>
                    <a:pt x="214" y="499"/>
                  </a:lnTo>
                  <a:lnTo>
                    <a:pt x="201" y="497"/>
                  </a:lnTo>
                  <a:lnTo>
                    <a:pt x="189" y="494"/>
                  </a:lnTo>
                  <a:lnTo>
                    <a:pt x="177" y="491"/>
                  </a:lnTo>
                  <a:lnTo>
                    <a:pt x="166" y="487"/>
                  </a:lnTo>
                  <a:lnTo>
                    <a:pt x="154" y="482"/>
                  </a:lnTo>
                  <a:lnTo>
                    <a:pt x="143" y="477"/>
                  </a:lnTo>
                  <a:lnTo>
                    <a:pt x="133" y="472"/>
                  </a:lnTo>
                  <a:lnTo>
                    <a:pt x="122" y="466"/>
                  </a:lnTo>
                  <a:lnTo>
                    <a:pt x="112" y="459"/>
                  </a:lnTo>
                  <a:lnTo>
                    <a:pt x="102" y="452"/>
                  </a:lnTo>
                  <a:lnTo>
                    <a:pt x="93" y="445"/>
                  </a:lnTo>
                  <a:lnTo>
                    <a:pt x="84" y="437"/>
                  </a:lnTo>
                  <a:lnTo>
                    <a:pt x="75" y="429"/>
                  </a:lnTo>
                  <a:lnTo>
                    <a:pt x="67" y="420"/>
                  </a:lnTo>
                  <a:lnTo>
                    <a:pt x="59" y="411"/>
                  </a:lnTo>
                  <a:lnTo>
                    <a:pt x="51" y="402"/>
                  </a:lnTo>
                  <a:lnTo>
                    <a:pt x="45" y="392"/>
                  </a:lnTo>
                  <a:lnTo>
                    <a:pt x="38" y="382"/>
                  </a:lnTo>
                  <a:lnTo>
                    <a:pt x="32" y="371"/>
                  </a:lnTo>
                  <a:lnTo>
                    <a:pt x="26" y="360"/>
                  </a:lnTo>
                  <a:lnTo>
                    <a:pt x="21" y="349"/>
                  </a:lnTo>
                  <a:lnTo>
                    <a:pt x="17" y="338"/>
                  </a:lnTo>
                  <a:lnTo>
                    <a:pt x="13" y="326"/>
                  </a:lnTo>
                  <a:lnTo>
                    <a:pt x="10" y="315"/>
                  </a:lnTo>
                  <a:lnTo>
                    <a:pt x="7" y="303"/>
                  </a:lnTo>
                  <a:lnTo>
                    <a:pt x="5" y="290"/>
                  </a:lnTo>
                  <a:lnTo>
                    <a:pt x="3" y="278"/>
                  </a:lnTo>
                  <a:lnTo>
                    <a:pt x="2" y="265"/>
                  </a:lnTo>
                  <a:lnTo>
                    <a:pt x="2" y="2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5" name="Freeform 340"/>
            <p:cNvSpPr>
              <a:spLocks noEditPoints="1"/>
            </p:cNvSpPr>
            <p:nvPr/>
          </p:nvSpPr>
          <p:spPr bwMode="auto">
            <a:xfrm>
              <a:off x="2642" y="2130"/>
              <a:ext cx="444" cy="444"/>
            </a:xfrm>
            <a:custGeom>
              <a:avLst/>
              <a:gdLst>
                <a:gd name="T0" fmla="*/ 4 w 500"/>
                <a:gd name="T1" fmla="*/ 139 h 500"/>
                <a:gd name="T2" fmla="*/ 17 w 500"/>
                <a:gd name="T3" fmla="*/ 99 h 500"/>
                <a:gd name="T4" fmla="*/ 40 w 500"/>
                <a:gd name="T5" fmla="*/ 63 h 500"/>
                <a:gd name="T6" fmla="*/ 70 w 500"/>
                <a:gd name="T7" fmla="*/ 35 h 500"/>
                <a:gd name="T8" fmla="*/ 107 w 500"/>
                <a:gd name="T9" fmla="*/ 13 h 500"/>
                <a:gd name="T10" fmla="*/ 148 w 500"/>
                <a:gd name="T11" fmla="*/ 2 h 500"/>
                <a:gd name="T12" fmla="*/ 194 w 500"/>
                <a:gd name="T13" fmla="*/ 1 h 500"/>
                <a:gd name="T14" fmla="*/ 235 w 500"/>
                <a:gd name="T15" fmla="*/ 11 h 500"/>
                <a:gd name="T16" fmla="*/ 273 w 500"/>
                <a:gd name="T17" fmla="*/ 29 h 500"/>
                <a:gd name="T18" fmla="*/ 305 w 500"/>
                <a:gd name="T19" fmla="*/ 57 h 500"/>
                <a:gd name="T20" fmla="*/ 329 w 500"/>
                <a:gd name="T21" fmla="*/ 91 h 500"/>
                <a:gd name="T22" fmla="*/ 345 w 500"/>
                <a:gd name="T23" fmla="*/ 131 h 500"/>
                <a:gd name="T24" fmla="*/ 350 w 500"/>
                <a:gd name="T25" fmla="*/ 174 h 500"/>
                <a:gd name="T26" fmla="*/ 345 w 500"/>
                <a:gd name="T27" fmla="*/ 219 h 500"/>
                <a:gd name="T28" fmla="*/ 329 w 500"/>
                <a:gd name="T29" fmla="*/ 258 h 500"/>
                <a:gd name="T30" fmla="*/ 305 w 500"/>
                <a:gd name="T31" fmla="*/ 292 h 500"/>
                <a:gd name="T32" fmla="*/ 273 w 500"/>
                <a:gd name="T33" fmla="*/ 321 h 500"/>
                <a:gd name="T34" fmla="*/ 235 w 500"/>
                <a:gd name="T35" fmla="*/ 340 h 500"/>
                <a:gd name="T36" fmla="*/ 194 w 500"/>
                <a:gd name="T37" fmla="*/ 349 h 500"/>
                <a:gd name="T38" fmla="*/ 148 w 500"/>
                <a:gd name="T39" fmla="*/ 348 h 500"/>
                <a:gd name="T40" fmla="*/ 107 w 500"/>
                <a:gd name="T41" fmla="*/ 336 h 500"/>
                <a:gd name="T42" fmla="*/ 70 w 500"/>
                <a:gd name="T43" fmla="*/ 315 h 500"/>
                <a:gd name="T44" fmla="*/ 40 w 500"/>
                <a:gd name="T45" fmla="*/ 286 h 500"/>
                <a:gd name="T46" fmla="*/ 17 w 500"/>
                <a:gd name="T47" fmla="*/ 250 h 500"/>
                <a:gd name="T48" fmla="*/ 4 w 500"/>
                <a:gd name="T49" fmla="*/ 210 h 500"/>
                <a:gd name="T50" fmla="*/ 1 w 500"/>
                <a:gd name="T51" fmla="*/ 174 h 500"/>
                <a:gd name="T52" fmla="*/ 6 w 500"/>
                <a:gd name="T53" fmla="*/ 131 h 500"/>
                <a:gd name="T54" fmla="*/ 22 w 500"/>
                <a:gd name="T55" fmla="*/ 91 h 500"/>
                <a:gd name="T56" fmla="*/ 46 w 500"/>
                <a:gd name="T57" fmla="*/ 58 h 500"/>
                <a:gd name="T58" fmla="*/ 78 w 500"/>
                <a:gd name="T59" fmla="*/ 30 h 500"/>
                <a:gd name="T60" fmla="*/ 115 w 500"/>
                <a:gd name="T61" fmla="*/ 11 h 500"/>
                <a:gd name="T62" fmla="*/ 153 w 500"/>
                <a:gd name="T63" fmla="*/ 3 h 500"/>
                <a:gd name="T64" fmla="*/ 194 w 500"/>
                <a:gd name="T65" fmla="*/ 2 h 500"/>
                <a:gd name="T66" fmla="*/ 235 w 500"/>
                <a:gd name="T67" fmla="*/ 11 h 500"/>
                <a:gd name="T68" fmla="*/ 272 w 500"/>
                <a:gd name="T69" fmla="*/ 30 h 500"/>
                <a:gd name="T70" fmla="*/ 304 w 500"/>
                <a:gd name="T71" fmla="*/ 58 h 500"/>
                <a:gd name="T72" fmla="*/ 328 w 500"/>
                <a:gd name="T73" fmla="*/ 91 h 500"/>
                <a:gd name="T74" fmla="*/ 344 w 500"/>
                <a:gd name="T75" fmla="*/ 131 h 500"/>
                <a:gd name="T76" fmla="*/ 348 w 500"/>
                <a:gd name="T77" fmla="*/ 165 h 500"/>
                <a:gd name="T78" fmla="*/ 346 w 500"/>
                <a:gd name="T79" fmla="*/ 210 h 500"/>
                <a:gd name="T80" fmla="*/ 332 w 500"/>
                <a:gd name="T81" fmla="*/ 250 h 500"/>
                <a:gd name="T82" fmla="*/ 309 w 500"/>
                <a:gd name="T83" fmla="*/ 285 h 500"/>
                <a:gd name="T84" fmla="*/ 279 w 500"/>
                <a:gd name="T85" fmla="*/ 314 h 500"/>
                <a:gd name="T86" fmla="*/ 243 w 500"/>
                <a:gd name="T87" fmla="*/ 335 h 500"/>
                <a:gd name="T88" fmla="*/ 202 w 500"/>
                <a:gd name="T89" fmla="*/ 347 h 500"/>
                <a:gd name="T90" fmla="*/ 165 w 500"/>
                <a:gd name="T91" fmla="*/ 348 h 500"/>
                <a:gd name="T92" fmla="*/ 123 w 500"/>
                <a:gd name="T93" fmla="*/ 341 h 500"/>
                <a:gd name="T94" fmla="*/ 84 w 500"/>
                <a:gd name="T95" fmla="*/ 324 h 500"/>
                <a:gd name="T96" fmla="*/ 52 w 500"/>
                <a:gd name="T97" fmla="*/ 298 h 500"/>
                <a:gd name="T98" fmla="*/ 26 w 500"/>
                <a:gd name="T99" fmla="*/ 266 h 500"/>
                <a:gd name="T100" fmla="*/ 9 w 500"/>
                <a:gd name="T101" fmla="*/ 227 h 500"/>
                <a:gd name="T102" fmla="*/ 3 w 500"/>
                <a:gd name="T103" fmla="*/ 194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0"/>
                <a:gd name="T157" fmla="*/ 0 h 500"/>
                <a:gd name="T158" fmla="*/ 500 w 500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0" h="500">
                  <a:moveTo>
                    <a:pt x="0" y="249"/>
                  </a:moveTo>
                  <a:lnTo>
                    <a:pt x="0" y="236"/>
                  </a:lnTo>
                  <a:lnTo>
                    <a:pt x="1" y="224"/>
                  </a:lnTo>
                  <a:lnTo>
                    <a:pt x="3" y="211"/>
                  </a:lnTo>
                  <a:lnTo>
                    <a:pt x="5" y="199"/>
                  </a:lnTo>
                  <a:lnTo>
                    <a:pt x="8" y="187"/>
                  </a:lnTo>
                  <a:lnTo>
                    <a:pt x="11" y="175"/>
                  </a:lnTo>
                  <a:lnTo>
                    <a:pt x="15" y="163"/>
                  </a:lnTo>
                  <a:lnTo>
                    <a:pt x="19" y="152"/>
                  </a:lnTo>
                  <a:lnTo>
                    <a:pt x="24" y="141"/>
                  </a:lnTo>
                  <a:lnTo>
                    <a:pt x="30" y="130"/>
                  </a:lnTo>
                  <a:lnTo>
                    <a:pt x="36" y="120"/>
                  </a:lnTo>
                  <a:lnTo>
                    <a:pt x="43" y="110"/>
                  </a:lnTo>
                  <a:lnTo>
                    <a:pt x="49" y="100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2" y="64"/>
                  </a:lnTo>
                  <a:lnTo>
                    <a:pt x="91" y="57"/>
                  </a:lnTo>
                  <a:lnTo>
                    <a:pt x="100" y="49"/>
                  </a:lnTo>
                  <a:lnTo>
                    <a:pt x="110" y="42"/>
                  </a:lnTo>
                  <a:lnTo>
                    <a:pt x="120" y="36"/>
                  </a:lnTo>
                  <a:lnTo>
                    <a:pt x="131" y="30"/>
                  </a:lnTo>
                  <a:lnTo>
                    <a:pt x="141" y="24"/>
                  </a:lnTo>
                  <a:lnTo>
                    <a:pt x="152" y="19"/>
                  </a:lnTo>
                  <a:lnTo>
                    <a:pt x="164" y="15"/>
                  </a:lnTo>
                  <a:lnTo>
                    <a:pt x="175" y="11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51" y="0"/>
                  </a:lnTo>
                  <a:lnTo>
                    <a:pt x="263" y="0"/>
                  </a:lnTo>
                  <a:lnTo>
                    <a:pt x="276" y="1"/>
                  </a:lnTo>
                  <a:lnTo>
                    <a:pt x="289" y="2"/>
                  </a:lnTo>
                  <a:lnTo>
                    <a:pt x="301" y="5"/>
                  </a:lnTo>
                  <a:lnTo>
                    <a:pt x="313" y="7"/>
                  </a:lnTo>
                  <a:lnTo>
                    <a:pt x="325" y="11"/>
                  </a:lnTo>
                  <a:lnTo>
                    <a:pt x="336" y="15"/>
                  </a:lnTo>
                  <a:lnTo>
                    <a:pt x="348" y="19"/>
                  </a:lnTo>
                  <a:lnTo>
                    <a:pt x="359" y="24"/>
                  </a:lnTo>
                  <a:lnTo>
                    <a:pt x="370" y="30"/>
                  </a:lnTo>
                  <a:lnTo>
                    <a:pt x="380" y="36"/>
                  </a:lnTo>
                  <a:lnTo>
                    <a:pt x="390" y="42"/>
                  </a:lnTo>
                  <a:lnTo>
                    <a:pt x="400" y="49"/>
                  </a:lnTo>
                  <a:lnTo>
                    <a:pt x="409" y="57"/>
                  </a:lnTo>
                  <a:lnTo>
                    <a:pt x="418" y="64"/>
                  </a:lnTo>
                  <a:lnTo>
                    <a:pt x="427" y="73"/>
                  </a:lnTo>
                  <a:lnTo>
                    <a:pt x="435" y="81"/>
                  </a:lnTo>
                  <a:lnTo>
                    <a:pt x="443" y="90"/>
                  </a:lnTo>
                  <a:lnTo>
                    <a:pt x="451" y="100"/>
                  </a:lnTo>
                  <a:lnTo>
                    <a:pt x="458" y="110"/>
                  </a:lnTo>
                  <a:lnTo>
                    <a:pt x="464" y="120"/>
                  </a:lnTo>
                  <a:lnTo>
                    <a:pt x="470" y="130"/>
                  </a:lnTo>
                  <a:lnTo>
                    <a:pt x="476" y="141"/>
                  </a:lnTo>
                  <a:lnTo>
                    <a:pt x="481" y="152"/>
                  </a:lnTo>
                  <a:lnTo>
                    <a:pt x="485" y="163"/>
                  </a:lnTo>
                  <a:lnTo>
                    <a:pt x="489" y="175"/>
                  </a:lnTo>
                  <a:lnTo>
                    <a:pt x="492" y="187"/>
                  </a:lnTo>
                  <a:lnTo>
                    <a:pt x="495" y="199"/>
                  </a:lnTo>
                  <a:lnTo>
                    <a:pt x="497" y="211"/>
                  </a:lnTo>
                  <a:lnTo>
                    <a:pt x="499" y="224"/>
                  </a:lnTo>
                  <a:lnTo>
                    <a:pt x="500" y="236"/>
                  </a:lnTo>
                  <a:lnTo>
                    <a:pt x="500" y="249"/>
                  </a:lnTo>
                  <a:lnTo>
                    <a:pt x="500" y="263"/>
                  </a:lnTo>
                  <a:lnTo>
                    <a:pt x="499" y="276"/>
                  </a:lnTo>
                  <a:lnTo>
                    <a:pt x="497" y="288"/>
                  </a:lnTo>
                  <a:lnTo>
                    <a:pt x="495" y="301"/>
                  </a:lnTo>
                  <a:lnTo>
                    <a:pt x="492" y="313"/>
                  </a:lnTo>
                  <a:lnTo>
                    <a:pt x="489" y="324"/>
                  </a:lnTo>
                  <a:lnTo>
                    <a:pt x="485" y="336"/>
                  </a:lnTo>
                  <a:lnTo>
                    <a:pt x="481" y="347"/>
                  </a:lnTo>
                  <a:lnTo>
                    <a:pt x="476" y="358"/>
                  </a:lnTo>
                  <a:lnTo>
                    <a:pt x="470" y="369"/>
                  </a:lnTo>
                  <a:lnTo>
                    <a:pt x="464" y="380"/>
                  </a:lnTo>
                  <a:lnTo>
                    <a:pt x="458" y="390"/>
                  </a:lnTo>
                  <a:lnTo>
                    <a:pt x="451" y="400"/>
                  </a:lnTo>
                  <a:lnTo>
                    <a:pt x="443" y="409"/>
                  </a:lnTo>
                  <a:lnTo>
                    <a:pt x="435" y="418"/>
                  </a:lnTo>
                  <a:lnTo>
                    <a:pt x="427" y="427"/>
                  </a:lnTo>
                  <a:lnTo>
                    <a:pt x="418" y="435"/>
                  </a:lnTo>
                  <a:lnTo>
                    <a:pt x="409" y="443"/>
                  </a:lnTo>
                  <a:lnTo>
                    <a:pt x="400" y="450"/>
                  </a:lnTo>
                  <a:lnTo>
                    <a:pt x="390" y="457"/>
                  </a:lnTo>
                  <a:lnTo>
                    <a:pt x="380" y="464"/>
                  </a:lnTo>
                  <a:lnTo>
                    <a:pt x="370" y="470"/>
                  </a:lnTo>
                  <a:lnTo>
                    <a:pt x="359" y="475"/>
                  </a:lnTo>
                  <a:lnTo>
                    <a:pt x="348" y="480"/>
                  </a:lnTo>
                  <a:lnTo>
                    <a:pt x="336" y="485"/>
                  </a:lnTo>
                  <a:lnTo>
                    <a:pt x="325" y="489"/>
                  </a:lnTo>
                  <a:lnTo>
                    <a:pt x="313" y="492"/>
                  </a:lnTo>
                  <a:lnTo>
                    <a:pt x="301" y="495"/>
                  </a:lnTo>
                  <a:lnTo>
                    <a:pt x="289" y="497"/>
                  </a:lnTo>
                  <a:lnTo>
                    <a:pt x="276" y="499"/>
                  </a:lnTo>
                  <a:lnTo>
                    <a:pt x="263" y="500"/>
                  </a:lnTo>
                  <a:lnTo>
                    <a:pt x="251" y="500"/>
                  </a:lnTo>
                  <a:lnTo>
                    <a:pt x="237" y="500"/>
                  </a:lnTo>
                  <a:lnTo>
                    <a:pt x="224" y="499"/>
                  </a:lnTo>
                  <a:lnTo>
                    <a:pt x="212" y="497"/>
                  </a:lnTo>
                  <a:lnTo>
                    <a:pt x="199" y="495"/>
                  </a:lnTo>
                  <a:lnTo>
                    <a:pt x="187" y="492"/>
                  </a:lnTo>
                  <a:lnTo>
                    <a:pt x="175" y="489"/>
                  </a:lnTo>
                  <a:lnTo>
                    <a:pt x="164" y="485"/>
                  </a:lnTo>
                  <a:lnTo>
                    <a:pt x="152" y="480"/>
                  </a:lnTo>
                  <a:lnTo>
                    <a:pt x="141" y="475"/>
                  </a:lnTo>
                  <a:lnTo>
                    <a:pt x="131" y="470"/>
                  </a:lnTo>
                  <a:lnTo>
                    <a:pt x="120" y="464"/>
                  </a:lnTo>
                  <a:lnTo>
                    <a:pt x="110" y="457"/>
                  </a:lnTo>
                  <a:lnTo>
                    <a:pt x="100" y="450"/>
                  </a:lnTo>
                  <a:lnTo>
                    <a:pt x="91" y="443"/>
                  </a:lnTo>
                  <a:lnTo>
                    <a:pt x="82" y="435"/>
                  </a:lnTo>
                  <a:lnTo>
                    <a:pt x="73" y="427"/>
                  </a:lnTo>
                  <a:lnTo>
                    <a:pt x="65" y="418"/>
                  </a:lnTo>
                  <a:lnTo>
                    <a:pt x="57" y="409"/>
                  </a:lnTo>
                  <a:lnTo>
                    <a:pt x="49" y="400"/>
                  </a:lnTo>
                  <a:lnTo>
                    <a:pt x="43" y="390"/>
                  </a:lnTo>
                  <a:lnTo>
                    <a:pt x="36" y="380"/>
                  </a:lnTo>
                  <a:lnTo>
                    <a:pt x="30" y="369"/>
                  </a:lnTo>
                  <a:lnTo>
                    <a:pt x="24" y="358"/>
                  </a:lnTo>
                  <a:lnTo>
                    <a:pt x="19" y="347"/>
                  </a:lnTo>
                  <a:lnTo>
                    <a:pt x="15" y="336"/>
                  </a:lnTo>
                  <a:lnTo>
                    <a:pt x="11" y="324"/>
                  </a:lnTo>
                  <a:lnTo>
                    <a:pt x="8" y="313"/>
                  </a:lnTo>
                  <a:lnTo>
                    <a:pt x="5" y="301"/>
                  </a:lnTo>
                  <a:lnTo>
                    <a:pt x="3" y="288"/>
                  </a:lnTo>
                  <a:lnTo>
                    <a:pt x="1" y="276"/>
                  </a:lnTo>
                  <a:lnTo>
                    <a:pt x="0" y="263"/>
                  </a:lnTo>
                  <a:lnTo>
                    <a:pt x="0" y="249"/>
                  </a:lnTo>
                  <a:close/>
                  <a:moveTo>
                    <a:pt x="1" y="249"/>
                  </a:moveTo>
                  <a:lnTo>
                    <a:pt x="2" y="236"/>
                  </a:lnTo>
                  <a:lnTo>
                    <a:pt x="3" y="224"/>
                  </a:lnTo>
                  <a:lnTo>
                    <a:pt x="4" y="211"/>
                  </a:lnTo>
                  <a:lnTo>
                    <a:pt x="6" y="199"/>
                  </a:lnTo>
                  <a:lnTo>
                    <a:pt x="9" y="187"/>
                  </a:lnTo>
                  <a:lnTo>
                    <a:pt x="12" y="175"/>
                  </a:lnTo>
                  <a:lnTo>
                    <a:pt x="16" y="164"/>
                  </a:lnTo>
                  <a:lnTo>
                    <a:pt x="21" y="153"/>
                  </a:lnTo>
                  <a:lnTo>
                    <a:pt x="26" y="142"/>
                  </a:lnTo>
                  <a:lnTo>
                    <a:pt x="31" y="131"/>
                  </a:lnTo>
                  <a:lnTo>
                    <a:pt x="37" y="120"/>
                  </a:lnTo>
                  <a:lnTo>
                    <a:pt x="44" y="110"/>
                  </a:lnTo>
                  <a:lnTo>
                    <a:pt x="51" y="101"/>
                  </a:lnTo>
                  <a:lnTo>
                    <a:pt x="58" y="91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8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1" y="31"/>
                  </a:lnTo>
                  <a:lnTo>
                    <a:pt x="142" y="25"/>
                  </a:lnTo>
                  <a:lnTo>
                    <a:pt x="153" y="20"/>
                  </a:lnTo>
                  <a:lnTo>
                    <a:pt x="164" y="16"/>
                  </a:lnTo>
                  <a:lnTo>
                    <a:pt x="176" y="12"/>
                  </a:lnTo>
                  <a:lnTo>
                    <a:pt x="187" y="9"/>
                  </a:lnTo>
                  <a:lnTo>
                    <a:pt x="200" y="6"/>
                  </a:lnTo>
                  <a:lnTo>
                    <a:pt x="212" y="4"/>
                  </a:lnTo>
                  <a:lnTo>
                    <a:pt x="218" y="3"/>
                  </a:lnTo>
                  <a:lnTo>
                    <a:pt x="224" y="2"/>
                  </a:lnTo>
                  <a:lnTo>
                    <a:pt x="237" y="1"/>
                  </a:lnTo>
                  <a:lnTo>
                    <a:pt x="251" y="1"/>
                  </a:lnTo>
                  <a:lnTo>
                    <a:pt x="263" y="1"/>
                  </a:lnTo>
                  <a:lnTo>
                    <a:pt x="276" y="2"/>
                  </a:lnTo>
                  <a:lnTo>
                    <a:pt x="288" y="4"/>
                  </a:lnTo>
                  <a:lnTo>
                    <a:pt x="301" y="6"/>
                  </a:lnTo>
                  <a:lnTo>
                    <a:pt x="313" y="9"/>
                  </a:lnTo>
                  <a:lnTo>
                    <a:pt x="324" y="12"/>
                  </a:lnTo>
                  <a:lnTo>
                    <a:pt x="336" y="16"/>
                  </a:lnTo>
                  <a:lnTo>
                    <a:pt x="347" y="20"/>
                  </a:lnTo>
                  <a:lnTo>
                    <a:pt x="358" y="25"/>
                  </a:lnTo>
                  <a:lnTo>
                    <a:pt x="369" y="31"/>
                  </a:lnTo>
                  <a:lnTo>
                    <a:pt x="379" y="37"/>
                  </a:lnTo>
                  <a:lnTo>
                    <a:pt x="389" y="43"/>
                  </a:lnTo>
                  <a:lnTo>
                    <a:pt x="399" y="50"/>
                  </a:lnTo>
                  <a:lnTo>
                    <a:pt x="408" y="58"/>
                  </a:lnTo>
                  <a:lnTo>
                    <a:pt x="417" y="65"/>
                  </a:lnTo>
                  <a:lnTo>
                    <a:pt x="426" y="74"/>
                  </a:lnTo>
                  <a:lnTo>
                    <a:pt x="434" y="82"/>
                  </a:lnTo>
                  <a:lnTo>
                    <a:pt x="442" y="91"/>
                  </a:lnTo>
                  <a:lnTo>
                    <a:pt x="449" y="101"/>
                  </a:lnTo>
                  <a:lnTo>
                    <a:pt x="456" y="110"/>
                  </a:lnTo>
                  <a:lnTo>
                    <a:pt x="463" y="120"/>
                  </a:lnTo>
                  <a:lnTo>
                    <a:pt x="469" y="131"/>
                  </a:lnTo>
                  <a:lnTo>
                    <a:pt x="474" y="142"/>
                  </a:lnTo>
                  <a:lnTo>
                    <a:pt x="479" y="153"/>
                  </a:lnTo>
                  <a:lnTo>
                    <a:pt x="484" y="164"/>
                  </a:lnTo>
                  <a:lnTo>
                    <a:pt x="488" y="175"/>
                  </a:lnTo>
                  <a:lnTo>
                    <a:pt x="491" y="187"/>
                  </a:lnTo>
                  <a:lnTo>
                    <a:pt x="494" y="199"/>
                  </a:lnTo>
                  <a:lnTo>
                    <a:pt x="496" y="211"/>
                  </a:lnTo>
                  <a:lnTo>
                    <a:pt x="497" y="218"/>
                  </a:lnTo>
                  <a:lnTo>
                    <a:pt x="498" y="224"/>
                  </a:lnTo>
                  <a:lnTo>
                    <a:pt x="498" y="236"/>
                  </a:lnTo>
                  <a:lnTo>
                    <a:pt x="499" y="249"/>
                  </a:lnTo>
                  <a:lnTo>
                    <a:pt x="498" y="263"/>
                  </a:lnTo>
                  <a:lnTo>
                    <a:pt x="498" y="276"/>
                  </a:lnTo>
                  <a:lnTo>
                    <a:pt x="496" y="288"/>
                  </a:lnTo>
                  <a:lnTo>
                    <a:pt x="494" y="300"/>
                  </a:lnTo>
                  <a:lnTo>
                    <a:pt x="491" y="312"/>
                  </a:lnTo>
                  <a:lnTo>
                    <a:pt x="488" y="324"/>
                  </a:lnTo>
                  <a:lnTo>
                    <a:pt x="484" y="336"/>
                  </a:lnTo>
                  <a:lnTo>
                    <a:pt x="479" y="347"/>
                  </a:lnTo>
                  <a:lnTo>
                    <a:pt x="474" y="358"/>
                  </a:lnTo>
                  <a:lnTo>
                    <a:pt x="469" y="369"/>
                  </a:lnTo>
                  <a:lnTo>
                    <a:pt x="463" y="379"/>
                  </a:lnTo>
                  <a:lnTo>
                    <a:pt x="456" y="389"/>
                  </a:lnTo>
                  <a:lnTo>
                    <a:pt x="449" y="399"/>
                  </a:lnTo>
                  <a:lnTo>
                    <a:pt x="442" y="408"/>
                  </a:lnTo>
                  <a:lnTo>
                    <a:pt x="434" y="417"/>
                  </a:lnTo>
                  <a:lnTo>
                    <a:pt x="426" y="426"/>
                  </a:lnTo>
                  <a:lnTo>
                    <a:pt x="417" y="434"/>
                  </a:lnTo>
                  <a:lnTo>
                    <a:pt x="408" y="442"/>
                  </a:lnTo>
                  <a:lnTo>
                    <a:pt x="399" y="449"/>
                  </a:lnTo>
                  <a:lnTo>
                    <a:pt x="389" y="456"/>
                  </a:lnTo>
                  <a:lnTo>
                    <a:pt x="379" y="463"/>
                  </a:lnTo>
                  <a:lnTo>
                    <a:pt x="369" y="469"/>
                  </a:lnTo>
                  <a:lnTo>
                    <a:pt x="358" y="474"/>
                  </a:lnTo>
                  <a:lnTo>
                    <a:pt x="347" y="479"/>
                  </a:lnTo>
                  <a:lnTo>
                    <a:pt x="336" y="483"/>
                  </a:lnTo>
                  <a:lnTo>
                    <a:pt x="324" y="487"/>
                  </a:lnTo>
                  <a:lnTo>
                    <a:pt x="313" y="491"/>
                  </a:lnTo>
                  <a:lnTo>
                    <a:pt x="301" y="493"/>
                  </a:lnTo>
                  <a:lnTo>
                    <a:pt x="288" y="496"/>
                  </a:lnTo>
                  <a:lnTo>
                    <a:pt x="282" y="496"/>
                  </a:lnTo>
                  <a:lnTo>
                    <a:pt x="276" y="497"/>
                  </a:lnTo>
                  <a:lnTo>
                    <a:pt x="263" y="498"/>
                  </a:lnTo>
                  <a:lnTo>
                    <a:pt x="251" y="498"/>
                  </a:lnTo>
                  <a:lnTo>
                    <a:pt x="237" y="498"/>
                  </a:lnTo>
                  <a:lnTo>
                    <a:pt x="224" y="497"/>
                  </a:lnTo>
                  <a:lnTo>
                    <a:pt x="212" y="496"/>
                  </a:lnTo>
                  <a:lnTo>
                    <a:pt x="200" y="493"/>
                  </a:lnTo>
                  <a:lnTo>
                    <a:pt x="187" y="491"/>
                  </a:lnTo>
                  <a:lnTo>
                    <a:pt x="176" y="487"/>
                  </a:lnTo>
                  <a:lnTo>
                    <a:pt x="164" y="483"/>
                  </a:lnTo>
                  <a:lnTo>
                    <a:pt x="153" y="479"/>
                  </a:lnTo>
                  <a:lnTo>
                    <a:pt x="142" y="474"/>
                  </a:lnTo>
                  <a:lnTo>
                    <a:pt x="131" y="469"/>
                  </a:lnTo>
                  <a:lnTo>
                    <a:pt x="121" y="463"/>
                  </a:lnTo>
                  <a:lnTo>
                    <a:pt x="111" y="456"/>
                  </a:lnTo>
                  <a:lnTo>
                    <a:pt x="101" y="449"/>
                  </a:lnTo>
                  <a:lnTo>
                    <a:pt x="92" y="442"/>
                  </a:lnTo>
                  <a:lnTo>
                    <a:pt x="83" y="434"/>
                  </a:lnTo>
                  <a:lnTo>
                    <a:pt x="74" y="426"/>
                  </a:lnTo>
                  <a:lnTo>
                    <a:pt x="66" y="417"/>
                  </a:lnTo>
                  <a:lnTo>
                    <a:pt x="58" y="408"/>
                  </a:lnTo>
                  <a:lnTo>
                    <a:pt x="51" y="399"/>
                  </a:lnTo>
                  <a:lnTo>
                    <a:pt x="44" y="389"/>
                  </a:lnTo>
                  <a:lnTo>
                    <a:pt x="37" y="379"/>
                  </a:lnTo>
                  <a:lnTo>
                    <a:pt x="31" y="369"/>
                  </a:lnTo>
                  <a:lnTo>
                    <a:pt x="26" y="358"/>
                  </a:lnTo>
                  <a:lnTo>
                    <a:pt x="21" y="347"/>
                  </a:lnTo>
                  <a:lnTo>
                    <a:pt x="16" y="336"/>
                  </a:lnTo>
                  <a:lnTo>
                    <a:pt x="12" y="324"/>
                  </a:lnTo>
                  <a:lnTo>
                    <a:pt x="9" y="312"/>
                  </a:lnTo>
                  <a:lnTo>
                    <a:pt x="6" y="300"/>
                  </a:lnTo>
                  <a:lnTo>
                    <a:pt x="4" y="288"/>
                  </a:lnTo>
                  <a:lnTo>
                    <a:pt x="3" y="282"/>
                  </a:lnTo>
                  <a:lnTo>
                    <a:pt x="3" y="276"/>
                  </a:lnTo>
                  <a:lnTo>
                    <a:pt x="2" y="263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6" name="Freeform 341"/>
            <p:cNvSpPr>
              <a:spLocks noEditPoints="1"/>
            </p:cNvSpPr>
            <p:nvPr/>
          </p:nvSpPr>
          <p:spPr bwMode="auto">
            <a:xfrm>
              <a:off x="2645" y="2132"/>
              <a:ext cx="438" cy="439"/>
            </a:xfrm>
            <a:custGeom>
              <a:avLst/>
              <a:gdLst>
                <a:gd name="T0" fmla="*/ 4 w 494"/>
                <a:gd name="T1" fmla="*/ 137 h 495"/>
                <a:gd name="T2" fmla="*/ 17 w 494"/>
                <a:gd name="T3" fmla="*/ 98 h 495"/>
                <a:gd name="T4" fmla="*/ 39 w 494"/>
                <a:gd name="T5" fmla="*/ 63 h 495"/>
                <a:gd name="T6" fmla="*/ 69 w 494"/>
                <a:gd name="T7" fmla="*/ 34 h 495"/>
                <a:gd name="T8" fmla="*/ 105 w 494"/>
                <a:gd name="T9" fmla="*/ 14 h 495"/>
                <a:gd name="T10" fmla="*/ 145 w 494"/>
                <a:gd name="T11" fmla="*/ 3 h 495"/>
                <a:gd name="T12" fmla="*/ 191 w 494"/>
                <a:gd name="T13" fmla="*/ 2 h 495"/>
                <a:gd name="T14" fmla="*/ 231 w 494"/>
                <a:gd name="T15" fmla="*/ 11 h 495"/>
                <a:gd name="T16" fmla="*/ 269 w 494"/>
                <a:gd name="T17" fmla="*/ 30 h 495"/>
                <a:gd name="T18" fmla="*/ 300 w 494"/>
                <a:gd name="T19" fmla="*/ 57 h 495"/>
                <a:gd name="T20" fmla="*/ 324 w 494"/>
                <a:gd name="T21" fmla="*/ 90 h 495"/>
                <a:gd name="T22" fmla="*/ 340 w 494"/>
                <a:gd name="T23" fmla="*/ 129 h 495"/>
                <a:gd name="T24" fmla="*/ 344 w 494"/>
                <a:gd name="T25" fmla="*/ 172 h 495"/>
                <a:gd name="T26" fmla="*/ 340 w 494"/>
                <a:gd name="T27" fmla="*/ 216 h 495"/>
                <a:gd name="T28" fmla="*/ 324 w 494"/>
                <a:gd name="T29" fmla="*/ 255 h 495"/>
                <a:gd name="T30" fmla="*/ 300 w 494"/>
                <a:gd name="T31" fmla="*/ 288 h 495"/>
                <a:gd name="T32" fmla="*/ 269 w 494"/>
                <a:gd name="T33" fmla="*/ 317 h 495"/>
                <a:gd name="T34" fmla="*/ 231 w 494"/>
                <a:gd name="T35" fmla="*/ 335 h 495"/>
                <a:gd name="T36" fmla="*/ 191 w 494"/>
                <a:gd name="T37" fmla="*/ 344 h 495"/>
                <a:gd name="T38" fmla="*/ 145 w 494"/>
                <a:gd name="T39" fmla="*/ 343 h 495"/>
                <a:gd name="T40" fmla="*/ 105 w 494"/>
                <a:gd name="T41" fmla="*/ 332 h 495"/>
                <a:gd name="T42" fmla="*/ 69 w 494"/>
                <a:gd name="T43" fmla="*/ 311 h 495"/>
                <a:gd name="T44" fmla="*/ 39 w 494"/>
                <a:gd name="T45" fmla="*/ 282 h 495"/>
                <a:gd name="T46" fmla="*/ 17 w 494"/>
                <a:gd name="T47" fmla="*/ 247 h 495"/>
                <a:gd name="T48" fmla="*/ 4 w 494"/>
                <a:gd name="T49" fmla="*/ 208 h 495"/>
                <a:gd name="T50" fmla="*/ 1 w 494"/>
                <a:gd name="T51" fmla="*/ 172 h 495"/>
                <a:gd name="T52" fmla="*/ 6 w 494"/>
                <a:gd name="T53" fmla="*/ 129 h 495"/>
                <a:gd name="T54" fmla="*/ 21 w 494"/>
                <a:gd name="T55" fmla="*/ 90 h 495"/>
                <a:gd name="T56" fmla="*/ 40 w 494"/>
                <a:gd name="T57" fmla="*/ 64 h 495"/>
                <a:gd name="T58" fmla="*/ 70 w 494"/>
                <a:gd name="T59" fmla="*/ 35 h 495"/>
                <a:gd name="T60" fmla="*/ 106 w 494"/>
                <a:gd name="T61" fmla="*/ 15 h 495"/>
                <a:gd name="T62" fmla="*/ 137 w 494"/>
                <a:gd name="T63" fmla="*/ 4 h 495"/>
                <a:gd name="T64" fmla="*/ 182 w 494"/>
                <a:gd name="T65" fmla="*/ 2 h 495"/>
                <a:gd name="T66" fmla="*/ 224 w 494"/>
                <a:gd name="T67" fmla="*/ 10 h 495"/>
                <a:gd name="T68" fmla="*/ 258 w 494"/>
                <a:gd name="T69" fmla="*/ 24 h 495"/>
                <a:gd name="T70" fmla="*/ 288 w 494"/>
                <a:gd name="T71" fmla="*/ 46 h 495"/>
                <a:gd name="T72" fmla="*/ 315 w 494"/>
                <a:gd name="T73" fmla="*/ 77 h 495"/>
                <a:gd name="T74" fmla="*/ 333 w 494"/>
                <a:gd name="T75" fmla="*/ 114 h 495"/>
                <a:gd name="T76" fmla="*/ 341 w 494"/>
                <a:gd name="T77" fmla="*/ 146 h 495"/>
                <a:gd name="T78" fmla="*/ 343 w 494"/>
                <a:gd name="T79" fmla="*/ 191 h 495"/>
                <a:gd name="T80" fmla="*/ 333 w 494"/>
                <a:gd name="T81" fmla="*/ 232 h 495"/>
                <a:gd name="T82" fmla="*/ 318 w 494"/>
                <a:gd name="T83" fmla="*/ 262 h 495"/>
                <a:gd name="T84" fmla="*/ 293 w 494"/>
                <a:gd name="T85" fmla="*/ 294 h 495"/>
                <a:gd name="T86" fmla="*/ 261 w 494"/>
                <a:gd name="T87" fmla="*/ 319 h 495"/>
                <a:gd name="T88" fmla="*/ 227 w 494"/>
                <a:gd name="T89" fmla="*/ 336 h 495"/>
                <a:gd name="T90" fmla="*/ 191 w 494"/>
                <a:gd name="T91" fmla="*/ 343 h 495"/>
                <a:gd name="T92" fmla="*/ 145 w 494"/>
                <a:gd name="T93" fmla="*/ 342 h 495"/>
                <a:gd name="T94" fmla="*/ 106 w 494"/>
                <a:gd name="T95" fmla="*/ 330 h 495"/>
                <a:gd name="T96" fmla="*/ 76 w 494"/>
                <a:gd name="T97" fmla="*/ 316 h 495"/>
                <a:gd name="T98" fmla="*/ 45 w 494"/>
                <a:gd name="T99" fmla="*/ 288 h 495"/>
                <a:gd name="T100" fmla="*/ 21 w 494"/>
                <a:gd name="T101" fmla="*/ 255 h 495"/>
                <a:gd name="T102" fmla="*/ 9 w 494"/>
                <a:gd name="T103" fmla="*/ 224 h 495"/>
                <a:gd name="T104" fmla="*/ 1 w 494"/>
                <a:gd name="T105" fmla="*/ 182 h 4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4"/>
                <a:gd name="T160" fmla="*/ 0 h 495"/>
                <a:gd name="T161" fmla="*/ 494 w 494"/>
                <a:gd name="T162" fmla="*/ 495 h 4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4" h="495">
                  <a:moveTo>
                    <a:pt x="0" y="247"/>
                  </a:moveTo>
                  <a:lnTo>
                    <a:pt x="0" y="235"/>
                  </a:lnTo>
                  <a:lnTo>
                    <a:pt x="1" y="222"/>
                  </a:lnTo>
                  <a:lnTo>
                    <a:pt x="3" y="210"/>
                  </a:lnTo>
                  <a:lnTo>
                    <a:pt x="5" y="197"/>
                  </a:lnTo>
                  <a:lnTo>
                    <a:pt x="7" y="186"/>
                  </a:lnTo>
                  <a:lnTo>
                    <a:pt x="11" y="174"/>
                  </a:lnTo>
                  <a:lnTo>
                    <a:pt x="15" y="162"/>
                  </a:lnTo>
                  <a:lnTo>
                    <a:pt x="19" y="151"/>
                  </a:lnTo>
                  <a:lnTo>
                    <a:pt x="24" y="140"/>
                  </a:lnTo>
                  <a:lnTo>
                    <a:pt x="29" y="130"/>
                  </a:lnTo>
                  <a:lnTo>
                    <a:pt x="35" y="119"/>
                  </a:lnTo>
                  <a:lnTo>
                    <a:pt x="42" y="109"/>
                  </a:lnTo>
                  <a:lnTo>
                    <a:pt x="49" y="100"/>
                  </a:lnTo>
                  <a:lnTo>
                    <a:pt x="56" y="90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1" y="65"/>
                  </a:lnTo>
                  <a:lnTo>
                    <a:pt x="90" y="57"/>
                  </a:lnTo>
                  <a:lnTo>
                    <a:pt x="99" y="49"/>
                  </a:lnTo>
                  <a:lnTo>
                    <a:pt x="109" y="43"/>
                  </a:lnTo>
                  <a:lnTo>
                    <a:pt x="119" y="36"/>
                  </a:lnTo>
                  <a:lnTo>
                    <a:pt x="129" y="30"/>
                  </a:lnTo>
                  <a:lnTo>
                    <a:pt x="140" y="25"/>
                  </a:lnTo>
                  <a:lnTo>
                    <a:pt x="150" y="20"/>
                  </a:lnTo>
                  <a:lnTo>
                    <a:pt x="162" y="15"/>
                  </a:lnTo>
                  <a:lnTo>
                    <a:pt x="173" y="11"/>
                  </a:lnTo>
                  <a:lnTo>
                    <a:pt x="185" y="8"/>
                  </a:lnTo>
                  <a:lnTo>
                    <a:pt x="197" y="5"/>
                  </a:lnTo>
                  <a:lnTo>
                    <a:pt x="209" y="3"/>
                  </a:lnTo>
                  <a:lnTo>
                    <a:pt x="221" y="2"/>
                  </a:lnTo>
                  <a:lnTo>
                    <a:pt x="234" y="1"/>
                  </a:lnTo>
                  <a:lnTo>
                    <a:pt x="248" y="0"/>
                  </a:lnTo>
                  <a:lnTo>
                    <a:pt x="260" y="1"/>
                  </a:lnTo>
                  <a:lnTo>
                    <a:pt x="273" y="2"/>
                  </a:lnTo>
                  <a:lnTo>
                    <a:pt x="285" y="3"/>
                  </a:lnTo>
                  <a:lnTo>
                    <a:pt x="297" y="5"/>
                  </a:lnTo>
                  <a:lnTo>
                    <a:pt x="309" y="8"/>
                  </a:lnTo>
                  <a:lnTo>
                    <a:pt x="321" y="11"/>
                  </a:lnTo>
                  <a:lnTo>
                    <a:pt x="332" y="15"/>
                  </a:lnTo>
                  <a:lnTo>
                    <a:pt x="344" y="20"/>
                  </a:lnTo>
                  <a:lnTo>
                    <a:pt x="355" y="25"/>
                  </a:lnTo>
                  <a:lnTo>
                    <a:pt x="365" y="30"/>
                  </a:lnTo>
                  <a:lnTo>
                    <a:pt x="376" y="36"/>
                  </a:lnTo>
                  <a:lnTo>
                    <a:pt x="386" y="43"/>
                  </a:lnTo>
                  <a:lnTo>
                    <a:pt x="395" y="49"/>
                  </a:lnTo>
                  <a:lnTo>
                    <a:pt x="405" y="57"/>
                  </a:lnTo>
                  <a:lnTo>
                    <a:pt x="414" y="65"/>
                  </a:lnTo>
                  <a:lnTo>
                    <a:pt x="422" y="73"/>
                  </a:lnTo>
                  <a:lnTo>
                    <a:pt x="430" y="81"/>
                  </a:lnTo>
                  <a:lnTo>
                    <a:pt x="438" y="90"/>
                  </a:lnTo>
                  <a:lnTo>
                    <a:pt x="445" y="100"/>
                  </a:lnTo>
                  <a:lnTo>
                    <a:pt x="452" y="109"/>
                  </a:lnTo>
                  <a:lnTo>
                    <a:pt x="459" y="119"/>
                  </a:lnTo>
                  <a:lnTo>
                    <a:pt x="465" y="130"/>
                  </a:lnTo>
                  <a:lnTo>
                    <a:pt x="470" y="140"/>
                  </a:lnTo>
                  <a:lnTo>
                    <a:pt x="475" y="151"/>
                  </a:lnTo>
                  <a:lnTo>
                    <a:pt x="479" y="162"/>
                  </a:lnTo>
                  <a:lnTo>
                    <a:pt x="483" y="174"/>
                  </a:lnTo>
                  <a:lnTo>
                    <a:pt x="487" y="186"/>
                  </a:lnTo>
                  <a:lnTo>
                    <a:pt x="489" y="197"/>
                  </a:lnTo>
                  <a:lnTo>
                    <a:pt x="492" y="210"/>
                  </a:lnTo>
                  <a:lnTo>
                    <a:pt x="493" y="222"/>
                  </a:lnTo>
                  <a:lnTo>
                    <a:pt x="494" y="235"/>
                  </a:lnTo>
                  <a:lnTo>
                    <a:pt x="494" y="247"/>
                  </a:lnTo>
                  <a:lnTo>
                    <a:pt x="494" y="261"/>
                  </a:lnTo>
                  <a:lnTo>
                    <a:pt x="493" y="273"/>
                  </a:lnTo>
                  <a:lnTo>
                    <a:pt x="492" y="286"/>
                  </a:lnTo>
                  <a:lnTo>
                    <a:pt x="489" y="298"/>
                  </a:lnTo>
                  <a:lnTo>
                    <a:pt x="487" y="310"/>
                  </a:lnTo>
                  <a:lnTo>
                    <a:pt x="483" y="322"/>
                  </a:lnTo>
                  <a:lnTo>
                    <a:pt x="479" y="333"/>
                  </a:lnTo>
                  <a:lnTo>
                    <a:pt x="475" y="344"/>
                  </a:lnTo>
                  <a:lnTo>
                    <a:pt x="470" y="355"/>
                  </a:lnTo>
                  <a:lnTo>
                    <a:pt x="465" y="366"/>
                  </a:lnTo>
                  <a:lnTo>
                    <a:pt x="459" y="376"/>
                  </a:lnTo>
                  <a:lnTo>
                    <a:pt x="452" y="386"/>
                  </a:lnTo>
                  <a:lnTo>
                    <a:pt x="445" y="396"/>
                  </a:lnTo>
                  <a:lnTo>
                    <a:pt x="438" y="405"/>
                  </a:lnTo>
                  <a:lnTo>
                    <a:pt x="430" y="414"/>
                  </a:lnTo>
                  <a:lnTo>
                    <a:pt x="422" y="423"/>
                  </a:lnTo>
                  <a:lnTo>
                    <a:pt x="414" y="431"/>
                  </a:lnTo>
                  <a:lnTo>
                    <a:pt x="405" y="439"/>
                  </a:lnTo>
                  <a:lnTo>
                    <a:pt x="395" y="446"/>
                  </a:lnTo>
                  <a:lnTo>
                    <a:pt x="386" y="453"/>
                  </a:lnTo>
                  <a:lnTo>
                    <a:pt x="376" y="459"/>
                  </a:lnTo>
                  <a:lnTo>
                    <a:pt x="365" y="465"/>
                  </a:lnTo>
                  <a:lnTo>
                    <a:pt x="355" y="471"/>
                  </a:lnTo>
                  <a:lnTo>
                    <a:pt x="344" y="476"/>
                  </a:lnTo>
                  <a:lnTo>
                    <a:pt x="332" y="480"/>
                  </a:lnTo>
                  <a:lnTo>
                    <a:pt x="321" y="484"/>
                  </a:lnTo>
                  <a:lnTo>
                    <a:pt x="309" y="487"/>
                  </a:lnTo>
                  <a:lnTo>
                    <a:pt x="297" y="490"/>
                  </a:lnTo>
                  <a:lnTo>
                    <a:pt x="285" y="492"/>
                  </a:lnTo>
                  <a:lnTo>
                    <a:pt x="273" y="494"/>
                  </a:lnTo>
                  <a:lnTo>
                    <a:pt x="260" y="495"/>
                  </a:lnTo>
                  <a:lnTo>
                    <a:pt x="248" y="495"/>
                  </a:lnTo>
                  <a:lnTo>
                    <a:pt x="234" y="495"/>
                  </a:lnTo>
                  <a:lnTo>
                    <a:pt x="221" y="494"/>
                  </a:lnTo>
                  <a:lnTo>
                    <a:pt x="209" y="492"/>
                  </a:lnTo>
                  <a:lnTo>
                    <a:pt x="197" y="490"/>
                  </a:lnTo>
                  <a:lnTo>
                    <a:pt x="185" y="487"/>
                  </a:lnTo>
                  <a:lnTo>
                    <a:pt x="173" y="484"/>
                  </a:lnTo>
                  <a:lnTo>
                    <a:pt x="162" y="480"/>
                  </a:lnTo>
                  <a:lnTo>
                    <a:pt x="150" y="476"/>
                  </a:lnTo>
                  <a:lnTo>
                    <a:pt x="140" y="471"/>
                  </a:lnTo>
                  <a:lnTo>
                    <a:pt x="129" y="465"/>
                  </a:lnTo>
                  <a:lnTo>
                    <a:pt x="119" y="459"/>
                  </a:lnTo>
                  <a:lnTo>
                    <a:pt x="109" y="453"/>
                  </a:lnTo>
                  <a:lnTo>
                    <a:pt x="99" y="446"/>
                  </a:lnTo>
                  <a:lnTo>
                    <a:pt x="90" y="439"/>
                  </a:lnTo>
                  <a:lnTo>
                    <a:pt x="81" y="431"/>
                  </a:lnTo>
                  <a:lnTo>
                    <a:pt x="72" y="423"/>
                  </a:lnTo>
                  <a:lnTo>
                    <a:pt x="64" y="414"/>
                  </a:lnTo>
                  <a:lnTo>
                    <a:pt x="56" y="405"/>
                  </a:lnTo>
                  <a:lnTo>
                    <a:pt x="49" y="396"/>
                  </a:lnTo>
                  <a:lnTo>
                    <a:pt x="42" y="386"/>
                  </a:lnTo>
                  <a:lnTo>
                    <a:pt x="35" y="376"/>
                  </a:lnTo>
                  <a:lnTo>
                    <a:pt x="29" y="366"/>
                  </a:lnTo>
                  <a:lnTo>
                    <a:pt x="24" y="355"/>
                  </a:lnTo>
                  <a:lnTo>
                    <a:pt x="19" y="344"/>
                  </a:lnTo>
                  <a:lnTo>
                    <a:pt x="15" y="333"/>
                  </a:lnTo>
                  <a:lnTo>
                    <a:pt x="11" y="322"/>
                  </a:lnTo>
                  <a:lnTo>
                    <a:pt x="7" y="310"/>
                  </a:lnTo>
                  <a:lnTo>
                    <a:pt x="5" y="298"/>
                  </a:lnTo>
                  <a:lnTo>
                    <a:pt x="3" y="286"/>
                  </a:lnTo>
                  <a:lnTo>
                    <a:pt x="1" y="273"/>
                  </a:lnTo>
                  <a:lnTo>
                    <a:pt x="0" y="261"/>
                  </a:lnTo>
                  <a:lnTo>
                    <a:pt x="0" y="247"/>
                  </a:lnTo>
                  <a:close/>
                  <a:moveTo>
                    <a:pt x="1" y="247"/>
                  </a:moveTo>
                  <a:lnTo>
                    <a:pt x="1" y="235"/>
                  </a:lnTo>
                  <a:lnTo>
                    <a:pt x="2" y="222"/>
                  </a:lnTo>
                  <a:lnTo>
                    <a:pt x="4" y="210"/>
                  </a:lnTo>
                  <a:lnTo>
                    <a:pt x="6" y="198"/>
                  </a:lnTo>
                  <a:lnTo>
                    <a:pt x="9" y="186"/>
                  </a:lnTo>
                  <a:lnTo>
                    <a:pt x="12" y="174"/>
                  </a:lnTo>
                  <a:lnTo>
                    <a:pt x="16" y="163"/>
                  </a:lnTo>
                  <a:lnTo>
                    <a:pt x="20" y="152"/>
                  </a:lnTo>
                  <a:lnTo>
                    <a:pt x="25" y="141"/>
                  </a:lnTo>
                  <a:lnTo>
                    <a:pt x="31" y="130"/>
                  </a:lnTo>
                  <a:lnTo>
                    <a:pt x="34" y="125"/>
                  </a:lnTo>
                  <a:lnTo>
                    <a:pt x="37" y="120"/>
                  </a:lnTo>
                  <a:lnTo>
                    <a:pt x="43" y="110"/>
                  </a:lnTo>
                  <a:lnTo>
                    <a:pt x="50" y="100"/>
                  </a:lnTo>
                  <a:lnTo>
                    <a:pt x="57" y="91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0" y="58"/>
                  </a:lnTo>
                  <a:lnTo>
                    <a:pt x="100" y="51"/>
                  </a:lnTo>
                  <a:lnTo>
                    <a:pt x="109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0" y="26"/>
                  </a:lnTo>
                  <a:lnTo>
                    <a:pt x="151" y="21"/>
                  </a:lnTo>
                  <a:lnTo>
                    <a:pt x="162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5" y="10"/>
                  </a:lnTo>
                  <a:lnTo>
                    <a:pt x="197" y="7"/>
                  </a:lnTo>
                  <a:lnTo>
                    <a:pt x="209" y="5"/>
                  </a:lnTo>
                  <a:lnTo>
                    <a:pt x="221" y="3"/>
                  </a:lnTo>
                  <a:lnTo>
                    <a:pt x="234" y="2"/>
                  </a:lnTo>
                  <a:lnTo>
                    <a:pt x="248" y="2"/>
                  </a:lnTo>
                  <a:lnTo>
                    <a:pt x="260" y="2"/>
                  </a:lnTo>
                  <a:lnTo>
                    <a:pt x="273" y="3"/>
                  </a:lnTo>
                  <a:lnTo>
                    <a:pt x="285" y="5"/>
                  </a:lnTo>
                  <a:lnTo>
                    <a:pt x="297" y="7"/>
                  </a:lnTo>
                  <a:lnTo>
                    <a:pt x="309" y="10"/>
                  </a:lnTo>
                  <a:lnTo>
                    <a:pt x="321" y="13"/>
                  </a:lnTo>
                  <a:lnTo>
                    <a:pt x="332" y="17"/>
                  </a:lnTo>
                  <a:lnTo>
                    <a:pt x="343" y="21"/>
                  </a:lnTo>
                  <a:lnTo>
                    <a:pt x="354" y="26"/>
                  </a:lnTo>
                  <a:lnTo>
                    <a:pt x="365" y="31"/>
                  </a:lnTo>
                  <a:lnTo>
                    <a:pt x="370" y="34"/>
                  </a:lnTo>
                  <a:lnTo>
                    <a:pt x="375" y="37"/>
                  </a:lnTo>
                  <a:lnTo>
                    <a:pt x="385" y="44"/>
                  </a:lnTo>
                  <a:lnTo>
                    <a:pt x="394" y="51"/>
                  </a:lnTo>
                  <a:lnTo>
                    <a:pt x="404" y="58"/>
                  </a:lnTo>
                  <a:lnTo>
                    <a:pt x="413" y="66"/>
                  </a:lnTo>
                  <a:lnTo>
                    <a:pt x="421" y="74"/>
                  </a:lnTo>
                  <a:lnTo>
                    <a:pt x="429" y="82"/>
                  </a:lnTo>
                  <a:lnTo>
                    <a:pt x="437" y="91"/>
                  </a:lnTo>
                  <a:lnTo>
                    <a:pt x="444" y="100"/>
                  </a:lnTo>
                  <a:lnTo>
                    <a:pt x="451" y="110"/>
                  </a:lnTo>
                  <a:lnTo>
                    <a:pt x="457" y="120"/>
                  </a:lnTo>
                  <a:lnTo>
                    <a:pt x="463" y="130"/>
                  </a:lnTo>
                  <a:lnTo>
                    <a:pt x="469" y="141"/>
                  </a:lnTo>
                  <a:lnTo>
                    <a:pt x="474" y="152"/>
                  </a:lnTo>
                  <a:lnTo>
                    <a:pt x="478" y="163"/>
                  </a:lnTo>
                  <a:lnTo>
                    <a:pt x="480" y="169"/>
                  </a:lnTo>
                  <a:lnTo>
                    <a:pt x="482" y="174"/>
                  </a:lnTo>
                  <a:lnTo>
                    <a:pt x="485" y="186"/>
                  </a:lnTo>
                  <a:lnTo>
                    <a:pt x="488" y="198"/>
                  </a:lnTo>
                  <a:lnTo>
                    <a:pt x="490" y="210"/>
                  </a:lnTo>
                  <a:lnTo>
                    <a:pt x="492" y="222"/>
                  </a:lnTo>
                  <a:lnTo>
                    <a:pt x="493" y="235"/>
                  </a:lnTo>
                  <a:lnTo>
                    <a:pt x="493" y="247"/>
                  </a:lnTo>
                  <a:lnTo>
                    <a:pt x="493" y="261"/>
                  </a:lnTo>
                  <a:lnTo>
                    <a:pt x="492" y="273"/>
                  </a:lnTo>
                  <a:lnTo>
                    <a:pt x="490" y="286"/>
                  </a:lnTo>
                  <a:lnTo>
                    <a:pt x="488" y="298"/>
                  </a:lnTo>
                  <a:lnTo>
                    <a:pt x="485" y="310"/>
                  </a:lnTo>
                  <a:lnTo>
                    <a:pt x="482" y="321"/>
                  </a:lnTo>
                  <a:lnTo>
                    <a:pt x="478" y="333"/>
                  </a:lnTo>
                  <a:lnTo>
                    <a:pt x="474" y="344"/>
                  </a:lnTo>
                  <a:lnTo>
                    <a:pt x="469" y="355"/>
                  </a:lnTo>
                  <a:lnTo>
                    <a:pt x="463" y="365"/>
                  </a:lnTo>
                  <a:lnTo>
                    <a:pt x="460" y="370"/>
                  </a:lnTo>
                  <a:lnTo>
                    <a:pt x="457" y="375"/>
                  </a:lnTo>
                  <a:lnTo>
                    <a:pt x="451" y="385"/>
                  </a:lnTo>
                  <a:lnTo>
                    <a:pt x="444" y="395"/>
                  </a:lnTo>
                  <a:lnTo>
                    <a:pt x="437" y="404"/>
                  </a:lnTo>
                  <a:lnTo>
                    <a:pt x="429" y="413"/>
                  </a:lnTo>
                  <a:lnTo>
                    <a:pt x="421" y="422"/>
                  </a:lnTo>
                  <a:lnTo>
                    <a:pt x="413" y="430"/>
                  </a:lnTo>
                  <a:lnTo>
                    <a:pt x="404" y="438"/>
                  </a:lnTo>
                  <a:lnTo>
                    <a:pt x="394" y="445"/>
                  </a:lnTo>
                  <a:lnTo>
                    <a:pt x="385" y="452"/>
                  </a:lnTo>
                  <a:lnTo>
                    <a:pt x="375" y="458"/>
                  </a:lnTo>
                  <a:lnTo>
                    <a:pt x="365" y="464"/>
                  </a:lnTo>
                  <a:lnTo>
                    <a:pt x="354" y="469"/>
                  </a:lnTo>
                  <a:lnTo>
                    <a:pt x="343" y="474"/>
                  </a:lnTo>
                  <a:lnTo>
                    <a:pt x="332" y="479"/>
                  </a:lnTo>
                  <a:lnTo>
                    <a:pt x="326" y="481"/>
                  </a:lnTo>
                  <a:lnTo>
                    <a:pt x="321" y="483"/>
                  </a:lnTo>
                  <a:lnTo>
                    <a:pt x="309" y="486"/>
                  </a:lnTo>
                  <a:lnTo>
                    <a:pt x="297" y="489"/>
                  </a:lnTo>
                  <a:lnTo>
                    <a:pt x="285" y="491"/>
                  </a:lnTo>
                  <a:lnTo>
                    <a:pt x="273" y="492"/>
                  </a:lnTo>
                  <a:lnTo>
                    <a:pt x="260" y="493"/>
                  </a:lnTo>
                  <a:lnTo>
                    <a:pt x="248" y="494"/>
                  </a:lnTo>
                  <a:lnTo>
                    <a:pt x="234" y="493"/>
                  </a:lnTo>
                  <a:lnTo>
                    <a:pt x="221" y="492"/>
                  </a:lnTo>
                  <a:lnTo>
                    <a:pt x="209" y="491"/>
                  </a:lnTo>
                  <a:lnTo>
                    <a:pt x="197" y="489"/>
                  </a:lnTo>
                  <a:lnTo>
                    <a:pt x="185" y="486"/>
                  </a:lnTo>
                  <a:lnTo>
                    <a:pt x="174" y="483"/>
                  </a:lnTo>
                  <a:lnTo>
                    <a:pt x="162" y="479"/>
                  </a:lnTo>
                  <a:lnTo>
                    <a:pt x="151" y="474"/>
                  </a:lnTo>
                  <a:lnTo>
                    <a:pt x="140" y="469"/>
                  </a:lnTo>
                  <a:lnTo>
                    <a:pt x="130" y="464"/>
                  </a:lnTo>
                  <a:lnTo>
                    <a:pt x="124" y="461"/>
                  </a:lnTo>
                  <a:lnTo>
                    <a:pt x="119" y="458"/>
                  </a:lnTo>
                  <a:lnTo>
                    <a:pt x="109" y="452"/>
                  </a:lnTo>
                  <a:lnTo>
                    <a:pt x="100" y="445"/>
                  </a:lnTo>
                  <a:lnTo>
                    <a:pt x="90" y="438"/>
                  </a:lnTo>
                  <a:lnTo>
                    <a:pt x="82" y="430"/>
                  </a:lnTo>
                  <a:lnTo>
                    <a:pt x="73" y="422"/>
                  </a:lnTo>
                  <a:lnTo>
                    <a:pt x="65" y="413"/>
                  </a:lnTo>
                  <a:lnTo>
                    <a:pt x="57" y="404"/>
                  </a:lnTo>
                  <a:lnTo>
                    <a:pt x="50" y="395"/>
                  </a:lnTo>
                  <a:lnTo>
                    <a:pt x="43" y="385"/>
                  </a:lnTo>
                  <a:lnTo>
                    <a:pt x="37" y="375"/>
                  </a:lnTo>
                  <a:lnTo>
                    <a:pt x="31" y="365"/>
                  </a:lnTo>
                  <a:lnTo>
                    <a:pt x="25" y="355"/>
                  </a:lnTo>
                  <a:lnTo>
                    <a:pt x="20" y="344"/>
                  </a:lnTo>
                  <a:lnTo>
                    <a:pt x="16" y="333"/>
                  </a:lnTo>
                  <a:lnTo>
                    <a:pt x="14" y="327"/>
                  </a:lnTo>
                  <a:lnTo>
                    <a:pt x="12" y="321"/>
                  </a:lnTo>
                  <a:lnTo>
                    <a:pt x="9" y="310"/>
                  </a:lnTo>
                  <a:lnTo>
                    <a:pt x="6" y="298"/>
                  </a:lnTo>
                  <a:lnTo>
                    <a:pt x="4" y="286"/>
                  </a:lnTo>
                  <a:lnTo>
                    <a:pt x="2" y="273"/>
                  </a:lnTo>
                  <a:lnTo>
                    <a:pt x="1" y="261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7" name="Freeform 342"/>
            <p:cNvSpPr>
              <a:spLocks noEditPoints="1"/>
            </p:cNvSpPr>
            <p:nvPr/>
          </p:nvSpPr>
          <p:spPr bwMode="auto">
            <a:xfrm>
              <a:off x="2646" y="2134"/>
              <a:ext cx="436" cy="436"/>
            </a:xfrm>
            <a:custGeom>
              <a:avLst/>
              <a:gdLst>
                <a:gd name="T0" fmla="*/ 4 w 492"/>
                <a:gd name="T1" fmla="*/ 136 h 492"/>
                <a:gd name="T2" fmla="*/ 17 w 492"/>
                <a:gd name="T3" fmla="*/ 97 h 492"/>
                <a:gd name="T4" fmla="*/ 34 w 492"/>
                <a:gd name="T5" fmla="*/ 68 h 492"/>
                <a:gd name="T6" fmla="*/ 62 w 492"/>
                <a:gd name="T7" fmla="*/ 39 h 492"/>
                <a:gd name="T8" fmla="*/ 97 w 492"/>
                <a:gd name="T9" fmla="*/ 17 h 492"/>
                <a:gd name="T10" fmla="*/ 128 w 492"/>
                <a:gd name="T11" fmla="*/ 5 h 492"/>
                <a:gd name="T12" fmla="*/ 172 w 492"/>
                <a:gd name="T13" fmla="*/ 0 h 492"/>
                <a:gd name="T14" fmla="*/ 214 w 492"/>
                <a:gd name="T15" fmla="*/ 5 h 492"/>
                <a:gd name="T16" fmla="*/ 253 w 492"/>
                <a:gd name="T17" fmla="*/ 20 h 492"/>
                <a:gd name="T18" fmla="*/ 280 w 492"/>
                <a:gd name="T19" fmla="*/ 39 h 492"/>
                <a:gd name="T20" fmla="*/ 308 w 492"/>
                <a:gd name="T21" fmla="*/ 68 h 492"/>
                <a:gd name="T22" fmla="*/ 329 w 492"/>
                <a:gd name="T23" fmla="*/ 105 h 492"/>
                <a:gd name="T24" fmla="*/ 339 w 492"/>
                <a:gd name="T25" fmla="*/ 136 h 492"/>
                <a:gd name="T26" fmla="*/ 342 w 492"/>
                <a:gd name="T27" fmla="*/ 181 h 492"/>
                <a:gd name="T28" fmla="*/ 335 w 492"/>
                <a:gd name="T29" fmla="*/ 222 h 492"/>
                <a:gd name="T30" fmla="*/ 320 w 492"/>
                <a:gd name="T31" fmla="*/ 256 h 492"/>
                <a:gd name="T32" fmla="*/ 298 w 492"/>
                <a:gd name="T33" fmla="*/ 286 h 492"/>
                <a:gd name="T34" fmla="*/ 267 w 492"/>
                <a:gd name="T35" fmla="*/ 314 h 492"/>
                <a:gd name="T36" fmla="*/ 230 w 492"/>
                <a:gd name="T37" fmla="*/ 332 h 492"/>
                <a:gd name="T38" fmla="*/ 198 w 492"/>
                <a:gd name="T39" fmla="*/ 340 h 492"/>
                <a:gd name="T40" fmla="*/ 153 w 492"/>
                <a:gd name="T41" fmla="*/ 341 h 492"/>
                <a:gd name="T42" fmla="*/ 113 w 492"/>
                <a:gd name="T43" fmla="*/ 332 h 492"/>
                <a:gd name="T44" fmla="*/ 82 w 492"/>
                <a:gd name="T45" fmla="*/ 317 h 492"/>
                <a:gd name="T46" fmla="*/ 51 w 492"/>
                <a:gd name="T47" fmla="*/ 292 h 492"/>
                <a:gd name="T48" fmla="*/ 25 w 492"/>
                <a:gd name="T49" fmla="*/ 260 h 492"/>
                <a:gd name="T50" fmla="*/ 10 w 492"/>
                <a:gd name="T51" fmla="*/ 226 h 492"/>
                <a:gd name="T52" fmla="*/ 1 w 492"/>
                <a:gd name="T53" fmla="*/ 189 h 492"/>
                <a:gd name="T54" fmla="*/ 3 w 492"/>
                <a:gd name="T55" fmla="*/ 153 h 492"/>
                <a:gd name="T56" fmla="*/ 11 w 492"/>
                <a:gd name="T57" fmla="*/ 113 h 492"/>
                <a:gd name="T58" fmla="*/ 30 w 492"/>
                <a:gd name="T59" fmla="*/ 76 h 492"/>
                <a:gd name="T60" fmla="*/ 57 w 492"/>
                <a:gd name="T61" fmla="*/ 45 h 492"/>
                <a:gd name="T62" fmla="*/ 90 w 492"/>
                <a:gd name="T63" fmla="*/ 21 h 492"/>
                <a:gd name="T64" fmla="*/ 128 w 492"/>
                <a:gd name="T65" fmla="*/ 6 h 492"/>
                <a:gd name="T66" fmla="*/ 162 w 492"/>
                <a:gd name="T67" fmla="*/ 2 h 492"/>
                <a:gd name="T68" fmla="*/ 206 w 492"/>
                <a:gd name="T69" fmla="*/ 4 h 492"/>
                <a:gd name="T70" fmla="*/ 245 w 492"/>
                <a:gd name="T71" fmla="*/ 17 h 492"/>
                <a:gd name="T72" fmla="*/ 279 w 492"/>
                <a:gd name="T73" fmla="*/ 40 h 492"/>
                <a:gd name="T74" fmla="*/ 308 w 492"/>
                <a:gd name="T75" fmla="*/ 69 h 492"/>
                <a:gd name="T76" fmla="*/ 328 w 492"/>
                <a:gd name="T77" fmla="*/ 105 h 492"/>
                <a:gd name="T78" fmla="*/ 339 w 492"/>
                <a:gd name="T79" fmla="*/ 144 h 492"/>
                <a:gd name="T80" fmla="*/ 341 w 492"/>
                <a:gd name="T81" fmla="*/ 181 h 492"/>
                <a:gd name="T82" fmla="*/ 334 w 492"/>
                <a:gd name="T83" fmla="*/ 222 h 492"/>
                <a:gd name="T84" fmla="*/ 316 w 492"/>
                <a:gd name="T85" fmla="*/ 260 h 492"/>
                <a:gd name="T86" fmla="*/ 292 w 492"/>
                <a:gd name="T87" fmla="*/ 292 h 492"/>
                <a:gd name="T88" fmla="*/ 260 w 492"/>
                <a:gd name="T89" fmla="*/ 316 h 492"/>
                <a:gd name="T90" fmla="*/ 222 w 492"/>
                <a:gd name="T91" fmla="*/ 333 h 492"/>
                <a:gd name="T92" fmla="*/ 189 w 492"/>
                <a:gd name="T93" fmla="*/ 340 h 492"/>
                <a:gd name="T94" fmla="*/ 144 w 492"/>
                <a:gd name="T95" fmla="*/ 339 h 492"/>
                <a:gd name="T96" fmla="*/ 105 w 492"/>
                <a:gd name="T97" fmla="*/ 328 h 492"/>
                <a:gd name="T98" fmla="*/ 70 w 492"/>
                <a:gd name="T99" fmla="*/ 308 h 492"/>
                <a:gd name="T100" fmla="*/ 40 w 492"/>
                <a:gd name="T101" fmla="*/ 279 h 492"/>
                <a:gd name="T102" fmla="*/ 18 w 492"/>
                <a:gd name="T103" fmla="*/ 245 h 492"/>
                <a:gd name="T104" fmla="*/ 4 w 492"/>
                <a:gd name="T105" fmla="*/ 205 h 492"/>
                <a:gd name="T106" fmla="*/ 2 w 492"/>
                <a:gd name="T107" fmla="*/ 170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2"/>
                <a:gd name="T163" fmla="*/ 0 h 492"/>
                <a:gd name="T164" fmla="*/ 492 w 492"/>
                <a:gd name="T165" fmla="*/ 492 h 4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2" h="492">
                  <a:moveTo>
                    <a:pt x="0" y="245"/>
                  </a:moveTo>
                  <a:lnTo>
                    <a:pt x="0" y="233"/>
                  </a:lnTo>
                  <a:lnTo>
                    <a:pt x="1" y="220"/>
                  </a:lnTo>
                  <a:lnTo>
                    <a:pt x="3" y="208"/>
                  </a:lnTo>
                  <a:lnTo>
                    <a:pt x="5" y="196"/>
                  </a:lnTo>
                  <a:lnTo>
                    <a:pt x="8" y="184"/>
                  </a:lnTo>
                  <a:lnTo>
                    <a:pt x="11" y="172"/>
                  </a:lnTo>
                  <a:lnTo>
                    <a:pt x="15" y="161"/>
                  </a:lnTo>
                  <a:lnTo>
                    <a:pt x="19" y="150"/>
                  </a:lnTo>
                  <a:lnTo>
                    <a:pt x="24" y="139"/>
                  </a:lnTo>
                  <a:lnTo>
                    <a:pt x="30" y="128"/>
                  </a:lnTo>
                  <a:lnTo>
                    <a:pt x="33" y="123"/>
                  </a:lnTo>
                  <a:lnTo>
                    <a:pt x="36" y="118"/>
                  </a:lnTo>
                  <a:lnTo>
                    <a:pt x="42" y="108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1" y="64"/>
                  </a:lnTo>
                  <a:lnTo>
                    <a:pt x="89" y="56"/>
                  </a:lnTo>
                  <a:lnTo>
                    <a:pt x="99" y="49"/>
                  </a:lnTo>
                  <a:lnTo>
                    <a:pt x="108" y="42"/>
                  </a:lnTo>
                  <a:lnTo>
                    <a:pt x="118" y="35"/>
                  </a:lnTo>
                  <a:lnTo>
                    <a:pt x="129" y="29"/>
                  </a:lnTo>
                  <a:lnTo>
                    <a:pt x="139" y="24"/>
                  </a:lnTo>
                  <a:lnTo>
                    <a:pt x="150" y="19"/>
                  </a:lnTo>
                  <a:lnTo>
                    <a:pt x="161" y="15"/>
                  </a:lnTo>
                  <a:lnTo>
                    <a:pt x="167" y="13"/>
                  </a:lnTo>
                  <a:lnTo>
                    <a:pt x="173" y="11"/>
                  </a:lnTo>
                  <a:lnTo>
                    <a:pt x="184" y="8"/>
                  </a:lnTo>
                  <a:lnTo>
                    <a:pt x="196" y="5"/>
                  </a:lnTo>
                  <a:lnTo>
                    <a:pt x="208" y="3"/>
                  </a:lnTo>
                  <a:lnTo>
                    <a:pt x="220" y="1"/>
                  </a:lnTo>
                  <a:lnTo>
                    <a:pt x="233" y="0"/>
                  </a:lnTo>
                  <a:lnTo>
                    <a:pt x="247" y="0"/>
                  </a:lnTo>
                  <a:lnTo>
                    <a:pt x="259" y="0"/>
                  </a:lnTo>
                  <a:lnTo>
                    <a:pt x="272" y="1"/>
                  </a:lnTo>
                  <a:lnTo>
                    <a:pt x="284" y="3"/>
                  </a:lnTo>
                  <a:lnTo>
                    <a:pt x="296" y="5"/>
                  </a:lnTo>
                  <a:lnTo>
                    <a:pt x="308" y="8"/>
                  </a:lnTo>
                  <a:lnTo>
                    <a:pt x="320" y="11"/>
                  </a:lnTo>
                  <a:lnTo>
                    <a:pt x="331" y="15"/>
                  </a:lnTo>
                  <a:lnTo>
                    <a:pt x="342" y="19"/>
                  </a:lnTo>
                  <a:lnTo>
                    <a:pt x="353" y="24"/>
                  </a:lnTo>
                  <a:lnTo>
                    <a:pt x="364" y="29"/>
                  </a:lnTo>
                  <a:lnTo>
                    <a:pt x="369" y="32"/>
                  </a:lnTo>
                  <a:lnTo>
                    <a:pt x="374" y="35"/>
                  </a:lnTo>
                  <a:lnTo>
                    <a:pt x="384" y="42"/>
                  </a:lnTo>
                  <a:lnTo>
                    <a:pt x="393" y="49"/>
                  </a:lnTo>
                  <a:lnTo>
                    <a:pt x="403" y="56"/>
                  </a:lnTo>
                  <a:lnTo>
                    <a:pt x="412" y="64"/>
                  </a:lnTo>
                  <a:lnTo>
                    <a:pt x="420" y="72"/>
                  </a:lnTo>
                  <a:lnTo>
                    <a:pt x="428" y="80"/>
                  </a:lnTo>
                  <a:lnTo>
                    <a:pt x="436" y="89"/>
                  </a:lnTo>
                  <a:lnTo>
                    <a:pt x="443" y="98"/>
                  </a:lnTo>
                  <a:lnTo>
                    <a:pt x="450" y="108"/>
                  </a:lnTo>
                  <a:lnTo>
                    <a:pt x="456" y="118"/>
                  </a:lnTo>
                  <a:lnTo>
                    <a:pt x="462" y="128"/>
                  </a:lnTo>
                  <a:lnTo>
                    <a:pt x="468" y="139"/>
                  </a:lnTo>
                  <a:lnTo>
                    <a:pt x="473" y="150"/>
                  </a:lnTo>
                  <a:lnTo>
                    <a:pt x="477" y="161"/>
                  </a:lnTo>
                  <a:lnTo>
                    <a:pt x="479" y="167"/>
                  </a:lnTo>
                  <a:lnTo>
                    <a:pt x="481" y="172"/>
                  </a:lnTo>
                  <a:lnTo>
                    <a:pt x="484" y="184"/>
                  </a:lnTo>
                  <a:lnTo>
                    <a:pt x="487" y="196"/>
                  </a:lnTo>
                  <a:lnTo>
                    <a:pt x="489" y="208"/>
                  </a:lnTo>
                  <a:lnTo>
                    <a:pt x="491" y="220"/>
                  </a:lnTo>
                  <a:lnTo>
                    <a:pt x="492" y="233"/>
                  </a:lnTo>
                  <a:lnTo>
                    <a:pt x="492" y="245"/>
                  </a:lnTo>
                  <a:lnTo>
                    <a:pt x="492" y="259"/>
                  </a:lnTo>
                  <a:lnTo>
                    <a:pt x="491" y="271"/>
                  </a:lnTo>
                  <a:lnTo>
                    <a:pt x="489" y="284"/>
                  </a:lnTo>
                  <a:lnTo>
                    <a:pt x="487" y="296"/>
                  </a:lnTo>
                  <a:lnTo>
                    <a:pt x="484" y="308"/>
                  </a:lnTo>
                  <a:lnTo>
                    <a:pt x="481" y="319"/>
                  </a:lnTo>
                  <a:lnTo>
                    <a:pt x="477" y="331"/>
                  </a:lnTo>
                  <a:lnTo>
                    <a:pt x="473" y="342"/>
                  </a:lnTo>
                  <a:lnTo>
                    <a:pt x="468" y="353"/>
                  </a:lnTo>
                  <a:lnTo>
                    <a:pt x="462" y="363"/>
                  </a:lnTo>
                  <a:lnTo>
                    <a:pt x="459" y="368"/>
                  </a:lnTo>
                  <a:lnTo>
                    <a:pt x="456" y="373"/>
                  </a:lnTo>
                  <a:lnTo>
                    <a:pt x="450" y="383"/>
                  </a:lnTo>
                  <a:lnTo>
                    <a:pt x="443" y="393"/>
                  </a:lnTo>
                  <a:lnTo>
                    <a:pt x="436" y="402"/>
                  </a:lnTo>
                  <a:lnTo>
                    <a:pt x="428" y="411"/>
                  </a:lnTo>
                  <a:lnTo>
                    <a:pt x="420" y="420"/>
                  </a:lnTo>
                  <a:lnTo>
                    <a:pt x="412" y="428"/>
                  </a:lnTo>
                  <a:lnTo>
                    <a:pt x="403" y="436"/>
                  </a:lnTo>
                  <a:lnTo>
                    <a:pt x="393" y="443"/>
                  </a:lnTo>
                  <a:lnTo>
                    <a:pt x="384" y="450"/>
                  </a:lnTo>
                  <a:lnTo>
                    <a:pt x="374" y="456"/>
                  </a:lnTo>
                  <a:lnTo>
                    <a:pt x="364" y="462"/>
                  </a:lnTo>
                  <a:lnTo>
                    <a:pt x="353" y="467"/>
                  </a:lnTo>
                  <a:lnTo>
                    <a:pt x="342" y="472"/>
                  </a:lnTo>
                  <a:lnTo>
                    <a:pt x="331" y="477"/>
                  </a:lnTo>
                  <a:lnTo>
                    <a:pt x="325" y="479"/>
                  </a:lnTo>
                  <a:lnTo>
                    <a:pt x="320" y="481"/>
                  </a:lnTo>
                  <a:lnTo>
                    <a:pt x="308" y="484"/>
                  </a:lnTo>
                  <a:lnTo>
                    <a:pt x="296" y="487"/>
                  </a:lnTo>
                  <a:lnTo>
                    <a:pt x="284" y="489"/>
                  </a:lnTo>
                  <a:lnTo>
                    <a:pt x="272" y="490"/>
                  </a:lnTo>
                  <a:lnTo>
                    <a:pt x="259" y="491"/>
                  </a:lnTo>
                  <a:lnTo>
                    <a:pt x="247" y="492"/>
                  </a:lnTo>
                  <a:lnTo>
                    <a:pt x="233" y="491"/>
                  </a:lnTo>
                  <a:lnTo>
                    <a:pt x="220" y="490"/>
                  </a:lnTo>
                  <a:lnTo>
                    <a:pt x="208" y="489"/>
                  </a:lnTo>
                  <a:lnTo>
                    <a:pt x="196" y="487"/>
                  </a:lnTo>
                  <a:lnTo>
                    <a:pt x="184" y="484"/>
                  </a:lnTo>
                  <a:lnTo>
                    <a:pt x="173" y="481"/>
                  </a:lnTo>
                  <a:lnTo>
                    <a:pt x="161" y="477"/>
                  </a:lnTo>
                  <a:lnTo>
                    <a:pt x="150" y="472"/>
                  </a:lnTo>
                  <a:lnTo>
                    <a:pt x="139" y="467"/>
                  </a:lnTo>
                  <a:lnTo>
                    <a:pt x="129" y="462"/>
                  </a:lnTo>
                  <a:lnTo>
                    <a:pt x="123" y="459"/>
                  </a:lnTo>
                  <a:lnTo>
                    <a:pt x="118" y="456"/>
                  </a:lnTo>
                  <a:lnTo>
                    <a:pt x="108" y="450"/>
                  </a:lnTo>
                  <a:lnTo>
                    <a:pt x="99" y="443"/>
                  </a:lnTo>
                  <a:lnTo>
                    <a:pt x="89" y="436"/>
                  </a:lnTo>
                  <a:lnTo>
                    <a:pt x="81" y="428"/>
                  </a:lnTo>
                  <a:lnTo>
                    <a:pt x="72" y="420"/>
                  </a:lnTo>
                  <a:lnTo>
                    <a:pt x="64" y="411"/>
                  </a:lnTo>
                  <a:lnTo>
                    <a:pt x="56" y="402"/>
                  </a:lnTo>
                  <a:lnTo>
                    <a:pt x="49" y="393"/>
                  </a:lnTo>
                  <a:lnTo>
                    <a:pt x="42" y="383"/>
                  </a:lnTo>
                  <a:lnTo>
                    <a:pt x="36" y="373"/>
                  </a:lnTo>
                  <a:lnTo>
                    <a:pt x="30" y="363"/>
                  </a:lnTo>
                  <a:lnTo>
                    <a:pt x="24" y="353"/>
                  </a:lnTo>
                  <a:lnTo>
                    <a:pt x="19" y="342"/>
                  </a:lnTo>
                  <a:lnTo>
                    <a:pt x="15" y="331"/>
                  </a:lnTo>
                  <a:lnTo>
                    <a:pt x="13" y="325"/>
                  </a:lnTo>
                  <a:lnTo>
                    <a:pt x="11" y="319"/>
                  </a:lnTo>
                  <a:lnTo>
                    <a:pt x="8" y="308"/>
                  </a:lnTo>
                  <a:lnTo>
                    <a:pt x="5" y="296"/>
                  </a:lnTo>
                  <a:lnTo>
                    <a:pt x="3" y="284"/>
                  </a:lnTo>
                  <a:lnTo>
                    <a:pt x="1" y="271"/>
                  </a:lnTo>
                  <a:lnTo>
                    <a:pt x="0" y="259"/>
                  </a:lnTo>
                  <a:lnTo>
                    <a:pt x="0" y="245"/>
                  </a:lnTo>
                  <a:close/>
                  <a:moveTo>
                    <a:pt x="2" y="245"/>
                  </a:moveTo>
                  <a:lnTo>
                    <a:pt x="2" y="233"/>
                  </a:lnTo>
                  <a:lnTo>
                    <a:pt x="3" y="220"/>
                  </a:lnTo>
                  <a:lnTo>
                    <a:pt x="4" y="208"/>
                  </a:lnTo>
                  <a:lnTo>
                    <a:pt x="6" y="196"/>
                  </a:lnTo>
                  <a:lnTo>
                    <a:pt x="9" y="184"/>
                  </a:lnTo>
                  <a:lnTo>
                    <a:pt x="12" y="173"/>
                  </a:lnTo>
                  <a:lnTo>
                    <a:pt x="16" y="161"/>
                  </a:lnTo>
                  <a:lnTo>
                    <a:pt x="21" y="150"/>
                  </a:lnTo>
                  <a:lnTo>
                    <a:pt x="26" y="139"/>
                  </a:lnTo>
                  <a:lnTo>
                    <a:pt x="31" y="129"/>
                  </a:lnTo>
                  <a:lnTo>
                    <a:pt x="37" y="119"/>
                  </a:lnTo>
                  <a:lnTo>
                    <a:pt x="43" y="109"/>
                  </a:lnTo>
                  <a:lnTo>
                    <a:pt x="50" y="99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1" y="65"/>
                  </a:lnTo>
                  <a:lnTo>
                    <a:pt x="90" y="57"/>
                  </a:lnTo>
                  <a:lnTo>
                    <a:pt x="100" y="50"/>
                  </a:lnTo>
                  <a:lnTo>
                    <a:pt x="109" y="43"/>
                  </a:lnTo>
                  <a:lnTo>
                    <a:pt x="119" y="37"/>
                  </a:lnTo>
                  <a:lnTo>
                    <a:pt x="129" y="31"/>
                  </a:lnTo>
                  <a:lnTo>
                    <a:pt x="140" y="25"/>
                  </a:lnTo>
                  <a:lnTo>
                    <a:pt x="151" y="20"/>
                  </a:lnTo>
                  <a:lnTo>
                    <a:pt x="162" y="16"/>
                  </a:lnTo>
                  <a:lnTo>
                    <a:pt x="173" y="12"/>
                  </a:lnTo>
                  <a:lnTo>
                    <a:pt x="185" y="9"/>
                  </a:lnTo>
                  <a:lnTo>
                    <a:pt x="196" y="6"/>
                  </a:lnTo>
                  <a:lnTo>
                    <a:pt x="208" y="4"/>
                  </a:lnTo>
                  <a:lnTo>
                    <a:pt x="214" y="3"/>
                  </a:lnTo>
                  <a:lnTo>
                    <a:pt x="221" y="2"/>
                  </a:lnTo>
                  <a:lnTo>
                    <a:pt x="233" y="2"/>
                  </a:lnTo>
                  <a:lnTo>
                    <a:pt x="247" y="1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4" y="4"/>
                  </a:lnTo>
                  <a:lnTo>
                    <a:pt x="296" y="6"/>
                  </a:lnTo>
                  <a:lnTo>
                    <a:pt x="308" y="9"/>
                  </a:lnTo>
                  <a:lnTo>
                    <a:pt x="319" y="12"/>
                  </a:lnTo>
                  <a:lnTo>
                    <a:pt x="330" y="16"/>
                  </a:lnTo>
                  <a:lnTo>
                    <a:pt x="342" y="20"/>
                  </a:lnTo>
                  <a:lnTo>
                    <a:pt x="352" y="25"/>
                  </a:lnTo>
                  <a:lnTo>
                    <a:pt x="363" y="31"/>
                  </a:lnTo>
                  <a:lnTo>
                    <a:pt x="373" y="37"/>
                  </a:lnTo>
                  <a:lnTo>
                    <a:pt x="383" y="43"/>
                  </a:lnTo>
                  <a:lnTo>
                    <a:pt x="393" y="50"/>
                  </a:lnTo>
                  <a:lnTo>
                    <a:pt x="402" y="57"/>
                  </a:lnTo>
                  <a:lnTo>
                    <a:pt x="411" y="65"/>
                  </a:lnTo>
                  <a:lnTo>
                    <a:pt x="419" y="73"/>
                  </a:lnTo>
                  <a:lnTo>
                    <a:pt x="427" y="81"/>
                  </a:lnTo>
                  <a:lnTo>
                    <a:pt x="435" y="90"/>
                  </a:lnTo>
                  <a:lnTo>
                    <a:pt x="442" y="99"/>
                  </a:lnTo>
                  <a:lnTo>
                    <a:pt x="449" y="109"/>
                  </a:lnTo>
                  <a:lnTo>
                    <a:pt x="455" y="119"/>
                  </a:lnTo>
                  <a:lnTo>
                    <a:pt x="461" y="129"/>
                  </a:lnTo>
                  <a:lnTo>
                    <a:pt x="466" y="139"/>
                  </a:lnTo>
                  <a:lnTo>
                    <a:pt x="471" y="150"/>
                  </a:lnTo>
                  <a:lnTo>
                    <a:pt x="476" y="161"/>
                  </a:lnTo>
                  <a:lnTo>
                    <a:pt x="480" y="173"/>
                  </a:lnTo>
                  <a:lnTo>
                    <a:pt x="483" y="184"/>
                  </a:lnTo>
                  <a:lnTo>
                    <a:pt x="486" y="196"/>
                  </a:lnTo>
                  <a:lnTo>
                    <a:pt x="488" y="208"/>
                  </a:lnTo>
                  <a:lnTo>
                    <a:pt x="489" y="214"/>
                  </a:lnTo>
                  <a:lnTo>
                    <a:pt x="489" y="220"/>
                  </a:lnTo>
                  <a:lnTo>
                    <a:pt x="490" y="233"/>
                  </a:lnTo>
                  <a:lnTo>
                    <a:pt x="491" y="245"/>
                  </a:lnTo>
                  <a:lnTo>
                    <a:pt x="490" y="259"/>
                  </a:lnTo>
                  <a:lnTo>
                    <a:pt x="489" y="271"/>
                  </a:lnTo>
                  <a:lnTo>
                    <a:pt x="488" y="283"/>
                  </a:lnTo>
                  <a:lnTo>
                    <a:pt x="486" y="295"/>
                  </a:lnTo>
                  <a:lnTo>
                    <a:pt x="483" y="307"/>
                  </a:lnTo>
                  <a:lnTo>
                    <a:pt x="480" y="319"/>
                  </a:lnTo>
                  <a:lnTo>
                    <a:pt x="476" y="330"/>
                  </a:lnTo>
                  <a:lnTo>
                    <a:pt x="471" y="341"/>
                  </a:lnTo>
                  <a:lnTo>
                    <a:pt x="466" y="352"/>
                  </a:lnTo>
                  <a:lnTo>
                    <a:pt x="461" y="363"/>
                  </a:lnTo>
                  <a:lnTo>
                    <a:pt x="455" y="373"/>
                  </a:lnTo>
                  <a:lnTo>
                    <a:pt x="449" y="383"/>
                  </a:lnTo>
                  <a:lnTo>
                    <a:pt x="442" y="392"/>
                  </a:lnTo>
                  <a:lnTo>
                    <a:pt x="435" y="401"/>
                  </a:lnTo>
                  <a:lnTo>
                    <a:pt x="427" y="410"/>
                  </a:lnTo>
                  <a:lnTo>
                    <a:pt x="419" y="419"/>
                  </a:lnTo>
                  <a:lnTo>
                    <a:pt x="411" y="427"/>
                  </a:lnTo>
                  <a:lnTo>
                    <a:pt x="402" y="435"/>
                  </a:lnTo>
                  <a:lnTo>
                    <a:pt x="393" y="442"/>
                  </a:lnTo>
                  <a:lnTo>
                    <a:pt x="383" y="449"/>
                  </a:lnTo>
                  <a:lnTo>
                    <a:pt x="373" y="455"/>
                  </a:lnTo>
                  <a:lnTo>
                    <a:pt x="363" y="461"/>
                  </a:lnTo>
                  <a:lnTo>
                    <a:pt x="352" y="466"/>
                  </a:lnTo>
                  <a:lnTo>
                    <a:pt x="342" y="471"/>
                  </a:lnTo>
                  <a:lnTo>
                    <a:pt x="330" y="475"/>
                  </a:lnTo>
                  <a:lnTo>
                    <a:pt x="319" y="479"/>
                  </a:lnTo>
                  <a:lnTo>
                    <a:pt x="308" y="483"/>
                  </a:lnTo>
                  <a:lnTo>
                    <a:pt x="296" y="485"/>
                  </a:lnTo>
                  <a:lnTo>
                    <a:pt x="284" y="487"/>
                  </a:lnTo>
                  <a:lnTo>
                    <a:pt x="278" y="488"/>
                  </a:lnTo>
                  <a:lnTo>
                    <a:pt x="271" y="489"/>
                  </a:lnTo>
                  <a:lnTo>
                    <a:pt x="259" y="490"/>
                  </a:lnTo>
                  <a:lnTo>
                    <a:pt x="247" y="490"/>
                  </a:lnTo>
                  <a:lnTo>
                    <a:pt x="233" y="490"/>
                  </a:lnTo>
                  <a:lnTo>
                    <a:pt x="221" y="489"/>
                  </a:lnTo>
                  <a:lnTo>
                    <a:pt x="208" y="487"/>
                  </a:lnTo>
                  <a:lnTo>
                    <a:pt x="196" y="485"/>
                  </a:lnTo>
                  <a:lnTo>
                    <a:pt x="185" y="483"/>
                  </a:lnTo>
                  <a:lnTo>
                    <a:pt x="173" y="479"/>
                  </a:lnTo>
                  <a:lnTo>
                    <a:pt x="162" y="475"/>
                  </a:lnTo>
                  <a:lnTo>
                    <a:pt x="151" y="471"/>
                  </a:lnTo>
                  <a:lnTo>
                    <a:pt x="140" y="466"/>
                  </a:lnTo>
                  <a:lnTo>
                    <a:pt x="129" y="461"/>
                  </a:lnTo>
                  <a:lnTo>
                    <a:pt x="119" y="455"/>
                  </a:lnTo>
                  <a:lnTo>
                    <a:pt x="109" y="449"/>
                  </a:lnTo>
                  <a:lnTo>
                    <a:pt x="100" y="442"/>
                  </a:lnTo>
                  <a:lnTo>
                    <a:pt x="90" y="435"/>
                  </a:lnTo>
                  <a:lnTo>
                    <a:pt x="81" y="427"/>
                  </a:lnTo>
                  <a:lnTo>
                    <a:pt x="73" y="419"/>
                  </a:lnTo>
                  <a:lnTo>
                    <a:pt x="65" y="410"/>
                  </a:lnTo>
                  <a:lnTo>
                    <a:pt x="57" y="401"/>
                  </a:lnTo>
                  <a:lnTo>
                    <a:pt x="50" y="392"/>
                  </a:lnTo>
                  <a:lnTo>
                    <a:pt x="43" y="383"/>
                  </a:lnTo>
                  <a:lnTo>
                    <a:pt x="37" y="373"/>
                  </a:lnTo>
                  <a:lnTo>
                    <a:pt x="31" y="363"/>
                  </a:lnTo>
                  <a:lnTo>
                    <a:pt x="26" y="352"/>
                  </a:lnTo>
                  <a:lnTo>
                    <a:pt x="21" y="341"/>
                  </a:lnTo>
                  <a:lnTo>
                    <a:pt x="16" y="330"/>
                  </a:lnTo>
                  <a:lnTo>
                    <a:pt x="12" y="319"/>
                  </a:lnTo>
                  <a:lnTo>
                    <a:pt x="9" y="307"/>
                  </a:lnTo>
                  <a:lnTo>
                    <a:pt x="6" y="295"/>
                  </a:lnTo>
                  <a:lnTo>
                    <a:pt x="4" y="283"/>
                  </a:lnTo>
                  <a:lnTo>
                    <a:pt x="3" y="277"/>
                  </a:lnTo>
                  <a:lnTo>
                    <a:pt x="3" y="271"/>
                  </a:lnTo>
                  <a:lnTo>
                    <a:pt x="2" y="259"/>
                  </a:lnTo>
                  <a:lnTo>
                    <a:pt x="2" y="2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8" name="Freeform 343"/>
            <p:cNvSpPr>
              <a:spLocks noEditPoints="1"/>
            </p:cNvSpPr>
            <p:nvPr/>
          </p:nvSpPr>
          <p:spPr bwMode="auto">
            <a:xfrm>
              <a:off x="2648" y="2135"/>
              <a:ext cx="433" cy="433"/>
            </a:xfrm>
            <a:custGeom>
              <a:avLst/>
              <a:gdLst>
                <a:gd name="T0" fmla="*/ 4 w 489"/>
                <a:gd name="T1" fmla="*/ 135 h 489"/>
                <a:gd name="T2" fmla="*/ 17 w 489"/>
                <a:gd name="T3" fmla="*/ 96 h 489"/>
                <a:gd name="T4" fmla="*/ 38 w 489"/>
                <a:gd name="T5" fmla="*/ 62 h 489"/>
                <a:gd name="T6" fmla="*/ 68 w 489"/>
                <a:gd name="T7" fmla="*/ 34 h 489"/>
                <a:gd name="T8" fmla="*/ 104 w 489"/>
                <a:gd name="T9" fmla="*/ 13 h 489"/>
                <a:gd name="T10" fmla="*/ 143 w 489"/>
                <a:gd name="T11" fmla="*/ 3 h 489"/>
                <a:gd name="T12" fmla="*/ 179 w 489"/>
                <a:gd name="T13" fmla="*/ 1 h 489"/>
                <a:gd name="T14" fmla="*/ 220 w 489"/>
                <a:gd name="T15" fmla="*/ 8 h 489"/>
                <a:gd name="T16" fmla="*/ 258 w 489"/>
                <a:gd name="T17" fmla="*/ 25 h 489"/>
                <a:gd name="T18" fmla="*/ 290 w 489"/>
                <a:gd name="T19" fmla="*/ 50 h 489"/>
                <a:gd name="T20" fmla="*/ 314 w 489"/>
                <a:gd name="T21" fmla="*/ 81 h 489"/>
                <a:gd name="T22" fmla="*/ 332 w 489"/>
                <a:gd name="T23" fmla="*/ 120 h 489"/>
                <a:gd name="T24" fmla="*/ 338 w 489"/>
                <a:gd name="T25" fmla="*/ 152 h 489"/>
                <a:gd name="T26" fmla="*/ 337 w 489"/>
                <a:gd name="T27" fmla="*/ 196 h 489"/>
                <a:gd name="T28" fmla="*/ 325 w 489"/>
                <a:gd name="T29" fmla="*/ 236 h 489"/>
                <a:gd name="T30" fmla="*/ 305 w 489"/>
                <a:gd name="T31" fmla="*/ 271 h 489"/>
                <a:gd name="T32" fmla="*/ 277 w 489"/>
                <a:gd name="T33" fmla="*/ 301 h 489"/>
                <a:gd name="T34" fmla="*/ 243 w 489"/>
                <a:gd name="T35" fmla="*/ 323 h 489"/>
                <a:gd name="T36" fmla="*/ 204 w 489"/>
                <a:gd name="T37" fmla="*/ 336 h 489"/>
                <a:gd name="T38" fmla="*/ 170 w 489"/>
                <a:gd name="T39" fmla="*/ 339 h 489"/>
                <a:gd name="T40" fmla="*/ 127 w 489"/>
                <a:gd name="T41" fmla="*/ 335 h 489"/>
                <a:gd name="T42" fmla="*/ 88 w 489"/>
                <a:gd name="T43" fmla="*/ 319 h 489"/>
                <a:gd name="T44" fmla="*/ 55 w 489"/>
                <a:gd name="T45" fmla="*/ 296 h 489"/>
                <a:gd name="T46" fmla="*/ 28 w 489"/>
                <a:gd name="T47" fmla="*/ 265 h 489"/>
                <a:gd name="T48" fmla="*/ 10 w 489"/>
                <a:gd name="T49" fmla="*/ 228 h 489"/>
                <a:gd name="T50" fmla="*/ 1 w 489"/>
                <a:gd name="T51" fmla="*/ 191 h 489"/>
                <a:gd name="T52" fmla="*/ 1 w 489"/>
                <a:gd name="T53" fmla="*/ 161 h 489"/>
                <a:gd name="T54" fmla="*/ 9 w 489"/>
                <a:gd name="T55" fmla="*/ 120 h 489"/>
                <a:gd name="T56" fmla="*/ 25 w 489"/>
                <a:gd name="T57" fmla="*/ 81 h 489"/>
                <a:gd name="T58" fmla="*/ 50 w 489"/>
                <a:gd name="T59" fmla="*/ 51 h 489"/>
                <a:gd name="T60" fmla="*/ 81 w 489"/>
                <a:gd name="T61" fmla="*/ 26 h 489"/>
                <a:gd name="T62" fmla="*/ 119 w 489"/>
                <a:gd name="T63" fmla="*/ 10 h 489"/>
                <a:gd name="T64" fmla="*/ 170 w 489"/>
                <a:gd name="T65" fmla="*/ 2 h 489"/>
                <a:gd name="T66" fmla="*/ 212 w 489"/>
                <a:gd name="T67" fmla="*/ 6 h 489"/>
                <a:gd name="T68" fmla="*/ 250 w 489"/>
                <a:gd name="T69" fmla="*/ 21 h 489"/>
                <a:gd name="T70" fmla="*/ 283 w 489"/>
                <a:gd name="T71" fmla="*/ 45 h 489"/>
                <a:gd name="T72" fmla="*/ 310 w 489"/>
                <a:gd name="T73" fmla="*/ 76 h 489"/>
                <a:gd name="T74" fmla="*/ 328 w 489"/>
                <a:gd name="T75" fmla="*/ 112 h 489"/>
                <a:gd name="T76" fmla="*/ 338 w 489"/>
                <a:gd name="T77" fmla="*/ 161 h 489"/>
                <a:gd name="T78" fmla="*/ 335 w 489"/>
                <a:gd name="T79" fmla="*/ 204 h 489"/>
                <a:gd name="T80" fmla="*/ 321 w 489"/>
                <a:gd name="T81" fmla="*/ 243 h 489"/>
                <a:gd name="T82" fmla="*/ 300 w 489"/>
                <a:gd name="T83" fmla="*/ 277 h 489"/>
                <a:gd name="T84" fmla="*/ 270 w 489"/>
                <a:gd name="T85" fmla="*/ 305 h 489"/>
                <a:gd name="T86" fmla="*/ 236 w 489"/>
                <a:gd name="T87" fmla="*/ 325 h 489"/>
                <a:gd name="T88" fmla="*/ 187 w 489"/>
                <a:gd name="T89" fmla="*/ 338 h 489"/>
                <a:gd name="T90" fmla="*/ 143 w 489"/>
                <a:gd name="T91" fmla="*/ 336 h 489"/>
                <a:gd name="T92" fmla="*/ 104 w 489"/>
                <a:gd name="T93" fmla="*/ 325 h 489"/>
                <a:gd name="T94" fmla="*/ 68 w 489"/>
                <a:gd name="T95" fmla="*/ 305 h 489"/>
                <a:gd name="T96" fmla="*/ 39 w 489"/>
                <a:gd name="T97" fmla="*/ 277 h 489"/>
                <a:gd name="T98" fmla="*/ 17 w 489"/>
                <a:gd name="T99" fmla="*/ 243 h 489"/>
                <a:gd name="T100" fmla="*/ 4 w 489"/>
                <a:gd name="T101" fmla="*/ 204 h 4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9"/>
                <a:gd name="T154" fmla="*/ 0 h 489"/>
                <a:gd name="T155" fmla="*/ 489 w 489"/>
                <a:gd name="T156" fmla="*/ 489 h 4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9" h="489">
                  <a:moveTo>
                    <a:pt x="0" y="244"/>
                  </a:moveTo>
                  <a:lnTo>
                    <a:pt x="0" y="232"/>
                  </a:lnTo>
                  <a:lnTo>
                    <a:pt x="1" y="219"/>
                  </a:lnTo>
                  <a:lnTo>
                    <a:pt x="2" y="207"/>
                  </a:lnTo>
                  <a:lnTo>
                    <a:pt x="4" y="195"/>
                  </a:lnTo>
                  <a:lnTo>
                    <a:pt x="7" y="183"/>
                  </a:lnTo>
                  <a:lnTo>
                    <a:pt x="10" y="172"/>
                  </a:lnTo>
                  <a:lnTo>
                    <a:pt x="14" y="160"/>
                  </a:lnTo>
                  <a:lnTo>
                    <a:pt x="19" y="149"/>
                  </a:lnTo>
                  <a:lnTo>
                    <a:pt x="24" y="138"/>
                  </a:lnTo>
                  <a:lnTo>
                    <a:pt x="29" y="128"/>
                  </a:lnTo>
                  <a:lnTo>
                    <a:pt x="35" y="118"/>
                  </a:lnTo>
                  <a:lnTo>
                    <a:pt x="41" y="108"/>
                  </a:lnTo>
                  <a:lnTo>
                    <a:pt x="48" y="98"/>
                  </a:lnTo>
                  <a:lnTo>
                    <a:pt x="55" y="89"/>
                  </a:lnTo>
                  <a:lnTo>
                    <a:pt x="63" y="80"/>
                  </a:lnTo>
                  <a:lnTo>
                    <a:pt x="71" y="72"/>
                  </a:lnTo>
                  <a:lnTo>
                    <a:pt x="79" y="64"/>
                  </a:lnTo>
                  <a:lnTo>
                    <a:pt x="88" y="56"/>
                  </a:lnTo>
                  <a:lnTo>
                    <a:pt x="98" y="49"/>
                  </a:lnTo>
                  <a:lnTo>
                    <a:pt x="107" y="42"/>
                  </a:lnTo>
                  <a:lnTo>
                    <a:pt x="117" y="36"/>
                  </a:lnTo>
                  <a:lnTo>
                    <a:pt x="127" y="30"/>
                  </a:lnTo>
                  <a:lnTo>
                    <a:pt x="138" y="24"/>
                  </a:lnTo>
                  <a:lnTo>
                    <a:pt x="149" y="19"/>
                  </a:lnTo>
                  <a:lnTo>
                    <a:pt x="160" y="15"/>
                  </a:lnTo>
                  <a:lnTo>
                    <a:pt x="171" y="11"/>
                  </a:lnTo>
                  <a:lnTo>
                    <a:pt x="183" y="8"/>
                  </a:lnTo>
                  <a:lnTo>
                    <a:pt x="194" y="5"/>
                  </a:lnTo>
                  <a:lnTo>
                    <a:pt x="206" y="3"/>
                  </a:lnTo>
                  <a:lnTo>
                    <a:pt x="212" y="2"/>
                  </a:lnTo>
                  <a:lnTo>
                    <a:pt x="219" y="1"/>
                  </a:lnTo>
                  <a:lnTo>
                    <a:pt x="231" y="1"/>
                  </a:lnTo>
                  <a:lnTo>
                    <a:pt x="245" y="0"/>
                  </a:lnTo>
                  <a:lnTo>
                    <a:pt x="257" y="1"/>
                  </a:lnTo>
                  <a:lnTo>
                    <a:pt x="269" y="1"/>
                  </a:lnTo>
                  <a:lnTo>
                    <a:pt x="282" y="3"/>
                  </a:lnTo>
                  <a:lnTo>
                    <a:pt x="294" y="5"/>
                  </a:lnTo>
                  <a:lnTo>
                    <a:pt x="306" y="8"/>
                  </a:lnTo>
                  <a:lnTo>
                    <a:pt x="317" y="11"/>
                  </a:lnTo>
                  <a:lnTo>
                    <a:pt x="328" y="15"/>
                  </a:lnTo>
                  <a:lnTo>
                    <a:pt x="340" y="19"/>
                  </a:lnTo>
                  <a:lnTo>
                    <a:pt x="350" y="24"/>
                  </a:lnTo>
                  <a:lnTo>
                    <a:pt x="361" y="30"/>
                  </a:lnTo>
                  <a:lnTo>
                    <a:pt x="371" y="36"/>
                  </a:lnTo>
                  <a:lnTo>
                    <a:pt x="381" y="42"/>
                  </a:lnTo>
                  <a:lnTo>
                    <a:pt x="391" y="49"/>
                  </a:lnTo>
                  <a:lnTo>
                    <a:pt x="400" y="56"/>
                  </a:lnTo>
                  <a:lnTo>
                    <a:pt x="409" y="64"/>
                  </a:lnTo>
                  <a:lnTo>
                    <a:pt x="417" y="72"/>
                  </a:lnTo>
                  <a:lnTo>
                    <a:pt x="425" y="80"/>
                  </a:lnTo>
                  <a:lnTo>
                    <a:pt x="433" y="89"/>
                  </a:lnTo>
                  <a:lnTo>
                    <a:pt x="440" y="98"/>
                  </a:lnTo>
                  <a:lnTo>
                    <a:pt x="447" y="108"/>
                  </a:lnTo>
                  <a:lnTo>
                    <a:pt x="453" y="118"/>
                  </a:lnTo>
                  <a:lnTo>
                    <a:pt x="459" y="128"/>
                  </a:lnTo>
                  <a:lnTo>
                    <a:pt x="464" y="138"/>
                  </a:lnTo>
                  <a:lnTo>
                    <a:pt x="469" y="149"/>
                  </a:lnTo>
                  <a:lnTo>
                    <a:pt x="474" y="160"/>
                  </a:lnTo>
                  <a:lnTo>
                    <a:pt x="478" y="172"/>
                  </a:lnTo>
                  <a:lnTo>
                    <a:pt x="481" y="183"/>
                  </a:lnTo>
                  <a:lnTo>
                    <a:pt x="484" y="195"/>
                  </a:lnTo>
                  <a:lnTo>
                    <a:pt x="486" y="207"/>
                  </a:lnTo>
                  <a:lnTo>
                    <a:pt x="487" y="213"/>
                  </a:lnTo>
                  <a:lnTo>
                    <a:pt x="487" y="219"/>
                  </a:lnTo>
                  <a:lnTo>
                    <a:pt x="488" y="232"/>
                  </a:lnTo>
                  <a:lnTo>
                    <a:pt x="489" y="244"/>
                  </a:lnTo>
                  <a:lnTo>
                    <a:pt x="488" y="258"/>
                  </a:lnTo>
                  <a:lnTo>
                    <a:pt x="487" y="270"/>
                  </a:lnTo>
                  <a:lnTo>
                    <a:pt x="486" y="282"/>
                  </a:lnTo>
                  <a:lnTo>
                    <a:pt x="484" y="294"/>
                  </a:lnTo>
                  <a:lnTo>
                    <a:pt x="481" y="306"/>
                  </a:lnTo>
                  <a:lnTo>
                    <a:pt x="478" y="318"/>
                  </a:lnTo>
                  <a:lnTo>
                    <a:pt x="474" y="329"/>
                  </a:lnTo>
                  <a:lnTo>
                    <a:pt x="469" y="340"/>
                  </a:lnTo>
                  <a:lnTo>
                    <a:pt x="464" y="351"/>
                  </a:lnTo>
                  <a:lnTo>
                    <a:pt x="459" y="362"/>
                  </a:lnTo>
                  <a:lnTo>
                    <a:pt x="453" y="372"/>
                  </a:lnTo>
                  <a:lnTo>
                    <a:pt x="447" y="382"/>
                  </a:lnTo>
                  <a:lnTo>
                    <a:pt x="440" y="391"/>
                  </a:lnTo>
                  <a:lnTo>
                    <a:pt x="433" y="400"/>
                  </a:lnTo>
                  <a:lnTo>
                    <a:pt x="425" y="409"/>
                  </a:lnTo>
                  <a:lnTo>
                    <a:pt x="417" y="418"/>
                  </a:lnTo>
                  <a:lnTo>
                    <a:pt x="409" y="426"/>
                  </a:lnTo>
                  <a:lnTo>
                    <a:pt x="400" y="434"/>
                  </a:lnTo>
                  <a:lnTo>
                    <a:pt x="391" y="441"/>
                  </a:lnTo>
                  <a:lnTo>
                    <a:pt x="381" y="448"/>
                  </a:lnTo>
                  <a:lnTo>
                    <a:pt x="371" y="454"/>
                  </a:lnTo>
                  <a:lnTo>
                    <a:pt x="361" y="460"/>
                  </a:lnTo>
                  <a:lnTo>
                    <a:pt x="350" y="465"/>
                  </a:lnTo>
                  <a:lnTo>
                    <a:pt x="340" y="470"/>
                  </a:lnTo>
                  <a:lnTo>
                    <a:pt x="328" y="474"/>
                  </a:lnTo>
                  <a:lnTo>
                    <a:pt x="317" y="478"/>
                  </a:lnTo>
                  <a:lnTo>
                    <a:pt x="306" y="482"/>
                  </a:lnTo>
                  <a:lnTo>
                    <a:pt x="294" y="484"/>
                  </a:lnTo>
                  <a:lnTo>
                    <a:pt x="282" y="486"/>
                  </a:lnTo>
                  <a:lnTo>
                    <a:pt x="276" y="487"/>
                  </a:lnTo>
                  <a:lnTo>
                    <a:pt x="269" y="488"/>
                  </a:lnTo>
                  <a:lnTo>
                    <a:pt x="257" y="489"/>
                  </a:lnTo>
                  <a:lnTo>
                    <a:pt x="245" y="489"/>
                  </a:lnTo>
                  <a:lnTo>
                    <a:pt x="231" y="489"/>
                  </a:lnTo>
                  <a:lnTo>
                    <a:pt x="219" y="488"/>
                  </a:lnTo>
                  <a:lnTo>
                    <a:pt x="206" y="486"/>
                  </a:lnTo>
                  <a:lnTo>
                    <a:pt x="194" y="484"/>
                  </a:lnTo>
                  <a:lnTo>
                    <a:pt x="183" y="482"/>
                  </a:lnTo>
                  <a:lnTo>
                    <a:pt x="171" y="478"/>
                  </a:lnTo>
                  <a:lnTo>
                    <a:pt x="160" y="474"/>
                  </a:lnTo>
                  <a:lnTo>
                    <a:pt x="149" y="470"/>
                  </a:lnTo>
                  <a:lnTo>
                    <a:pt x="138" y="465"/>
                  </a:lnTo>
                  <a:lnTo>
                    <a:pt x="127" y="460"/>
                  </a:lnTo>
                  <a:lnTo>
                    <a:pt x="117" y="454"/>
                  </a:lnTo>
                  <a:lnTo>
                    <a:pt x="107" y="448"/>
                  </a:lnTo>
                  <a:lnTo>
                    <a:pt x="98" y="441"/>
                  </a:lnTo>
                  <a:lnTo>
                    <a:pt x="88" y="434"/>
                  </a:lnTo>
                  <a:lnTo>
                    <a:pt x="79" y="426"/>
                  </a:lnTo>
                  <a:lnTo>
                    <a:pt x="71" y="418"/>
                  </a:lnTo>
                  <a:lnTo>
                    <a:pt x="63" y="409"/>
                  </a:lnTo>
                  <a:lnTo>
                    <a:pt x="55" y="400"/>
                  </a:lnTo>
                  <a:lnTo>
                    <a:pt x="48" y="391"/>
                  </a:lnTo>
                  <a:lnTo>
                    <a:pt x="41" y="382"/>
                  </a:lnTo>
                  <a:lnTo>
                    <a:pt x="35" y="372"/>
                  </a:lnTo>
                  <a:lnTo>
                    <a:pt x="29" y="362"/>
                  </a:lnTo>
                  <a:lnTo>
                    <a:pt x="24" y="351"/>
                  </a:lnTo>
                  <a:lnTo>
                    <a:pt x="19" y="340"/>
                  </a:lnTo>
                  <a:lnTo>
                    <a:pt x="14" y="329"/>
                  </a:lnTo>
                  <a:lnTo>
                    <a:pt x="10" y="318"/>
                  </a:lnTo>
                  <a:lnTo>
                    <a:pt x="7" y="306"/>
                  </a:lnTo>
                  <a:lnTo>
                    <a:pt x="4" y="294"/>
                  </a:lnTo>
                  <a:lnTo>
                    <a:pt x="2" y="282"/>
                  </a:lnTo>
                  <a:lnTo>
                    <a:pt x="1" y="276"/>
                  </a:lnTo>
                  <a:lnTo>
                    <a:pt x="1" y="270"/>
                  </a:lnTo>
                  <a:lnTo>
                    <a:pt x="0" y="258"/>
                  </a:lnTo>
                  <a:lnTo>
                    <a:pt x="0" y="244"/>
                  </a:lnTo>
                  <a:close/>
                  <a:moveTo>
                    <a:pt x="1" y="244"/>
                  </a:moveTo>
                  <a:lnTo>
                    <a:pt x="1" y="232"/>
                  </a:lnTo>
                  <a:lnTo>
                    <a:pt x="2" y="219"/>
                  </a:lnTo>
                  <a:lnTo>
                    <a:pt x="4" y="207"/>
                  </a:lnTo>
                  <a:lnTo>
                    <a:pt x="6" y="195"/>
                  </a:lnTo>
                  <a:lnTo>
                    <a:pt x="9" y="184"/>
                  </a:lnTo>
                  <a:lnTo>
                    <a:pt x="12" y="172"/>
                  </a:lnTo>
                  <a:lnTo>
                    <a:pt x="16" y="161"/>
                  </a:lnTo>
                  <a:lnTo>
                    <a:pt x="20" y="150"/>
                  </a:lnTo>
                  <a:lnTo>
                    <a:pt x="25" y="139"/>
                  </a:lnTo>
                  <a:lnTo>
                    <a:pt x="30" y="129"/>
                  </a:lnTo>
                  <a:lnTo>
                    <a:pt x="36" y="118"/>
                  </a:lnTo>
                  <a:lnTo>
                    <a:pt x="42" y="109"/>
                  </a:lnTo>
                  <a:lnTo>
                    <a:pt x="49" y="99"/>
                  </a:lnTo>
                  <a:lnTo>
                    <a:pt x="56" y="90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0" y="65"/>
                  </a:lnTo>
                  <a:lnTo>
                    <a:pt x="89" y="57"/>
                  </a:lnTo>
                  <a:lnTo>
                    <a:pt x="98" y="50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8" y="31"/>
                  </a:lnTo>
                  <a:lnTo>
                    <a:pt x="138" y="26"/>
                  </a:lnTo>
                  <a:lnTo>
                    <a:pt x="149" y="21"/>
                  </a:lnTo>
                  <a:lnTo>
                    <a:pt x="160" y="16"/>
                  </a:lnTo>
                  <a:lnTo>
                    <a:pt x="171" y="13"/>
                  </a:lnTo>
                  <a:lnTo>
                    <a:pt x="183" y="9"/>
                  </a:lnTo>
                  <a:lnTo>
                    <a:pt x="195" y="7"/>
                  </a:lnTo>
                  <a:lnTo>
                    <a:pt x="219" y="3"/>
                  </a:lnTo>
                  <a:lnTo>
                    <a:pt x="231" y="2"/>
                  </a:lnTo>
                  <a:lnTo>
                    <a:pt x="245" y="2"/>
                  </a:lnTo>
                  <a:lnTo>
                    <a:pt x="257" y="2"/>
                  </a:lnTo>
                  <a:lnTo>
                    <a:pt x="269" y="3"/>
                  </a:lnTo>
                  <a:lnTo>
                    <a:pt x="281" y="4"/>
                  </a:lnTo>
                  <a:lnTo>
                    <a:pt x="293" y="7"/>
                  </a:lnTo>
                  <a:lnTo>
                    <a:pt x="305" y="9"/>
                  </a:lnTo>
                  <a:lnTo>
                    <a:pt x="317" y="13"/>
                  </a:lnTo>
                  <a:lnTo>
                    <a:pt x="328" y="16"/>
                  </a:lnTo>
                  <a:lnTo>
                    <a:pt x="339" y="21"/>
                  </a:lnTo>
                  <a:lnTo>
                    <a:pt x="350" y="26"/>
                  </a:lnTo>
                  <a:lnTo>
                    <a:pt x="360" y="31"/>
                  </a:lnTo>
                  <a:lnTo>
                    <a:pt x="370" y="37"/>
                  </a:lnTo>
                  <a:lnTo>
                    <a:pt x="380" y="43"/>
                  </a:lnTo>
                  <a:lnTo>
                    <a:pt x="390" y="50"/>
                  </a:lnTo>
                  <a:lnTo>
                    <a:pt x="399" y="57"/>
                  </a:lnTo>
                  <a:lnTo>
                    <a:pt x="408" y="65"/>
                  </a:lnTo>
                  <a:lnTo>
                    <a:pt x="416" y="73"/>
                  </a:lnTo>
                  <a:lnTo>
                    <a:pt x="424" y="81"/>
                  </a:lnTo>
                  <a:lnTo>
                    <a:pt x="432" y="90"/>
                  </a:lnTo>
                  <a:lnTo>
                    <a:pt x="439" y="99"/>
                  </a:lnTo>
                  <a:lnTo>
                    <a:pt x="446" y="109"/>
                  </a:lnTo>
                  <a:lnTo>
                    <a:pt x="452" y="118"/>
                  </a:lnTo>
                  <a:lnTo>
                    <a:pt x="458" y="129"/>
                  </a:lnTo>
                  <a:lnTo>
                    <a:pt x="463" y="139"/>
                  </a:lnTo>
                  <a:lnTo>
                    <a:pt x="468" y="150"/>
                  </a:lnTo>
                  <a:lnTo>
                    <a:pt x="472" y="161"/>
                  </a:lnTo>
                  <a:lnTo>
                    <a:pt x="476" y="172"/>
                  </a:lnTo>
                  <a:lnTo>
                    <a:pt x="480" y="184"/>
                  </a:lnTo>
                  <a:lnTo>
                    <a:pt x="482" y="195"/>
                  </a:lnTo>
                  <a:lnTo>
                    <a:pt x="486" y="219"/>
                  </a:lnTo>
                  <a:lnTo>
                    <a:pt x="487" y="232"/>
                  </a:lnTo>
                  <a:lnTo>
                    <a:pt x="487" y="244"/>
                  </a:lnTo>
                  <a:lnTo>
                    <a:pt x="487" y="258"/>
                  </a:lnTo>
                  <a:lnTo>
                    <a:pt x="486" y="270"/>
                  </a:lnTo>
                  <a:lnTo>
                    <a:pt x="484" y="282"/>
                  </a:lnTo>
                  <a:lnTo>
                    <a:pt x="482" y="294"/>
                  </a:lnTo>
                  <a:lnTo>
                    <a:pt x="480" y="306"/>
                  </a:lnTo>
                  <a:lnTo>
                    <a:pt x="476" y="317"/>
                  </a:lnTo>
                  <a:lnTo>
                    <a:pt x="472" y="329"/>
                  </a:lnTo>
                  <a:lnTo>
                    <a:pt x="468" y="340"/>
                  </a:lnTo>
                  <a:lnTo>
                    <a:pt x="463" y="350"/>
                  </a:lnTo>
                  <a:lnTo>
                    <a:pt x="458" y="361"/>
                  </a:lnTo>
                  <a:lnTo>
                    <a:pt x="452" y="371"/>
                  </a:lnTo>
                  <a:lnTo>
                    <a:pt x="446" y="381"/>
                  </a:lnTo>
                  <a:lnTo>
                    <a:pt x="439" y="390"/>
                  </a:lnTo>
                  <a:lnTo>
                    <a:pt x="432" y="400"/>
                  </a:lnTo>
                  <a:lnTo>
                    <a:pt x="424" y="408"/>
                  </a:lnTo>
                  <a:lnTo>
                    <a:pt x="416" y="417"/>
                  </a:lnTo>
                  <a:lnTo>
                    <a:pt x="408" y="425"/>
                  </a:lnTo>
                  <a:lnTo>
                    <a:pt x="399" y="432"/>
                  </a:lnTo>
                  <a:lnTo>
                    <a:pt x="390" y="440"/>
                  </a:lnTo>
                  <a:lnTo>
                    <a:pt x="380" y="446"/>
                  </a:lnTo>
                  <a:lnTo>
                    <a:pt x="370" y="453"/>
                  </a:lnTo>
                  <a:lnTo>
                    <a:pt x="360" y="459"/>
                  </a:lnTo>
                  <a:lnTo>
                    <a:pt x="350" y="464"/>
                  </a:lnTo>
                  <a:lnTo>
                    <a:pt x="339" y="469"/>
                  </a:lnTo>
                  <a:lnTo>
                    <a:pt x="328" y="473"/>
                  </a:lnTo>
                  <a:lnTo>
                    <a:pt x="317" y="477"/>
                  </a:lnTo>
                  <a:lnTo>
                    <a:pt x="305" y="480"/>
                  </a:lnTo>
                  <a:lnTo>
                    <a:pt x="293" y="483"/>
                  </a:lnTo>
                  <a:lnTo>
                    <a:pt x="269" y="487"/>
                  </a:lnTo>
                  <a:lnTo>
                    <a:pt x="257" y="488"/>
                  </a:lnTo>
                  <a:lnTo>
                    <a:pt x="245" y="488"/>
                  </a:lnTo>
                  <a:lnTo>
                    <a:pt x="231" y="488"/>
                  </a:lnTo>
                  <a:lnTo>
                    <a:pt x="219" y="487"/>
                  </a:lnTo>
                  <a:lnTo>
                    <a:pt x="207" y="485"/>
                  </a:lnTo>
                  <a:lnTo>
                    <a:pt x="195" y="483"/>
                  </a:lnTo>
                  <a:lnTo>
                    <a:pt x="183" y="480"/>
                  </a:lnTo>
                  <a:lnTo>
                    <a:pt x="171" y="477"/>
                  </a:lnTo>
                  <a:lnTo>
                    <a:pt x="160" y="473"/>
                  </a:lnTo>
                  <a:lnTo>
                    <a:pt x="149" y="469"/>
                  </a:lnTo>
                  <a:lnTo>
                    <a:pt x="138" y="464"/>
                  </a:lnTo>
                  <a:lnTo>
                    <a:pt x="128" y="459"/>
                  </a:lnTo>
                  <a:lnTo>
                    <a:pt x="118" y="453"/>
                  </a:lnTo>
                  <a:lnTo>
                    <a:pt x="108" y="446"/>
                  </a:lnTo>
                  <a:lnTo>
                    <a:pt x="98" y="440"/>
                  </a:lnTo>
                  <a:lnTo>
                    <a:pt x="89" y="432"/>
                  </a:lnTo>
                  <a:lnTo>
                    <a:pt x="80" y="425"/>
                  </a:lnTo>
                  <a:lnTo>
                    <a:pt x="72" y="417"/>
                  </a:lnTo>
                  <a:lnTo>
                    <a:pt x="64" y="408"/>
                  </a:lnTo>
                  <a:lnTo>
                    <a:pt x="56" y="400"/>
                  </a:lnTo>
                  <a:lnTo>
                    <a:pt x="49" y="390"/>
                  </a:lnTo>
                  <a:lnTo>
                    <a:pt x="42" y="381"/>
                  </a:lnTo>
                  <a:lnTo>
                    <a:pt x="36" y="371"/>
                  </a:lnTo>
                  <a:lnTo>
                    <a:pt x="30" y="361"/>
                  </a:lnTo>
                  <a:lnTo>
                    <a:pt x="25" y="350"/>
                  </a:lnTo>
                  <a:lnTo>
                    <a:pt x="20" y="340"/>
                  </a:lnTo>
                  <a:lnTo>
                    <a:pt x="16" y="329"/>
                  </a:lnTo>
                  <a:lnTo>
                    <a:pt x="12" y="317"/>
                  </a:lnTo>
                  <a:lnTo>
                    <a:pt x="9" y="306"/>
                  </a:lnTo>
                  <a:lnTo>
                    <a:pt x="6" y="294"/>
                  </a:lnTo>
                  <a:lnTo>
                    <a:pt x="2" y="270"/>
                  </a:lnTo>
                  <a:lnTo>
                    <a:pt x="1" y="258"/>
                  </a:lnTo>
                  <a:lnTo>
                    <a:pt x="1" y="2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9" name="Freeform 344"/>
            <p:cNvSpPr>
              <a:spLocks noEditPoints="1"/>
            </p:cNvSpPr>
            <p:nvPr/>
          </p:nvSpPr>
          <p:spPr bwMode="auto">
            <a:xfrm>
              <a:off x="2649" y="2137"/>
              <a:ext cx="430" cy="430"/>
            </a:xfrm>
            <a:custGeom>
              <a:avLst/>
              <a:gdLst>
                <a:gd name="T0" fmla="*/ 3 w 486"/>
                <a:gd name="T1" fmla="*/ 142 h 486"/>
                <a:gd name="T2" fmla="*/ 11 w 486"/>
                <a:gd name="T3" fmla="*/ 111 h 486"/>
                <a:gd name="T4" fmla="*/ 24 w 486"/>
                <a:gd name="T5" fmla="*/ 81 h 486"/>
                <a:gd name="T6" fmla="*/ 44 w 486"/>
                <a:gd name="T7" fmla="*/ 55 h 486"/>
                <a:gd name="T8" fmla="*/ 67 w 486"/>
                <a:gd name="T9" fmla="*/ 33 h 486"/>
                <a:gd name="T10" fmla="*/ 95 w 486"/>
                <a:gd name="T11" fmla="*/ 17 h 486"/>
                <a:gd name="T12" fmla="*/ 126 w 486"/>
                <a:gd name="T13" fmla="*/ 4 h 486"/>
                <a:gd name="T14" fmla="*/ 169 w 486"/>
                <a:gd name="T15" fmla="*/ 0 h 486"/>
                <a:gd name="T16" fmla="*/ 202 w 486"/>
                <a:gd name="T17" fmla="*/ 4 h 486"/>
                <a:gd name="T18" fmla="*/ 234 w 486"/>
                <a:gd name="T19" fmla="*/ 13 h 486"/>
                <a:gd name="T20" fmla="*/ 262 w 486"/>
                <a:gd name="T21" fmla="*/ 28 h 486"/>
                <a:gd name="T22" fmla="*/ 288 w 486"/>
                <a:gd name="T23" fmla="*/ 50 h 486"/>
                <a:gd name="T24" fmla="*/ 309 w 486"/>
                <a:gd name="T25" fmla="*/ 74 h 486"/>
                <a:gd name="T26" fmla="*/ 323 w 486"/>
                <a:gd name="T27" fmla="*/ 103 h 486"/>
                <a:gd name="T28" fmla="*/ 334 w 486"/>
                <a:gd name="T29" fmla="*/ 134 h 486"/>
                <a:gd name="T30" fmla="*/ 336 w 486"/>
                <a:gd name="T31" fmla="*/ 178 h 486"/>
                <a:gd name="T32" fmla="*/ 332 w 486"/>
                <a:gd name="T33" fmla="*/ 211 h 486"/>
                <a:gd name="T34" fmla="*/ 320 w 486"/>
                <a:gd name="T35" fmla="*/ 242 h 486"/>
                <a:gd name="T36" fmla="*/ 303 w 486"/>
                <a:gd name="T37" fmla="*/ 268 h 486"/>
                <a:gd name="T38" fmla="*/ 282 w 486"/>
                <a:gd name="T39" fmla="*/ 293 h 486"/>
                <a:gd name="T40" fmla="*/ 255 w 486"/>
                <a:gd name="T41" fmla="*/ 312 h 486"/>
                <a:gd name="T42" fmla="*/ 227 w 486"/>
                <a:gd name="T43" fmla="*/ 326 h 486"/>
                <a:gd name="T44" fmla="*/ 186 w 486"/>
                <a:gd name="T45" fmla="*/ 336 h 486"/>
                <a:gd name="T46" fmla="*/ 151 w 486"/>
                <a:gd name="T47" fmla="*/ 336 h 486"/>
                <a:gd name="T48" fmla="*/ 118 w 486"/>
                <a:gd name="T49" fmla="*/ 329 h 486"/>
                <a:gd name="T50" fmla="*/ 88 w 486"/>
                <a:gd name="T51" fmla="*/ 316 h 486"/>
                <a:gd name="T52" fmla="*/ 61 w 486"/>
                <a:gd name="T53" fmla="*/ 297 h 486"/>
                <a:gd name="T54" fmla="*/ 38 w 486"/>
                <a:gd name="T55" fmla="*/ 275 h 486"/>
                <a:gd name="T56" fmla="*/ 20 w 486"/>
                <a:gd name="T57" fmla="*/ 249 h 486"/>
                <a:gd name="T58" fmla="*/ 8 w 486"/>
                <a:gd name="T59" fmla="*/ 219 h 486"/>
                <a:gd name="T60" fmla="*/ 0 w 486"/>
                <a:gd name="T61" fmla="*/ 178 h 486"/>
                <a:gd name="T62" fmla="*/ 3 w 486"/>
                <a:gd name="T63" fmla="*/ 151 h 486"/>
                <a:gd name="T64" fmla="*/ 9 w 486"/>
                <a:gd name="T65" fmla="*/ 119 h 486"/>
                <a:gd name="T66" fmla="*/ 21 w 486"/>
                <a:gd name="T67" fmla="*/ 88 h 486"/>
                <a:gd name="T68" fmla="*/ 39 w 486"/>
                <a:gd name="T69" fmla="*/ 62 h 486"/>
                <a:gd name="T70" fmla="*/ 62 w 486"/>
                <a:gd name="T71" fmla="*/ 39 h 486"/>
                <a:gd name="T72" fmla="*/ 88 w 486"/>
                <a:gd name="T73" fmla="*/ 21 h 486"/>
                <a:gd name="T74" fmla="*/ 119 w 486"/>
                <a:gd name="T75" fmla="*/ 9 h 486"/>
                <a:gd name="T76" fmla="*/ 151 w 486"/>
                <a:gd name="T77" fmla="*/ 2 h 486"/>
                <a:gd name="T78" fmla="*/ 186 w 486"/>
                <a:gd name="T79" fmla="*/ 2 h 486"/>
                <a:gd name="T80" fmla="*/ 219 w 486"/>
                <a:gd name="T81" fmla="*/ 9 h 486"/>
                <a:gd name="T82" fmla="*/ 249 w 486"/>
                <a:gd name="T83" fmla="*/ 21 h 486"/>
                <a:gd name="T84" fmla="*/ 275 w 486"/>
                <a:gd name="T85" fmla="*/ 39 h 486"/>
                <a:gd name="T86" fmla="*/ 297 w 486"/>
                <a:gd name="T87" fmla="*/ 62 h 486"/>
                <a:gd name="T88" fmla="*/ 316 w 486"/>
                <a:gd name="T89" fmla="*/ 88 h 486"/>
                <a:gd name="T90" fmla="*/ 328 w 486"/>
                <a:gd name="T91" fmla="*/ 119 h 486"/>
                <a:gd name="T92" fmla="*/ 334 w 486"/>
                <a:gd name="T93" fmla="*/ 151 h 486"/>
                <a:gd name="T94" fmla="*/ 334 w 486"/>
                <a:gd name="T95" fmla="*/ 186 h 486"/>
                <a:gd name="T96" fmla="*/ 328 w 486"/>
                <a:gd name="T97" fmla="*/ 219 h 486"/>
                <a:gd name="T98" fmla="*/ 316 w 486"/>
                <a:gd name="T99" fmla="*/ 248 h 486"/>
                <a:gd name="T100" fmla="*/ 297 w 486"/>
                <a:gd name="T101" fmla="*/ 275 h 486"/>
                <a:gd name="T102" fmla="*/ 275 w 486"/>
                <a:gd name="T103" fmla="*/ 297 h 486"/>
                <a:gd name="T104" fmla="*/ 249 w 486"/>
                <a:gd name="T105" fmla="*/ 316 h 486"/>
                <a:gd name="T106" fmla="*/ 219 w 486"/>
                <a:gd name="T107" fmla="*/ 328 h 486"/>
                <a:gd name="T108" fmla="*/ 186 w 486"/>
                <a:gd name="T109" fmla="*/ 334 h 486"/>
                <a:gd name="T110" fmla="*/ 151 w 486"/>
                <a:gd name="T111" fmla="*/ 334 h 486"/>
                <a:gd name="T112" fmla="*/ 119 w 486"/>
                <a:gd name="T113" fmla="*/ 328 h 486"/>
                <a:gd name="T114" fmla="*/ 88 w 486"/>
                <a:gd name="T115" fmla="*/ 316 h 486"/>
                <a:gd name="T116" fmla="*/ 62 w 486"/>
                <a:gd name="T117" fmla="*/ 297 h 486"/>
                <a:gd name="T118" fmla="*/ 39 w 486"/>
                <a:gd name="T119" fmla="*/ 275 h 486"/>
                <a:gd name="T120" fmla="*/ 21 w 486"/>
                <a:gd name="T121" fmla="*/ 248 h 486"/>
                <a:gd name="T122" fmla="*/ 9 w 486"/>
                <a:gd name="T123" fmla="*/ 219 h 486"/>
                <a:gd name="T124" fmla="*/ 3 w 486"/>
                <a:gd name="T125" fmla="*/ 186 h 4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6"/>
                <a:gd name="T190" fmla="*/ 0 h 486"/>
                <a:gd name="T191" fmla="*/ 486 w 486"/>
                <a:gd name="T192" fmla="*/ 486 h 4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6" h="486">
                  <a:moveTo>
                    <a:pt x="0" y="242"/>
                  </a:moveTo>
                  <a:lnTo>
                    <a:pt x="0" y="230"/>
                  </a:lnTo>
                  <a:lnTo>
                    <a:pt x="1" y="217"/>
                  </a:lnTo>
                  <a:lnTo>
                    <a:pt x="3" y="205"/>
                  </a:lnTo>
                  <a:lnTo>
                    <a:pt x="5" y="193"/>
                  </a:lnTo>
                  <a:lnTo>
                    <a:pt x="8" y="182"/>
                  </a:lnTo>
                  <a:lnTo>
                    <a:pt x="11" y="170"/>
                  </a:lnTo>
                  <a:lnTo>
                    <a:pt x="15" y="159"/>
                  </a:lnTo>
                  <a:lnTo>
                    <a:pt x="19" y="148"/>
                  </a:lnTo>
                  <a:lnTo>
                    <a:pt x="24" y="137"/>
                  </a:lnTo>
                  <a:lnTo>
                    <a:pt x="29" y="127"/>
                  </a:lnTo>
                  <a:lnTo>
                    <a:pt x="35" y="116"/>
                  </a:lnTo>
                  <a:lnTo>
                    <a:pt x="41" y="107"/>
                  </a:lnTo>
                  <a:lnTo>
                    <a:pt x="48" y="97"/>
                  </a:lnTo>
                  <a:lnTo>
                    <a:pt x="55" y="88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7" y="41"/>
                  </a:lnTo>
                  <a:lnTo>
                    <a:pt x="117" y="35"/>
                  </a:lnTo>
                  <a:lnTo>
                    <a:pt x="127" y="29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9" y="14"/>
                  </a:lnTo>
                  <a:lnTo>
                    <a:pt x="170" y="11"/>
                  </a:lnTo>
                  <a:lnTo>
                    <a:pt x="182" y="7"/>
                  </a:lnTo>
                  <a:lnTo>
                    <a:pt x="194" y="5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8" y="1"/>
                  </a:lnTo>
                  <a:lnTo>
                    <a:pt x="280" y="2"/>
                  </a:lnTo>
                  <a:lnTo>
                    <a:pt x="292" y="5"/>
                  </a:lnTo>
                  <a:lnTo>
                    <a:pt x="304" y="7"/>
                  </a:lnTo>
                  <a:lnTo>
                    <a:pt x="316" y="11"/>
                  </a:lnTo>
                  <a:lnTo>
                    <a:pt x="327" y="14"/>
                  </a:lnTo>
                  <a:lnTo>
                    <a:pt x="338" y="19"/>
                  </a:lnTo>
                  <a:lnTo>
                    <a:pt x="349" y="24"/>
                  </a:lnTo>
                  <a:lnTo>
                    <a:pt x="359" y="29"/>
                  </a:lnTo>
                  <a:lnTo>
                    <a:pt x="369" y="35"/>
                  </a:lnTo>
                  <a:lnTo>
                    <a:pt x="379" y="41"/>
                  </a:lnTo>
                  <a:lnTo>
                    <a:pt x="389" y="48"/>
                  </a:lnTo>
                  <a:lnTo>
                    <a:pt x="398" y="55"/>
                  </a:lnTo>
                  <a:lnTo>
                    <a:pt x="407" y="63"/>
                  </a:lnTo>
                  <a:lnTo>
                    <a:pt x="415" y="71"/>
                  </a:lnTo>
                  <a:lnTo>
                    <a:pt x="423" y="79"/>
                  </a:lnTo>
                  <a:lnTo>
                    <a:pt x="431" y="88"/>
                  </a:lnTo>
                  <a:lnTo>
                    <a:pt x="438" y="97"/>
                  </a:lnTo>
                  <a:lnTo>
                    <a:pt x="445" y="107"/>
                  </a:lnTo>
                  <a:lnTo>
                    <a:pt x="451" y="116"/>
                  </a:lnTo>
                  <a:lnTo>
                    <a:pt x="457" y="127"/>
                  </a:lnTo>
                  <a:lnTo>
                    <a:pt x="462" y="137"/>
                  </a:lnTo>
                  <a:lnTo>
                    <a:pt x="467" y="148"/>
                  </a:lnTo>
                  <a:lnTo>
                    <a:pt x="471" y="159"/>
                  </a:lnTo>
                  <a:lnTo>
                    <a:pt x="475" y="170"/>
                  </a:lnTo>
                  <a:lnTo>
                    <a:pt x="479" y="182"/>
                  </a:lnTo>
                  <a:lnTo>
                    <a:pt x="481" y="193"/>
                  </a:lnTo>
                  <a:lnTo>
                    <a:pt x="485" y="217"/>
                  </a:lnTo>
                  <a:lnTo>
                    <a:pt x="486" y="230"/>
                  </a:lnTo>
                  <a:lnTo>
                    <a:pt x="486" y="242"/>
                  </a:lnTo>
                  <a:lnTo>
                    <a:pt x="486" y="256"/>
                  </a:lnTo>
                  <a:lnTo>
                    <a:pt x="485" y="268"/>
                  </a:lnTo>
                  <a:lnTo>
                    <a:pt x="483" y="280"/>
                  </a:lnTo>
                  <a:lnTo>
                    <a:pt x="481" y="292"/>
                  </a:lnTo>
                  <a:lnTo>
                    <a:pt x="479" y="304"/>
                  </a:lnTo>
                  <a:lnTo>
                    <a:pt x="475" y="315"/>
                  </a:lnTo>
                  <a:lnTo>
                    <a:pt x="471" y="327"/>
                  </a:lnTo>
                  <a:lnTo>
                    <a:pt x="467" y="338"/>
                  </a:lnTo>
                  <a:lnTo>
                    <a:pt x="462" y="348"/>
                  </a:lnTo>
                  <a:lnTo>
                    <a:pt x="457" y="359"/>
                  </a:lnTo>
                  <a:lnTo>
                    <a:pt x="451" y="369"/>
                  </a:lnTo>
                  <a:lnTo>
                    <a:pt x="445" y="379"/>
                  </a:lnTo>
                  <a:lnTo>
                    <a:pt x="438" y="388"/>
                  </a:lnTo>
                  <a:lnTo>
                    <a:pt x="431" y="398"/>
                  </a:lnTo>
                  <a:lnTo>
                    <a:pt x="423" y="406"/>
                  </a:lnTo>
                  <a:lnTo>
                    <a:pt x="415" y="415"/>
                  </a:lnTo>
                  <a:lnTo>
                    <a:pt x="407" y="423"/>
                  </a:lnTo>
                  <a:lnTo>
                    <a:pt x="398" y="430"/>
                  </a:lnTo>
                  <a:lnTo>
                    <a:pt x="389" y="438"/>
                  </a:lnTo>
                  <a:lnTo>
                    <a:pt x="379" y="444"/>
                  </a:lnTo>
                  <a:lnTo>
                    <a:pt x="369" y="451"/>
                  </a:lnTo>
                  <a:lnTo>
                    <a:pt x="359" y="457"/>
                  </a:lnTo>
                  <a:lnTo>
                    <a:pt x="349" y="462"/>
                  </a:lnTo>
                  <a:lnTo>
                    <a:pt x="338" y="467"/>
                  </a:lnTo>
                  <a:lnTo>
                    <a:pt x="327" y="471"/>
                  </a:lnTo>
                  <a:lnTo>
                    <a:pt x="316" y="475"/>
                  </a:lnTo>
                  <a:lnTo>
                    <a:pt x="304" y="478"/>
                  </a:lnTo>
                  <a:lnTo>
                    <a:pt x="292" y="481"/>
                  </a:lnTo>
                  <a:lnTo>
                    <a:pt x="268" y="485"/>
                  </a:lnTo>
                  <a:lnTo>
                    <a:pt x="256" y="486"/>
                  </a:lnTo>
                  <a:lnTo>
                    <a:pt x="244" y="486"/>
                  </a:lnTo>
                  <a:lnTo>
                    <a:pt x="230" y="486"/>
                  </a:lnTo>
                  <a:lnTo>
                    <a:pt x="218" y="485"/>
                  </a:lnTo>
                  <a:lnTo>
                    <a:pt x="206" y="483"/>
                  </a:lnTo>
                  <a:lnTo>
                    <a:pt x="194" y="481"/>
                  </a:lnTo>
                  <a:lnTo>
                    <a:pt x="182" y="478"/>
                  </a:lnTo>
                  <a:lnTo>
                    <a:pt x="170" y="475"/>
                  </a:lnTo>
                  <a:lnTo>
                    <a:pt x="159" y="471"/>
                  </a:lnTo>
                  <a:lnTo>
                    <a:pt x="148" y="467"/>
                  </a:lnTo>
                  <a:lnTo>
                    <a:pt x="137" y="462"/>
                  </a:lnTo>
                  <a:lnTo>
                    <a:pt x="127" y="457"/>
                  </a:lnTo>
                  <a:lnTo>
                    <a:pt x="117" y="451"/>
                  </a:lnTo>
                  <a:lnTo>
                    <a:pt x="107" y="444"/>
                  </a:lnTo>
                  <a:lnTo>
                    <a:pt x="97" y="438"/>
                  </a:lnTo>
                  <a:lnTo>
                    <a:pt x="88" y="430"/>
                  </a:lnTo>
                  <a:lnTo>
                    <a:pt x="79" y="423"/>
                  </a:lnTo>
                  <a:lnTo>
                    <a:pt x="71" y="415"/>
                  </a:lnTo>
                  <a:lnTo>
                    <a:pt x="63" y="406"/>
                  </a:lnTo>
                  <a:lnTo>
                    <a:pt x="55" y="398"/>
                  </a:lnTo>
                  <a:lnTo>
                    <a:pt x="48" y="388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9" y="359"/>
                  </a:lnTo>
                  <a:lnTo>
                    <a:pt x="24" y="348"/>
                  </a:lnTo>
                  <a:lnTo>
                    <a:pt x="19" y="338"/>
                  </a:lnTo>
                  <a:lnTo>
                    <a:pt x="15" y="327"/>
                  </a:lnTo>
                  <a:lnTo>
                    <a:pt x="11" y="315"/>
                  </a:lnTo>
                  <a:lnTo>
                    <a:pt x="8" y="304"/>
                  </a:lnTo>
                  <a:lnTo>
                    <a:pt x="5" y="292"/>
                  </a:lnTo>
                  <a:lnTo>
                    <a:pt x="1" y="268"/>
                  </a:lnTo>
                  <a:lnTo>
                    <a:pt x="0" y="256"/>
                  </a:lnTo>
                  <a:lnTo>
                    <a:pt x="0" y="242"/>
                  </a:lnTo>
                  <a:close/>
                  <a:moveTo>
                    <a:pt x="1" y="242"/>
                  </a:moveTo>
                  <a:lnTo>
                    <a:pt x="2" y="230"/>
                  </a:lnTo>
                  <a:lnTo>
                    <a:pt x="3" y="218"/>
                  </a:lnTo>
                  <a:lnTo>
                    <a:pt x="4" y="205"/>
                  </a:lnTo>
                  <a:lnTo>
                    <a:pt x="6" y="194"/>
                  </a:lnTo>
                  <a:lnTo>
                    <a:pt x="9" y="182"/>
                  </a:lnTo>
                  <a:lnTo>
                    <a:pt x="12" y="171"/>
                  </a:lnTo>
                  <a:lnTo>
                    <a:pt x="16" y="159"/>
                  </a:lnTo>
                  <a:lnTo>
                    <a:pt x="20" y="148"/>
                  </a:lnTo>
                  <a:lnTo>
                    <a:pt x="25" y="138"/>
                  </a:lnTo>
                  <a:lnTo>
                    <a:pt x="30" y="127"/>
                  </a:lnTo>
                  <a:lnTo>
                    <a:pt x="36" y="117"/>
                  </a:lnTo>
                  <a:lnTo>
                    <a:pt x="43" y="107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89" y="56"/>
                  </a:lnTo>
                  <a:lnTo>
                    <a:pt x="98" y="49"/>
                  </a:lnTo>
                  <a:lnTo>
                    <a:pt x="108" y="42"/>
                  </a:lnTo>
                  <a:lnTo>
                    <a:pt x="117" y="36"/>
                  </a:lnTo>
                  <a:lnTo>
                    <a:pt x="128" y="30"/>
                  </a:lnTo>
                  <a:lnTo>
                    <a:pt x="138" y="25"/>
                  </a:lnTo>
                  <a:lnTo>
                    <a:pt x="149" y="20"/>
                  </a:lnTo>
                  <a:lnTo>
                    <a:pt x="160" y="16"/>
                  </a:lnTo>
                  <a:lnTo>
                    <a:pt x="171" y="12"/>
                  </a:lnTo>
                  <a:lnTo>
                    <a:pt x="182" y="9"/>
                  </a:lnTo>
                  <a:lnTo>
                    <a:pt x="194" y="6"/>
                  </a:lnTo>
                  <a:lnTo>
                    <a:pt x="206" y="4"/>
                  </a:lnTo>
                  <a:lnTo>
                    <a:pt x="218" y="2"/>
                  </a:lnTo>
                  <a:lnTo>
                    <a:pt x="230" y="1"/>
                  </a:lnTo>
                  <a:lnTo>
                    <a:pt x="244" y="1"/>
                  </a:lnTo>
                  <a:lnTo>
                    <a:pt x="256" y="1"/>
                  </a:lnTo>
                  <a:lnTo>
                    <a:pt x="268" y="2"/>
                  </a:lnTo>
                  <a:lnTo>
                    <a:pt x="280" y="4"/>
                  </a:lnTo>
                  <a:lnTo>
                    <a:pt x="292" y="6"/>
                  </a:lnTo>
                  <a:lnTo>
                    <a:pt x="304" y="9"/>
                  </a:lnTo>
                  <a:lnTo>
                    <a:pt x="315" y="12"/>
                  </a:lnTo>
                  <a:lnTo>
                    <a:pt x="326" y="16"/>
                  </a:lnTo>
                  <a:lnTo>
                    <a:pt x="337" y="20"/>
                  </a:lnTo>
                  <a:lnTo>
                    <a:pt x="348" y="25"/>
                  </a:lnTo>
                  <a:lnTo>
                    <a:pt x="359" y="30"/>
                  </a:lnTo>
                  <a:lnTo>
                    <a:pt x="369" y="36"/>
                  </a:lnTo>
                  <a:lnTo>
                    <a:pt x="378" y="42"/>
                  </a:lnTo>
                  <a:lnTo>
                    <a:pt x="388" y="49"/>
                  </a:lnTo>
                  <a:lnTo>
                    <a:pt x="397" y="56"/>
                  </a:lnTo>
                  <a:lnTo>
                    <a:pt x="406" y="64"/>
                  </a:lnTo>
                  <a:lnTo>
                    <a:pt x="414" y="72"/>
                  </a:lnTo>
                  <a:lnTo>
                    <a:pt x="422" y="80"/>
                  </a:lnTo>
                  <a:lnTo>
                    <a:pt x="430" y="89"/>
                  </a:lnTo>
                  <a:lnTo>
                    <a:pt x="437" y="98"/>
                  </a:lnTo>
                  <a:lnTo>
                    <a:pt x="444" y="107"/>
                  </a:lnTo>
                  <a:lnTo>
                    <a:pt x="450" y="117"/>
                  </a:lnTo>
                  <a:lnTo>
                    <a:pt x="456" y="127"/>
                  </a:lnTo>
                  <a:lnTo>
                    <a:pt x="461" y="138"/>
                  </a:lnTo>
                  <a:lnTo>
                    <a:pt x="466" y="148"/>
                  </a:lnTo>
                  <a:lnTo>
                    <a:pt x="470" y="159"/>
                  </a:lnTo>
                  <a:lnTo>
                    <a:pt x="474" y="171"/>
                  </a:lnTo>
                  <a:lnTo>
                    <a:pt x="477" y="182"/>
                  </a:lnTo>
                  <a:lnTo>
                    <a:pt x="480" y="194"/>
                  </a:lnTo>
                  <a:lnTo>
                    <a:pt x="482" y="205"/>
                  </a:lnTo>
                  <a:lnTo>
                    <a:pt x="483" y="218"/>
                  </a:lnTo>
                  <a:lnTo>
                    <a:pt x="484" y="230"/>
                  </a:lnTo>
                  <a:lnTo>
                    <a:pt x="485" y="242"/>
                  </a:lnTo>
                  <a:lnTo>
                    <a:pt x="484" y="256"/>
                  </a:lnTo>
                  <a:lnTo>
                    <a:pt x="483" y="268"/>
                  </a:lnTo>
                  <a:lnTo>
                    <a:pt x="482" y="280"/>
                  </a:lnTo>
                  <a:lnTo>
                    <a:pt x="480" y="292"/>
                  </a:lnTo>
                  <a:lnTo>
                    <a:pt x="477" y="304"/>
                  </a:lnTo>
                  <a:lnTo>
                    <a:pt x="474" y="315"/>
                  </a:lnTo>
                  <a:lnTo>
                    <a:pt x="470" y="326"/>
                  </a:lnTo>
                  <a:lnTo>
                    <a:pt x="466" y="337"/>
                  </a:lnTo>
                  <a:lnTo>
                    <a:pt x="461" y="348"/>
                  </a:lnTo>
                  <a:lnTo>
                    <a:pt x="456" y="358"/>
                  </a:lnTo>
                  <a:lnTo>
                    <a:pt x="450" y="368"/>
                  </a:lnTo>
                  <a:lnTo>
                    <a:pt x="444" y="378"/>
                  </a:lnTo>
                  <a:lnTo>
                    <a:pt x="437" y="388"/>
                  </a:lnTo>
                  <a:lnTo>
                    <a:pt x="430" y="397"/>
                  </a:lnTo>
                  <a:lnTo>
                    <a:pt x="422" y="405"/>
                  </a:lnTo>
                  <a:lnTo>
                    <a:pt x="414" y="414"/>
                  </a:lnTo>
                  <a:lnTo>
                    <a:pt x="406" y="422"/>
                  </a:lnTo>
                  <a:lnTo>
                    <a:pt x="397" y="429"/>
                  </a:lnTo>
                  <a:lnTo>
                    <a:pt x="388" y="437"/>
                  </a:lnTo>
                  <a:lnTo>
                    <a:pt x="378" y="443"/>
                  </a:lnTo>
                  <a:lnTo>
                    <a:pt x="369" y="450"/>
                  </a:lnTo>
                  <a:lnTo>
                    <a:pt x="359" y="455"/>
                  </a:lnTo>
                  <a:lnTo>
                    <a:pt x="348" y="461"/>
                  </a:lnTo>
                  <a:lnTo>
                    <a:pt x="337" y="465"/>
                  </a:lnTo>
                  <a:lnTo>
                    <a:pt x="326" y="470"/>
                  </a:lnTo>
                  <a:lnTo>
                    <a:pt x="315" y="474"/>
                  </a:lnTo>
                  <a:lnTo>
                    <a:pt x="304" y="477"/>
                  </a:lnTo>
                  <a:lnTo>
                    <a:pt x="292" y="480"/>
                  </a:lnTo>
                  <a:lnTo>
                    <a:pt x="280" y="482"/>
                  </a:lnTo>
                  <a:lnTo>
                    <a:pt x="268" y="483"/>
                  </a:lnTo>
                  <a:lnTo>
                    <a:pt x="256" y="484"/>
                  </a:lnTo>
                  <a:lnTo>
                    <a:pt x="244" y="484"/>
                  </a:lnTo>
                  <a:lnTo>
                    <a:pt x="230" y="484"/>
                  </a:lnTo>
                  <a:lnTo>
                    <a:pt x="218" y="483"/>
                  </a:lnTo>
                  <a:lnTo>
                    <a:pt x="206" y="482"/>
                  </a:lnTo>
                  <a:lnTo>
                    <a:pt x="194" y="480"/>
                  </a:lnTo>
                  <a:lnTo>
                    <a:pt x="182" y="477"/>
                  </a:lnTo>
                  <a:lnTo>
                    <a:pt x="171" y="474"/>
                  </a:lnTo>
                  <a:lnTo>
                    <a:pt x="160" y="470"/>
                  </a:lnTo>
                  <a:lnTo>
                    <a:pt x="149" y="465"/>
                  </a:lnTo>
                  <a:lnTo>
                    <a:pt x="138" y="461"/>
                  </a:lnTo>
                  <a:lnTo>
                    <a:pt x="128" y="455"/>
                  </a:lnTo>
                  <a:lnTo>
                    <a:pt x="117" y="450"/>
                  </a:lnTo>
                  <a:lnTo>
                    <a:pt x="108" y="443"/>
                  </a:lnTo>
                  <a:lnTo>
                    <a:pt x="98" y="437"/>
                  </a:lnTo>
                  <a:lnTo>
                    <a:pt x="89" y="429"/>
                  </a:lnTo>
                  <a:lnTo>
                    <a:pt x="80" y="422"/>
                  </a:lnTo>
                  <a:lnTo>
                    <a:pt x="72" y="414"/>
                  </a:lnTo>
                  <a:lnTo>
                    <a:pt x="64" y="405"/>
                  </a:lnTo>
                  <a:lnTo>
                    <a:pt x="56" y="397"/>
                  </a:lnTo>
                  <a:lnTo>
                    <a:pt x="49" y="388"/>
                  </a:lnTo>
                  <a:lnTo>
                    <a:pt x="43" y="378"/>
                  </a:lnTo>
                  <a:lnTo>
                    <a:pt x="36" y="368"/>
                  </a:lnTo>
                  <a:lnTo>
                    <a:pt x="30" y="358"/>
                  </a:lnTo>
                  <a:lnTo>
                    <a:pt x="25" y="348"/>
                  </a:lnTo>
                  <a:lnTo>
                    <a:pt x="20" y="337"/>
                  </a:lnTo>
                  <a:lnTo>
                    <a:pt x="16" y="326"/>
                  </a:lnTo>
                  <a:lnTo>
                    <a:pt x="12" y="315"/>
                  </a:lnTo>
                  <a:lnTo>
                    <a:pt x="9" y="304"/>
                  </a:lnTo>
                  <a:lnTo>
                    <a:pt x="6" y="292"/>
                  </a:lnTo>
                  <a:lnTo>
                    <a:pt x="4" y="280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1" y="2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0" name="Freeform 345"/>
            <p:cNvSpPr>
              <a:spLocks noEditPoints="1"/>
            </p:cNvSpPr>
            <p:nvPr/>
          </p:nvSpPr>
          <p:spPr bwMode="auto">
            <a:xfrm>
              <a:off x="2650" y="2138"/>
              <a:ext cx="428" cy="428"/>
            </a:xfrm>
            <a:custGeom>
              <a:avLst/>
              <a:gdLst>
                <a:gd name="T0" fmla="*/ 4 w 484"/>
                <a:gd name="T1" fmla="*/ 135 h 483"/>
                <a:gd name="T2" fmla="*/ 17 w 484"/>
                <a:gd name="T3" fmla="*/ 95 h 483"/>
                <a:gd name="T4" fmla="*/ 38 w 484"/>
                <a:gd name="T5" fmla="*/ 61 h 483"/>
                <a:gd name="T6" fmla="*/ 67 w 484"/>
                <a:gd name="T7" fmla="*/ 34 h 483"/>
                <a:gd name="T8" fmla="*/ 103 w 484"/>
                <a:gd name="T9" fmla="*/ 13 h 483"/>
                <a:gd name="T10" fmla="*/ 141 w 484"/>
                <a:gd name="T11" fmla="*/ 3 h 483"/>
                <a:gd name="T12" fmla="*/ 185 w 484"/>
                <a:gd name="T13" fmla="*/ 1 h 483"/>
                <a:gd name="T14" fmla="*/ 225 w 484"/>
                <a:gd name="T15" fmla="*/ 11 h 483"/>
                <a:gd name="T16" fmla="*/ 260 w 484"/>
                <a:gd name="T17" fmla="*/ 28 h 483"/>
                <a:gd name="T18" fmla="*/ 291 w 484"/>
                <a:gd name="T19" fmla="*/ 55 h 483"/>
                <a:gd name="T20" fmla="*/ 314 w 484"/>
                <a:gd name="T21" fmla="*/ 88 h 483"/>
                <a:gd name="T22" fmla="*/ 329 w 484"/>
                <a:gd name="T23" fmla="*/ 126 h 483"/>
                <a:gd name="T24" fmla="*/ 334 w 484"/>
                <a:gd name="T25" fmla="*/ 168 h 483"/>
                <a:gd name="T26" fmla="*/ 329 w 484"/>
                <a:gd name="T27" fmla="*/ 210 h 483"/>
                <a:gd name="T28" fmla="*/ 314 w 484"/>
                <a:gd name="T29" fmla="*/ 248 h 483"/>
                <a:gd name="T30" fmla="*/ 291 w 484"/>
                <a:gd name="T31" fmla="*/ 281 h 483"/>
                <a:gd name="T32" fmla="*/ 260 w 484"/>
                <a:gd name="T33" fmla="*/ 307 h 483"/>
                <a:gd name="T34" fmla="*/ 225 w 484"/>
                <a:gd name="T35" fmla="*/ 327 h 483"/>
                <a:gd name="T36" fmla="*/ 185 w 484"/>
                <a:gd name="T37" fmla="*/ 335 h 483"/>
                <a:gd name="T38" fmla="*/ 141 w 484"/>
                <a:gd name="T39" fmla="*/ 334 h 483"/>
                <a:gd name="T40" fmla="*/ 103 w 484"/>
                <a:gd name="T41" fmla="*/ 323 h 483"/>
                <a:gd name="T42" fmla="*/ 67 w 484"/>
                <a:gd name="T43" fmla="*/ 303 h 483"/>
                <a:gd name="T44" fmla="*/ 38 w 484"/>
                <a:gd name="T45" fmla="*/ 276 h 483"/>
                <a:gd name="T46" fmla="*/ 17 w 484"/>
                <a:gd name="T47" fmla="*/ 241 h 483"/>
                <a:gd name="T48" fmla="*/ 4 w 484"/>
                <a:gd name="T49" fmla="*/ 203 h 483"/>
                <a:gd name="T50" fmla="*/ 2 w 484"/>
                <a:gd name="T51" fmla="*/ 168 h 483"/>
                <a:gd name="T52" fmla="*/ 6 w 484"/>
                <a:gd name="T53" fmla="*/ 126 h 483"/>
                <a:gd name="T54" fmla="*/ 21 w 484"/>
                <a:gd name="T55" fmla="*/ 89 h 483"/>
                <a:gd name="T56" fmla="*/ 44 w 484"/>
                <a:gd name="T57" fmla="*/ 56 h 483"/>
                <a:gd name="T58" fmla="*/ 74 w 484"/>
                <a:gd name="T59" fmla="*/ 29 h 483"/>
                <a:gd name="T60" fmla="*/ 111 w 484"/>
                <a:gd name="T61" fmla="*/ 11 h 483"/>
                <a:gd name="T62" fmla="*/ 150 w 484"/>
                <a:gd name="T63" fmla="*/ 3 h 483"/>
                <a:gd name="T64" fmla="*/ 193 w 484"/>
                <a:gd name="T65" fmla="*/ 4 h 483"/>
                <a:gd name="T66" fmla="*/ 233 w 484"/>
                <a:gd name="T67" fmla="*/ 14 h 483"/>
                <a:gd name="T68" fmla="*/ 267 w 484"/>
                <a:gd name="T69" fmla="*/ 34 h 483"/>
                <a:gd name="T70" fmla="*/ 295 w 484"/>
                <a:gd name="T71" fmla="*/ 62 h 483"/>
                <a:gd name="T72" fmla="*/ 317 w 484"/>
                <a:gd name="T73" fmla="*/ 95 h 483"/>
                <a:gd name="T74" fmla="*/ 330 w 484"/>
                <a:gd name="T75" fmla="*/ 135 h 483"/>
                <a:gd name="T76" fmla="*/ 333 w 484"/>
                <a:gd name="T77" fmla="*/ 177 h 483"/>
                <a:gd name="T78" fmla="*/ 326 w 484"/>
                <a:gd name="T79" fmla="*/ 218 h 483"/>
                <a:gd name="T80" fmla="*/ 310 w 484"/>
                <a:gd name="T81" fmla="*/ 255 h 483"/>
                <a:gd name="T82" fmla="*/ 285 w 484"/>
                <a:gd name="T83" fmla="*/ 286 h 483"/>
                <a:gd name="T84" fmla="*/ 254 w 484"/>
                <a:gd name="T85" fmla="*/ 311 h 483"/>
                <a:gd name="T86" fmla="*/ 218 w 484"/>
                <a:gd name="T87" fmla="*/ 328 h 483"/>
                <a:gd name="T88" fmla="*/ 176 w 484"/>
                <a:gd name="T89" fmla="*/ 335 h 483"/>
                <a:gd name="T90" fmla="*/ 134 w 484"/>
                <a:gd name="T91" fmla="*/ 332 h 483"/>
                <a:gd name="T92" fmla="*/ 96 w 484"/>
                <a:gd name="T93" fmla="*/ 319 h 483"/>
                <a:gd name="T94" fmla="*/ 62 w 484"/>
                <a:gd name="T95" fmla="*/ 297 h 483"/>
                <a:gd name="T96" fmla="*/ 34 w 484"/>
                <a:gd name="T97" fmla="*/ 268 h 483"/>
                <a:gd name="T98" fmla="*/ 15 w 484"/>
                <a:gd name="T99" fmla="*/ 234 h 483"/>
                <a:gd name="T100" fmla="*/ 4 w 484"/>
                <a:gd name="T101" fmla="*/ 194 h 4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4"/>
                <a:gd name="T154" fmla="*/ 0 h 483"/>
                <a:gd name="T155" fmla="*/ 484 w 484"/>
                <a:gd name="T156" fmla="*/ 483 h 4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4" h="483">
                  <a:moveTo>
                    <a:pt x="0" y="241"/>
                  </a:moveTo>
                  <a:lnTo>
                    <a:pt x="1" y="229"/>
                  </a:lnTo>
                  <a:lnTo>
                    <a:pt x="2" y="217"/>
                  </a:lnTo>
                  <a:lnTo>
                    <a:pt x="3" y="204"/>
                  </a:lnTo>
                  <a:lnTo>
                    <a:pt x="5" y="193"/>
                  </a:lnTo>
                  <a:lnTo>
                    <a:pt x="8" y="181"/>
                  </a:lnTo>
                  <a:lnTo>
                    <a:pt x="11" y="170"/>
                  </a:lnTo>
                  <a:lnTo>
                    <a:pt x="15" y="158"/>
                  </a:lnTo>
                  <a:lnTo>
                    <a:pt x="19" y="147"/>
                  </a:lnTo>
                  <a:lnTo>
                    <a:pt x="24" y="137"/>
                  </a:lnTo>
                  <a:lnTo>
                    <a:pt x="29" y="126"/>
                  </a:lnTo>
                  <a:lnTo>
                    <a:pt x="35" y="116"/>
                  </a:lnTo>
                  <a:lnTo>
                    <a:pt x="42" y="106"/>
                  </a:lnTo>
                  <a:lnTo>
                    <a:pt x="48" y="97"/>
                  </a:lnTo>
                  <a:lnTo>
                    <a:pt x="55" y="88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7" y="41"/>
                  </a:lnTo>
                  <a:lnTo>
                    <a:pt x="116" y="35"/>
                  </a:lnTo>
                  <a:lnTo>
                    <a:pt x="127" y="29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9" y="15"/>
                  </a:lnTo>
                  <a:lnTo>
                    <a:pt x="170" y="11"/>
                  </a:lnTo>
                  <a:lnTo>
                    <a:pt x="181" y="8"/>
                  </a:lnTo>
                  <a:lnTo>
                    <a:pt x="193" y="5"/>
                  </a:lnTo>
                  <a:lnTo>
                    <a:pt x="205" y="3"/>
                  </a:lnTo>
                  <a:lnTo>
                    <a:pt x="217" y="1"/>
                  </a:lnTo>
                  <a:lnTo>
                    <a:pt x="229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7" y="1"/>
                  </a:lnTo>
                  <a:lnTo>
                    <a:pt x="279" y="3"/>
                  </a:lnTo>
                  <a:lnTo>
                    <a:pt x="291" y="5"/>
                  </a:lnTo>
                  <a:lnTo>
                    <a:pt x="303" y="8"/>
                  </a:lnTo>
                  <a:lnTo>
                    <a:pt x="314" y="11"/>
                  </a:lnTo>
                  <a:lnTo>
                    <a:pt x="325" y="15"/>
                  </a:lnTo>
                  <a:lnTo>
                    <a:pt x="336" y="19"/>
                  </a:lnTo>
                  <a:lnTo>
                    <a:pt x="347" y="24"/>
                  </a:lnTo>
                  <a:lnTo>
                    <a:pt x="358" y="29"/>
                  </a:lnTo>
                  <a:lnTo>
                    <a:pt x="368" y="35"/>
                  </a:lnTo>
                  <a:lnTo>
                    <a:pt x="377" y="41"/>
                  </a:lnTo>
                  <a:lnTo>
                    <a:pt x="387" y="48"/>
                  </a:lnTo>
                  <a:lnTo>
                    <a:pt x="396" y="55"/>
                  </a:lnTo>
                  <a:lnTo>
                    <a:pt x="405" y="63"/>
                  </a:lnTo>
                  <a:lnTo>
                    <a:pt x="413" y="71"/>
                  </a:lnTo>
                  <a:lnTo>
                    <a:pt x="421" y="79"/>
                  </a:lnTo>
                  <a:lnTo>
                    <a:pt x="429" y="88"/>
                  </a:lnTo>
                  <a:lnTo>
                    <a:pt x="436" y="97"/>
                  </a:lnTo>
                  <a:lnTo>
                    <a:pt x="443" y="106"/>
                  </a:lnTo>
                  <a:lnTo>
                    <a:pt x="449" y="116"/>
                  </a:lnTo>
                  <a:lnTo>
                    <a:pt x="455" y="126"/>
                  </a:lnTo>
                  <a:lnTo>
                    <a:pt x="460" y="137"/>
                  </a:lnTo>
                  <a:lnTo>
                    <a:pt x="465" y="147"/>
                  </a:lnTo>
                  <a:lnTo>
                    <a:pt x="469" y="158"/>
                  </a:lnTo>
                  <a:lnTo>
                    <a:pt x="473" y="170"/>
                  </a:lnTo>
                  <a:lnTo>
                    <a:pt x="476" y="181"/>
                  </a:lnTo>
                  <a:lnTo>
                    <a:pt x="479" y="193"/>
                  </a:lnTo>
                  <a:lnTo>
                    <a:pt x="481" y="204"/>
                  </a:lnTo>
                  <a:lnTo>
                    <a:pt x="482" y="217"/>
                  </a:lnTo>
                  <a:lnTo>
                    <a:pt x="483" y="229"/>
                  </a:lnTo>
                  <a:lnTo>
                    <a:pt x="484" y="241"/>
                  </a:lnTo>
                  <a:lnTo>
                    <a:pt x="483" y="255"/>
                  </a:lnTo>
                  <a:lnTo>
                    <a:pt x="482" y="267"/>
                  </a:lnTo>
                  <a:lnTo>
                    <a:pt x="481" y="279"/>
                  </a:lnTo>
                  <a:lnTo>
                    <a:pt x="479" y="291"/>
                  </a:lnTo>
                  <a:lnTo>
                    <a:pt x="476" y="303"/>
                  </a:lnTo>
                  <a:lnTo>
                    <a:pt x="473" y="314"/>
                  </a:lnTo>
                  <a:lnTo>
                    <a:pt x="469" y="325"/>
                  </a:lnTo>
                  <a:lnTo>
                    <a:pt x="465" y="336"/>
                  </a:lnTo>
                  <a:lnTo>
                    <a:pt x="460" y="347"/>
                  </a:lnTo>
                  <a:lnTo>
                    <a:pt x="455" y="357"/>
                  </a:lnTo>
                  <a:lnTo>
                    <a:pt x="449" y="367"/>
                  </a:lnTo>
                  <a:lnTo>
                    <a:pt x="443" y="377"/>
                  </a:lnTo>
                  <a:lnTo>
                    <a:pt x="436" y="387"/>
                  </a:lnTo>
                  <a:lnTo>
                    <a:pt x="429" y="396"/>
                  </a:lnTo>
                  <a:lnTo>
                    <a:pt x="421" y="404"/>
                  </a:lnTo>
                  <a:lnTo>
                    <a:pt x="413" y="413"/>
                  </a:lnTo>
                  <a:lnTo>
                    <a:pt x="405" y="421"/>
                  </a:lnTo>
                  <a:lnTo>
                    <a:pt x="396" y="428"/>
                  </a:lnTo>
                  <a:lnTo>
                    <a:pt x="387" y="436"/>
                  </a:lnTo>
                  <a:lnTo>
                    <a:pt x="377" y="442"/>
                  </a:lnTo>
                  <a:lnTo>
                    <a:pt x="368" y="449"/>
                  </a:lnTo>
                  <a:lnTo>
                    <a:pt x="358" y="454"/>
                  </a:lnTo>
                  <a:lnTo>
                    <a:pt x="347" y="460"/>
                  </a:lnTo>
                  <a:lnTo>
                    <a:pt x="336" y="464"/>
                  </a:lnTo>
                  <a:lnTo>
                    <a:pt x="325" y="469"/>
                  </a:lnTo>
                  <a:lnTo>
                    <a:pt x="314" y="473"/>
                  </a:lnTo>
                  <a:lnTo>
                    <a:pt x="303" y="476"/>
                  </a:lnTo>
                  <a:lnTo>
                    <a:pt x="291" y="479"/>
                  </a:lnTo>
                  <a:lnTo>
                    <a:pt x="279" y="481"/>
                  </a:lnTo>
                  <a:lnTo>
                    <a:pt x="267" y="482"/>
                  </a:lnTo>
                  <a:lnTo>
                    <a:pt x="255" y="483"/>
                  </a:lnTo>
                  <a:lnTo>
                    <a:pt x="243" y="483"/>
                  </a:lnTo>
                  <a:lnTo>
                    <a:pt x="229" y="483"/>
                  </a:lnTo>
                  <a:lnTo>
                    <a:pt x="217" y="482"/>
                  </a:lnTo>
                  <a:lnTo>
                    <a:pt x="205" y="481"/>
                  </a:lnTo>
                  <a:lnTo>
                    <a:pt x="193" y="479"/>
                  </a:lnTo>
                  <a:lnTo>
                    <a:pt x="181" y="476"/>
                  </a:lnTo>
                  <a:lnTo>
                    <a:pt x="170" y="473"/>
                  </a:lnTo>
                  <a:lnTo>
                    <a:pt x="159" y="469"/>
                  </a:lnTo>
                  <a:lnTo>
                    <a:pt x="148" y="464"/>
                  </a:lnTo>
                  <a:lnTo>
                    <a:pt x="137" y="460"/>
                  </a:lnTo>
                  <a:lnTo>
                    <a:pt x="127" y="454"/>
                  </a:lnTo>
                  <a:lnTo>
                    <a:pt x="116" y="449"/>
                  </a:lnTo>
                  <a:lnTo>
                    <a:pt x="107" y="442"/>
                  </a:lnTo>
                  <a:lnTo>
                    <a:pt x="97" y="436"/>
                  </a:lnTo>
                  <a:lnTo>
                    <a:pt x="88" y="428"/>
                  </a:lnTo>
                  <a:lnTo>
                    <a:pt x="79" y="421"/>
                  </a:lnTo>
                  <a:lnTo>
                    <a:pt x="71" y="413"/>
                  </a:lnTo>
                  <a:lnTo>
                    <a:pt x="63" y="404"/>
                  </a:lnTo>
                  <a:lnTo>
                    <a:pt x="55" y="396"/>
                  </a:lnTo>
                  <a:lnTo>
                    <a:pt x="48" y="387"/>
                  </a:lnTo>
                  <a:lnTo>
                    <a:pt x="42" y="377"/>
                  </a:lnTo>
                  <a:lnTo>
                    <a:pt x="35" y="367"/>
                  </a:lnTo>
                  <a:lnTo>
                    <a:pt x="29" y="357"/>
                  </a:lnTo>
                  <a:lnTo>
                    <a:pt x="24" y="347"/>
                  </a:lnTo>
                  <a:lnTo>
                    <a:pt x="19" y="336"/>
                  </a:lnTo>
                  <a:lnTo>
                    <a:pt x="15" y="325"/>
                  </a:lnTo>
                  <a:lnTo>
                    <a:pt x="11" y="314"/>
                  </a:lnTo>
                  <a:lnTo>
                    <a:pt x="8" y="303"/>
                  </a:lnTo>
                  <a:lnTo>
                    <a:pt x="5" y="291"/>
                  </a:lnTo>
                  <a:lnTo>
                    <a:pt x="3" y="279"/>
                  </a:lnTo>
                  <a:lnTo>
                    <a:pt x="2" y="267"/>
                  </a:lnTo>
                  <a:lnTo>
                    <a:pt x="1" y="255"/>
                  </a:lnTo>
                  <a:lnTo>
                    <a:pt x="0" y="241"/>
                  </a:lnTo>
                  <a:close/>
                  <a:moveTo>
                    <a:pt x="2" y="241"/>
                  </a:moveTo>
                  <a:lnTo>
                    <a:pt x="2" y="229"/>
                  </a:lnTo>
                  <a:lnTo>
                    <a:pt x="3" y="217"/>
                  </a:lnTo>
                  <a:lnTo>
                    <a:pt x="5" y="205"/>
                  </a:lnTo>
                  <a:lnTo>
                    <a:pt x="7" y="193"/>
                  </a:lnTo>
                  <a:lnTo>
                    <a:pt x="9" y="181"/>
                  </a:lnTo>
                  <a:lnTo>
                    <a:pt x="13" y="170"/>
                  </a:lnTo>
                  <a:lnTo>
                    <a:pt x="16" y="159"/>
                  </a:lnTo>
                  <a:lnTo>
                    <a:pt x="21" y="148"/>
                  </a:lnTo>
                  <a:lnTo>
                    <a:pt x="25" y="137"/>
                  </a:lnTo>
                  <a:lnTo>
                    <a:pt x="31" y="127"/>
                  </a:lnTo>
                  <a:lnTo>
                    <a:pt x="36" y="117"/>
                  </a:lnTo>
                  <a:lnTo>
                    <a:pt x="43" y="107"/>
                  </a:lnTo>
                  <a:lnTo>
                    <a:pt x="49" y="98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89" y="56"/>
                  </a:lnTo>
                  <a:lnTo>
                    <a:pt x="98" y="49"/>
                  </a:lnTo>
                  <a:lnTo>
                    <a:pt x="107" y="42"/>
                  </a:lnTo>
                  <a:lnTo>
                    <a:pt x="117" y="36"/>
                  </a:lnTo>
                  <a:lnTo>
                    <a:pt x="127" y="30"/>
                  </a:lnTo>
                  <a:lnTo>
                    <a:pt x="138" y="25"/>
                  </a:lnTo>
                  <a:lnTo>
                    <a:pt x="148" y="20"/>
                  </a:lnTo>
                  <a:lnTo>
                    <a:pt x="159" y="16"/>
                  </a:lnTo>
                  <a:lnTo>
                    <a:pt x="170" y="12"/>
                  </a:lnTo>
                  <a:lnTo>
                    <a:pt x="182" y="9"/>
                  </a:lnTo>
                  <a:lnTo>
                    <a:pt x="193" y="6"/>
                  </a:lnTo>
                  <a:lnTo>
                    <a:pt x="205" y="4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3" y="1"/>
                  </a:lnTo>
                  <a:lnTo>
                    <a:pt x="255" y="2"/>
                  </a:lnTo>
                  <a:lnTo>
                    <a:pt x="267" y="3"/>
                  </a:lnTo>
                  <a:lnTo>
                    <a:pt x="279" y="4"/>
                  </a:lnTo>
                  <a:lnTo>
                    <a:pt x="291" y="6"/>
                  </a:lnTo>
                  <a:lnTo>
                    <a:pt x="302" y="9"/>
                  </a:lnTo>
                  <a:lnTo>
                    <a:pt x="314" y="12"/>
                  </a:lnTo>
                  <a:lnTo>
                    <a:pt x="325" y="16"/>
                  </a:lnTo>
                  <a:lnTo>
                    <a:pt x="336" y="20"/>
                  </a:lnTo>
                  <a:lnTo>
                    <a:pt x="346" y="25"/>
                  </a:lnTo>
                  <a:lnTo>
                    <a:pt x="357" y="30"/>
                  </a:lnTo>
                  <a:lnTo>
                    <a:pt x="367" y="36"/>
                  </a:lnTo>
                  <a:lnTo>
                    <a:pt x="377" y="42"/>
                  </a:lnTo>
                  <a:lnTo>
                    <a:pt x="386" y="49"/>
                  </a:lnTo>
                  <a:lnTo>
                    <a:pt x="395" y="56"/>
                  </a:lnTo>
                  <a:lnTo>
                    <a:pt x="404" y="64"/>
                  </a:lnTo>
                  <a:lnTo>
                    <a:pt x="412" y="72"/>
                  </a:lnTo>
                  <a:lnTo>
                    <a:pt x="420" y="80"/>
                  </a:lnTo>
                  <a:lnTo>
                    <a:pt x="428" y="89"/>
                  </a:lnTo>
                  <a:lnTo>
                    <a:pt x="435" y="98"/>
                  </a:lnTo>
                  <a:lnTo>
                    <a:pt x="441" y="107"/>
                  </a:lnTo>
                  <a:lnTo>
                    <a:pt x="448" y="117"/>
                  </a:lnTo>
                  <a:lnTo>
                    <a:pt x="453" y="127"/>
                  </a:lnTo>
                  <a:lnTo>
                    <a:pt x="459" y="137"/>
                  </a:lnTo>
                  <a:lnTo>
                    <a:pt x="463" y="148"/>
                  </a:lnTo>
                  <a:lnTo>
                    <a:pt x="468" y="159"/>
                  </a:lnTo>
                  <a:lnTo>
                    <a:pt x="472" y="170"/>
                  </a:lnTo>
                  <a:lnTo>
                    <a:pt x="475" y="181"/>
                  </a:lnTo>
                  <a:lnTo>
                    <a:pt x="477" y="193"/>
                  </a:lnTo>
                  <a:lnTo>
                    <a:pt x="480" y="205"/>
                  </a:lnTo>
                  <a:lnTo>
                    <a:pt x="481" y="217"/>
                  </a:lnTo>
                  <a:lnTo>
                    <a:pt x="482" y="229"/>
                  </a:lnTo>
                  <a:lnTo>
                    <a:pt x="482" y="241"/>
                  </a:lnTo>
                  <a:lnTo>
                    <a:pt x="482" y="255"/>
                  </a:lnTo>
                  <a:lnTo>
                    <a:pt x="481" y="267"/>
                  </a:lnTo>
                  <a:lnTo>
                    <a:pt x="480" y="279"/>
                  </a:lnTo>
                  <a:lnTo>
                    <a:pt x="477" y="291"/>
                  </a:lnTo>
                  <a:lnTo>
                    <a:pt x="475" y="302"/>
                  </a:lnTo>
                  <a:lnTo>
                    <a:pt x="472" y="314"/>
                  </a:lnTo>
                  <a:lnTo>
                    <a:pt x="468" y="325"/>
                  </a:lnTo>
                  <a:lnTo>
                    <a:pt x="463" y="336"/>
                  </a:lnTo>
                  <a:lnTo>
                    <a:pt x="459" y="346"/>
                  </a:lnTo>
                  <a:lnTo>
                    <a:pt x="453" y="357"/>
                  </a:lnTo>
                  <a:lnTo>
                    <a:pt x="448" y="367"/>
                  </a:lnTo>
                  <a:lnTo>
                    <a:pt x="441" y="376"/>
                  </a:lnTo>
                  <a:lnTo>
                    <a:pt x="435" y="386"/>
                  </a:lnTo>
                  <a:lnTo>
                    <a:pt x="428" y="395"/>
                  </a:lnTo>
                  <a:lnTo>
                    <a:pt x="420" y="403"/>
                  </a:lnTo>
                  <a:lnTo>
                    <a:pt x="412" y="412"/>
                  </a:lnTo>
                  <a:lnTo>
                    <a:pt x="404" y="420"/>
                  </a:lnTo>
                  <a:lnTo>
                    <a:pt x="395" y="427"/>
                  </a:lnTo>
                  <a:lnTo>
                    <a:pt x="386" y="434"/>
                  </a:lnTo>
                  <a:lnTo>
                    <a:pt x="377" y="441"/>
                  </a:lnTo>
                  <a:lnTo>
                    <a:pt x="367" y="447"/>
                  </a:lnTo>
                  <a:lnTo>
                    <a:pt x="357" y="453"/>
                  </a:lnTo>
                  <a:lnTo>
                    <a:pt x="346" y="458"/>
                  </a:lnTo>
                  <a:lnTo>
                    <a:pt x="336" y="463"/>
                  </a:lnTo>
                  <a:lnTo>
                    <a:pt x="325" y="467"/>
                  </a:lnTo>
                  <a:lnTo>
                    <a:pt x="314" y="471"/>
                  </a:lnTo>
                  <a:lnTo>
                    <a:pt x="302" y="474"/>
                  </a:lnTo>
                  <a:lnTo>
                    <a:pt x="291" y="477"/>
                  </a:lnTo>
                  <a:lnTo>
                    <a:pt x="279" y="479"/>
                  </a:lnTo>
                  <a:lnTo>
                    <a:pt x="267" y="481"/>
                  </a:lnTo>
                  <a:lnTo>
                    <a:pt x="255" y="482"/>
                  </a:lnTo>
                  <a:lnTo>
                    <a:pt x="243" y="482"/>
                  </a:lnTo>
                  <a:lnTo>
                    <a:pt x="229" y="482"/>
                  </a:lnTo>
                  <a:lnTo>
                    <a:pt x="217" y="481"/>
                  </a:lnTo>
                  <a:lnTo>
                    <a:pt x="205" y="479"/>
                  </a:lnTo>
                  <a:lnTo>
                    <a:pt x="193" y="477"/>
                  </a:lnTo>
                  <a:lnTo>
                    <a:pt x="182" y="474"/>
                  </a:lnTo>
                  <a:lnTo>
                    <a:pt x="170" y="471"/>
                  </a:lnTo>
                  <a:lnTo>
                    <a:pt x="159" y="467"/>
                  </a:lnTo>
                  <a:lnTo>
                    <a:pt x="148" y="463"/>
                  </a:lnTo>
                  <a:lnTo>
                    <a:pt x="138" y="458"/>
                  </a:lnTo>
                  <a:lnTo>
                    <a:pt x="127" y="453"/>
                  </a:lnTo>
                  <a:lnTo>
                    <a:pt x="117" y="447"/>
                  </a:lnTo>
                  <a:lnTo>
                    <a:pt x="107" y="441"/>
                  </a:lnTo>
                  <a:lnTo>
                    <a:pt x="98" y="434"/>
                  </a:lnTo>
                  <a:lnTo>
                    <a:pt x="89" y="427"/>
                  </a:lnTo>
                  <a:lnTo>
                    <a:pt x="80" y="420"/>
                  </a:lnTo>
                  <a:lnTo>
                    <a:pt x="72" y="412"/>
                  </a:lnTo>
                  <a:lnTo>
                    <a:pt x="64" y="403"/>
                  </a:lnTo>
                  <a:lnTo>
                    <a:pt x="57" y="395"/>
                  </a:lnTo>
                  <a:lnTo>
                    <a:pt x="49" y="386"/>
                  </a:lnTo>
                  <a:lnTo>
                    <a:pt x="43" y="376"/>
                  </a:lnTo>
                  <a:lnTo>
                    <a:pt x="36" y="367"/>
                  </a:lnTo>
                  <a:lnTo>
                    <a:pt x="31" y="357"/>
                  </a:lnTo>
                  <a:lnTo>
                    <a:pt x="25" y="346"/>
                  </a:lnTo>
                  <a:lnTo>
                    <a:pt x="21" y="336"/>
                  </a:lnTo>
                  <a:lnTo>
                    <a:pt x="16" y="325"/>
                  </a:lnTo>
                  <a:lnTo>
                    <a:pt x="13" y="314"/>
                  </a:lnTo>
                  <a:lnTo>
                    <a:pt x="9" y="302"/>
                  </a:lnTo>
                  <a:lnTo>
                    <a:pt x="7" y="291"/>
                  </a:lnTo>
                  <a:lnTo>
                    <a:pt x="5" y="279"/>
                  </a:lnTo>
                  <a:lnTo>
                    <a:pt x="3" y="267"/>
                  </a:lnTo>
                  <a:lnTo>
                    <a:pt x="2" y="255"/>
                  </a:lnTo>
                  <a:lnTo>
                    <a:pt x="2" y="2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1" name="Freeform 346"/>
            <p:cNvSpPr>
              <a:spLocks noEditPoints="1"/>
            </p:cNvSpPr>
            <p:nvPr/>
          </p:nvSpPr>
          <p:spPr bwMode="auto">
            <a:xfrm>
              <a:off x="2651" y="2138"/>
              <a:ext cx="426" cy="427"/>
            </a:xfrm>
            <a:custGeom>
              <a:avLst/>
              <a:gdLst>
                <a:gd name="T0" fmla="*/ 4 w 480"/>
                <a:gd name="T1" fmla="*/ 134 h 481"/>
                <a:gd name="T2" fmla="*/ 16 w 480"/>
                <a:gd name="T3" fmla="*/ 95 h 481"/>
                <a:gd name="T4" fmla="*/ 38 w 480"/>
                <a:gd name="T5" fmla="*/ 61 h 481"/>
                <a:gd name="T6" fmla="*/ 67 w 480"/>
                <a:gd name="T7" fmla="*/ 34 h 481"/>
                <a:gd name="T8" fmla="*/ 102 w 480"/>
                <a:gd name="T9" fmla="*/ 13 h 481"/>
                <a:gd name="T10" fmla="*/ 142 w 480"/>
                <a:gd name="T11" fmla="*/ 3 h 481"/>
                <a:gd name="T12" fmla="*/ 185 w 480"/>
                <a:gd name="T13" fmla="*/ 2 h 481"/>
                <a:gd name="T14" fmla="*/ 226 w 480"/>
                <a:gd name="T15" fmla="*/ 11 h 481"/>
                <a:gd name="T16" fmla="*/ 263 w 480"/>
                <a:gd name="T17" fmla="*/ 28 h 481"/>
                <a:gd name="T18" fmla="*/ 292 w 480"/>
                <a:gd name="T19" fmla="*/ 55 h 481"/>
                <a:gd name="T20" fmla="*/ 315 w 480"/>
                <a:gd name="T21" fmla="*/ 88 h 481"/>
                <a:gd name="T22" fmla="*/ 331 w 480"/>
                <a:gd name="T23" fmla="*/ 126 h 481"/>
                <a:gd name="T24" fmla="*/ 335 w 480"/>
                <a:gd name="T25" fmla="*/ 168 h 481"/>
                <a:gd name="T26" fmla="*/ 331 w 480"/>
                <a:gd name="T27" fmla="*/ 210 h 481"/>
                <a:gd name="T28" fmla="*/ 315 w 480"/>
                <a:gd name="T29" fmla="*/ 249 h 481"/>
                <a:gd name="T30" fmla="*/ 292 w 480"/>
                <a:gd name="T31" fmla="*/ 281 h 481"/>
                <a:gd name="T32" fmla="*/ 263 w 480"/>
                <a:gd name="T33" fmla="*/ 308 h 481"/>
                <a:gd name="T34" fmla="*/ 226 w 480"/>
                <a:gd name="T35" fmla="*/ 327 h 481"/>
                <a:gd name="T36" fmla="*/ 185 w 480"/>
                <a:gd name="T37" fmla="*/ 336 h 481"/>
                <a:gd name="T38" fmla="*/ 142 w 480"/>
                <a:gd name="T39" fmla="*/ 334 h 481"/>
                <a:gd name="T40" fmla="*/ 102 w 480"/>
                <a:gd name="T41" fmla="*/ 323 h 481"/>
                <a:gd name="T42" fmla="*/ 67 w 480"/>
                <a:gd name="T43" fmla="*/ 303 h 481"/>
                <a:gd name="T44" fmla="*/ 38 w 480"/>
                <a:gd name="T45" fmla="*/ 276 h 481"/>
                <a:gd name="T46" fmla="*/ 16 w 480"/>
                <a:gd name="T47" fmla="*/ 241 h 481"/>
                <a:gd name="T48" fmla="*/ 4 w 480"/>
                <a:gd name="T49" fmla="*/ 202 h 481"/>
                <a:gd name="T50" fmla="*/ 1 w 480"/>
                <a:gd name="T51" fmla="*/ 168 h 481"/>
                <a:gd name="T52" fmla="*/ 6 w 480"/>
                <a:gd name="T53" fmla="*/ 127 h 481"/>
                <a:gd name="T54" fmla="*/ 21 w 480"/>
                <a:gd name="T55" fmla="*/ 89 h 481"/>
                <a:gd name="T56" fmla="*/ 44 w 480"/>
                <a:gd name="T57" fmla="*/ 56 h 481"/>
                <a:gd name="T58" fmla="*/ 74 w 480"/>
                <a:gd name="T59" fmla="*/ 30 h 481"/>
                <a:gd name="T60" fmla="*/ 110 w 480"/>
                <a:gd name="T61" fmla="*/ 11 h 481"/>
                <a:gd name="T62" fmla="*/ 151 w 480"/>
                <a:gd name="T63" fmla="*/ 3 h 481"/>
                <a:gd name="T64" fmla="*/ 193 w 480"/>
                <a:gd name="T65" fmla="*/ 4 h 481"/>
                <a:gd name="T66" fmla="*/ 233 w 480"/>
                <a:gd name="T67" fmla="*/ 15 h 481"/>
                <a:gd name="T68" fmla="*/ 268 w 480"/>
                <a:gd name="T69" fmla="*/ 34 h 481"/>
                <a:gd name="T70" fmla="*/ 296 w 480"/>
                <a:gd name="T71" fmla="*/ 62 h 481"/>
                <a:gd name="T72" fmla="*/ 319 w 480"/>
                <a:gd name="T73" fmla="*/ 96 h 481"/>
                <a:gd name="T74" fmla="*/ 332 w 480"/>
                <a:gd name="T75" fmla="*/ 134 h 481"/>
                <a:gd name="T76" fmla="*/ 335 w 480"/>
                <a:gd name="T77" fmla="*/ 178 h 481"/>
                <a:gd name="T78" fmla="*/ 327 w 480"/>
                <a:gd name="T79" fmla="*/ 218 h 481"/>
                <a:gd name="T80" fmla="*/ 311 w 480"/>
                <a:gd name="T81" fmla="*/ 256 h 481"/>
                <a:gd name="T82" fmla="*/ 286 w 480"/>
                <a:gd name="T83" fmla="*/ 287 h 481"/>
                <a:gd name="T84" fmla="*/ 255 w 480"/>
                <a:gd name="T85" fmla="*/ 312 h 481"/>
                <a:gd name="T86" fmla="*/ 217 w 480"/>
                <a:gd name="T87" fmla="*/ 328 h 481"/>
                <a:gd name="T88" fmla="*/ 178 w 480"/>
                <a:gd name="T89" fmla="*/ 335 h 481"/>
                <a:gd name="T90" fmla="*/ 134 w 480"/>
                <a:gd name="T91" fmla="*/ 333 h 481"/>
                <a:gd name="T92" fmla="*/ 95 w 480"/>
                <a:gd name="T93" fmla="*/ 320 h 481"/>
                <a:gd name="T94" fmla="*/ 61 w 480"/>
                <a:gd name="T95" fmla="*/ 297 h 481"/>
                <a:gd name="T96" fmla="*/ 34 w 480"/>
                <a:gd name="T97" fmla="*/ 269 h 481"/>
                <a:gd name="T98" fmla="*/ 14 w 480"/>
                <a:gd name="T99" fmla="*/ 234 h 481"/>
                <a:gd name="T100" fmla="*/ 4 w 480"/>
                <a:gd name="T101" fmla="*/ 194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481"/>
                <a:gd name="T155" fmla="*/ 480 w 480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481">
                  <a:moveTo>
                    <a:pt x="0" y="240"/>
                  </a:moveTo>
                  <a:lnTo>
                    <a:pt x="0" y="228"/>
                  </a:lnTo>
                  <a:lnTo>
                    <a:pt x="1" y="216"/>
                  </a:lnTo>
                  <a:lnTo>
                    <a:pt x="3" y="204"/>
                  </a:lnTo>
                  <a:lnTo>
                    <a:pt x="5" y="192"/>
                  </a:lnTo>
                  <a:lnTo>
                    <a:pt x="7" y="180"/>
                  </a:lnTo>
                  <a:lnTo>
                    <a:pt x="11" y="169"/>
                  </a:lnTo>
                  <a:lnTo>
                    <a:pt x="14" y="158"/>
                  </a:lnTo>
                  <a:lnTo>
                    <a:pt x="19" y="147"/>
                  </a:lnTo>
                  <a:lnTo>
                    <a:pt x="23" y="136"/>
                  </a:lnTo>
                  <a:lnTo>
                    <a:pt x="29" y="126"/>
                  </a:lnTo>
                  <a:lnTo>
                    <a:pt x="34" y="116"/>
                  </a:lnTo>
                  <a:lnTo>
                    <a:pt x="41" y="106"/>
                  </a:lnTo>
                  <a:lnTo>
                    <a:pt x="47" y="97"/>
                  </a:lnTo>
                  <a:lnTo>
                    <a:pt x="55" y="88"/>
                  </a:lnTo>
                  <a:lnTo>
                    <a:pt x="62" y="79"/>
                  </a:lnTo>
                  <a:lnTo>
                    <a:pt x="70" y="71"/>
                  </a:lnTo>
                  <a:lnTo>
                    <a:pt x="78" y="63"/>
                  </a:lnTo>
                  <a:lnTo>
                    <a:pt x="87" y="55"/>
                  </a:lnTo>
                  <a:lnTo>
                    <a:pt x="96" y="48"/>
                  </a:lnTo>
                  <a:lnTo>
                    <a:pt x="105" y="41"/>
                  </a:lnTo>
                  <a:lnTo>
                    <a:pt x="115" y="35"/>
                  </a:lnTo>
                  <a:lnTo>
                    <a:pt x="125" y="29"/>
                  </a:lnTo>
                  <a:lnTo>
                    <a:pt x="136" y="24"/>
                  </a:lnTo>
                  <a:lnTo>
                    <a:pt x="146" y="19"/>
                  </a:lnTo>
                  <a:lnTo>
                    <a:pt x="157" y="15"/>
                  </a:lnTo>
                  <a:lnTo>
                    <a:pt x="168" y="11"/>
                  </a:lnTo>
                  <a:lnTo>
                    <a:pt x="180" y="8"/>
                  </a:lnTo>
                  <a:lnTo>
                    <a:pt x="191" y="5"/>
                  </a:lnTo>
                  <a:lnTo>
                    <a:pt x="203" y="3"/>
                  </a:lnTo>
                  <a:lnTo>
                    <a:pt x="215" y="2"/>
                  </a:lnTo>
                  <a:lnTo>
                    <a:pt x="227" y="1"/>
                  </a:lnTo>
                  <a:lnTo>
                    <a:pt x="241" y="0"/>
                  </a:lnTo>
                  <a:lnTo>
                    <a:pt x="253" y="1"/>
                  </a:lnTo>
                  <a:lnTo>
                    <a:pt x="265" y="2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2" y="11"/>
                  </a:lnTo>
                  <a:lnTo>
                    <a:pt x="323" y="15"/>
                  </a:lnTo>
                  <a:lnTo>
                    <a:pt x="334" y="19"/>
                  </a:lnTo>
                  <a:lnTo>
                    <a:pt x="344" y="24"/>
                  </a:lnTo>
                  <a:lnTo>
                    <a:pt x="355" y="29"/>
                  </a:lnTo>
                  <a:lnTo>
                    <a:pt x="365" y="35"/>
                  </a:lnTo>
                  <a:lnTo>
                    <a:pt x="375" y="41"/>
                  </a:lnTo>
                  <a:lnTo>
                    <a:pt x="384" y="48"/>
                  </a:lnTo>
                  <a:lnTo>
                    <a:pt x="393" y="55"/>
                  </a:lnTo>
                  <a:lnTo>
                    <a:pt x="402" y="63"/>
                  </a:lnTo>
                  <a:lnTo>
                    <a:pt x="410" y="71"/>
                  </a:lnTo>
                  <a:lnTo>
                    <a:pt x="418" y="79"/>
                  </a:lnTo>
                  <a:lnTo>
                    <a:pt x="426" y="88"/>
                  </a:lnTo>
                  <a:lnTo>
                    <a:pt x="433" y="97"/>
                  </a:lnTo>
                  <a:lnTo>
                    <a:pt x="439" y="106"/>
                  </a:lnTo>
                  <a:lnTo>
                    <a:pt x="446" y="116"/>
                  </a:lnTo>
                  <a:lnTo>
                    <a:pt x="451" y="126"/>
                  </a:lnTo>
                  <a:lnTo>
                    <a:pt x="457" y="136"/>
                  </a:lnTo>
                  <a:lnTo>
                    <a:pt x="461" y="147"/>
                  </a:lnTo>
                  <a:lnTo>
                    <a:pt x="466" y="158"/>
                  </a:lnTo>
                  <a:lnTo>
                    <a:pt x="470" y="169"/>
                  </a:lnTo>
                  <a:lnTo>
                    <a:pt x="473" y="180"/>
                  </a:lnTo>
                  <a:lnTo>
                    <a:pt x="475" y="192"/>
                  </a:lnTo>
                  <a:lnTo>
                    <a:pt x="478" y="204"/>
                  </a:lnTo>
                  <a:lnTo>
                    <a:pt x="479" y="216"/>
                  </a:lnTo>
                  <a:lnTo>
                    <a:pt x="480" y="228"/>
                  </a:lnTo>
                  <a:lnTo>
                    <a:pt x="480" y="240"/>
                  </a:lnTo>
                  <a:lnTo>
                    <a:pt x="480" y="254"/>
                  </a:lnTo>
                  <a:lnTo>
                    <a:pt x="479" y="266"/>
                  </a:lnTo>
                  <a:lnTo>
                    <a:pt x="478" y="278"/>
                  </a:lnTo>
                  <a:lnTo>
                    <a:pt x="475" y="290"/>
                  </a:lnTo>
                  <a:lnTo>
                    <a:pt x="473" y="301"/>
                  </a:lnTo>
                  <a:lnTo>
                    <a:pt x="470" y="313"/>
                  </a:lnTo>
                  <a:lnTo>
                    <a:pt x="466" y="324"/>
                  </a:lnTo>
                  <a:lnTo>
                    <a:pt x="461" y="335"/>
                  </a:lnTo>
                  <a:lnTo>
                    <a:pt x="457" y="345"/>
                  </a:lnTo>
                  <a:lnTo>
                    <a:pt x="451" y="356"/>
                  </a:lnTo>
                  <a:lnTo>
                    <a:pt x="446" y="366"/>
                  </a:lnTo>
                  <a:lnTo>
                    <a:pt x="439" y="375"/>
                  </a:lnTo>
                  <a:lnTo>
                    <a:pt x="433" y="385"/>
                  </a:lnTo>
                  <a:lnTo>
                    <a:pt x="426" y="394"/>
                  </a:lnTo>
                  <a:lnTo>
                    <a:pt x="418" y="402"/>
                  </a:lnTo>
                  <a:lnTo>
                    <a:pt x="410" y="411"/>
                  </a:lnTo>
                  <a:lnTo>
                    <a:pt x="402" y="419"/>
                  </a:lnTo>
                  <a:lnTo>
                    <a:pt x="393" y="426"/>
                  </a:lnTo>
                  <a:lnTo>
                    <a:pt x="384" y="433"/>
                  </a:lnTo>
                  <a:lnTo>
                    <a:pt x="375" y="440"/>
                  </a:lnTo>
                  <a:lnTo>
                    <a:pt x="365" y="446"/>
                  </a:lnTo>
                  <a:lnTo>
                    <a:pt x="355" y="452"/>
                  </a:lnTo>
                  <a:lnTo>
                    <a:pt x="344" y="457"/>
                  </a:lnTo>
                  <a:lnTo>
                    <a:pt x="334" y="462"/>
                  </a:lnTo>
                  <a:lnTo>
                    <a:pt x="323" y="466"/>
                  </a:lnTo>
                  <a:lnTo>
                    <a:pt x="312" y="470"/>
                  </a:lnTo>
                  <a:lnTo>
                    <a:pt x="300" y="473"/>
                  </a:lnTo>
                  <a:lnTo>
                    <a:pt x="289" y="476"/>
                  </a:lnTo>
                  <a:lnTo>
                    <a:pt x="277" y="478"/>
                  </a:lnTo>
                  <a:lnTo>
                    <a:pt x="265" y="480"/>
                  </a:lnTo>
                  <a:lnTo>
                    <a:pt x="253" y="481"/>
                  </a:lnTo>
                  <a:lnTo>
                    <a:pt x="241" y="481"/>
                  </a:lnTo>
                  <a:lnTo>
                    <a:pt x="227" y="481"/>
                  </a:lnTo>
                  <a:lnTo>
                    <a:pt x="215" y="480"/>
                  </a:lnTo>
                  <a:lnTo>
                    <a:pt x="203" y="478"/>
                  </a:lnTo>
                  <a:lnTo>
                    <a:pt x="191" y="476"/>
                  </a:lnTo>
                  <a:lnTo>
                    <a:pt x="180" y="473"/>
                  </a:lnTo>
                  <a:lnTo>
                    <a:pt x="168" y="470"/>
                  </a:lnTo>
                  <a:lnTo>
                    <a:pt x="157" y="466"/>
                  </a:lnTo>
                  <a:lnTo>
                    <a:pt x="146" y="462"/>
                  </a:lnTo>
                  <a:lnTo>
                    <a:pt x="136" y="457"/>
                  </a:lnTo>
                  <a:lnTo>
                    <a:pt x="125" y="452"/>
                  </a:lnTo>
                  <a:lnTo>
                    <a:pt x="115" y="446"/>
                  </a:lnTo>
                  <a:lnTo>
                    <a:pt x="105" y="440"/>
                  </a:lnTo>
                  <a:lnTo>
                    <a:pt x="96" y="433"/>
                  </a:lnTo>
                  <a:lnTo>
                    <a:pt x="87" y="426"/>
                  </a:lnTo>
                  <a:lnTo>
                    <a:pt x="78" y="419"/>
                  </a:lnTo>
                  <a:lnTo>
                    <a:pt x="70" y="411"/>
                  </a:lnTo>
                  <a:lnTo>
                    <a:pt x="62" y="402"/>
                  </a:lnTo>
                  <a:lnTo>
                    <a:pt x="55" y="394"/>
                  </a:lnTo>
                  <a:lnTo>
                    <a:pt x="47" y="385"/>
                  </a:lnTo>
                  <a:lnTo>
                    <a:pt x="41" y="375"/>
                  </a:lnTo>
                  <a:lnTo>
                    <a:pt x="34" y="366"/>
                  </a:lnTo>
                  <a:lnTo>
                    <a:pt x="29" y="356"/>
                  </a:lnTo>
                  <a:lnTo>
                    <a:pt x="23" y="345"/>
                  </a:lnTo>
                  <a:lnTo>
                    <a:pt x="19" y="335"/>
                  </a:lnTo>
                  <a:lnTo>
                    <a:pt x="14" y="324"/>
                  </a:lnTo>
                  <a:lnTo>
                    <a:pt x="11" y="313"/>
                  </a:lnTo>
                  <a:lnTo>
                    <a:pt x="7" y="301"/>
                  </a:lnTo>
                  <a:lnTo>
                    <a:pt x="5" y="290"/>
                  </a:lnTo>
                  <a:lnTo>
                    <a:pt x="3" y="278"/>
                  </a:lnTo>
                  <a:lnTo>
                    <a:pt x="1" y="266"/>
                  </a:lnTo>
                  <a:lnTo>
                    <a:pt x="0" y="254"/>
                  </a:lnTo>
                  <a:lnTo>
                    <a:pt x="0" y="240"/>
                  </a:lnTo>
                  <a:close/>
                  <a:moveTo>
                    <a:pt x="1" y="240"/>
                  </a:moveTo>
                  <a:lnTo>
                    <a:pt x="1" y="228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6" y="192"/>
                  </a:lnTo>
                  <a:lnTo>
                    <a:pt x="9" y="181"/>
                  </a:lnTo>
                  <a:lnTo>
                    <a:pt x="12" y="169"/>
                  </a:lnTo>
                  <a:lnTo>
                    <a:pt x="16" y="158"/>
                  </a:lnTo>
                  <a:lnTo>
                    <a:pt x="20" y="147"/>
                  </a:lnTo>
                  <a:lnTo>
                    <a:pt x="25" y="137"/>
                  </a:lnTo>
                  <a:lnTo>
                    <a:pt x="30" y="127"/>
                  </a:lnTo>
                  <a:lnTo>
                    <a:pt x="36" y="117"/>
                  </a:lnTo>
                  <a:lnTo>
                    <a:pt x="42" y="107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3" y="80"/>
                  </a:lnTo>
                  <a:lnTo>
                    <a:pt x="71" y="72"/>
                  </a:lnTo>
                  <a:lnTo>
                    <a:pt x="79" y="64"/>
                  </a:lnTo>
                  <a:lnTo>
                    <a:pt x="88" y="56"/>
                  </a:lnTo>
                  <a:lnTo>
                    <a:pt x="97" y="49"/>
                  </a:lnTo>
                  <a:lnTo>
                    <a:pt x="106" y="43"/>
                  </a:lnTo>
                  <a:lnTo>
                    <a:pt x="116" y="36"/>
                  </a:lnTo>
                  <a:lnTo>
                    <a:pt x="126" y="31"/>
                  </a:lnTo>
                  <a:lnTo>
                    <a:pt x="136" y="25"/>
                  </a:lnTo>
                  <a:lnTo>
                    <a:pt x="147" y="21"/>
                  </a:lnTo>
                  <a:lnTo>
                    <a:pt x="158" y="16"/>
                  </a:lnTo>
                  <a:lnTo>
                    <a:pt x="169" y="13"/>
                  </a:lnTo>
                  <a:lnTo>
                    <a:pt x="180" y="9"/>
                  </a:lnTo>
                  <a:lnTo>
                    <a:pt x="191" y="7"/>
                  </a:lnTo>
                  <a:lnTo>
                    <a:pt x="203" y="5"/>
                  </a:lnTo>
                  <a:lnTo>
                    <a:pt x="215" y="3"/>
                  </a:lnTo>
                  <a:lnTo>
                    <a:pt x="227" y="2"/>
                  </a:lnTo>
                  <a:lnTo>
                    <a:pt x="241" y="2"/>
                  </a:lnTo>
                  <a:lnTo>
                    <a:pt x="253" y="2"/>
                  </a:lnTo>
                  <a:lnTo>
                    <a:pt x="265" y="3"/>
                  </a:lnTo>
                  <a:lnTo>
                    <a:pt x="277" y="5"/>
                  </a:lnTo>
                  <a:lnTo>
                    <a:pt x="289" y="7"/>
                  </a:lnTo>
                  <a:lnTo>
                    <a:pt x="300" y="9"/>
                  </a:lnTo>
                  <a:lnTo>
                    <a:pt x="311" y="13"/>
                  </a:lnTo>
                  <a:lnTo>
                    <a:pt x="322" y="16"/>
                  </a:lnTo>
                  <a:lnTo>
                    <a:pt x="333" y="21"/>
                  </a:lnTo>
                  <a:lnTo>
                    <a:pt x="344" y="25"/>
                  </a:lnTo>
                  <a:lnTo>
                    <a:pt x="354" y="31"/>
                  </a:lnTo>
                  <a:lnTo>
                    <a:pt x="364" y="36"/>
                  </a:lnTo>
                  <a:lnTo>
                    <a:pt x="374" y="43"/>
                  </a:lnTo>
                  <a:lnTo>
                    <a:pt x="383" y="49"/>
                  </a:lnTo>
                  <a:lnTo>
                    <a:pt x="392" y="56"/>
                  </a:lnTo>
                  <a:lnTo>
                    <a:pt x="401" y="64"/>
                  </a:lnTo>
                  <a:lnTo>
                    <a:pt x="409" y="72"/>
                  </a:lnTo>
                  <a:lnTo>
                    <a:pt x="417" y="80"/>
                  </a:lnTo>
                  <a:lnTo>
                    <a:pt x="424" y="89"/>
                  </a:lnTo>
                  <a:lnTo>
                    <a:pt x="432" y="98"/>
                  </a:lnTo>
                  <a:lnTo>
                    <a:pt x="438" y="107"/>
                  </a:lnTo>
                  <a:lnTo>
                    <a:pt x="444" y="117"/>
                  </a:lnTo>
                  <a:lnTo>
                    <a:pt x="450" y="127"/>
                  </a:lnTo>
                  <a:lnTo>
                    <a:pt x="455" y="137"/>
                  </a:lnTo>
                  <a:lnTo>
                    <a:pt x="460" y="147"/>
                  </a:lnTo>
                  <a:lnTo>
                    <a:pt x="464" y="158"/>
                  </a:lnTo>
                  <a:lnTo>
                    <a:pt x="468" y="169"/>
                  </a:lnTo>
                  <a:lnTo>
                    <a:pt x="471" y="181"/>
                  </a:lnTo>
                  <a:lnTo>
                    <a:pt x="474" y="192"/>
                  </a:lnTo>
                  <a:lnTo>
                    <a:pt x="476" y="204"/>
                  </a:lnTo>
                  <a:lnTo>
                    <a:pt x="478" y="216"/>
                  </a:lnTo>
                  <a:lnTo>
                    <a:pt x="479" y="228"/>
                  </a:lnTo>
                  <a:lnTo>
                    <a:pt x="479" y="240"/>
                  </a:lnTo>
                  <a:lnTo>
                    <a:pt x="479" y="253"/>
                  </a:lnTo>
                  <a:lnTo>
                    <a:pt x="478" y="266"/>
                  </a:lnTo>
                  <a:lnTo>
                    <a:pt x="476" y="278"/>
                  </a:lnTo>
                  <a:lnTo>
                    <a:pt x="474" y="289"/>
                  </a:lnTo>
                  <a:lnTo>
                    <a:pt x="471" y="301"/>
                  </a:lnTo>
                  <a:lnTo>
                    <a:pt x="468" y="312"/>
                  </a:lnTo>
                  <a:lnTo>
                    <a:pt x="464" y="323"/>
                  </a:lnTo>
                  <a:lnTo>
                    <a:pt x="460" y="334"/>
                  </a:lnTo>
                  <a:lnTo>
                    <a:pt x="455" y="345"/>
                  </a:lnTo>
                  <a:lnTo>
                    <a:pt x="450" y="355"/>
                  </a:lnTo>
                  <a:lnTo>
                    <a:pt x="444" y="365"/>
                  </a:lnTo>
                  <a:lnTo>
                    <a:pt x="438" y="375"/>
                  </a:lnTo>
                  <a:lnTo>
                    <a:pt x="432" y="384"/>
                  </a:lnTo>
                  <a:lnTo>
                    <a:pt x="424" y="393"/>
                  </a:lnTo>
                  <a:lnTo>
                    <a:pt x="417" y="402"/>
                  </a:lnTo>
                  <a:lnTo>
                    <a:pt x="409" y="410"/>
                  </a:lnTo>
                  <a:lnTo>
                    <a:pt x="401" y="418"/>
                  </a:lnTo>
                  <a:lnTo>
                    <a:pt x="392" y="425"/>
                  </a:lnTo>
                  <a:lnTo>
                    <a:pt x="383" y="432"/>
                  </a:lnTo>
                  <a:lnTo>
                    <a:pt x="374" y="439"/>
                  </a:lnTo>
                  <a:lnTo>
                    <a:pt x="364" y="445"/>
                  </a:lnTo>
                  <a:lnTo>
                    <a:pt x="354" y="451"/>
                  </a:lnTo>
                  <a:lnTo>
                    <a:pt x="344" y="456"/>
                  </a:lnTo>
                  <a:lnTo>
                    <a:pt x="333" y="461"/>
                  </a:lnTo>
                  <a:lnTo>
                    <a:pt x="322" y="465"/>
                  </a:lnTo>
                  <a:lnTo>
                    <a:pt x="311" y="469"/>
                  </a:lnTo>
                  <a:lnTo>
                    <a:pt x="300" y="472"/>
                  </a:lnTo>
                  <a:lnTo>
                    <a:pt x="289" y="475"/>
                  </a:lnTo>
                  <a:lnTo>
                    <a:pt x="277" y="477"/>
                  </a:lnTo>
                  <a:lnTo>
                    <a:pt x="265" y="478"/>
                  </a:lnTo>
                  <a:lnTo>
                    <a:pt x="253" y="479"/>
                  </a:lnTo>
                  <a:lnTo>
                    <a:pt x="241" y="480"/>
                  </a:lnTo>
                  <a:lnTo>
                    <a:pt x="227" y="479"/>
                  </a:lnTo>
                  <a:lnTo>
                    <a:pt x="215" y="478"/>
                  </a:lnTo>
                  <a:lnTo>
                    <a:pt x="203" y="477"/>
                  </a:lnTo>
                  <a:lnTo>
                    <a:pt x="191" y="475"/>
                  </a:lnTo>
                  <a:lnTo>
                    <a:pt x="180" y="472"/>
                  </a:lnTo>
                  <a:lnTo>
                    <a:pt x="169" y="469"/>
                  </a:lnTo>
                  <a:lnTo>
                    <a:pt x="158" y="465"/>
                  </a:lnTo>
                  <a:lnTo>
                    <a:pt x="147" y="461"/>
                  </a:lnTo>
                  <a:lnTo>
                    <a:pt x="136" y="456"/>
                  </a:lnTo>
                  <a:lnTo>
                    <a:pt x="126" y="451"/>
                  </a:lnTo>
                  <a:lnTo>
                    <a:pt x="116" y="445"/>
                  </a:lnTo>
                  <a:lnTo>
                    <a:pt x="106" y="439"/>
                  </a:lnTo>
                  <a:lnTo>
                    <a:pt x="97" y="432"/>
                  </a:lnTo>
                  <a:lnTo>
                    <a:pt x="88" y="425"/>
                  </a:lnTo>
                  <a:lnTo>
                    <a:pt x="79" y="418"/>
                  </a:lnTo>
                  <a:lnTo>
                    <a:pt x="71" y="410"/>
                  </a:lnTo>
                  <a:lnTo>
                    <a:pt x="63" y="402"/>
                  </a:lnTo>
                  <a:lnTo>
                    <a:pt x="56" y="393"/>
                  </a:lnTo>
                  <a:lnTo>
                    <a:pt x="49" y="384"/>
                  </a:lnTo>
                  <a:lnTo>
                    <a:pt x="42" y="375"/>
                  </a:lnTo>
                  <a:lnTo>
                    <a:pt x="36" y="365"/>
                  </a:lnTo>
                  <a:lnTo>
                    <a:pt x="30" y="355"/>
                  </a:lnTo>
                  <a:lnTo>
                    <a:pt x="25" y="345"/>
                  </a:lnTo>
                  <a:lnTo>
                    <a:pt x="20" y="334"/>
                  </a:lnTo>
                  <a:lnTo>
                    <a:pt x="16" y="323"/>
                  </a:lnTo>
                  <a:lnTo>
                    <a:pt x="12" y="312"/>
                  </a:lnTo>
                  <a:lnTo>
                    <a:pt x="9" y="301"/>
                  </a:lnTo>
                  <a:lnTo>
                    <a:pt x="6" y="289"/>
                  </a:lnTo>
                  <a:lnTo>
                    <a:pt x="4" y="278"/>
                  </a:lnTo>
                  <a:lnTo>
                    <a:pt x="2" y="266"/>
                  </a:lnTo>
                  <a:lnTo>
                    <a:pt x="1" y="253"/>
                  </a:lnTo>
                  <a:lnTo>
                    <a:pt x="1" y="24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2" name="Freeform 347"/>
            <p:cNvSpPr>
              <a:spLocks noEditPoints="1"/>
            </p:cNvSpPr>
            <p:nvPr/>
          </p:nvSpPr>
          <p:spPr bwMode="auto">
            <a:xfrm>
              <a:off x="2654" y="2141"/>
              <a:ext cx="421" cy="421"/>
            </a:xfrm>
            <a:custGeom>
              <a:avLst/>
              <a:gdLst>
                <a:gd name="T0" fmla="*/ 4 w 475"/>
                <a:gd name="T1" fmla="*/ 132 h 475"/>
                <a:gd name="T2" fmla="*/ 16 w 475"/>
                <a:gd name="T3" fmla="*/ 93 h 475"/>
                <a:gd name="T4" fmla="*/ 38 w 475"/>
                <a:gd name="T5" fmla="*/ 59 h 475"/>
                <a:gd name="T6" fmla="*/ 66 w 475"/>
                <a:gd name="T7" fmla="*/ 33 h 475"/>
                <a:gd name="T8" fmla="*/ 100 w 475"/>
                <a:gd name="T9" fmla="*/ 13 h 475"/>
                <a:gd name="T10" fmla="*/ 139 w 475"/>
                <a:gd name="T11" fmla="*/ 3 h 475"/>
                <a:gd name="T12" fmla="*/ 183 w 475"/>
                <a:gd name="T13" fmla="*/ 1 h 475"/>
                <a:gd name="T14" fmla="*/ 222 w 475"/>
                <a:gd name="T15" fmla="*/ 11 h 475"/>
                <a:gd name="T16" fmla="*/ 258 w 475"/>
                <a:gd name="T17" fmla="*/ 28 h 475"/>
                <a:gd name="T18" fmla="*/ 287 w 475"/>
                <a:gd name="T19" fmla="*/ 54 h 475"/>
                <a:gd name="T20" fmla="*/ 310 w 475"/>
                <a:gd name="T21" fmla="*/ 86 h 475"/>
                <a:gd name="T22" fmla="*/ 325 w 475"/>
                <a:gd name="T23" fmla="*/ 124 h 475"/>
                <a:gd name="T24" fmla="*/ 331 w 475"/>
                <a:gd name="T25" fmla="*/ 165 h 475"/>
                <a:gd name="T26" fmla="*/ 325 w 475"/>
                <a:gd name="T27" fmla="*/ 207 h 475"/>
                <a:gd name="T28" fmla="*/ 310 w 475"/>
                <a:gd name="T29" fmla="*/ 245 h 475"/>
                <a:gd name="T30" fmla="*/ 287 w 475"/>
                <a:gd name="T31" fmla="*/ 277 h 475"/>
                <a:gd name="T32" fmla="*/ 258 w 475"/>
                <a:gd name="T33" fmla="*/ 303 h 475"/>
                <a:gd name="T34" fmla="*/ 222 w 475"/>
                <a:gd name="T35" fmla="*/ 322 h 475"/>
                <a:gd name="T36" fmla="*/ 183 w 475"/>
                <a:gd name="T37" fmla="*/ 330 h 475"/>
                <a:gd name="T38" fmla="*/ 139 w 475"/>
                <a:gd name="T39" fmla="*/ 328 h 475"/>
                <a:gd name="T40" fmla="*/ 100 w 475"/>
                <a:gd name="T41" fmla="*/ 318 h 475"/>
                <a:gd name="T42" fmla="*/ 66 w 475"/>
                <a:gd name="T43" fmla="*/ 298 h 475"/>
                <a:gd name="T44" fmla="*/ 38 w 475"/>
                <a:gd name="T45" fmla="*/ 271 h 475"/>
                <a:gd name="T46" fmla="*/ 16 w 475"/>
                <a:gd name="T47" fmla="*/ 238 h 475"/>
                <a:gd name="T48" fmla="*/ 4 w 475"/>
                <a:gd name="T49" fmla="*/ 199 h 475"/>
                <a:gd name="T50" fmla="*/ 1 w 475"/>
                <a:gd name="T51" fmla="*/ 165 h 475"/>
                <a:gd name="T52" fmla="*/ 5 w 475"/>
                <a:gd name="T53" fmla="*/ 124 h 475"/>
                <a:gd name="T54" fmla="*/ 20 w 475"/>
                <a:gd name="T55" fmla="*/ 87 h 475"/>
                <a:gd name="T56" fmla="*/ 43 w 475"/>
                <a:gd name="T57" fmla="*/ 55 h 475"/>
                <a:gd name="T58" fmla="*/ 73 w 475"/>
                <a:gd name="T59" fmla="*/ 29 h 475"/>
                <a:gd name="T60" fmla="*/ 108 w 475"/>
                <a:gd name="T61" fmla="*/ 11 h 475"/>
                <a:gd name="T62" fmla="*/ 148 w 475"/>
                <a:gd name="T63" fmla="*/ 3 h 475"/>
                <a:gd name="T64" fmla="*/ 190 w 475"/>
                <a:gd name="T65" fmla="*/ 4 h 475"/>
                <a:gd name="T66" fmla="*/ 230 w 475"/>
                <a:gd name="T67" fmla="*/ 14 h 475"/>
                <a:gd name="T68" fmla="*/ 263 w 475"/>
                <a:gd name="T69" fmla="*/ 34 h 475"/>
                <a:gd name="T70" fmla="*/ 292 w 475"/>
                <a:gd name="T71" fmla="*/ 60 h 475"/>
                <a:gd name="T72" fmla="*/ 314 w 475"/>
                <a:gd name="T73" fmla="*/ 94 h 475"/>
                <a:gd name="T74" fmla="*/ 326 w 475"/>
                <a:gd name="T75" fmla="*/ 132 h 475"/>
                <a:gd name="T76" fmla="*/ 329 w 475"/>
                <a:gd name="T77" fmla="*/ 175 h 475"/>
                <a:gd name="T78" fmla="*/ 322 w 475"/>
                <a:gd name="T79" fmla="*/ 214 h 475"/>
                <a:gd name="T80" fmla="*/ 306 w 475"/>
                <a:gd name="T81" fmla="*/ 251 h 475"/>
                <a:gd name="T82" fmla="*/ 281 w 475"/>
                <a:gd name="T83" fmla="*/ 282 h 475"/>
                <a:gd name="T84" fmla="*/ 251 w 475"/>
                <a:gd name="T85" fmla="*/ 307 h 475"/>
                <a:gd name="T86" fmla="*/ 214 w 475"/>
                <a:gd name="T87" fmla="*/ 322 h 475"/>
                <a:gd name="T88" fmla="*/ 175 w 475"/>
                <a:gd name="T89" fmla="*/ 329 h 475"/>
                <a:gd name="T90" fmla="*/ 132 w 475"/>
                <a:gd name="T91" fmla="*/ 327 h 475"/>
                <a:gd name="T92" fmla="*/ 93 w 475"/>
                <a:gd name="T93" fmla="*/ 315 h 475"/>
                <a:gd name="T94" fmla="*/ 60 w 475"/>
                <a:gd name="T95" fmla="*/ 292 h 475"/>
                <a:gd name="T96" fmla="*/ 34 w 475"/>
                <a:gd name="T97" fmla="*/ 264 h 475"/>
                <a:gd name="T98" fmla="*/ 13 w 475"/>
                <a:gd name="T99" fmla="*/ 230 h 475"/>
                <a:gd name="T100" fmla="*/ 4 w 475"/>
                <a:gd name="T101" fmla="*/ 191 h 4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475"/>
                <a:gd name="T155" fmla="*/ 475 w 475"/>
                <a:gd name="T156" fmla="*/ 475 h 4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475">
                  <a:moveTo>
                    <a:pt x="0" y="237"/>
                  </a:moveTo>
                  <a:lnTo>
                    <a:pt x="0" y="225"/>
                  </a:lnTo>
                  <a:lnTo>
                    <a:pt x="1" y="213"/>
                  </a:lnTo>
                  <a:lnTo>
                    <a:pt x="2" y="201"/>
                  </a:lnTo>
                  <a:lnTo>
                    <a:pt x="4" y="189"/>
                  </a:lnTo>
                  <a:lnTo>
                    <a:pt x="7" y="178"/>
                  </a:lnTo>
                  <a:lnTo>
                    <a:pt x="10" y="167"/>
                  </a:lnTo>
                  <a:lnTo>
                    <a:pt x="14" y="156"/>
                  </a:lnTo>
                  <a:lnTo>
                    <a:pt x="18" y="145"/>
                  </a:lnTo>
                  <a:lnTo>
                    <a:pt x="23" y="134"/>
                  </a:lnTo>
                  <a:lnTo>
                    <a:pt x="28" y="124"/>
                  </a:lnTo>
                  <a:lnTo>
                    <a:pt x="34" y="114"/>
                  </a:lnTo>
                  <a:lnTo>
                    <a:pt x="40" y="105"/>
                  </a:lnTo>
                  <a:lnTo>
                    <a:pt x="47" y="95"/>
                  </a:lnTo>
                  <a:lnTo>
                    <a:pt x="54" y="86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77" y="62"/>
                  </a:lnTo>
                  <a:lnTo>
                    <a:pt x="86" y="54"/>
                  </a:lnTo>
                  <a:lnTo>
                    <a:pt x="95" y="47"/>
                  </a:lnTo>
                  <a:lnTo>
                    <a:pt x="104" y="41"/>
                  </a:lnTo>
                  <a:lnTo>
                    <a:pt x="114" y="35"/>
                  </a:lnTo>
                  <a:lnTo>
                    <a:pt x="124" y="29"/>
                  </a:lnTo>
                  <a:lnTo>
                    <a:pt x="134" y="24"/>
                  </a:lnTo>
                  <a:lnTo>
                    <a:pt x="144" y="19"/>
                  </a:lnTo>
                  <a:lnTo>
                    <a:pt x="155" y="15"/>
                  </a:lnTo>
                  <a:lnTo>
                    <a:pt x="166" y="11"/>
                  </a:lnTo>
                  <a:lnTo>
                    <a:pt x="177" y="8"/>
                  </a:lnTo>
                  <a:lnTo>
                    <a:pt x="189" y="5"/>
                  </a:lnTo>
                  <a:lnTo>
                    <a:pt x="200" y="3"/>
                  </a:lnTo>
                  <a:lnTo>
                    <a:pt x="212" y="1"/>
                  </a:lnTo>
                  <a:lnTo>
                    <a:pt x="224" y="1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62" y="1"/>
                  </a:lnTo>
                  <a:lnTo>
                    <a:pt x="274" y="3"/>
                  </a:lnTo>
                  <a:lnTo>
                    <a:pt x="285" y="5"/>
                  </a:lnTo>
                  <a:lnTo>
                    <a:pt x="297" y="8"/>
                  </a:lnTo>
                  <a:lnTo>
                    <a:pt x="308" y="11"/>
                  </a:lnTo>
                  <a:lnTo>
                    <a:pt x="319" y="15"/>
                  </a:lnTo>
                  <a:lnTo>
                    <a:pt x="330" y="19"/>
                  </a:lnTo>
                  <a:lnTo>
                    <a:pt x="340" y="24"/>
                  </a:lnTo>
                  <a:lnTo>
                    <a:pt x="350" y="29"/>
                  </a:lnTo>
                  <a:lnTo>
                    <a:pt x="360" y="35"/>
                  </a:lnTo>
                  <a:lnTo>
                    <a:pt x="370" y="41"/>
                  </a:lnTo>
                  <a:lnTo>
                    <a:pt x="379" y="47"/>
                  </a:lnTo>
                  <a:lnTo>
                    <a:pt x="388" y="54"/>
                  </a:lnTo>
                  <a:lnTo>
                    <a:pt x="397" y="62"/>
                  </a:lnTo>
                  <a:lnTo>
                    <a:pt x="405" y="70"/>
                  </a:lnTo>
                  <a:lnTo>
                    <a:pt x="413" y="78"/>
                  </a:lnTo>
                  <a:lnTo>
                    <a:pt x="420" y="86"/>
                  </a:lnTo>
                  <a:lnTo>
                    <a:pt x="427" y="95"/>
                  </a:lnTo>
                  <a:lnTo>
                    <a:pt x="434" y="105"/>
                  </a:lnTo>
                  <a:lnTo>
                    <a:pt x="440" y="114"/>
                  </a:lnTo>
                  <a:lnTo>
                    <a:pt x="446" y="124"/>
                  </a:lnTo>
                  <a:lnTo>
                    <a:pt x="451" y="134"/>
                  </a:lnTo>
                  <a:lnTo>
                    <a:pt x="456" y="145"/>
                  </a:lnTo>
                  <a:lnTo>
                    <a:pt x="460" y="156"/>
                  </a:lnTo>
                  <a:lnTo>
                    <a:pt x="464" y="167"/>
                  </a:lnTo>
                  <a:lnTo>
                    <a:pt x="467" y="178"/>
                  </a:lnTo>
                  <a:lnTo>
                    <a:pt x="470" y="189"/>
                  </a:lnTo>
                  <a:lnTo>
                    <a:pt x="472" y="201"/>
                  </a:lnTo>
                  <a:lnTo>
                    <a:pt x="473" y="213"/>
                  </a:lnTo>
                  <a:lnTo>
                    <a:pt x="474" y="225"/>
                  </a:lnTo>
                  <a:lnTo>
                    <a:pt x="475" y="237"/>
                  </a:lnTo>
                  <a:lnTo>
                    <a:pt x="474" y="250"/>
                  </a:lnTo>
                  <a:lnTo>
                    <a:pt x="473" y="262"/>
                  </a:lnTo>
                  <a:lnTo>
                    <a:pt x="472" y="274"/>
                  </a:lnTo>
                  <a:lnTo>
                    <a:pt x="470" y="286"/>
                  </a:lnTo>
                  <a:lnTo>
                    <a:pt x="467" y="297"/>
                  </a:lnTo>
                  <a:lnTo>
                    <a:pt x="464" y="309"/>
                  </a:lnTo>
                  <a:lnTo>
                    <a:pt x="460" y="320"/>
                  </a:lnTo>
                  <a:lnTo>
                    <a:pt x="456" y="330"/>
                  </a:lnTo>
                  <a:lnTo>
                    <a:pt x="451" y="341"/>
                  </a:lnTo>
                  <a:lnTo>
                    <a:pt x="446" y="351"/>
                  </a:lnTo>
                  <a:lnTo>
                    <a:pt x="440" y="361"/>
                  </a:lnTo>
                  <a:lnTo>
                    <a:pt x="434" y="371"/>
                  </a:lnTo>
                  <a:lnTo>
                    <a:pt x="427" y="380"/>
                  </a:lnTo>
                  <a:lnTo>
                    <a:pt x="420" y="389"/>
                  </a:lnTo>
                  <a:lnTo>
                    <a:pt x="413" y="398"/>
                  </a:lnTo>
                  <a:lnTo>
                    <a:pt x="405" y="406"/>
                  </a:lnTo>
                  <a:lnTo>
                    <a:pt x="397" y="414"/>
                  </a:lnTo>
                  <a:lnTo>
                    <a:pt x="388" y="421"/>
                  </a:lnTo>
                  <a:lnTo>
                    <a:pt x="379" y="428"/>
                  </a:lnTo>
                  <a:lnTo>
                    <a:pt x="370" y="435"/>
                  </a:lnTo>
                  <a:lnTo>
                    <a:pt x="360" y="441"/>
                  </a:lnTo>
                  <a:lnTo>
                    <a:pt x="350" y="447"/>
                  </a:lnTo>
                  <a:lnTo>
                    <a:pt x="340" y="452"/>
                  </a:lnTo>
                  <a:lnTo>
                    <a:pt x="330" y="457"/>
                  </a:lnTo>
                  <a:lnTo>
                    <a:pt x="319" y="461"/>
                  </a:lnTo>
                  <a:lnTo>
                    <a:pt x="308" y="465"/>
                  </a:lnTo>
                  <a:lnTo>
                    <a:pt x="297" y="468"/>
                  </a:lnTo>
                  <a:lnTo>
                    <a:pt x="285" y="470"/>
                  </a:lnTo>
                  <a:lnTo>
                    <a:pt x="274" y="472"/>
                  </a:lnTo>
                  <a:lnTo>
                    <a:pt x="262" y="474"/>
                  </a:lnTo>
                  <a:lnTo>
                    <a:pt x="250" y="475"/>
                  </a:lnTo>
                  <a:lnTo>
                    <a:pt x="238" y="475"/>
                  </a:lnTo>
                  <a:lnTo>
                    <a:pt x="224" y="475"/>
                  </a:lnTo>
                  <a:lnTo>
                    <a:pt x="212" y="474"/>
                  </a:lnTo>
                  <a:lnTo>
                    <a:pt x="200" y="472"/>
                  </a:lnTo>
                  <a:lnTo>
                    <a:pt x="189" y="470"/>
                  </a:lnTo>
                  <a:lnTo>
                    <a:pt x="177" y="468"/>
                  </a:lnTo>
                  <a:lnTo>
                    <a:pt x="166" y="465"/>
                  </a:lnTo>
                  <a:lnTo>
                    <a:pt x="155" y="461"/>
                  </a:lnTo>
                  <a:lnTo>
                    <a:pt x="144" y="457"/>
                  </a:lnTo>
                  <a:lnTo>
                    <a:pt x="134" y="452"/>
                  </a:lnTo>
                  <a:lnTo>
                    <a:pt x="124" y="447"/>
                  </a:lnTo>
                  <a:lnTo>
                    <a:pt x="114" y="441"/>
                  </a:lnTo>
                  <a:lnTo>
                    <a:pt x="104" y="435"/>
                  </a:lnTo>
                  <a:lnTo>
                    <a:pt x="95" y="428"/>
                  </a:lnTo>
                  <a:lnTo>
                    <a:pt x="86" y="421"/>
                  </a:lnTo>
                  <a:lnTo>
                    <a:pt x="77" y="414"/>
                  </a:lnTo>
                  <a:lnTo>
                    <a:pt x="69" y="406"/>
                  </a:lnTo>
                  <a:lnTo>
                    <a:pt x="61" y="398"/>
                  </a:lnTo>
                  <a:lnTo>
                    <a:pt x="54" y="389"/>
                  </a:lnTo>
                  <a:lnTo>
                    <a:pt x="47" y="380"/>
                  </a:lnTo>
                  <a:lnTo>
                    <a:pt x="40" y="371"/>
                  </a:lnTo>
                  <a:lnTo>
                    <a:pt x="34" y="361"/>
                  </a:lnTo>
                  <a:lnTo>
                    <a:pt x="28" y="351"/>
                  </a:lnTo>
                  <a:lnTo>
                    <a:pt x="23" y="341"/>
                  </a:lnTo>
                  <a:lnTo>
                    <a:pt x="18" y="330"/>
                  </a:lnTo>
                  <a:lnTo>
                    <a:pt x="14" y="320"/>
                  </a:lnTo>
                  <a:lnTo>
                    <a:pt x="10" y="309"/>
                  </a:lnTo>
                  <a:lnTo>
                    <a:pt x="7" y="297"/>
                  </a:lnTo>
                  <a:lnTo>
                    <a:pt x="4" y="286"/>
                  </a:lnTo>
                  <a:lnTo>
                    <a:pt x="2" y="274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0" y="237"/>
                  </a:lnTo>
                  <a:close/>
                  <a:moveTo>
                    <a:pt x="1" y="237"/>
                  </a:moveTo>
                  <a:lnTo>
                    <a:pt x="1" y="225"/>
                  </a:lnTo>
                  <a:lnTo>
                    <a:pt x="2" y="213"/>
                  </a:lnTo>
                  <a:lnTo>
                    <a:pt x="4" y="201"/>
                  </a:lnTo>
                  <a:lnTo>
                    <a:pt x="6" y="190"/>
                  </a:lnTo>
                  <a:lnTo>
                    <a:pt x="8" y="178"/>
                  </a:lnTo>
                  <a:lnTo>
                    <a:pt x="12" y="167"/>
                  </a:lnTo>
                  <a:lnTo>
                    <a:pt x="15" y="156"/>
                  </a:lnTo>
                  <a:lnTo>
                    <a:pt x="19" y="146"/>
                  </a:lnTo>
                  <a:lnTo>
                    <a:pt x="24" y="135"/>
                  </a:lnTo>
                  <a:lnTo>
                    <a:pt x="29" y="125"/>
                  </a:lnTo>
                  <a:lnTo>
                    <a:pt x="35" y="115"/>
                  </a:lnTo>
                  <a:lnTo>
                    <a:pt x="41" y="106"/>
                  </a:lnTo>
                  <a:lnTo>
                    <a:pt x="48" y="96"/>
                  </a:lnTo>
                  <a:lnTo>
                    <a:pt x="55" y="87"/>
                  </a:lnTo>
                  <a:lnTo>
                    <a:pt x="62" y="79"/>
                  </a:lnTo>
                  <a:lnTo>
                    <a:pt x="70" y="71"/>
                  </a:lnTo>
                  <a:lnTo>
                    <a:pt x="78" y="63"/>
                  </a:lnTo>
                  <a:lnTo>
                    <a:pt x="87" y="55"/>
                  </a:lnTo>
                  <a:lnTo>
                    <a:pt x="96" y="48"/>
                  </a:lnTo>
                  <a:lnTo>
                    <a:pt x="105" y="42"/>
                  </a:lnTo>
                  <a:lnTo>
                    <a:pt x="114" y="36"/>
                  </a:lnTo>
                  <a:lnTo>
                    <a:pt x="124" y="30"/>
                  </a:lnTo>
                  <a:lnTo>
                    <a:pt x="134" y="25"/>
                  </a:lnTo>
                  <a:lnTo>
                    <a:pt x="145" y="20"/>
                  </a:lnTo>
                  <a:lnTo>
                    <a:pt x="156" y="16"/>
                  </a:lnTo>
                  <a:lnTo>
                    <a:pt x="166" y="12"/>
                  </a:lnTo>
                  <a:lnTo>
                    <a:pt x="178" y="9"/>
                  </a:lnTo>
                  <a:lnTo>
                    <a:pt x="189" y="6"/>
                  </a:lnTo>
                  <a:lnTo>
                    <a:pt x="201" y="4"/>
                  </a:lnTo>
                  <a:lnTo>
                    <a:pt x="212" y="3"/>
                  </a:lnTo>
                  <a:lnTo>
                    <a:pt x="224" y="2"/>
                  </a:lnTo>
                  <a:lnTo>
                    <a:pt x="238" y="2"/>
                  </a:lnTo>
                  <a:lnTo>
                    <a:pt x="250" y="2"/>
                  </a:lnTo>
                  <a:lnTo>
                    <a:pt x="262" y="3"/>
                  </a:lnTo>
                  <a:lnTo>
                    <a:pt x="273" y="4"/>
                  </a:lnTo>
                  <a:lnTo>
                    <a:pt x="285" y="6"/>
                  </a:lnTo>
                  <a:lnTo>
                    <a:pt x="296" y="9"/>
                  </a:lnTo>
                  <a:lnTo>
                    <a:pt x="308" y="12"/>
                  </a:lnTo>
                  <a:lnTo>
                    <a:pt x="319" y="16"/>
                  </a:lnTo>
                  <a:lnTo>
                    <a:pt x="329" y="20"/>
                  </a:lnTo>
                  <a:lnTo>
                    <a:pt x="340" y="25"/>
                  </a:lnTo>
                  <a:lnTo>
                    <a:pt x="350" y="30"/>
                  </a:lnTo>
                  <a:lnTo>
                    <a:pt x="360" y="36"/>
                  </a:lnTo>
                  <a:lnTo>
                    <a:pt x="369" y="42"/>
                  </a:lnTo>
                  <a:lnTo>
                    <a:pt x="378" y="48"/>
                  </a:lnTo>
                  <a:lnTo>
                    <a:pt x="387" y="55"/>
                  </a:lnTo>
                  <a:lnTo>
                    <a:pt x="396" y="63"/>
                  </a:lnTo>
                  <a:lnTo>
                    <a:pt x="404" y="71"/>
                  </a:lnTo>
                  <a:lnTo>
                    <a:pt x="412" y="79"/>
                  </a:lnTo>
                  <a:lnTo>
                    <a:pt x="419" y="87"/>
                  </a:lnTo>
                  <a:lnTo>
                    <a:pt x="426" y="96"/>
                  </a:lnTo>
                  <a:lnTo>
                    <a:pt x="433" y="106"/>
                  </a:lnTo>
                  <a:lnTo>
                    <a:pt x="439" y="115"/>
                  </a:lnTo>
                  <a:lnTo>
                    <a:pt x="445" y="125"/>
                  </a:lnTo>
                  <a:lnTo>
                    <a:pt x="450" y="135"/>
                  </a:lnTo>
                  <a:lnTo>
                    <a:pt x="455" y="146"/>
                  </a:lnTo>
                  <a:lnTo>
                    <a:pt x="459" y="156"/>
                  </a:lnTo>
                  <a:lnTo>
                    <a:pt x="463" y="167"/>
                  </a:lnTo>
                  <a:lnTo>
                    <a:pt x="466" y="178"/>
                  </a:lnTo>
                  <a:lnTo>
                    <a:pt x="468" y="190"/>
                  </a:lnTo>
                  <a:lnTo>
                    <a:pt x="470" y="201"/>
                  </a:lnTo>
                  <a:lnTo>
                    <a:pt x="472" y="213"/>
                  </a:lnTo>
                  <a:lnTo>
                    <a:pt x="473" y="225"/>
                  </a:lnTo>
                  <a:lnTo>
                    <a:pt x="473" y="237"/>
                  </a:lnTo>
                  <a:lnTo>
                    <a:pt x="473" y="250"/>
                  </a:lnTo>
                  <a:lnTo>
                    <a:pt x="472" y="262"/>
                  </a:lnTo>
                  <a:lnTo>
                    <a:pt x="470" y="274"/>
                  </a:lnTo>
                  <a:lnTo>
                    <a:pt x="468" y="286"/>
                  </a:lnTo>
                  <a:lnTo>
                    <a:pt x="466" y="297"/>
                  </a:lnTo>
                  <a:lnTo>
                    <a:pt x="463" y="308"/>
                  </a:lnTo>
                  <a:lnTo>
                    <a:pt x="459" y="319"/>
                  </a:lnTo>
                  <a:lnTo>
                    <a:pt x="455" y="330"/>
                  </a:lnTo>
                  <a:lnTo>
                    <a:pt x="450" y="340"/>
                  </a:lnTo>
                  <a:lnTo>
                    <a:pt x="445" y="351"/>
                  </a:lnTo>
                  <a:lnTo>
                    <a:pt x="439" y="360"/>
                  </a:lnTo>
                  <a:lnTo>
                    <a:pt x="433" y="370"/>
                  </a:lnTo>
                  <a:lnTo>
                    <a:pt x="426" y="379"/>
                  </a:lnTo>
                  <a:lnTo>
                    <a:pt x="419" y="388"/>
                  </a:lnTo>
                  <a:lnTo>
                    <a:pt x="412" y="397"/>
                  </a:lnTo>
                  <a:lnTo>
                    <a:pt x="404" y="405"/>
                  </a:lnTo>
                  <a:lnTo>
                    <a:pt x="396" y="413"/>
                  </a:lnTo>
                  <a:lnTo>
                    <a:pt x="387" y="420"/>
                  </a:lnTo>
                  <a:lnTo>
                    <a:pt x="378" y="427"/>
                  </a:lnTo>
                  <a:lnTo>
                    <a:pt x="369" y="434"/>
                  </a:lnTo>
                  <a:lnTo>
                    <a:pt x="360" y="440"/>
                  </a:lnTo>
                  <a:lnTo>
                    <a:pt x="350" y="445"/>
                  </a:lnTo>
                  <a:lnTo>
                    <a:pt x="340" y="451"/>
                  </a:lnTo>
                  <a:lnTo>
                    <a:pt x="329" y="455"/>
                  </a:lnTo>
                  <a:lnTo>
                    <a:pt x="319" y="459"/>
                  </a:lnTo>
                  <a:lnTo>
                    <a:pt x="308" y="463"/>
                  </a:lnTo>
                  <a:lnTo>
                    <a:pt x="296" y="466"/>
                  </a:lnTo>
                  <a:lnTo>
                    <a:pt x="285" y="469"/>
                  </a:lnTo>
                  <a:lnTo>
                    <a:pt x="273" y="471"/>
                  </a:lnTo>
                  <a:lnTo>
                    <a:pt x="262" y="473"/>
                  </a:lnTo>
                  <a:lnTo>
                    <a:pt x="250" y="473"/>
                  </a:lnTo>
                  <a:lnTo>
                    <a:pt x="238" y="474"/>
                  </a:lnTo>
                  <a:lnTo>
                    <a:pt x="224" y="473"/>
                  </a:lnTo>
                  <a:lnTo>
                    <a:pt x="212" y="473"/>
                  </a:lnTo>
                  <a:lnTo>
                    <a:pt x="201" y="471"/>
                  </a:lnTo>
                  <a:lnTo>
                    <a:pt x="189" y="469"/>
                  </a:lnTo>
                  <a:lnTo>
                    <a:pt x="178" y="466"/>
                  </a:lnTo>
                  <a:lnTo>
                    <a:pt x="166" y="463"/>
                  </a:lnTo>
                  <a:lnTo>
                    <a:pt x="156" y="459"/>
                  </a:lnTo>
                  <a:lnTo>
                    <a:pt x="145" y="455"/>
                  </a:lnTo>
                  <a:lnTo>
                    <a:pt x="134" y="451"/>
                  </a:lnTo>
                  <a:lnTo>
                    <a:pt x="124" y="445"/>
                  </a:lnTo>
                  <a:lnTo>
                    <a:pt x="114" y="440"/>
                  </a:lnTo>
                  <a:lnTo>
                    <a:pt x="105" y="434"/>
                  </a:lnTo>
                  <a:lnTo>
                    <a:pt x="96" y="427"/>
                  </a:lnTo>
                  <a:lnTo>
                    <a:pt x="87" y="420"/>
                  </a:lnTo>
                  <a:lnTo>
                    <a:pt x="78" y="413"/>
                  </a:lnTo>
                  <a:lnTo>
                    <a:pt x="70" y="405"/>
                  </a:lnTo>
                  <a:lnTo>
                    <a:pt x="62" y="397"/>
                  </a:lnTo>
                  <a:lnTo>
                    <a:pt x="55" y="388"/>
                  </a:lnTo>
                  <a:lnTo>
                    <a:pt x="48" y="379"/>
                  </a:lnTo>
                  <a:lnTo>
                    <a:pt x="41" y="370"/>
                  </a:lnTo>
                  <a:lnTo>
                    <a:pt x="35" y="360"/>
                  </a:lnTo>
                  <a:lnTo>
                    <a:pt x="29" y="351"/>
                  </a:lnTo>
                  <a:lnTo>
                    <a:pt x="24" y="340"/>
                  </a:lnTo>
                  <a:lnTo>
                    <a:pt x="19" y="330"/>
                  </a:lnTo>
                  <a:lnTo>
                    <a:pt x="15" y="319"/>
                  </a:lnTo>
                  <a:lnTo>
                    <a:pt x="12" y="308"/>
                  </a:lnTo>
                  <a:lnTo>
                    <a:pt x="8" y="297"/>
                  </a:lnTo>
                  <a:lnTo>
                    <a:pt x="6" y="286"/>
                  </a:lnTo>
                  <a:lnTo>
                    <a:pt x="4" y="274"/>
                  </a:lnTo>
                  <a:lnTo>
                    <a:pt x="2" y="262"/>
                  </a:lnTo>
                  <a:lnTo>
                    <a:pt x="1" y="25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3" name="Freeform 348"/>
            <p:cNvSpPr>
              <a:spLocks noEditPoints="1"/>
            </p:cNvSpPr>
            <p:nvPr/>
          </p:nvSpPr>
          <p:spPr bwMode="auto">
            <a:xfrm>
              <a:off x="2655" y="2143"/>
              <a:ext cx="418" cy="418"/>
            </a:xfrm>
            <a:custGeom>
              <a:avLst/>
              <a:gdLst>
                <a:gd name="T0" fmla="*/ 4 w 472"/>
                <a:gd name="T1" fmla="*/ 130 h 472"/>
                <a:gd name="T2" fmla="*/ 16 w 472"/>
                <a:gd name="T3" fmla="*/ 93 h 472"/>
                <a:gd name="T4" fmla="*/ 38 w 472"/>
                <a:gd name="T5" fmla="*/ 58 h 472"/>
                <a:gd name="T6" fmla="*/ 66 w 472"/>
                <a:gd name="T7" fmla="*/ 32 h 472"/>
                <a:gd name="T8" fmla="*/ 100 w 472"/>
                <a:gd name="T9" fmla="*/ 12 h 472"/>
                <a:gd name="T10" fmla="*/ 139 w 472"/>
                <a:gd name="T11" fmla="*/ 2 h 472"/>
                <a:gd name="T12" fmla="*/ 182 w 472"/>
                <a:gd name="T13" fmla="*/ 1 h 472"/>
                <a:gd name="T14" fmla="*/ 221 w 472"/>
                <a:gd name="T15" fmla="*/ 10 h 472"/>
                <a:gd name="T16" fmla="*/ 256 w 472"/>
                <a:gd name="T17" fmla="*/ 27 h 472"/>
                <a:gd name="T18" fmla="*/ 285 w 472"/>
                <a:gd name="T19" fmla="*/ 53 h 472"/>
                <a:gd name="T20" fmla="*/ 308 w 472"/>
                <a:gd name="T21" fmla="*/ 86 h 472"/>
                <a:gd name="T22" fmla="*/ 323 w 472"/>
                <a:gd name="T23" fmla="*/ 122 h 472"/>
                <a:gd name="T24" fmla="*/ 328 w 472"/>
                <a:gd name="T25" fmla="*/ 163 h 472"/>
                <a:gd name="T26" fmla="*/ 323 w 472"/>
                <a:gd name="T27" fmla="*/ 205 h 472"/>
                <a:gd name="T28" fmla="*/ 308 w 472"/>
                <a:gd name="T29" fmla="*/ 243 h 472"/>
                <a:gd name="T30" fmla="*/ 285 w 472"/>
                <a:gd name="T31" fmla="*/ 275 h 472"/>
                <a:gd name="T32" fmla="*/ 256 w 472"/>
                <a:gd name="T33" fmla="*/ 300 h 472"/>
                <a:gd name="T34" fmla="*/ 221 w 472"/>
                <a:gd name="T35" fmla="*/ 318 h 472"/>
                <a:gd name="T36" fmla="*/ 182 w 472"/>
                <a:gd name="T37" fmla="*/ 327 h 472"/>
                <a:gd name="T38" fmla="*/ 139 w 472"/>
                <a:gd name="T39" fmla="*/ 326 h 472"/>
                <a:gd name="T40" fmla="*/ 100 w 472"/>
                <a:gd name="T41" fmla="*/ 314 h 472"/>
                <a:gd name="T42" fmla="*/ 66 w 472"/>
                <a:gd name="T43" fmla="*/ 295 h 472"/>
                <a:gd name="T44" fmla="*/ 38 w 472"/>
                <a:gd name="T45" fmla="*/ 268 h 472"/>
                <a:gd name="T46" fmla="*/ 16 w 472"/>
                <a:gd name="T47" fmla="*/ 235 h 472"/>
                <a:gd name="T48" fmla="*/ 4 w 472"/>
                <a:gd name="T49" fmla="*/ 197 h 472"/>
                <a:gd name="T50" fmla="*/ 1 w 472"/>
                <a:gd name="T51" fmla="*/ 163 h 472"/>
                <a:gd name="T52" fmla="*/ 6 w 472"/>
                <a:gd name="T53" fmla="*/ 123 h 472"/>
                <a:gd name="T54" fmla="*/ 21 w 472"/>
                <a:gd name="T55" fmla="*/ 86 h 472"/>
                <a:gd name="T56" fmla="*/ 43 w 472"/>
                <a:gd name="T57" fmla="*/ 54 h 472"/>
                <a:gd name="T58" fmla="*/ 73 w 472"/>
                <a:gd name="T59" fmla="*/ 28 h 472"/>
                <a:gd name="T60" fmla="*/ 107 w 472"/>
                <a:gd name="T61" fmla="*/ 11 h 472"/>
                <a:gd name="T62" fmla="*/ 147 w 472"/>
                <a:gd name="T63" fmla="*/ 2 h 472"/>
                <a:gd name="T64" fmla="*/ 189 w 472"/>
                <a:gd name="T65" fmla="*/ 4 h 472"/>
                <a:gd name="T66" fmla="*/ 228 w 472"/>
                <a:gd name="T67" fmla="*/ 13 h 472"/>
                <a:gd name="T68" fmla="*/ 262 w 472"/>
                <a:gd name="T69" fmla="*/ 34 h 472"/>
                <a:gd name="T70" fmla="*/ 290 w 472"/>
                <a:gd name="T71" fmla="*/ 59 h 472"/>
                <a:gd name="T72" fmla="*/ 312 w 472"/>
                <a:gd name="T73" fmla="*/ 93 h 472"/>
                <a:gd name="T74" fmla="*/ 324 w 472"/>
                <a:gd name="T75" fmla="*/ 130 h 472"/>
                <a:gd name="T76" fmla="*/ 326 w 472"/>
                <a:gd name="T77" fmla="*/ 173 h 472"/>
                <a:gd name="T78" fmla="*/ 319 w 472"/>
                <a:gd name="T79" fmla="*/ 213 h 472"/>
                <a:gd name="T80" fmla="*/ 304 w 472"/>
                <a:gd name="T81" fmla="*/ 249 h 472"/>
                <a:gd name="T82" fmla="*/ 279 w 472"/>
                <a:gd name="T83" fmla="*/ 279 h 472"/>
                <a:gd name="T84" fmla="*/ 249 w 472"/>
                <a:gd name="T85" fmla="*/ 303 h 472"/>
                <a:gd name="T86" fmla="*/ 213 w 472"/>
                <a:gd name="T87" fmla="*/ 319 h 472"/>
                <a:gd name="T88" fmla="*/ 174 w 472"/>
                <a:gd name="T89" fmla="*/ 326 h 472"/>
                <a:gd name="T90" fmla="*/ 130 w 472"/>
                <a:gd name="T91" fmla="*/ 324 h 472"/>
                <a:gd name="T92" fmla="*/ 93 w 472"/>
                <a:gd name="T93" fmla="*/ 311 h 472"/>
                <a:gd name="T94" fmla="*/ 60 w 472"/>
                <a:gd name="T95" fmla="*/ 290 h 472"/>
                <a:gd name="T96" fmla="*/ 34 w 472"/>
                <a:gd name="T97" fmla="*/ 261 h 472"/>
                <a:gd name="T98" fmla="*/ 14 w 472"/>
                <a:gd name="T99" fmla="*/ 228 h 472"/>
                <a:gd name="T100" fmla="*/ 4 w 472"/>
                <a:gd name="T101" fmla="*/ 189 h 4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2"/>
                <a:gd name="T154" fmla="*/ 0 h 472"/>
                <a:gd name="T155" fmla="*/ 472 w 472"/>
                <a:gd name="T156" fmla="*/ 472 h 4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2" h="472">
                  <a:moveTo>
                    <a:pt x="0" y="235"/>
                  </a:moveTo>
                  <a:lnTo>
                    <a:pt x="0" y="223"/>
                  </a:lnTo>
                  <a:lnTo>
                    <a:pt x="1" y="211"/>
                  </a:lnTo>
                  <a:lnTo>
                    <a:pt x="3" y="199"/>
                  </a:lnTo>
                  <a:lnTo>
                    <a:pt x="5" y="188"/>
                  </a:lnTo>
                  <a:lnTo>
                    <a:pt x="7" y="176"/>
                  </a:lnTo>
                  <a:lnTo>
                    <a:pt x="11" y="165"/>
                  </a:lnTo>
                  <a:lnTo>
                    <a:pt x="14" y="154"/>
                  </a:lnTo>
                  <a:lnTo>
                    <a:pt x="18" y="144"/>
                  </a:lnTo>
                  <a:lnTo>
                    <a:pt x="23" y="133"/>
                  </a:lnTo>
                  <a:lnTo>
                    <a:pt x="28" y="123"/>
                  </a:lnTo>
                  <a:lnTo>
                    <a:pt x="34" y="113"/>
                  </a:lnTo>
                  <a:lnTo>
                    <a:pt x="40" y="104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6" y="53"/>
                  </a:lnTo>
                  <a:lnTo>
                    <a:pt x="95" y="46"/>
                  </a:lnTo>
                  <a:lnTo>
                    <a:pt x="104" y="40"/>
                  </a:lnTo>
                  <a:lnTo>
                    <a:pt x="113" y="34"/>
                  </a:lnTo>
                  <a:lnTo>
                    <a:pt x="123" y="28"/>
                  </a:lnTo>
                  <a:lnTo>
                    <a:pt x="133" y="23"/>
                  </a:lnTo>
                  <a:lnTo>
                    <a:pt x="144" y="18"/>
                  </a:lnTo>
                  <a:lnTo>
                    <a:pt x="155" y="14"/>
                  </a:lnTo>
                  <a:lnTo>
                    <a:pt x="165" y="10"/>
                  </a:lnTo>
                  <a:lnTo>
                    <a:pt x="177" y="7"/>
                  </a:lnTo>
                  <a:lnTo>
                    <a:pt x="188" y="4"/>
                  </a:lnTo>
                  <a:lnTo>
                    <a:pt x="200" y="2"/>
                  </a:lnTo>
                  <a:lnTo>
                    <a:pt x="211" y="1"/>
                  </a:lnTo>
                  <a:lnTo>
                    <a:pt x="223" y="0"/>
                  </a:lnTo>
                  <a:lnTo>
                    <a:pt x="237" y="0"/>
                  </a:lnTo>
                  <a:lnTo>
                    <a:pt x="249" y="0"/>
                  </a:lnTo>
                  <a:lnTo>
                    <a:pt x="261" y="1"/>
                  </a:lnTo>
                  <a:lnTo>
                    <a:pt x="272" y="2"/>
                  </a:lnTo>
                  <a:lnTo>
                    <a:pt x="284" y="4"/>
                  </a:lnTo>
                  <a:lnTo>
                    <a:pt x="295" y="7"/>
                  </a:lnTo>
                  <a:lnTo>
                    <a:pt x="307" y="10"/>
                  </a:lnTo>
                  <a:lnTo>
                    <a:pt x="318" y="14"/>
                  </a:lnTo>
                  <a:lnTo>
                    <a:pt x="328" y="18"/>
                  </a:lnTo>
                  <a:lnTo>
                    <a:pt x="339" y="23"/>
                  </a:lnTo>
                  <a:lnTo>
                    <a:pt x="349" y="28"/>
                  </a:lnTo>
                  <a:lnTo>
                    <a:pt x="359" y="34"/>
                  </a:lnTo>
                  <a:lnTo>
                    <a:pt x="368" y="40"/>
                  </a:lnTo>
                  <a:lnTo>
                    <a:pt x="377" y="46"/>
                  </a:lnTo>
                  <a:lnTo>
                    <a:pt x="386" y="53"/>
                  </a:lnTo>
                  <a:lnTo>
                    <a:pt x="395" y="61"/>
                  </a:lnTo>
                  <a:lnTo>
                    <a:pt x="403" y="69"/>
                  </a:lnTo>
                  <a:lnTo>
                    <a:pt x="411" y="77"/>
                  </a:lnTo>
                  <a:lnTo>
                    <a:pt x="418" y="85"/>
                  </a:lnTo>
                  <a:lnTo>
                    <a:pt x="425" y="94"/>
                  </a:lnTo>
                  <a:lnTo>
                    <a:pt x="432" y="104"/>
                  </a:lnTo>
                  <a:lnTo>
                    <a:pt x="438" y="113"/>
                  </a:lnTo>
                  <a:lnTo>
                    <a:pt x="444" y="123"/>
                  </a:lnTo>
                  <a:lnTo>
                    <a:pt x="449" y="133"/>
                  </a:lnTo>
                  <a:lnTo>
                    <a:pt x="454" y="144"/>
                  </a:lnTo>
                  <a:lnTo>
                    <a:pt x="458" y="154"/>
                  </a:lnTo>
                  <a:lnTo>
                    <a:pt x="462" y="165"/>
                  </a:lnTo>
                  <a:lnTo>
                    <a:pt x="465" y="176"/>
                  </a:lnTo>
                  <a:lnTo>
                    <a:pt x="467" y="188"/>
                  </a:lnTo>
                  <a:lnTo>
                    <a:pt x="469" y="199"/>
                  </a:lnTo>
                  <a:lnTo>
                    <a:pt x="471" y="211"/>
                  </a:lnTo>
                  <a:lnTo>
                    <a:pt x="472" y="223"/>
                  </a:lnTo>
                  <a:lnTo>
                    <a:pt x="472" y="235"/>
                  </a:lnTo>
                  <a:lnTo>
                    <a:pt x="472" y="248"/>
                  </a:lnTo>
                  <a:lnTo>
                    <a:pt x="471" y="260"/>
                  </a:lnTo>
                  <a:lnTo>
                    <a:pt x="469" y="272"/>
                  </a:lnTo>
                  <a:lnTo>
                    <a:pt x="467" y="284"/>
                  </a:lnTo>
                  <a:lnTo>
                    <a:pt x="465" y="295"/>
                  </a:lnTo>
                  <a:lnTo>
                    <a:pt x="462" y="306"/>
                  </a:lnTo>
                  <a:lnTo>
                    <a:pt x="458" y="317"/>
                  </a:lnTo>
                  <a:lnTo>
                    <a:pt x="454" y="328"/>
                  </a:lnTo>
                  <a:lnTo>
                    <a:pt x="449" y="338"/>
                  </a:lnTo>
                  <a:lnTo>
                    <a:pt x="444" y="349"/>
                  </a:lnTo>
                  <a:lnTo>
                    <a:pt x="438" y="358"/>
                  </a:lnTo>
                  <a:lnTo>
                    <a:pt x="432" y="368"/>
                  </a:lnTo>
                  <a:lnTo>
                    <a:pt x="425" y="377"/>
                  </a:lnTo>
                  <a:lnTo>
                    <a:pt x="418" y="386"/>
                  </a:lnTo>
                  <a:lnTo>
                    <a:pt x="411" y="395"/>
                  </a:lnTo>
                  <a:lnTo>
                    <a:pt x="403" y="403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7" y="425"/>
                  </a:lnTo>
                  <a:lnTo>
                    <a:pt x="368" y="432"/>
                  </a:lnTo>
                  <a:lnTo>
                    <a:pt x="359" y="438"/>
                  </a:lnTo>
                  <a:lnTo>
                    <a:pt x="349" y="443"/>
                  </a:lnTo>
                  <a:lnTo>
                    <a:pt x="339" y="449"/>
                  </a:lnTo>
                  <a:lnTo>
                    <a:pt x="328" y="453"/>
                  </a:lnTo>
                  <a:lnTo>
                    <a:pt x="318" y="457"/>
                  </a:lnTo>
                  <a:lnTo>
                    <a:pt x="307" y="461"/>
                  </a:lnTo>
                  <a:lnTo>
                    <a:pt x="295" y="464"/>
                  </a:lnTo>
                  <a:lnTo>
                    <a:pt x="284" y="467"/>
                  </a:lnTo>
                  <a:lnTo>
                    <a:pt x="272" y="469"/>
                  </a:lnTo>
                  <a:lnTo>
                    <a:pt x="261" y="471"/>
                  </a:lnTo>
                  <a:lnTo>
                    <a:pt x="249" y="471"/>
                  </a:lnTo>
                  <a:lnTo>
                    <a:pt x="237" y="472"/>
                  </a:lnTo>
                  <a:lnTo>
                    <a:pt x="223" y="471"/>
                  </a:lnTo>
                  <a:lnTo>
                    <a:pt x="211" y="471"/>
                  </a:lnTo>
                  <a:lnTo>
                    <a:pt x="200" y="469"/>
                  </a:lnTo>
                  <a:lnTo>
                    <a:pt x="188" y="467"/>
                  </a:lnTo>
                  <a:lnTo>
                    <a:pt x="177" y="464"/>
                  </a:lnTo>
                  <a:lnTo>
                    <a:pt x="165" y="461"/>
                  </a:lnTo>
                  <a:lnTo>
                    <a:pt x="155" y="457"/>
                  </a:lnTo>
                  <a:lnTo>
                    <a:pt x="144" y="453"/>
                  </a:lnTo>
                  <a:lnTo>
                    <a:pt x="133" y="449"/>
                  </a:lnTo>
                  <a:lnTo>
                    <a:pt x="123" y="443"/>
                  </a:lnTo>
                  <a:lnTo>
                    <a:pt x="113" y="438"/>
                  </a:lnTo>
                  <a:lnTo>
                    <a:pt x="104" y="432"/>
                  </a:lnTo>
                  <a:lnTo>
                    <a:pt x="95" y="425"/>
                  </a:lnTo>
                  <a:lnTo>
                    <a:pt x="86" y="418"/>
                  </a:lnTo>
                  <a:lnTo>
                    <a:pt x="77" y="411"/>
                  </a:lnTo>
                  <a:lnTo>
                    <a:pt x="69" y="403"/>
                  </a:lnTo>
                  <a:lnTo>
                    <a:pt x="61" y="395"/>
                  </a:lnTo>
                  <a:lnTo>
                    <a:pt x="54" y="386"/>
                  </a:lnTo>
                  <a:lnTo>
                    <a:pt x="47" y="377"/>
                  </a:lnTo>
                  <a:lnTo>
                    <a:pt x="40" y="368"/>
                  </a:lnTo>
                  <a:lnTo>
                    <a:pt x="34" y="358"/>
                  </a:lnTo>
                  <a:lnTo>
                    <a:pt x="28" y="349"/>
                  </a:lnTo>
                  <a:lnTo>
                    <a:pt x="23" y="338"/>
                  </a:lnTo>
                  <a:lnTo>
                    <a:pt x="18" y="328"/>
                  </a:lnTo>
                  <a:lnTo>
                    <a:pt x="14" y="317"/>
                  </a:lnTo>
                  <a:lnTo>
                    <a:pt x="11" y="306"/>
                  </a:lnTo>
                  <a:lnTo>
                    <a:pt x="7" y="295"/>
                  </a:lnTo>
                  <a:lnTo>
                    <a:pt x="5" y="284"/>
                  </a:lnTo>
                  <a:lnTo>
                    <a:pt x="3" y="272"/>
                  </a:lnTo>
                  <a:lnTo>
                    <a:pt x="1" y="260"/>
                  </a:lnTo>
                  <a:lnTo>
                    <a:pt x="0" y="248"/>
                  </a:lnTo>
                  <a:lnTo>
                    <a:pt x="0" y="235"/>
                  </a:lnTo>
                  <a:close/>
                  <a:moveTo>
                    <a:pt x="1" y="235"/>
                  </a:moveTo>
                  <a:lnTo>
                    <a:pt x="2" y="223"/>
                  </a:lnTo>
                  <a:lnTo>
                    <a:pt x="3" y="211"/>
                  </a:lnTo>
                  <a:lnTo>
                    <a:pt x="4" y="200"/>
                  </a:lnTo>
                  <a:lnTo>
                    <a:pt x="6" y="188"/>
                  </a:lnTo>
                  <a:lnTo>
                    <a:pt x="9" y="177"/>
                  </a:lnTo>
                  <a:lnTo>
                    <a:pt x="12" y="166"/>
                  </a:lnTo>
                  <a:lnTo>
                    <a:pt x="16" y="155"/>
                  </a:lnTo>
                  <a:lnTo>
                    <a:pt x="20" y="144"/>
                  </a:lnTo>
                  <a:lnTo>
                    <a:pt x="24" y="134"/>
                  </a:lnTo>
                  <a:lnTo>
                    <a:pt x="30" y="124"/>
                  </a:lnTo>
                  <a:lnTo>
                    <a:pt x="35" y="114"/>
                  </a:lnTo>
                  <a:lnTo>
                    <a:pt x="41" y="104"/>
                  </a:lnTo>
                  <a:lnTo>
                    <a:pt x="48" y="95"/>
                  </a:lnTo>
                  <a:lnTo>
                    <a:pt x="55" y="86"/>
                  </a:lnTo>
                  <a:lnTo>
                    <a:pt x="62" y="78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87" y="55"/>
                  </a:lnTo>
                  <a:lnTo>
                    <a:pt x="95" y="48"/>
                  </a:lnTo>
                  <a:lnTo>
                    <a:pt x="105" y="41"/>
                  </a:lnTo>
                  <a:lnTo>
                    <a:pt x="114" y="35"/>
                  </a:lnTo>
                  <a:lnTo>
                    <a:pt x="124" y="29"/>
                  </a:lnTo>
                  <a:lnTo>
                    <a:pt x="134" y="24"/>
                  </a:lnTo>
                  <a:lnTo>
                    <a:pt x="144" y="19"/>
                  </a:lnTo>
                  <a:lnTo>
                    <a:pt x="155" y="15"/>
                  </a:lnTo>
                  <a:lnTo>
                    <a:pt x="166" y="12"/>
                  </a:lnTo>
                  <a:lnTo>
                    <a:pt x="177" y="8"/>
                  </a:lnTo>
                  <a:lnTo>
                    <a:pt x="188" y="6"/>
                  </a:lnTo>
                  <a:lnTo>
                    <a:pt x="200" y="4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1"/>
                  </a:lnTo>
                  <a:lnTo>
                    <a:pt x="249" y="1"/>
                  </a:lnTo>
                  <a:lnTo>
                    <a:pt x="260" y="2"/>
                  </a:lnTo>
                  <a:lnTo>
                    <a:pt x="272" y="4"/>
                  </a:lnTo>
                  <a:lnTo>
                    <a:pt x="284" y="6"/>
                  </a:lnTo>
                  <a:lnTo>
                    <a:pt x="295" y="8"/>
                  </a:lnTo>
                  <a:lnTo>
                    <a:pt x="306" y="12"/>
                  </a:lnTo>
                  <a:lnTo>
                    <a:pt x="317" y="15"/>
                  </a:lnTo>
                  <a:lnTo>
                    <a:pt x="328" y="19"/>
                  </a:lnTo>
                  <a:lnTo>
                    <a:pt x="338" y="24"/>
                  </a:lnTo>
                  <a:lnTo>
                    <a:pt x="348" y="29"/>
                  </a:lnTo>
                  <a:lnTo>
                    <a:pt x="358" y="35"/>
                  </a:lnTo>
                  <a:lnTo>
                    <a:pt x="367" y="41"/>
                  </a:lnTo>
                  <a:lnTo>
                    <a:pt x="377" y="48"/>
                  </a:lnTo>
                  <a:lnTo>
                    <a:pt x="385" y="55"/>
                  </a:lnTo>
                  <a:lnTo>
                    <a:pt x="394" y="62"/>
                  </a:lnTo>
                  <a:lnTo>
                    <a:pt x="402" y="70"/>
                  </a:lnTo>
                  <a:lnTo>
                    <a:pt x="410" y="78"/>
                  </a:lnTo>
                  <a:lnTo>
                    <a:pt x="417" y="86"/>
                  </a:lnTo>
                  <a:lnTo>
                    <a:pt x="424" y="95"/>
                  </a:lnTo>
                  <a:lnTo>
                    <a:pt x="431" y="104"/>
                  </a:lnTo>
                  <a:lnTo>
                    <a:pt x="437" y="114"/>
                  </a:lnTo>
                  <a:lnTo>
                    <a:pt x="442" y="124"/>
                  </a:lnTo>
                  <a:lnTo>
                    <a:pt x="448" y="134"/>
                  </a:lnTo>
                  <a:lnTo>
                    <a:pt x="452" y="144"/>
                  </a:lnTo>
                  <a:lnTo>
                    <a:pt x="456" y="155"/>
                  </a:lnTo>
                  <a:lnTo>
                    <a:pt x="460" y="166"/>
                  </a:lnTo>
                  <a:lnTo>
                    <a:pt x="463" y="177"/>
                  </a:lnTo>
                  <a:lnTo>
                    <a:pt x="466" y="188"/>
                  </a:lnTo>
                  <a:lnTo>
                    <a:pt x="468" y="200"/>
                  </a:lnTo>
                  <a:lnTo>
                    <a:pt x="469" y="211"/>
                  </a:lnTo>
                  <a:lnTo>
                    <a:pt x="470" y="223"/>
                  </a:lnTo>
                  <a:lnTo>
                    <a:pt x="471" y="235"/>
                  </a:lnTo>
                  <a:lnTo>
                    <a:pt x="470" y="248"/>
                  </a:lnTo>
                  <a:lnTo>
                    <a:pt x="469" y="260"/>
                  </a:lnTo>
                  <a:lnTo>
                    <a:pt x="468" y="272"/>
                  </a:lnTo>
                  <a:lnTo>
                    <a:pt x="466" y="283"/>
                  </a:lnTo>
                  <a:lnTo>
                    <a:pt x="463" y="295"/>
                  </a:lnTo>
                  <a:lnTo>
                    <a:pt x="460" y="306"/>
                  </a:lnTo>
                  <a:lnTo>
                    <a:pt x="456" y="317"/>
                  </a:lnTo>
                  <a:lnTo>
                    <a:pt x="452" y="327"/>
                  </a:lnTo>
                  <a:lnTo>
                    <a:pt x="448" y="338"/>
                  </a:lnTo>
                  <a:lnTo>
                    <a:pt x="442" y="348"/>
                  </a:lnTo>
                  <a:lnTo>
                    <a:pt x="437" y="358"/>
                  </a:lnTo>
                  <a:lnTo>
                    <a:pt x="431" y="367"/>
                  </a:lnTo>
                  <a:lnTo>
                    <a:pt x="424" y="376"/>
                  </a:lnTo>
                  <a:lnTo>
                    <a:pt x="417" y="385"/>
                  </a:lnTo>
                  <a:lnTo>
                    <a:pt x="410" y="394"/>
                  </a:lnTo>
                  <a:lnTo>
                    <a:pt x="402" y="402"/>
                  </a:lnTo>
                  <a:lnTo>
                    <a:pt x="394" y="410"/>
                  </a:lnTo>
                  <a:lnTo>
                    <a:pt x="385" y="417"/>
                  </a:lnTo>
                  <a:lnTo>
                    <a:pt x="377" y="424"/>
                  </a:lnTo>
                  <a:lnTo>
                    <a:pt x="367" y="430"/>
                  </a:lnTo>
                  <a:lnTo>
                    <a:pt x="358" y="436"/>
                  </a:lnTo>
                  <a:lnTo>
                    <a:pt x="348" y="442"/>
                  </a:lnTo>
                  <a:lnTo>
                    <a:pt x="338" y="447"/>
                  </a:lnTo>
                  <a:lnTo>
                    <a:pt x="328" y="452"/>
                  </a:lnTo>
                  <a:lnTo>
                    <a:pt x="317" y="456"/>
                  </a:lnTo>
                  <a:lnTo>
                    <a:pt x="306" y="460"/>
                  </a:lnTo>
                  <a:lnTo>
                    <a:pt x="295" y="463"/>
                  </a:lnTo>
                  <a:lnTo>
                    <a:pt x="284" y="466"/>
                  </a:lnTo>
                  <a:lnTo>
                    <a:pt x="272" y="468"/>
                  </a:lnTo>
                  <a:lnTo>
                    <a:pt x="260" y="469"/>
                  </a:lnTo>
                  <a:lnTo>
                    <a:pt x="249" y="470"/>
                  </a:lnTo>
                  <a:lnTo>
                    <a:pt x="237" y="470"/>
                  </a:lnTo>
                  <a:lnTo>
                    <a:pt x="223" y="470"/>
                  </a:lnTo>
                  <a:lnTo>
                    <a:pt x="212" y="469"/>
                  </a:lnTo>
                  <a:lnTo>
                    <a:pt x="200" y="468"/>
                  </a:lnTo>
                  <a:lnTo>
                    <a:pt x="188" y="466"/>
                  </a:lnTo>
                  <a:lnTo>
                    <a:pt x="177" y="463"/>
                  </a:lnTo>
                  <a:lnTo>
                    <a:pt x="166" y="460"/>
                  </a:lnTo>
                  <a:lnTo>
                    <a:pt x="155" y="456"/>
                  </a:lnTo>
                  <a:lnTo>
                    <a:pt x="144" y="452"/>
                  </a:lnTo>
                  <a:lnTo>
                    <a:pt x="134" y="447"/>
                  </a:lnTo>
                  <a:lnTo>
                    <a:pt x="124" y="442"/>
                  </a:lnTo>
                  <a:lnTo>
                    <a:pt x="114" y="436"/>
                  </a:lnTo>
                  <a:lnTo>
                    <a:pt x="105" y="430"/>
                  </a:lnTo>
                  <a:lnTo>
                    <a:pt x="95" y="424"/>
                  </a:lnTo>
                  <a:lnTo>
                    <a:pt x="87" y="417"/>
                  </a:lnTo>
                  <a:lnTo>
                    <a:pt x="78" y="410"/>
                  </a:lnTo>
                  <a:lnTo>
                    <a:pt x="70" y="402"/>
                  </a:lnTo>
                  <a:lnTo>
                    <a:pt x="62" y="394"/>
                  </a:lnTo>
                  <a:lnTo>
                    <a:pt x="55" y="385"/>
                  </a:lnTo>
                  <a:lnTo>
                    <a:pt x="48" y="376"/>
                  </a:lnTo>
                  <a:lnTo>
                    <a:pt x="41" y="367"/>
                  </a:lnTo>
                  <a:lnTo>
                    <a:pt x="35" y="358"/>
                  </a:lnTo>
                  <a:lnTo>
                    <a:pt x="30" y="348"/>
                  </a:lnTo>
                  <a:lnTo>
                    <a:pt x="24" y="338"/>
                  </a:lnTo>
                  <a:lnTo>
                    <a:pt x="20" y="327"/>
                  </a:lnTo>
                  <a:lnTo>
                    <a:pt x="16" y="317"/>
                  </a:lnTo>
                  <a:lnTo>
                    <a:pt x="12" y="306"/>
                  </a:lnTo>
                  <a:lnTo>
                    <a:pt x="9" y="295"/>
                  </a:lnTo>
                  <a:lnTo>
                    <a:pt x="6" y="283"/>
                  </a:lnTo>
                  <a:lnTo>
                    <a:pt x="4" y="272"/>
                  </a:lnTo>
                  <a:lnTo>
                    <a:pt x="3" y="260"/>
                  </a:lnTo>
                  <a:lnTo>
                    <a:pt x="2" y="248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4" name="Freeform 349"/>
            <p:cNvSpPr>
              <a:spLocks noEditPoints="1"/>
            </p:cNvSpPr>
            <p:nvPr/>
          </p:nvSpPr>
          <p:spPr bwMode="auto">
            <a:xfrm>
              <a:off x="2656" y="2144"/>
              <a:ext cx="416" cy="415"/>
            </a:xfrm>
            <a:custGeom>
              <a:avLst/>
              <a:gdLst>
                <a:gd name="T0" fmla="*/ 4 w 470"/>
                <a:gd name="T1" fmla="*/ 129 h 469"/>
                <a:gd name="T2" fmla="*/ 16 w 470"/>
                <a:gd name="T3" fmla="*/ 92 h 469"/>
                <a:gd name="T4" fmla="*/ 37 w 470"/>
                <a:gd name="T5" fmla="*/ 58 h 469"/>
                <a:gd name="T6" fmla="*/ 65 w 470"/>
                <a:gd name="T7" fmla="*/ 33 h 469"/>
                <a:gd name="T8" fmla="*/ 99 w 470"/>
                <a:gd name="T9" fmla="*/ 12 h 469"/>
                <a:gd name="T10" fmla="*/ 138 w 470"/>
                <a:gd name="T11" fmla="*/ 3 h 469"/>
                <a:gd name="T12" fmla="*/ 180 w 470"/>
                <a:gd name="T13" fmla="*/ 1 h 469"/>
                <a:gd name="T14" fmla="*/ 220 w 470"/>
                <a:gd name="T15" fmla="*/ 10 h 469"/>
                <a:gd name="T16" fmla="*/ 254 w 470"/>
                <a:gd name="T17" fmla="*/ 27 h 469"/>
                <a:gd name="T18" fmla="*/ 283 w 470"/>
                <a:gd name="T19" fmla="*/ 53 h 469"/>
                <a:gd name="T20" fmla="*/ 305 w 470"/>
                <a:gd name="T21" fmla="*/ 85 h 469"/>
                <a:gd name="T22" fmla="*/ 320 w 470"/>
                <a:gd name="T23" fmla="*/ 122 h 469"/>
                <a:gd name="T24" fmla="*/ 326 w 470"/>
                <a:gd name="T25" fmla="*/ 162 h 469"/>
                <a:gd name="T26" fmla="*/ 320 w 470"/>
                <a:gd name="T27" fmla="*/ 204 h 469"/>
                <a:gd name="T28" fmla="*/ 305 w 470"/>
                <a:gd name="T29" fmla="*/ 241 h 469"/>
                <a:gd name="T30" fmla="*/ 283 w 470"/>
                <a:gd name="T31" fmla="*/ 273 h 469"/>
                <a:gd name="T32" fmla="*/ 254 w 470"/>
                <a:gd name="T33" fmla="*/ 297 h 469"/>
                <a:gd name="T34" fmla="*/ 220 w 470"/>
                <a:gd name="T35" fmla="*/ 316 h 469"/>
                <a:gd name="T36" fmla="*/ 180 w 470"/>
                <a:gd name="T37" fmla="*/ 324 h 469"/>
                <a:gd name="T38" fmla="*/ 138 w 470"/>
                <a:gd name="T39" fmla="*/ 323 h 469"/>
                <a:gd name="T40" fmla="*/ 99 w 470"/>
                <a:gd name="T41" fmla="*/ 312 h 469"/>
                <a:gd name="T42" fmla="*/ 65 w 470"/>
                <a:gd name="T43" fmla="*/ 293 h 469"/>
                <a:gd name="T44" fmla="*/ 37 w 470"/>
                <a:gd name="T45" fmla="*/ 266 h 469"/>
                <a:gd name="T46" fmla="*/ 16 w 470"/>
                <a:gd name="T47" fmla="*/ 234 h 469"/>
                <a:gd name="T48" fmla="*/ 4 w 470"/>
                <a:gd name="T49" fmla="*/ 196 h 469"/>
                <a:gd name="T50" fmla="*/ 2 w 470"/>
                <a:gd name="T51" fmla="*/ 162 h 469"/>
                <a:gd name="T52" fmla="*/ 6 w 470"/>
                <a:gd name="T53" fmla="*/ 122 h 469"/>
                <a:gd name="T54" fmla="*/ 21 w 470"/>
                <a:gd name="T55" fmla="*/ 85 h 469"/>
                <a:gd name="T56" fmla="*/ 43 w 470"/>
                <a:gd name="T57" fmla="*/ 54 h 469"/>
                <a:gd name="T58" fmla="*/ 72 w 470"/>
                <a:gd name="T59" fmla="*/ 28 h 469"/>
                <a:gd name="T60" fmla="*/ 107 w 470"/>
                <a:gd name="T61" fmla="*/ 11 h 469"/>
                <a:gd name="T62" fmla="*/ 147 w 470"/>
                <a:gd name="T63" fmla="*/ 3 h 469"/>
                <a:gd name="T64" fmla="*/ 188 w 470"/>
                <a:gd name="T65" fmla="*/ 4 h 469"/>
                <a:gd name="T66" fmla="*/ 227 w 470"/>
                <a:gd name="T67" fmla="*/ 14 h 469"/>
                <a:gd name="T68" fmla="*/ 260 w 470"/>
                <a:gd name="T69" fmla="*/ 33 h 469"/>
                <a:gd name="T70" fmla="*/ 288 w 470"/>
                <a:gd name="T71" fmla="*/ 59 h 469"/>
                <a:gd name="T72" fmla="*/ 309 w 470"/>
                <a:gd name="T73" fmla="*/ 92 h 469"/>
                <a:gd name="T74" fmla="*/ 322 w 470"/>
                <a:gd name="T75" fmla="*/ 129 h 469"/>
                <a:gd name="T76" fmla="*/ 324 w 470"/>
                <a:gd name="T77" fmla="*/ 172 h 469"/>
                <a:gd name="T78" fmla="*/ 317 w 470"/>
                <a:gd name="T79" fmla="*/ 211 h 469"/>
                <a:gd name="T80" fmla="*/ 302 w 470"/>
                <a:gd name="T81" fmla="*/ 247 h 469"/>
                <a:gd name="T82" fmla="*/ 277 w 470"/>
                <a:gd name="T83" fmla="*/ 277 h 469"/>
                <a:gd name="T84" fmla="*/ 247 w 470"/>
                <a:gd name="T85" fmla="*/ 301 h 469"/>
                <a:gd name="T86" fmla="*/ 212 w 470"/>
                <a:gd name="T87" fmla="*/ 317 h 469"/>
                <a:gd name="T88" fmla="*/ 173 w 470"/>
                <a:gd name="T89" fmla="*/ 324 h 469"/>
                <a:gd name="T90" fmla="*/ 130 w 470"/>
                <a:gd name="T91" fmla="*/ 321 h 469"/>
                <a:gd name="T92" fmla="*/ 93 w 470"/>
                <a:gd name="T93" fmla="*/ 309 h 469"/>
                <a:gd name="T94" fmla="*/ 59 w 470"/>
                <a:gd name="T95" fmla="*/ 288 h 469"/>
                <a:gd name="T96" fmla="*/ 33 w 470"/>
                <a:gd name="T97" fmla="*/ 259 h 469"/>
                <a:gd name="T98" fmla="*/ 14 w 470"/>
                <a:gd name="T99" fmla="*/ 226 h 469"/>
                <a:gd name="T100" fmla="*/ 4 w 470"/>
                <a:gd name="T101" fmla="*/ 188 h 4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0"/>
                <a:gd name="T154" fmla="*/ 0 h 469"/>
                <a:gd name="T155" fmla="*/ 470 w 470"/>
                <a:gd name="T156" fmla="*/ 469 h 4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0" h="469">
                  <a:moveTo>
                    <a:pt x="0" y="234"/>
                  </a:moveTo>
                  <a:lnTo>
                    <a:pt x="1" y="222"/>
                  </a:lnTo>
                  <a:lnTo>
                    <a:pt x="2" y="210"/>
                  </a:lnTo>
                  <a:lnTo>
                    <a:pt x="3" y="199"/>
                  </a:lnTo>
                  <a:lnTo>
                    <a:pt x="5" y="187"/>
                  </a:lnTo>
                  <a:lnTo>
                    <a:pt x="8" y="176"/>
                  </a:lnTo>
                  <a:lnTo>
                    <a:pt x="11" y="165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3" y="133"/>
                  </a:lnTo>
                  <a:lnTo>
                    <a:pt x="29" y="123"/>
                  </a:lnTo>
                  <a:lnTo>
                    <a:pt x="34" y="113"/>
                  </a:lnTo>
                  <a:lnTo>
                    <a:pt x="40" y="103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6" y="54"/>
                  </a:lnTo>
                  <a:lnTo>
                    <a:pt x="94" y="47"/>
                  </a:lnTo>
                  <a:lnTo>
                    <a:pt x="104" y="40"/>
                  </a:lnTo>
                  <a:lnTo>
                    <a:pt x="113" y="34"/>
                  </a:lnTo>
                  <a:lnTo>
                    <a:pt x="123" y="28"/>
                  </a:lnTo>
                  <a:lnTo>
                    <a:pt x="133" y="23"/>
                  </a:lnTo>
                  <a:lnTo>
                    <a:pt x="143" y="18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7"/>
                  </a:lnTo>
                  <a:lnTo>
                    <a:pt x="187" y="5"/>
                  </a:lnTo>
                  <a:lnTo>
                    <a:pt x="199" y="3"/>
                  </a:lnTo>
                  <a:lnTo>
                    <a:pt x="211" y="1"/>
                  </a:lnTo>
                  <a:lnTo>
                    <a:pt x="222" y="0"/>
                  </a:lnTo>
                  <a:lnTo>
                    <a:pt x="236" y="0"/>
                  </a:lnTo>
                  <a:lnTo>
                    <a:pt x="248" y="0"/>
                  </a:lnTo>
                  <a:lnTo>
                    <a:pt x="259" y="1"/>
                  </a:lnTo>
                  <a:lnTo>
                    <a:pt x="271" y="3"/>
                  </a:lnTo>
                  <a:lnTo>
                    <a:pt x="283" y="5"/>
                  </a:lnTo>
                  <a:lnTo>
                    <a:pt x="294" y="7"/>
                  </a:lnTo>
                  <a:lnTo>
                    <a:pt x="305" y="11"/>
                  </a:lnTo>
                  <a:lnTo>
                    <a:pt x="316" y="14"/>
                  </a:lnTo>
                  <a:lnTo>
                    <a:pt x="327" y="18"/>
                  </a:lnTo>
                  <a:lnTo>
                    <a:pt x="337" y="23"/>
                  </a:lnTo>
                  <a:lnTo>
                    <a:pt x="347" y="28"/>
                  </a:lnTo>
                  <a:lnTo>
                    <a:pt x="357" y="34"/>
                  </a:lnTo>
                  <a:lnTo>
                    <a:pt x="366" y="40"/>
                  </a:lnTo>
                  <a:lnTo>
                    <a:pt x="376" y="47"/>
                  </a:lnTo>
                  <a:lnTo>
                    <a:pt x="384" y="54"/>
                  </a:lnTo>
                  <a:lnTo>
                    <a:pt x="393" y="61"/>
                  </a:lnTo>
                  <a:lnTo>
                    <a:pt x="401" y="69"/>
                  </a:lnTo>
                  <a:lnTo>
                    <a:pt x="409" y="77"/>
                  </a:lnTo>
                  <a:lnTo>
                    <a:pt x="416" y="85"/>
                  </a:lnTo>
                  <a:lnTo>
                    <a:pt x="423" y="94"/>
                  </a:lnTo>
                  <a:lnTo>
                    <a:pt x="430" y="103"/>
                  </a:lnTo>
                  <a:lnTo>
                    <a:pt x="436" y="113"/>
                  </a:lnTo>
                  <a:lnTo>
                    <a:pt x="441" y="123"/>
                  </a:lnTo>
                  <a:lnTo>
                    <a:pt x="447" y="133"/>
                  </a:lnTo>
                  <a:lnTo>
                    <a:pt x="451" y="143"/>
                  </a:lnTo>
                  <a:lnTo>
                    <a:pt x="455" y="154"/>
                  </a:lnTo>
                  <a:lnTo>
                    <a:pt x="459" y="165"/>
                  </a:lnTo>
                  <a:lnTo>
                    <a:pt x="462" y="176"/>
                  </a:lnTo>
                  <a:lnTo>
                    <a:pt x="465" y="187"/>
                  </a:lnTo>
                  <a:lnTo>
                    <a:pt x="467" y="199"/>
                  </a:lnTo>
                  <a:lnTo>
                    <a:pt x="468" y="210"/>
                  </a:lnTo>
                  <a:lnTo>
                    <a:pt x="469" y="222"/>
                  </a:lnTo>
                  <a:lnTo>
                    <a:pt x="470" y="234"/>
                  </a:lnTo>
                  <a:lnTo>
                    <a:pt x="469" y="247"/>
                  </a:lnTo>
                  <a:lnTo>
                    <a:pt x="468" y="259"/>
                  </a:lnTo>
                  <a:lnTo>
                    <a:pt x="467" y="271"/>
                  </a:lnTo>
                  <a:lnTo>
                    <a:pt x="465" y="282"/>
                  </a:lnTo>
                  <a:lnTo>
                    <a:pt x="462" y="294"/>
                  </a:lnTo>
                  <a:lnTo>
                    <a:pt x="459" y="305"/>
                  </a:lnTo>
                  <a:lnTo>
                    <a:pt x="455" y="316"/>
                  </a:lnTo>
                  <a:lnTo>
                    <a:pt x="451" y="326"/>
                  </a:lnTo>
                  <a:lnTo>
                    <a:pt x="447" y="337"/>
                  </a:lnTo>
                  <a:lnTo>
                    <a:pt x="441" y="347"/>
                  </a:lnTo>
                  <a:lnTo>
                    <a:pt x="436" y="357"/>
                  </a:lnTo>
                  <a:lnTo>
                    <a:pt x="430" y="366"/>
                  </a:lnTo>
                  <a:lnTo>
                    <a:pt x="423" y="375"/>
                  </a:lnTo>
                  <a:lnTo>
                    <a:pt x="416" y="384"/>
                  </a:lnTo>
                  <a:lnTo>
                    <a:pt x="409" y="393"/>
                  </a:lnTo>
                  <a:lnTo>
                    <a:pt x="401" y="401"/>
                  </a:lnTo>
                  <a:lnTo>
                    <a:pt x="393" y="409"/>
                  </a:lnTo>
                  <a:lnTo>
                    <a:pt x="384" y="416"/>
                  </a:lnTo>
                  <a:lnTo>
                    <a:pt x="376" y="423"/>
                  </a:lnTo>
                  <a:lnTo>
                    <a:pt x="366" y="429"/>
                  </a:lnTo>
                  <a:lnTo>
                    <a:pt x="357" y="435"/>
                  </a:lnTo>
                  <a:lnTo>
                    <a:pt x="347" y="441"/>
                  </a:lnTo>
                  <a:lnTo>
                    <a:pt x="337" y="446"/>
                  </a:lnTo>
                  <a:lnTo>
                    <a:pt x="327" y="451"/>
                  </a:lnTo>
                  <a:lnTo>
                    <a:pt x="316" y="455"/>
                  </a:lnTo>
                  <a:lnTo>
                    <a:pt x="305" y="459"/>
                  </a:lnTo>
                  <a:lnTo>
                    <a:pt x="294" y="462"/>
                  </a:lnTo>
                  <a:lnTo>
                    <a:pt x="283" y="465"/>
                  </a:lnTo>
                  <a:lnTo>
                    <a:pt x="271" y="467"/>
                  </a:lnTo>
                  <a:lnTo>
                    <a:pt x="259" y="468"/>
                  </a:lnTo>
                  <a:lnTo>
                    <a:pt x="248" y="469"/>
                  </a:lnTo>
                  <a:lnTo>
                    <a:pt x="236" y="469"/>
                  </a:lnTo>
                  <a:lnTo>
                    <a:pt x="222" y="469"/>
                  </a:lnTo>
                  <a:lnTo>
                    <a:pt x="211" y="468"/>
                  </a:lnTo>
                  <a:lnTo>
                    <a:pt x="199" y="467"/>
                  </a:lnTo>
                  <a:lnTo>
                    <a:pt x="187" y="465"/>
                  </a:lnTo>
                  <a:lnTo>
                    <a:pt x="176" y="462"/>
                  </a:lnTo>
                  <a:lnTo>
                    <a:pt x="165" y="459"/>
                  </a:lnTo>
                  <a:lnTo>
                    <a:pt x="154" y="455"/>
                  </a:lnTo>
                  <a:lnTo>
                    <a:pt x="143" y="451"/>
                  </a:lnTo>
                  <a:lnTo>
                    <a:pt x="133" y="446"/>
                  </a:lnTo>
                  <a:lnTo>
                    <a:pt x="123" y="441"/>
                  </a:lnTo>
                  <a:lnTo>
                    <a:pt x="113" y="435"/>
                  </a:lnTo>
                  <a:lnTo>
                    <a:pt x="104" y="429"/>
                  </a:lnTo>
                  <a:lnTo>
                    <a:pt x="94" y="423"/>
                  </a:lnTo>
                  <a:lnTo>
                    <a:pt x="86" y="416"/>
                  </a:lnTo>
                  <a:lnTo>
                    <a:pt x="77" y="409"/>
                  </a:lnTo>
                  <a:lnTo>
                    <a:pt x="69" y="401"/>
                  </a:lnTo>
                  <a:lnTo>
                    <a:pt x="61" y="393"/>
                  </a:lnTo>
                  <a:lnTo>
                    <a:pt x="54" y="384"/>
                  </a:lnTo>
                  <a:lnTo>
                    <a:pt x="47" y="375"/>
                  </a:lnTo>
                  <a:lnTo>
                    <a:pt x="40" y="366"/>
                  </a:lnTo>
                  <a:lnTo>
                    <a:pt x="34" y="357"/>
                  </a:lnTo>
                  <a:lnTo>
                    <a:pt x="29" y="347"/>
                  </a:lnTo>
                  <a:lnTo>
                    <a:pt x="23" y="337"/>
                  </a:lnTo>
                  <a:lnTo>
                    <a:pt x="19" y="326"/>
                  </a:lnTo>
                  <a:lnTo>
                    <a:pt x="15" y="316"/>
                  </a:lnTo>
                  <a:lnTo>
                    <a:pt x="11" y="305"/>
                  </a:lnTo>
                  <a:lnTo>
                    <a:pt x="8" y="294"/>
                  </a:lnTo>
                  <a:lnTo>
                    <a:pt x="5" y="282"/>
                  </a:lnTo>
                  <a:lnTo>
                    <a:pt x="3" y="271"/>
                  </a:lnTo>
                  <a:lnTo>
                    <a:pt x="2" y="259"/>
                  </a:lnTo>
                  <a:lnTo>
                    <a:pt x="1" y="247"/>
                  </a:lnTo>
                  <a:lnTo>
                    <a:pt x="0" y="234"/>
                  </a:lnTo>
                  <a:close/>
                  <a:moveTo>
                    <a:pt x="2" y="234"/>
                  </a:moveTo>
                  <a:lnTo>
                    <a:pt x="2" y="222"/>
                  </a:lnTo>
                  <a:lnTo>
                    <a:pt x="3" y="210"/>
                  </a:lnTo>
                  <a:lnTo>
                    <a:pt x="4" y="199"/>
                  </a:lnTo>
                  <a:lnTo>
                    <a:pt x="7" y="187"/>
                  </a:lnTo>
                  <a:lnTo>
                    <a:pt x="9" y="176"/>
                  </a:lnTo>
                  <a:lnTo>
                    <a:pt x="12" y="165"/>
                  </a:lnTo>
                  <a:lnTo>
                    <a:pt x="16" y="154"/>
                  </a:lnTo>
                  <a:lnTo>
                    <a:pt x="20" y="144"/>
                  </a:lnTo>
                  <a:lnTo>
                    <a:pt x="25" y="133"/>
                  </a:lnTo>
                  <a:lnTo>
                    <a:pt x="30" y="123"/>
                  </a:lnTo>
                  <a:lnTo>
                    <a:pt x="35" y="114"/>
                  </a:lnTo>
                  <a:lnTo>
                    <a:pt x="42" y="104"/>
                  </a:lnTo>
                  <a:lnTo>
                    <a:pt x="48" y="95"/>
                  </a:lnTo>
                  <a:lnTo>
                    <a:pt x="55" y="86"/>
                  </a:lnTo>
                  <a:lnTo>
                    <a:pt x="62" y="78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86" y="55"/>
                  </a:lnTo>
                  <a:lnTo>
                    <a:pt x="95" y="48"/>
                  </a:lnTo>
                  <a:lnTo>
                    <a:pt x="104" y="41"/>
                  </a:lnTo>
                  <a:lnTo>
                    <a:pt x="114" y="35"/>
                  </a:lnTo>
                  <a:lnTo>
                    <a:pt x="124" y="30"/>
                  </a:lnTo>
                  <a:lnTo>
                    <a:pt x="134" y="24"/>
                  </a:lnTo>
                  <a:lnTo>
                    <a:pt x="144" y="20"/>
                  </a:lnTo>
                  <a:lnTo>
                    <a:pt x="155" y="16"/>
                  </a:lnTo>
                  <a:lnTo>
                    <a:pt x="165" y="12"/>
                  </a:lnTo>
                  <a:lnTo>
                    <a:pt x="176" y="9"/>
                  </a:lnTo>
                  <a:lnTo>
                    <a:pt x="188" y="6"/>
                  </a:lnTo>
                  <a:lnTo>
                    <a:pt x="199" y="4"/>
                  </a:lnTo>
                  <a:lnTo>
                    <a:pt x="211" y="3"/>
                  </a:lnTo>
                  <a:lnTo>
                    <a:pt x="223" y="2"/>
                  </a:lnTo>
                  <a:lnTo>
                    <a:pt x="236" y="1"/>
                  </a:lnTo>
                  <a:lnTo>
                    <a:pt x="248" y="2"/>
                  </a:lnTo>
                  <a:lnTo>
                    <a:pt x="259" y="3"/>
                  </a:lnTo>
                  <a:lnTo>
                    <a:pt x="271" y="4"/>
                  </a:lnTo>
                  <a:lnTo>
                    <a:pt x="282" y="6"/>
                  </a:lnTo>
                  <a:lnTo>
                    <a:pt x="294" y="9"/>
                  </a:lnTo>
                  <a:lnTo>
                    <a:pt x="305" y="12"/>
                  </a:lnTo>
                  <a:lnTo>
                    <a:pt x="316" y="16"/>
                  </a:lnTo>
                  <a:lnTo>
                    <a:pt x="326" y="20"/>
                  </a:lnTo>
                  <a:lnTo>
                    <a:pt x="336" y="24"/>
                  </a:lnTo>
                  <a:lnTo>
                    <a:pt x="346" y="30"/>
                  </a:lnTo>
                  <a:lnTo>
                    <a:pt x="356" y="35"/>
                  </a:lnTo>
                  <a:lnTo>
                    <a:pt x="366" y="41"/>
                  </a:lnTo>
                  <a:lnTo>
                    <a:pt x="375" y="48"/>
                  </a:lnTo>
                  <a:lnTo>
                    <a:pt x="384" y="55"/>
                  </a:lnTo>
                  <a:lnTo>
                    <a:pt x="392" y="62"/>
                  </a:lnTo>
                  <a:lnTo>
                    <a:pt x="400" y="70"/>
                  </a:lnTo>
                  <a:lnTo>
                    <a:pt x="408" y="78"/>
                  </a:lnTo>
                  <a:lnTo>
                    <a:pt x="415" y="86"/>
                  </a:lnTo>
                  <a:lnTo>
                    <a:pt x="422" y="95"/>
                  </a:lnTo>
                  <a:lnTo>
                    <a:pt x="429" y="104"/>
                  </a:lnTo>
                  <a:lnTo>
                    <a:pt x="435" y="114"/>
                  </a:lnTo>
                  <a:lnTo>
                    <a:pt x="440" y="123"/>
                  </a:lnTo>
                  <a:lnTo>
                    <a:pt x="445" y="133"/>
                  </a:lnTo>
                  <a:lnTo>
                    <a:pt x="450" y="144"/>
                  </a:lnTo>
                  <a:lnTo>
                    <a:pt x="454" y="154"/>
                  </a:lnTo>
                  <a:lnTo>
                    <a:pt x="458" y="165"/>
                  </a:lnTo>
                  <a:lnTo>
                    <a:pt x="461" y="176"/>
                  </a:lnTo>
                  <a:lnTo>
                    <a:pt x="464" y="187"/>
                  </a:lnTo>
                  <a:lnTo>
                    <a:pt x="466" y="199"/>
                  </a:lnTo>
                  <a:lnTo>
                    <a:pt x="467" y="210"/>
                  </a:lnTo>
                  <a:lnTo>
                    <a:pt x="468" y="222"/>
                  </a:lnTo>
                  <a:lnTo>
                    <a:pt x="468" y="234"/>
                  </a:lnTo>
                  <a:lnTo>
                    <a:pt x="468" y="247"/>
                  </a:lnTo>
                  <a:lnTo>
                    <a:pt x="467" y="259"/>
                  </a:lnTo>
                  <a:lnTo>
                    <a:pt x="466" y="271"/>
                  </a:lnTo>
                  <a:lnTo>
                    <a:pt x="464" y="282"/>
                  </a:lnTo>
                  <a:lnTo>
                    <a:pt x="461" y="293"/>
                  </a:lnTo>
                  <a:lnTo>
                    <a:pt x="458" y="304"/>
                  </a:lnTo>
                  <a:lnTo>
                    <a:pt x="454" y="315"/>
                  </a:lnTo>
                  <a:lnTo>
                    <a:pt x="450" y="326"/>
                  </a:lnTo>
                  <a:lnTo>
                    <a:pt x="445" y="336"/>
                  </a:lnTo>
                  <a:lnTo>
                    <a:pt x="440" y="346"/>
                  </a:lnTo>
                  <a:lnTo>
                    <a:pt x="435" y="356"/>
                  </a:lnTo>
                  <a:lnTo>
                    <a:pt x="429" y="365"/>
                  </a:lnTo>
                  <a:lnTo>
                    <a:pt x="422" y="374"/>
                  </a:lnTo>
                  <a:lnTo>
                    <a:pt x="415" y="383"/>
                  </a:lnTo>
                  <a:lnTo>
                    <a:pt x="408" y="392"/>
                  </a:lnTo>
                  <a:lnTo>
                    <a:pt x="400" y="400"/>
                  </a:lnTo>
                  <a:lnTo>
                    <a:pt x="392" y="408"/>
                  </a:lnTo>
                  <a:lnTo>
                    <a:pt x="384" y="415"/>
                  </a:lnTo>
                  <a:lnTo>
                    <a:pt x="375" y="422"/>
                  </a:lnTo>
                  <a:lnTo>
                    <a:pt x="366" y="428"/>
                  </a:lnTo>
                  <a:lnTo>
                    <a:pt x="356" y="434"/>
                  </a:lnTo>
                  <a:lnTo>
                    <a:pt x="346" y="440"/>
                  </a:lnTo>
                  <a:lnTo>
                    <a:pt x="336" y="445"/>
                  </a:lnTo>
                  <a:lnTo>
                    <a:pt x="326" y="450"/>
                  </a:lnTo>
                  <a:lnTo>
                    <a:pt x="316" y="454"/>
                  </a:lnTo>
                  <a:lnTo>
                    <a:pt x="305" y="458"/>
                  </a:lnTo>
                  <a:lnTo>
                    <a:pt x="294" y="461"/>
                  </a:lnTo>
                  <a:lnTo>
                    <a:pt x="282" y="463"/>
                  </a:lnTo>
                  <a:lnTo>
                    <a:pt x="271" y="465"/>
                  </a:lnTo>
                  <a:lnTo>
                    <a:pt x="259" y="467"/>
                  </a:lnTo>
                  <a:lnTo>
                    <a:pt x="248" y="468"/>
                  </a:lnTo>
                  <a:lnTo>
                    <a:pt x="236" y="468"/>
                  </a:lnTo>
                  <a:lnTo>
                    <a:pt x="223" y="468"/>
                  </a:lnTo>
                  <a:lnTo>
                    <a:pt x="211" y="467"/>
                  </a:lnTo>
                  <a:lnTo>
                    <a:pt x="199" y="465"/>
                  </a:lnTo>
                  <a:lnTo>
                    <a:pt x="188" y="463"/>
                  </a:lnTo>
                  <a:lnTo>
                    <a:pt x="176" y="461"/>
                  </a:lnTo>
                  <a:lnTo>
                    <a:pt x="165" y="458"/>
                  </a:lnTo>
                  <a:lnTo>
                    <a:pt x="155" y="454"/>
                  </a:lnTo>
                  <a:lnTo>
                    <a:pt x="144" y="450"/>
                  </a:lnTo>
                  <a:lnTo>
                    <a:pt x="134" y="445"/>
                  </a:lnTo>
                  <a:lnTo>
                    <a:pt x="124" y="440"/>
                  </a:lnTo>
                  <a:lnTo>
                    <a:pt x="114" y="434"/>
                  </a:lnTo>
                  <a:lnTo>
                    <a:pt x="104" y="428"/>
                  </a:lnTo>
                  <a:lnTo>
                    <a:pt x="95" y="422"/>
                  </a:lnTo>
                  <a:lnTo>
                    <a:pt x="86" y="415"/>
                  </a:lnTo>
                  <a:lnTo>
                    <a:pt x="78" y="408"/>
                  </a:lnTo>
                  <a:lnTo>
                    <a:pt x="70" y="400"/>
                  </a:lnTo>
                  <a:lnTo>
                    <a:pt x="62" y="392"/>
                  </a:lnTo>
                  <a:lnTo>
                    <a:pt x="55" y="383"/>
                  </a:lnTo>
                  <a:lnTo>
                    <a:pt x="48" y="374"/>
                  </a:lnTo>
                  <a:lnTo>
                    <a:pt x="42" y="365"/>
                  </a:lnTo>
                  <a:lnTo>
                    <a:pt x="35" y="356"/>
                  </a:lnTo>
                  <a:lnTo>
                    <a:pt x="30" y="346"/>
                  </a:lnTo>
                  <a:lnTo>
                    <a:pt x="25" y="336"/>
                  </a:lnTo>
                  <a:lnTo>
                    <a:pt x="20" y="326"/>
                  </a:lnTo>
                  <a:lnTo>
                    <a:pt x="16" y="315"/>
                  </a:lnTo>
                  <a:lnTo>
                    <a:pt x="12" y="304"/>
                  </a:lnTo>
                  <a:lnTo>
                    <a:pt x="9" y="293"/>
                  </a:lnTo>
                  <a:lnTo>
                    <a:pt x="7" y="282"/>
                  </a:lnTo>
                  <a:lnTo>
                    <a:pt x="4" y="271"/>
                  </a:lnTo>
                  <a:lnTo>
                    <a:pt x="3" y="259"/>
                  </a:lnTo>
                  <a:lnTo>
                    <a:pt x="2" y="247"/>
                  </a:lnTo>
                  <a:lnTo>
                    <a:pt x="2" y="23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5" name="Freeform 350"/>
            <p:cNvSpPr>
              <a:spLocks noEditPoints="1"/>
            </p:cNvSpPr>
            <p:nvPr/>
          </p:nvSpPr>
          <p:spPr bwMode="auto">
            <a:xfrm>
              <a:off x="2658" y="2146"/>
              <a:ext cx="412" cy="412"/>
            </a:xfrm>
            <a:custGeom>
              <a:avLst/>
              <a:gdLst>
                <a:gd name="T0" fmla="*/ 4 w 464"/>
                <a:gd name="T1" fmla="*/ 130 h 464"/>
                <a:gd name="T2" fmla="*/ 16 w 464"/>
                <a:gd name="T3" fmla="*/ 91 h 464"/>
                <a:gd name="T4" fmla="*/ 37 w 464"/>
                <a:gd name="T5" fmla="*/ 59 h 464"/>
                <a:gd name="T6" fmla="*/ 66 w 464"/>
                <a:gd name="T7" fmla="*/ 32 h 464"/>
                <a:gd name="T8" fmla="*/ 99 w 464"/>
                <a:gd name="T9" fmla="*/ 12 h 464"/>
                <a:gd name="T10" fmla="*/ 130 w 464"/>
                <a:gd name="T11" fmla="*/ 4 h 464"/>
                <a:gd name="T12" fmla="*/ 171 w 464"/>
                <a:gd name="T13" fmla="*/ 0 h 464"/>
                <a:gd name="T14" fmla="*/ 210 w 464"/>
                <a:gd name="T15" fmla="*/ 7 h 464"/>
                <a:gd name="T16" fmla="*/ 247 w 464"/>
                <a:gd name="T17" fmla="*/ 23 h 464"/>
                <a:gd name="T18" fmla="*/ 278 w 464"/>
                <a:gd name="T19" fmla="*/ 47 h 464"/>
                <a:gd name="T20" fmla="*/ 301 w 464"/>
                <a:gd name="T21" fmla="*/ 78 h 464"/>
                <a:gd name="T22" fmla="*/ 317 w 464"/>
                <a:gd name="T23" fmla="*/ 114 h 464"/>
                <a:gd name="T24" fmla="*/ 324 w 464"/>
                <a:gd name="T25" fmla="*/ 146 h 464"/>
                <a:gd name="T26" fmla="*/ 322 w 464"/>
                <a:gd name="T27" fmla="*/ 186 h 464"/>
                <a:gd name="T28" fmla="*/ 313 w 464"/>
                <a:gd name="T29" fmla="*/ 226 h 464"/>
                <a:gd name="T30" fmla="*/ 292 w 464"/>
                <a:gd name="T31" fmla="*/ 259 h 464"/>
                <a:gd name="T32" fmla="*/ 265 w 464"/>
                <a:gd name="T33" fmla="*/ 288 h 464"/>
                <a:gd name="T34" fmla="*/ 234 w 464"/>
                <a:gd name="T35" fmla="*/ 309 h 464"/>
                <a:gd name="T36" fmla="*/ 203 w 464"/>
                <a:gd name="T37" fmla="*/ 320 h 464"/>
                <a:gd name="T38" fmla="*/ 163 w 464"/>
                <a:gd name="T39" fmla="*/ 325 h 464"/>
                <a:gd name="T40" fmla="*/ 123 w 464"/>
                <a:gd name="T41" fmla="*/ 320 h 464"/>
                <a:gd name="T42" fmla="*/ 84 w 464"/>
                <a:gd name="T43" fmla="*/ 305 h 464"/>
                <a:gd name="T44" fmla="*/ 52 w 464"/>
                <a:gd name="T45" fmla="*/ 282 h 464"/>
                <a:gd name="T46" fmla="*/ 28 w 464"/>
                <a:gd name="T47" fmla="*/ 253 h 464"/>
                <a:gd name="T48" fmla="*/ 10 w 464"/>
                <a:gd name="T49" fmla="*/ 218 h 464"/>
                <a:gd name="T50" fmla="*/ 3 w 464"/>
                <a:gd name="T51" fmla="*/ 186 h 464"/>
                <a:gd name="T52" fmla="*/ 2 w 464"/>
                <a:gd name="T53" fmla="*/ 153 h 464"/>
                <a:gd name="T54" fmla="*/ 9 w 464"/>
                <a:gd name="T55" fmla="*/ 115 h 464"/>
                <a:gd name="T56" fmla="*/ 25 w 464"/>
                <a:gd name="T57" fmla="*/ 78 h 464"/>
                <a:gd name="T58" fmla="*/ 48 w 464"/>
                <a:gd name="T59" fmla="*/ 48 h 464"/>
                <a:gd name="T60" fmla="*/ 78 w 464"/>
                <a:gd name="T61" fmla="*/ 25 h 464"/>
                <a:gd name="T62" fmla="*/ 115 w 464"/>
                <a:gd name="T63" fmla="*/ 9 h 464"/>
                <a:gd name="T64" fmla="*/ 154 w 464"/>
                <a:gd name="T65" fmla="*/ 2 h 464"/>
                <a:gd name="T66" fmla="*/ 195 w 464"/>
                <a:gd name="T67" fmla="*/ 4 h 464"/>
                <a:gd name="T68" fmla="*/ 233 w 464"/>
                <a:gd name="T69" fmla="*/ 17 h 464"/>
                <a:gd name="T70" fmla="*/ 265 w 464"/>
                <a:gd name="T71" fmla="*/ 38 h 464"/>
                <a:gd name="T72" fmla="*/ 292 w 464"/>
                <a:gd name="T73" fmla="*/ 66 h 464"/>
                <a:gd name="T74" fmla="*/ 311 w 464"/>
                <a:gd name="T75" fmla="*/ 99 h 464"/>
                <a:gd name="T76" fmla="*/ 321 w 464"/>
                <a:gd name="T77" fmla="*/ 138 h 464"/>
                <a:gd name="T78" fmla="*/ 322 w 464"/>
                <a:gd name="T79" fmla="*/ 179 h 464"/>
                <a:gd name="T80" fmla="*/ 314 w 464"/>
                <a:gd name="T81" fmla="*/ 218 h 464"/>
                <a:gd name="T82" fmla="*/ 297 w 464"/>
                <a:gd name="T83" fmla="*/ 253 h 464"/>
                <a:gd name="T84" fmla="*/ 271 w 464"/>
                <a:gd name="T85" fmla="*/ 281 h 464"/>
                <a:gd name="T86" fmla="*/ 240 w 464"/>
                <a:gd name="T87" fmla="*/ 304 h 464"/>
                <a:gd name="T88" fmla="*/ 203 w 464"/>
                <a:gd name="T89" fmla="*/ 319 h 464"/>
                <a:gd name="T90" fmla="*/ 163 w 464"/>
                <a:gd name="T91" fmla="*/ 323 h 464"/>
                <a:gd name="T92" fmla="*/ 123 w 464"/>
                <a:gd name="T93" fmla="*/ 319 h 464"/>
                <a:gd name="T94" fmla="*/ 85 w 464"/>
                <a:gd name="T95" fmla="*/ 304 h 464"/>
                <a:gd name="T96" fmla="*/ 53 w 464"/>
                <a:gd name="T97" fmla="*/ 281 h 464"/>
                <a:gd name="T98" fmla="*/ 28 w 464"/>
                <a:gd name="T99" fmla="*/ 253 h 464"/>
                <a:gd name="T100" fmla="*/ 11 w 464"/>
                <a:gd name="T101" fmla="*/ 218 h 464"/>
                <a:gd name="T102" fmla="*/ 3 w 464"/>
                <a:gd name="T103" fmla="*/ 179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4"/>
                <a:gd name="T157" fmla="*/ 0 h 464"/>
                <a:gd name="T158" fmla="*/ 464 w 464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4" h="464">
                  <a:moveTo>
                    <a:pt x="0" y="231"/>
                  </a:moveTo>
                  <a:lnTo>
                    <a:pt x="1" y="219"/>
                  </a:lnTo>
                  <a:lnTo>
                    <a:pt x="1" y="208"/>
                  </a:lnTo>
                  <a:lnTo>
                    <a:pt x="3" y="196"/>
                  </a:lnTo>
                  <a:lnTo>
                    <a:pt x="5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18" y="141"/>
                  </a:lnTo>
                  <a:lnTo>
                    <a:pt x="23" y="131"/>
                  </a:lnTo>
                  <a:lnTo>
                    <a:pt x="28" y="121"/>
                  </a:lnTo>
                  <a:lnTo>
                    <a:pt x="34" y="111"/>
                  </a:lnTo>
                  <a:lnTo>
                    <a:pt x="40" y="102"/>
                  </a:lnTo>
                  <a:lnTo>
                    <a:pt x="46" y="93"/>
                  </a:lnTo>
                  <a:lnTo>
                    <a:pt x="53" y="84"/>
                  </a:lnTo>
                  <a:lnTo>
                    <a:pt x="60" y="76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2" y="39"/>
                  </a:lnTo>
                  <a:lnTo>
                    <a:pt x="112" y="33"/>
                  </a:lnTo>
                  <a:lnTo>
                    <a:pt x="121" y="28"/>
                  </a:lnTo>
                  <a:lnTo>
                    <a:pt x="131" y="23"/>
                  </a:lnTo>
                  <a:lnTo>
                    <a:pt x="141" y="18"/>
                  </a:lnTo>
                  <a:lnTo>
                    <a:pt x="152" y="14"/>
                  </a:lnTo>
                  <a:lnTo>
                    <a:pt x="163" y="10"/>
                  </a:lnTo>
                  <a:lnTo>
                    <a:pt x="168" y="9"/>
                  </a:lnTo>
                  <a:lnTo>
                    <a:pt x="174" y="7"/>
                  </a:lnTo>
                  <a:lnTo>
                    <a:pt x="185" y="5"/>
                  </a:lnTo>
                  <a:lnTo>
                    <a:pt x="196" y="3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3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8" y="3"/>
                  </a:lnTo>
                  <a:lnTo>
                    <a:pt x="279" y="5"/>
                  </a:lnTo>
                  <a:lnTo>
                    <a:pt x="290" y="7"/>
                  </a:lnTo>
                  <a:lnTo>
                    <a:pt x="301" y="10"/>
                  </a:lnTo>
                  <a:lnTo>
                    <a:pt x="312" y="14"/>
                  </a:lnTo>
                  <a:lnTo>
                    <a:pt x="323" y="18"/>
                  </a:lnTo>
                  <a:lnTo>
                    <a:pt x="333" y="23"/>
                  </a:lnTo>
                  <a:lnTo>
                    <a:pt x="343" y="28"/>
                  </a:lnTo>
                  <a:lnTo>
                    <a:pt x="352" y="33"/>
                  </a:lnTo>
                  <a:lnTo>
                    <a:pt x="362" y="39"/>
                  </a:lnTo>
                  <a:lnTo>
                    <a:pt x="371" y="46"/>
                  </a:lnTo>
                  <a:lnTo>
                    <a:pt x="380" y="53"/>
                  </a:lnTo>
                  <a:lnTo>
                    <a:pt x="388" y="60"/>
                  </a:lnTo>
                  <a:lnTo>
                    <a:pt x="396" y="68"/>
                  </a:lnTo>
                  <a:lnTo>
                    <a:pt x="404" y="76"/>
                  </a:lnTo>
                  <a:lnTo>
                    <a:pt x="411" y="84"/>
                  </a:lnTo>
                  <a:lnTo>
                    <a:pt x="418" y="93"/>
                  </a:lnTo>
                  <a:lnTo>
                    <a:pt x="424" y="102"/>
                  </a:lnTo>
                  <a:lnTo>
                    <a:pt x="430" y="111"/>
                  </a:lnTo>
                  <a:lnTo>
                    <a:pt x="436" y="121"/>
                  </a:lnTo>
                  <a:lnTo>
                    <a:pt x="441" y="131"/>
                  </a:lnTo>
                  <a:lnTo>
                    <a:pt x="446" y="141"/>
                  </a:lnTo>
                  <a:lnTo>
                    <a:pt x="450" y="152"/>
                  </a:lnTo>
                  <a:lnTo>
                    <a:pt x="453" y="162"/>
                  </a:lnTo>
                  <a:lnTo>
                    <a:pt x="455" y="168"/>
                  </a:lnTo>
                  <a:lnTo>
                    <a:pt x="457" y="173"/>
                  </a:lnTo>
                  <a:lnTo>
                    <a:pt x="459" y="185"/>
                  </a:lnTo>
                  <a:lnTo>
                    <a:pt x="461" y="196"/>
                  </a:lnTo>
                  <a:lnTo>
                    <a:pt x="463" y="208"/>
                  </a:lnTo>
                  <a:lnTo>
                    <a:pt x="464" y="219"/>
                  </a:lnTo>
                  <a:lnTo>
                    <a:pt x="464" y="231"/>
                  </a:lnTo>
                  <a:lnTo>
                    <a:pt x="464" y="244"/>
                  </a:lnTo>
                  <a:lnTo>
                    <a:pt x="463" y="256"/>
                  </a:lnTo>
                  <a:lnTo>
                    <a:pt x="461" y="267"/>
                  </a:lnTo>
                  <a:lnTo>
                    <a:pt x="459" y="279"/>
                  </a:lnTo>
                  <a:lnTo>
                    <a:pt x="457" y="290"/>
                  </a:lnTo>
                  <a:lnTo>
                    <a:pt x="453" y="301"/>
                  </a:lnTo>
                  <a:lnTo>
                    <a:pt x="450" y="312"/>
                  </a:lnTo>
                  <a:lnTo>
                    <a:pt x="446" y="322"/>
                  </a:lnTo>
                  <a:lnTo>
                    <a:pt x="441" y="333"/>
                  </a:lnTo>
                  <a:lnTo>
                    <a:pt x="436" y="342"/>
                  </a:lnTo>
                  <a:lnTo>
                    <a:pt x="430" y="352"/>
                  </a:lnTo>
                  <a:lnTo>
                    <a:pt x="424" y="362"/>
                  </a:lnTo>
                  <a:lnTo>
                    <a:pt x="418" y="371"/>
                  </a:lnTo>
                  <a:lnTo>
                    <a:pt x="411" y="379"/>
                  </a:lnTo>
                  <a:lnTo>
                    <a:pt x="404" y="388"/>
                  </a:lnTo>
                  <a:lnTo>
                    <a:pt x="396" y="396"/>
                  </a:lnTo>
                  <a:lnTo>
                    <a:pt x="388" y="403"/>
                  </a:lnTo>
                  <a:lnTo>
                    <a:pt x="380" y="411"/>
                  </a:lnTo>
                  <a:lnTo>
                    <a:pt x="371" y="418"/>
                  </a:lnTo>
                  <a:lnTo>
                    <a:pt x="362" y="424"/>
                  </a:lnTo>
                  <a:lnTo>
                    <a:pt x="352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6" y="455"/>
                  </a:lnTo>
                  <a:lnTo>
                    <a:pt x="290" y="456"/>
                  </a:lnTo>
                  <a:lnTo>
                    <a:pt x="279" y="459"/>
                  </a:lnTo>
                  <a:lnTo>
                    <a:pt x="268" y="461"/>
                  </a:lnTo>
                  <a:lnTo>
                    <a:pt x="256" y="462"/>
                  </a:lnTo>
                  <a:lnTo>
                    <a:pt x="244" y="463"/>
                  </a:lnTo>
                  <a:lnTo>
                    <a:pt x="233" y="464"/>
                  </a:lnTo>
                  <a:lnTo>
                    <a:pt x="220" y="463"/>
                  </a:lnTo>
                  <a:lnTo>
                    <a:pt x="208" y="462"/>
                  </a:lnTo>
                  <a:lnTo>
                    <a:pt x="196" y="461"/>
                  </a:lnTo>
                  <a:lnTo>
                    <a:pt x="185" y="459"/>
                  </a:lnTo>
                  <a:lnTo>
                    <a:pt x="174" y="456"/>
                  </a:lnTo>
                  <a:lnTo>
                    <a:pt x="163" y="453"/>
                  </a:lnTo>
                  <a:lnTo>
                    <a:pt x="152" y="450"/>
                  </a:lnTo>
                  <a:lnTo>
                    <a:pt x="141" y="445"/>
                  </a:lnTo>
                  <a:lnTo>
                    <a:pt x="131" y="441"/>
                  </a:lnTo>
                  <a:lnTo>
                    <a:pt x="121" y="436"/>
                  </a:lnTo>
                  <a:lnTo>
                    <a:pt x="112" y="430"/>
                  </a:lnTo>
                  <a:lnTo>
                    <a:pt x="102" y="424"/>
                  </a:lnTo>
                  <a:lnTo>
                    <a:pt x="93" y="418"/>
                  </a:lnTo>
                  <a:lnTo>
                    <a:pt x="84" y="411"/>
                  </a:lnTo>
                  <a:lnTo>
                    <a:pt x="76" y="403"/>
                  </a:lnTo>
                  <a:lnTo>
                    <a:pt x="68" y="396"/>
                  </a:lnTo>
                  <a:lnTo>
                    <a:pt x="60" y="388"/>
                  </a:lnTo>
                  <a:lnTo>
                    <a:pt x="53" y="379"/>
                  </a:lnTo>
                  <a:lnTo>
                    <a:pt x="46" y="371"/>
                  </a:lnTo>
                  <a:lnTo>
                    <a:pt x="40" y="362"/>
                  </a:lnTo>
                  <a:lnTo>
                    <a:pt x="34" y="352"/>
                  </a:lnTo>
                  <a:lnTo>
                    <a:pt x="28" y="342"/>
                  </a:lnTo>
                  <a:lnTo>
                    <a:pt x="23" y="333"/>
                  </a:lnTo>
                  <a:lnTo>
                    <a:pt x="18" y="322"/>
                  </a:lnTo>
                  <a:lnTo>
                    <a:pt x="14" y="312"/>
                  </a:lnTo>
                  <a:lnTo>
                    <a:pt x="11" y="301"/>
                  </a:lnTo>
                  <a:lnTo>
                    <a:pt x="9" y="296"/>
                  </a:lnTo>
                  <a:lnTo>
                    <a:pt x="7" y="290"/>
                  </a:lnTo>
                  <a:lnTo>
                    <a:pt x="5" y="279"/>
                  </a:lnTo>
                  <a:lnTo>
                    <a:pt x="3" y="267"/>
                  </a:lnTo>
                  <a:lnTo>
                    <a:pt x="1" y="256"/>
                  </a:lnTo>
                  <a:lnTo>
                    <a:pt x="1" y="244"/>
                  </a:lnTo>
                  <a:lnTo>
                    <a:pt x="0" y="231"/>
                  </a:lnTo>
                  <a:close/>
                  <a:moveTo>
                    <a:pt x="2" y="231"/>
                  </a:moveTo>
                  <a:lnTo>
                    <a:pt x="2" y="219"/>
                  </a:lnTo>
                  <a:lnTo>
                    <a:pt x="3" y="208"/>
                  </a:lnTo>
                  <a:lnTo>
                    <a:pt x="4" y="196"/>
                  </a:lnTo>
                  <a:lnTo>
                    <a:pt x="6" y="185"/>
                  </a:lnTo>
                  <a:lnTo>
                    <a:pt x="9" y="174"/>
                  </a:lnTo>
                  <a:lnTo>
                    <a:pt x="12" y="163"/>
                  </a:lnTo>
                  <a:lnTo>
                    <a:pt x="16" y="152"/>
                  </a:lnTo>
                  <a:lnTo>
                    <a:pt x="20" y="142"/>
                  </a:lnTo>
                  <a:lnTo>
                    <a:pt x="24" y="132"/>
                  </a:lnTo>
                  <a:lnTo>
                    <a:pt x="29" y="122"/>
                  </a:lnTo>
                  <a:lnTo>
                    <a:pt x="35" y="112"/>
                  </a:lnTo>
                  <a:lnTo>
                    <a:pt x="41" y="103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5" y="54"/>
                  </a:lnTo>
                  <a:lnTo>
                    <a:pt x="94" y="47"/>
                  </a:lnTo>
                  <a:lnTo>
                    <a:pt x="103" y="41"/>
                  </a:lnTo>
                  <a:lnTo>
                    <a:pt x="112" y="35"/>
                  </a:lnTo>
                  <a:lnTo>
                    <a:pt x="122" y="29"/>
                  </a:lnTo>
                  <a:lnTo>
                    <a:pt x="132" y="24"/>
                  </a:lnTo>
                  <a:lnTo>
                    <a:pt x="142" y="19"/>
                  </a:lnTo>
                  <a:lnTo>
                    <a:pt x="152" y="15"/>
                  </a:lnTo>
                  <a:lnTo>
                    <a:pt x="163" y="12"/>
                  </a:lnTo>
                  <a:lnTo>
                    <a:pt x="174" y="9"/>
                  </a:lnTo>
                  <a:lnTo>
                    <a:pt x="185" y="6"/>
                  </a:lnTo>
                  <a:lnTo>
                    <a:pt x="197" y="4"/>
                  </a:lnTo>
                  <a:lnTo>
                    <a:pt x="208" y="2"/>
                  </a:lnTo>
                  <a:lnTo>
                    <a:pt x="220" y="2"/>
                  </a:lnTo>
                  <a:lnTo>
                    <a:pt x="233" y="1"/>
                  </a:lnTo>
                  <a:lnTo>
                    <a:pt x="244" y="2"/>
                  </a:lnTo>
                  <a:lnTo>
                    <a:pt x="256" y="2"/>
                  </a:lnTo>
                  <a:lnTo>
                    <a:pt x="268" y="4"/>
                  </a:lnTo>
                  <a:lnTo>
                    <a:pt x="279" y="6"/>
                  </a:lnTo>
                  <a:lnTo>
                    <a:pt x="290" y="9"/>
                  </a:lnTo>
                  <a:lnTo>
                    <a:pt x="301" y="12"/>
                  </a:lnTo>
                  <a:lnTo>
                    <a:pt x="312" y="15"/>
                  </a:lnTo>
                  <a:lnTo>
                    <a:pt x="322" y="19"/>
                  </a:lnTo>
                  <a:lnTo>
                    <a:pt x="332" y="24"/>
                  </a:lnTo>
                  <a:lnTo>
                    <a:pt x="342" y="29"/>
                  </a:lnTo>
                  <a:lnTo>
                    <a:pt x="352" y="35"/>
                  </a:lnTo>
                  <a:lnTo>
                    <a:pt x="361" y="41"/>
                  </a:lnTo>
                  <a:lnTo>
                    <a:pt x="370" y="47"/>
                  </a:lnTo>
                  <a:lnTo>
                    <a:pt x="379" y="54"/>
                  </a:lnTo>
                  <a:lnTo>
                    <a:pt x="387" y="61"/>
                  </a:lnTo>
                  <a:lnTo>
                    <a:pt x="395" y="69"/>
                  </a:lnTo>
                  <a:lnTo>
                    <a:pt x="403" y="77"/>
                  </a:lnTo>
                  <a:lnTo>
                    <a:pt x="410" y="85"/>
                  </a:lnTo>
                  <a:lnTo>
                    <a:pt x="417" y="94"/>
                  </a:lnTo>
                  <a:lnTo>
                    <a:pt x="423" y="103"/>
                  </a:lnTo>
                  <a:lnTo>
                    <a:pt x="429" y="112"/>
                  </a:lnTo>
                  <a:lnTo>
                    <a:pt x="435" y="122"/>
                  </a:lnTo>
                  <a:lnTo>
                    <a:pt x="440" y="132"/>
                  </a:lnTo>
                  <a:lnTo>
                    <a:pt x="444" y="142"/>
                  </a:lnTo>
                  <a:lnTo>
                    <a:pt x="449" y="152"/>
                  </a:lnTo>
                  <a:lnTo>
                    <a:pt x="452" y="163"/>
                  </a:lnTo>
                  <a:lnTo>
                    <a:pt x="455" y="174"/>
                  </a:lnTo>
                  <a:lnTo>
                    <a:pt x="458" y="185"/>
                  </a:lnTo>
                  <a:lnTo>
                    <a:pt x="460" y="196"/>
                  </a:lnTo>
                  <a:lnTo>
                    <a:pt x="461" y="208"/>
                  </a:lnTo>
                  <a:lnTo>
                    <a:pt x="462" y="219"/>
                  </a:lnTo>
                  <a:lnTo>
                    <a:pt x="462" y="231"/>
                  </a:lnTo>
                  <a:lnTo>
                    <a:pt x="462" y="244"/>
                  </a:lnTo>
                  <a:lnTo>
                    <a:pt x="461" y="256"/>
                  </a:lnTo>
                  <a:lnTo>
                    <a:pt x="460" y="267"/>
                  </a:lnTo>
                  <a:lnTo>
                    <a:pt x="458" y="279"/>
                  </a:lnTo>
                  <a:lnTo>
                    <a:pt x="455" y="290"/>
                  </a:lnTo>
                  <a:lnTo>
                    <a:pt x="452" y="301"/>
                  </a:lnTo>
                  <a:lnTo>
                    <a:pt x="449" y="311"/>
                  </a:lnTo>
                  <a:lnTo>
                    <a:pt x="444" y="322"/>
                  </a:lnTo>
                  <a:lnTo>
                    <a:pt x="440" y="332"/>
                  </a:lnTo>
                  <a:lnTo>
                    <a:pt x="435" y="342"/>
                  </a:lnTo>
                  <a:lnTo>
                    <a:pt x="429" y="351"/>
                  </a:lnTo>
                  <a:lnTo>
                    <a:pt x="423" y="361"/>
                  </a:lnTo>
                  <a:lnTo>
                    <a:pt x="417" y="370"/>
                  </a:lnTo>
                  <a:lnTo>
                    <a:pt x="410" y="378"/>
                  </a:lnTo>
                  <a:lnTo>
                    <a:pt x="403" y="387"/>
                  </a:lnTo>
                  <a:lnTo>
                    <a:pt x="395" y="395"/>
                  </a:lnTo>
                  <a:lnTo>
                    <a:pt x="387" y="402"/>
                  </a:lnTo>
                  <a:lnTo>
                    <a:pt x="379" y="410"/>
                  </a:lnTo>
                  <a:lnTo>
                    <a:pt x="370" y="416"/>
                  </a:lnTo>
                  <a:lnTo>
                    <a:pt x="361" y="423"/>
                  </a:lnTo>
                  <a:lnTo>
                    <a:pt x="352" y="429"/>
                  </a:lnTo>
                  <a:lnTo>
                    <a:pt x="342" y="434"/>
                  </a:lnTo>
                  <a:lnTo>
                    <a:pt x="332" y="439"/>
                  </a:lnTo>
                  <a:lnTo>
                    <a:pt x="322" y="444"/>
                  </a:lnTo>
                  <a:lnTo>
                    <a:pt x="312" y="448"/>
                  </a:lnTo>
                  <a:lnTo>
                    <a:pt x="301" y="452"/>
                  </a:lnTo>
                  <a:lnTo>
                    <a:pt x="290" y="455"/>
                  </a:lnTo>
                  <a:lnTo>
                    <a:pt x="279" y="457"/>
                  </a:lnTo>
                  <a:lnTo>
                    <a:pt x="268" y="459"/>
                  </a:lnTo>
                  <a:lnTo>
                    <a:pt x="256" y="461"/>
                  </a:lnTo>
                  <a:lnTo>
                    <a:pt x="244" y="462"/>
                  </a:lnTo>
                  <a:lnTo>
                    <a:pt x="233" y="462"/>
                  </a:lnTo>
                  <a:lnTo>
                    <a:pt x="220" y="462"/>
                  </a:lnTo>
                  <a:lnTo>
                    <a:pt x="208" y="461"/>
                  </a:lnTo>
                  <a:lnTo>
                    <a:pt x="197" y="459"/>
                  </a:lnTo>
                  <a:lnTo>
                    <a:pt x="185" y="457"/>
                  </a:lnTo>
                  <a:lnTo>
                    <a:pt x="174" y="455"/>
                  </a:lnTo>
                  <a:lnTo>
                    <a:pt x="163" y="452"/>
                  </a:lnTo>
                  <a:lnTo>
                    <a:pt x="152" y="448"/>
                  </a:lnTo>
                  <a:lnTo>
                    <a:pt x="142" y="444"/>
                  </a:lnTo>
                  <a:lnTo>
                    <a:pt x="132" y="439"/>
                  </a:lnTo>
                  <a:lnTo>
                    <a:pt x="122" y="434"/>
                  </a:lnTo>
                  <a:lnTo>
                    <a:pt x="112" y="429"/>
                  </a:lnTo>
                  <a:lnTo>
                    <a:pt x="103" y="423"/>
                  </a:lnTo>
                  <a:lnTo>
                    <a:pt x="94" y="416"/>
                  </a:lnTo>
                  <a:lnTo>
                    <a:pt x="85" y="410"/>
                  </a:lnTo>
                  <a:lnTo>
                    <a:pt x="77" y="402"/>
                  </a:lnTo>
                  <a:lnTo>
                    <a:pt x="69" y="395"/>
                  </a:lnTo>
                  <a:lnTo>
                    <a:pt x="61" y="387"/>
                  </a:lnTo>
                  <a:lnTo>
                    <a:pt x="54" y="378"/>
                  </a:lnTo>
                  <a:lnTo>
                    <a:pt x="47" y="370"/>
                  </a:lnTo>
                  <a:lnTo>
                    <a:pt x="41" y="361"/>
                  </a:lnTo>
                  <a:lnTo>
                    <a:pt x="35" y="351"/>
                  </a:lnTo>
                  <a:lnTo>
                    <a:pt x="29" y="342"/>
                  </a:lnTo>
                  <a:lnTo>
                    <a:pt x="24" y="332"/>
                  </a:lnTo>
                  <a:lnTo>
                    <a:pt x="20" y="322"/>
                  </a:lnTo>
                  <a:lnTo>
                    <a:pt x="16" y="311"/>
                  </a:lnTo>
                  <a:lnTo>
                    <a:pt x="12" y="301"/>
                  </a:lnTo>
                  <a:lnTo>
                    <a:pt x="9" y="290"/>
                  </a:lnTo>
                  <a:lnTo>
                    <a:pt x="6" y="279"/>
                  </a:lnTo>
                  <a:lnTo>
                    <a:pt x="4" y="267"/>
                  </a:lnTo>
                  <a:lnTo>
                    <a:pt x="3" y="256"/>
                  </a:lnTo>
                  <a:lnTo>
                    <a:pt x="2" y="244"/>
                  </a:lnTo>
                  <a:lnTo>
                    <a:pt x="2" y="2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6" name="Freeform 351"/>
            <p:cNvSpPr>
              <a:spLocks noEditPoints="1"/>
            </p:cNvSpPr>
            <p:nvPr/>
          </p:nvSpPr>
          <p:spPr bwMode="auto">
            <a:xfrm>
              <a:off x="2660" y="2147"/>
              <a:ext cx="408" cy="409"/>
            </a:xfrm>
            <a:custGeom>
              <a:avLst/>
              <a:gdLst>
                <a:gd name="T0" fmla="*/ 4 w 460"/>
                <a:gd name="T1" fmla="*/ 129 h 461"/>
                <a:gd name="T2" fmla="*/ 16 w 460"/>
                <a:gd name="T3" fmla="*/ 91 h 461"/>
                <a:gd name="T4" fmla="*/ 36 w 460"/>
                <a:gd name="T5" fmla="*/ 59 h 461"/>
                <a:gd name="T6" fmla="*/ 65 w 460"/>
                <a:gd name="T7" fmla="*/ 32 h 461"/>
                <a:gd name="T8" fmla="*/ 98 w 460"/>
                <a:gd name="T9" fmla="*/ 12 h 461"/>
                <a:gd name="T10" fmla="*/ 136 w 460"/>
                <a:gd name="T11" fmla="*/ 3 h 461"/>
                <a:gd name="T12" fmla="*/ 177 w 460"/>
                <a:gd name="T13" fmla="*/ 1 h 461"/>
                <a:gd name="T14" fmla="*/ 216 w 460"/>
                <a:gd name="T15" fmla="*/ 10 h 461"/>
                <a:gd name="T16" fmla="*/ 250 w 460"/>
                <a:gd name="T17" fmla="*/ 28 h 461"/>
                <a:gd name="T18" fmla="*/ 280 w 460"/>
                <a:gd name="T19" fmla="*/ 52 h 461"/>
                <a:gd name="T20" fmla="*/ 302 w 460"/>
                <a:gd name="T21" fmla="*/ 84 h 461"/>
                <a:gd name="T22" fmla="*/ 317 w 460"/>
                <a:gd name="T23" fmla="*/ 121 h 461"/>
                <a:gd name="T24" fmla="*/ 321 w 460"/>
                <a:gd name="T25" fmla="*/ 161 h 461"/>
                <a:gd name="T26" fmla="*/ 317 w 460"/>
                <a:gd name="T27" fmla="*/ 201 h 461"/>
                <a:gd name="T28" fmla="*/ 302 w 460"/>
                <a:gd name="T29" fmla="*/ 239 h 461"/>
                <a:gd name="T30" fmla="*/ 280 w 460"/>
                <a:gd name="T31" fmla="*/ 269 h 461"/>
                <a:gd name="T32" fmla="*/ 250 w 460"/>
                <a:gd name="T33" fmla="*/ 295 h 461"/>
                <a:gd name="T34" fmla="*/ 216 w 460"/>
                <a:gd name="T35" fmla="*/ 312 h 461"/>
                <a:gd name="T36" fmla="*/ 177 w 460"/>
                <a:gd name="T37" fmla="*/ 321 h 461"/>
                <a:gd name="T38" fmla="*/ 136 w 460"/>
                <a:gd name="T39" fmla="*/ 319 h 461"/>
                <a:gd name="T40" fmla="*/ 98 w 460"/>
                <a:gd name="T41" fmla="*/ 310 h 461"/>
                <a:gd name="T42" fmla="*/ 65 w 460"/>
                <a:gd name="T43" fmla="*/ 289 h 461"/>
                <a:gd name="T44" fmla="*/ 36 w 460"/>
                <a:gd name="T45" fmla="*/ 263 h 461"/>
                <a:gd name="T46" fmla="*/ 16 w 460"/>
                <a:gd name="T47" fmla="*/ 232 h 461"/>
                <a:gd name="T48" fmla="*/ 4 w 460"/>
                <a:gd name="T49" fmla="*/ 194 h 461"/>
                <a:gd name="T50" fmla="*/ 1 w 460"/>
                <a:gd name="T51" fmla="*/ 161 h 461"/>
                <a:gd name="T52" fmla="*/ 5 w 460"/>
                <a:gd name="T53" fmla="*/ 121 h 461"/>
                <a:gd name="T54" fmla="*/ 20 w 460"/>
                <a:gd name="T55" fmla="*/ 84 h 461"/>
                <a:gd name="T56" fmla="*/ 42 w 460"/>
                <a:gd name="T57" fmla="*/ 53 h 461"/>
                <a:gd name="T58" fmla="*/ 71 w 460"/>
                <a:gd name="T59" fmla="*/ 28 h 461"/>
                <a:gd name="T60" fmla="*/ 106 w 460"/>
                <a:gd name="T61" fmla="*/ 11 h 461"/>
                <a:gd name="T62" fmla="*/ 144 w 460"/>
                <a:gd name="T63" fmla="*/ 3 h 461"/>
                <a:gd name="T64" fmla="*/ 184 w 460"/>
                <a:gd name="T65" fmla="*/ 4 h 461"/>
                <a:gd name="T66" fmla="*/ 223 w 460"/>
                <a:gd name="T67" fmla="*/ 14 h 461"/>
                <a:gd name="T68" fmla="*/ 256 w 460"/>
                <a:gd name="T69" fmla="*/ 33 h 461"/>
                <a:gd name="T70" fmla="*/ 284 w 460"/>
                <a:gd name="T71" fmla="*/ 59 h 461"/>
                <a:gd name="T72" fmla="*/ 305 w 460"/>
                <a:gd name="T73" fmla="*/ 91 h 461"/>
                <a:gd name="T74" fmla="*/ 317 w 460"/>
                <a:gd name="T75" fmla="*/ 129 h 461"/>
                <a:gd name="T76" fmla="*/ 320 w 460"/>
                <a:gd name="T77" fmla="*/ 170 h 461"/>
                <a:gd name="T78" fmla="*/ 313 w 460"/>
                <a:gd name="T79" fmla="*/ 208 h 461"/>
                <a:gd name="T80" fmla="*/ 297 w 460"/>
                <a:gd name="T81" fmla="*/ 245 h 461"/>
                <a:gd name="T82" fmla="*/ 274 w 460"/>
                <a:gd name="T83" fmla="*/ 275 h 461"/>
                <a:gd name="T84" fmla="*/ 244 w 460"/>
                <a:gd name="T85" fmla="*/ 298 h 461"/>
                <a:gd name="T86" fmla="*/ 208 w 460"/>
                <a:gd name="T87" fmla="*/ 313 h 461"/>
                <a:gd name="T88" fmla="*/ 169 w 460"/>
                <a:gd name="T89" fmla="*/ 320 h 461"/>
                <a:gd name="T90" fmla="*/ 128 w 460"/>
                <a:gd name="T91" fmla="*/ 318 h 461"/>
                <a:gd name="T92" fmla="*/ 90 w 460"/>
                <a:gd name="T93" fmla="*/ 305 h 461"/>
                <a:gd name="T94" fmla="*/ 59 w 460"/>
                <a:gd name="T95" fmla="*/ 285 h 461"/>
                <a:gd name="T96" fmla="*/ 32 w 460"/>
                <a:gd name="T97" fmla="*/ 256 h 461"/>
                <a:gd name="T98" fmla="*/ 13 w 460"/>
                <a:gd name="T99" fmla="*/ 224 h 461"/>
                <a:gd name="T100" fmla="*/ 4 w 460"/>
                <a:gd name="T101" fmla="*/ 185 h 4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461"/>
                <a:gd name="T155" fmla="*/ 460 w 460"/>
                <a:gd name="T156" fmla="*/ 461 h 4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461">
                  <a:moveTo>
                    <a:pt x="0" y="230"/>
                  </a:moveTo>
                  <a:lnTo>
                    <a:pt x="0" y="218"/>
                  </a:lnTo>
                  <a:lnTo>
                    <a:pt x="1" y="207"/>
                  </a:lnTo>
                  <a:lnTo>
                    <a:pt x="2" y="195"/>
                  </a:lnTo>
                  <a:lnTo>
                    <a:pt x="4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2" y="131"/>
                  </a:lnTo>
                  <a:lnTo>
                    <a:pt x="27" y="121"/>
                  </a:lnTo>
                  <a:lnTo>
                    <a:pt x="33" y="111"/>
                  </a:lnTo>
                  <a:lnTo>
                    <a:pt x="39" y="102"/>
                  </a:lnTo>
                  <a:lnTo>
                    <a:pt x="45" y="93"/>
                  </a:lnTo>
                  <a:lnTo>
                    <a:pt x="52" y="84"/>
                  </a:lnTo>
                  <a:lnTo>
                    <a:pt x="59" y="76"/>
                  </a:lnTo>
                  <a:lnTo>
                    <a:pt x="67" y="68"/>
                  </a:lnTo>
                  <a:lnTo>
                    <a:pt x="75" y="60"/>
                  </a:lnTo>
                  <a:lnTo>
                    <a:pt x="83" y="53"/>
                  </a:lnTo>
                  <a:lnTo>
                    <a:pt x="92" y="46"/>
                  </a:lnTo>
                  <a:lnTo>
                    <a:pt x="101" y="40"/>
                  </a:lnTo>
                  <a:lnTo>
                    <a:pt x="110" y="34"/>
                  </a:lnTo>
                  <a:lnTo>
                    <a:pt x="120" y="28"/>
                  </a:lnTo>
                  <a:lnTo>
                    <a:pt x="130" y="23"/>
                  </a:lnTo>
                  <a:lnTo>
                    <a:pt x="140" y="18"/>
                  </a:lnTo>
                  <a:lnTo>
                    <a:pt x="150" y="14"/>
                  </a:lnTo>
                  <a:lnTo>
                    <a:pt x="161" y="11"/>
                  </a:lnTo>
                  <a:lnTo>
                    <a:pt x="172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6" y="3"/>
                  </a:lnTo>
                  <a:lnTo>
                    <a:pt x="277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30" y="23"/>
                  </a:lnTo>
                  <a:lnTo>
                    <a:pt x="340" y="28"/>
                  </a:lnTo>
                  <a:lnTo>
                    <a:pt x="350" y="34"/>
                  </a:lnTo>
                  <a:lnTo>
                    <a:pt x="359" y="40"/>
                  </a:lnTo>
                  <a:lnTo>
                    <a:pt x="368" y="46"/>
                  </a:lnTo>
                  <a:lnTo>
                    <a:pt x="377" y="53"/>
                  </a:lnTo>
                  <a:lnTo>
                    <a:pt x="385" y="60"/>
                  </a:lnTo>
                  <a:lnTo>
                    <a:pt x="393" y="68"/>
                  </a:lnTo>
                  <a:lnTo>
                    <a:pt x="401" y="76"/>
                  </a:lnTo>
                  <a:lnTo>
                    <a:pt x="408" y="84"/>
                  </a:lnTo>
                  <a:lnTo>
                    <a:pt x="415" y="93"/>
                  </a:lnTo>
                  <a:lnTo>
                    <a:pt x="421" y="102"/>
                  </a:lnTo>
                  <a:lnTo>
                    <a:pt x="427" y="111"/>
                  </a:lnTo>
                  <a:lnTo>
                    <a:pt x="433" y="121"/>
                  </a:lnTo>
                  <a:lnTo>
                    <a:pt x="438" y="131"/>
                  </a:lnTo>
                  <a:lnTo>
                    <a:pt x="442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4"/>
                  </a:lnTo>
                  <a:lnTo>
                    <a:pt x="458" y="195"/>
                  </a:lnTo>
                  <a:lnTo>
                    <a:pt x="459" y="207"/>
                  </a:lnTo>
                  <a:lnTo>
                    <a:pt x="460" y="218"/>
                  </a:lnTo>
                  <a:lnTo>
                    <a:pt x="460" y="230"/>
                  </a:lnTo>
                  <a:lnTo>
                    <a:pt x="460" y="243"/>
                  </a:lnTo>
                  <a:lnTo>
                    <a:pt x="459" y="255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9"/>
                  </a:lnTo>
                  <a:lnTo>
                    <a:pt x="450" y="300"/>
                  </a:lnTo>
                  <a:lnTo>
                    <a:pt x="447" y="310"/>
                  </a:lnTo>
                  <a:lnTo>
                    <a:pt x="442" y="321"/>
                  </a:lnTo>
                  <a:lnTo>
                    <a:pt x="438" y="331"/>
                  </a:lnTo>
                  <a:lnTo>
                    <a:pt x="433" y="341"/>
                  </a:lnTo>
                  <a:lnTo>
                    <a:pt x="427" y="350"/>
                  </a:lnTo>
                  <a:lnTo>
                    <a:pt x="421" y="360"/>
                  </a:lnTo>
                  <a:lnTo>
                    <a:pt x="415" y="369"/>
                  </a:lnTo>
                  <a:lnTo>
                    <a:pt x="408" y="377"/>
                  </a:lnTo>
                  <a:lnTo>
                    <a:pt x="401" y="386"/>
                  </a:lnTo>
                  <a:lnTo>
                    <a:pt x="393" y="394"/>
                  </a:lnTo>
                  <a:lnTo>
                    <a:pt x="385" y="401"/>
                  </a:lnTo>
                  <a:lnTo>
                    <a:pt x="377" y="409"/>
                  </a:lnTo>
                  <a:lnTo>
                    <a:pt x="368" y="415"/>
                  </a:lnTo>
                  <a:lnTo>
                    <a:pt x="359" y="422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8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1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6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1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6"/>
                  </a:lnTo>
                  <a:lnTo>
                    <a:pt x="172" y="454"/>
                  </a:lnTo>
                  <a:lnTo>
                    <a:pt x="161" y="451"/>
                  </a:lnTo>
                  <a:lnTo>
                    <a:pt x="150" y="447"/>
                  </a:lnTo>
                  <a:lnTo>
                    <a:pt x="140" y="443"/>
                  </a:lnTo>
                  <a:lnTo>
                    <a:pt x="130" y="438"/>
                  </a:lnTo>
                  <a:lnTo>
                    <a:pt x="120" y="433"/>
                  </a:lnTo>
                  <a:lnTo>
                    <a:pt x="110" y="428"/>
                  </a:lnTo>
                  <a:lnTo>
                    <a:pt x="101" y="422"/>
                  </a:lnTo>
                  <a:lnTo>
                    <a:pt x="92" y="415"/>
                  </a:lnTo>
                  <a:lnTo>
                    <a:pt x="83" y="409"/>
                  </a:lnTo>
                  <a:lnTo>
                    <a:pt x="75" y="401"/>
                  </a:lnTo>
                  <a:lnTo>
                    <a:pt x="67" y="394"/>
                  </a:lnTo>
                  <a:lnTo>
                    <a:pt x="59" y="386"/>
                  </a:lnTo>
                  <a:lnTo>
                    <a:pt x="52" y="377"/>
                  </a:lnTo>
                  <a:lnTo>
                    <a:pt x="45" y="369"/>
                  </a:lnTo>
                  <a:lnTo>
                    <a:pt x="39" y="360"/>
                  </a:lnTo>
                  <a:lnTo>
                    <a:pt x="33" y="350"/>
                  </a:lnTo>
                  <a:lnTo>
                    <a:pt x="27" y="341"/>
                  </a:lnTo>
                  <a:lnTo>
                    <a:pt x="22" y="331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0" y="300"/>
                  </a:lnTo>
                  <a:lnTo>
                    <a:pt x="7" y="289"/>
                  </a:lnTo>
                  <a:lnTo>
                    <a:pt x="4" y="278"/>
                  </a:lnTo>
                  <a:lnTo>
                    <a:pt x="2" y="266"/>
                  </a:lnTo>
                  <a:lnTo>
                    <a:pt x="1" y="255"/>
                  </a:lnTo>
                  <a:lnTo>
                    <a:pt x="0" y="243"/>
                  </a:lnTo>
                  <a:lnTo>
                    <a:pt x="0" y="230"/>
                  </a:lnTo>
                  <a:close/>
                  <a:moveTo>
                    <a:pt x="1" y="230"/>
                  </a:moveTo>
                  <a:lnTo>
                    <a:pt x="1" y="218"/>
                  </a:lnTo>
                  <a:lnTo>
                    <a:pt x="2" y="207"/>
                  </a:lnTo>
                  <a:lnTo>
                    <a:pt x="4" y="195"/>
                  </a:lnTo>
                  <a:lnTo>
                    <a:pt x="6" y="184"/>
                  </a:lnTo>
                  <a:lnTo>
                    <a:pt x="8" y="173"/>
                  </a:lnTo>
                  <a:lnTo>
                    <a:pt x="11" y="162"/>
                  </a:lnTo>
                  <a:lnTo>
                    <a:pt x="15" y="152"/>
                  </a:lnTo>
                  <a:lnTo>
                    <a:pt x="19" y="141"/>
                  </a:lnTo>
                  <a:lnTo>
                    <a:pt x="24" y="131"/>
                  </a:lnTo>
                  <a:lnTo>
                    <a:pt x="29" y="121"/>
                  </a:lnTo>
                  <a:lnTo>
                    <a:pt x="34" y="112"/>
                  </a:lnTo>
                  <a:lnTo>
                    <a:pt x="40" y="102"/>
                  </a:lnTo>
                  <a:lnTo>
                    <a:pt x="46" y="94"/>
                  </a:lnTo>
                  <a:lnTo>
                    <a:pt x="53" y="85"/>
                  </a:lnTo>
                  <a:lnTo>
                    <a:pt x="60" y="77"/>
                  </a:lnTo>
                  <a:lnTo>
                    <a:pt x="68" y="69"/>
                  </a:lnTo>
                  <a:lnTo>
                    <a:pt x="76" y="61"/>
                  </a:lnTo>
                  <a:lnTo>
                    <a:pt x="84" y="54"/>
                  </a:lnTo>
                  <a:lnTo>
                    <a:pt x="93" y="47"/>
                  </a:lnTo>
                  <a:lnTo>
                    <a:pt x="102" y="41"/>
                  </a:lnTo>
                  <a:lnTo>
                    <a:pt x="111" y="35"/>
                  </a:lnTo>
                  <a:lnTo>
                    <a:pt x="121" y="29"/>
                  </a:lnTo>
                  <a:lnTo>
                    <a:pt x="130" y="24"/>
                  </a:lnTo>
                  <a:lnTo>
                    <a:pt x="141" y="20"/>
                  </a:lnTo>
                  <a:lnTo>
                    <a:pt x="151" y="16"/>
                  </a:lnTo>
                  <a:lnTo>
                    <a:pt x="162" y="12"/>
                  </a:lnTo>
                  <a:lnTo>
                    <a:pt x="172" y="9"/>
                  </a:lnTo>
                  <a:lnTo>
                    <a:pt x="183" y="6"/>
                  </a:lnTo>
                  <a:lnTo>
                    <a:pt x="195" y="4"/>
                  </a:lnTo>
                  <a:lnTo>
                    <a:pt x="206" y="3"/>
                  </a:lnTo>
                  <a:lnTo>
                    <a:pt x="218" y="2"/>
                  </a:lnTo>
                  <a:lnTo>
                    <a:pt x="231" y="2"/>
                  </a:lnTo>
                  <a:lnTo>
                    <a:pt x="242" y="2"/>
                  </a:lnTo>
                  <a:lnTo>
                    <a:pt x="254" y="3"/>
                  </a:lnTo>
                  <a:lnTo>
                    <a:pt x="265" y="4"/>
                  </a:lnTo>
                  <a:lnTo>
                    <a:pt x="277" y="6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9" y="16"/>
                  </a:lnTo>
                  <a:lnTo>
                    <a:pt x="319" y="20"/>
                  </a:lnTo>
                  <a:lnTo>
                    <a:pt x="330" y="24"/>
                  </a:lnTo>
                  <a:lnTo>
                    <a:pt x="339" y="29"/>
                  </a:lnTo>
                  <a:lnTo>
                    <a:pt x="349" y="35"/>
                  </a:lnTo>
                  <a:lnTo>
                    <a:pt x="358" y="41"/>
                  </a:lnTo>
                  <a:lnTo>
                    <a:pt x="367" y="47"/>
                  </a:lnTo>
                  <a:lnTo>
                    <a:pt x="376" y="54"/>
                  </a:lnTo>
                  <a:lnTo>
                    <a:pt x="384" y="61"/>
                  </a:lnTo>
                  <a:lnTo>
                    <a:pt x="392" y="69"/>
                  </a:lnTo>
                  <a:lnTo>
                    <a:pt x="400" y="77"/>
                  </a:lnTo>
                  <a:lnTo>
                    <a:pt x="407" y="85"/>
                  </a:lnTo>
                  <a:lnTo>
                    <a:pt x="414" y="94"/>
                  </a:lnTo>
                  <a:lnTo>
                    <a:pt x="420" y="102"/>
                  </a:lnTo>
                  <a:lnTo>
                    <a:pt x="426" y="112"/>
                  </a:lnTo>
                  <a:lnTo>
                    <a:pt x="431" y="121"/>
                  </a:lnTo>
                  <a:lnTo>
                    <a:pt x="437" y="131"/>
                  </a:lnTo>
                  <a:lnTo>
                    <a:pt x="441" y="141"/>
                  </a:lnTo>
                  <a:lnTo>
                    <a:pt x="445" y="152"/>
                  </a:lnTo>
                  <a:lnTo>
                    <a:pt x="449" y="162"/>
                  </a:lnTo>
                  <a:lnTo>
                    <a:pt x="452" y="173"/>
                  </a:lnTo>
                  <a:lnTo>
                    <a:pt x="454" y="184"/>
                  </a:lnTo>
                  <a:lnTo>
                    <a:pt x="456" y="195"/>
                  </a:lnTo>
                  <a:lnTo>
                    <a:pt x="458" y="207"/>
                  </a:lnTo>
                  <a:lnTo>
                    <a:pt x="459" y="218"/>
                  </a:lnTo>
                  <a:lnTo>
                    <a:pt x="459" y="230"/>
                  </a:lnTo>
                  <a:lnTo>
                    <a:pt x="459" y="243"/>
                  </a:lnTo>
                  <a:lnTo>
                    <a:pt x="458" y="255"/>
                  </a:lnTo>
                  <a:lnTo>
                    <a:pt x="456" y="266"/>
                  </a:lnTo>
                  <a:lnTo>
                    <a:pt x="454" y="277"/>
                  </a:lnTo>
                  <a:lnTo>
                    <a:pt x="452" y="288"/>
                  </a:lnTo>
                  <a:lnTo>
                    <a:pt x="449" y="299"/>
                  </a:lnTo>
                  <a:lnTo>
                    <a:pt x="445" y="310"/>
                  </a:lnTo>
                  <a:lnTo>
                    <a:pt x="441" y="320"/>
                  </a:lnTo>
                  <a:lnTo>
                    <a:pt x="437" y="330"/>
                  </a:lnTo>
                  <a:lnTo>
                    <a:pt x="431" y="340"/>
                  </a:lnTo>
                  <a:lnTo>
                    <a:pt x="426" y="350"/>
                  </a:lnTo>
                  <a:lnTo>
                    <a:pt x="420" y="359"/>
                  </a:lnTo>
                  <a:lnTo>
                    <a:pt x="414" y="368"/>
                  </a:lnTo>
                  <a:lnTo>
                    <a:pt x="407" y="377"/>
                  </a:lnTo>
                  <a:lnTo>
                    <a:pt x="400" y="385"/>
                  </a:lnTo>
                  <a:lnTo>
                    <a:pt x="392" y="393"/>
                  </a:lnTo>
                  <a:lnTo>
                    <a:pt x="384" y="400"/>
                  </a:lnTo>
                  <a:lnTo>
                    <a:pt x="376" y="408"/>
                  </a:lnTo>
                  <a:lnTo>
                    <a:pt x="367" y="414"/>
                  </a:lnTo>
                  <a:lnTo>
                    <a:pt x="358" y="421"/>
                  </a:lnTo>
                  <a:lnTo>
                    <a:pt x="349" y="427"/>
                  </a:lnTo>
                  <a:lnTo>
                    <a:pt x="339" y="432"/>
                  </a:lnTo>
                  <a:lnTo>
                    <a:pt x="330" y="437"/>
                  </a:lnTo>
                  <a:lnTo>
                    <a:pt x="319" y="442"/>
                  </a:lnTo>
                  <a:lnTo>
                    <a:pt x="309" y="446"/>
                  </a:lnTo>
                  <a:lnTo>
                    <a:pt x="298" y="449"/>
                  </a:lnTo>
                  <a:lnTo>
                    <a:pt x="288" y="453"/>
                  </a:lnTo>
                  <a:lnTo>
                    <a:pt x="277" y="455"/>
                  </a:lnTo>
                  <a:lnTo>
                    <a:pt x="265" y="457"/>
                  </a:lnTo>
                  <a:lnTo>
                    <a:pt x="254" y="459"/>
                  </a:lnTo>
                  <a:lnTo>
                    <a:pt x="242" y="459"/>
                  </a:lnTo>
                  <a:lnTo>
                    <a:pt x="231" y="460"/>
                  </a:lnTo>
                  <a:lnTo>
                    <a:pt x="218" y="459"/>
                  </a:lnTo>
                  <a:lnTo>
                    <a:pt x="206" y="459"/>
                  </a:lnTo>
                  <a:lnTo>
                    <a:pt x="195" y="457"/>
                  </a:lnTo>
                  <a:lnTo>
                    <a:pt x="183" y="455"/>
                  </a:lnTo>
                  <a:lnTo>
                    <a:pt x="172" y="453"/>
                  </a:lnTo>
                  <a:lnTo>
                    <a:pt x="162" y="449"/>
                  </a:lnTo>
                  <a:lnTo>
                    <a:pt x="151" y="446"/>
                  </a:lnTo>
                  <a:lnTo>
                    <a:pt x="141" y="442"/>
                  </a:lnTo>
                  <a:lnTo>
                    <a:pt x="130" y="437"/>
                  </a:lnTo>
                  <a:lnTo>
                    <a:pt x="121" y="432"/>
                  </a:lnTo>
                  <a:lnTo>
                    <a:pt x="111" y="427"/>
                  </a:lnTo>
                  <a:lnTo>
                    <a:pt x="102" y="421"/>
                  </a:lnTo>
                  <a:lnTo>
                    <a:pt x="93" y="414"/>
                  </a:lnTo>
                  <a:lnTo>
                    <a:pt x="84" y="408"/>
                  </a:lnTo>
                  <a:lnTo>
                    <a:pt x="76" y="400"/>
                  </a:lnTo>
                  <a:lnTo>
                    <a:pt x="68" y="393"/>
                  </a:lnTo>
                  <a:lnTo>
                    <a:pt x="60" y="385"/>
                  </a:lnTo>
                  <a:lnTo>
                    <a:pt x="53" y="377"/>
                  </a:lnTo>
                  <a:lnTo>
                    <a:pt x="46" y="368"/>
                  </a:lnTo>
                  <a:lnTo>
                    <a:pt x="40" y="359"/>
                  </a:lnTo>
                  <a:lnTo>
                    <a:pt x="34" y="350"/>
                  </a:lnTo>
                  <a:lnTo>
                    <a:pt x="29" y="340"/>
                  </a:lnTo>
                  <a:lnTo>
                    <a:pt x="24" y="330"/>
                  </a:lnTo>
                  <a:lnTo>
                    <a:pt x="19" y="320"/>
                  </a:lnTo>
                  <a:lnTo>
                    <a:pt x="15" y="310"/>
                  </a:lnTo>
                  <a:lnTo>
                    <a:pt x="11" y="299"/>
                  </a:lnTo>
                  <a:lnTo>
                    <a:pt x="8" y="288"/>
                  </a:lnTo>
                  <a:lnTo>
                    <a:pt x="6" y="277"/>
                  </a:lnTo>
                  <a:lnTo>
                    <a:pt x="4" y="266"/>
                  </a:lnTo>
                  <a:lnTo>
                    <a:pt x="2" y="255"/>
                  </a:lnTo>
                  <a:lnTo>
                    <a:pt x="1" y="243"/>
                  </a:lnTo>
                  <a:lnTo>
                    <a:pt x="1" y="2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7" name="Freeform 352"/>
            <p:cNvSpPr>
              <a:spLocks noEditPoints="1"/>
            </p:cNvSpPr>
            <p:nvPr/>
          </p:nvSpPr>
          <p:spPr bwMode="auto">
            <a:xfrm>
              <a:off x="2662" y="2150"/>
              <a:ext cx="404" cy="403"/>
            </a:xfrm>
            <a:custGeom>
              <a:avLst/>
              <a:gdLst>
                <a:gd name="T0" fmla="*/ 4 w 456"/>
                <a:gd name="T1" fmla="*/ 126 h 455"/>
                <a:gd name="T2" fmla="*/ 16 w 456"/>
                <a:gd name="T3" fmla="*/ 89 h 455"/>
                <a:gd name="T4" fmla="*/ 36 w 456"/>
                <a:gd name="T5" fmla="*/ 58 h 455"/>
                <a:gd name="T6" fmla="*/ 65 w 456"/>
                <a:gd name="T7" fmla="*/ 31 h 455"/>
                <a:gd name="T8" fmla="*/ 97 w 456"/>
                <a:gd name="T9" fmla="*/ 12 h 455"/>
                <a:gd name="T10" fmla="*/ 135 w 456"/>
                <a:gd name="T11" fmla="*/ 3 h 455"/>
                <a:gd name="T12" fmla="*/ 175 w 456"/>
                <a:gd name="T13" fmla="*/ 1 h 455"/>
                <a:gd name="T14" fmla="*/ 214 w 456"/>
                <a:gd name="T15" fmla="*/ 10 h 455"/>
                <a:gd name="T16" fmla="*/ 247 w 456"/>
                <a:gd name="T17" fmla="*/ 27 h 455"/>
                <a:gd name="T18" fmla="*/ 276 w 456"/>
                <a:gd name="T19" fmla="*/ 51 h 455"/>
                <a:gd name="T20" fmla="*/ 298 w 456"/>
                <a:gd name="T21" fmla="*/ 82 h 455"/>
                <a:gd name="T22" fmla="*/ 312 w 456"/>
                <a:gd name="T23" fmla="*/ 119 h 455"/>
                <a:gd name="T24" fmla="*/ 317 w 456"/>
                <a:gd name="T25" fmla="*/ 158 h 455"/>
                <a:gd name="T26" fmla="*/ 312 w 456"/>
                <a:gd name="T27" fmla="*/ 198 h 455"/>
                <a:gd name="T28" fmla="*/ 298 w 456"/>
                <a:gd name="T29" fmla="*/ 234 h 455"/>
                <a:gd name="T30" fmla="*/ 276 w 456"/>
                <a:gd name="T31" fmla="*/ 264 h 455"/>
                <a:gd name="T32" fmla="*/ 247 w 456"/>
                <a:gd name="T33" fmla="*/ 290 h 455"/>
                <a:gd name="T34" fmla="*/ 214 w 456"/>
                <a:gd name="T35" fmla="*/ 306 h 455"/>
                <a:gd name="T36" fmla="*/ 175 w 456"/>
                <a:gd name="T37" fmla="*/ 315 h 455"/>
                <a:gd name="T38" fmla="*/ 135 w 456"/>
                <a:gd name="T39" fmla="*/ 314 h 455"/>
                <a:gd name="T40" fmla="*/ 97 w 456"/>
                <a:gd name="T41" fmla="*/ 304 h 455"/>
                <a:gd name="T42" fmla="*/ 65 w 456"/>
                <a:gd name="T43" fmla="*/ 285 h 455"/>
                <a:gd name="T44" fmla="*/ 36 w 456"/>
                <a:gd name="T45" fmla="*/ 259 h 455"/>
                <a:gd name="T46" fmla="*/ 16 w 456"/>
                <a:gd name="T47" fmla="*/ 228 h 455"/>
                <a:gd name="T48" fmla="*/ 4 w 456"/>
                <a:gd name="T49" fmla="*/ 190 h 455"/>
                <a:gd name="T50" fmla="*/ 2 w 456"/>
                <a:gd name="T51" fmla="*/ 158 h 455"/>
                <a:gd name="T52" fmla="*/ 6 w 456"/>
                <a:gd name="T53" fmla="*/ 119 h 455"/>
                <a:gd name="T54" fmla="*/ 20 w 456"/>
                <a:gd name="T55" fmla="*/ 83 h 455"/>
                <a:gd name="T56" fmla="*/ 42 w 456"/>
                <a:gd name="T57" fmla="*/ 51 h 455"/>
                <a:gd name="T58" fmla="*/ 70 w 456"/>
                <a:gd name="T59" fmla="*/ 27 h 455"/>
                <a:gd name="T60" fmla="*/ 105 w 456"/>
                <a:gd name="T61" fmla="*/ 11 h 455"/>
                <a:gd name="T62" fmla="*/ 142 w 456"/>
                <a:gd name="T63" fmla="*/ 3 h 455"/>
                <a:gd name="T64" fmla="*/ 183 w 456"/>
                <a:gd name="T65" fmla="*/ 4 h 455"/>
                <a:gd name="T66" fmla="*/ 220 w 456"/>
                <a:gd name="T67" fmla="*/ 13 h 455"/>
                <a:gd name="T68" fmla="*/ 253 w 456"/>
                <a:gd name="T69" fmla="*/ 32 h 455"/>
                <a:gd name="T70" fmla="*/ 280 w 456"/>
                <a:gd name="T71" fmla="*/ 58 h 455"/>
                <a:gd name="T72" fmla="*/ 300 w 456"/>
                <a:gd name="T73" fmla="*/ 89 h 455"/>
                <a:gd name="T74" fmla="*/ 314 w 456"/>
                <a:gd name="T75" fmla="*/ 127 h 455"/>
                <a:gd name="T76" fmla="*/ 315 w 456"/>
                <a:gd name="T77" fmla="*/ 158 h 455"/>
                <a:gd name="T78" fmla="*/ 311 w 456"/>
                <a:gd name="T79" fmla="*/ 198 h 455"/>
                <a:gd name="T80" fmla="*/ 297 w 456"/>
                <a:gd name="T81" fmla="*/ 234 h 455"/>
                <a:gd name="T82" fmla="*/ 276 w 456"/>
                <a:gd name="T83" fmla="*/ 264 h 455"/>
                <a:gd name="T84" fmla="*/ 247 w 456"/>
                <a:gd name="T85" fmla="*/ 289 h 455"/>
                <a:gd name="T86" fmla="*/ 213 w 456"/>
                <a:gd name="T87" fmla="*/ 306 h 455"/>
                <a:gd name="T88" fmla="*/ 175 w 456"/>
                <a:gd name="T89" fmla="*/ 314 h 455"/>
                <a:gd name="T90" fmla="*/ 135 w 456"/>
                <a:gd name="T91" fmla="*/ 313 h 455"/>
                <a:gd name="T92" fmla="*/ 97 w 456"/>
                <a:gd name="T93" fmla="*/ 303 h 455"/>
                <a:gd name="T94" fmla="*/ 65 w 456"/>
                <a:gd name="T95" fmla="*/ 284 h 455"/>
                <a:gd name="T96" fmla="*/ 37 w 456"/>
                <a:gd name="T97" fmla="*/ 258 h 455"/>
                <a:gd name="T98" fmla="*/ 17 w 456"/>
                <a:gd name="T99" fmla="*/ 227 h 455"/>
                <a:gd name="T100" fmla="*/ 4 w 456"/>
                <a:gd name="T101" fmla="*/ 190 h 455"/>
                <a:gd name="T102" fmla="*/ 2 w 456"/>
                <a:gd name="T103" fmla="*/ 158 h 4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6"/>
                <a:gd name="T157" fmla="*/ 0 h 455"/>
                <a:gd name="T158" fmla="*/ 456 w 456"/>
                <a:gd name="T159" fmla="*/ 455 h 4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6" h="455">
                  <a:moveTo>
                    <a:pt x="0" y="227"/>
                  </a:moveTo>
                  <a:lnTo>
                    <a:pt x="1" y="216"/>
                  </a:lnTo>
                  <a:lnTo>
                    <a:pt x="2" y="204"/>
                  </a:lnTo>
                  <a:lnTo>
                    <a:pt x="3" y="193"/>
                  </a:lnTo>
                  <a:lnTo>
                    <a:pt x="5" y="181"/>
                  </a:lnTo>
                  <a:lnTo>
                    <a:pt x="8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3" y="129"/>
                  </a:lnTo>
                  <a:lnTo>
                    <a:pt x="28" y="119"/>
                  </a:lnTo>
                  <a:lnTo>
                    <a:pt x="33" y="109"/>
                  </a:lnTo>
                  <a:lnTo>
                    <a:pt x="39" y="100"/>
                  </a:lnTo>
                  <a:lnTo>
                    <a:pt x="46" y="91"/>
                  </a:lnTo>
                  <a:lnTo>
                    <a:pt x="52" y="83"/>
                  </a:lnTo>
                  <a:lnTo>
                    <a:pt x="59" y="75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2" y="45"/>
                  </a:lnTo>
                  <a:lnTo>
                    <a:pt x="101" y="39"/>
                  </a:lnTo>
                  <a:lnTo>
                    <a:pt x="110" y="33"/>
                  </a:lnTo>
                  <a:lnTo>
                    <a:pt x="119" y="28"/>
                  </a:lnTo>
                  <a:lnTo>
                    <a:pt x="129" y="23"/>
                  </a:lnTo>
                  <a:lnTo>
                    <a:pt x="139" y="18"/>
                  </a:lnTo>
                  <a:lnTo>
                    <a:pt x="149" y="14"/>
                  </a:lnTo>
                  <a:lnTo>
                    <a:pt x="160" y="10"/>
                  </a:lnTo>
                  <a:lnTo>
                    <a:pt x="171" y="7"/>
                  </a:lnTo>
                  <a:lnTo>
                    <a:pt x="182" y="5"/>
                  </a:lnTo>
                  <a:lnTo>
                    <a:pt x="193" y="3"/>
                  </a:lnTo>
                  <a:lnTo>
                    <a:pt x="204" y="1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40" y="0"/>
                  </a:lnTo>
                  <a:lnTo>
                    <a:pt x="252" y="1"/>
                  </a:lnTo>
                  <a:lnTo>
                    <a:pt x="263" y="3"/>
                  </a:lnTo>
                  <a:lnTo>
                    <a:pt x="274" y="5"/>
                  </a:lnTo>
                  <a:lnTo>
                    <a:pt x="285" y="7"/>
                  </a:lnTo>
                  <a:lnTo>
                    <a:pt x="296" y="10"/>
                  </a:lnTo>
                  <a:lnTo>
                    <a:pt x="307" y="14"/>
                  </a:lnTo>
                  <a:lnTo>
                    <a:pt x="317" y="18"/>
                  </a:lnTo>
                  <a:lnTo>
                    <a:pt x="327" y="23"/>
                  </a:lnTo>
                  <a:lnTo>
                    <a:pt x="337" y="28"/>
                  </a:lnTo>
                  <a:lnTo>
                    <a:pt x="346" y="33"/>
                  </a:lnTo>
                  <a:lnTo>
                    <a:pt x="356" y="39"/>
                  </a:lnTo>
                  <a:lnTo>
                    <a:pt x="364" y="45"/>
                  </a:lnTo>
                  <a:lnTo>
                    <a:pt x="373" y="52"/>
                  </a:lnTo>
                  <a:lnTo>
                    <a:pt x="381" y="59"/>
                  </a:lnTo>
                  <a:lnTo>
                    <a:pt x="389" y="67"/>
                  </a:lnTo>
                  <a:lnTo>
                    <a:pt x="397" y="75"/>
                  </a:lnTo>
                  <a:lnTo>
                    <a:pt x="404" y="83"/>
                  </a:lnTo>
                  <a:lnTo>
                    <a:pt x="411" y="91"/>
                  </a:lnTo>
                  <a:lnTo>
                    <a:pt x="417" y="100"/>
                  </a:lnTo>
                  <a:lnTo>
                    <a:pt x="423" y="109"/>
                  </a:lnTo>
                  <a:lnTo>
                    <a:pt x="428" y="119"/>
                  </a:lnTo>
                  <a:lnTo>
                    <a:pt x="433" y="129"/>
                  </a:lnTo>
                  <a:lnTo>
                    <a:pt x="438" y="139"/>
                  </a:lnTo>
                  <a:lnTo>
                    <a:pt x="442" y="149"/>
                  </a:lnTo>
                  <a:lnTo>
                    <a:pt x="445" y="160"/>
                  </a:lnTo>
                  <a:lnTo>
                    <a:pt x="448" y="170"/>
                  </a:lnTo>
                  <a:lnTo>
                    <a:pt x="451" y="181"/>
                  </a:lnTo>
                  <a:lnTo>
                    <a:pt x="453" y="193"/>
                  </a:lnTo>
                  <a:lnTo>
                    <a:pt x="454" y="204"/>
                  </a:lnTo>
                  <a:lnTo>
                    <a:pt x="455" y="216"/>
                  </a:lnTo>
                  <a:lnTo>
                    <a:pt x="456" y="227"/>
                  </a:lnTo>
                  <a:lnTo>
                    <a:pt x="455" y="240"/>
                  </a:lnTo>
                  <a:lnTo>
                    <a:pt x="454" y="251"/>
                  </a:lnTo>
                  <a:lnTo>
                    <a:pt x="453" y="263"/>
                  </a:lnTo>
                  <a:lnTo>
                    <a:pt x="451" y="274"/>
                  </a:lnTo>
                  <a:lnTo>
                    <a:pt x="448" y="285"/>
                  </a:lnTo>
                  <a:lnTo>
                    <a:pt x="445" y="296"/>
                  </a:lnTo>
                  <a:lnTo>
                    <a:pt x="442" y="306"/>
                  </a:lnTo>
                  <a:lnTo>
                    <a:pt x="438" y="317"/>
                  </a:lnTo>
                  <a:lnTo>
                    <a:pt x="433" y="327"/>
                  </a:lnTo>
                  <a:lnTo>
                    <a:pt x="428" y="336"/>
                  </a:lnTo>
                  <a:lnTo>
                    <a:pt x="423" y="346"/>
                  </a:lnTo>
                  <a:lnTo>
                    <a:pt x="417" y="355"/>
                  </a:lnTo>
                  <a:lnTo>
                    <a:pt x="411" y="364"/>
                  </a:lnTo>
                  <a:lnTo>
                    <a:pt x="404" y="373"/>
                  </a:lnTo>
                  <a:lnTo>
                    <a:pt x="397" y="381"/>
                  </a:lnTo>
                  <a:lnTo>
                    <a:pt x="389" y="389"/>
                  </a:lnTo>
                  <a:lnTo>
                    <a:pt x="381" y="396"/>
                  </a:lnTo>
                  <a:lnTo>
                    <a:pt x="373" y="403"/>
                  </a:lnTo>
                  <a:lnTo>
                    <a:pt x="364" y="410"/>
                  </a:lnTo>
                  <a:lnTo>
                    <a:pt x="356" y="417"/>
                  </a:lnTo>
                  <a:lnTo>
                    <a:pt x="346" y="422"/>
                  </a:lnTo>
                  <a:lnTo>
                    <a:pt x="337" y="428"/>
                  </a:lnTo>
                  <a:lnTo>
                    <a:pt x="327" y="433"/>
                  </a:lnTo>
                  <a:lnTo>
                    <a:pt x="317" y="437"/>
                  </a:lnTo>
                  <a:lnTo>
                    <a:pt x="307" y="442"/>
                  </a:lnTo>
                  <a:lnTo>
                    <a:pt x="296" y="445"/>
                  </a:lnTo>
                  <a:lnTo>
                    <a:pt x="285" y="448"/>
                  </a:lnTo>
                  <a:lnTo>
                    <a:pt x="274" y="451"/>
                  </a:lnTo>
                  <a:lnTo>
                    <a:pt x="263" y="453"/>
                  </a:lnTo>
                  <a:lnTo>
                    <a:pt x="252" y="454"/>
                  </a:lnTo>
                  <a:lnTo>
                    <a:pt x="240" y="455"/>
                  </a:lnTo>
                  <a:lnTo>
                    <a:pt x="229" y="455"/>
                  </a:lnTo>
                  <a:lnTo>
                    <a:pt x="216" y="455"/>
                  </a:lnTo>
                  <a:lnTo>
                    <a:pt x="204" y="454"/>
                  </a:lnTo>
                  <a:lnTo>
                    <a:pt x="193" y="453"/>
                  </a:lnTo>
                  <a:lnTo>
                    <a:pt x="182" y="451"/>
                  </a:lnTo>
                  <a:lnTo>
                    <a:pt x="171" y="448"/>
                  </a:lnTo>
                  <a:lnTo>
                    <a:pt x="160" y="445"/>
                  </a:lnTo>
                  <a:lnTo>
                    <a:pt x="149" y="442"/>
                  </a:lnTo>
                  <a:lnTo>
                    <a:pt x="139" y="437"/>
                  </a:lnTo>
                  <a:lnTo>
                    <a:pt x="129" y="433"/>
                  </a:lnTo>
                  <a:lnTo>
                    <a:pt x="119" y="428"/>
                  </a:lnTo>
                  <a:lnTo>
                    <a:pt x="110" y="422"/>
                  </a:lnTo>
                  <a:lnTo>
                    <a:pt x="101" y="417"/>
                  </a:lnTo>
                  <a:lnTo>
                    <a:pt x="92" y="410"/>
                  </a:lnTo>
                  <a:lnTo>
                    <a:pt x="83" y="403"/>
                  </a:lnTo>
                  <a:lnTo>
                    <a:pt x="75" y="396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52" y="373"/>
                  </a:lnTo>
                  <a:lnTo>
                    <a:pt x="46" y="364"/>
                  </a:lnTo>
                  <a:lnTo>
                    <a:pt x="39" y="355"/>
                  </a:lnTo>
                  <a:lnTo>
                    <a:pt x="33" y="346"/>
                  </a:lnTo>
                  <a:lnTo>
                    <a:pt x="28" y="336"/>
                  </a:lnTo>
                  <a:lnTo>
                    <a:pt x="23" y="327"/>
                  </a:lnTo>
                  <a:lnTo>
                    <a:pt x="18" y="317"/>
                  </a:lnTo>
                  <a:lnTo>
                    <a:pt x="14" y="306"/>
                  </a:lnTo>
                  <a:lnTo>
                    <a:pt x="11" y="296"/>
                  </a:lnTo>
                  <a:lnTo>
                    <a:pt x="8" y="285"/>
                  </a:lnTo>
                  <a:lnTo>
                    <a:pt x="5" y="274"/>
                  </a:lnTo>
                  <a:lnTo>
                    <a:pt x="3" y="263"/>
                  </a:lnTo>
                  <a:lnTo>
                    <a:pt x="2" y="251"/>
                  </a:lnTo>
                  <a:lnTo>
                    <a:pt x="1" y="240"/>
                  </a:lnTo>
                  <a:lnTo>
                    <a:pt x="0" y="227"/>
                  </a:lnTo>
                  <a:close/>
                  <a:moveTo>
                    <a:pt x="2" y="227"/>
                  </a:moveTo>
                  <a:lnTo>
                    <a:pt x="2" y="216"/>
                  </a:lnTo>
                  <a:lnTo>
                    <a:pt x="3" y="204"/>
                  </a:lnTo>
                  <a:lnTo>
                    <a:pt x="4" y="193"/>
                  </a:lnTo>
                  <a:lnTo>
                    <a:pt x="6" y="182"/>
                  </a:lnTo>
                  <a:lnTo>
                    <a:pt x="9" y="171"/>
                  </a:lnTo>
                  <a:lnTo>
                    <a:pt x="12" y="160"/>
                  </a:lnTo>
                  <a:lnTo>
                    <a:pt x="16" y="150"/>
                  </a:lnTo>
                  <a:lnTo>
                    <a:pt x="20" y="139"/>
                  </a:lnTo>
                  <a:lnTo>
                    <a:pt x="24" y="129"/>
                  </a:lnTo>
                  <a:lnTo>
                    <a:pt x="29" y="120"/>
                  </a:lnTo>
                  <a:lnTo>
                    <a:pt x="35" y="110"/>
                  </a:lnTo>
                  <a:lnTo>
                    <a:pt x="40" y="101"/>
                  </a:lnTo>
                  <a:lnTo>
                    <a:pt x="47" y="92"/>
                  </a:lnTo>
                  <a:lnTo>
                    <a:pt x="53" y="84"/>
                  </a:lnTo>
                  <a:lnTo>
                    <a:pt x="60" y="75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1" y="40"/>
                  </a:lnTo>
                  <a:lnTo>
                    <a:pt x="111" y="34"/>
                  </a:lnTo>
                  <a:lnTo>
                    <a:pt x="120" y="29"/>
                  </a:lnTo>
                  <a:lnTo>
                    <a:pt x="130" y="24"/>
                  </a:lnTo>
                  <a:lnTo>
                    <a:pt x="140" y="19"/>
                  </a:lnTo>
                  <a:lnTo>
                    <a:pt x="150" y="15"/>
                  </a:lnTo>
                  <a:lnTo>
                    <a:pt x="160" y="12"/>
                  </a:lnTo>
                  <a:lnTo>
                    <a:pt x="171" y="9"/>
                  </a:lnTo>
                  <a:lnTo>
                    <a:pt x="182" y="6"/>
                  </a:lnTo>
                  <a:lnTo>
                    <a:pt x="193" y="4"/>
                  </a:lnTo>
                  <a:lnTo>
                    <a:pt x="204" y="3"/>
                  </a:lnTo>
                  <a:lnTo>
                    <a:pt x="216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52" y="3"/>
                  </a:lnTo>
                  <a:lnTo>
                    <a:pt x="263" y="4"/>
                  </a:lnTo>
                  <a:lnTo>
                    <a:pt x="274" y="6"/>
                  </a:lnTo>
                  <a:lnTo>
                    <a:pt x="285" y="9"/>
                  </a:lnTo>
                  <a:lnTo>
                    <a:pt x="296" y="12"/>
                  </a:lnTo>
                  <a:lnTo>
                    <a:pt x="306" y="15"/>
                  </a:lnTo>
                  <a:lnTo>
                    <a:pt x="316" y="19"/>
                  </a:lnTo>
                  <a:lnTo>
                    <a:pt x="326" y="24"/>
                  </a:lnTo>
                  <a:lnTo>
                    <a:pt x="336" y="29"/>
                  </a:lnTo>
                  <a:lnTo>
                    <a:pt x="346" y="34"/>
                  </a:lnTo>
                  <a:lnTo>
                    <a:pt x="355" y="40"/>
                  </a:lnTo>
                  <a:lnTo>
                    <a:pt x="364" y="46"/>
                  </a:lnTo>
                  <a:lnTo>
                    <a:pt x="372" y="53"/>
                  </a:lnTo>
                  <a:lnTo>
                    <a:pt x="380" y="60"/>
                  </a:lnTo>
                  <a:lnTo>
                    <a:pt x="388" y="68"/>
                  </a:lnTo>
                  <a:lnTo>
                    <a:pt x="396" y="75"/>
                  </a:lnTo>
                  <a:lnTo>
                    <a:pt x="403" y="84"/>
                  </a:lnTo>
                  <a:lnTo>
                    <a:pt x="409" y="92"/>
                  </a:lnTo>
                  <a:lnTo>
                    <a:pt x="416" y="101"/>
                  </a:lnTo>
                  <a:lnTo>
                    <a:pt x="422" y="110"/>
                  </a:lnTo>
                  <a:lnTo>
                    <a:pt x="427" y="120"/>
                  </a:lnTo>
                  <a:lnTo>
                    <a:pt x="432" y="129"/>
                  </a:lnTo>
                  <a:lnTo>
                    <a:pt x="436" y="139"/>
                  </a:lnTo>
                  <a:lnTo>
                    <a:pt x="441" y="150"/>
                  </a:lnTo>
                  <a:lnTo>
                    <a:pt x="444" y="160"/>
                  </a:lnTo>
                  <a:lnTo>
                    <a:pt x="447" y="171"/>
                  </a:lnTo>
                  <a:lnTo>
                    <a:pt x="450" y="182"/>
                  </a:lnTo>
                  <a:lnTo>
                    <a:pt x="452" y="193"/>
                  </a:lnTo>
                  <a:lnTo>
                    <a:pt x="453" y="204"/>
                  </a:lnTo>
                  <a:lnTo>
                    <a:pt x="454" y="210"/>
                  </a:lnTo>
                  <a:lnTo>
                    <a:pt x="454" y="216"/>
                  </a:lnTo>
                  <a:lnTo>
                    <a:pt x="454" y="227"/>
                  </a:lnTo>
                  <a:lnTo>
                    <a:pt x="454" y="240"/>
                  </a:lnTo>
                  <a:lnTo>
                    <a:pt x="453" y="251"/>
                  </a:lnTo>
                  <a:lnTo>
                    <a:pt x="452" y="263"/>
                  </a:lnTo>
                  <a:lnTo>
                    <a:pt x="450" y="274"/>
                  </a:lnTo>
                  <a:lnTo>
                    <a:pt x="447" y="285"/>
                  </a:lnTo>
                  <a:lnTo>
                    <a:pt x="444" y="295"/>
                  </a:lnTo>
                  <a:lnTo>
                    <a:pt x="441" y="306"/>
                  </a:lnTo>
                  <a:lnTo>
                    <a:pt x="436" y="316"/>
                  </a:lnTo>
                  <a:lnTo>
                    <a:pt x="432" y="326"/>
                  </a:lnTo>
                  <a:lnTo>
                    <a:pt x="427" y="336"/>
                  </a:lnTo>
                  <a:lnTo>
                    <a:pt x="422" y="345"/>
                  </a:lnTo>
                  <a:lnTo>
                    <a:pt x="416" y="354"/>
                  </a:lnTo>
                  <a:lnTo>
                    <a:pt x="409" y="363"/>
                  </a:lnTo>
                  <a:lnTo>
                    <a:pt x="403" y="372"/>
                  </a:lnTo>
                  <a:lnTo>
                    <a:pt x="396" y="380"/>
                  </a:lnTo>
                  <a:lnTo>
                    <a:pt x="388" y="388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4" y="409"/>
                  </a:lnTo>
                  <a:lnTo>
                    <a:pt x="355" y="415"/>
                  </a:lnTo>
                  <a:lnTo>
                    <a:pt x="346" y="421"/>
                  </a:lnTo>
                  <a:lnTo>
                    <a:pt x="336" y="427"/>
                  </a:lnTo>
                  <a:lnTo>
                    <a:pt x="326" y="432"/>
                  </a:lnTo>
                  <a:lnTo>
                    <a:pt x="316" y="436"/>
                  </a:lnTo>
                  <a:lnTo>
                    <a:pt x="306" y="440"/>
                  </a:lnTo>
                  <a:lnTo>
                    <a:pt x="296" y="444"/>
                  </a:lnTo>
                  <a:lnTo>
                    <a:pt x="285" y="447"/>
                  </a:lnTo>
                  <a:lnTo>
                    <a:pt x="274" y="449"/>
                  </a:lnTo>
                  <a:lnTo>
                    <a:pt x="263" y="451"/>
                  </a:lnTo>
                  <a:lnTo>
                    <a:pt x="252" y="453"/>
                  </a:lnTo>
                  <a:lnTo>
                    <a:pt x="240" y="454"/>
                  </a:lnTo>
                  <a:lnTo>
                    <a:pt x="229" y="454"/>
                  </a:lnTo>
                  <a:lnTo>
                    <a:pt x="216" y="454"/>
                  </a:lnTo>
                  <a:lnTo>
                    <a:pt x="204" y="453"/>
                  </a:lnTo>
                  <a:lnTo>
                    <a:pt x="193" y="451"/>
                  </a:lnTo>
                  <a:lnTo>
                    <a:pt x="182" y="449"/>
                  </a:lnTo>
                  <a:lnTo>
                    <a:pt x="171" y="447"/>
                  </a:lnTo>
                  <a:lnTo>
                    <a:pt x="160" y="444"/>
                  </a:lnTo>
                  <a:lnTo>
                    <a:pt x="150" y="440"/>
                  </a:lnTo>
                  <a:lnTo>
                    <a:pt x="140" y="436"/>
                  </a:lnTo>
                  <a:lnTo>
                    <a:pt x="130" y="432"/>
                  </a:lnTo>
                  <a:lnTo>
                    <a:pt x="120" y="427"/>
                  </a:lnTo>
                  <a:lnTo>
                    <a:pt x="111" y="421"/>
                  </a:lnTo>
                  <a:lnTo>
                    <a:pt x="101" y="415"/>
                  </a:lnTo>
                  <a:lnTo>
                    <a:pt x="93" y="409"/>
                  </a:lnTo>
                  <a:lnTo>
                    <a:pt x="84" y="402"/>
                  </a:lnTo>
                  <a:lnTo>
                    <a:pt x="76" y="395"/>
                  </a:lnTo>
                  <a:lnTo>
                    <a:pt x="68" y="388"/>
                  </a:lnTo>
                  <a:lnTo>
                    <a:pt x="60" y="380"/>
                  </a:lnTo>
                  <a:lnTo>
                    <a:pt x="53" y="372"/>
                  </a:lnTo>
                  <a:lnTo>
                    <a:pt x="47" y="363"/>
                  </a:lnTo>
                  <a:lnTo>
                    <a:pt x="40" y="354"/>
                  </a:lnTo>
                  <a:lnTo>
                    <a:pt x="35" y="345"/>
                  </a:lnTo>
                  <a:lnTo>
                    <a:pt x="29" y="336"/>
                  </a:lnTo>
                  <a:lnTo>
                    <a:pt x="24" y="326"/>
                  </a:lnTo>
                  <a:lnTo>
                    <a:pt x="20" y="316"/>
                  </a:lnTo>
                  <a:lnTo>
                    <a:pt x="16" y="306"/>
                  </a:lnTo>
                  <a:lnTo>
                    <a:pt x="12" y="295"/>
                  </a:lnTo>
                  <a:lnTo>
                    <a:pt x="9" y="285"/>
                  </a:lnTo>
                  <a:lnTo>
                    <a:pt x="6" y="274"/>
                  </a:lnTo>
                  <a:lnTo>
                    <a:pt x="4" y="263"/>
                  </a:lnTo>
                  <a:lnTo>
                    <a:pt x="3" y="251"/>
                  </a:lnTo>
                  <a:lnTo>
                    <a:pt x="3" y="246"/>
                  </a:lnTo>
                  <a:lnTo>
                    <a:pt x="2" y="240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8" name="Freeform 353"/>
            <p:cNvSpPr>
              <a:spLocks noEditPoints="1"/>
            </p:cNvSpPr>
            <p:nvPr/>
          </p:nvSpPr>
          <p:spPr bwMode="auto">
            <a:xfrm>
              <a:off x="2664" y="2152"/>
              <a:ext cx="400" cy="400"/>
            </a:xfrm>
            <a:custGeom>
              <a:avLst/>
              <a:gdLst>
                <a:gd name="T0" fmla="*/ 4 w 452"/>
                <a:gd name="T1" fmla="*/ 125 h 452"/>
                <a:gd name="T2" fmla="*/ 15 w 452"/>
                <a:gd name="T3" fmla="*/ 88 h 452"/>
                <a:gd name="T4" fmla="*/ 35 w 452"/>
                <a:gd name="T5" fmla="*/ 58 h 452"/>
                <a:gd name="T6" fmla="*/ 64 w 452"/>
                <a:gd name="T7" fmla="*/ 31 h 452"/>
                <a:gd name="T8" fmla="*/ 96 w 452"/>
                <a:gd name="T9" fmla="*/ 12 h 452"/>
                <a:gd name="T10" fmla="*/ 133 w 452"/>
                <a:gd name="T11" fmla="*/ 2 h 452"/>
                <a:gd name="T12" fmla="*/ 173 w 452"/>
                <a:gd name="T13" fmla="*/ 1 h 452"/>
                <a:gd name="T14" fmla="*/ 211 w 452"/>
                <a:gd name="T15" fmla="*/ 10 h 452"/>
                <a:gd name="T16" fmla="*/ 244 w 452"/>
                <a:gd name="T17" fmla="*/ 27 h 452"/>
                <a:gd name="T18" fmla="*/ 273 w 452"/>
                <a:gd name="T19" fmla="*/ 51 h 452"/>
                <a:gd name="T20" fmla="*/ 295 w 452"/>
                <a:gd name="T21" fmla="*/ 81 h 452"/>
                <a:gd name="T22" fmla="*/ 309 w 452"/>
                <a:gd name="T23" fmla="*/ 118 h 452"/>
                <a:gd name="T24" fmla="*/ 313 w 452"/>
                <a:gd name="T25" fmla="*/ 148 h 452"/>
                <a:gd name="T26" fmla="*/ 310 w 452"/>
                <a:gd name="T27" fmla="*/ 188 h 452"/>
                <a:gd name="T28" fmla="*/ 298 w 452"/>
                <a:gd name="T29" fmla="*/ 225 h 452"/>
                <a:gd name="T30" fmla="*/ 278 w 452"/>
                <a:gd name="T31" fmla="*/ 256 h 452"/>
                <a:gd name="T32" fmla="*/ 250 w 452"/>
                <a:gd name="T33" fmla="*/ 282 h 452"/>
                <a:gd name="T34" fmla="*/ 218 w 452"/>
                <a:gd name="T35" fmla="*/ 301 h 452"/>
                <a:gd name="T36" fmla="*/ 181 w 452"/>
                <a:gd name="T37" fmla="*/ 311 h 452"/>
                <a:gd name="T38" fmla="*/ 140 w 452"/>
                <a:gd name="T39" fmla="*/ 312 h 452"/>
                <a:gd name="T40" fmla="*/ 103 w 452"/>
                <a:gd name="T41" fmla="*/ 304 h 452"/>
                <a:gd name="T42" fmla="*/ 69 w 452"/>
                <a:gd name="T43" fmla="*/ 286 h 452"/>
                <a:gd name="T44" fmla="*/ 40 w 452"/>
                <a:gd name="T45" fmla="*/ 262 h 452"/>
                <a:gd name="T46" fmla="*/ 19 w 452"/>
                <a:gd name="T47" fmla="*/ 232 h 452"/>
                <a:gd name="T48" fmla="*/ 4 w 452"/>
                <a:gd name="T49" fmla="*/ 196 h 452"/>
                <a:gd name="T50" fmla="*/ 0 w 452"/>
                <a:gd name="T51" fmla="*/ 165 h 452"/>
                <a:gd name="T52" fmla="*/ 4 w 452"/>
                <a:gd name="T53" fmla="*/ 133 h 452"/>
                <a:gd name="T54" fmla="*/ 13 w 452"/>
                <a:gd name="T55" fmla="*/ 96 h 452"/>
                <a:gd name="T56" fmla="*/ 32 w 452"/>
                <a:gd name="T57" fmla="*/ 64 h 452"/>
                <a:gd name="T58" fmla="*/ 58 w 452"/>
                <a:gd name="T59" fmla="*/ 36 h 452"/>
                <a:gd name="T60" fmla="*/ 88 w 452"/>
                <a:gd name="T61" fmla="*/ 16 h 452"/>
                <a:gd name="T62" fmla="*/ 125 w 452"/>
                <a:gd name="T63" fmla="*/ 4 h 452"/>
                <a:gd name="T64" fmla="*/ 165 w 452"/>
                <a:gd name="T65" fmla="*/ 1 h 452"/>
                <a:gd name="T66" fmla="*/ 203 w 452"/>
                <a:gd name="T67" fmla="*/ 8 h 452"/>
                <a:gd name="T68" fmla="*/ 238 w 452"/>
                <a:gd name="T69" fmla="*/ 23 h 452"/>
                <a:gd name="T70" fmla="*/ 267 w 452"/>
                <a:gd name="T71" fmla="*/ 46 h 452"/>
                <a:gd name="T72" fmla="*/ 289 w 452"/>
                <a:gd name="T73" fmla="*/ 75 h 452"/>
                <a:gd name="T74" fmla="*/ 305 w 452"/>
                <a:gd name="T75" fmla="*/ 111 h 452"/>
                <a:gd name="T76" fmla="*/ 312 w 452"/>
                <a:gd name="T77" fmla="*/ 144 h 452"/>
                <a:gd name="T78" fmla="*/ 310 w 452"/>
                <a:gd name="T79" fmla="*/ 181 h 452"/>
                <a:gd name="T80" fmla="*/ 300 w 452"/>
                <a:gd name="T81" fmla="*/ 218 h 452"/>
                <a:gd name="T82" fmla="*/ 281 w 452"/>
                <a:gd name="T83" fmla="*/ 250 h 452"/>
                <a:gd name="T84" fmla="*/ 256 w 452"/>
                <a:gd name="T85" fmla="*/ 276 h 452"/>
                <a:gd name="T86" fmla="*/ 225 w 452"/>
                <a:gd name="T87" fmla="*/ 296 h 452"/>
                <a:gd name="T88" fmla="*/ 188 w 452"/>
                <a:gd name="T89" fmla="*/ 310 h 452"/>
                <a:gd name="T90" fmla="*/ 148 w 452"/>
                <a:gd name="T91" fmla="*/ 312 h 452"/>
                <a:gd name="T92" fmla="*/ 111 w 452"/>
                <a:gd name="T93" fmla="*/ 304 h 452"/>
                <a:gd name="T94" fmla="*/ 75 w 452"/>
                <a:gd name="T95" fmla="*/ 289 h 452"/>
                <a:gd name="T96" fmla="*/ 46 w 452"/>
                <a:gd name="T97" fmla="*/ 267 h 452"/>
                <a:gd name="T98" fmla="*/ 24 w 452"/>
                <a:gd name="T99" fmla="*/ 238 h 452"/>
                <a:gd name="T100" fmla="*/ 8 w 452"/>
                <a:gd name="T101" fmla="*/ 203 h 452"/>
                <a:gd name="T102" fmla="*/ 2 w 452"/>
                <a:gd name="T103" fmla="*/ 168 h 4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2"/>
                <a:gd name="T157" fmla="*/ 0 h 452"/>
                <a:gd name="T158" fmla="*/ 452 w 452"/>
                <a:gd name="T159" fmla="*/ 452 h 4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2" h="452">
                  <a:moveTo>
                    <a:pt x="0" y="225"/>
                  </a:moveTo>
                  <a:lnTo>
                    <a:pt x="0" y="214"/>
                  </a:lnTo>
                  <a:lnTo>
                    <a:pt x="1" y="202"/>
                  </a:lnTo>
                  <a:lnTo>
                    <a:pt x="2" y="191"/>
                  </a:lnTo>
                  <a:lnTo>
                    <a:pt x="4" y="180"/>
                  </a:lnTo>
                  <a:lnTo>
                    <a:pt x="7" y="169"/>
                  </a:lnTo>
                  <a:lnTo>
                    <a:pt x="10" y="158"/>
                  </a:lnTo>
                  <a:lnTo>
                    <a:pt x="14" y="148"/>
                  </a:lnTo>
                  <a:lnTo>
                    <a:pt x="18" y="137"/>
                  </a:lnTo>
                  <a:lnTo>
                    <a:pt x="22" y="127"/>
                  </a:lnTo>
                  <a:lnTo>
                    <a:pt x="27" y="118"/>
                  </a:lnTo>
                  <a:lnTo>
                    <a:pt x="33" y="108"/>
                  </a:lnTo>
                  <a:lnTo>
                    <a:pt x="38" y="99"/>
                  </a:lnTo>
                  <a:lnTo>
                    <a:pt x="45" y="90"/>
                  </a:lnTo>
                  <a:lnTo>
                    <a:pt x="51" y="82"/>
                  </a:lnTo>
                  <a:lnTo>
                    <a:pt x="58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1" y="44"/>
                  </a:lnTo>
                  <a:lnTo>
                    <a:pt x="99" y="38"/>
                  </a:lnTo>
                  <a:lnTo>
                    <a:pt x="109" y="32"/>
                  </a:lnTo>
                  <a:lnTo>
                    <a:pt x="118" y="27"/>
                  </a:lnTo>
                  <a:lnTo>
                    <a:pt x="128" y="22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8" y="10"/>
                  </a:lnTo>
                  <a:lnTo>
                    <a:pt x="169" y="7"/>
                  </a:lnTo>
                  <a:lnTo>
                    <a:pt x="180" y="4"/>
                  </a:lnTo>
                  <a:lnTo>
                    <a:pt x="191" y="2"/>
                  </a:lnTo>
                  <a:lnTo>
                    <a:pt x="202" y="1"/>
                  </a:lnTo>
                  <a:lnTo>
                    <a:pt x="214" y="0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61" y="2"/>
                  </a:lnTo>
                  <a:lnTo>
                    <a:pt x="272" y="4"/>
                  </a:lnTo>
                  <a:lnTo>
                    <a:pt x="283" y="7"/>
                  </a:lnTo>
                  <a:lnTo>
                    <a:pt x="294" y="10"/>
                  </a:lnTo>
                  <a:lnTo>
                    <a:pt x="304" y="13"/>
                  </a:lnTo>
                  <a:lnTo>
                    <a:pt x="314" y="17"/>
                  </a:lnTo>
                  <a:lnTo>
                    <a:pt x="324" y="22"/>
                  </a:lnTo>
                  <a:lnTo>
                    <a:pt x="334" y="27"/>
                  </a:lnTo>
                  <a:lnTo>
                    <a:pt x="344" y="32"/>
                  </a:lnTo>
                  <a:lnTo>
                    <a:pt x="353" y="38"/>
                  </a:lnTo>
                  <a:lnTo>
                    <a:pt x="362" y="44"/>
                  </a:lnTo>
                  <a:lnTo>
                    <a:pt x="370" y="51"/>
                  </a:lnTo>
                  <a:lnTo>
                    <a:pt x="378" y="58"/>
                  </a:lnTo>
                  <a:lnTo>
                    <a:pt x="386" y="66"/>
                  </a:lnTo>
                  <a:lnTo>
                    <a:pt x="394" y="73"/>
                  </a:lnTo>
                  <a:lnTo>
                    <a:pt x="401" y="82"/>
                  </a:lnTo>
                  <a:lnTo>
                    <a:pt x="407" y="90"/>
                  </a:lnTo>
                  <a:lnTo>
                    <a:pt x="414" y="99"/>
                  </a:lnTo>
                  <a:lnTo>
                    <a:pt x="420" y="108"/>
                  </a:lnTo>
                  <a:lnTo>
                    <a:pt x="425" y="118"/>
                  </a:lnTo>
                  <a:lnTo>
                    <a:pt x="430" y="127"/>
                  </a:lnTo>
                  <a:lnTo>
                    <a:pt x="434" y="137"/>
                  </a:lnTo>
                  <a:lnTo>
                    <a:pt x="439" y="148"/>
                  </a:lnTo>
                  <a:lnTo>
                    <a:pt x="442" y="158"/>
                  </a:lnTo>
                  <a:lnTo>
                    <a:pt x="445" y="169"/>
                  </a:lnTo>
                  <a:lnTo>
                    <a:pt x="448" y="180"/>
                  </a:lnTo>
                  <a:lnTo>
                    <a:pt x="450" y="191"/>
                  </a:lnTo>
                  <a:lnTo>
                    <a:pt x="451" y="202"/>
                  </a:lnTo>
                  <a:lnTo>
                    <a:pt x="452" y="208"/>
                  </a:lnTo>
                  <a:lnTo>
                    <a:pt x="452" y="214"/>
                  </a:lnTo>
                  <a:lnTo>
                    <a:pt x="452" y="225"/>
                  </a:lnTo>
                  <a:lnTo>
                    <a:pt x="452" y="238"/>
                  </a:lnTo>
                  <a:lnTo>
                    <a:pt x="451" y="249"/>
                  </a:lnTo>
                  <a:lnTo>
                    <a:pt x="450" y="261"/>
                  </a:lnTo>
                  <a:lnTo>
                    <a:pt x="448" y="272"/>
                  </a:lnTo>
                  <a:lnTo>
                    <a:pt x="445" y="283"/>
                  </a:lnTo>
                  <a:lnTo>
                    <a:pt x="442" y="293"/>
                  </a:lnTo>
                  <a:lnTo>
                    <a:pt x="439" y="304"/>
                  </a:lnTo>
                  <a:lnTo>
                    <a:pt x="434" y="314"/>
                  </a:lnTo>
                  <a:lnTo>
                    <a:pt x="430" y="324"/>
                  </a:lnTo>
                  <a:lnTo>
                    <a:pt x="425" y="334"/>
                  </a:lnTo>
                  <a:lnTo>
                    <a:pt x="420" y="343"/>
                  </a:lnTo>
                  <a:lnTo>
                    <a:pt x="414" y="352"/>
                  </a:lnTo>
                  <a:lnTo>
                    <a:pt x="407" y="361"/>
                  </a:lnTo>
                  <a:lnTo>
                    <a:pt x="401" y="370"/>
                  </a:lnTo>
                  <a:lnTo>
                    <a:pt x="394" y="378"/>
                  </a:lnTo>
                  <a:lnTo>
                    <a:pt x="386" y="386"/>
                  </a:lnTo>
                  <a:lnTo>
                    <a:pt x="378" y="393"/>
                  </a:lnTo>
                  <a:lnTo>
                    <a:pt x="370" y="400"/>
                  </a:lnTo>
                  <a:lnTo>
                    <a:pt x="362" y="407"/>
                  </a:lnTo>
                  <a:lnTo>
                    <a:pt x="353" y="413"/>
                  </a:lnTo>
                  <a:lnTo>
                    <a:pt x="344" y="419"/>
                  </a:lnTo>
                  <a:lnTo>
                    <a:pt x="334" y="425"/>
                  </a:lnTo>
                  <a:lnTo>
                    <a:pt x="324" y="430"/>
                  </a:lnTo>
                  <a:lnTo>
                    <a:pt x="314" y="434"/>
                  </a:lnTo>
                  <a:lnTo>
                    <a:pt x="304" y="438"/>
                  </a:lnTo>
                  <a:lnTo>
                    <a:pt x="294" y="442"/>
                  </a:lnTo>
                  <a:lnTo>
                    <a:pt x="283" y="445"/>
                  </a:lnTo>
                  <a:lnTo>
                    <a:pt x="272" y="447"/>
                  </a:lnTo>
                  <a:lnTo>
                    <a:pt x="261" y="449"/>
                  </a:lnTo>
                  <a:lnTo>
                    <a:pt x="250" y="451"/>
                  </a:lnTo>
                  <a:lnTo>
                    <a:pt x="238" y="452"/>
                  </a:lnTo>
                  <a:lnTo>
                    <a:pt x="227" y="452"/>
                  </a:lnTo>
                  <a:lnTo>
                    <a:pt x="214" y="452"/>
                  </a:lnTo>
                  <a:lnTo>
                    <a:pt x="202" y="451"/>
                  </a:lnTo>
                  <a:lnTo>
                    <a:pt x="191" y="449"/>
                  </a:lnTo>
                  <a:lnTo>
                    <a:pt x="180" y="447"/>
                  </a:lnTo>
                  <a:lnTo>
                    <a:pt x="169" y="445"/>
                  </a:lnTo>
                  <a:lnTo>
                    <a:pt x="158" y="442"/>
                  </a:lnTo>
                  <a:lnTo>
                    <a:pt x="148" y="438"/>
                  </a:lnTo>
                  <a:lnTo>
                    <a:pt x="138" y="434"/>
                  </a:lnTo>
                  <a:lnTo>
                    <a:pt x="128" y="430"/>
                  </a:lnTo>
                  <a:lnTo>
                    <a:pt x="118" y="425"/>
                  </a:lnTo>
                  <a:lnTo>
                    <a:pt x="109" y="419"/>
                  </a:lnTo>
                  <a:lnTo>
                    <a:pt x="99" y="413"/>
                  </a:lnTo>
                  <a:lnTo>
                    <a:pt x="91" y="407"/>
                  </a:lnTo>
                  <a:lnTo>
                    <a:pt x="82" y="400"/>
                  </a:lnTo>
                  <a:lnTo>
                    <a:pt x="74" y="393"/>
                  </a:lnTo>
                  <a:lnTo>
                    <a:pt x="66" y="386"/>
                  </a:lnTo>
                  <a:lnTo>
                    <a:pt x="58" y="378"/>
                  </a:lnTo>
                  <a:lnTo>
                    <a:pt x="51" y="370"/>
                  </a:lnTo>
                  <a:lnTo>
                    <a:pt x="45" y="361"/>
                  </a:lnTo>
                  <a:lnTo>
                    <a:pt x="38" y="352"/>
                  </a:lnTo>
                  <a:lnTo>
                    <a:pt x="33" y="343"/>
                  </a:lnTo>
                  <a:lnTo>
                    <a:pt x="27" y="334"/>
                  </a:lnTo>
                  <a:lnTo>
                    <a:pt x="22" y="324"/>
                  </a:lnTo>
                  <a:lnTo>
                    <a:pt x="18" y="314"/>
                  </a:lnTo>
                  <a:lnTo>
                    <a:pt x="14" y="304"/>
                  </a:lnTo>
                  <a:lnTo>
                    <a:pt x="10" y="293"/>
                  </a:lnTo>
                  <a:lnTo>
                    <a:pt x="7" y="283"/>
                  </a:lnTo>
                  <a:lnTo>
                    <a:pt x="4" y="272"/>
                  </a:lnTo>
                  <a:lnTo>
                    <a:pt x="2" y="261"/>
                  </a:lnTo>
                  <a:lnTo>
                    <a:pt x="1" y="249"/>
                  </a:lnTo>
                  <a:lnTo>
                    <a:pt x="1" y="244"/>
                  </a:lnTo>
                  <a:lnTo>
                    <a:pt x="0" y="238"/>
                  </a:lnTo>
                  <a:lnTo>
                    <a:pt x="0" y="225"/>
                  </a:lnTo>
                  <a:close/>
                  <a:moveTo>
                    <a:pt x="1" y="225"/>
                  </a:moveTo>
                  <a:lnTo>
                    <a:pt x="2" y="214"/>
                  </a:lnTo>
                  <a:lnTo>
                    <a:pt x="2" y="202"/>
                  </a:lnTo>
                  <a:lnTo>
                    <a:pt x="4" y="191"/>
                  </a:lnTo>
                  <a:lnTo>
                    <a:pt x="6" y="180"/>
                  </a:lnTo>
                  <a:lnTo>
                    <a:pt x="8" y="169"/>
                  </a:lnTo>
                  <a:lnTo>
                    <a:pt x="11" y="159"/>
                  </a:lnTo>
                  <a:lnTo>
                    <a:pt x="15" y="148"/>
                  </a:lnTo>
                  <a:lnTo>
                    <a:pt x="19" y="138"/>
                  </a:lnTo>
                  <a:lnTo>
                    <a:pt x="23" y="128"/>
                  </a:lnTo>
                  <a:lnTo>
                    <a:pt x="28" y="118"/>
                  </a:lnTo>
                  <a:lnTo>
                    <a:pt x="34" y="109"/>
                  </a:lnTo>
                  <a:lnTo>
                    <a:pt x="40" y="100"/>
                  </a:lnTo>
                  <a:lnTo>
                    <a:pt x="46" y="91"/>
                  </a:lnTo>
                  <a:lnTo>
                    <a:pt x="52" y="83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1" y="46"/>
                  </a:lnTo>
                  <a:lnTo>
                    <a:pt x="100" y="39"/>
                  </a:lnTo>
                  <a:lnTo>
                    <a:pt x="109" y="33"/>
                  </a:lnTo>
                  <a:lnTo>
                    <a:pt x="119" y="28"/>
                  </a:lnTo>
                  <a:lnTo>
                    <a:pt x="128" y="23"/>
                  </a:lnTo>
                  <a:lnTo>
                    <a:pt x="138" y="19"/>
                  </a:lnTo>
                  <a:lnTo>
                    <a:pt x="148" y="15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0" y="6"/>
                  </a:lnTo>
                  <a:lnTo>
                    <a:pt x="191" y="4"/>
                  </a:lnTo>
                  <a:lnTo>
                    <a:pt x="203" y="2"/>
                  </a:lnTo>
                  <a:lnTo>
                    <a:pt x="214" y="1"/>
                  </a:lnTo>
                  <a:lnTo>
                    <a:pt x="227" y="1"/>
                  </a:lnTo>
                  <a:lnTo>
                    <a:pt x="238" y="1"/>
                  </a:lnTo>
                  <a:lnTo>
                    <a:pt x="249" y="2"/>
                  </a:lnTo>
                  <a:lnTo>
                    <a:pt x="261" y="4"/>
                  </a:lnTo>
                  <a:lnTo>
                    <a:pt x="272" y="6"/>
                  </a:lnTo>
                  <a:lnTo>
                    <a:pt x="283" y="8"/>
                  </a:lnTo>
                  <a:lnTo>
                    <a:pt x="293" y="11"/>
                  </a:lnTo>
                  <a:lnTo>
                    <a:pt x="304" y="15"/>
                  </a:lnTo>
                  <a:lnTo>
                    <a:pt x="314" y="19"/>
                  </a:lnTo>
                  <a:lnTo>
                    <a:pt x="324" y="23"/>
                  </a:lnTo>
                  <a:lnTo>
                    <a:pt x="333" y="28"/>
                  </a:lnTo>
                  <a:lnTo>
                    <a:pt x="343" y="33"/>
                  </a:lnTo>
                  <a:lnTo>
                    <a:pt x="352" y="39"/>
                  </a:lnTo>
                  <a:lnTo>
                    <a:pt x="361" y="46"/>
                  </a:lnTo>
                  <a:lnTo>
                    <a:pt x="369" y="52"/>
                  </a:lnTo>
                  <a:lnTo>
                    <a:pt x="377" y="59"/>
                  </a:lnTo>
                  <a:lnTo>
                    <a:pt x="385" y="67"/>
                  </a:lnTo>
                  <a:lnTo>
                    <a:pt x="393" y="74"/>
                  </a:lnTo>
                  <a:lnTo>
                    <a:pt x="400" y="83"/>
                  </a:lnTo>
                  <a:lnTo>
                    <a:pt x="406" y="91"/>
                  </a:lnTo>
                  <a:lnTo>
                    <a:pt x="413" y="100"/>
                  </a:lnTo>
                  <a:lnTo>
                    <a:pt x="418" y="109"/>
                  </a:lnTo>
                  <a:lnTo>
                    <a:pt x="424" y="118"/>
                  </a:lnTo>
                  <a:lnTo>
                    <a:pt x="429" y="128"/>
                  </a:lnTo>
                  <a:lnTo>
                    <a:pt x="433" y="138"/>
                  </a:lnTo>
                  <a:lnTo>
                    <a:pt x="437" y="148"/>
                  </a:lnTo>
                  <a:lnTo>
                    <a:pt x="441" y="159"/>
                  </a:lnTo>
                  <a:lnTo>
                    <a:pt x="444" y="169"/>
                  </a:lnTo>
                  <a:lnTo>
                    <a:pt x="446" y="180"/>
                  </a:lnTo>
                  <a:lnTo>
                    <a:pt x="448" y="191"/>
                  </a:lnTo>
                  <a:lnTo>
                    <a:pt x="450" y="202"/>
                  </a:lnTo>
                  <a:lnTo>
                    <a:pt x="450" y="208"/>
                  </a:lnTo>
                  <a:lnTo>
                    <a:pt x="451" y="214"/>
                  </a:lnTo>
                  <a:lnTo>
                    <a:pt x="451" y="225"/>
                  </a:lnTo>
                  <a:lnTo>
                    <a:pt x="451" y="238"/>
                  </a:lnTo>
                  <a:lnTo>
                    <a:pt x="450" y="249"/>
                  </a:lnTo>
                  <a:lnTo>
                    <a:pt x="448" y="260"/>
                  </a:lnTo>
                  <a:lnTo>
                    <a:pt x="446" y="271"/>
                  </a:lnTo>
                  <a:lnTo>
                    <a:pt x="444" y="282"/>
                  </a:lnTo>
                  <a:lnTo>
                    <a:pt x="441" y="293"/>
                  </a:lnTo>
                  <a:lnTo>
                    <a:pt x="437" y="303"/>
                  </a:lnTo>
                  <a:lnTo>
                    <a:pt x="433" y="314"/>
                  </a:lnTo>
                  <a:lnTo>
                    <a:pt x="429" y="323"/>
                  </a:lnTo>
                  <a:lnTo>
                    <a:pt x="424" y="333"/>
                  </a:lnTo>
                  <a:lnTo>
                    <a:pt x="418" y="343"/>
                  </a:lnTo>
                  <a:lnTo>
                    <a:pt x="413" y="352"/>
                  </a:lnTo>
                  <a:lnTo>
                    <a:pt x="406" y="360"/>
                  </a:lnTo>
                  <a:lnTo>
                    <a:pt x="400" y="369"/>
                  </a:lnTo>
                  <a:lnTo>
                    <a:pt x="393" y="377"/>
                  </a:lnTo>
                  <a:lnTo>
                    <a:pt x="385" y="385"/>
                  </a:lnTo>
                  <a:lnTo>
                    <a:pt x="377" y="392"/>
                  </a:lnTo>
                  <a:lnTo>
                    <a:pt x="369" y="399"/>
                  </a:lnTo>
                  <a:lnTo>
                    <a:pt x="361" y="406"/>
                  </a:lnTo>
                  <a:lnTo>
                    <a:pt x="352" y="412"/>
                  </a:lnTo>
                  <a:lnTo>
                    <a:pt x="343" y="418"/>
                  </a:lnTo>
                  <a:lnTo>
                    <a:pt x="333" y="423"/>
                  </a:lnTo>
                  <a:lnTo>
                    <a:pt x="324" y="428"/>
                  </a:lnTo>
                  <a:lnTo>
                    <a:pt x="314" y="433"/>
                  </a:lnTo>
                  <a:lnTo>
                    <a:pt x="304" y="437"/>
                  </a:lnTo>
                  <a:lnTo>
                    <a:pt x="293" y="440"/>
                  </a:lnTo>
                  <a:lnTo>
                    <a:pt x="283" y="443"/>
                  </a:lnTo>
                  <a:lnTo>
                    <a:pt x="272" y="446"/>
                  </a:lnTo>
                  <a:lnTo>
                    <a:pt x="261" y="448"/>
                  </a:lnTo>
                  <a:lnTo>
                    <a:pt x="249" y="449"/>
                  </a:lnTo>
                  <a:lnTo>
                    <a:pt x="238" y="450"/>
                  </a:lnTo>
                  <a:lnTo>
                    <a:pt x="227" y="451"/>
                  </a:lnTo>
                  <a:lnTo>
                    <a:pt x="214" y="450"/>
                  </a:lnTo>
                  <a:lnTo>
                    <a:pt x="203" y="449"/>
                  </a:lnTo>
                  <a:lnTo>
                    <a:pt x="191" y="448"/>
                  </a:lnTo>
                  <a:lnTo>
                    <a:pt x="180" y="446"/>
                  </a:lnTo>
                  <a:lnTo>
                    <a:pt x="169" y="443"/>
                  </a:lnTo>
                  <a:lnTo>
                    <a:pt x="159" y="440"/>
                  </a:lnTo>
                  <a:lnTo>
                    <a:pt x="148" y="437"/>
                  </a:lnTo>
                  <a:lnTo>
                    <a:pt x="138" y="433"/>
                  </a:lnTo>
                  <a:lnTo>
                    <a:pt x="128" y="428"/>
                  </a:lnTo>
                  <a:lnTo>
                    <a:pt x="119" y="423"/>
                  </a:lnTo>
                  <a:lnTo>
                    <a:pt x="109" y="418"/>
                  </a:lnTo>
                  <a:lnTo>
                    <a:pt x="100" y="412"/>
                  </a:lnTo>
                  <a:lnTo>
                    <a:pt x="91" y="406"/>
                  </a:lnTo>
                  <a:lnTo>
                    <a:pt x="83" y="399"/>
                  </a:lnTo>
                  <a:lnTo>
                    <a:pt x="75" y="392"/>
                  </a:lnTo>
                  <a:lnTo>
                    <a:pt x="67" y="385"/>
                  </a:lnTo>
                  <a:lnTo>
                    <a:pt x="60" y="377"/>
                  </a:lnTo>
                  <a:lnTo>
                    <a:pt x="52" y="369"/>
                  </a:lnTo>
                  <a:lnTo>
                    <a:pt x="46" y="360"/>
                  </a:lnTo>
                  <a:lnTo>
                    <a:pt x="40" y="352"/>
                  </a:lnTo>
                  <a:lnTo>
                    <a:pt x="34" y="343"/>
                  </a:lnTo>
                  <a:lnTo>
                    <a:pt x="28" y="333"/>
                  </a:lnTo>
                  <a:lnTo>
                    <a:pt x="23" y="323"/>
                  </a:lnTo>
                  <a:lnTo>
                    <a:pt x="19" y="314"/>
                  </a:lnTo>
                  <a:lnTo>
                    <a:pt x="15" y="303"/>
                  </a:lnTo>
                  <a:lnTo>
                    <a:pt x="11" y="293"/>
                  </a:lnTo>
                  <a:lnTo>
                    <a:pt x="8" y="282"/>
                  </a:lnTo>
                  <a:lnTo>
                    <a:pt x="6" y="271"/>
                  </a:lnTo>
                  <a:lnTo>
                    <a:pt x="4" y="260"/>
                  </a:lnTo>
                  <a:lnTo>
                    <a:pt x="2" y="249"/>
                  </a:lnTo>
                  <a:lnTo>
                    <a:pt x="2" y="243"/>
                  </a:lnTo>
                  <a:lnTo>
                    <a:pt x="2" y="238"/>
                  </a:lnTo>
                  <a:lnTo>
                    <a:pt x="1" y="2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9" name="Freeform 354"/>
            <p:cNvSpPr>
              <a:spLocks noEditPoints="1"/>
            </p:cNvSpPr>
            <p:nvPr/>
          </p:nvSpPr>
          <p:spPr bwMode="auto">
            <a:xfrm>
              <a:off x="2665" y="2153"/>
              <a:ext cx="398" cy="398"/>
            </a:xfrm>
            <a:custGeom>
              <a:avLst/>
              <a:gdLst>
                <a:gd name="T0" fmla="*/ 4 w 450"/>
                <a:gd name="T1" fmla="*/ 124 h 450"/>
                <a:gd name="T2" fmla="*/ 15 w 450"/>
                <a:gd name="T3" fmla="*/ 88 h 450"/>
                <a:gd name="T4" fmla="*/ 35 w 450"/>
                <a:gd name="T5" fmla="*/ 57 h 450"/>
                <a:gd name="T6" fmla="*/ 63 w 450"/>
                <a:gd name="T7" fmla="*/ 31 h 450"/>
                <a:gd name="T8" fmla="*/ 95 w 450"/>
                <a:gd name="T9" fmla="*/ 12 h 450"/>
                <a:gd name="T10" fmla="*/ 132 w 450"/>
                <a:gd name="T11" fmla="*/ 3 h 450"/>
                <a:gd name="T12" fmla="*/ 172 w 450"/>
                <a:gd name="T13" fmla="*/ 1 h 450"/>
                <a:gd name="T14" fmla="*/ 210 w 450"/>
                <a:gd name="T15" fmla="*/ 10 h 450"/>
                <a:gd name="T16" fmla="*/ 242 w 450"/>
                <a:gd name="T17" fmla="*/ 27 h 450"/>
                <a:gd name="T18" fmla="*/ 272 w 450"/>
                <a:gd name="T19" fmla="*/ 50 h 450"/>
                <a:gd name="T20" fmla="*/ 293 w 450"/>
                <a:gd name="T21" fmla="*/ 80 h 450"/>
                <a:gd name="T22" fmla="*/ 307 w 450"/>
                <a:gd name="T23" fmla="*/ 117 h 450"/>
                <a:gd name="T24" fmla="*/ 311 w 450"/>
                <a:gd name="T25" fmla="*/ 147 h 450"/>
                <a:gd name="T26" fmla="*/ 308 w 450"/>
                <a:gd name="T27" fmla="*/ 187 h 450"/>
                <a:gd name="T28" fmla="*/ 296 w 450"/>
                <a:gd name="T29" fmla="*/ 223 h 450"/>
                <a:gd name="T30" fmla="*/ 276 w 450"/>
                <a:gd name="T31" fmla="*/ 254 h 450"/>
                <a:gd name="T32" fmla="*/ 249 w 450"/>
                <a:gd name="T33" fmla="*/ 280 h 450"/>
                <a:gd name="T34" fmla="*/ 217 w 450"/>
                <a:gd name="T35" fmla="*/ 299 h 450"/>
                <a:gd name="T36" fmla="*/ 180 w 450"/>
                <a:gd name="T37" fmla="*/ 309 h 450"/>
                <a:gd name="T38" fmla="*/ 140 w 450"/>
                <a:gd name="T39" fmla="*/ 310 h 450"/>
                <a:gd name="T40" fmla="*/ 102 w 450"/>
                <a:gd name="T41" fmla="*/ 302 h 450"/>
                <a:gd name="T42" fmla="*/ 69 w 450"/>
                <a:gd name="T43" fmla="*/ 285 h 450"/>
                <a:gd name="T44" fmla="*/ 41 w 450"/>
                <a:gd name="T45" fmla="*/ 261 h 450"/>
                <a:gd name="T46" fmla="*/ 19 w 450"/>
                <a:gd name="T47" fmla="*/ 230 h 450"/>
                <a:gd name="T48" fmla="*/ 4 w 450"/>
                <a:gd name="T49" fmla="*/ 195 h 450"/>
                <a:gd name="T50" fmla="*/ 1 w 450"/>
                <a:gd name="T51" fmla="*/ 165 h 450"/>
                <a:gd name="T52" fmla="*/ 4 w 450"/>
                <a:gd name="T53" fmla="*/ 132 h 450"/>
                <a:gd name="T54" fmla="*/ 13 w 450"/>
                <a:gd name="T55" fmla="*/ 95 h 450"/>
                <a:gd name="T56" fmla="*/ 32 w 450"/>
                <a:gd name="T57" fmla="*/ 63 h 450"/>
                <a:gd name="T58" fmla="*/ 57 w 450"/>
                <a:gd name="T59" fmla="*/ 36 h 450"/>
                <a:gd name="T60" fmla="*/ 88 w 450"/>
                <a:gd name="T61" fmla="*/ 16 h 450"/>
                <a:gd name="T62" fmla="*/ 125 w 450"/>
                <a:gd name="T63" fmla="*/ 4 h 450"/>
                <a:gd name="T64" fmla="*/ 165 w 450"/>
                <a:gd name="T65" fmla="*/ 2 h 450"/>
                <a:gd name="T66" fmla="*/ 202 w 450"/>
                <a:gd name="T67" fmla="*/ 8 h 450"/>
                <a:gd name="T68" fmla="*/ 236 w 450"/>
                <a:gd name="T69" fmla="*/ 24 h 450"/>
                <a:gd name="T70" fmla="*/ 265 w 450"/>
                <a:gd name="T71" fmla="*/ 46 h 450"/>
                <a:gd name="T72" fmla="*/ 287 w 450"/>
                <a:gd name="T73" fmla="*/ 75 h 450"/>
                <a:gd name="T74" fmla="*/ 302 w 450"/>
                <a:gd name="T75" fmla="*/ 110 h 450"/>
                <a:gd name="T76" fmla="*/ 310 w 450"/>
                <a:gd name="T77" fmla="*/ 147 h 450"/>
                <a:gd name="T78" fmla="*/ 308 w 450"/>
                <a:gd name="T79" fmla="*/ 187 h 450"/>
                <a:gd name="T80" fmla="*/ 295 w 450"/>
                <a:gd name="T81" fmla="*/ 223 h 450"/>
                <a:gd name="T82" fmla="*/ 275 w 450"/>
                <a:gd name="T83" fmla="*/ 254 h 450"/>
                <a:gd name="T84" fmla="*/ 249 w 450"/>
                <a:gd name="T85" fmla="*/ 279 h 450"/>
                <a:gd name="T86" fmla="*/ 216 w 450"/>
                <a:gd name="T87" fmla="*/ 298 h 450"/>
                <a:gd name="T88" fmla="*/ 180 w 450"/>
                <a:gd name="T89" fmla="*/ 308 h 450"/>
                <a:gd name="T90" fmla="*/ 140 w 450"/>
                <a:gd name="T91" fmla="*/ 309 h 450"/>
                <a:gd name="T92" fmla="*/ 103 w 450"/>
                <a:gd name="T93" fmla="*/ 302 h 450"/>
                <a:gd name="T94" fmla="*/ 69 w 450"/>
                <a:gd name="T95" fmla="*/ 284 h 450"/>
                <a:gd name="T96" fmla="*/ 42 w 450"/>
                <a:gd name="T97" fmla="*/ 260 h 450"/>
                <a:gd name="T98" fmla="*/ 20 w 450"/>
                <a:gd name="T99" fmla="*/ 229 h 450"/>
                <a:gd name="T100" fmla="*/ 6 w 450"/>
                <a:gd name="T101" fmla="*/ 195 h 450"/>
                <a:gd name="T102" fmla="*/ 2 w 450"/>
                <a:gd name="T103" fmla="*/ 155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0"/>
                <a:gd name="T157" fmla="*/ 0 h 450"/>
                <a:gd name="T158" fmla="*/ 450 w 45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0" h="450">
                  <a:moveTo>
                    <a:pt x="0" y="224"/>
                  </a:moveTo>
                  <a:lnTo>
                    <a:pt x="1" y="213"/>
                  </a:lnTo>
                  <a:lnTo>
                    <a:pt x="1" y="201"/>
                  </a:lnTo>
                  <a:lnTo>
                    <a:pt x="3" y="190"/>
                  </a:lnTo>
                  <a:lnTo>
                    <a:pt x="5" y="179"/>
                  </a:lnTo>
                  <a:lnTo>
                    <a:pt x="7" y="168"/>
                  </a:lnTo>
                  <a:lnTo>
                    <a:pt x="10" y="158"/>
                  </a:lnTo>
                  <a:lnTo>
                    <a:pt x="14" y="147"/>
                  </a:lnTo>
                  <a:lnTo>
                    <a:pt x="18" y="137"/>
                  </a:lnTo>
                  <a:lnTo>
                    <a:pt x="22" y="127"/>
                  </a:lnTo>
                  <a:lnTo>
                    <a:pt x="27" y="117"/>
                  </a:lnTo>
                  <a:lnTo>
                    <a:pt x="33" y="108"/>
                  </a:lnTo>
                  <a:lnTo>
                    <a:pt x="39" y="99"/>
                  </a:lnTo>
                  <a:lnTo>
                    <a:pt x="45" y="90"/>
                  </a:lnTo>
                  <a:lnTo>
                    <a:pt x="51" y="82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0" y="45"/>
                  </a:lnTo>
                  <a:lnTo>
                    <a:pt x="99" y="38"/>
                  </a:lnTo>
                  <a:lnTo>
                    <a:pt x="108" y="32"/>
                  </a:lnTo>
                  <a:lnTo>
                    <a:pt x="118" y="27"/>
                  </a:lnTo>
                  <a:lnTo>
                    <a:pt x="127" y="22"/>
                  </a:lnTo>
                  <a:lnTo>
                    <a:pt x="137" y="18"/>
                  </a:lnTo>
                  <a:lnTo>
                    <a:pt x="147" y="14"/>
                  </a:lnTo>
                  <a:lnTo>
                    <a:pt x="158" y="10"/>
                  </a:lnTo>
                  <a:lnTo>
                    <a:pt x="168" y="7"/>
                  </a:lnTo>
                  <a:lnTo>
                    <a:pt x="179" y="5"/>
                  </a:lnTo>
                  <a:lnTo>
                    <a:pt x="190" y="3"/>
                  </a:lnTo>
                  <a:lnTo>
                    <a:pt x="202" y="1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7"/>
                  </a:lnTo>
                  <a:lnTo>
                    <a:pt x="292" y="10"/>
                  </a:lnTo>
                  <a:lnTo>
                    <a:pt x="303" y="14"/>
                  </a:lnTo>
                  <a:lnTo>
                    <a:pt x="313" y="18"/>
                  </a:lnTo>
                  <a:lnTo>
                    <a:pt x="323" y="22"/>
                  </a:lnTo>
                  <a:lnTo>
                    <a:pt x="332" y="27"/>
                  </a:lnTo>
                  <a:lnTo>
                    <a:pt x="342" y="32"/>
                  </a:lnTo>
                  <a:lnTo>
                    <a:pt x="351" y="38"/>
                  </a:lnTo>
                  <a:lnTo>
                    <a:pt x="360" y="45"/>
                  </a:lnTo>
                  <a:lnTo>
                    <a:pt x="368" y="51"/>
                  </a:lnTo>
                  <a:lnTo>
                    <a:pt x="376" y="58"/>
                  </a:lnTo>
                  <a:lnTo>
                    <a:pt x="384" y="66"/>
                  </a:lnTo>
                  <a:lnTo>
                    <a:pt x="392" y="73"/>
                  </a:lnTo>
                  <a:lnTo>
                    <a:pt x="399" y="82"/>
                  </a:lnTo>
                  <a:lnTo>
                    <a:pt x="405" y="90"/>
                  </a:lnTo>
                  <a:lnTo>
                    <a:pt x="412" y="99"/>
                  </a:lnTo>
                  <a:lnTo>
                    <a:pt x="417" y="108"/>
                  </a:lnTo>
                  <a:lnTo>
                    <a:pt x="423" y="117"/>
                  </a:lnTo>
                  <a:lnTo>
                    <a:pt x="428" y="127"/>
                  </a:lnTo>
                  <a:lnTo>
                    <a:pt x="432" y="137"/>
                  </a:lnTo>
                  <a:lnTo>
                    <a:pt x="436" y="147"/>
                  </a:lnTo>
                  <a:lnTo>
                    <a:pt x="440" y="158"/>
                  </a:lnTo>
                  <a:lnTo>
                    <a:pt x="443" y="168"/>
                  </a:lnTo>
                  <a:lnTo>
                    <a:pt x="445" y="179"/>
                  </a:lnTo>
                  <a:lnTo>
                    <a:pt x="447" y="190"/>
                  </a:lnTo>
                  <a:lnTo>
                    <a:pt x="449" y="201"/>
                  </a:lnTo>
                  <a:lnTo>
                    <a:pt x="449" y="207"/>
                  </a:lnTo>
                  <a:lnTo>
                    <a:pt x="450" y="213"/>
                  </a:lnTo>
                  <a:lnTo>
                    <a:pt x="450" y="224"/>
                  </a:lnTo>
                  <a:lnTo>
                    <a:pt x="450" y="237"/>
                  </a:lnTo>
                  <a:lnTo>
                    <a:pt x="449" y="248"/>
                  </a:lnTo>
                  <a:lnTo>
                    <a:pt x="447" y="259"/>
                  </a:lnTo>
                  <a:lnTo>
                    <a:pt x="445" y="270"/>
                  </a:lnTo>
                  <a:lnTo>
                    <a:pt x="443" y="281"/>
                  </a:lnTo>
                  <a:lnTo>
                    <a:pt x="440" y="292"/>
                  </a:lnTo>
                  <a:lnTo>
                    <a:pt x="436" y="302"/>
                  </a:lnTo>
                  <a:lnTo>
                    <a:pt x="432" y="313"/>
                  </a:lnTo>
                  <a:lnTo>
                    <a:pt x="428" y="322"/>
                  </a:lnTo>
                  <a:lnTo>
                    <a:pt x="423" y="332"/>
                  </a:lnTo>
                  <a:lnTo>
                    <a:pt x="417" y="342"/>
                  </a:lnTo>
                  <a:lnTo>
                    <a:pt x="412" y="351"/>
                  </a:lnTo>
                  <a:lnTo>
                    <a:pt x="405" y="359"/>
                  </a:lnTo>
                  <a:lnTo>
                    <a:pt x="399" y="368"/>
                  </a:lnTo>
                  <a:lnTo>
                    <a:pt x="392" y="376"/>
                  </a:lnTo>
                  <a:lnTo>
                    <a:pt x="384" y="384"/>
                  </a:lnTo>
                  <a:lnTo>
                    <a:pt x="376" y="391"/>
                  </a:lnTo>
                  <a:lnTo>
                    <a:pt x="368" y="398"/>
                  </a:lnTo>
                  <a:lnTo>
                    <a:pt x="360" y="405"/>
                  </a:lnTo>
                  <a:lnTo>
                    <a:pt x="351" y="411"/>
                  </a:lnTo>
                  <a:lnTo>
                    <a:pt x="342" y="417"/>
                  </a:lnTo>
                  <a:lnTo>
                    <a:pt x="332" y="422"/>
                  </a:lnTo>
                  <a:lnTo>
                    <a:pt x="323" y="427"/>
                  </a:lnTo>
                  <a:lnTo>
                    <a:pt x="313" y="432"/>
                  </a:lnTo>
                  <a:lnTo>
                    <a:pt x="303" y="436"/>
                  </a:lnTo>
                  <a:lnTo>
                    <a:pt x="292" y="439"/>
                  </a:lnTo>
                  <a:lnTo>
                    <a:pt x="282" y="442"/>
                  </a:lnTo>
                  <a:lnTo>
                    <a:pt x="271" y="445"/>
                  </a:lnTo>
                  <a:lnTo>
                    <a:pt x="260" y="447"/>
                  </a:lnTo>
                  <a:lnTo>
                    <a:pt x="248" y="448"/>
                  </a:lnTo>
                  <a:lnTo>
                    <a:pt x="237" y="449"/>
                  </a:lnTo>
                  <a:lnTo>
                    <a:pt x="226" y="450"/>
                  </a:lnTo>
                  <a:lnTo>
                    <a:pt x="213" y="449"/>
                  </a:lnTo>
                  <a:lnTo>
                    <a:pt x="202" y="448"/>
                  </a:lnTo>
                  <a:lnTo>
                    <a:pt x="190" y="447"/>
                  </a:lnTo>
                  <a:lnTo>
                    <a:pt x="179" y="445"/>
                  </a:lnTo>
                  <a:lnTo>
                    <a:pt x="168" y="442"/>
                  </a:lnTo>
                  <a:lnTo>
                    <a:pt x="158" y="439"/>
                  </a:lnTo>
                  <a:lnTo>
                    <a:pt x="147" y="436"/>
                  </a:lnTo>
                  <a:lnTo>
                    <a:pt x="137" y="432"/>
                  </a:lnTo>
                  <a:lnTo>
                    <a:pt x="127" y="427"/>
                  </a:lnTo>
                  <a:lnTo>
                    <a:pt x="118" y="422"/>
                  </a:lnTo>
                  <a:lnTo>
                    <a:pt x="108" y="417"/>
                  </a:lnTo>
                  <a:lnTo>
                    <a:pt x="99" y="411"/>
                  </a:lnTo>
                  <a:lnTo>
                    <a:pt x="90" y="405"/>
                  </a:lnTo>
                  <a:lnTo>
                    <a:pt x="82" y="398"/>
                  </a:lnTo>
                  <a:lnTo>
                    <a:pt x="74" y="391"/>
                  </a:lnTo>
                  <a:lnTo>
                    <a:pt x="66" y="384"/>
                  </a:lnTo>
                  <a:lnTo>
                    <a:pt x="59" y="376"/>
                  </a:lnTo>
                  <a:lnTo>
                    <a:pt x="51" y="368"/>
                  </a:lnTo>
                  <a:lnTo>
                    <a:pt x="45" y="359"/>
                  </a:lnTo>
                  <a:lnTo>
                    <a:pt x="39" y="351"/>
                  </a:lnTo>
                  <a:lnTo>
                    <a:pt x="33" y="342"/>
                  </a:lnTo>
                  <a:lnTo>
                    <a:pt x="27" y="332"/>
                  </a:lnTo>
                  <a:lnTo>
                    <a:pt x="22" y="322"/>
                  </a:lnTo>
                  <a:lnTo>
                    <a:pt x="18" y="313"/>
                  </a:lnTo>
                  <a:lnTo>
                    <a:pt x="14" y="302"/>
                  </a:lnTo>
                  <a:lnTo>
                    <a:pt x="10" y="292"/>
                  </a:lnTo>
                  <a:lnTo>
                    <a:pt x="7" y="281"/>
                  </a:lnTo>
                  <a:lnTo>
                    <a:pt x="5" y="270"/>
                  </a:lnTo>
                  <a:lnTo>
                    <a:pt x="3" y="259"/>
                  </a:lnTo>
                  <a:lnTo>
                    <a:pt x="1" y="248"/>
                  </a:lnTo>
                  <a:lnTo>
                    <a:pt x="1" y="242"/>
                  </a:lnTo>
                  <a:lnTo>
                    <a:pt x="1" y="237"/>
                  </a:lnTo>
                  <a:lnTo>
                    <a:pt x="0" y="224"/>
                  </a:lnTo>
                  <a:close/>
                  <a:moveTo>
                    <a:pt x="2" y="224"/>
                  </a:moveTo>
                  <a:lnTo>
                    <a:pt x="2" y="213"/>
                  </a:lnTo>
                  <a:lnTo>
                    <a:pt x="3" y="201"/>
                  </a:lnTo>
                  <a:lnTo>
                    <a:pt x="4" y="190"/>
                  </a:lnTo>
                  <a:lnTo>
                    <a:pt x="6" y="179"/>
                  </a:lnTo>
                  <a:lnTo>
                    <a:pt x="9" y="169"/>
                  </a:lnTo>
                  <a:lnTo>
                    <a:pt x="12" y="158"/>
                  </a:lnTo>
                  <a:lnTo>
                    <a:pt x="15" y="148"/>
                  </a:lnTo>
                  <a:lnTo>
                    <a:pt x="19" y="137"/>
                  </a:lnTo>
                  <a:lnTo>
                    <a:pt x="24" y="128"/>
                  </a:lnTo>
                  <a:lnTo>
                    <a:pt x="29" y="118"/>
                  </a:lnTo>
                  <a:lnTo>
                    <a:pt x="34" y="109"/>
                  </a:lnTo>
                  <a:lnTo>
                    <a:pt x="40" y="100"/>
                  </a:lnTo>
                  <a:lnTo>
                    <a:pt x="46" y="91"/>
                  </a:lnTo>
                  <a:lnTo>
                    <a:pt x="53" y="82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1" y="46"/>
                  </a:lnTo>
                  <a:lnTo>
                    <a:pt x="100" y="39"/>
                  </a:lnTo>
                  <a:lnTo>
                    <a:pt x="109" y="34"/>
                  </a:lnTo>
                  <a:lnTo>
                    <a:pt x="118" y="28"/>
                  </a:lnTo>
                  <a:lnTo>
                    <a:pt x="128" y="23"/>
                  </a:lnTo>
                  <a:lnTo>
                    <a:pt x="138" y="19"/>
                  </a:lnTo>
                  <a:lnTo>
                    <a:pt x="148" y="15"/>
                  </a:lnTo>
                  <a:lnTo>
                    <a:pt x="158" y="11"/>
                  </a:lnTo>
                  <a:lnTo>
                    <a:pt x="169" y="8"/>
                  </a:lnTo>
                  <a:lnTo>
                    <a:pt x="180" y="6"/>
                  </a:lnTo>
                  <a:lnTo>
                    <a:pt x="191" y="4"/>
                  </a:lnTo>
                  <a:lnTo>
                    <a:pt x="202" y="3"/>
                  </a:lnTo>
                  <a:lnTo>
                    <a:pt x="213" y="2"/>
                  </a:lnTo>
                  <a:lnTo>
                    <a:pt x="226" y="1"/>
                  </a:lnTo>
                  <a:lnTo>
                    <a:pt x="237" y="2"/>
                  </a:lnTo>
                  <a:lnTo>
                    <a:pt x="248" y="3"/>
                  </a:lnTo>
                  <a:lnTo>
                    <a:pt x="259" y="4"/>
                  </a:lnTo>
                  <a:lnTo>
                    <a:pt x="270" y="6"/>
                  </a:lnTo>
                  <a:lnTo>
                    <a:pt x="281" y="8"/>
                  </a:lnTo>
                  <a:lnTo>
                    <a:pt x="292" y="11"/>
                  </a:lnTo>
                  <a:lnTo>
                    <a:pt x="302" y="15"/>
                  </a:lnTo>
                  <a:lnTo>
                    <a:pt x="312" y="19"/>
                  </a:lnTo>
                  <a:lnTo>
                    <a:pt x="322" y="23"/>
                  </a:lnTo>
                  <a:lnTo>
                    <a:pt x="332" y="28"/>
                  </a:lnTo>
                  <a:lnTo>
                    <a:pt x="341" y="34"/>
                  </a:lnTo>
                  <a:lnTo>
                    <a:pt x="350" y="39"/>
                  </a:lnTo>
                  <a:lnTo>
                    <a:pt x="359" y="46"/>
                  </a:lnTo>
                  <a:lnTo>
                    <a:pt x="367" y="52"/>
                  </a:lnTo>
                  <a:lnTo>
                    <a:pt x="375" y="59"/>
                  </a:lnTo>
                  <a:lnTo>
                    <a:pt x="383" y="67"/>
                  </a:lnTo>
                  <a:lnTo>
                    <a:pt x="391" y="74"/>
                  </a:lnTo>
                  <a:lnTo>
                    <a:pt x="398" y="82"/>
                  </a:lnTo>
                  <a:lnTo>
                    <a:pt x="404" y="91"/>
                  </a:lnTo>
                  <a:lnTo>
                    <a:pt x="410" y="100"/>
                  </a:lnTo>
                  <a:lnTo>
                    <a:pt x="416" y="109"/>
                  </a:lnTo>
                  <a:lnTo>
                    <a:pt x="422" y="118"/>
                  </a:lnTo>
                  <a:lnTo>
                    <a:pt x="426" y="128"/>
                  </a:lnTo>
                  <a:lnTo>
                    <a:pt x="431" y="137"/>
                  </a:lnTo>
                  <a:lnTo>
                    <a:pt x="435" y="148"/>
                  </a:lnTo>
                  <a:lnTo>
                    <a:pt x="438" y="158"/>
                  </a:lnTo>
                  <a:lnTo>
                    <a:pt x="441" y="169"/>
                  </a:lnTo>
                  <a:lnTo>
                    <a:pt x="444" y="179"/>
                  </a:lnTo>
                  <a:lnTo>
                    <a:pt x="446" y="190"/>
                  </a:lnTo>
                  <a:lnTo>
                    <a:pt x="447" y="201"/>
                  </a:lnTo>
                  <a:lnTo>
                    <a:pt x="448" y="213"/>
                  </a:lnTo>
                  <a:lnTo>
                    <a:pt x="448" y="224"/>
                  </a:lnTo>
                  <a:lnTo>
                    <a:pt x="448" y="237"/>
                  </a:lnTo>
                  <a:lnTo>
                    <a:pt x="447" y="248"/>
                  </a:lnTo>
                  <a:lnTo>
                    <a:pt x="446" y="259"/>
                  </a:lnTo>
                  <a:lnTo>
                    <a:pt x="444" y="270"/>
                  </a:lnTo>
                  <a:lnTo>
                    <a:pt x="441" y="281"/>
                  </a:lnTo>
                  <a:lnTo>
                    <a:pt x="438" y="292"/>
                  </a:lnTo>
                  <a:lnTo>
                    <a:pt x="435" y="302"/>
                  </a:lnTo>
                  <a:lnTo>
                    <a:pt x="431" y="312"/>
                  </a:lnTo>
                  <a:lnTo>
                    <a:pt x="426" y="322"/>
                  </a:lnTo>
                  <a:lnTo>
                    <a:pt x="422" y="331"/>
                  </a:lnTo>
                  <a:lnTo>
                    <a:pt x="416" y="341"/>
                  </a:lnTo>
                  <a:lnTo>
                    <a:pt x="410" y="350"/>
                  </a:lnTo>
                  <a:lnTo>
                    <a:pt x="404" y="359"/>
                  </a:lnTo>
                  <a:lnTo>
                    <a:pt x="398" y="367"/>
                  </a:lnTo>
                  <a:lnTo>
                    <a:pt x="391" y="375"/>
                  </a:lnTo>
                  <a:lnTo>
                    <a:pt x="383" y="383"/>
                  </a:lnTo>
                  <a:lnTo>
                    <a:pt x="375" y="390"/>
                  </a:lnTo>
                  <a:lnTo>
                    <a:pt x="367" y="397"/>
                  </a:lnTo>
                  <a:lnTo>
                    <a:pt x="359" y="404"/>
                  </a:lnTo>
                  <a:lnTo>
                    <a:pt x="350" y="410"/>
                  </a:lnTo>
                  <a:lnTo>
                    <a:pt x="341" y="416"/>
                  </a:lnTo>
                  <a:lnTo>
                    <a:pt x="332" y="421"/>
                  </a:lnTo>
                  <a:lnTo>
                    <a:pt x="322" y="426"/>
                  </a:lnTo>
                  <a:lnTo>
                    <a:pt x="312" y="431"/>
                  </a:lnTo>
                  <a:lnTo>
                    <a:pt x="302" y="435"/>
                  </a:lnTo>
                  <a:lnTo>
                    <a:pt x="292" y="438"/>
                  </a:lnTo>
                  <a:lnTo>
                    <a:pt x="281" y="441"/>
                  </a:lnTo>
                  <a:lnTo>
                    <a:pt x="270" y="444"/>
                  </a:lnTo>
                  <a:lnTo>
                    <a:pt x="259" y="446"/>
                  </a:lnTo>
                  <a:lnTo>
                    <a:pt x="248" y="447"/>
                  </a:lnTo>
                  <a:lnTo>
                    <a:pt x="237" y="448"/>
                  </a:lnTo>
                  <a:lnTo>
                    <a:pt x="226" y="448"/>
                  </a:lnTo>
                  <a:lnTo>
                    <a:pt x="213" y="448"/>
                  </a:lnTo>
                  <a:lnTo>
                    <a:pt x="202" y="447"/>
                  </a:lnTo>
                  <a:lnTo>
                    <a:pt x="191" y="446"/>
                  </a:lnTo>
                  <a:lnTo>
                    <a:pt x="180" y="444"/>
                  </a:lnTo>
                  <a:lnTo>
                    <a:pt x="169" y="441"/>
                  </a:lnTo>
                  <a:lnTo>
                    <a:pt x="158" y="438"/>
                  </a:lnTo>
                  <a:lnTo>
                    <a:pt x="148" y="435"/>
                  </a:lnTo>
                  <a:lnTo>
                    <a:pt x="138" y="431"/>
                  </a:lnTo>
                  <a:lnTo>
                    <a:pt x="128" y="426"/>
                  </a:lnTo>
                  <a:lnTo>
                    <a:pt x="118" y="421"/>
                  </a:lnTo>
                  <a:lnTo>
                    <a:pt x="109" y="416"/>
                  </a:lnTo>
                  <a:lnTo>
                    <a:pt x="100" y="410"/>
                  </a:lnTo>
                  <a:lnTo>
                    <a:pt x="91" y="404"/>
                  </a:lnTo>
                  <a:lnTo>
                    <a:pt x="83" y="397"/>
                  </a:lnTo>
                  <a:lnTo>
                    <a:pt x="75" y="390"/>
                  </a:lnTo>
                  <a:lnTo>
                    <a:pt x="67" y="383"/>
                  </a:lnTo>
                  <a:lnTo>
                    <a:pt x="60" y="375"/>
                  </a:lnTo>
                  <a:lnTo>
                    <a:pt x="53" y="367"/>
                  </a:lnTo>
                  <a:lnTo>
                    <a:pt x="46" y="359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9" y="331"/>
                  </a:lnTo>
                  <a:lnTo>
                    <a:pt x="24" y="322"/>
                  </a:lnTo>
                  <a:lnTo>
                    <a:pt x="19" y="312"/>
                  </a:lnTo>
                  <a:lnTo>
                    <a:pt x="15" y="302"/>
                  </a:lnTo>
                  <a:lnTo>
                    <a:pt x="12" y="292"/>
                  </a:lnTo>
                  <a:lnTo>
                    <a:pt x="9" y="281"/>
                  </a:lnTo>
                  <a:lnTo>
                    <a:pt x="6" y="270"/>
                  </a:lnTo>
                  <a:lnTo>
                    <a:pt x="4" y="259"/>
                  </a:lnTo>
                  <a:lnTo>
                    <a:pt x="3" y="248"/>
                  </a:lnTo>
                  <a:lnTo>
                    <a:pt x="2" y="237"/>
                  </a:lnTo>
                  <a:lnTo>
                    <a:pt x="2" y="2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0" name="Freeform 355"/>
            <p:cNvSpPr>
              <a:spLocks noEditPoints="1"/>
            </p:cNvSpPr>
            <p:nvPr/>
          </p:nvSpPr>
          <p:spPr bwMode="auto">
            <a:xfrm>
              <a:off x="2668" y="2156"/>
              <a:ext cx="392" cy="391"/>
            </a:xfrm>
            <a:custGeom>
              <a:avLst/>
              <a:gdLst>
                <a:gd name="T0" fmla="*/ 3 w 442"/>
                <a:gd name="T1" fmla="*/ 130 h 441"/>
                <a:gd name="T2" fmla="*/ 10 w 442"/>
                <a:gd name="T3" fmla="*/ 101 h 441"/>
                <a:gd name="T4" fmla="*/ 22 w 442"/>
                <a:gd name="T5" fmla="*/ 74 h 441"/>
                <a:gd name="T6" fmla="*/ 40 w 442"/>
                <a:gd name="T7" fmla="*/ 51 h 441"/>
                <a:gd name="T8" fmla="*/ 62 w 442"/>
                <a:gd name="T9" fmla="*/ 31 h 441"/>
                <a:gd name="T10" fmla="*/ 87 w 442"/>
                <a:gd name="T11" fmla="*/ 16 h 441"/>
                <a:gd name="T12" fmla="*/ 115 w 442"/>
                <a:gd name="T13" fmla="*/ 4 h 441"/>
                <a:gd name="T14" fmla="*/ 145 w 442"/>
                <a:gd name="T15" fmla="*/ 0 h 441"/>
                <a:gd name="T16" fmla="*/ 177 w 442"/>
                <a:gd name="T17" fmla="*/ 3 h 441"/>
                <a:gd name="T18" fmla="*/ 207 w 442"/>
                <a:gd name="T19" fmla="*/ 10 h 441"/>
                <a:gd name="T20" fmla="*/ 234 w 442"/>
                <a:gd name="T21" fmla="*/ 22 h 441"/>
                <a:gd name="T22" fmla="*/ 257 w 442"/>
                <a:gd name="T23" fmla="*/ 40 h 441"/>
                <a:gd name="T24" fmla="*/ 278 w 442"/>
                <a:gd name="T25" fmla="*/ 62 h 441"/>
                <a:gd name="T26" fmla="*/ 293 w 442"/>
                <a:gd name="T27" fmla="*/ 87 h 441"/>
                <a:gd name="T28" fmla="*/ 303 w 442"/>
                <a:gd name="T29" fmla="*/ 114 h 441"/>
                <a:gd name="T30" fmla="*/ 308 w 442"/>
                <a:gd name="T31" fmla="*/ 145 h 441"/>
                <a:gd name="T32" fmla="*/ 306 w 442"/>
                <a:gd name="T33" fmla="*/ 177 h 441"/>
                <a:gd name="T34" fmla="*/ 299 w 442"/>
                <a:gd name="T35" fmla="*/ 207 h 441"/>
                <a:gd name="T36" fmla="*/ 286 w 442"/>
                <a:gd name="T37" fmla="*/ 233 h 441"/>
                <a:gd name="T38" fmla="*/ 268 w 442"/>
                <a:gd name="T39" fmla="*/ 257 h 441"/>
                <a:gd name="T40" fmla="*/ 247 w 442"/>
                <a:gd name="T41" fmla="*/ 278 h 441"/>
                <a:gd name="T42" fmla="*/ 221 w 442"/>
                <a:gd name="T43" fmla="*/ 293 h 441"/>
                <a:gd name="T44" fmla="*/ 193 w 442"/>
                <a:gd name="T45" fmla="*/ 302 h 441"/>
                <a:gd name="T46" fmla="*/ 163 w 442"/>
                <a:gd name="T47" fmla="*/ 308 h 441"/>
                <a:gd name="T48" fmla="*/ 130 w 442"/>
                <a:gd name="T49" fmla="*/ 306 h 441"/>
                <a:gd name="T50" fmla="*/ 101 w 442"/>
                <a:gd name="T51" fmla="*/ 298 h 441"/>
                <a:gd name="T52" fmla="*/ 74 w 442"/>
                <a:gd name="T53" fmla="*/ 285 h 441"/>
                <a:gd name="T54" fmla="*/ 51 w 442"/>
                <a:gd name="T55" fmla="*/ 267 h 441"/>
                <a:gd name="T56" fmla="*/ 31 w 442"/>
                <a:gd name="T57" fmla="*/ 246 h 441"/>
                <a:gd name="T58" fmla="*/ 16 w 442"/>
                <a:gd name="T59" fmla="*/ 221 h 441"/>
                <a:gd name="T60" fmla="*/ 4 w 442"/>
                <a:gd name="T61" fmla="*/ 192 h 441"/>
                <a:gd name="T62" fmla="*/ 1 w 442"/>
                <a:gd name="T63" fmla="*/ 163 h 441"/>
                <a:gd name="T64" fmla="*/ 3 w 442"/>
                <a:gd name="T65" fmla="*/ 138 h 441"/>
                <a:gd name="T66" fmla="*/ 9 w 442"/>
                <a:gd name="T67" fmla="*/ 107 h 441"/>
                <a:gd name="T68" fmla="*/ 20 w 442"/>
                <a:gd name="T69" fmla="*/ 81 h 441"/>
                <a:gd name="T70" fmla="*/ 41 w 442"/>
                <a:gd name="T71" fmla="*/ 51 h 441"/>
                <a:gd name="T72" fmla="*/ 63 w 442"/>
                <a:gd name="T73" fmla="*/ 31 h 441"/>
                <a:gd name="T74" fmla="*/ 88 w 442"/>
                <a:gd name="T75" fmla="*/ 16 h 441"/>
                <a:gd name="T76" fmla="*/ 115 w 442"/>
                <a:gd name="T77" fmla="*/ 5 h 441"/>
                <a:gd name="T78" fmla="*/ 145 w 442"/>
                <a:gd name="T79" fmla="*/ 2 h 441"/>
                <a:gd name="T80" fmla="*/ 177 w 442"/>
                <a:gd name="T81" fmla="*/ 4 h 441"/>
                <a:gd name="T82" fmla="*/ 207 w 442"/>
                <a:gd name="T83" fmla="*/ 11 h 441"/>
                <a:gd name="T84" fmla="*/ 233 w 442"/>
                <a:gd name="T85" fmla="*/ 23 h 441"/>
                <a:gd name="T86" fmla="*/ 262 w 442"/>
                <a:gd name="T87" fmla="*/ 46 h 441"/>
                <a:gd name="T88" fmla="*/ 281 w 442"/>
                <a:gd name="T89" fmla="*/ 68 h 441"/>
                <a:gd name="T90" fmla="*/ 295 w 442"/>
                <a:gd name="T91" fmla="*/ 94 h 441"/>
                <a:gd name="T92" fmla="*/ 304 w 442"/>
                <a:gd name="T93" fmla="*/ 122 h 441"/>
                <a:gd name="T94" fmla="*/ 307 w 442"/>
                <a:gd name="T95" fmla="*/ 153 h 441"/>
                <a:gd name="T96" fmla="*/ 304 w 442"/>
                <a:gd name="T97" fmla="*/ 184 h 441"/>
                <a:gd name="T98" fmla="*/ 295 w 442"/>
                <a:gd name="T99" fmla="*/ 213 h 441"/>
                <a:gd name="T100" fmla="*/ 281 w 442"/>
                <a:gd name="T101" fmla="*/ 239 h 441"/>
                <a:gd name="T102" fmla="*/ 257 w 442"/>
                <a:gd name="T103" fmla="*/ 267 h 441"/>
                <a:gd name="T104" fmla="*/ 233 w 442"/>
                <a:gd name="T105" fmla="*/ 285 h 441"/>
                <a:gd name="T106" fmla="*/ 207 w 442"/>
                <a:gd name="T107" fmla="*/ 298 h 441"/>
                <a:gd name="T108" fmla="*/ 177 w 442"/>
                <a:gd name="T109" fmla="*/ 304 h 441"/>
                <a:gd name="T110" fmla="*/ 145 w 442"/>
                <a:gd name="T111" fmla="*/ 307 h 441"/>
                <a:gd name="T112" fmla="*/ 115 w 442"/>
                <a:gd name="T113" fmla="*/ 301 h 441"/>
                <a:gd name="T114" fmla="*/ 88 w 442"/>
                <a:gd name="T115" fmla="*/ 292 h 441"/>
                <a:gd name="T116" fmla="*/ 57 w 442"/>
                <a:gd name="T117" fmla="*/ 272 h 441"/>
                <a:gd name="T118" fmla="*/ 36 w 442"/>
                <a:gd name="T119" fmla="*/ 251 h 441"/>
                <a:gd name="T120" fmla="*/ 20 w 442"/>
                <a:gd name="T121" fmla="*/ 226 h 441"/>
                <a:gd name="T122" fmla="*/ 9 w 442"/>
                <a:gd name="T123" fmla="*/ 199 h 441"/>
                <a:gd name="T124" fmla="*/ 3 w 442"/>
                <a:gd name="T125" fmla="*/ 170 h 4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2"/>
                <a:gd name="T190" fmla="*/ 0 h 441"/>
                <a:gd name="T191" fmla="*/ 442 w 442"/>
                <a:gd name="T192" fmla="*/ 441 h 4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2" h="441">
                  <a:moveTo>
                    <a:pt x="0" y="220"/>
                  </a:moveTo>
                  <a:lnTo>
                    <a:pt x="1" y="209"/>
                  </a:lnTo>
                  <a:lnTo>
                    <a:pt x="2" y="198"/>
                  </a:lnTo>
                  <a:lnTo>
                    <a:pt x="3" y="187"/>
                  </a:lnTo>
                  <a:lnTo>
                    <a:pt x="5" y="176"/>
                  </a:lnTo>
                  <a:lnTo>
                    <a:pt x="7" y="165"/>
                  </a:lnTo>
                  <a:lnTo>
                    <a:pt x="10" y="155"/>
                  </a:lnTo>
                  <a:lnTo>
                    <a:pt x="14" y="145"/>
                  </a:lnTo>
                  <a:lnTo>
                    <a:pt x="18" y="135"/>
                  </a:lnTo>
                  <a:lnTo>
                    <a:pt x="22" y="125"/>
                  </a:lnTo>
                  <a:lnTo>
                    <a:pt x="27" y="115"/>
                  </a:lnTo>
                  <a:lnTo>
                    <a:pt x="32" y="106"/>
                  </a:lnTo>
                  <a:lnTo>
                    <a:pt x="38" y="97"/>
                  </a:lnTo>
                  <a:lnTo>
                    <a:pt x="44" y="89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3" y="57"/>
                  </a:lnTo>
                  <a:lnTo>
                    <a:pt x="81" y="50"/>
                  </a:lnTo>
                  <a:lnTo>
                    <a:pt x="89" y="44"/>
                  </a:lnTo>
                  <a:lnTo>
                    <a:pt x="98" y="38"/>
                  </a:lnTo>
                  <a:lnTo>
                    <a:pt x="106" y="32"/>
                  </a:lnTo>
                  <a:lnTo>
                    <a:pt x="116" y="27"/>
                  </a:lnTo>
                  <a:lnTo>
                    <a:pt x="125" y="22"/>
                  </a:lnTo>
                  <a:lnTo>
                    <a:pt x="135" y="17"/>
                  </a:lnTo>
                  <a:lnTo>
                    <a:pt x="145" y="14"/>
                  </a:lnTo>
                  <a:lnTo>
                    <a:pt x="155" y="10"/>
                  </a:lnTo>
                  <a:lnTo>
                    <a:pt x="166" y="7"/>
                  </a:lnTo>
                  <a:lnTo>
                    <a:pt x="176" y="5"/>
                  </a:lnTo>
                  <a:lnTo>
                    <a:pt x="187" y="3"/>
                  </a:lnTo>
                  <a:lnTo>
                    <a:pt x="198" y="1"/>
                  </a:lnTo>
                  <a:lnTo>
                    <a:pt x="209" y="0"/>
                  </a:lnTo>
                  <a:lnTo>
                    <a:pt x="222" y="0"/>
                  </a:lnTo>
                  <a:lnTo>
                    <a:pt x="233" y="0"/>
                  </a:lnTo>
                  <a:lnTo>
                    <a:pt x="244" y="1"/>
                  </a:lnTo>
                  <a:lnTo>
                    <a:pt x="255" y="3"/>
                  </a:lnTo>
                  <a:lnTo>
                    <a:pt x="266" y="5"/>
                  </a:lnTo>
                  <a:lnTo>
                    <a:pt x="277" y="7"/>
                  </a:lnTo>
                  <a:lnTo>
                    <a:pt x="287" y="10"/>
                  </a:lnTo>
                  <a:lnTo>
                    <a:pt x="297" y="14"/>
                  </a:lnTo>
                  <a:lnTo>
                    <a:pt x="307" y="17"/>
                  </a:lnTo>
                  <a:lnTo>
                    <a:pt x="317" y="22"/>
                  </a:lnTo>
                  <a:lnTo>
                    <a:pt x="326" y="27"/>
                  </a:lnTo>
                  <a:lnTo>
                    <a:pt x="336" y="32"/>
                  </a:lnTo>
                  <a:lnTo>
                    <a:pt x="345" y="38"/>
                  </a:lnTo>
                  <a:lnTo>
                    <a:pt x="353" y="44"/>
                  </a:lnTo>
                  <a:lnTo>
                    <a:pt x="362" y="50"/>
                  </a:lnTo>
                  <a:lnTo>
                    <a:pt x="369" y="57"/>
                  </a:lnTo>
                  <a:lnTo>
                    <a:pt x="377" y="65"/>
                  </a:lnTo>
                  <a:lnTo>
                    <a:pt x="384" y="72"/>
                  </a:lnTo>
                  <a:lnTo>
                    <a:pt x="391" y="80"/>
                  </a:lnTo>
                  <a:lnTo>
                    <a:pt x="398" y="89"/>
                  </a:lnTo>
                  <a:lnTo>
                    <a:pt x="404" y="97"/>
                  </a:lnTo>
                  <a:lnTo>
                    <a:pt x="410" y="106"/>
                  </a:lnTo>
                  <a:lnTo>
                    <a:pt x="415" y="115"/>
                  </a:lnTo>
                  <a:lnTo>
                    <a:pt x="420" y="125"/>
                  </a:lnTo>
                  <a:lnTo>
                    <a:pt x="424" y="135"/>
                  </a:lnTo>
                  <a:lnTo>
                    <a:pt x="428" y="145"/>
                  </a:lnTo>
                  <a:lnTo>
                    <a:pt x="432" y="155"/>
                  </a:lnTo>
                  <a:lnTo>
                    <a:pt x="435" y="165"/>
                  </a:lnTo>
                  <a:lnTo>
                    <a:pt x="437" y="176"/>
                  </a:lnTo>
                  <a:lnTo>
                    <a:pt x="439" y="187"/>
                  </a:lnTo>
                  <a:lnTo>
                    <a:pt x="440" y="198"/>
                  </a:lnTo>
                  <a:lnTo>
                    <a:pt x="441" y="209"/>
                  </a:lnTo>
                  <a:lnTo>
                    <a:pt x="442" y="220"/>
                  </a:lnTo>
                  <a:lnTo>
                    <a:pt x="441" y="233"/>
                  </a:lnTo>
                  <a:lnTo>
                    <a:pt x="440" y="244"/>
                  </a:lnTo>
                  <a:lnTo>
                    <a:pt x="439" y="255"/>
                  </a:lnTo>
                  <a:lnTo>
                    <a:pt x="437" y="266"/>
                  </a:lnTo>
                  <a:lnTo>
                    <a:pt x="435" y="276"/>
                  </a:lnTo>
                  <a:lnTo>
                    <a:pt x="432" y="287"/>
                  </a:lnTo>
                  <a:lnTo>
                    <a:pt x="428" y="297"/>
                  </a:lnTo>
                  <a:lnTo>
                    <a:pt x="424" y="307"/>
                  </a:lnTo>
                  <a:lnTo>
                    <a:pt x="420" y="317"/>
                  </a:lnTo>
                  <a:lnTo>
                    <a:pt x="415" y="326"/>
                  </a:lnTo>
                  <a:lnTo>
                    <a:pt x="410" y="335"/>
                  </a:lnTo>
                  <a:lnTo>
                    <a:pt x="404" y="344"/>
                  </a:lnTo>
                  <a:lnTo>
                    <a:pt x="398" y="353"/>
                  </a:lnTo>
                  <a:lnTo>
                    <a:pt x="391" y="361"/>
                  </a:lnTo>
                  <a:lnTo>
                    <a:pt x="384" y="369"/>
                  </a:lnTo>
                  <a:lnTo>
                    <a:pt x="377" y="377"/>
                  </a:lnTo>
                  <a:lnTo>
                    <a:pt x="369" y="384"/>
                  </a:lnTo>
                  <a:lnTo>
                    <a:pt x="362" y="391"/>
                  </a:lnTo>
                  <a:lnTo>
                    <a:pt x="353" y="398"/>
                  </a:lnTo>
                  <a:lnTo>
                    <a:pt x="345" y="404"/>
                  </a:lnTo>
                  <a:lnTo>
                    <a:pt x="336" y="409"/>
                  </a:lnTo>
                  <a:lnTo>
                    <a:pt x="326" y="415"/>
                  </a:lnTo>
                  <a:lnTo>
                    <a:pt x="317" y="420"/>
                  </a:lnTo>
                  <a:lnTo>
                    <a:pt x="307" y="424"/>
                  </a:lnTo>
                  <a:lnTo>
                    <a:pt x="297" y="428"/>
                  </a:lnTo>
                  <a:lnTo>
                    <a:pt x="287" y="431"/>
                  </a:lnTo>
                  <a:lnTo>
                    <a:pt x="277" y="434"/>
                  </a:lnTo>
                  <a:lnTo>
                    <a:pt x="266" y="437"/>
                  </a:lnTo>
                  <a:lnTo>
                    <a:pt x="255" y="439"/>
                  </a:lnTo>
                  <a:lnTo>
                    <a:pt x="244" y="440"/>
                  </a:lnTo>
                  <a:lnTo>
                    <a:pt x="233" y="441"/>
                  </a:lnTo>
                  <a:lnTo>
                    <a:pt x="222" y="441"/>
                  </a:lnTo>
                  <a:lnTo>
                    <a:pt x="209" y="441"/>
                  </a:lnTo>
                  <a:lnTo>
                    <a:pt x="198" y="440"/>
                  </a:lnTo>
                  <a:lnTo>
                    <a:pt x="187" y="439"/>
                  </a:lnTo>
                  <a:lnTo>
                    <a:pt x="176" y="437"/>
                  </a:lnTo>
                  <a:lnTo>
                    <a:pt x="166" y="434"/>
                  </a:lnTo>
                  <a:lnTo>
                    <a:pt x="155" y="431"/>
                  </a:lnTo>
                  <a:lnTo>
                    <a:pt x="145" y="428"/>
                  </a:lnTo>
                  <a:lnTo>
                    <a:pt x="135" y="424"/>
                  </a:lnTo>
                  <a:lnTo>
                    <a:pt x="125" y="420"/>
                  </a:lnTo>
                  <a:lnTo>
                    <a:pt x="116" y="415"/>
                  </a:lnTo>
                  <a:lnTo>
                    <a:pt x="106" y="409"/>
                  </a:lnTo>
                  <a:lnTo>
                    <a:pt x="98" y="404"/>
                  </a:lnTo>
                  <a:lnTo>
                    <a:pt x="89" y="398"/>
                  </a:lnTo>
                  <a:lnTo>
                    <a:pt x="81" y="391"/>
                  </a:lnTo>
                  <a:lnTo>
                    <a:pt x="73" y="384"/>
                  </a:lnTo>
                  <a:lnTo>
                    <a:pt x="65" y="377"/>
                  </a:lnTo>
                  <a:lnTo>
                    <a:pt x="58" y="369"/>
                  </a:lnTo>
                  <a:lnTo>
                    <a:pt x="51" y="361"/>
                  </a:lnTo>
                  <a:lnTo>
                    <a:pt x="44" y="353"/>
                  </a:lnTo>
                  <a:lnTo>
                    <a:pt x="38" y="344"/>
                  </a:lnTo>
                  <a:lnTo>
                    <a:pt x="32" y="335"/>
                  </a:lnTo>
                  <a:lnTo>
                    <a:pt x="27" y="326"/>
                  </a:lnTo>
                  <a:lnTo>
                    <a:pt x="22" y="317"/>
                  </a:lnTo>
                  <a:lnTo>
                    <a:pt x="18" y="307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6"/>
                  </a:lnTo>
                  <a:lnTo>
                    <a:pt x="5" y="266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1" y="233"/>
                  </a:lnTo>
                  <a:lnTo>
                    <a:pt x="0" y="220"/>
                  </a:lnTo>
                  <a:close/>
                  <a:moveTo>
                    <a:pt x="2" y="220"/>
                  </a:moveTo>
                  <a:lnTo>
                    <a:pt x="2" y="209"/>
                  </a:lnTo>
                  <a:lnTo>
                    <a:pt x="3" y="198"/>
                  </a:lnTo>
                  <a:lnTo>
                    <a:pt x="4" y="187"/>
                  </a:lnTo>
                  <a:lnTo>
                    <a:pt x="6" y="176"/>
                  </a:lnTo>
                  <a:lnTo>
                    <a:pt x="9" y="166"/>
                  </a:lnTo>
                  <a:lnTo>
                    <a:pt x="12" y="155"/>
                  </a:lnTo>
                  <a:lnTo>
                    <a:pt x="15" y="145"/>
                  </a:lnTo>
                  <a:lnTo>
                    <a:pt x="19" y="135"/>
                  </a:lnTo>
                  <a:lnTo>
                    <a:pt x="23" y="125"/>
                  </a:lnTo>
                  <a:lnTo>
                    <a:pt x="28" y="116"/>
                  </a:lnTo>
                  <a:lnTo>
                    <a:pt x="34" y="10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1" y="52"/>
                  </a:lnTo>
                  <a:lnTo>
                    <a:pt x="90" y="45"/>
                  </a:lnTo>
                  <a:lnTo>
                    <a:pt x="98" y="39"/>
                  </a:lnTo>
                  <a:lnTo>
                    <a:pt x="107" y="33"/>
                  </a:lnTo>
                  <a:lnTo>
                    <a:pt x="116" y="28"/>
                  </a:lnTo>
                  <a:lnTo>
                    <a:pt x="126" y="23"/>
                  </a:lnTo>
                  <a:lnTo>
                    <a:pt x="135" y="19"/>
                  </a:lnTo>
                  <a:lnTo>
                    <a:pt x="145" y="15"/>
                  </a:lnTo>
                  <a:lnTo>
                    <a:pt x="156" y="11"/>
                  </a:lnTo>
                  <a:lnTo>
                    <a:pt x="166" y="8"/>
                  </a:lnTo>
                  <a:lnTo>
                    <a:pt x="176" y="6"/>
                  </a:lnTo>
                  <a:lnTo>
                    <a:pt x="187" y="4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2" y="2"/>
                  </a:lnTo>
                  <a:lnTo>
                    <a:pt x="233" y="2"/>
                  </a:lnTo>
                  <a:lnTo>
                    <a:pt x="244" y="3"/>
                  </a:lnTo>
                  <a:lnTo>
                    <a:pt x="255" y="4"/>
                  </a:lnTo>
                  <a:lnTo>
                    <a:pt x="266" y="6"/>
                  </a:lnTo>
                  <a:lnTo>
                    <a:pt x="276" y="8"/>
                  </a:lnTo>
                  <a:lnTo>
                    <a:pt x="287" y="11"/>
                  </a:lnTo>
                  <a:lnTo>
                    <a:pt x="297" y="15"/>
                  </a:lnTo>
                  <a:lnTo>
                    <a:pt x="307" y="19"/>
                  </a:lnTo>
                  <a:lnTo>
                    <a:pt x="316" y="23"/>
                  </a:lnTo>
                  <a:lnTo>
                    <a:pt x="326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61" y="52"/>
                  </a:lnTo>
                  <a:lnTo>
                    <a:pt x="369" y="58"/>
                  </a:lnTo>
                  <a:lnTo>
                    <a:pt x="376" y="66"/>
                  </a:lnTo>
                  <a:lnTo>
                    <a:pt x="383" y="73"/>
                  </a:lnTo>
                  <a:lnTo>
                    <a:pt x="390" y="81"/>
                  </a:lnTo>
                  <a:lnTo>
                    <a:pt x="397" y="89"/>
                  </a:lnTo>
                  <a:lnTo>
                    <a:pt x="403" y="98"/>
                  </a:lnTo>
                  <a:lnTo>
                    <a:pt x="409" y="107"/>
                  </a:lnTo>
                  <a:lnTo>
                    <a:pt x="414" y="116"/>
                  </a:lnTo>
                  <a:lnTo>
                    <a:pt x="419" y="125"/>
                  </a:lnTo>
                  <a:lnTo>
                    <a:pt x="423" y="135"/>
                  </a:lnTo>
                  <a:lnTo>
                    <a:pt x="427" y="145"/>
                  </a:lnTo>
                  <a:lnTo>
                    <a:pt x="430" y="155"/>
                  </a:lnTo>
                  <a:lnTo>
                    <a:pt x="433" y="166"/>
                  </a:lnTo>
                  <a:lnTo>
                    <a:pt x="436" y="176"/>
                  </a:lnTo>
                  <a:lnTo>
                    <a:pt x="438" y="187"/>
                  </a:lnTo>
                  <a:lnTo>
                    <a:pt x="439" y="198"/>
                  </a:lnTo>
                  <a:lnTo>
                    <a:pt x="440" y="209"/>
                  </a:lnTo>
                  <a:lnTo>
                    <a:pt x="440" y="220"/>
                  </a:lnTo>
                  <a:lnTo>
                    <a:pt x="440" y="232"/>
                  </a:lnTo>
                  <a:lnTo>
                    <a:pt x="439" y="244"/>
                  </a:lnTo>
                  <a:lnTo>
                    <a:pt x="438" y="255"/>
                  </a:lnTo>
                  <a:lnTo>
                    <a:pt x="436" y="265"/>
                  </a:lnTo>
                  <a:lnTo>
                    <a:pt x="433" y="276"/>
                  </a:lnTo>
                  <a:lnTo>
                    <a:pt x="430" y="286"/>
                  </a:lnTo>
                  <a:lnTo>
                    <a:pt x="427" y="296"/>
                  </a:lnTo>
                  <a:lnTo>
                    <a:pt x="423" y="306"/>
                  </a:lnTo>
                  <a:lnTo>
                    <a:pt x="419" y="316"/>
                  </a:lnTo>
                  <a:lnTo>
                    <a:pt x="414" y="325"/>
                  </a:lnTo>
                  <a:lnTo>
                    <a:pt x="409" y="335"/>
                  </a:lnTo>
                  <a:lnTo>
                    <a:pt x="403" y="343"/>
                  </a:lnTo>
                  <a:lnTo>
                    <a:pt x="390" y="360"/>
                  </a:lnTo>
                  <a:lnTo>
                    <a:pt x="383" y="368"/>
                  </a:lnTo>
                  <a:lnTo>
                    <a:pt x="376" y="376"/>
                  </a:lnTo>
                  <a:lnTo>
                    <a:pt x="369" y="383"/>
                  </a:lnTo>
                  <a:lnTo>
                    <a:pt x="361" y="390"/>
                  </a:lnTo>
                  <a:lnTo>
                    <a:pt x="352" y="396"/>
                  </a:lnTo>
                  <a:lnTo>
                    <a:pt x="344" y="403"/>
                  </a:lnTo>
                  <a:lnTo>
                    <a:pt x="335" y="408"/>
                  </a:lnTo>
                  <a:lnTo>
                    <a:pt x="326" y="413"/>
                  </a:lnTo>
                  <a:lnTo>
                    <a:pt x="316" y="418"/>
                  </a:lnTo>
                  <a:lnTo>
                    <a:pt x="307" y="423"/>
                  </a:lnTo>
                  <a:lnTo>
                    <a:pt x="297" y="427"/>
                  </a:lnTo>
                  <a:lnTo>
                    <a:pt x="287" y="430"/>
                  </a:lnTo>
                  <a:lnTo>
                    <a:pt x="276" y="433"/>
                  </a:lnTo>
                  <a:lnTo>
                    <a:pt x="266" y="435"/>
                  </a:lnTo>
                  <a:lnTo>
                    <a:pt x="255" y="437"/>
                  </a:lnTo>
                  <a:lnTo>
                    <a:pt x="244" y="439"/>
                  </a:lnTo>
                  <a:lnTo>
                    <a:pt x="233" y="440"/>
                  </a:lnTo>
                  <a:lnTo>
                    <a:pt x="222" y="440"/>
                  </a:lnTo>
                  <a:lnTo>
                    <a:pt x="209" y="440"/>
                  </a:lnTo>
                  <a:lnTo>
                    <a:pt x="198" y="439"/>
                  </a:lnTo>
                  <a:lnTo>
                    <a:pt x="187" y="437"/>
                  </a:lnTo>
                  <a:lnTo>
                    <a:pt x="176" y="435"/>
                  </a:lnTo>
                  <a:lnTo>
                    <a:pt x="166" y="433"/>
                  </a:lnTo>
                  <a:lnTo>
                    <a:pt x="156" y="430"/>
                  </a:lnTo>
                  <a:lnTo>
                    <a:pt x="145" y="427"/>
                  </a:lnTo>
                  <a:lnTo>
                    <a:pt x="135" y="423"/>
                  </a:lnTo>
                  <a:lnTo>
                    <a:pt x="126" y="418"/>
                  </a:lnTo>
                  <a:lnTo>
                    <a:pt x="116" y="413"/>
                  </a:lnTo>
                  <a:lnTo>
                    <a:pt x="107" y="408"/>
                  </a:lnTo>
                  <a:lnTo>
                    <a:pt x="98" y="403"/>
                  </a:lnTo>
                  <a:lnTo>
                    <a:pt x="81" y="390"/>
                  </a:lnTo>
                  <a:lnTo>
                    <a:pt x="74" y="383"/>
                  </a:lnTo>
                  <a:lnTo>
                    <a:pt x="66" y="376"/>
                  </a:lnTo>
                  <a:lnTo>
                    <a:pt x="59" y="368"/>
                  </a:lnTo>
                  <a:lnTo>
                    <a:pt x="52" y="360"/>
                  </a:lnTo>
                  <a:lnTo>
                    <a:pt x="45" y="352"/>
                  </a:lnTo>
                  <a:lnTo>
                    <a:pt x="39" y="343"/>
                  </a:lnTo>
                  <a:lnTo>
                    <a:pt x="34" y="335"/>
                  </a:lnTo>
                  <a:lnTo>
                    <a:pt x="28" y="325"/>
                  </a:lnTo>
                  <a:lnTo>
                    <a:pt x="23" y="316"/>
                  </a:lnTo>
                  <a:lnTo>
                    <a:pt x="19" y="306"/>
                  </a:lnTo>
                  <a:lnTo>
                    <a:pt x="15" y="296"/>
                  </a:lnTo>
                  <a:lnTo>
                    <a:pt x="12" y="286"/>
                  </a:lnTo>
                  <a:lnTo>
                    <a:pt x="9" y="276"/>
                  </a:lnTo>
                  <a:lnTo>
                    <a:pt x="6" y="265"/>
                  </a:lnTo>
                  <a:lnTo>
                    <a:pt x="4" y="255"/>
                  </a:lnTo>
                  <a:lnTo>
                    <a:pt x="3" y="244"/>
                  </a:lnTo>
                  <a:lnTo>
                    <a:pt x="2" y="232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1" name="Freeform 356"/>
            <p:cNvSpPr>
              <a:spLocks noEditPoints="1"/>
            </p:cNvSpPr>
            <p:nvPr/>
          </p:nvSpPr>
          <p:spPr bwMode="auto">
            <a:xfrm>
              <a:off x="2670" y="2158"/>
              <a:ext cx="388" cy="388"/>
            </a:xfrm>
            <a:custGeom>
              <a:avLst/>
              <a:gdLst>
                <a:gd name="T0" fmla="*/ 4 w 438"/>
                <a:gd name="T1" fmla="*/ 120 h 438"/>
                <a:gd name="T2" fmla="*/ 15 w 438"/>
                <a:gd name="T3" fmla="*/ 86 h 438"/>
                <a:gd name="T4" fmla="*/ 39 w 438"/>
                <a:gd name="T5" fmla="*/ 50 h 438"/>
                <a:gd name="T6" fmla="*/ 66 w 438"/>
                <a:gd name="T7" fmla="*/ 26 h 438"/>
                <a:gd name="T8" fmla="*/ 100 w 438"/>
                <a:gd name="T9" fmla="*/ 10 h 438"/>
                <a:gd name="T10" fmla="*/ 136 w 438"/>
                <a:gd name="T11" fmla="*/ 1 h 438"/>
                <a:gd name="T12" fmla="*/ 175 w 438"/>
                <a:gd name="T13" fmla="*/ 2 h 438"/>
                <a:gd name="T14" fmla="*/ 212 w 438"/>
                <a:gd name="T15" fmla="*/ 12 h 438"/>
                <a:gd name="T16" fmla="*/ 250 w 438"/>
                <a:gd name="T17" fmla="*/ 35 h 438"/>
                <a:gd name="T18" fmla="*/ 275 w 438"/>
                <a:gd name="T19" fmla="*/ 60 h 438"/>
                <a:gd name="T20" fmla="*/ 292 w 438"/>
                <a:gd name="T21" fmla="*/ 93 h 438"/>
                <a:gd name="T22" fmla="*/ 303 w 438"/>
                <a:gd name="T23" fmla="*/ 128 h 438"/>
                <a:gd name="T24" fmla="*/ 304 w 438"/>
                <a:gd name="T25" fmla="*/ 168 h 438"/>
                <a:gd name="T26" fmla="*/ 295 w 438"/>
                <a:gd name="T27" fmla="*/ 204 h 438"/>
                <a:gd name="T28" fmla="*/ 278 w 438"/>
                <a:gd name="T29" fmla="*/ 237 h 438"/>
                <a:gd name="T30" fmla="*/ 250 w 438"/>
                <a:gd name="T31" fmla="*/ 270 h 438"/>
                <a:gd name="T32" fmla="*/ 218 w 438"/>
                <a:gd name="T33" fmla="*/ 290 h 438"/>
                <a:gd name="T34" fmla="*/ 183 w 438"/>
                <a:gd name="T35" fmla="*/ 301 h 438"/>
                <a:gd name="T36" fmla="*/ 144 w 438"/>
                <a:gd name="T37" fmla="*/ 305 h 438"/>
                <a:gd name="T38" fmla="*/ 106 w 438"/>
                <a:gd name="T39" fmla="*/ 298 h 438"/>
                <a:gd name="T40" fmla="*/ 73 w 438"/>
                <a:gd name="T41" fmla="*/ 283 h 438"/>
                <a:gd name="T42" fmla="*/ 39 w 438"/>
                <a:gd name="T43" fmla="*/ 254 h 438"/>
                <a:gd name="T44" fmla="*/ 18 w 438"/>
                <a:gd name="T45" fmla="*/ 224 h 438"/>
                <a:gd name="T46" fmla="*/ 4 w 438"/>
                <a:gd name="T47" fmla="*/ 190 h 438"/>
                <a:gd name="T48" fmla="*/ 0 w 438"/>
                <a:gd name="T49" fmla="*/ 151 h 438"/>
                <a:gd name="T50" fmla="*/ 4 w 438"/>
                <a:gd name="T51" fmla="*/ 128 h 438"/>
                <a:gd name="T52" fmla="*/ 10 w 438"/>
                <a:gd name="T53" fmla="*/ 100 h 438"/>
                <a:gd name="T54" fmla="*/ 27 w 438"/>
                <a:gd name="T55" fmla="*/ 67 h 438"/>
                <a:gd name="T56" fmla="*/ 50 w 438"/>
                <a:gd name="T57" fmla="*/ 39 h 438"/>
                <a:gd name="T58" fmla="*/ 80 w 438"/>
                <a:gd name="T59" fmla="*/ 19 h 438"/>
                <a:gd name="T60" fmla="*/ 113 w 438"/>
                <a:gd name="T61" fmla="*/ 5 h 438"/>
                <a:gd name="T62" fmla="*/ 153 w 438"/>
                <a:gd name="T63" fmla="*/ 1 h 438"/>
                <a:gd name="T64" fmla="*/ 182 w 438"/>
                <a:gd name="T65" fmla="*/ 4 h 438"/>
                <a:gd name="T66" fmla="*/ 211 w 438"/>
                <a:gd name="T67" fmla="*/ 12 h 438"/>
                <a:gd name="T68" fmla="*/ 244 w 438"/>
                <a:gd name="T69" fmla="*/ 31 h 438"/>
                <a:gd name="T70" fmla="*/ 269 w 438"/>
                <a:gd name="T71" fmla="*/ 56 h 438"/>
                <a:gd name="T72" fmla="*/ 289 w 438"/>
                <a:gd name="T73" fmla="*/ 86 h 438"/>
                <a:gd name="T74" fmla="*/ 300 w 438"/>
                <a:gd name="T75" fmla="*/ 120 h 438"/>
                <a:gd name="T76" fmla="*/ 303 w 438"/>
                <a:gd name="T77" fmla="*/ 160 h 438"/>
                <a:gd name="T78" fmla="*/ 299 w 438"/>
                <a:gd name="T79" fmla="*/ 190 h 438"/>
                <a:gd name="T80" fmla="*/ 289 w 438"/>
                <a:gd name="T81" fmla="*/ 217 h 438"/>
                <a:gd name="T82" fmla="*/ 269 w 438"/>
                <a:gd name="T83" fmla="*/ 248 h 438"/>
                <a:gd name="T84" fmla="*/ 244 w 438"/>
                <a:gd name="T85" fmla="*/ 273 h 438"/>
                <a:gd name="T86" fmla="*/ 211 w 438"/>
                <a:gd name="T87" fmla="*/ 291 h 438"/>
                <a:gd name="T88" fmla="*/ 175 w 438"/>
                <a:gd name="T89" fmla="*/ 301 h 438"/>
                <a:gd name="T90" fmla="*/ 136 w 438"/>
                <a:gd name="T91" fmla="*/ 302 h 438"/>
                <a:gd name="T92" fmla="*/ 111 w 438"/>
                <a:gd name="T93" fmla="*/ 298 h 438"/>
                <a:gd name="T94" fmla="*/ 80 w 438"/>
                <a:gd name="T95" fmla="*/ 285 h 438"/>
                <a:gd name="T96" fmla="*/ 50 w 438"/>
                <a:gd name="T97" fmla="*/ 265 h 438"/>
                <a:gd name="T98" fmla="*/ 27 w 438"/>
                <a:gd name="T99" fmla="*/ 237 h 438"/>
                <a:gd name="T100" fmla="*/ 10 w 438"/>
                <a:gd name="T101" fmla="*/ 204 h 438"/>
                <a:gd name="T102" fmla="*/ 2 w 438"/>
                <a:gd name="T103" fmla="*/ 167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438"/>
                <a:gd name="T158" fmla="*/ 438 w 438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438">
                  <a:moveTo>
                    <a:pt x="0" y="218"/>
                  </a:moveTo>
                  <a:lnTo>
                    <a:pt x="0" y="207"/>
                  </a:lnTo>
                  <a:lnTo>
                    <a:pt x="1" y="196"/>
                  </a:lnTo>
                  <a:lnTo>
                    <a:pt x="2" y="185"/>
                  </a:lnTo>
                  <a:lnTo>
                    <a:pt x="4" y="174"/>
                  </a:lnTo>
                  <a:lnTo>
                    <a:pt x="7" y="164"/>
                  </a:lnTo>
                  <a:lnTo>
                    <a:pt x="10" y="153"/>
                  </a:lnTo>
                  <a:lnTo>
                    <a:pt x="13" y="143"/>
                  </a:lnTo>
                  <a:lnTo>
                    <a:pt x="17" y="133"/>
                  </a:lnTo>
                  <a:lnTo>
                    <a:pt x="21" y="123"/>
                  </a:lnTo>
                  <a:lnTo>
                    <a:pt x="26" y="114"/>
                  </a:lnTo>
                  <a:lnTo>
                    <a:pt x="32" y="105"/>
                  </a:lnTo>
                  <a:lnTo>
                    <a:pt x="37" y="96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79" y="50"/>
                  </a:lnTo>
                  <a:lnTo>
                    <a:pt x="88" y="43"/>
                  </a:lnTo>
                  <a:lnTo>
                    <a:pt x="96" y="37"/>
                  </a:lnTo>
                  <a:lnTo>
                    <a:pt x="105" y="31"/>
                  </a:lnTo>
                  <a:lnTo>
                    <a:pt x="114" y="26"/>
                  </a:lnTo>
                  <a:lnTo>
                    <a:pt x="124" y="21"/>
                  </a:lnTo>
                  <a:lnTo>
                    <a:pt x="133" y="17"/>
                  </a:lnTo>
                  <a:lnTo>
                    <a:pt x="143" y="13"/>
                  </a:lnTo>
                  <a:lnTo>
                    <a:pt x="154" y="9"/>
                  </a:lnTo>
                  <a:lnTo>
                    <a:pt x="164" y="6"/>
                  </a:lnTo>
                  <a:lnTo>
                    <a:pt x="174" y="4"/>
                  </a:lnTo>
                  <a:lnTo>
                    <a:pt x="185" y="2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3" y="2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5" y="9"/>
                  </a:lnTo>
                  <a:lnTo>
                    <a:pt x="295" y="13"/>
                  </a:lnTo>
                  <a:lnTo>
                    <a:pt x="305" y="17"/>
                  </a:lnTo>
                  <a:lnTo>
                    <a:pt x="314" y="21"/>
                  </a:lnTo>
                  <a:lnTo>
                    <a:pt x="324" y="26"/>
                  </a:lnTo>
                  <a:lnTo>
                    <a:pt x="333" y="31"/>
                  </a:lnTo>
                  <a:lnTo>
                    <a:pt x="342" y="37"/>
                  </a:lnTo>
                  <a:lnTo>
                    <a:pt x="359" y="50"/>
                  </a:lnTo>
                  <a:lnTo>
                    <a:pt x="367" y="56"/>
                  </a:lnTo>
                  <a:lnTo>
                    <a:pt x="374" y="64"/>
                  </a:lnTo>
                  <a:lnTo>
                    <a:pt x="381" y="71"/>
                  </a:lnTo>
                  <a:lnTo>
                    <a:pt x="388" y="79"/>
                  </a:lnTo>
                  <a:lnTo>
                    <a:pt x="395" y="87"/>
                  </a:lnTo>
                  <a:lnTo>
                    <a:pt x="401" y="96"/>
                  </a:lnTo>
                  <a:lnTo>
                    <a:pt x="407" y="105"/>
                  </a:lnTo>
                  <a:lnTo>
                    <a:pt x="412" y="114"/>
                  </a:lnTo>
                  <a:lnTo>
                    <a:pt x="417" y="123"/>
                  </a:lnTo>
                  <a:lnTo>
                    <a:pt x="421" y="133"/>
                  </a:lnTo>
                  <a:lnTo>
                    <a:pt x="425" y="143"/>
                  </a:lnTo>
                  <a:lnTo>
                    <a:pt x="428" y="153"/>
                  </a:lnTo>
                  <a:lnTo>
                    <a:pt x="431" y="164"/>
                  </a:lnTo>
                  <a:lnTo>
                    <a:pt x="434" y="174"/>
                  </a:lnTo>
                  <a:lnTo>
                    <a:pt x="436" y="185"/>
                  </a:lnTo>
                  <a:lnTo>
                    <a:pt x="437" y="196"/>
                  </a:lnTo>
                  <a:lnTo>
                    <a:pt x="438" y="207"/>
                  </a:lnTo>
                  <a:lnTo>
                    <a:pt x="438" y="218"/>
                  </a:lnTo>
                  <a:lnTo>
                    <a:pt x="438" y="230"/>
                  </a:lnTo>
                  <a:lnTo>
                    <a:pt x="437" y="242"/>
                  </a:lnTo>
                  <a:lnTo>
                    <a:pt x="436" y="253"/>
                  </a:lnTo>
                  <a:lnTo>
                    <a:pt x="434" y="263"/>
                  </a:lnTo>
                  <a:lnTo>
                    <a:pt x="431" y="274"/>
                  </a:lnTo>
                  <a:lnTo>
                    <a:pt x="428" y="284"/>
                  </a:lnTo>
                  <a:lnTo>
                    <a:pt x="425" y="294"/>
                  </a:lnTo>
                  <a:lnTo>
                    <a:pt x="421" y="304"/>
                  </a:lnTo>
                  <a:lnTo>
                    <a:pt x="417" y="314"/>
                  </a:lnTo>
                  <a:lnTo>
                    <a:pt x="412" y="323"/>
                  </a:lnTo>
                  <a:lnTo>
                    <a:pt x="407" y="333"/>
                  </a:lnTo>
                  <a:lnTo>
                    <a:pt x="401" y="341"/>
                  </a:lnTo>
                  <a:lnTo>
                    <a:pt x="388" y="358"/>
                  </a:lnTo>
                  <a:lnTo>
                    <a:pt x="381" y="366"/>
                  </a:lnTo>
                  <a:lnTo>
                    <a:pt x="374" y="374"/>
                  </a:lnTo>
                  <a:lnTo>
                    <a:pt x="367" y="381"/>
                  </a:lnTo>
                  <a:lnTo>
                    <a:pt x="359" y="388"/>
                  </a:lnTo>
                  <a:lnTo>
                    <a:pt x="350" y="394"/>
                  </a:lnTo>
                  <a:lnTo>
                    <a:pt x="342" y="401"/>
                  </a:lnTo>
                  <a:lnTo>
                    <a:pt x="333" y="406"/>
                  </a:lnTo>
                  <a:lnTo>
                    <a:pt x="324" y="411"/>
                  </a:lnTo>
                  <a:lnTo>
                    <a:pt x="314" y="416"/>
                  </a:lnTo>
                  <a:lnTo>
                    <a:pt x="305" y="421"/>
                  </a:lnTo>
                  <a:lnTo>
                    <a:pt x="295" y="425"/>
                  </a:lnTo>
                  <a:lnTo>
                    <a:pt x="285" y="428"/>
                  </a:lnTo>
                  <a:lnTo>
                    <a:pt x="274" y="431"/>
                  </a:lnTo>
                  <a:lnTo>
                    <a:pt x="264" y="433"/>
                  </a:lnTo>
                  <a:lnTo>
                    <a:pt x="253" y="435"/>
                  </a:lnTo>
                  <a:lnTo>
                    <a:pt x="242" y="437"/>
                  </a:lnTo>
                  <a:lnTo>
                    <a:pt x="231" y="438"/>
                  </a:lnTo>
                  <a:lnTo>
                    <a:pt x="220" y="438"/>
                  </a:lnTo>
                  <a:lnTo>
                    <a:pt x="207" y="438"/>
                  </a:lnTo>
                  <a:lnTo>
                    <a:pt x="196" y="437"/>
                  </a:lnTo>
                  <a:lnTo>
                    <a:pt x="185" y="435"/>
                  </a:lnTo>
                  <a:lnTo>
                    <a:pt x="174" y="433"/>
                  </a:lnTo>
                  <a:lnTo>
                    <a:pt x="164" y="431"/>
                  </a:lnTo>
                  <a:lnTo>
                    <a:pt x="154" y="428"/>
                  </a:lnTo>
                  <a:lnTo>
                    <a:pt x="143" y="425"/>
                  </a:lnTo>
                  <a:lnTo>
                    <a:pt x="133" y="421"/>
                  </a:lnTo>
                  <a:lnTo>
                    <a:pt x="124" y="416"/>
                  </a:lnTo>
                  <a:lnTo>
                    <a:pt x="114" y="411"/>
                  </a:lnTo>
                  <a:lnTo>
                    <a:pt x="105" y="406"/>
                  </a:lnTo>
                  <a:lnTo>
                    <a:pt x="96" y="401"/>
                  </a:lnTo>
                  <a:lnTo>
                    <a:pt x="79" y="388"/>
                  </a:lnTo>
                  <a:lnTo>
                    <a:pt x="72" y="381"/>
                  </a:lnTo>
                  <a:lnTo>
                    <a:pt x="64" y="374"/>
                  </a:lnTo>
                  <a:lnTo>
                    <a:pt x="57" y="366"/>
                  </a:lnTo>
                  <a:lnTo>
                    <a:pt x="50" y="358"/>
                  </a:lnTo>
                  <a:lnTo>
                    <a:pt x="43" y="350"/>
                  </a:lnTo>
                  <a:lnTo>
                    <a:pt x="37" y="341"/>
                  </a:lnTo>
                  <a:lnTo>
                    <a:pt x="32" y="333"/>
                  </a:lnTo>
                  <a:lnTo>
                    <a:pt x="26" y="323"/>
                  </a:lnTo>
                  <a:lnTo>
                    <a:pt x="21" y="314"/>
                  </a:lnTo>
                  <a:lnTo>
                    <a:pt x="17" y="304"/>
                  </a:lnTo>
                  <a:lnTo>
                    <a:pt x="13" y="294"/>
                  </a:lnTo>
                  <a:lnTo>
                    <a:pt x="10" y="284"/>
                  </a:lnTo>
                  <a:lnTo>
                    <a:pt x="7" y="274"/>
                  </a:lnTo>
                  <a:lnTo>
                    <a:pt x="4" y="263"/>
                  </a:lnTo>
                  <a:lnTo>
                    <a:pt x="2" y="253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0" y="218"/>
                  </a:lnTo>
                  <a:close/>
                  <a:moveTo>
                    <a:pt x="1" y="218"/>
                  </a:moveTo>
                  <a:lnTo>
                    <a:pt x="2" y="207"/>
                  </a:lnTo>
                  <a:lnTo>
                    <a:pt x="2" y="196"/>
                  </a:lnTo>
                  <a:lnTo>
                    <a:pt x="3" y="191"/>
                  </a:lnTo>
                  <a:lnTo>
                    <a:pt x="4" y="185"/>
                  </a:lnTo>
                  <a:lnTo>
                    <a:pt x="6" y="174"/>
                  </a:lnTo>
                  <a:lnTo>
                    <a:pt x="8" y="164"/>
                  </a:lnTo>
                  <a:lnTo>
                    <a:pt x="10" y="159"/>
                  </a:lnTo>
                  <a:lnTo>
                    <a:pt x="11" y="154"/>
                  </a:lnTo>
                  <a:lnTo>
                    <a:pt x="14" y="144"/>
                  </a:lnTo>
                  <a:lnTo>
                    <a:pt x="18" y="134"/>
                  </a:lnTo>
                  <a:lnTo>
                    <a:pt x="23" y="124"/>
                  </a:lnTo>
                  <a:lnTo>
                    <a:pt x="28" y="115"/>
                  </a:lnTo>
                  <a:lnTo>
                    <a:pt x="33" y="106"/>
                  </a:lnTo>
                  <a:lnTo>
                    <a:pt x="38" y="97"/>
                  </a:lnTo>
                  <a:lnTo>
                    <a:pt x="44" y="88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2" y="57"/>
                  </a:lnTo>
                  <a:lnTo>
                    <a:pt x="80" y="51"/>
                  </a:lnTo>
                  <a:lnTo>
                    <a:pt x="89" y="44"/>
                  </a:lnTo>
                  <a:lnTo>
                    <a:pt x="97" y="38"/>
                  </a:lnTo>
                  <a:lnTo>
                    <a:pt x="106" y="32"/>
                  </a:lnTo>
                  <a:lnTo>
                    <a:pt x="115" y="27"/>
                  </a:lnTo>
                  <a:lnTo>
                    <a:pt x="124" y="22"/>
                  </a:lnTo>
                  <a:lnTo>
                    <a:pt x="134" y="18"/>
                  </a:lnTo>
                  <a:lnTo>
                    <a:pt x="144" y="14"/>
                  </a:lnTo>
                  <a:lnTo>
                    <a:pt x="154" y="11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7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42" y="2"/>
                  </a:lnTo>
                  <a:lnTo>
                    <a:pt x="247" y="3"/>
                  </a:lnTo>
                  <a:lnTo>
                    <a:pt x="253" y="4"/>
                  </a:lnTo>
                  <a:lnTo>
                    <a:pt x="263" y="5"/>
                  </a:lnTo>
                  <a:lnTo>
                    <a:pt x="274" y="8"/>
                  </a:lnTo>
                  <a:lnTo>
                    <a:pt x="279" y="9"/>
                  </a:lnTo>
                  <a:lnTo>
                    <a:pt x="284" y="11"/>
                  </a:lnTo>
                  <a:lnTo>
                    <a:pt x="294" y="14"/>
                  </a:lnTo>
                  <a:lnTo>
                    <a:pt x="304" y="18"/>
                  </a:lnTo>
                  <a:lnTo>
                    <a:pt x="314" y="22"/>
                  </a:lnTo>
                  <a:lnTo>
                    <a:pt x="323" y="27"/>
                  </a:lnTo>
                  <a:lnTo>
                    <a:pt x="332" y="32"/>
                  </a:lnTo>
                  <a:lnTo>
                    <a:pt x="341" y="38"/>
                  </a:lnTo>
                  <a:lnTo>
                    <a:pt x="350" y="44"/>
                  </a:lnTo>
                  <a:lnTo>
                    <a:pt x="358" y="51"/>
                  </a:lnTo>
                  <a:lnTo>
                    <a:pt x="366" y="57"/>
                  </a:lnTo>
                  <a:lnTo>
                    <a:pt x="373" y="65"/>
                  </a:lnTo>
                  <a:lnTo>
                    <a:pt x="380" y="72"/>
                  </a:lnTo>
                  <a:lnTo>
                    <a:pt x="387" y="80"/>
                  </a:lnTo>
                  <a:lnTo>
                    <a:pt x="394" y="88"/>
                  </a:lnTo>
                  <a:lnTo>
                    <a:pt x="400" y="97"/>
                  </a:lnTo>
                  <a:lnTo>
                    <a:pt x="405" y="106"/>
                  </a:lnTo>
                  <a:lnTo>
                    <a:pt x="411" y="115"/>
                  </a:lnTo>
                  <a:lnTo>
                    <a:pt x="415" y="124"/>
                  </a:lnTo>
                  <a:lnTo>
                    <a:pt x="420" y="134"/>
                  </a:lnTo>
                  <a:lnTo>
                    <a:pt x="424" y="144"/>
                  </a:lnTo>
                  <a:lnTo>
                    <a:pt x="427" y="154"/>
                  </a:lnTo>
                  <a:lnTo>
                    <a:pt x="430" y="164"/>
                  </a:lnTo>
                  <a:lnTo>
                    <a:pt x="432" y="174"/>
                  </a:lnTo>
                  <a:lnTo>
                    <a:pt x="434" y="185"/>
                  </a:lnTo>
                  <a:lnTo>
                    <a:pt x="436" y="196"/>
                  </a:lnTo>
                  <a:lnTo>
                    <a:pt x="436" y="207"/>
                  </a:lnTo>
                  <a:lnTo>
                    <a:pt x="437" y="218"/>
                  </a:lnTo>
                  <a:lnTo>
                    <a:pt x="436" y="230"/>
                  </a:lnTo>
                  <a:lnTo>
                    <a:pt x="436" y="241"/>
                  </a:lnTo>
                  <a:lnTo>
                    <a:pt x="435" y="247"/>
                  </a:lnTo>
                  <a:lnTo>
                    <a:pt x="434" y="252"/>
                  </a:lnTo>
                  <a:lnTo>
                    <a:pt x="432" y="263"/>
                  </a:lnTo>
                  <a:lnTo>
                    <a:pt x="430" y="274"/>
                  </a:lnTo>
                  <a:lnTo>
                    <a:pt x="429" y="279"/>
                  </a:lnTo>
                  <a:lnTo>
                    <a:pt x="427" y="284"/>
                  </a:lnTo>
                  <a:lnTo>
                    <a:pt x="424" y="294"/>
                  </a:lnTo>
                  <a:lnTo>
                    <a:pt x="420" y="304"/>
                  </a:lnTo>
                  <a:lnTo>
                    <a:pt x="415" y="313"/>
                  </a:lnTo>
                  <a:lnTo>
                    <a:pt x="411" y="323"/>
                  </a:lnTo>
                  <a:lnTo>
                    <a:pt x="405" y="332"/>
                  </a:lnTo>
                  <a:lnTo>
                    <a:pt x="400" y="341"/>
                  </a:lnTo>
                  <a:lnTo>
                    <a:pt x="394" y="349"/>
                  </a:lnTo>
                  <a:lnTo>
                    <a:pt x="387" y="357"/>
                  </a:lnTo>
                  <a:lnTo>
                    <a:pt x="380" y="365"/>
                  </a:lnTo>
                  <a:lnTo>
                    <a:pt x="373" y="373"/>
                  </a:lnTo>
                  <a:lnTo>
                    <a:pt x="366" y="380"/>
                  </a:lnTo>
                  <a:lnTo>
                    <a:pt x="358" y="387"/>
                  </a:lnTo>
                  <a:lnTo>
                    <a:pt x="350" y="393"/>
                  </a:lnTo>
                  <a:lnTo>
                    <a:pt x="341" y="399"/>
                  </a:lnTo>
                  <a:lnTo>
                    <a:pt x="332" y="405"/>
                  </a:lnTo>
                  <a:lnTo>
                    <a:pt x="323" y="410"/>
                  </a:lnTo>
                  <a:lnTo>
                    <a:pt x="314" y="415"/>
                  </a:lnTo>
                  <a:lnTo>
                    <a:pt x="304" y="419"/>
                  </a:lnTo>
                  <a:lnTo>
                    <a:pt x="294" y="423"/>
                  </a:lnTo>
                  <a:lnTo>
                    <a:pt x="284" y="427"/>
                  </a:lnTo>
                  <a:lnTo>
                    <a:pt x="274" y="430"/>
                  </a:lnTo>
                  <a:lnTo>
                    <a:pt x="263" y="432"/>
                  </a:lnTo>
                  <a:lnTo>
                    <a:pt x="253" y="434"/>
                  </a:lnTo>
                  <a:lnTo>
                    <a:pt x="242" y="435"/>
                  </a:lnTo>
                  <a:lnTo>
                    <a:pt x="231" y="436"/>
                  </a:lnTo>
                  <a:lnTo>
                    <a:pt x="220" y="436"/>
                  </a:lnTo>
                  <a:lnTo>
                    <a:pt x="207" y="436"/>
                  </a:lnTo>
                  <a:lnTo>
                    <a:pt x="196" y="435"/>
                  </a:lnTo>
                  <a:lnTo>
                    <a:pt x="191" y="435"/>
                  </a:lnTo>
                  <a:lnTo>
                    <a:pt x="185" y="434"/>
                  </a:lnTo>
                  <a:lnTo>
                    <a:pt x="175" y="432"/>
                  </a:lnTo>
                  <a:lnTo>
                    <a:pt x="164" y="430"/>
                  </a:lnTo>
                  <a:lnTo>
                    <a:pt x="159" y="428"/>
                  </a:lnTo>
                  <a:lnTo>
                    <a:pt x="154" y="427"/>
                  </a:lnTo>
                  <a:lnTo>
                    <a:pt x="144" y="423"/>
                  </a:lnTo>
                  <a:lnTo>
                    <a:pt x="134" y="419"/>
                  </a:lnTo>
                  <a:lnTo>
                    <a:pt x="124" y="415"/>
                  </a:lnTo>
                  <a:lnTo>
                    <a:pt x="115" y="410"/>
                  </a:lnTo>
                  <a:lnTo>
                    <a:pt x="106" y="405"/>
                  </a:lnTo>
                  <a:lnTo>
                    <a:pt x="97" y="399"/>
                  </a:lnTo>
                  <a:lnTo>
                    <a:pt x="89" y="393"/>
                  </a:lnTo>
                  <a:lnTo>
                    <a:pt x="80" y="387"/>
                  </a:lnTo>
                  <a:lnTo>
                    <a:pt x="72" y="380"/>
                  </a:lnTo>
                  <a:lnTo>
                    <a:pt x="65" y="373"/>
                  </a:lnTo>
                  <a:lnTo>
                    <a:pt x="58" y="365"/>
                  </a:lnTo>
                  <a:lnTo>
                    <a:pt x="51" y="357"/>
                  </a:lnTo>
                  <a:lnTo>
                    <a:pt x="44" y="349"/>
                  </a:lnTo>
                  <a:lnTo>
                    <a:pt x="38" y="341"/>
                  </a:lnTo>
                  <a:lnTo>
                    <a:pt x="33" y="332"/>
                  </a:lnTo>
                  <a:lnTo>
                    <a:pt x="28" y="323"/>
                  </a:lnTo>
                  <a:lnTo>
                    <a:pt x="23" y="313"/>
                  </a:lnTo>
                  <a:lnTo>
                    <a:pt x="18" y="304"/>
                  </a:lnTo>
                  <a:lnTo>
                    <a:pt x="14" y="294"/>
                  </a:lnTo>
                  <a:lnTo>
                    <a:pt x="11" y="284"/>
                  </a:lnTo>
                  <a:lnTo>
                    <a:pt x="8" y="274"/>
                  </a:lnTo>
                  <a:lnTo>
                    <a:pt x="6" y="263"/>
                  </a:lnTo>
                  <a:lnTo>
                    <a:pt x="4" y="252"/>
                  </a:lnTo>
                  <a:lnTo>
                    <a:pt x="2" y="241"/>
                  </a:lnTo>
                  <a:lnTo>
                    <a:pt x="2" y="230"/>
                  </a:lnTo>
                  <a:lnTo>
                    <a:pt x="1" y="2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2" name="Freeform 357"/>
            <p:cNvSpPr>
              <a:spLocks noEditPoints="1"/>
            </p:cNvSpPr>
            <p:nvPr/>
          </p:nvSpPr>
          <p:spPr bwMode="auto">
            <a:xfrm>
              <a:off x="2671" y="2159"/>
              <a:ext cx="386" cy="385"/>
            </a:xfrm>
            <a:custGeom>
              <a:avLst/>
              <a:gdLst>
                <a:gd name="T0" fmla="*/ 3 w 436"/>
                <a:gd name="T1" fmla="*/ 127 h 435"/>
                <a:gd name="T2" fmla="*/ 10 w 436"/>
                <a:gd name="T3" fmla="*/ 99 h 435"/>
                <a:gd name="T4" fmla="*/ 26 w 436"/>
                <a:gd name="T5" fmla="*/ 66 h 435"/>
                <a:gd name="T6" fmla="*/ 50 w 436"/>
                <a:gd name="T7" fmla="*/ 39 h 435"/>
                <a:gd name="T8" fmla="*/ 79 w 436"/>
                <a:gd name="T9" fmla="*/ 18 h 435"/>
                <a:gd name="T10" fmla="*/ 112 w 436"/>
                <a:gd name="T11" fmla="*/ 4 h 435"/>
                <a:gd name="T12" fmla="*/ 152 w 436"/>
                <a:gd name="T13" fmla="*/ 0 h 435"/>
                <a:gd name="T14" fmla="*/ 181 w 436"/>
                <a:gd name="T15" fmla="*/ 4 h 435"/>
                <a:gd name="T16" fmla="*/ 210 w 436"/>
                <a:gd name="T17" fmla="*/ 12 h 435"/>
                <a:gd name="T18" fmla="*/ 243 w 436"/>
                <a:gd name="T19" fmla="*/ 30 h 435"/>
                <a:gd name="T20" fmla="*/ 268 w 436"/>
                <a:gd name="T21" fmla="*/ 55 h 435"/>
                <a:gd name="T22" fmla="*/ 288 w 436"/>
                <a:gd name="T23" fmla="*/ 85 h 435"/>
                <a:gd name="T24" fmla="*/ 299 w 436"/>
                <a:gd name="T25" fmla="*/ 119 h 435"/>
                <a:gd name="T26" fmla="*/ 302 w 436"/>
                <a:gd name="T27" fmla="*/ 159 h 435"/>
                <a:gd name="T28" fmla="*/ 297 w 436"/>
                <a:gd name="T29" fmla="*/ 189 h 435"/>
                <a:gd name="T30" fmla="*/ 288 w 436"/>
                <a:gd name="T31" fmla="*/ 216 h 435"/>
                <a:gd name="T32" fmla="*/ 268 w 436"/>
                <a:gd name="T33" fmla="*/ 247 h 435"/>
                <a:gd name="T34" fmla="*/ 243 w 436"/>
                <a:gd name="T35" fmla="*/ 272 h 435"/>
                <a:gd name="T36" fmla="*/ 210 w 436"/>
                <a:gd name="T37" fmla="*/ 289 h 435"/>
                <a:gd name="T38" fmla="*/ 174 w 436"/>
                <a:gd name="T39" fmla="*/ 300 h 435"/>
                <a:gd name="T40" fmla="*/ 135 w 436"/>
                <a:gd name="T41" fmla="*/ 301 h 435"/>
                <a:gd name="T42" fmla="*/ 110 w 436"/>
                <a:gd name="T43" fmla="*/ 296 h 435"/>
                <a:gd name="T44" fmla="*/ 79 w 436"/>
                <a:gd name="T45" fmla="*/ 283 h 435"/>
                <a:gd name="T46" fmla="*/ 50 w 436"/>
                <a:gd name="T47" fmla="*/ 262 h 435"/>
                <a:gd name="T48" fmla="*/ 26 w 436"/>
                <a:gd name="T49" fmla="*/ 235 h 435"/>
                <a:gd name="T50" fmla="*/ 10 w 436"/>
                <a:gd name="T51" fmla="*/ 203 h 435"/>
                <a:gd name="T52" fmla="*/ 1 w 436"/>
                <a:gd name="T53" fmla="*/ 166 h 435"/>
                <a:gd name="T54" fmla="*/ 3 w 436"/>
                <a:gd name="T55" fmla="*/ 135 h 435"/>
                <a:gd name="T56" fmla="*/ 11 w 436"/>
                <a:gd name="T57" fmla="*/ 99 h 435"/>
                <a:gd name="T58" fmla="*/ 27 w 436"/>
                <a:gd name="T59" fmla="*/ 67 h 435"/>
                <a:gd name="T60" fmla="*/ 50 w 436"/>
                <a:gd name="T61" fmla="*/ 39 h 435"/>
                <a:gd name="T62" fmla="*/ 80 w 436"/>
                <a:gd name="T63" fmla="*/ 19 h 435"/>
                <a:gd name="T64" fmla="*/ 113 w 436"/>
                <a:gd name="T65" fmla="*/ 5 h 435"/>
                <a:gd name="T66" fmla="*/ 152 w 436"/>
                <a:gd name="T67" fmla="*/ 1 h 435"/>
                <a:gd name="T68" fmla="*/ 189 w 436"/>
                <a:gd name="T69" fmla="*/ 5 h 435"/>
                <a:gd name="T70" fmla="*/ 222 w 436"/>
                <a:gd name="T71" fmla="*/ 19 h 435"/>
                <a:gd name="T72" fmla="*/ 252 w 436"/>
                <a:gd name="T73" fmla="*/ 39 h 435"/>
                <a:gd name="T74" fmla="*/ 275 w 436"/>
                <a:gd name="T75" fmla="*/ 67 h 435"/>
                <a:gd name="T76" fmla="*/ 292 w 436"/>
                <a:gd name="T77" fmla="*/ 99 h 435"/>
                <a:gd name="T78" fmla="*/ 300 w 436"/>
                <a:gd name="T79" fmla="*/ 135 h 435"/>
                <a:gd name="T80" fmla="*/ 299 w 436"/>
                <a:gd name="T81" fmla="*/ 173 h 435"/>
                <a:gd name="T82" fmla="*/ 290 w 436"/>
                <a:gd name="T83" fmla="*/ 209 h 435"/>
                <a:gd name="T84" fmla="*/ 271 w 436"/>
                <a:gd name="T85" fmla="*/ 241 h 435"/>
                <a:gd name="T86" fmla="*/ 247 w 436"/>
                <a:gd name="T87" fmla="*/ 267 h 435"/>
                <a:gd name="T88" fmla="*/ 216 w 436"/>
                <a:gd name="T89" fmla="*/ 287 h 435"/>
                <a:gd name="T90" fmla="*/ 181 w 436"/>
                <a:gd name="T91" fmla="*/ 298 h 435"/>
                <a:gd name="T92" fmla="*/ 143 w 436"/>
                <a:gd name="T93" fmla="*/ 301 h 435"/>
                <a:gd name="T94" fmla="*/ 106 w 436"/>
                <a:gd name="T95" fmla="*/ 294 h 435"/>
                <a:gd name="T96" fmla="*/ 73 w 436"/>
                <a:gd name="T97" fmla="*/ 280 h 435"/>
                <a:gd name="T98" fmla="*/ 45 w 436"/>
                <a:gd name="T99" fmla="*/ 257 h 435"/>
                <a:gd name="T100" fmla="*/ 23 w 436"/>
                <a:gd name="T101" fmla="*/ 228 h 435"/>
                <a:gd name="T102" fmla="*/ 8 w 436"/>
                <a:gd name="T103" fmla="*/ 196 h 435"/>
                <a:gd name="T104" fmla="*/ 2 w 436"/>
                <a:gd name="T105" fmla="*/ 159 h 4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6"/>
                <a:gd name="T160" fmla="*/ 0 h 435"/>
                <a:gd name="T161" fmla="*/ 436 w 436"/>
                <a:gd name="T162" fmla="*/ 435 h 4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6" h="435">
                  <a:moveTo>
                    <a:pt x="0" y="217"/>
                  </a:moveTo>
                  <a:lnTo>
                    <a:pt x="1" y="206"/>
                  </a:lnTo>
                  <a:lnTo>
                    <a:pt x="1" y="195"/>
                  </a:lnTo>
                  <a:lnTo>
                    <a:pt x="2" y="190"/>
                  </a:lnTo>
                  <a:lnTo>
                    <a:pt x="3" y="184"/>
                  </a:lnTo>
                  <a:lnTo>
                    <a:pt x="5" y="173"/>
                  </a:lnTo>
                  <a:lnTo>
                    <a:pt x="7" y="163"/>
                  </a:lnTo>
                  <a:lnTo>
                    <a:pt x="9" y="158"/>
                  </a:lnTo>
                  <a:lnTo>
                    <a:pt x="10" y="153"/>
                  </a:lnTo>
                  <a:lnTo>
                    <a:pt x="13" y="143"/>
                  </a:lnTo>
                  <a:lnTo>
                    <a:pt x="17" y="133"/>
                  </a:lnTo>
                  <a:lnTo>
                    <a:pt x="22" y="123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7" y="96"/>
                  </a:lnTo>
                  <a:lnTo>
                    <a:pt x="43" y="87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1" y="56"/>
                  </a:lnTo>
                  <a:lnTo>
                    <a:pt x="79" y="50"/>
                  </a:lnTo>
                  <a:lnTo>
                    <a:pt x="88" y="43"/>
                  </a:lnTo>
                  <a:lnTo>
                    <a:pt x="96" y="37"/>
                  </a:lnTo>
                  <a:lnTo>
                    <a:pt x="105" y="31"/>
                  </a:lnTo>
                  <a:lnTo>
                    <a:pt x="114" y="26"/>
                  </a:lnTo>
                  <a:lnTo>
                    <a:pt x="123" y="21"/>
                  </a:lnTo>
                  <a:lnTo>
                    <a:pt x="133" y="17"/>
                  </a:lnTo>
                  <a:lnTo>
                    <a:pt x="143" y="13"/>
                  </a:lnTo>
                  <a:lnTo>
                    <a:pt x="153" y="10"/>
                  </a:lnTo>
                  <a:lnTo>
                    <a:pt x="163" y="7"/>
                  </a:lnTo>
                  <a:lnTo>
                    <a:pt x="174" y="4"/>
                  </a:lnTo>
                  <a:lnTo>
                    <a:pt x="184" y="3"/>
                  </a:lnTo>
                  <a:lnTo>
                    <a:pt x="195" y="1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46" y="2"/>
                  </a:lnTo>
                  <a:lnTo>
                    <a:pt x="252" y="3"/>
                  </a:lnTo>
                  <a:lnTo>
                    <a:pt x="262" y="4"/>
                  </a:lnTo>
                  <a:lnTo>
                    <a:pt x="273" y="7"/>
                  </a:lnTo>
                  <a:lnTo>
                    <a:pt x="278" y="8"/>
                  </a:lnTo>
                  <a:lnTo>
                    <a:pt x="283" y="10"/>
                  </a:lnTo>
                  <a:lnTo>
                    <a:pt x="293" y="13"/>
                  </a:lnTo>
                  <a:lnTo>
                    <a:pt x="303" y="17"/>
                  </a:lnTo>
                  <a:lnTo>
                    <a:pt x="313" y="21"/>
                  </a:lnTo>
                  <a:lnTo>
                    <a:pt x="322" y="26"/>
                  </a:lnTo>
                  <a:lnTo>
                    <a:pt x="331" y="31"/>
                  </a:lnTo>
                  <a:lnTo>
                    <a:pt x="340" y="37"/>
                  </a:lnTo>
                  <a:lnTo>
                    <a:pt x="349" y="43"/>
                  </a:lnTo>
                  <a:lnTo>
                    <a:pt x="357" y="50"/>
                  </a:lnTo>
                  <a:lnTo>
                    <a:pt x="365" y="56"/>
                  </a:lnTo>
                  <a:lnTo>
                    <a:pt x="372" y="64"/>
                  </a:lnTo>
                  <a:lnTo>
                    <a:pt x="379" y="71"/>
                  </a:lnTo>
                  <a:lnTo>
                    <a:pt x="386" y="79"/>
                  </a:lnTo>
                  <a:lnTo>
                    <a:pt x="393" y="87"/>
                  </a:lnTo>
                  <a:lnTo>
                    <a:pt x="399" y="96"/>
                  </a:lnTo>
                  <a:lnTo>
                    <a:pt x="404" y="105"/>
                  </a:lnTo>
                  <a:lnTo>
                    <a:pt x="410" y="114"/>
                  </a:lnTo>
                  <a:lnTo>
                    <a:pt x="414" y="123"/>
                  </a:lnTo>
                  <a:lnTo>
                    <a:pt x="419" y="133"/>
                  </a:lnTo>
                  <a:lnTo>
                    <a:pt x="423" y="143"/>
                  </a:lnTo>
                  <a:lnTo>
                    <a:pt x="426" y="153"/>
                  </a:lnTo>
                  <a:lnTo>
                    <a:pt x="429" y="163"/>
                  </a:lnTo>
                  <a:lnTo>
                    <a:pt x="431" y="173"/>
                  </a:lnTo>
                  <a:lnTo>
                    <a:pt x="433" y="184"/>
                  </a:lnTo>
                  <a:lnTo>
                    <a:pt x="435" y="195"/>
                  </a:lnTo>
                  <a:lnTo>
                    <a:pt x="435" y="206"/>
                  </a:lnTo>
                  <a:lnTo>
                    <a:pt x="436" y="217"/>
                  </a:lnTo>
                  <a:lnTo>
                    <a:pt x="435" y="229"/>
                  </a:lnTo>
                  <a:lnTo>
                    <a:pt x="435" y="240"/>
                  </a:lnTo>
                  <a:lnTo>
                    <a:pt x="434" y="246"/>
                  </a:lnTo>
                  <a:lnTo>
                    <a:pt x="433" y="251"/>
                  </a:lnTo>
                  <a:lnTo>
                    <a:pt x="431" y="262"/>
                  </a:lnTo>
                  <a:lnTo>
                    <a:pt x="429" y="273"/>
                  </a:lnTo>
                  <a:lnTo>
                    <a:pt x="428" y="278"/>
                  </a:lnTo>
                  <a:lnTo>
                    <a:pt x="426" y="283"/>
                  </a:lnTo>
                  <a:lnTo>
                    <a:pt x="423" y="293"/>
                  </a:lnTo>
                  <a:lnTo>
                    <a:pt x="419" y="303"/>
                  </a:lnTo>
                  <a:lnTo>
                    <a:pt x="414" y="312"/>
                  </a:lnTo>
                  <a:lnTo>
                    <a:pt x="410" y="322"/>
                  </a:lnTo>
                  <a:lnTo>
                    <a:pt x="404" y="331"/>
                  </a:lnTo>
                  <a:lnTo>
                    <a:pt x="399" y="340"/>
                  </a:lnTo>
                  <a:lnTo>
                    <a:pt x="393" y="348"/>
                  </a:lnTo>
                  <a:lnTo>
                    <a:pt x="386" y="356"/>
                  </a:lnTo>
                  <a:lnTo>
                    <a:pt x="379" y="364"/>
                  </a:lnTo>
                  <a:lnTo>
                    <a:pt x="372" y="372"/>
                  </a:lnTo>
                  <a:lnTo>
                    <a:pt x="365" y="379"/>
                  </a:lnTo>
                  <a:lnTo>
                    <a:pt x="357" y="386"/>
                  </a:lnTo>
                  <a:lnTo>
                    <a:pt x="349" y="392"/>
                  </a:lnTo>
                  <a:lnTo>
                    <a:pt x="340" y="398"/>
                  </a:lnTo>
                  <a:lnTo>
                    <a:pt x="331" y="404"/>
                  </a:lnTo>
                  <a:lnTo>
                    <a:pt x="322" y="409"/>
                  </a:lnTo>
                  <a:lnTo>
                    <a:pt x="313" y="414"/>
                  </a:lnTo>
                  <a:lnTo>
                    <a:pt x="303" y="418"/>
                  </a:lnTo>
                  <a:lnTo>
                    <a:pt x="293" y="422"/>
                  </a:lnTo>
                  <a:lnTo>
                    <a:pt x="283" y="426"/>
                  </a:lnTo>
                  <a:lnTo>
                    <a:pt x="273" y="429"/>
                  </a:lnTo>
                  <a:lnTo>
                    <a:pt x="262" y="431"/>
                  </a:lnTo>
                  <a:lnTo>
                    <a:pt x="252" y="433"/>
                  </a:lnTo>
                  <a:lnTo>
                    <a:pt x="241" y="434"/>
                  </a:lnTo>
                  <a:lnTo>
                    <a:pt x="230" y="435"/>
                  </a:lnTo>
                  <a:lnTo>
                    <a:pt x="219" y="435"/>
                  </a:lnTo>
                  <a:lnTo>
                    <a:pt x="206" y="435"/>
                  </a:lnTo>
                  <a:lnTo>
                    <a:pt x="195" y="434"/>
                  </a:lnTo>
                  <a:lnTo>
                    <a:pt x="190" y="434"/>
                  </a:lnTo>
                  <a:lnTo>
                    <a:pt x="184" y="433"/>
                  </a:lnTo>
                  <a:lnTo>
                    <a:pt x="174" y="431"/>
                  </a:lnTo>
                  <a:lnTo>
                    <a:pt x="163" y="429"/>
                  </a:lnTo>
                  <a:lnTo>
                    <a:pt x="158" y="427"/>
                  </a:lnTo>
                  <a:lnTo>
                    <a:pt x="153" y="426"/>
                  </a:lnTo>
                  <a:lnTo>
                    <a:pt x="143" y="422"/>
                  </a:lnTo>
                  <a:lnTo>
                    <a:pt x="133" y="418"/>
                  </a:lnTo>
                  <a:lnTo>
                    <a:pt x="123" y="414"/>
                  </a:lnTo>
                  <a:lnTo>
                    <a:pt x="114" y="409"/>
                  </a:lnTo>
                  <a:lnTo>
                    <a:pt x="105" y="404"/>
                  </a:lnTo>
                  <a:lnTo>
                    <a:pt x="96" y="398"/>
                  </a:lnTo>
                  <a:lnTo>
                    <a:pt x="88" y="392"/>
                  </a:lnTo>
                  <a:lnTo>
                    <a:pt x="79" y="386"/>
                  </a:lnTo>
                  <a:lnTo>
                    <a:pt x="71" y="379"/>
                  </a:lnTo>
                  <a:lnTo>
                    <a:pt x="64" y="372"/>
                  </a:lnTo>
                  <a:lnTo>
                    <a:pt x="57" y="364"/>
                  </a:lnTo>
                  <a:lnTo>
                    <a:pt x="50" y="356"/>
                  </a:lnTo>
                  <a:lnTo>
                    <a:pt x="43" y="348"/>
                  </a:lnTo>
                  <a:lnTo>
                    <a:pt x="37" y="340"/>
                  </a:lnTo>
                  <a:lnTo>
                    <a:pt x="32" y="331"/>
                  </a:lnTo>
                  <a:lnTo>
                    <a:pt x="27" y="322"/>
                  </a:lnTo>
                  <a:lnTo>
                    <a:pt x="22" y="312"/>
                  </a:lnTo>
                  <a:lnTo>
                    <a:pt x="17" y="303"/>
                  </a:lnTo>
                  <a:lnTo>
                    <a:pt x="13" y="293"/>
                  </a:lnTo>
                  <a:lnTo>
                    <a:pt x="10" y="283"/>
                  </a:lnTo>
                  <a:lnTo>
                    <a:pt x="7" y="273"/>
                  </a:lnTo>
                  <a:lnTo>
                    <a:pt x="5" y="262"/>
                  </a:lnTo>
                  <a:lnTo>
                    <a:pt x="3" y="251"/>
                  </a:lnTo>
                  <a:lnTo>
                    <a:pt x="1" y="240"/>
                  </a:lnTo>
                  <a:lnTo>
                    <a:pt x="1" y="229"/>
                  </a:lnTo>
                  <a:lnTo>
                    <a:pt x="0" y="217"/>
                  </a:lnTo>
                  <a:close/>
                  <a:moveTo>
                    <a:pt x="2" y="217"/>
                  </a:moveTo>
                  <a:lnTo>
                    <a:pt x="2" y="206"/>
                  </a:lnTo>
                  <a:lnTo>
                    <a:pt x="3" y="195"/>
                  </a:lnTo>
                  <a:lnTo>
                    <a:pt x="4" y="184"/>
                  </a:lnTo>
                  <a:lnTo>
                    <a:pt x="6" y="174"/>
                  </a:lnTo>
                  <a:lnTo>
                    <a:pt x="9" y="163"/>
                  </a:lnTo>
                  <a:lnTo>
                    <a:pt x="11" y="153"/>
                  </a:lnTo>
                  <a:lnTo>
                    <a:pt x="15" y="143"/>
                  </a:lnTo>
                  <a:lnTo>
                    <a:pt x="19" y="133"/>
                  </a:lnTo>
                  <a:lnTo>
                    <a:pt x="23" y="124"/>
                  </a:lnTo>
                  <a:lnTo>
                    <a:pt x="28" y="114"/>
                  </a:lnTo>
                  <a:lnTo>
                    <a:pt x="33" y="105"/>
                  </a:lnTo>
                  <a:lnTo>
                    <a:pt x="39" y="97"/>
                  </a:lnTo>
                  <a:lnTo>
                    <a:pt x="45" y="88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2" y="57"/>
                  </a:lnTo>
                  <a:lnTo>
                    <a:pt x="80" y="51"/>
                  </a:lnTo>
                  <a:lnTo>
                    <a:pt x="88" y="44"/>
                  </a:lnTo>
                  <a:lnTo>
                    <a:pt x="97" y="38"/>
                  </a:lnTo>
                  <a:lnTo>
                    <a:pt x="106" y="33"/>
                  </a:lnTo>
                  <a:lnTo>
                    <a:pt x="115" y="27"/>
                  </a:lnTo>
                  <a:lnTo>
                    <a:pt x="124" y="23"/>
                  </a:lnTo>
                  <a:lnTo>
                    <a:pt x="134" y="18"/>
                  </a:lnTo>
                  <a:lnTo>
                    <a:pt x="143" y="15"/>
                  </a:lnTo>
                  <a:lnTo>
                    <a:pt x="153" y="11"/>
                  </a:lnTo>
                  <a:lnTo>
                    <a:pt x="164" y="8"/>
                  </a:lnTo>
                  <a:lnTo>
                    <a:pt x="174" y="6"/>
                  </a:lnTo>
                  <a:lnTo>
                    <a:pt x="185" y="4"/>
                  </a:lnTo>
                  <a:lnTo>
                    <a:pt x="195" y="3"/>
                  </a:lnTo>
                  <a:lnTo>
                    <a:pt x="206" y="2"/>
                  </a:lnTo>
                  <a:lnTo>
                    <a:pt x="219" y="1"/>
                  </a:lnTo>
                  <a:lnTo>
                    <a:pt x="230" y="2"/>
                  </a:lnTo>
                  <a:lnTo>
                    <a:pt x="241" y="3"/>
                  </a:lnTo>
                  <a:lnTo>
                    <a:pt x="251" y="4"/>
                  </a:lnTo>
                  <a:lnTo>
                    <a:pt x="262" y="6"/>
                  </a:lnTo>
                  <a:lnTo>
                    <a:pt x="272" y="8"/>
                  </a:lnTo>
                  <a:lnTo>
                    <a:pt x="283" y="11"/>
                  </a:lnTo>
                  <a:lnTo>
                    <a:pt x="293" y="15"/>
                  </a:lnTo>
                  <a:lnTo>
                    <a:pt x="303" y="18"/>
                  </a:lnTo>
                  <a:lnTo>
                    <a:pt x="312" y="23"/>
                  </a:lnTo>
                  <a:lnTo>
                    <a:pt x="321" y="27"/>
                  </a:lnTo>
                  <a:lnTo>
                    <a:pt x="330" y="33"/>
                  </a:lnTo>
                  <a:lnTo>
                    <a:pt x="339" y="38"/>
                  </a:lnTo>
                  <a:lnTo>
                    <a:pt x="348" y="44"/>
                  </a:lnTo>
                  <a:lnTo>
                    <a:pt x="356" y="51"/>
                  </a:lnTo>
                  <a:lnTo>
                    <a:pt x="364" y="57"/>
                  </a:lnTo>
                  <a:lnTo>
                    <a:pt x="371" y="65"/>
                  </a:lnTo>
                  <a:lnTo>
                    <a:pt x="378" y="72"/>
                  </a:lnTo>
                  <a:lnTo>
                    <a:pt x="385" y="80"/>
                  </a:lnTo>
                  <a:lnTo>
                    <a:pt x="391" y="88"/>
                  </a:lnTo>
                  <a:lnTo>
                    <a:pt x="397" y="97"/>
                  </a:lnTo>
                  <a:lnTo>
                    <a:pt x="403" y="105"/>
                  </a:lnTo>
                  <a:lnTo>
                    <a:pt x="408" y="114"/>
                  </a:lnTo>
                  <a:lnTo>
                    <a:pt x="413" y="124"/>
                  </a:lnTo>
                  <a:lnTo>
                    <a:pt x="417" y="133"/>
                  </a:lnTo>
                  <a:lnTo>
                    <a:pt x="421" y="143"/>
                  </a:lnTo>
                  <a:lnTo>
                    <a:pt x="425" y="153"/>
                  </a:lnTo>
                  <a:lnTo>
                    <a:pt x="428" y="163"/>
                  </a:lnTo>
                  <a:lnTo>
                    <a:pt x="430" y="174"/>
                  </a:lnTo>
                  <a:lnTo>
                    <a:pt x="432" y="184"/>
                  </a:lnTo>
                  <a:lnTo>
                    <a:pt x="433" y="195"/>
                  </a:lnTo>
                  <a:lnTo>
                    <a:pt x="434" y="206"/>
                  </a:lnTo>
                  <a:lnTo>
                    <a:pt x="434" y="217"/>
                  </a:lnTo>
                  <a:lnTo>
                    <a:pt x="434" y="229"/>
                  </a:lnTo>
                  <a:lnTo>
                    <a:pt x="433" y="240"/>
                  </a:lnTo>
                  <a:lnTo>
                    <a:pt x="432" y="251"/>
                  </a:lnTo>
                  <a:lnTo>
                    <a:pt x="430" y="262"/>
                  </a:lnTo>
                  <a:lnTo>
                    <a:pt x="428" y="272"/>
                  </a:lnTo>
                  <a:lnTo>
                    <a:pt x="425" y="282"/>
                  </a:lnTo>
                  <a:lnTo>
                    <a:pt x="421" y="292"/>
                  </a:lnTo>
                  <a:lnTo>
                    <a:pt x="417" y="302"/>
                  </a:lnTo>
                  <a:lnTo>
                    <a:pt x="413" y="312"/>
                  </a:lnTo>
                  <a:lnTo>
                    <a:pt x="408" y="321"/>
                  </a:lnTo>
                  <a:lnTo>
                    <a:pt x="403" y="330"/>
                  </a:lnTo>
                  <a:lnTo>
                    <a:pt x="397" y="339"/>
                  </a:lnTo>
                  <a:lnTo>
                    <a:pt x="391" y="347"/>
                  </a:lnTo>
                  <a:lnTo>
                    <a:pt x="385" y="356"/>
                  </a:lnTo>
                  <a:lnTo>
                    <a:pt x="378" y="363"/>
                  </a:lnTo>
                  <a:lnTo>
                    <a:pt x="371" y="371"/>
                  </a:lnTo>
                  <a:lnTo>
                    <a:pt x="364" y="378"/>
                  </a:lnTo>
                  <a:lnTo>
                    <a:pt x="356" y="385"/>
                  </a:lnTo>
                  <a:lnTo>
                    <a:pt x="348" y="391"/>
                  </a:lnTo>
                  <a:lnTo>
                    <a:pt x="339" y="397"/>
                  </a:lnTo>
                  <a:lnTo>
                    <a:pt x="330" y="403"/>
                  </a:lnTo>
                  <a:lnTo>
                    <a:pt x="321" y="408"/>
                  </a:lnTo>
                  <a:lnTo>
                    <a:pt x="312" y="413"/>
                  </a:lnTo>
                  <a:lnTo>
                    <a:pt x="303" y="417"/>
                  </a:lnTo>
                  <a:lnTo>
                    <a:pt x="293" y="421"/>
                  </a:lnTo>
                  <a:lnTo>
                    <a:pt x="283" y="424"/>
                  </a:lnTo>
                  <a:lnTo>
                    <a:pt x="272" y="427"/>
                  </a:lnTo>
                  <a:lnTo>
                    <a:pt x="262" y="430"/>
                  </a:lnTo>
                  <a:lnTo>
                    <a:pt x="251" y="432"/>
                  </a:lnTo>
                  <a:lnTo>
                    <a:pt x="241" y="433"/>
                  </a:lnTo>
                  <a:lnTo>
                    <a:pt x="230" y="434"/>
                  </a:lnTo>
                  <a:lnTo>
                    <a:pt x="219" y="434"/>
                  </a:lnTo>
                  <a:lnTo>
                    <a:pt x="206" y="434"/>
                  </a:lnTo>
                  <a:lnTo>
                    <a:pt x="195" y="433"/>
                  </a:lnTo>
                  <a:lnTo>
                    <a:pt x="185" y="432"/>
                  </a:lnTo>
                  <a:lnTo>
                    <a:pt x="174" y="430"/>
                  </a:lnTo>
                  <a:lnTo>
                    <a:pt x="164" y="427"/>
                  </a:lnTo>
                  <a:lnTo>
                    <a:pt x="153" y="424"/>
                  </a:lnTo>
                  <a:lnTo>
                    <a:pt x="143" y="421"/>
                  </a:lnTo>
                  <a:lnTo>
                    <a:pt x="134" y="417"/>
                  </a:lnTo>
                  <a:lnTo>
                    <a:pt x="124" y="413"/>
                  </a:lnTo>
                  <a:lnTo>
                    <a:pt x="115" y="408"/>
                  </a:lnTo>
                  <a:lnTo>
                    <a:pt x="106" y="403"/>
                  </a:lnTo>
                  <a:lnTo>
                    <a:pt x="97" y="397"/>
                  </a:lnTo>
                  <a:lnTo>
                    <a:pt x="88" y="391"/>
                  </a:lnTo>
                  <a:lnTo>
                    <a:pt x="80" y="385"/>
                  </a:lnTo>
                  <a:lnTo>
                    <a:pt x="72" y="378"/>
                  </a:lnTo>
                  <a:lnTo>
                    <a:pt x="65" y="371"/>
                  </a:lnTo>
                  <a:lnTo>
                    <a:pt x="58" y="363"/>
                  </a:lnTo>
                  <a:lnTo>
                    <a:pt x="51" y="356"/>
                  </a:lnTo>
                  <a:lnTo>
                    <a:pt x="45" y="347"/>
                  </a:lnTo>
                  <a:lnTo>
                    <a:pt x="39" y="339"/>
                  </a:lnTo>
                  <a:lnTo>
                    <a:pt x="33" y="330"/>
                  </a:lnTo>
                  <a:lnTo>
                    <a:pt x="28" y="321"/>
                  </a:lnTo>
                  <a:lnTo>
                    <a:pt x="23" y="312"/>
                  </a:lnTo>
                  <a:lnTo>
                    <a:pt x="19" y="302"/>
                  </a:lnTo>
                  <a:lnTo>
                    <a:pt x="15" y="292"/>
                  </a:lnTo>
                  <a:lnTo>
                    <a:pt x="11" y="282"/>
                  </a:lnTo>
                  <a:lnTo>
                    <a:pt x="9" y="272"/>
                  </a:lnTo>
                  <a:lnTo>
                    <a:pt x="6" y="262"/>
                  </a:lnTo>
                  <a:lnTo>
                    <a:pt x="4" y="251"/>
                  </a:lnTo>
                  <a:lnTo>
                    <a:pt x="3" y="240"/>
                  </a:lnTo>
                  <a:lnTo>
                    <a:pt x="2" y="229"/>
                  </a:lnTo>
                  <a:lnTo>
                    <a:pt x="2" y="2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3" name="Freeform 358"/>
            <p:cNvSpPr>
              <a:spLocks noEditPoints="1"/>
            </p:cNvSpPr>
            <p:nvPr/>
          </p:nvSpPr>
          <p:spPr bwMode="auto">
            <a:xfrm>
              <a:off x="2673" y="2160"/>
              <a:ext cx="382" cy="383"/>
            </a:xfrm>
            <a:custGeom>
              <a:avLst/>
              <a:gdLst>
                <a:gd name="T0" fmla="*/ 4 w 432"/>
                <a:gd name="T1" fmla="*/ 119 h 433"/>
                <a:gd name="T2" fmla="*/ 15 w 432"/>
                <a:gd name="T3" fmla="*/ 85 h 433"/>
                <a:gd name="T4" fmla="*/ 34 w 432"/>
                <a:gd name="T5" fmla="*/ 55 h 433"/>
                <a:gd name="T6" fmla="*/ 59 w 432"/>
                <a:gd name="T7" fmla="*/ 30 h 433"/>
                <a:gd name="T8" fmla="*/ 91 w 432"/>
                <a:gd name="T9" fmla="*/ 11 h 433"/>
                <a:gd name="T10" fmla="*/ 126 w 432"/>
                <a:gd name="T11" fmla="*/ 3 h 433"/>
                <a:gd name="T12" fmla="*/ 165 w 432"/>
                <a:gd name="T13" fmla="*/ 2 h 433"/>
                <a:gd name="T14" fmla="*/ 201 w 432"/>
                <a:gd name="T15" fmla="*/ 10 h 433"/>
                <a:gd name="T16" fmla="*/ 233 w 432"/>
                <a:gd name="T17" fmla="*/ 26 h 433"/>
                <a:gd name="T18" fmla="*/ 260 w 432"/>
                <a:gd name="T19" fmla="*/ 50 h 433"/>
                <a:gd name="T20" fmla="*/ 280 w 432"/>
                <a:gd name="T21" fmla="*/ 78 h 433"/>
                <a:gd name="T22" fmla="*/ 294 w 432"/>
                <a:gd name="T23" fmla="*/ 111 h 433"/>
                <a:gd name="T24" fmla="*/ 299 w 432"/>
                <a:gd name="T25" fmla="*/ 149 h 433"/>
                <a:gd name="T26" fmla="*/ 294 w 432"/>
                <a:gd name="T27" fmla="*/ 188 h 433"/>
                <a:gd name="T28" fmla="*/ 280 w 432"/>
                <a:gd name="T29" fmla="*/ 221 h 433"/>
                <a:gd name="T30" fmla="*/ 260 w 432"/>
                <a:gd name="T31" fmla="*/ 250 h 433"/>
                <a:gd name="T32" fmla="*/ 233 w 432"/>
                <a:gd name="T33" fmla="*/ 274 h 433"/>
                <a:gd name="T34" fmla="*/ 201 w 432"/>
                <a:gd name="T35" fmla="*/ 291 h 433"/>
                <a:gd name="T36" fmla="*/ 165 w 432"/>
                <a:gd name="T37" fmla="*/ 299 h 433"/>
                <a:gd name="T38" fmla="*/ 126 w 432"/>
                <a:gd name="T39" fmla="*/ 298 h 433"/>
                <a:gd name="T40" fmla="*/ 91 w 432"/>
                <a:gd name="T41" fmla="*/ 288 h 433"/>
                <a:gd name="T42" fmla="*/ 59 w 432"/>
                <a:gd name="T43" fmla="*/ 270 h 433"/>
                <a:gd name="T44" fmla="*/ 34 w 432"/>
                <a:gd name="T45" fmla="*/ 246 h 433"/>
                <a:gd name="T46" fmla="*/ 15 w 432"/>
                <a:gd name="T47" fmla="*/ 215 h 433"/>
                <a:gd name="T48" fmla="*/ 4 w 432"/>
                <a:gd name="T49" fmla="*/ 180 h 433"/>
                <a:gd name="T50" fmla="*/ 1 w 432"/>
                <a:gd name="T51" fmla="*/ 149 h 433"/>
                <a:gd name="T52" fmla="*/ 5 w 432"/>
                <a:gd name="T53" fmla="*/ 112 h 433"/>
                <a:gd name="T54" fmla="*/ 19 w 432"/>
                <a:gd name="T55" fmla="*/ 79 h 433"/>
                <a:gd name="T56" fmla="*/ 39 w 432"/>
                <a:gd name="T57" fmla="*/ 50 h 433"/>
                <a:gd name="T58" fmla="*/ 66 w 432"/>
                <a:gd name="T59" fmla="*/ 27 h 433"/>
                <a:gd name="T60" fmla="*/ 98 w 432"/>
                <a:gd name="T61" fmla="*/ 10 h 433"/>
                <a:gd name="T62" fmla="*/ 134 w 432"/>
                <a:gd name="T63" fmla="*/ 3 h 433"/>
                <a:gd name="T64" fmla="*/ 172 w 432"/>
                <a:gd name="T65" fmla="*/ 4 h 433"/>
                <a:gd name="T66" fmla="*/ 207 w 432"/>
                <a:gd name="T67" fmla="*/ 13 h 433"/>
                <a:gd name="T68" fmla="*/ 239 w 432"/>
                <a:gd name="T69" fmla="*/ 30 h 433"/>
                <a:gd name="T70" fmla="*/ 264 w 432"/>
                <a:gd name="T71" fmla="*/ 56 h 433"/>
                <a:gd name="T72" fmla="*/ 284 w 432"/>
                <a:gd name="T73" fmla="*/ 85 h 433"/>
                <a:gd name="T74" fmla="*/ 295 w 432"/>
                <a:gd name="T75" fmla="*/ 119 h 433"/>
                <a:gd name="T76" fmla="*/ 298 w 432"/>
                <a:gd name="T77" fmla="*/ 158 h 433"/>
                <a:gd name="T78" fmla="*/ 291 w 432"/>
                <a:gd name="T79" fmla="*/ 195 h 433"/>
                <a:gd name="T80" fmla="*/ 277 w 432"/>
                <a:gd name="T81" fmla="*/ 227 h 433"/>
                <a:gd name="T82" fmla="*/ 254 w 432"/>
                <a:gd name="T83" fmla="*/ 255 h 433"/>
                <a:gd name="T84" fmla="*/ 226 w 432"/>
                <a:gd name="T85" fmla="*/ 278 h 433"/>
                <a:gd name="T86" fmla="*/ 194 w 432"/>
                <a:gd name="T87" fmla="*/ 292 h 433"/>
                <a:gd name="T88" fmla="*/ 158 w 432"/>
                <a:gd name="T89" fmla="*/ 298 h 433"/>
                <a:gd name="T90" fmla="*/ 118 w 432"/>
                <a:gd name="T91" fmla="*/ 295 h 433"/>
                <a:gd name="T92" fmla="*/ 85 w 432"/>
                <a:gd name="T93" fmla="*/ 284 h 433"/>
                <a:gd name="T94" fmla="*/ 55 w 432"/>
                <a:gd name="T95" fmla="*/ 265 h 433"/>
                <a:gd name="T96" fmla="*/ 30 w 432"/>
                <a:gd name="T97" fmla="*/ 240 h 433"/>
                <a:gd name="T98" fmla="*/ 12 w 432"/>
                <a:gd name="T99" fmla="*/ 208 h 433"/>
                <a:gd name="T100" fmla="*/ 4 w 432"/>
                <a:gd name="T101" fmla="*/ 172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2"/>
                <a:gd name="T154" fmla="*/ 0 h 433"/>
                <a:gd name="T155" fmla="*/ 432 w 432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2" h="433">
                  <a:moveTo>
                    <a:pt x="0" y="216"/>
                  </a:moveTo>
                  <a:lnTo>
                    <a:pt x="0" y="205"/>
                  </a:lnTo>
                  <a:lnTo>
                    <a:pt x="1" y="194"/>
                  </a:lnTo>
                  <a:lnTo>
                    <a:pt x="2" y="183"/>
                  </a:lnTo>
                  <a:lnTo>
                    <a:pt x="4" y="173"/>
                  </a:lnTo>
                  <a:lnTo>
                    <a:pt x="7" y="162"/>
                  </a:lnTo>
                  <a:lnTo>
                    <a:pt x="9" y="152"/>
                  </a:lnTo>
                  <a:lnTo>
                    <a:pt x="13" y="142"/>
                  </a:lnTo>
                  <a:lnTo>
                    <a:pt x="17" y="132"/>
                  </a:lnTo>
                  <a:lnTo>
                    <a:pt x="21" y="123"/>
                  </a:lnTo>
                  <a:lnTo>
                    <a:pt x="26" y="113"/>
                  </a:lnTo>
                  <a:lnTo>
                    <a:pt x="31" y="104"/>
                  </a:lnTo>
                  <a:lnTo>
                    <a:pt x="37" y="96"/>
                  </a:lnTo>
                  <a:lnTo>
                    <a:pt x="43" y="87"/>
                  </a:lnTo>
                  <a:lnTo>
                    <a:pt x="49" y="79"/>
                  </a:lnTo>
                  <a:lnTo>
                    <a:pt x="56" y="71"/>
                  </a:lnTo>
                  <a:lnTo>
                    <a:pt x="63" y="64"/>
                  </a:lnTo>
                  <a:lnTo>
                    <a:pt x="70" y="56"/>
                  </a:lnTo>
                  <a:lnTo>
                    <a:pt x="78" y="50"/>
                  </a:lnTo>
                  <a:lnTo>
                    <a:pt x="86" y="43"/>
                  </a:lnTo>
                  <a:lnTo>
                    <a:pt x="95" y="37"/>
                  </a:lnTo>
                  <a:lnTo>
                    <a:pt x="104" y="32"/>
                  </a:lnTo>
                  <a:lnTo>
                    <a:pt x="113" y="26"/>
                  </a:lnTo>
                  <a:lnTo>
                    <a:pt x="122" y="22"/>
                  </a:lnTo>
                  <a:lnTo>
                    <a:pt x="132" y="17"/>
                  </a:lnTo>
                  <a:lnTo>
                    <a:pt x="141" y="14"/>
                  </a:lnTo>
                  <a:lnTo>
                    <a:pt x="151" y="10"/>
                  </a:lnTo>
                  <a:lnTo>
                    <a:pt x="162" y="7"/>
                  </a:lnTo>
                  <a:lnTo>
                    <a:pt x="172" y="5"/>
                  </a:lnTo>
                  <a:lnTo>
                    <a:pt x="183" y="3"/>
                  </a:lnTo>
                  <a:lnTo>
                    <a:pt x="193" y="2"/>
                  </a:lnTo>
                  <a:lnTo>
                    <a:pt x="204" y="1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2"/>
                  </a:lnTo>
                  <a:lnTo>
                    <a:pt x="249" y="3"/>
                  </a:lnTo>
                  <a:lnTo>
                    <a:pt x="260" y="5"/>
                  </a:lnTo>
                  <a:lnTo>
                    <a:pt x="270" y="7"/>
                  </a:lnTo>
                  <a:lnTo>
                    <a:pt x="281" y="10"/>
                  </a:lnTo>
                  <a:lnTo>
                    <a:pt x="291" y="14"/>
                  </a:lnTo>
                  <a:lnTo>
                    <a:pt x="301" y="17"/>
                  </a:lnTo>
                  <a:lnTo>
                    <a:pt x="310" y="22"/>
                  </a:lnTo>
                  <a:lnTo>
                    <a:pt x="319" y="26"/>
                  </a:lnTo>
                  <a:lnTo>
                    <a:pt x="328" y="32"/>
                  </a:lnTo>
                  <a:lnTo>
                    <a:pt x="337" y="37"/>
                  </a:lnTo>
                  <a:lnTo>
                    <a:pt x="346" y="43"/>
                  </a:lnTo>
                  <a:lnTo>
                    <a:pt x="354" y="50"/>
                  </a:lnTo>
                  <a:lnTo>
                    <a:pt x="362" y="56"/>
                  </a:lnTo>
                  <a:lnTo>
                    <a:pt x="369" y="64"/>
                  </a:lnTo>
                  <a:lnTo>
                    <a:pt x="376" y="71"/>
                  </a:lnTo>
                  <a:lnTo>
                    <a:pt x="383" y="79"/>
                  </a:lnTo>
                  <a:lnTo>
                    <a:pt x="389" y="87"/>
                  </a:lnTo>
                  <a:lnTo>
                    <a:pt x="395" y="96"/>
                  </a:lnTo>
                  <a:lnTo>
                    <a:pt x="401" y="104"/>
                  </a:lnTo>
                  <a:lnTo>
                    <a:pt x="406" y="113"/>
                  </a:lnTo>
                  <a:lnTo>
                    <a:pt x="411" y="123"/>
                  </a:lnTo>
                  <a:lnTo>
                    <a:pt x="415" y="132"/>
                  </a:lnTo>
                  <a:lnTo>
                    <a:pt x="419" y="142"/>
                  </a:lnTo>
                  <a:lnTo>
                    <a:pt x="423" y="152"/>
                  </a:lnTo>
                  <a:lnTo>
                    <a:pt x="426" y="162"/>
                  </a:lnTo>
                  <a:lnTo>
                    <a:pt x="428" y="173"/>
                  </a:lnTo>
                  <a:lnTo>
                    <a:pt x="430" y="183"/>
                  </a:lnTo>
                  <a:lnTo>
                    <a:pt x="431" y="194"/>
                  </a:lnTo>
                  <a:lnTo>
                    <a:pt x="432" y="205"/>
                  </a:lnTo>
                  <a:lnTo>
                    <a:pt x="432" y="216"/>
                  </a:lnTo>
                  <a:lnTo>
                    <a:pt x="432" y="228"/>
                  </a:lnTo>
                  <a:lnTo>
                    <a:pt x="431" y="239"/>
                  </a:lnTo>
                  <a:lnTo>
                    <a:pt x="430" y="250"/>
                  </a:lnTo>
                  <a:lnTo>
                    <a:pt x="428" y="261"/>
                  </a:lnTo>
                  <a:lnTo>
                    <a:pt x="426" y="271"/>
                  </a:lnTo>
                  <a:lnTo>
                    <a:pt x="423" y="281"/>
                  </a:lnTo>
                  <a:lnTo>
                    <a:pt x="419" y="291"/>
                  </a:lnTo>
                  <a:lnTo>
                    <a:pt x="415" y="301"/>
                  </a:lnTo>
                  <a:lnTo>
                    <a:pt x="411" y="311"/>
                  </a:lnTo>
                  <a:lnTo>
                    <a:pt x="406" y="320"/>
                  </a:lnTo>
                  <a:lnTo>
                    <a:pt x="401" y="329"/>
                  </a:lnTo>
                  <a:lnTo>
                    <a:pt x="395" y="338"/>
                  </a:lnTo>
                  <a:lnTo>
                    <a:pt x="389" y="346"/>
                  </a:lnTo>
                  <a:lnTo>
                    <a:pt x="383" y="355"/>
                  </a:lnTo>
                  <a:lnTo>
                    <a:pt x="376" y="362"/>
                  </a:lnTo>
                  <a:lnTo>
                    <a:pt x="369" y="370"/>
                  </a:lnTo>
                  <a:lnTo>
                    <a:pt x="362" y="377"/>
                  </a:lnTo>
                  <a:lnTo>
                    <a:pt x="354" y="384"/>
                  </a:lnTo>
                  <a:lnTo>
                    <a:pt x="346" y="390"/>
                  </a:lnTo>
                  <a:lnTo>
                    <a:pt x="337" y="396"/>
                  </a:lnTo>
                  <a:lnTo>
                    <a:pt x="328" y="402"/>
                  </a:lnTo>
                  <a:lnTo>
                    <a:pt x="319" y="407"/>
                  </a:lnTo>
                  <a:lnTo>
                    <a:pt x="310" y="412"/>
                  </a:lnTo>
                  <a:lnTo>
                    <a:pt x="301" y="416"/>
                  </a:lnTo>
                  <a:lnTo>
                    <a:pt x="291" y="420"/>
                  </a:lnTo>
                  <a:lnTo>
                    <a:pt x="281" y="423"/>
                  </a:lnTo>
                  <a:lnTo>
                    <a:pt x="270" y="426"/>
                  </a:lnTo>
                  <a:lnTo>
                    <a:pt x="260" y="429"/>
                  </a:lnTo>
                  <a:lnTo>
                    <a:pt x="249" y="431"/>
                  </a:lnTo>
                  <a:lnTo>
                    <a:pt x="239" y="432"/>
                  </a:lnTo>
                  <a:lnTo>
                    <a:pt x="228" y="433"/>
                  </a:lnTo>
                  <a:lnTo>
                    <a:pt x="217" y="433"/>
                  </a:lnTo>
                  <a:lnTo>
                    <a:pt x="204" y="433"/>
                  </a:lnTo>
                  <a:lnTo>
                    <a:pt x="193" y="432"/>
                  </a:lnTo>
                  <a:lnTo>
                    <a:pt x="183" y="431"/>
                  </a:lnTo>
                  <a:lnTo>
                    <a:pt x="172" y="429"/>
                  </a:lnTo>
                  <a:lnTo>
                    <a:pt x="162" y="426"/>
                  </a:lnTo>
                  <a:lnTo>
                    <a:pt x="151" y="423"/>
                  </a:lnTo>
                  <a:lnTo>
                    <a:pt x="141" y="420"/>
                  </a:lnTo>
                  <a:lnTo>
                    <a:pt x="132" y="416"/>
                  </a:lnTo>
                  <a:lnTo>
                    <a:pt x="122" y="412"/>
                  </a:lnTo>
                  <a:lnTo>
                    <a:pt x="113" y="407"/>
                  </a:lnTo>
                  <a:lnTo>
                    <a:pt x="104" y="402"/>
                  </a:lnTo>
                  <a:lnTo>
                    <a:pt x="95" y="396"/>
                  </a:lnTo>
                  <a:lnTo>
                    <a:pt x="86" y="390"/>
                  </a:lnTo>
                  <a:lnTo>
                    <a:pt x="78" y="384"/>
                  </a:lnTo>
                  <a:lnTo>
                    <a:pt x="70" y="377"/>
                  </a:lnTo>
                  <a:lnTo>
                    <a:pt x="63" y="370"/>
                  </a:lnTo>
                  <a:lnTo>
                    <a:pt x="56" y="362"/>
                  </a:lnTo>
                  <a:lnTo>
                    <a:pt x="49" y="355"/>
                  </a:lnTo>
                  <a:lnTo>
                    <a:pt x="43" y="346"/>
                  </a:lnTo>
                  <a:lnTo>
                    <a:pt x="37" y="338"/>
                  </a:lnTo>
                  <a:lnTo>
                    <a:pt x="31" y="329"/>
                  </a:lnTo>
                  <a:lnTo>
                    <a:pt x="26" y="320"/>
                  </a:lnTo>
                  <a:lnTo>
                    <a:pt x="21" y="311"/>
                  </a:lnTo>
                  <a:lnTo>
                    <a:pt x="17" y="301"/>
                  </a:lnTo>
                  <a:lnTo>
                    <a:pt x="13" y="291"/>
                  </a:lnTo>
                  <a:lnTo>
                    <a:pt x="9" y="281"/>
                  </a:lnTo>
                  <a:lnTo>
                    <a:pt x="7" y="271"/>
                  </a:lnTo>
                  <a:lnTo>
                    <a:pt x="4" y="261"/>
                  </a:lnTo>
                  <a:lnTo>
                    <a:pt x="2" y="250"/>
                  </a:lnTo>
                  <a:lnTo>
                    <a:pt x="1" y="239"/>
                  </a:lnTo>
                  <a:lnTo>
                    <a:pt x="0" y="228"/>
                  </a:lnTo>
                  <a:lnTo>
                    <a:pt x="0" y="216"/>
                  </a:lnTo>
                  <a:close/>
                  <a:moveTo>
                    <a:pt x="1" y="216"/>
                  </a:moveTo>
                  <a:lnTo>
                    <a:pt x="1" y="205"/>
                  </a:lnTo>
                  <a:lnTo>
                    <a:pt x="2" y="194"/>
                  </a:lnTo>
                  <a:lnTo>
                    <a:pt x="4" y="184"/>
                  </a:lnTo>
                  <a:lnTo>
                    <a:pt x="5" y="173"/>
                  </a:lnTo>
                  <a:lnTo>
                    <a:pt x="8" y="163"/>
                  </a:lnTo>
                  <a:lnTo>
                    <a:pt x="11" y="152"/>
                  </a:lnTo>
                  <a:lnTo>
                    <a:pt x="14" y="143"/>
                  </a:lnTo>
                  <a:lnTo>
                    <a:pt x="18" y="133"/>
                  </a:lnTo>
                  <a:lnTo>
                    <a:pt x="22" y="123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8" y="96"/>
                  </a:lnTo>
                  <a:lnTo>
                    <a:pt x="44" y="88"/>
                  </a:lnTo>
                  <a:lnTo>
                    <a:pt x="50" y="80"/>
                  </a:lnTo>
                  <a:lnTo>
                    <a:pt x="57" y="72"/>
                  </a:lnTo>
                  <a:lnTo>
                    <a:pt x="64" y="65"/>
                  </a:lnTo>
                  <a:lnTo>
                    <a:pt x="71" y="58"/>
                  </a:lnTo>
                  <a:lnTo>
                    <a:pt x="79" y="51"/>
                  </a:lnTo>
                  <a:lnTo>
                    <a:pt x="87" y="44"/>
                  </a:lnTo>
                  <a:lnTo>
                    <a:pt x="96" y="38"/>
                  </a:lnTo>
                  <a:lnTo>
                    <a:pt x="104" y="33"/>
                  </a:lnTo>
                  <a:lnTo>
                    <a:pt x="113" y="28"/>
                  </a:lnTo>
                  <a:lnTo>
                    <a:pt x="123" y="23"/>
                  </a:lnTo>
                  <a:lnTo>
                    <a:pt x="132" y="19"/>
                  </a:lnTo>
                  <a:lnTo>
                    <a:pt x="142" y="15"/>
                  </a:lnTo>
                  <a:lnTo>
                    <a:pt x="152" y="11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3" y="4"/>
                  </a:lnTo>
                  <a:lnTo>
                    <a:pt x="194" y="3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8" y="2"/>
                  </a:lnTo>
                  <a:lnTo>
                    <a:pt x="238" y="3"/>
                  </a:lnTo>
                  <a:lnTo>
                    <a:pt x="249" y="4"/>
                  </a:lnTo>
                  <a:lnTo>
                    <a:pt x="260" y="6"/>
                  </a:lnTo>
                  <a:lnTo>
                    <a:pt x="270" y="9"/>
                  </a:lnTo>
                  <a:lnTo>
                    <a:pt x="280" y="11"/>
                  </a:lnTo>
                  <a:lnTo>
                    <a:pt x="290" y="15"/>
                  </a:lnTo>
                  <a:lnTo>
                    <a:pt x="300" y="19"/>
                  </a:lnTo>
                  <a:lnTo>
                    <a:pt x="309" y="23"/>
                  </a:lnTo>
                  <a:lnTo>
                    <a:pt x="319" y="28"/>
                  </a:lnTo>
                  <a:lnTo>
                    <a:pt x="328" y="33"/>
                  </a:lnTo>
                  <a:lnTo>
                    <a:pt x="336" y="38"/>
                  </a:lnTo>
                  <a:lnTo>
                    <a:pt x="345" y="44"/>
                  </a:lnTo>
                  <a:lnTo>
                    <a:pt x="353" y="51"/>
                  </a:lnTo>
                  <a:lnTo>
                    <a:pt x="361" y="58"/>
                  </a:lnTo>
                  <a:lnTo>
                    <a:pt x="368" y="65"/>
                  </a:lnTo>
                  <a:lnTo>
                    <a:pt x="375" y="72"/>
                  </a:lnTo>
                  <a:lnTo>
                    <a:pt x="382" y="80"/>
                  </a:lnTo>
                  <a:lnTo>
                    <a:pt x="388" y="88"/>
                  </a:lnTo>
                  <a:lnTo>
                    <a:pt x="394" y="96"/>
                  </a:lnTo>
                  <a:lnTo>
                    <a:pt x="400" y="105"/>
                  </a:lnTo>
                  <a:lnTo>
                    <a:pt x="405" y="114"/>
                  </a:lnTo>
                  <a:lnTo>
                    <a:pt x="410" y="123"/>
                  </a:lnTo>
                  <a:lnTo>
                    <a:pt x="414" y="133"/>
                  </a:lnTo>
                  <a:lnTo>
                    <a:pt x="418" y="143"/>
                  </a:lnTo>
                  <a:lnTo>
                    <a:pt x="421" y="152"/>
                  </a:lnTo>
                  <a:lnTo>
                    <a:pt x="424" y="163"/>
                  </a:lnTo>
                  <a:lnTo>
                    <a:pt x="427" y="173"/>
                  </a:lnTo>
                  <a:lnTo>
                    <a:pt x="428" y="184"/>
                  </a:lnTo>
                  <a:lnTo>
                    <a:pt x="430" y="194"/>
                  </a:lnTo>
                  <a:lnTo>
                    <a:pt x="431" y="205"/>
                  </a:lnTo>
                  <a:lnTo>
                    <a:pt x="431" y="216"/>
                  </a:lnTo>
                  <a:lnTo>
                    <a:pt x="431" y="228"/>
                  </a:lnTo>
                  <a:lnTo>
                    <a:pt x="430" y="239"/>
                  </a:lnTo>
                  <a:lnTo>
                    <a:pt x="428" y="250"/>
                  </a:lnTo>
                  <a:lnTo>
                    <a:pt x="427" y="260"/>
                  </a:lnTo>
                  <a:lnTo>
                    <a:pt x="424" y="271"/>
                  </a:lnTo>
                  <a:lnTo>
                    <a:pt x="421" y="281"/>
                  </a:lnTo>
                  <a:lnTo>
                    <a:pt x="418" y="291"/>
                  </a:lnTo>
                  <a:lnTo>
                    <a:pt x="414" y="301"/>
                  </a:lnTo>
                  <a:lnTo>
                    <a:pt x="410" y="310"/>
                  </a:lnTo>
                  <a:lnTo>
                    <a:pt x="405" y="319"/>
                  </a:lnTo>
                  <a:lnTo>
                    <a:pt x="400" y="328"/>
                  </a:lnTo>
                  <a:lnTo>
                    <a:pt x="394" y="337"/>
                  </a:lnTo>
                  <a:lnTo>
                    <a:pt x="388" y="346"/>
                  </a:lnTo>
                  <a:lnTo>
                    <a:pt x="382" y="354"/>
                  </a:lnTo>
                  <a:lnTo>
                    <a:pt x="375" y="361"/>
                  </a:lnTo>
                  <a:lnTo>
                    <a:pt x="368" y="369"/>
                  </a:lnTo>
                  <a:lnTo>
                    <a:pt x="361" y="376"/>
                  </a:lnTo>
                  <a:lnTo>
                    <a:pt x="353" y="383"/>
                  </a:lnTo>
                  <a:lnTo>
                    <a:pt x="345" y="389"/>
                  </a:lnTo>
                  <a:lnTo>
                    <a:pt x="336" y="395"/>
                  </a:lnTo>
                  <a:lnTo>
                    <a:pt x="328" y="401"/>
                  </a:lnTo>
                  <a:lnTo>
                    <a:pt x="319" y="406"/>
                  </a:lnTo>
                  <a:lnTo>
                    <a:pt x="309" y="410"/>
                  </a:lnTo>
                  <a:lnTo>
                    <a:pt x="300" y="415"/>
                  </a:lnTo>
                  <a:lnTo>
                    <a:pt x="290" y="419"/>
                  </a:lnTo>
                  <a:lnTo>
                    <a:pt x="280" y="422"/>
                  </a:lnTo>
                  <a:lnTo>
                    <a:pt x="270" y="425"/>
                  </a:lnTo>
                  <a:lnTo>
                    <a:pt x="260" y="427"/>
                  </a:lnTo>
                  <a:lnTo>
                    <a:pt x="249" y="429"/>
                  </a:lnTo>
                  <a:lnTo>
                    <a:pt x="238" y="431"/>
                  </a:lnTo>
                  <a:lnTo>
                    <a:pt x="228" y="431"/>
                  </a:lnTo>
                  <a:lnTo>
                    <a:pt x="217" y="432"/>
                  </a:lnTo>
                  <a:lnTo>
                    <a:pt x="205" y="431"/>
                  </a:lnTo>
                  <a:lnTo>
                    <a:pt x="194" y="431"/>
                  </a:lnTo>
                  <a:lnTo>
                    <a:pt x="183" y="429"/>
                  </a:lnTo>
                  <a:lnTo>
                    <a:pt x="172" y="427"/>
                  </a:lnTo>
                  <a:lnTo>
                    <a:pt x="162" y="425"/>
                  </a:lnTo>
                  <a:lnTo>
                    <a:pt x="152" y="422"/>
                  </a:lnTo>
                  <a:lnTo>
                    <a:pt x="142" y="419"/>
                  </a:lnTo>
                  <a:lnTo>
                    <a:pt x="132" y="415"/>
                  </a:lnTo>
                  <a:lnTo>
                    <a:pt x="123" y="410"/>
                  </a:lnTo>
                  <a:lnTo>
                    <a:pt x="113" y="406"/>
                  </a:lnTo>
                  <a:lnTo>
                    <a:pt x="104" y="401"/>
                  </a:lnTo>
                  <a:lnTo>
                    <a:pt x="96" y="395"/>
                  </a:lnTo>
                  <a:lnTo>
                    <a:pt x="87" y="389"/>
                  </a:lnTo>
                  <a:lnTo>
                    <a:pt x="79" y="383"/>
                  </a:lnTo>
                  <a:lnTo>
                    <a:pt x="71" y="376"/>
                  </a:lnTo>
                  <a:lnTo>
                    <a:pt x="64" y="369"/>
                  </a:lnTo>
                  <a:lnTo>
                    <a:pt x="57" y="361"/>
                  </a:lnTo>
                  <a:lnTo>
                    <a:pt x="50" y="354"/>
                  </a:lnTo>
                  <a:lnTo>
                    <a:pt x="44" y="346"/>
                  </a:lnTo>
                  <a:lnTo>
                    <a:pt x="38" y="337"/>
                  </a:lnTo>
                  <a:lnTo>
                    <a:pt x="32" y="328"/>
                  </a:lnTo>
                  <a:lnTo>
                    <a:pt x="27" y="319"/>
                  </a:lnTo>
                  <a:lnTo>
                    <a:pt x="22" y="310"/>
                  </a:lnTo>
                  <a:lnTo>
                    <a:pt x="18" y="301"/>
                  </a:lnTo>
                  <a:lnTo>
                    <a:pt x="14" y="291"/>
                  </a:lnTo>
                  <a:lnTo>
                    <a:pt x="11" y="281"/>
                  </a:lnTo>
                  <a:lnTo>
                    <a:pt x="8" y="271"/>
                  </a:lnTo>
                  <a:lnTo>
                    <a:pt x="5" y="260"/>
                  </a:lnTo>
                  <a:lnTo>
                    <a:pt x="4" y="250"/>
                  </a:lnTo>
                  <a:lnTo>
                    <a:pt x="2" y="239"/>
                  </a:lnTo>
                  <a:lnTo>
                    <a:pt x="1" y="228"/>
                  </a:lnTo>
                  <a:lnTo>
                    <a:pt x="1" y="2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4" name="Freeform 359"/>
            <p:cNvSpPr>
              <a:spLocks noEditPoints="1"/>
            </p:cNvSpPr>
            <p:nvPr/>
          </p:nvSpPr>
          <p:spPr bwMode="auto">
            <a:xfrm>
              <a:off x="2676" y="2164"/>
              <a:ext cx="376" cy="376"/>
            </a:xfrm>
            <a:custGeom>
              <a:avLst/>
              <a:gdLst>
                <a:gd name="T0" fmla="*/ 2 w 424"/>
                <a:gd name="T1" fmla="*/ 125 h 424"/>
                <a:gd name="T2" fmla="*/ 10 w 424"/>
                <a:gd name="T3" fmla="*/ 96 h 424"/>
                <a:gd name="T4" fmla="*/ 21 w 424"/>
                <a:gd name="T5" fmla="*/ 71 h 424"/>
                <a:gd name="T6" fmla="*/ 38 w 424"/>
                <a:gd name="T7" fmla="*/ 48 h 424"/>
                <a:gd name="T8" fmla="*/ 59 w 424"/>
                <a:gd name="T9" fmla="*/ 29 h 424"/>
                <a:gd name="T10" fmla="*/ 83 w 424"/>
                <a:gd name="T11" fmla="*/ 15 h 424"/>
                <a:gd name="T12" fmla="*/ 118 w 424"/>
                <a:gd name="T13" fmla="*/ 4 h 424"/>
                <a:gd name="T14" fmla="*/ 149 w 424"/>
                <a:gd name="T15" fmla="*/ 0 h 424"/>
                <a:gd name="T16" fmla="*/ 177 w 424"/>
                <a:gd name="T17" fmla="*/ 4 h 424"/>
                <a:gd name="T18" fmla="*/ 206 w 424"/>
                <a:gd name="T19" fmla="*/ 11 h 424"/>
                <a:gd name="T20" fmla="*/ 231 w 424"/>
                <a:gd name="T21" fmla="*/ 25 h 424"/>
                <a:gd name="T22" fmla="*/ 253 w 424"/>
                <a:gd name="T23" fmla="*/ 43 h 424"/>
                <a:gd name="T24" fmla="*/ 270 w 424"/>
                <a:gd name="T25" fmla="*/ 65 h 424"/>
                <a:gd name="T26" fmla="*/ 284 w 424"/>
                <a:gd name="T27" fmla="*/ 90 h 424"/>
                <a:gd name="T28" fmla="*/ 294 w 424"/>
                <a:gd name="T29" fmla="*/ 125 h 424"/>
                <a:gd name="T30" fmla="*/ 295 w 424"/>
                <a:gd name="T31" fmla="*/ 156 h 424"/>
                <a:gd name="T32" fmla="*/ 291 w 424"/>
                <a:gd name="T33" fmla="*/ 184 h 424"/>
                <a:gd name="T34" fmla="*/ 281 w 424"/>
                <a:gd name="T35" fmla="*/ 212 h 424"/>
                <a:gd name="T36" fmla="*/ 267 w 424"/>
                <a:gd name="T37" fmla="*/ 237 h 424"/>
                <a:gd name="T38" fmla="*/ 247 w 424"/>
                <a:gd name="T39" fmla="*/ 257 h 424"/>
                <a:gd name="T40" fmla="*/ 225 w 424"/>
                <a:gd name="T41" fmla="*/ 274 h 424"/>
                <a:gd name="T42" fmla="*/ 199 w 424"/>
                <a:gd name="T43" fmla="*/ 286 h 424"/>
                <a:gd name="T44" fmla="*/ 163 w 424"/>
                <a:gd name="T45" fmla="*/ 295 h 424"/>
                <a:gd name="T46" fmla="*/ 132 w 424"/>
                <a:gd name="T47" fmla="*/ 295 h 424"/>
                <a:gd name="T48" fmla="*/ 104 w 424"/>
                <a:gd name="T49" fmla="*/ 288 h 424"/>
                <a:gd name="T50" fmla="*/ 77 w 424"/>
                <a:gd name="T51" fmla="*/ 278 h 424"/>
                <a:gd name="T52" fmla="*/ 53 w 424"/>
                <a:gd name="T53" fmla="*/ 262 h 424"/>
                <a:gd name="T54" fmla="*/ 34 w 424"/>
                <a:gd name="T55" fmla="*/ 242 h 424"/>
                <a:gd name="T56" fmla="*/ 18 w 424"/>
                <a:gd name="T57" fmla="*/ 219 h 424"/>
                <a:gd name="T58" fmla="*/ 6 w 424"/>
                <a:gd name="T59" fmla="*/ 192 h 424"/>
                <a:gd name="T60" fmla="*/ 0 w 424"/>
                <a:gd name="T61" fmla="*/ 156 h 424"/>
                <a:gd name="T62" fmla="*/ 2 w 424"/>
                <a:gd name="T63" fmla="*/ 132 h 424"/>
                <a:gd name="T64" fmla="*/ 10 w 424"/>
                <a:gd name="T65" fmla="*/ 97 h 424"/>
                <a:gd name="T66" fmla="*/ 22 w 424"/>
                <a:gd name="T67" fmla="*/ 71 h 424"/>
                <a:gd name="T68" fmla="*/ 39 w 424"/>
                <a:gd name="T69" fmla="*/ 49 h 424"/>
                <a:gd name="T70" fmla="*/ 59 w 424"/>
                <a:gd name="T71" fmla="*/ 30 h 424"/>
                <a:gd name="T72" fmla="*/ 83 w 424"/>
                <a:gd name="T73" fmla="*/ 16 h 424"/>
                <a:gd name="T74" fmla="*/ 111 w 424"/>
                <a:gd name="T75" fmla="*/ 5 h 424"/>
                <a:gd name="T76" fmla="*/ 140 w 424"/>
                <a:gd name="T77" fmla="*/ 1 h 424"/>
                <a:gd name="T78" fmla="*/ 170 w 424"/>
                <a:gd name="T79" fmla="*/ 3 h 424"/>
                <a:gd name="T80" fmla="*/ 205 w 424"/>
                <a:gd name="T81" fmla="*/ 12 h 424"/>
                <a:gd name="T82" fmla="*/ 231 w 424"/>
                <a:gd name="T83" fmla="*/ 26 h 424"/>
                <a:gd name="T84" fmla="*/ 252 w 424"/>
                <a:gd name="T85" fmla="*/ 44 h 424"/>
                <a:gd name="T86" fmla="*/ 270 w 424"/>
                <a:gd name="T87" fmla="*/ 66 h 424"/>
                <a:gd name="T88" fmla="*/ 283 w 424"/>
                <a:gd name="T89" fmla="*/ 90 h 424"/>
                <a:gd name="T90" fmla="*/ 292 w 424"/>
                <a:gd name="T91" fmla="*/ 118 h 424"/>
                <a:gd name="T92" fmla="*/ 294 w 424"/>
                <a:gd name="T93" fmla="*/ 139 h 424"/>
                <a:gd name="T94" fmla="*/ 293 w 424"/>
                <a:gd name="T95" fmla="*/ 170 h 424"/>
                <a:gd name="T96" fmla="*/ 283 w 424"/>
                <a:gd name="T97" fmla="*/ 205 h 424"/>
                <a:gd name="T98" fmla="*/ 270 w 424"/>
                <a:gd name="T99" fmla="*/ 231 h 424"/>
                <a:gd name="T100" fmla="*/ 252 w 424"/>
                <a:gd name="T101" fmla="*/ 252 h 424"/>
                <a:gd name="T102" fmla="*/ 231 w 424"/>
                <a:gd name="T103" fmla="*/ 270 h 424"/>
                <a:gd name="T104" fmla="*/ 205 w 424"/>
                <a:gd name="T105" fmla="*/ 283 h 424"/>
                <a:gd name="T106" fmla="*/ 177 w 424"/>
                <a:gd name="T107" fmla="*/ 292 h 424"/>
                <a:gd name="T108" fmla="*/ 149 w 424"/>
                <a:gd name="T109" fmla="*/ 294 h 424"/>
                <a:gd name="T110" fmla="*/ 118 w 424"/>
                <a:gd name="T111" fmla="*/ 292 h 424"/>
                <a:gd name="T112" fmla="*/ 83 w 424"/>
                <a:gd name="T113" fmla="*/ 280 h 424"/>
                <a:gd name="T114" fmla="*/ 59 w 424"/>
                <a:gd name="T115" fmla="*/ 266 h 424"/>
                <a:gd name="T116" fmla="*/ 39 w 424"/>
                <a:gd name="T117" fmla="*/ 247 h 424"/>
                <a:gd name="T118" fmla="*/ 22 w 424"/>
                <a:gd name="T119" fmla="*/ 224 h 424"/>
                <a:gd name="T120" fmla="*/ 10 w 424"/>
                <a:gd name="T121" fmla="*/ 198 h 424"/>
                <a:gd name="T122" fmla="*/ 4 w 424"/>
                <a:gd name="T123" fmla="*/ 170 h 424"/>
                <a:gd name="T124" fmla="*/ 1 w 424"/>
                <a:gd name="T125" fmla="*/ 147 h 4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4"/>
                <a:gd name="T190" fmla="*/ 0 h 424"/>
                <a:gd name="T191" fmla="*/ 424 w 424"/>
                <a:gd name="T192" fmla="*/ 424 h 4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4" h="424">
                  <a:moveTo>
                    <a:pt x="0" y="211"/>
                  </a:moveTo>
                  <a:lnTo>
                    <a:pt x="0" y="200"/>
                  </a:lnTo>
                  <a:lnTo>
                    <a:pt x="1" y="190"/>
                  </a:lnTo>
                  <a:lnTo>
                    <a:pt x="2" y="179"/>
                  </a:lnTo>
                  <a:lnTo>
                    <a:pt x="4" y="169"/>
                  </a:lnTo>
                  <a:lnTo>
                    <a:pt x="7" y="158"/>
                  </a:lnTo>
                  <a:lnTo>
                    <a:pt x="9" y="148"/>
                  </a:lnTo>
                  <a:lnTo>
                    <a:pt x="13" y="138"/>
                  </a:lnTo>
                  <a:lnTo>
                    <a:pt x="17" y="129"/>
                  </a:lnTo>
                  <a:lnTo>
                    <a:pt x="21" y="119"/>
                  </a:lnTo>
                  <a:lnTo>
                    <a:pt x="25" y="110"/>
                  </a:lnTo>
                  <a:lnTo>
                    <a:pt x="31" y="102"/>
                  </a:lnTo>
                  <a:lnTo>
                    <a:pt x="36" y="93"/>
                  </a:lnTo>
                  <a:lnTo>
                    <a:pt x="42" y="85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5" y="42"/>
                  </a:lnTo>
                  <a:lnTo>
                    <a:pt x="93" y="36"/>
                  </a:lnTo>
                  <a:lnTo>
                    <a:pt x="102" y="30"/>
                  </a:lnTo>
                  <a:lnTo>
                    <a:pt x="111" y="25"/>
                  </a:lnTo>
                  <a:lnTo>
                    <a:pt x="120" y="21"/>
                  </a:lnTo>
                  <a:lnTo>
                    <a:pt x="129" y="16"/>
                  </a:lnTo>
                  <a:lnTo>
                    <a:pt x="139" y="12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2"/>
                  </a:lnTo>
                  <a:lnTo>
                    <a:pt x="190" y="1"/>
                  </a:lnTo>
                  <a:lnTo>
                    <a:pt x="201" y="0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4" y="1"/>
                  </a:lnTo>
                  <a:lnTo>
                    <a:pt x="245" y="2"/>
                  </a:lnTo>
                  <a:lnTo>
                    <a:pt x="255" y="4"/>
                  </a:lnTo>
                  <a:lnTo>
                    <a:pt x="265" y="6"/>
                  </a:lnTo>
                  <a:lnTo>
                    <a:pt x="275" y="9"/>
                  </a:lnTo>
                  <a:lnTo>
                    <a:pt x="285" y="12"/>
                  </a:lnTo>
                  <a:lnTo>
                    <a:pt x="295" y="16"/>
                  </a:lnTo>
                  <a:lnTo>
                    <a:pt x="304" y="21"/>
                  </a:lnTo>
                  <a:lnTo>
                    <a:pt x="313" y="25"/>
                  </a:lnTo>
                  <a:lnTo>
                    <a:pt x="322" y="30"/>
                  </a:lnTo>
                  <a:lnTo>
                    <a:pt x="331" y="36"/>
                  </a:lnTo>
                  <a:lnTo>
                    <a:pt x="339" y="42"/>
                  </a:lnTo>
                  <a:lnTo>
                    <a:pt x="347" y="48"/>
                  </a:lnTo>
                  <a:lnTo>
                    <a:pt x="355" y="55"/>
                  </a:lnTo>
                  <a:lnTo>
                    <a:pt x="362" y="62"/>
                  </a:lnTo>
                  <a:lnTo>
                    <a:pt x="369" y="69"/>
                  </a:lnTo>
                  <a:lnTo>
                    <a:pt x="376" y="77"/>
                  </a:lnTo>
                  <a:lnTo>
                    <a:pt x="382" y="85"/>
                  </a:lnTo>
                  <a:lnTo>
                    <a:pt x="388" y="93"/>
                  </a:lnTo>
                  <a:lnTo>
                    <a:pt x="393" y="102"/>
                  </a:lnTo>
                  <a:lnTo>
                    <a:pt x="399" y="110"/>
                  </a:lnTo>
                  <a:lnTo>
                    <a:pt x="403" y="119"/>
                  </a:lnTo>
                  <a:lnTo>
                    <a:pt x="407" y="129"/>
                  </a:lnTo>
                  <a:lnTo>
                    <a:pt x="411" y="138"/>
                  </a:lnTo>
                  <a:lnTo>
                    <a:pt x="415" y="148"/>
                  </a:lnTo>
                  <a:lnTo>
                    <a:pt x="420" y="169"/>
                  </a:lnTo>
                  <a:lnTo>
                    <a:pt x="422" y="179"/>
                  </a:lnTo>
                  <a:lnTo>
                    <a:pt x="423" y="190"/>
                  </a:lnTo>
                  <a:lnTo>
                    <a:pt x="424" y="200"/>
                  </a:lnTo>
                  <a:lnTo>
                    <a:pt x="424" y="211"/>
                  </a:lnTo>
                  <a:lnTo>
                    <a:pt x="424" y="223"/>
                  </a:lnTo>
                  <a:lnTo>
                    <a:pt x="423" y="234"/>
                  </a:lnTo>
                  <a:lnTo>
                    <a:pt x="422" y="244"/>
                  </a:lnTo>
                  <a:lnTo>
                    <a:pt x="420" y="255"/>
                  </a:lnTo>
                  <a:lnTo>
                    <a:pt x="417" y="265"/>
                  </a:lnTo>
                  <a:lnTo>
                    <a:pt x="415" y="275"/>
                  </a:lnTo>
                  <a:lnTo>
                    <a:pt x="411" y="285"/>
                  </a:lnTo>
                  <a:lnTo>
                    <a:pt x="407" y="295"/>
                  </a:lnTo>
                  <a:lnTo>
                    <a:pt x="403" y="304"/>
                  </a:lnTo>
                  <a:lnTo>
                    <a:pt x="399" y="313"/>
                  </a:lnTo>
                  <a:lnTo>
                    <a:pt x="393" y="322"/>
                  </a:lnTo>
                  <a:lnTo>
                    <a:pt x="388" y="331"/>
                  </a:lnTo>
                  <a:lnTo>
                    <a:pt x="382" y="339"/>
                  </a:lnTo>
                  <a:lnTo>
                    <a:pt x="376" y="347"/>
                  </a:lnTo>
                  <a:lnTo>
                    <a:pt x="369" y="354"/>
                  </a:lnTo>
                  <a:lnTo>
                    <a:pt x="362" y="362"/>
                  </a:lnTo>
                  <a:lnTo>
                    <a:pt x="355" y="369"/>
                  </a:lnTo>
                  <a:lnTo>
                    <a:pt x="347" y="375"/>
                  </a:lnTo>
                  <a:lnTo>
                    <a:pt x="339" y="382"/>
                  </a:lnTo>
                  <a:lnTo>
                    <a:pt x="331" y="388"/>
                  </a:lnTo>
                  <a:lnTo>
                    <a:pt x="322" y="393"/>
                  </a:lnTo>
                  <a:lnTo>
                    <a:pt x="313" y="398"/>
                  </a:lnTo>
                  <a:lnTo>
                    <a:pt x="304" y="403"/>
                  </a:lnTo>
                  <a:lnTo>
                    <a:pt x="295" y="407"/>
                  </a:lnTo>
                  <a:lnTo>
                    <a:pt x="285" y="411"/>
                  </a:lnTo>
                  <a:lnTo>
                    <a:pt x="275" y="414"/>
                  </a:lnTo>
                  <a:lnTo>
                    <a:pt x="255" y="420"/>
                  </a:lnTo>
                  <a:lnTo>
                    <a:pt x="245" y="421"/>
                  </a:lnTo>
                  <a:lnTo>
                    <a:pt x="234" y="423"/>
                  </a:lnTo>
                  <a:lnTo>
                    <a:pt x="223" y="424"/>
                  </a:lnTo>
                  <a:lnTo>
                    <a:pt x="213" y="424"/>
                  </a:lnTo>
                  <a:lnTo>
                    <a:pt x="201" y="424"/>
                  </a:lnTo>
                  <a:lnTo>
                    <a:pt x="190" y="423"/>
                  </a:lnTo>
                  <a:lnTo>
                    <a:pt x="179" y="421"/>
                  </a:lnTo>
                  <a:lnTo>
                    <a:pt x="169" y="420"/>
                  </a:lnTo>
                  <a:lnTo>
                    <a:pt x="159" y="417"/>
                  </a:lnTo>
                  <a:lnTo>
                    <a:pt x="149" y="414"/>
                  </a:lnTo>
                  <a:lnTo>
                    <a:pt x="139" y="411"/>
                  </a:lnTo>
                  <a:lnTo>
                    <a:pt x="129" y="407"/>
                  </a:lnTo>
                  <a:lnTo>
                    <a:pt x="120" y="403"/>
                  </a:lnTo>
                  <a:lnTo>
                    <a:pt x="111" y="398"/>
                  </a:lnTo>
                  <a:lnTo>
                    <a:pt x="102" y="393"/>
                  </a:lnTo>
                  <a:lnTo>
                    <a:pt x="93" y="388"/>
                  </a:lnTo>
                  <a:lnTo>
                    <a:pt x="85" y="382"/>
                  </a:lnTo>
                  <a:lnTo>
                    <a:pt x="77" y="375"/>
                  </a:lnTo>
                  <a:lnTo>
                    <a:pt x="69" y="369"/>
                  </a:lnTo>
                  <a:lnTo>
                    <a:pt x="62" y="362"/>
                  </a:lnTo>
                  <a:lnTo>
                    <a:pt x="55" y="354"/>
                  </a:lnTo>
                  <a:lnTo>
                    <a:pt x="48" y="347"/>
                  </a:lnTo>
                  <a:lnTo>
                    <a:pt x="42" y="339"/>
                  </a:lnTo>
                  <a:lnTo>
                    <a:pt x="36" y="331"/>
                  </a:lnTo>
                  <a:lnTo>
                    <a:pt x="31" y="322"/>
                  </a:lnTo>
                  <a:lnTo>
                    <a:pt x="25" y="313"/>
                  </a:lnTo>
                  <a:lnTo>
                    <a:pt x="21" y="304"/>
                  </a:lnTo>
                  <a:lnTo>
                    <a:pt x="17" y="295"/>
                  </a:lnTo>
                  <a:lnTo>
                    <a:pt x="13" y="285"/>
                  </a:lnTo>
                  <a:lnTo>
                    <a:pt x="9" y="275"/>
                  </a:lnTo>
                  <a:lnTo>
                    <a:pt x="4" y="255"/>
                  </a:lnTo>
                  <a:lnTo>
                    <a:pt x="2" y="244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0" y="211"/>
                  </a:lnTo>
                  <a:close/>
                  <a:moveTo>
                    <a:pt x="1" y="211"/>
                  </a:moveTo>
                  <a:lnTo>
                    <a:pt x="2" y="200"/>
                  </a:lnTo>
                  <a:lnTo>
                    <a:pt x="2" y="190"/>
                  </a:lnTo>
                  <a:lnTo>
                    <a:pt x="4" y="179"/>
                  </a:lnTo>
                  <a:lnTo>
                    <a:pt x="6" y="169"/>
                  </a:lnTo>
                  <a:lnTo>
                    <a:pt x="11" y="149"/>
                  </a:lnTo>
                  <a:lnTo>
                    <a:pt x="14" y="139"/>
                  </a:lnTo>
                  <a:lnTo>
                    <a:pt x="18" y="129"/>
                  </a:lnTo>
                  <a:lnTo>
                    <a:pt x="22" y="120"/>
                  </a:lnTo>
                  <a:lnTo>
                    <a:pt x="27" y="111"/>
                  </a:lnTo>
                  <a:lnTo>
                    <a:pt x="32" y="102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9" y="78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3"/>
                  </a:lnTo>
                  <a:lnTo>
                    <a:pt x="94" y="37"/>
                  </a:lnTo>
                  <a:lnTo>
                    <a:pt x="103" y="31"/>
                  </a:lnTo>
                  <a:lnTo>
                    <a:pt x="111" y="26"/>
                  </a:lnTo>
                  <a:lnTo>
                    <a:pt x="120" y="22"/>
                  </a:lnTo>
                  <a:lnTo>
                    <a:pt x="130" y="18"/>
                  </a:lnTo>
                  <a:lnTo>
                    <a:pt x="139" y="14"/>
                  </a:lnTo>
                  <a:lnTo>
                    <a:pt x="149" y="11"/>
                  </a:lnTo>
                  <a:lnTo>
                    <a:pt x="159" y="8"/>
                  </a:lnTo>
                  <a:lnTo>
                    <a:pt x="169" y="5"/>
                  </a:lnTo>
                  <a:lnTo>
                    <a:pt x="180" y="3"/>
                  </a:lnTo>
                  <a:lnTo>
                    <a:pt x="190" y="2"/>
                  </a:lnTo>
                  <a:lnTo>
                    <a:pt x="201" y="1"/>
                  </a:lnTo>
                  <a:lnTo>
                    <a:pt x="213" y="1"/>
                  </a:lnTo>
                  <a:lnTo>
                    <a:pt x="223" y="1"/>
                  </a:lnTo>
                  <a:lnTo>
                    <a:pt x="234" y="2"/>
                  </a:lnTo>
                  <a:lnTo>
                    <a:pt x="245" y="3"/>
                  </a:lnTo>
                  <a:lnTo>
                    <a:pt x="255" y="5"/>
                  </a:lnTo>
                  <a:lnTo>
                    <a:pt x="275" y="11"/>
                  </a:lnTo>
                  <a:lnTo>
                    <a:pt x="285" y="14"/>
                  </a:lnTo>
                  <a:lnTo>
                    <a:pt x="294" y="18"/>
                  </a:lnTo>
                  <a:lnTo>
                    <a:pt x="304" y="22"/>
                  </a:lnTo>
                  <a:lnTo>
                    <a:pt x="313" y="26"/>
                  </a:lnTo>
                  <a:lnTo>
                    <a:pt x="322" y="31"/>
                  </a:lnTo>
                  <a:lnTo>
                    <a:pt x="330" y="37"/>
                  </a:lnTo>
                  <a:lnTo>
                    <a:pt x="338" y="43"/>
                  </a:lnTo>
                  <a:lnTo>
                    <a:pt x="346" y="49"/>
                  </a:lnTo>
                  <a:lnTo>
                    <a:pt x="354" y="56"/>
                  </a:lnTo>
                  <a:lnTo>
                    <a:pt x="361" y="63"/>
                  </a:lnTo>
                  <a:lnTo>
                    <a:pt x="368" y="70"/>
                  </a:lnTo>
                  <a:lnTo>
                    <a:pt x="375" y="78"/>
                  </a:lnTo>
                  <a:lnTo>
                    <a:pt x="381" y="85"/>
                  </a:lnTo>
                  <a:lnTo>
                    <a:pt x="387" y="94"/>
                  </a:lnTo>
                  <a:lnTo>
                    <a:pt x="392" y="102"/>
                  </a:lnTo>
                  <a:lnTo>
                    <a:pt x="397" y="111"/>
                  </a:lnTo>
                  <a:lnTo>
                    <a:pt x="402" y="120"/>
                  </a:lnTo>
                  <a:lnTo>
                    <a:pt x="406" y="129"/>
                  </a:lnTo>
                  <a:lnTo>
                    <a:pt x="410" y="139"/>
                  </a:lnTo>
                  <a:lnTo>
                    <a:pt x="413" y="149"/>
                  </a:lnTo>
                  <a:lnTo>
                    <a:pt x="416" y="159"/>
                  </a:lnTo>
                  <a:lnTo>
                    <a:pt x="418" y="169"/>
                  </a:lnTo>
                  <a:lnTo>
                    <a:pt x="420" y="179"/>
                  </a:lnTo>
                  <a:lnTo>
                    <a:pt x="422" y="190"/>
                  </a:lnTo>
                  <a:lnTo>
                    <a:pt x="422" y="195"/>
                  </a:lnTo>
                  <a:lnTo>
                    <a:pt x="422" y="200"/>
                  </a:lnTo>
                  <a:lnTo>
                    <a:pt x="423" y="211"/>
                  </a:lnTo>
                  <a:lnTo>
                    <a:pt x="422" y="223"/>
                  </a:lnTo>
                  <a:lnTo>
                    <a:pt x="422" y="234"/>
                  </a:lnTo>
                  <a:lnTo>
                    <a:pt x="420" y="244"/>
                  </a:lnTo>
                  <a:lnTo>
                    <a:pt x="418" y="255"/>
                  </a:lnTo>
                  <a:lnTo>
                    <a:pt x="413" y="275"/>
                  </a:lnTo>
                  <a:lnTo>
                    <a:pt x="410" y="284"/>
                  </a:lnTo>
                  <a:lnTo>
                    <a:pt x="406" y="294"/>
                  </a:lnTo>
                  <a:lnTo>
                    <a:pt x="402" y="303"/>
                  </a:lnTo>
                  <a:lnTo>
                    <a:pt x="397" y="312"/>
                  </a:lnTo>
                  <a:lnTo>
                    <a:pt x="392" y="321"/>
                  </a:lnTo>
                  <a:lnTo>
                    <a:pt x="387" y="330"/>
                  </a:lnTo>
                  <a:lnTo>
                    <a:pt x="381" y="338"/>
                  </a:lnTo>
                  <a:lnTo>
                    <a:pt x="375" y="346"/>
                  </a:lnTo>
                  <a:lnTo>
                    <a:pt x="368" y="354"/>
                  </a:lnTo>
                  <a:lnTo>
                    <a:pt x="361" y="361"/>
                  </a:lnTo>
                  <a:lnTo>
                    <a:pt x="354" y="368"/>
                  </a:lnTo>
                  <a:lnTo>
                    <a:pt x="346" y="374"/>
                  </a:lnTo>
                  <a:lnTo>
                    <a:pt x="338" y="381"/>
                  </a:lnTo>
                  <a:lnTo>
                    <a:pt x="330" y="387"/>
                  </a:lnTo>
                  <a:lnTo>
                    <a:pt x="322" y="392"/>
                  </a:lnTo>
                  <a:lnTo>
                    <a:pt x="313" y="397"/>
                  </a:lnTo>
                  <a:lnTo>
                    <a:pt x="304" y="402"/>
                  </a:lnTo>
                  <a:lnTo>
                    <a:pt x="294" y="406"/>
                  </a:lnTo>
                  <a:lnTo>
                    <a:pt x="285" y="410"/>
                  </a:lnTo>
                  <a:lnTo>
                    <a:pt x="275" y="413"/>
                  </a:lnTo>
                  <a:lnTo>
                    <a:pt x="265" y="416"/>
                  </a:lnTo>
                  <a:lnTo>
                    <a:pt x="255" y="418"/>
                  </a:lnTo>
                  <a:lnTo>
                    <a:pt x="245" y="420"/>
                  </a:lnTo>
                  <a:lnTo>
                    <a:pt x="234" y="421"/>
                  </a:lnTo>
                  <a:lnTo>
                    <a:pt x="223" y="422"/>
                  </a:lnTo>
                  <a:lnTo>
                    <a:pt x="213" y="422"/>
                  </a:lnTo>
                  <a:lnTo>
                    <a:pt x="201" y="422"/>
                  </a:lnTo>
                  <a:lnTo>
                    <a:pt x="190" y="421"/>
                  </a:lnTo>
                  <a:lnTo>
                    <a:pt x="180" y="420"/>
                  </a:lnTo>
                  <a:lnTo>
                    <a:pt x="169" y="418"/>
                  </a:lnTo>
                  <a:lnTo>
                    <a:pt x="149" y="413"/>
                  </a:lnTo>
                  <a:lnTo>
                    <a:pt x="139" y="410"/>
                  </a:lnTo>
                  <a:lnTo>
                    <a:pt x="130" y="406"/>
                  </a:lnTo>
                  <a:lnTo>
                    <a:pt x="120" y="402"/>
                  </a:lnTo>
                  <a:lnTo>
                    <a:pt x="111" y="397"/>
                  </a:lnTo>
                  <a:lnTo>
                    <a:pt x="103" y="392"/>
                  </a:lnTo>
                  <a:lnTo>
                    <a:pt x="94" y="387"/>
                  </a:lnTo>
                  <a:lnTo>
                    <a:pt x="86" y="381"/>
                  </a:lnTo>
                  <a:lnTo>
                    <a:pt x="78" y="374"/>
                  </a:lnTo>
                  <a:lnTo>
                    <a:pt x="70" y="368"/>
                  </a:lnTo>
                  <a:lnTo>
                    <a:pt x="63" y="361"/>
                  </a:lnTo>
                  <a:lnTo>
                    <a:pt x="56" y="354"/>
                  </a:lnTo>
                  <a:lnTo>
                    <a:pt x="49" y="346"/>
                  </a:lnTo>
                  <a:lnTo>
                    <a:pt x="43" y="338"/>
                  </a:lnTo>
                  <a:lnTo>
                    <a:pt x="37" y="330"/>
                  </a:lnTo>
                  <a:lnTo>
                    <a:pt x="32" y="321"/>
                  </a:lnTo>
                  <a:lnTo>
                    <a:pt x="27" y="312"/>
                  </a:lnTo>
                  <a:lnTo>
                    <a:pt x="22" y="303"/>
                  </a:lnTo>
                  <a:lnTo>
                    <a:pt x="18" y="294"/>
                  </a:lnTo>
                  <a:lnTo>
                    <a:pt x="14" y="284"/>
                  </a:lnTo>
                  <a:lnTo>
                    <a:pt x="11" y="275"/>
                  </a:lnTo>
                  <a:lnTo>
                    <a:pt x="8" y="265"/>
                  </a:lnTo>
                  <a:lnTo>
                    <a:pt x="6" y="255"/>
                  </a:lnTo>
                  <a:lnTo>
                    <a:pt x="4" y="244"/>
                  </a:lnTo>
                  <a:lnTo>
                    <a:pt x="2" y="234"/>
                  </a:lnTo>
                  <a:lnTo>
                    <a:pt x="2" y="228"/>
                  </a:lnTo>
                  <a:lnTo>
                    <a:pt x="2" y="223"/>
                  </a:lnTo>
                  <a:lnTo>
                    <a:pt x="1" y="2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5" name="Freeform 360"/>
            <p:cNvSpPr>
              <a:spLocks noEditPoints="1"/>
            </p:cNvSpPr>
            <p:nvPr/>
          </p:nvSpPr>
          <p:spPr bwMode="auto">
            <a:xfrm>
              <a:off x="2677" y="2165"/>
              <a:ext cx="374" cy="373"/>
            </a:xfrm>
            <a:custGeom>
              <a:avLst/>
              <a:gdLst>
                <a:gd name="T0" fmla="*/ 4 w 422"/>
                <a:gd name="T1" fmla="*/ 117 h 421"/>
                <a:gd name="T2" fmla="*/ 18 w 422"/>
                <a:gd name="T3" fmla="*/ 76 h 421"/>
                <a:gd name="T4" fmla="*/ 38 w 422"/>
                <a:gd name="T5" fmla="*/ 48 h 421"/>
                <a:gd name="T6" fmla="*/ 65 w 422"/>
                <a:gd name="T7" fmla="*/ 25 h 421"/>
                <a:gd name="T8" fmla="*/ 96 w 422"/>
                <a:gd name="T9" fmla="*/ 10 h 421"/>
                <a:gd name="T10" fmla="*/ 132 w 422"/>
                <a:gd name="T11" fmla="*/ 1 h 421"/>
                <a:gd name="T12" fmla="*/ 169 w 422"/>
                <a:gd name="T13" fmla="*/ 2 h 421"/>
                <a:gd name="T14" fmla="*/ 211 w 422"/>
                <a:gd name="T15" fmla="*/ 15 h 421"/>
                <a:gd name="T16" fmla="*/ 240 w 422"/>
                <a:gd name="T17" fmla="*/ 34 h 421"/>
                <a:gd name="T18" fmla="*/ 265 w 422"/>
                <a:gd name="T19" fmla="*/ 58 h 421"/>
                <a:gd name="T20" fmla="*/ 282 w 422"/>
                <a:gd name="T21" fmla="*/ 89 h 421"/>
                <a:gd name="T22" fmla="*/ 292 w 422"/>
                <a:gd name="T23" fmla="*/ 124 h 421"/>
                <a:gd name="T24" fmla="*/ 293 w 422"/>
                <a:gd name="T25" fmla="*/ 155 h 421"/>
                <a:gd name="T26" fmla="*/ 284 w 422"/>
                <a:gd name="T27" fmla="*/ 197 h 421"/>
                <a:gd name="T28" fmla="*/ 269 w 422"/>
                <a:gd name="T29" fmla="*/ 229 h 421"/>
                <a:gd name="T30" fmla="*/ 245 w 422"/>
                <a:gd name="T31" fmla="*/ 255 h 421"/>
                <a:gd name="T32" fmla="*/ 217 w 422"/>
                <a:gd name="T33" fmla="*/ 276 h 421"/>
                <a:gd name="T34" fmla="*/ 183 w 422"/>
                <a:gd name="T35" fmla="*/ 289 h 421"/>
                <a:gd name="T36" fmla="*/ 148 w 422"/>
                <a:gd name="T37" fmla="*/ 292 h 421"/>
                <a:gd name="T38" fmla="*/ 103 w 422"/>
                <a:gd name="T39" fmla="*/ 286 h 421"/>
                <a:gd name="T40" fmla="*/ 71 w 422"/>
                <a:gd name="T41" fmla="*/ 272 h 421"/>
                <a:gd name="T42" fmla="*/ 43 w 422"/>
                <a:gd name="T43" fmla="*/ 251 h 421"/>
                <a:gd name="T44" fmla="*/ 21 w 422"/>
                <a:gd name="T45" fmla="*/ 223 h 421"/>
                <a:gd name="T46" fmla="*/ 7 w 422"/>
                <a:gd name="T47" fmla="*/ 190 h 421"/>
                <a:gd name="T48" fmla="*/ 1 w 422"/>
                <a:gd name="T49" fmla="*/ 158 h 421"/>
                <a:gd name="T50" fmla="*/ 3 w 422"/>
                <a:gd name="T51" fmla="*/ 131 h 421"/>
                <a:gd name="T52" fmla="*/ 10 w 422"/>
                <a:gd name="T53" fmla="*/ 96 h 421"/>
                <a:gd name="T54" fmla="*/ 26 w 422"/>
                <a:gd name="T55" fmla="*/ 66 h 421"/>
                <a:gd name="T56" fmla="*/ 49 w 422"/>
                <a:gd name="T57" fmla="*/ 39 h 421"/>
                <a:gd name="T58" fmla="*/ 77 w 422"/>
                <a:gd name="T59" fmla="*/ 19 h 421"/>
                <a:gd name="T60" fmla="*/ 110 w 422"/>
                <a:gd name="T61" fmla="*/ 5 h 421"/>
                <a:gd name="T62" fmla="*/ 148 w 422"/>
                <a:gd name="T63" fmla="*/ 1 h 421"/>
                <a:gd name="T64" fmla="*/ 183 w 422"/>
                <a:gd name="T65" fmla="*/ 5 h 421"/>
                <a:gd name="T66" fmla="*/ 217 w 422"/>
                <a:gd name="T67" fmla="*/ 19 h 421"/>
                <a:gd name="T68" fmla="*/ 245 w 422"/>
                <a:gd name="T69" fmla="*/ 39 h 421"/>
                <a:gd name="T70" fmla="*/ 268 w 422"/>
                <a:gd name="T71" fmla="*/ 66 h 421"/>
                <a:gd name="T72" fmla="*/ 284 w 422"/>
                <a:gd name="T73" fmla="*/ 96 h 421"/>
                <a:gd name="T74" fmla="*/ 292 w 422"/>
                <a:gd name="T75" fmla="*/ 131 h 421"/>
                <a:gd name="T76" fmla="*/ 291 w 422"/>
                <a:gd name="T77" fmla="*/ 168 h 421"/>
                <a:gd name="T78" fmla="*/ 281 w 422"/>
                <a:gd name="T79" fmla="*/ 203 h 421"/>
                <a:gd name="T80" fmla="*/ 264 w 422"/>
                <a:gd name="T81" fmla="*/ 234 h 421"/>
                <a:gd name="T82" fmla="*/ 239 w 422"/>
                <a:gd name="T83" fmla="*/ 259 h 421"/>
                <a:gd name="T84" fmla="*/ 211 w 422"/>
                <a:gd name="T85" fmla="*/ 278 h 421"/>
                <a:gd name="T86" fmla="*/ 176 w 422"/>
                <a:gd name="T87" fmla="*/ 290 h 421"/>
                <a:gd name="T88" fmla="*/ 139 w 422"/>
                <a:gd name="T89" fmla="*/ 292 h 421"/>
                <a:gd name="T90" fmla="*/ 103 w 422"/>
                <a:gd name="T91" fmla="*/ 285 h 421"/>
                <a:gd name="T92" fmla="*/ 71 w 422"/>
                <a:gd name="T93" fmla="*/ 272 h 421"/>
                <a:gd name="T94" fmla="*/ 44 w 422"/>
                <a:gd name="T95" fmla="*/ 250 h 421"/>
                <a:gd name="T96" fmla="*/ 22 w 422"/>
                <a:gd name="T97" fmla="*/ 222 h 421"/>
                <a:gd name="T98" fmla="*/ 8 w 422"/>
                <a:gd name="T99" fmla="*/ 190 h 421"/>
                <a:gd name="T100" fmla="*/ 2 w 422"/>
                <a:gd name="T101" fmla="*/ 155 h 4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2"/>
                <a:gd name="T154" fmla="*/ 0 h 421"/>
                <a:gd name="T155" fmla="*/ 422 w 422"/>
                <a:gd name="T156" fmla="*/ 421 h 4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2" h="421">
                  <a:moveTo>
                    <a:pt x="0" y="210"/>
                  </a:moveTo>
                  <a:lnTo>
                    <a:pt x="1" y="199"/>
                  </a:lnTo>
                  <a:lnTo>
                    <a:pt x="1" y="189"/>
                  </a:lnTo>
                  <a:lnTo>
                    <a:pt x="3" y="178"/>
                  </a:lnTo>
                  <a:lnTo>
                    <a:pt x="5" y="168"/>
                  </a:lnTo>
                  <a:lnTo>
                    <a:pt x="10" y="148"/>
                  </a:lnTo>
                  <a:lnTo>
                    <a:pt x="13" y="138"/>
                  </a:lnTo>
                  <a:lnTo>
                    <a:pt x="17" y="128"/>
                  </a:lnTo>
                  <a:lnTo>
                    <a:pt x="21" y="119"/>
                  </a:lnTo>
                  <a:lnTo>
                    <a:pt x="26" y="110"/>
                  </a:lnTo>
                  <a:lnTo>
                    <a:pt x="31" y="101"/>
                  </a:lnTo>
                  <a:lnTo>
                    <a:pt x="36" y="93"/>
                  </a:lnTo>
                  <a:lnTo>
                    <a:pt x="42" y="84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5" y="42"/>
                  </a:lnTo>
                  <a:lnTo>
                    <a:pt x="93" y="36"/>
                  </a:lnTo>
                  <a:lnTo>
                    <a:pt x="102" y="30"/>
                  </a:lnTo>
                  <a:lnTo>
                    <a:pt x="110" y="25"/>
                  </a:lnTo>
                  <a:lnTo>
                    <a:pt x="119" y="21"/>
                  </a:lnTo>
                  <a:lnTo>
                    <a:pt x="129" y="17"/>
                  </a:lnTo>
                  <a:lnTo>
                    <a:pt x="138" y="13"/>
                  </a:lnTo>
                  <a:lnTo>
                    <a:pt x="148" y="10"/>
                  </a:lnTo>
                  <a:lnTo>
                    <a:pt x="158" y="7"/>
                  </a:lnTo>
                  <a:lnTo>
                    <a:pt x="168" y="4"/>
                  </a:lnTo>
                  <a:lnTo>
                    <a:pt x="179" y="2"/>
                  </a:lnTo>
                  <a:lnTo>
                    <a:pt x="189" y="1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3" y="1"/>
                  </a:lnTo>
                  <a:lnTo>
                    <a:pt x="244" y="2"/>
                  </a:lnTo>
                  <a:lnTo>
                    <a:pt x="254" y="4"/>
                  </a:lnTo>
                  <a:lnTo>
                    <a:pt x="274" y="10"/>
                  </a:lnTo>
                  <a:lnTo>
                    <a:pt x="284" y="13"/>
                  </a:lnTo>
                  <a:lnTo>
                    <a:pt x="293" y="17"/>
                  </a:lnTo>
                  <a:lnTo>
                    <a:pt x="303" y="21"/>
                  </a:lnTo>
                  <a:lnTo>
                    <a:pt x="312" y="25"/>
                  </a:lnTo>
                  <a:lnTo>
                    <a:pt x="321" y="30"/>
                  </a:lnTo>
                  <a:lnTo>
                    <a:pt x="329" y="36"/>
                  </a:lnTo>
                  <a:lnTo>
                    <a:pt x="337" y="42"/>
                  </a:lnTo>
                  <a:lnTo>
                    <a:pt x="345" y="48"/>
                  </a:lnTo>
                  <a:lnTo>
                    <a:pt x="353" y="55"/>
                  </a:lnTo>
                  <a:lnTo>
                    <a:pt x="360" y="62"/>
                  </a:lnTo>
                  <a:lnTo>
                    <a:pt x="367" y="69"/>
                  </a:lnTo>
                  <a:lnTo>
                    <a:pt x="374" y="77"/>
                  </a:lnTo>
                  <a:lnTo>
                    <a:pt x="380" y="84"/>
                  </a:lnTo>
                  <a:lnTo>
                    <a:pt x="386" y="93"/>
                  </a:lnTo>
                  <a:lnTo>
                    <a:pt x="391" y="101"/>
                  </a:lnTo>
                  <a:lnTo>
                    <a:pt x="396" y="110"/>
                  </a:lnTo>
                  <a:lnTo>
                    <a:pt x="401" y="119"/>
                  </a:lnTo>
                  <a:lnTo>
                    <a:pt x="405" y="128"/>
                  </a:lnTo>
                  <a:lnTo>
                    <a:pt x="409" y="138"/>
                  </a:lnTo>
                  <a:lnTo>
                    <a:pt x="412" y="148"/>
                  </a:lnTo>
                  <a:lnTo>
                    <a:pt x="415" y="158"/>
                  </a:lnTo>
                  <a:lnTo>
                    <a:pt x="417" y="168"/>
                  </a:lnTo>
                  <a:lnTo>
                    <a:pt x="419" y="178"/>
                  </a:lnTo>
                  <a:lnTo>
                    <a:pt x="421" y="189"/>
                  </a:lnTo>
                  <a:lnTo>
                    <a:pt x="421" y="194"/>
                  </a:lnTo>
                  <a:lnTo>
                    <a:pt x="421" y="199"/>
                  </a:lnTo>
                  <a:lnTo>
                    <a:pt x="422" y="210"/>
                  </a:lnTo>
                  <a:lnTo>
                    <a:pt x="421" y="222"/>
                  </a:lnTo>
                  <a:lnTo>
                    <a:pt x="421" y="233"/>
                  </a:lnTo>
                  <a:lnTo>
                    <a:pt x="419" y="243"/>
                  </a:lnTo>
                  <a:lnTo>
                    <a:pt x="417" y="254"/>
                  </a:lnTo>
                  <a:lnTo>
                    <a:pt x="412" y="274"/>
                  </a:lnTo>
                  <a:lnTo>
                    <a:pt x="409" y="283"/>
                  </a:lnTo>
                  <a:lnTo>
                    <a:pt x="405" y="293"/>
                  </a:lnTo>
                  <a:lnTo>
                    <a:pt x="401" y="302"/>
                  </a:lnTo>
                  <a:lnTo>
                    <a:pt x="396" y="311"/>
                  </a:lnTo>
                  <a:lnTo>
                    <a:pt x="391" y="320"/>
                  </a:lnTo>
                  <a:lnTo>
                    <a:pt x="386" y="329"/>
                  </a:lnTo>
                  <a:lnTo>
                    <a:pt x="380" y="337"/>
                  </a:lnTo>
                  <a:lnTo>
                    <a:pt x="374" y="345"/>
                  </a:lnTo>
                  <a:lnTo>
                    <a:pt x="367" y="353"/>
                  </a:lnTo>
                  <a:lnTo>
                    <a:pt x="360" y="360"/>
                  </a:lnTo>
                  <a:lnTo>
                    <a:pt x="353" y="367"/>
                  </a:lnTo>
                  <a:lnTo>
                    <a:pt x="345" y="373"/>
                  </a:lnTo>
                  <a:lnTo>
                    <a:pt x="337" y="380"/>
                  </a:lnTo>
                  <a:lnTo>
                    <a:pt x="329" y="386"/>
                  </a:lnTo>
                  <a:lnTo>
                    <a:pt x="321" y="391"/>
                  </a:lnTo>
                  <a:lnTo>
                    <a:pt x="312" y="396"/>
                  </a:lnTo>
                  <a:lnTo>
                    <a:pt x="303" y="401"/>
                  </a:lnTo>
                  <a:lnTo>
                    <a:pt x="293" y="405"/>
                  </a:lnTo>
                  <a:lnTo>
                    <a:pt x="284" y="409"/>
                  </a:lnTo>
                  <a:lnTo>
                    <a:pt x="274" y="412"/>
                  </a:lnTo>
                  <a:lnTo>
                    <a:pt x="264" y="415"/>
                  </a:lnTo>
                  <a:lnTo>
                    <a:pt x="254" y="417"/>
                  </a:lnTo>
                  <a:lnTo>
                    <a:pt x="244" y="419"/>
                  </a:lnTo>
                  <a:lnTo>
                    <a:pt x="233" y="420"/>
                  </a:lnTo>
                  <a:lnTo>
                    <a:pt x="222" y="421"/>
                  </a:lnTo>
                  <a:lnTo>
                    <a:pt x="212" y="421"/>
                  </a:lnTo>
                  <a:lnTo>
                    <a:pt x="200" y="421"/>
                  </a:lnTo>
                  <a:lnTo>
                    <a:pt x="189" y="420"/>
                  </a:lnTo>
                  <a:lnTo>
                    <a:pt x="179" y="419"/>
                  </a:lnTo>
                  <a:lnTo>
                    <a:pt x="168" y="417"/>
                  </a:lnTo>
                  <a:lnTo>
                    <a:pt x="148" y="412"/>
                  </a:lnTo>
                  <a:lnTo>
                    <a:pt x="138" y="409"/>
                  </a:lnTo>
                  <a:lnTo>
                    <a:pt x="129" y="405"/>
                  </a:lnTo>
                  <a:lnTo>
                    <a:pt x="119" y="401"/>
                  </a:lnTo>
                  <a:lnTo>
                    <a:pt x="110" y="396"/>
                  </a:lnTo>
                  <a:lnTo>
                    <a:pt x="102" y="391"/>
                  </a:lnTo>
                  <a:lnTo>
                    <a:pt x="93" y="386"/>
                  </a:lnTo>
                  <a:lnTo>
                    <a:pt x="85" y="380"/>
                  </a:lnTo>
                  <a:lnTo>
                    <a:pt x="77" y="373"/>
                  </a:lnTo>
                  <a:lnTo>
                    <a:pt x="69" y="367"/>
                  </a:lnTo>
                  <a:lnTo>
                    <a:pt x="62" y="360"/>
                  </a:lnTo>
                  <a:lnTo>
                    <a:pt x="55" y="353"/>
                  </a:lnTo>
                  <a:lnTo>
                    <a:pt x="48" y="345"/>
                  </a:lnTo>
                  <a:lnTo>
                    <a:pt x="42" y="337"/>
                  </a:lnTo>
                  <a:lnTo>
                    <a:pt x="36" y="329"/>
                  </a:lnTo>
                  <a:lnTo>
                    <a:pt x="31" y="320"/>
                  </a:lnTo>
                  <a:lnTo>
                    <a:pt x="26" y="311"/>
                  </a:lnTo>
                  <a:lnTo>
                    <a:pt x="21" y="302"/>
                  </a:lnTo>
                  <a:lnTo>
                    <a:pt x="17" y="293"/>
                  </a:lnTo>
                  <a:lnTo>
                    <a:pt x="13" y="283"/>
                  </a:lnTo>
                  <a:lnTo>
                    <a:pt x="10" y="274"/>
                  </a:lnTo>
                  <a:lnTo>
                    <a:pt x="7" y="264"/>
                  </a:lnTo>
                  <a:lnTo>
                    <a:pt x="5" y="254"/>
                  </a:lnTo>
                  <a:lnTo>
                    <a:pt x="3" y="243"/>
                  </a:lnTo>
                  <a:lnTo>
                    <a:pt x="1" y="233"/>
                  </a:lnTo>
                  <a:lnTo>
                    <a:pt x="1" y="227"/>
                  </a:lnTo>
                  <a:lnTo>
                    <a:pt x="1" y="222"/>
                  </a:lnTo>
                  <a:lnTo>
                    <a:pt x="0" y="210"/>
                  </a:lnTo>
                  <a:close/>
                  <a:moveTo>
                    <a:pt x="2" y="210"/>
                  </a:moveTo>
                  <a:lnTo>
                    <a:pt x="2" y="199"/>
                  </a:lnTo>
                  <a:lnTo>
                    <a:pt x="3" y="189"/>
                  </a:lnTo>
                  <a:lnTo>
                    <a:pt x="4" y="178"/>
                  </a:lnTo>
                  <a:lnTo>
                    <a:pt x="6" y="168"/>
                  </a:lnTo>
                  <a:lnTo>
                    <a:pt x="8" y="158"/>
                  </a:lnTo>
                  <a:lnTo>
                    <a:pt x="11" y="148"/>
                  </a:lnTo>
                  <a:lnTo>
                    <a:pt x="14" y="138"/>
                  </a:lnTo>
                  <a:lnTo>
                    <a:pt x="18" y="129"/>
                  </a:lnTo>
                  <a:lnTo>
                    <a:pt x="22" y="120"/>
                  </a:lnTo>
                  <a:lnTo>
                    <a:pt x="27" y="111"/>
                  </a:lnTo>
                  <a:lnTo>
                    <a:pt x="32" y="102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9" y="77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3"/>
                  </a:lnTo>
                  <a:lnTo>
                    <a:pt x="94" y="37"/>
                  </a:lnTo>
                  <a:lnTo>
                    <a:pt x="102" y="32"/>
                  </a:lnTo>
                  <a:lnTo>
                    <a:pt x="111" y="27"/>
                  </a:lnTo>
                  <a:lnTo>
                    <a:pt x="120" y="22"/>
                  </a:lnTo>
                  <a:lnTo>
                    <a:pt x="129" y="18"/>
                  </a:lnTo>
                  <a:lnTo>
                    <a:pt x="139" y="14"/>
                  </a:lnTo>
                  <a:lnTo>
                    <a:pt x="148" y="11"/>
                  </a:lnTo>
                  <a:lnTo>
                    <a:pt x="158" y="8"/>
                  </a:lnTo>
                  <a:lnTo>
                    <a:pt x="168" y="6"/>
                  </a:lnTo>
                  <a:lnTo>
                    <a:pt x="179" y="4"/>
                  </a:lnTo>
                  <a:lnTo>
                    <a:pt x="189" y="3"/>
                  </a:lnTo>
                  <a:lnTo>
                    <a:pt x="200" y="2"/>
                  </a:lnTo>
                  <a:lnTo>
                    <a:pt x="212" y="1"/>
                  </a:lnTo>
                  <a:lnTo>
                    <a:pt x="222" y="2"/>
                  </a:lnTo>
                  <a:lnTo>
                    <a:pt x="233" y="3"/>
                  </a:lnTo>
                  <a:lnTo>
                    <a:pt x="243" y="4"/>
                  </a:lnTo>
                  <a:lnTo>
                    <a:pt x="254" y="6"/>
                  </a:lnTo>
                  <a:lnTo>
                    <a:pt x="264" y="8"/>
                  </a:lnTo>
                  <a:lnTo>
                    <a:pt x="274" y="11"/>
                  </a:lnTo>
                  <a:lnTo>
                    <a:pt x="283" y="14"/>
                  </a:lnTo>
                  <a:lnTo>
                    <a:pt x="293" y="18"/>
                  </a:lnTo>
                  <a:lnTo>
                    <a:pt x="302" y="22"/>
                  </a:lnTo>
                  <a:lnTo>
                    <a:pt x="311" y="27"/>
                  </a:lnTo>
                  <a:lnTo>
                    <a:pt x="320" y="32"/>
                  </a:lnTo>
                  <a:lnTo>
                    <a:pt x="328" y="37"/>
                  </a:lnTo>
                  <a:lnTo>
                    <a:pt x="336" y="43"/>
                  </a:lnTo>
                  <a:lnTo>
                    <a:pt x="344" y="49"/>
                  </a:lnTo>
                  <a:lnTo>
                    <a:pt x="352" y="56"/>
                  </a:lnTo>
                  <a:lnTo>
                    <a:pt x="359" y="63"/>
                  </a:lnTo>
                  <a:lnTo>
                    <a:pt x="366" y="70"/>
                  </a:lnTo>
                  <a:lnTo>
                    <a:pt x="373" y="77"/>
                  </a:lnTo>
                  <a:lnTo>
                    <a:pt x="379" y="85"/>
                  </a:lnTo>
                  <a:lnTo>
                    <a:pt x="385" y="94"/>
                  </a:lnTo>
                  <a:lnTo>
                    <a:pt x="390" y="102"/>
                  </a:lnTo>
                  <a:lnTo>
                    <a:pt x="395" y="111"/>
                  </a:lnTo>
                  <a:lnTo>
                    <a:pt x="400" y="120"/>
                  </a:lnTo>
                  <a:lnTo>
                    <a:pt x="404" y="129"/>
                  </a:lnTo>
                  <a:lnTo>
                    <a:pt x="408" y="138"/>
                  </a:lnTo>
                  <a:lnTo>
                    <a:pt x="411" y="148"/>
                  </a:lnTo>
                  <a:lnTo>
                    <a:pt x="414" y="158"/>
                  </a:lnTo>
                  <a:lnTo>
                    <a:pt x="416" y="168"/>
                  </a:lnTo>
                  <a:lnTo>
                    <a:pt x="418" y="178"/>
                  </a:lnTo>
                  <a:lnTo>
                    <a:pt x="419" y="189"/>
                  </a:lnTo>
                  <a:lnTo>
                    <a:pt x="420" y="199"/>
                  </a:lnTo>
                  <a:lnTo>
                    <a:pt x="420" y="210"/>
                  </a:lnTo>
                  <a:lnTo>
                    <a:pt x="420" y="222"/>
                  </a:lnTo>
                  <a:lnTo>
                    <a:pt x="419" y="233"/>
                  </a:lnTo>
                  <a:lnTo>
                    <a:pt x="418" y="243"/>
                  </a:lnTo>
                  <a:lnTo>
                    <a:pt x="416" y="253"/>
                  </a:lnTo>
                  <a:lnTo>
                    <a:pt x="414" y="263"/>
                  </a:lnTo>
                  <a:lnTo>
                    <a:pt x="411" y="273"/>
                  </a:lnTo>
                  <a:lnTo>
                    <a:pt x="408" y="283"/>
                  </a:lnTo>
                  <a:lnTo>
                    <a:pt x="404" y="292"/>
                  </a:lnTo>
                  <a:lnTo>
                    <a:pt x="400" y="302"/>
                  </a:lnTo>
                  <a:lnTo>
                    <a:pt x="395" y="311"/>
                  </a:lnTo>
                  <a:lnTo>
                    <a:pt x="390" y="319"/>
                  </a:lnTo>
                  <a:lnTo>
                    <a:pt x="385" y="328"/>
                  </a:lnTo>
                  <a:lnTo>
                    <a:pt x="379" y="336"/>
                  </a:lnTo>
                  <a:lnTo>
                    <a:pt x="373" y="344"/>
                  </a:lnTo>
                  <a:lnTo>
                    <a:pt x="366" y="352"/>
                  </a:lnTo>
                  <a:lnTo>
                    <a:pt x="359" y="359"/>
                  </a:lnTo>
                  <a:lnTo>
                    <a:pt x="352" y="366"/>
                  </a:lnTo>
                  <a:lnTo>
                    <a:pt x="344" y="372"/>
                  </a:lnTo>
                  <a:lnTo>
                    <a:pt x="336" y="379"/>
                  </a:lnTo>
                  <a:lnTo>
                    <a:pt x="328" y="384"/>
                  </a:lnTo>
                  <a:lnTo>
                    <a:pt x="320" y="390"/>
                  </a:lnTo>
                  <a:lnTo>
                    <a:pt x="311" y="395"/>
                  </a:lnTo>
                  <a:lnTo>
                    <a:pt x="302" y="399"/>
                  </a:lnTo>
                  <a:lnTo>
                    <a:pt x="293" y="404"/>
                  </a:lnTo>
                  <a:lnTo>
                    <a:pt x="283" y="407"/>
                  </a:lnTo>
                  <a:lnTo>
                    <a:pt x="274" y="411"/>
                  </a:lnTo>
                  <a:lnTo>
                    <a:pt x="264" y="413"/>
                  </a:lnTo>
                  <a:lnTo>
                    <a:pt x="254" y="416"/>
                  </a:lnTo>
                  <a:lnTo>
                    <a:pt x="243" y="418"/>
                  </a:lnTo>
                  <a:lnTo>
                    <a:pt x="233" y="419"/>
                  </a:lnTo>
                  <a:lnTo>
                    <a:pt x="222" y="420"/>
                  </a:lnTo>
                  <a:lnTo>
                    <a:pt x="212" y="420"/>
                  </a:lnTo>
                  <a:lnTo>
                    <a:pt x="200" y="420"/>
                  </a:lnTo>
                  <a:lnTo>
                    <a:pt x="189" y="419"/>
                  </a:lnTo>
                  <a:lnTo>
                    <a:pt x="179" y="418"/>
                  </a:lnTo>
                  <a:lnTo>
                    <a:pt x="168" y="416"/>
                  </a:lnTo>
                  <a:lnTo>
                    <a:pt x="158" y="413"/>
                  </a:lnTo>
                  <a:lnTo>
                    <a:pt x="148" y="411"/>
                  </a:lnTo>
                  <a:lnTo>
                    <a:pt x="139" y="407"/>
                  </a:lnTo>
                  <a:lnTo>
                    <a:pt x="129" y="404"/>
                  </a:lnTo>
                  <a:lnTo>
                    <a:pt x="120" y="399"/>
                  </a:lnTo>
                  <a:lnTo>
                    <a:pt x="111" y="395"/>
                  </a:lnTo>
                  <a:lnTo>
                    <a:pt x="102" y="390"/>
                  </a:lnTo>
                  <a:lnTo>
                    <a:pt x="94" y="384"/>
                  </a:lnTo>
                  <a:lnTo>
                    <a:pt x="86" y="379"/>
                  </a:lnTo>
                  <a:lnTo>
                    <a:pt x="78" y="372"/>
                  </a:lnTo>
                  <a:lnTo>
                    <a:pt x="70" y="366"/>
                  </a:lnTo>
                  <a:lnTo>
                    <a:pt x="63" y="359"/>
                  </a:lnTo>
                  <a:lnTo>
                    <a:pt x="56" y="352"/>
                  </a:lnTo>
                  <a:lnTo>
                    <a:pt x="49" y="344"/>
                  </a:lnTo>
                  <a:lnTo>
                    <a:pt x="43" y="336"/>
                  </a:lnTo>
                  <a:lnTo>
                    <a:pt x="37" y="328"/>
                  </a:lnTo>
                  <a:lnTo>
                    <a:pt x="32" y="319"/>
                  </a:lnTo>
                  <a:lnTo>
                    <a:pt x="27" y="311"/>
                  </a:lnTo>
                  <a:lnTo>
                    <a:pt x="22" y="302"/>
                  </a:lnTo>
                  <a:lnTo>
                    <a:pt x="18" y="292"/>
                  </a:lnTo>
                  <a:lnTo>
                    <a:pt x="14" y="283"/>
                  </a:lnTo>
                  <a:lnTo>
                    <a:pt x="11" y="273"/>
                  </a:lnTo>
                  <a:lnTo>
                    <a:pt x="8" y="263"/>
                  </a:lnTo>
                  <a:lnTo>
                    <a:pt x="6" y="253"/>
                  </a:lnTo>
                  <a:lnTo>
                    <a:pt x="4" y="243"/>
                  </a:lnTo>
                  <a:lnTo>
                    <a:pt x="3" y="233"/>
                  </a:lnTo>
                  <a:lnTo>
                    <a:pt x="2" y="222"/>
                  </a:lnTo>
                  <a:lnTo>
                    <a:pt x="2" y="2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6" name="Freeform 361"/>
            <p:cNvSpPr>
              <a:spLocks noEditPoints="1"/>
            </p:cNvSpPr>
            <p:nvPr/>
          </p:nvSpPr>
          <p:spPr bwMode="auto">
            <a:xfrm>
              <a:off x="2679" y="2166"/>
              <a:ext cx="370" cy="371"/>
            </a:xfrm>
            <a:custGeom>
              <a:avLst/>
              <a:gdLst>
                <a:gd name="T0" fmla="*/ 4 w 418"/>
                <a:gd name="T1" fmla="*/ 116 h 419"/>
                <a:gd name="T2" fmla="*/ 14 w 418"/>
                <a:gd name="T3" fmla="*/ 82 h 419"/>
                <a:gd name="T4" fmla="*/ 33 w 418"/>
                <a:gd name="T5" fmla="*/ 52 h 419"/>
                <a:gd name="T6" fmla="*/ 58 w 418"/>
                <a:gd name="T7" fmla="*/ 29 h 419"/>
                <a:gd name="T8" fmla="*/ 88 w 418"/>
                <a:gd name="T9" fmla="*/ 12 h 419"/>
                <a:gd name="T10" fmla="*/ 123 w 418"/>
                <a:gd name="T11" fmla="*/ 3 h 419"/>
                <a:gd name="T12" fmla="*/ 160 w 418"/>
                <a:gd name="T13" fmla="*/ 2 h 419"/>
                <a:gd name="T14" fmla="*/ 195 w 418"/>
                <a:gd name="T15" fmla="*/ 10 h 419"/>
                <a:gd name="T16" fmla="*/ 227 w 418"/>
                <a:gd name="T17" fmla="*/ 25 h 419"/>
                <a:gd name="T18" fmla="*/ 252 w 418"/>
                <a:gd name="T19" fmla="*/ 48 h 419"/>
                <a:gd name="T20" fmla="*/ 273 w 418"/>
                <a:gd name="T21" fmla="*/ 76 h 419"/>
                <a:gd name="T22" fmla="*/ 286 w 418"/>
                <a:gd name="T23" fmla="*/ 109 h 419"/>
                <a:gd name="T24" fmla="*/ 290 w 418"/>
                <a:gd name="T25" fmla="*/ 145 h 419"/>
                <a:gd name="T26" fmla="*/ 286 w 418"/>
                <a:gd name="T27" fmla="*/ 182 h 419"/>
                <a:gd name="T28" fmla="*/ 273 w 418"/>
                <a:gd name="T29" fmla="*/ 215 h 419"/>
                <a:gd name="T30" fmla="*/ 252 w 418"/>
                <a:gd name="T31" fmla="*/ 243 h 419"/>
                <a:gd name="T32" fmla="*/ 227 w 418"/>
                <a:gd name="T33" fmla="*/ 266 h 419"/>
                <a:gd name="T34" fmla="*/ 195 w 418"/>
                <a:gd name="T35" fmla="*/ 282 h 419"/>
                <a:gd name="T36" fmla="*/ 160 w 418"/>
                <a:gd name="T37" fmla="*/ 290 h 419"/>
                <a:gd name="T38" fmla="*/ 123 w 418"/>
                <a:gd name="T39" fmla="*/ 290 h 419"/>
                <a:gd name="T40" fmla="*/ 88 w 418"/>
                <a:gd name="T41" fmla="*/ 280 h 419"/>
                <a:gd name="T42" fmla="*/ 58 w 418"/>
                <a:gd name="T43" fmla="*/ 263 h 419"/>
                <a:gd name="T44" fmla="*/ 33 w 418"/>
                <a:gd name="T45" fmla="*/ 238 h 419"/>
                <a:gd name="T46" fmla="*/ 14 w 418"/>
                <a:gd name="T47" fmla="*/ 209 h 419"/>
                <a:gd name="T48" fmla="*/ 4 w 418"/>
                <a:gd name="T49" fmla="*/ 174 h 419"/>
                <a:gd name="T50" fmla="*/ 1 w 418"/>
                <a:gd name="T51" fmla="*/ 145 h 419"/>
                <a:gd name="T52" fmla="*/ 5 w 418"/>
                <a:gd name="T53" fmla="*/ 109 h 419"/>
                <a:gd name="T54" fmla="*/ 18 w 418"/>
                <a:gd name="T55" fmla="*/ 76 h 419"/>
                <a:gd name="T56" fmla="*/ 38 w 418"/>
                <a:gd name="T57" fmla="*/ 49 h 419"/>
                <a:gd name="T58" fmla="*/ 65 w 418"/>
                <a:gd name="T59" fmla="*/ 26 h 419"/>
                <a:gd name="T60" fmla="*/ 95 w 418"/>
                <a:gd name="T61" fmla="*/ 10 h 419"/>
                <a:gd name="T62" fmla="*/ 130 w 418"/>
                <a:gd name="T63" fmla="*/ 3 h 419"/>
                <a:gd name="T64" fmla="*/ 167 w 418"/>
                <a:gd name="T65" fmla="*/ 4 h 419"/>
                <a:gd name="T66" fmla="*/ 201 w 418"/>
                <a:gd name="T67" fmla="*/ 12 h 419"/>
                <a:gd name="T68" fmla="*/ 232 w 418"/>
                <a:gd name="T69" fmla="*/ 30 h 419"/>
                <a:gd name="T70" fmla="*/ 257 w 418"/>
                <a:gd name="T71" fmla="*/ 53 h 419"/>
                <a:gd name="T72" fmla="*/ 272 w 418"/>
                <a:gd name="T73" fmla="*/ 76 h 419"/>
                <a:gd name="T74" fmla="*/ 284 w 418"/>
                <a:gd name="T75" fmla="*/ 109 h 419"/>
                <a:gd name="T76" fmla="*/ 289 w 418"/>
                <a:gd name="T77" fmla="*/ 145 h 419"/>
                <a:gd name="T78" fmla="*/ 284 w 418"/>
                <a:gd name="T79" fmla="*/ 182 h 419"/>
                <a:gd name="T80" fmla="*/ 272 w 418"/>
                <a:gd name="T81" fmla="*/ 215 h 419"/>
                <a:gd name="T82" fmla="*/ 251 w 418"/>
                <a:gd name="T83" fmla="*/ 243 h 419"/>
                <a:gd name="T84" fmla="*/ 226 w 418"/>
                <a:gd name="T85" fmla="*/ 265 h 419"/>
                <a:gd name="T86" fmla="*/ 195 w 418"/>
                <a:gd name="T87" fmla="*/ 282 h 419"/>
                <a:gd name="T88" fmla="*/ 160 w 418"/>
                <a:gd name="T89" fmla="*/ 290 h 419"/>
                <a:gd name="T90" fmla="*/ 123 w 418"/>
                <a:gd name="T91" fmla="*/ 288 h 419"/>
                <a:gd name="T92" fmla="*/ 89 w 418"/>
                <a:gd name="T93" fmla="*/ 278 h 419"/>
                <a:gd name="T94" fmla="*/ 58 w 418"/>
                <a:gd name="T95" fmla="*/ 261 h 419"/>
                <a:gd name="T96" fmla="*/ 34 w 418"/>
                <a:gd name="T97" fmla="*/ 237 h 419"/>
                <a:gd name="T98" fmla="*/ 18 w 418"/>
                <a:gd name="T99" fmla="*/ 215 h 419"/>
                <a:gd name="T100" fmla="*/ 5 w 418"/>
                <a:gd name="T101" fmla="*/ 182 h 419"/>
                <a:gd name="T102" fmla="*/ 1 w 418"/>
                <a:gd name="T103" fmla="*/ 145 h 4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8"/>
                <a:gd name="T157" fmla="*/ 0 h 419"/>
                <a:gd name="T158" fmla="*/ 418 w 418"/>
                <a:gd name="T159" fmla="*/ 419 h 4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8" h="419">
                  <a:moveTo>
                    <a:pt x="0" y="209"/>
                  </a:moveTo>
                  <a:lnTo>
                    <a:pt x="0" y="198"/>
                  </a:lnTo>
                  <a:lnTo>
                    <a:pt x="1" y="188"/>
                  </a:lnTo>
                  <a:lnTo>
                    <a:pt x="2" y="177"/>
                  </a:lnTo>
                  <a:lnTo>
                    <a:pt x="4" y="167"/>
                  </a:lnTo>
                  <a:lnTo>
                    <a:pt x="6" y="157"/>
                  </a:lnTo>
                  <a:lnTo>
                    <a:pt x="9" y="147"/>
                  </a:lnTo>
                  <a:lnTo>
                    <a:pt x="12" y="137"/>
                  </a:lnTo>
                  <a:lnTo>
                    <a:pt x="16" y="128"/>
                  </a:lnTo>
                  <a:lnTo>
                    <a:pt x="20" y="119"/>
                  </a:lnTo>
                  <a:lnTo>
                    <a:pt x="25" y="110"/>
                  </a:lnTo>
                  <a:lnTo>
                    <a:pt x="30" y="101"/>
                  </a:lnTo>
                  <a:lnTo>
                    <a:pt x="35" y="93"/>
                  </a:lnTo>
                  <a:lnTo>
                    <a:pt x="41" y="84"/>
                  </a:lnTo>
                  <a:lnTo>
                    <a:pt x="47" y="76"/>
                  </a:lnTo>
                  <a:lnTo>
                    <a:pt x="54" y="69"/>
                  </a:lnTo>
                  <a:lnTo>
                    <a:pt x="61" y="62"/>
                  </a:lnTo>
                  <a:lnTo>
                    <a:pt x="68" y="55"/>
                  </a:lnTo>
                  <a:lnTo>
                    <a:pt x="76" y="48"/>
                  </a:lnTo>
                  <a:lnTo>
                    <a:pt x="84" y="42"/>
                  </a:lnTo>
                  <a:lnTo>
                    <a:pt x="92" y="36"/>
                  </a:lnTo>
                  <a:lnTo>
                    <a:pt x="100" y="31"/>
                  </a:lnTo>
                  <a:lnTo>
                    <a:pt x="109" y="26"/>
                  </a:lnTo>
                  <a:lnTo>
                    <a:pt x="118" y="21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6" y="10"/>
                  </a:lnTo>
                  <a:lnTo>
                    <a:pt x="156" y="7"/>
                  </a:lnTo>
                  <a:lnTo>
                    <a:pt x="166" y="5"/>
                  </a:lnTo>
                  <a:lnTo>
                    <a:pt x="177" y="3"/>
                  </a:lnTo>
                  <a:lnTo>
                    <a:pt x="187" y="2"/>
                  </a:lnTo>
                  <a:lnTo>
                    <a:pt x="198" y="1"/>
                  </a:lnTo>
                  <a:lnTo>
                    <a:pt x="210" y="0"/>
                  </a:lnTo>
                  <a:lnTo>
                    <a:pt x="220" y="1"/>
                  </a:lnTo>
                  <a:lnTo>
                    <a:pt x="231" y="2"/>
                  </a:lnTo>
                  <a:lnTo>
                    <a:pt x="241" y="3"/>
                  </a:lnTo>
                  <a:lnTo>
                    <a:pt x="252" y="5"/>
                  </a:lnTo>
                  <a:lnTo>
                    <a:pt x="262" y="7"/>
                  </a:lnTo>
                  <a:lnTo>
                    <a:pt x="272" y="10"/>
                  </a:lnTo>
                  <a:lnTo>
                    <a:pt x="281" y="13"/>
                  </a:lnTo>
                  <a:lnTo>
                    <a:pt x="291" y="17"/>
                  </a:lnTo>
                  <a:lnTo>
                    <a:pt x="300" y="21"/>
                  </a:lnTo>
                  <a:lnTo>
                    <a:pt x="309" y="26"/>
                  </a:lnTo>
                  <a:lnTo>
                    <a:pt x="318" y="31"/>
                  </a:lnTo>
                  <a:lnTo>
                    <a:pt x="326" y="36"/>
                  </a:lnTo>
                  <a:lnTo>
                    <a:pt x="334" y="42"/>
                  </a:lnTo>
                  <a:lnTo>
                    <a:pt x="342" y="48"/>
                  </a:lnTo>
                  <a:lnTo>
                    <a:pt x="350" y="55"/>
                  </a:lnTo>
                  <a:lnTo>
                    <a:pt x="357" y="62"/>
                  </a:lnTo>
                  <a:lnTo>
                    <a:pt x="364" y="69"/>
                  </a:lnTo>
                  <a:lnTo>
                    <a:pt x="371" y="76"/>
                  </a:lnTo>
                  <a:lnTo>
                    <a:pt x="377" y="84"/>
                  </a:lnTo>
                  <a:lnTo>
                    <a:pt x="383" y="93"/>
                  </a:lnTo>
                  <a:lnTo>
                    <a:pt x="388" y="101"/>
                  </a:lnTo>
                  <a:lnTo>
                    <a:pt x="393" y="110"/>
                  </a:lnTo>
                  <a:lnTo>
                    <a:pt x="398" y="119"/>
                  </a:lnTo>
                  <a:lnTo>
                    <a:pt x="402" y="128"/>
                  </a:lnTo>
                  <a:lnTo>
                    <a:pt x="406" y="137"/>
                  </a:lnTo>
                  <a:lnTo>
                    <a:pt x="409" y="147"/>
                  </a:lnTo>
                  <a:lnTo>
                    <a:pt x="412" y="157"/>
                  </a:lnTo>
                  <a:lnTo>
                    <a:pt x="414" y="167"/>
                  </a:lnTo>
                  <a:lnTo>
                    <a:pt x="416" y="177"/>
                  </a:lnTo>
                  <a:lnTo>
                    <a:pt x="417" y="188"/>
                  </a:lnTo>
                  <a:lnTo>
                    <a:pt x="418" y="198"/>
                  </a:lnTo>
                  <a:lnTo>
                    <a:pt x="418" y="209"/>
                  </a:lnTo>
                  <a:lnTo>
                    <a:pt x="418" y="221"/>
                  </a:lnTo>
                  <a:lnTo>
                    <a:pt x="417" y="232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2" y="262"/>
                  </a:lnTo>
                  <a:lnTo>
                    <a:pt x="409" y="272"/>
                  </a:lnTo>
                  <a:lnTo>
                    <a:pt x="406" y="282"/>
                  </a:lnTo>
                  <a:lnTo>
                    <a:pt x="402" y="291"/>
                  </a:lnTo>
                  <a:lnTo>
                    <a:pt x="398" y="301"/>
                  </a:lnTo>
                  <a:lnTo>
                    <a:pt x="393" y="310"/>
                  </a:lnTo>
                  <a:lnTo>
                    <a:pt x="388" y="318"/>
                  </a:lnTo>
                  <a:lnTo>
                    <a:pt x="383" y="327"/>
                  </a:lnTo>
                  <a:lnTo>
                    <a:pt x="377" y="335"/>
                  </a:lnTo>
                  <a:lnTo>
                    <a:pt x="371" y="343"/>
                  </a:lnTo>
                  <a:lnTo>
                    <a:pt x="364" y="351"/>
                  </a:lnTo>
                  <a:lnTo>
                    <a:pt x="357" y="358"/>
                  </a:lnTo>
                  <a:lnTo>
                    <a:pt x="350" y="365"/>
                  </a:lnTo>
                  <a:lnTo>
                    <a:pt x="342" y="371"/>
                  </a:lnTo>
                  <a:lnTo>
                    <a:pt x="334" y="378"/>
                  </a:lnTo>
                  <a:lnTo>
                    <a:pt x="326" y="383"/>
                  </a:lnTo>
                  <a:lnTo>
                    <a:pt x="318" y="389"/>
                  </a:lnTo>
                  <a:lnTo>
                    <a:pt x="309" y="394"/>
                  </a:lnTo>
                  <a:lnTo>
                    <a:pt x="300" y="398"/>
                  </a:lnTo>
                  <a:lnTo>
                    <a:pt x="291" y="403"/>
                  </a:lnTo>
                  <a:lnTo>
                    <a:pt x="281" y="406"/>
                  </a:lnTo>
                  <a:lnTo>
                    <a:pt x="272" y="410"/>
                  </a:lnTo>
                  <a:lnTo>
                    <a:pt x="262" y="412"/>
                  </a:lnTo>
                  <a:lnTo>
                    <a:pt x="252" y="415"/>
                  </a:lnTo>
                  <a:lnTo>
                    <a:pt x="241" y="417"/>
                  </a:lnTo>
                  <a:lnTo>
                    <a:pt x="231" y="418"/>
                  </a:lnTo>
                  <a:lnTo>
                    <a:pt x="220" y="419"/>
                  </a:lnTo>
                  <a:lnTo>
                    <a:pt x="210" y="419"/>
                  </a:lnTo>
                  <a:lnTo>
                    <a:pt x="198" y="419"/>
                  </a:lnTo>
                  <a:lnTo>
                    <a:pt x="187" y="418"/>
                  </a:lnTo>
                  <a:lnTo>
                    <a:pt x="177" y="417"/>
                  </a:lnTo>
                  <a:lnTo>
                    <a:pt x="166" y="415"/>
                  </a:lnTo>
                  <a:lnTo>
                    <a:pt x="156" y="412"/>
                  </a:lnTo>
                  <a:lnTo>
                    <a:pt x="146" y="410"/>
                  </a:lnTo>
                  <a:lnTo>
                    <a:pt x="137" y="406"/>
                  </a:lnTo>
                  <a:lnTo>
                    <a:pt x="127" y="403"/>
                  </a:lnTo>
                  <a:lnTo>
                    <a:pt x="118" y="398"/>
                  </a:lnTo>
                  <a:lnTo>
                    <a:pt x="109" y="394"/>
                  </a:lnTo>
                  <a:lnTo>
                    <a:pt x="100" y="389"/>
                  </a:lnTo>
                  <a:lnTo>
                    <a:pt x="92" y="383"/>
                  </a:lnTo>
                  <a:lnTo>
                    <a:pt x="84" y="378"/>
                  </a:lnTo>
                  <a:lnTo>
                    <a:pt x="76" y="371"/>
                  </a:lnTo>
                  <a:lnTo>
                    <a:pt x="68" y="365"/>
                  </a:lnTo>
                  <a:lnTo>
                    <a:pt x="61" y="358"/>
                  </a:lnTo>
                  <a:lnTo>
                    <a:pt x="54" y="351"/>
                  </a:lnTo>
                  <a:lnTo>
                    <a:pt x="47" y="343"/>
                  </a:lnTo>
                  <a:lnTo>
                    <a:pt x="41" y="335"/>
                  </a:lnTo>
                  <a:lnTo>
                    <a:pt x="35" y="327"/>
                  </a:lnTo>
                  <a:lnTo>
                    <a:pt x="30" y="318"/>
                  </a:lnTo>
                  <a:lnTo>
                    <a:pt x="25" y="310"/>
                  </a:lnTo>
                  <a:lnTo>
                    <a:pt x="20" y="301"/>
                  </a:lnTo>
                  <a:lnTo>
                    <a:pt x="16" y="291"/>
                  </a:lnTo>
                  <a:lnTo>
                    <a:pt x="12" y="282"/>
                  </a:lnTo>
                  <a:lnTo>
                    <a:pt x="9" y="272"/>
                  </a:lnTo>
                  <a:lnTo>
                    <a:pt x="6" y="262"/>
                  </a:lnTo>
                  <a:lnTo>
                    <a:pt x="4" y="252"/>
                  </a:lnTo>
                  <a:lnTo>
                    <a:pt x="2" y="242"/>
                  </a:lnTo>
                  <a:lnTo>
                    <a:pt x="1" y="232"/>
                  </a:lnTo>
                  <a:lnTo>
                    <a:pt x="0" y="221"/>
                  </a:lnTo>
                  <a:lnTo>
                    <a:pt x="0" y="209"/>
                  </a:lnTo>
                  <a:close/>
                  <a:moveTo>
                    <a:pt x="1" y="209"/>
                  </a:moveTo>
                  <a:lnTo>
                    <a:pt x="1" y="199"/>
                  </a:lnTo>
                  <a:lnTo>
                    <a:pt x="2" y="188"/>
                  </a:lnTo>
                  <a:lnTo>
                    <a:pt x="4" y="178"/>
                  </a:lnTo>
                  <a:lnTo>
                    <a:pt x="5" y="167"/>
                  </a:lnTo>
                  <a:lnTo>
                    <a:pt x="8" y="157"/>
                  </a:lnTo>
                  <a:lnTo>
                    <a:pt x="11" y="148"/>
                  </a:lnTo>
                  <a:lnTo>
                    <a:pt x="14" y="138"/>
                  </a:lnTo>
                  <a:lnTo>
                    <a:pt x="17" y="129"/>
                  </a:lnTo>
                  <a:lnTo>
                    <a:pt x="22" y="119"/>
                  </a:lnTo>
                  <a:lnTo>
                    <a:pt x="26" y="110"/>
                  </a:lnTo>
                  <a:lnTo>
                    <a:pt x="31" y="102"/>
                  </a:lnTo>
                  <a:lnTo>
                    <a:pt x="37" y="93"/>
                  </a:lnTo>
                  <a:lnTo>
                    <a:pt x="42" y="85"/>
                  </a:lnTo>
                  <a:lnTo>
                    <a:pt x="49" y="77"/>
                  </a:lnTo>
                  <a:lnTo>
                    <a:pt x="55" y="70"/>
                  </a:lnTo>
                  <a:lnTo>
                    <a:pt x="62" y="63"/>
                  </a:lnTo>
                  <a:lnTo>
                    <a:pt x="69" y="56"/>
                  </a:lnTo>
                  <a:lnTo>
                    <a:pt x="77" y="49"/>
                  </a:lnTo>
                  <a:lnTo>
                    <a:pt x="84" y="43"/>
                  </a:lnTo>
                  <a:lnTo>
                    <a:pt x="93" y="37"/>
                  </a:lnTo>
                  <a:lnTo>
                    <a:pt x="101" y="32"/>
                  </a:lnTo>
                  <a:lnTo>
                    <a:pt x="110" y="27"/>
                  </a:lnTo>
                  <a:lnTo>
                    <a:pt x="119" y="22"/>
                  </a:lnTo>
                  <a:lnTo>
                    <a:pt x="128" y="18"/>
                  </a:lnTo>
                  <a:lnTo>
                    <a:pt x="137" y="14"/>
                  </a:lnTo>
                  <a:lnTo>
                    <a:pt x="147" y="11"/>
                  </a:lnTo>
                  <a:lnTo>
                    <a:pt x="157" y="8"/>
                  </a:lnTo>
                  <a:lnTo>
                    <a:pt x="167" y="6"/>
                  </a:lnTo>
                  <a:lnTo>
                    <a:pt x="177" y="4"/>
                  </a:lnTo>
                  <a:lnTo>
                    <a:pt x="187" y="3"/>
                  </a:lnTo>
                  <a:lnTo>
                    <a:pt x="198" y="2"/>
                  </a:lnTo>
                  <a:lnTo>
                    <a:pt x="210" y="2"/>
                  </a:lnTo>
                  <a:lnTo>
                    <a:pt x="220" y="2"/>
                  </a:lnTo>
                  <a:lnTo>
                    <a:pt x="231" y="3"/>
                  </a:lnTo>
                  <a:lnTo>
                    <a:pt x="241" y="4"/>
                  </a:lnTo>
                  <a:lnTo>
                    <a:pt x="251" y="6"/>
                  </a:lnTo>
                  <a:lnTo>
                    <a:pt x="261" y="8"/>
                  </a:lnTo>
                  <a:lnTo>
                    <a:pt x="271" y="11"/>
                  </a:lnTo>
                  <a:lnTo>
                    <a:pt x="281" y="14"/>
                  </a:lnTo>
                  <a:lnTo>
                    <a:pt x="290" y="18"/>
                  </a:lnTo>
                  <a:lnTo>
                    <a:pt x="299" y="22"/>
                  </a:lnTo>
                  <a:lnTo>
                    <a:pt x="308" y="27"/>
                  </a:lnTo>
                  <a:lnTo>
                    <a:pt x="317" y="32"/>
                  </a:lnTo>
                  <a:lnTo>
                    <a:pt x="325" y="37"/>
                  </a:lnTo>
                  <a:lnTo>
                    <a:pt x="334" y="43"/>
                  </a:lnTo>
                  <a:lnTo>
                    <a:pt x="341" y="49"/>
                  </a:lnTo>
                  <a:lnTo>
                    <a:pt x="349" y="56"/>
                  </a:lnTo>
                  <a:lnTo>
                    <a:pt x="356" y="63"/>
                  </a:lnTo>
                  <a:lnTo>
                    <a:pt x="363" y="70"/>
                  </a:lnTo>
                  <a:lnTo>
                    <a:pt x="370" y="77"/>
                  </a:lnTo>
                  <a:lnTo>
                    <a:pt x="376" y="85"/>
                  </a:lnTo>
                  <a:lnTo>
                    <a:pt x="379" y="89"/>
                  </a:lnTo>
                  <a:lnTo>
                    <a:pt x="381" y="93"/>
                  </a:lnTo>
                  <a:lnTo>
                    <a:pt x="387" y="102"/>
                  </a:lnTo>
                  <a:lnTo>
                    <a:pt x="392" y="110"/>
                  </a:lnTo>
                  <a:lnTo>
                    <a:pt x="396" y="119"/>
                  </a:lnTo>
                  <a:lnTo>
                    <a:pt x="401" y="129"/>
                  </a:lnTo>
                  <a:lnTo>
                    <a:pt x="404" y="138"/>
                  </a:lnTo>
                  <a:lnTo>
                    <a:pt x="408" y="148"/>
                  </a:lnTo>
                  <a:lnTo>
                    <a:pt x="410" y="157"/>
                  </a:lnTo>
                  <a:lnTo>
                    <a:pt x="413" y="167"/>
                  </a:lnTo>
                  <a:lnTo>
                    <a:pt x="414" y="178"/>
                  </a:lnTo>
                  <a:lnTo>
                    <a:pt x="416" y="188"/>
                  </a:lnTo>
                  <a:lnTo>
                    <a:pt x="417" y="199"/>
                  </a:lnTo>
                  <a:lnTo>
                    <a:pt x="417" y="209"/>
                  </a:lnTo>
                  <a:lnTo>
                    <a:pt x="417" y="221"/>
                  </a:lnTo>
                  <a:lnTo>
                    <a:pt x="416" y="231"/>
                  </a:lnTo>
                  <a:lnTo>
                    <a:pt x="414" y="242"/>
                  </a:lnTo>
                  <a:lnTo>
                    <a:pt x="413" y="252"/>
                  </a:lnTo>
                  <a:lnTo>
                    <a:pt x="410" y="262"/>
                  </a:lnTo>
                  <a:lnTo>
                    <a:pt x="408" y="272"/>
                  </a:lnTo>
                  <a:lnTo>
                    <a:pt x="404" y="282"/>
                  </a:lnTo>
                  <a:lnTo>
                    <a:pt x="401" y="291"/>
                  </a:lnTo>
                  <a:lnTo>
                    <a:pt x="396" y="300"/>
                  </a:lnTo>
                  <a:lnTo>
                    <a:pt x="392" y="309"/>
                  </a:lnTo>
                  <a:lnTo>
                    <a:pt x="387" y="318"/>
                  </a:lnTo>
                  <a:lnTo>
                    <a:pt x="381" y="326"/>
                  </a:lnTo>
                  <a:lnTo>
                    <a:pt x="376" y="334"/>
                  </a:lnTo>
                  <a:lnTo>
                    <a:pt x="370" y="342"/>
                  </a:lnTo>
                  <a:lnTo>
                    <a:pt x="363" y="350"/>
                  </a:lnTo>
                  <a:lnTo>
                    <a:pt x="356" y="357"/>
                  </a:lnTo>
                  <a:lnTo>
                    <a:pt x="349" y="364"/>
                  </a:lnTo>
                  <a:lnTo>
                    <a:pt x="341" y="370"/>
                  </a:lnTo>
                  <a:lnTo>
                    <a:pt x="334" y="376"/>
                  </a:lnTo>
                  <a:lnTo>
                    <a:pt x="325" y="382"/>
                  </a:lnTo>
                  <a:lnTo>
                    <a:pt x="317" y="388"/>
                  </a:lnTo>
                  <a:lnTo>
                    <a:pt x="308" y="393"/>
                  </a:lnTo>
                  <a:lnTo>
                    <a:pt x="299" y="397"/>
                  </a:lnTo>
                  <a:lnTo>
                    <a:pt x="290" y="401"/>
                  </a:lnTo>
                  <a:lnTo>
                    <a:pt x="281" y="405"/>
                  </a:lnTo>
                  <a:lnTo>
                    <a:pt x="271" y="408"/>
                  </a:lnTo>
                  <a:lnTo>
                    <a:pt x="261" y="411"/>
                  </a:lnTo>
                  <a:lnTo>
                    <a:pt x="251" y="413"/>
                  </a:lnTo>
                  <a:lnTo>
                    <a:pt x="241" y="415"/>
                  </a:lnTo>
                  <a:lnTo>
                    <a:pt x="231" y="417"/>
                  </a:lnTo>
                  <a:lnTo>
                    <a:pt x="220" y="417"/>
                  </a:lnTo>
                  <a:lnTo>
                    <a:pt x="210" y="418"/>
                  </a:lnTo>
                  <a:lnTo>
                    <a:pt x="198" y="417"/>
                  </a:lnTo>
                  <a:lnTo>
                    <a:pt x="187" y="417"/>
                  </a:lnTo>
                  <a:lnTo>
                    <a:pt x="177" y="415"/>
                  </a:lnTo>
                  <a:lnTo>
                    <a:pt x="167" y="413"/>
                  </a:lnTo>
                  <a:lnTo>
                    <a:pt x="157" y="411"/>
                  </a:lnTo>
                  <a:lnTo>
                    <a:pt x="147" y="408"/>
                  </a:lnTo>
                  <a:lnTo>
                    <a:pt x="137" y="405"/>
                  </a:lnTo>
                  <a:lnTo>
                    <a:pt x="128" y="401"/>
                  </a:lnTo>
                  <a:lnTo>
                    <a:pt x="119" y="397"/>
                  </a:lnTo>
                  <a:lnTo>
                    <a:pt x="110" y="393"/>
                  </a:lnTo>
                  <a:lnTo>
                    <a:pt x="101" y="388"/>
                  </a:lnTo>
                  <a:lnTo>
                    <a:pt x="93" y="382"/>
                  </a:lnTo>
                  <a:lnTo>
                    <a:pt x="84" y="376"/>
                  </a:lnTo>
                  <a:lnTo>
                    <a:pt x="77" y="370"/>
                  </a:lnTo>
                  <a:lnTo>
                    <a:pt x="69" y="364"/>
                  </a:lnTo>
                  <a:lnTo>
                    <a:pt x="62" y="357"/>
                  </a:lnTo>
                  <a:lnTo>
                    <a:pt x="55" y="350"/>
                  </a:lnTo>
                  <a:lnTo>
                    <a:pt x="49" y="342"/>
                  </a:lnTo>
                  <a:lnTo>
                    <a:pt x="42" y="334"/>
                  </a:lnTo>
                  <a:lnTo>
                    <a:pt x="39" y="330"/>
                  </a:lnTo>
                  <a:lnTo>
                    <a:pt x="37" y="326"/>
                  </a:lnTo>
                  <a:lnTo>
                    <a:pt x="31" y="318"/>
                  </a:lnTo>
                  <a:lnTo>
                    <a:pt x="26" y="309"/>
                  </a:lnTo>
                  <a:lnTo>
                    <a:pt x="22" y="300"/>
                  </a:lnTo>
                  <a:lnTo>
                    <a:pt x="17" y="291"/>
                  </a:lnTo>
                  <a:lnTo>
                    <a:pt x="14" y="282"/>
                  </a:lnTo>
                  <a:lnTo>
                    <a:pt x="11" y="272"/>
                  </a:lnTo>
                  <a:lnTo>
                    <a:pt x="8" y="262"/>
                  </a:lnTo>
                  <a:lnTo>
                    <a:pt x="5" y="252"/>
                  </a:lnTo>
                  <a:lnTo>
                    <a:pt x="4" y="242"/>
                  </a:lnTo>
                  <a:lnTo>
                    <a:pt x="2" y="231"/>
                  </a:lnTo>
                  <a:lnTo>
                    <a:pt x="1" y="221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7" name="Freeform 362"/>
            <p:cNvSpPr>
              <a:spLocks noEditPoints="1"/>
            </p:cNvSpPr>
            <p:nvPr/>
          </p:nvSpPr>
          <p:spPr bwMode="auto">
            <a:xfrm>
              <a:off x="2680" y="2168"/>
              <a:ext cx="368" cy="368"/>
            </a:xfrm>
            <a:custGeom>
              <a:avLst/>
              <a:gdLst>
                <a:gd name="T0" fmla="*/ 4 w 416"/>
                <a:gd name="T1" fmla="*/ 114 h 416"/>
                <a:gd name="T2" fmla="*/ 15 w 416"/>
                <a:gd name="T3" fmla="*/ 81 h 416"/>
                <a:gd name="T4" fmla="*/ 33 w 416"/>
                <a:gd name="T5" fmla="*/ 51 h 416"/>
                <a:gd name="T6" fmla="*/ 58 w 416"/>
                <a:gd name="T7" fmla="*/ 28 h 416"/>
                <a:gd name="T8" fmla="*/ 88 w 416"/>
                <a:gd name="T9" fmla="*/ 11 h 416"/>
                <a:gd name="T10" fmla="*/ 122 w 416"/>
                <a:gd name="T11" fmla="*/ 2 h 416"/>
                <a:gd name="T12" fmla="*/ 159 w 416"/>
                <a:gd name="T13" fmla="*/ 1 h 416"/>
                <a:gd name="T14" fmla="*/ 194 w 416"/>
                <a:gd name="T15" fmla="*/ 9 h 416"/>
                <a:gd name="T16" fmla="*/ 225 w 416"/>
                <a:gd name="T17" fmla="*/ 24 h 416"/>
                <a:gd name="T18" fmla="*/ 250 w 416"/>
                <a:gd name="T19" fmla="*/ 47 h 416"/>
                <a:gd name="T20" fmla="*/ 267 w 416"/>
                <a:gd name="T21" fmla="*/ 69 h 416"/>
                <a:gd name="T22" fmla="*/ 281 w 416"/>
                <a:gd name="T23" fmla="*/ 101 h 416"/>
                <a:gd name="T24" fmla="*/ 288 w 416"/>
                <a:gd name="T25" fmla="*/ 136 h 416"/>
                <a:gd name="T26" fmla="*/ 285 w 416"/>
                <a:gd name="T27" fmla="*/ 173 h 416"/>
                <a:gd name="T28" fmla="*/ 273 w 416"/>
                <a:gd name="T29" fmla="*/ 207 h 416"/>
                <a:gd name="T30" fmla="*/ 255 w 416"/>
                <a:gd name="T31" fmla="*/ 235 h 416"/>
                <a:gd name="T32" fmla="*/ 231 w 416"/>
                <a:gd name="T33" fmla="*/ 259 h 416"/>
                <a:gd name="T34" fmla="*/ 200 w 416"/>
                <a:gd name="T35" fmla="*/ 276 h 416"/>
                <a:gd name="T36" fmla="*/ 166 w 416"/>
                <a:gd name="T37" fmla="*/ 286 h 416"/>
                <a:gd name="T38" fmla="*/ 129 w 416"/>
                <a:gd name="T39" fmla="*/ 288 h 416"/>
                <a:gd name="T40" fmla="*/ 94 w 416"/>
                <a:gd name="T41" fmla="*/ 280 h 416"/>
                <a:gd name="T42" fmla="*/ 64 w 416"/>
                <a:gd name="T43" fmla="*/ 263 h 416"/>
                <a:gd name="T44" fmla="*/ 37 w 416"/>
                <a:gd name="T45" fmla="*/ 241 h 416"/>
                <a:gd name="T46" fmla="*/ 21 w 416"/>
                <a:gd name="T47" fmla="*/ 219 h 416"/>
                <a:gd name="T48" fmla="*/ 7 w 416"/>
                <a:gd name="T49" fmla="*/ 187 h 416"/>
                <a:gd name="T50" fmla="*/ 0 w 416"/>
                <a:gd name="T51" fmla="*/ 152 h 416"/>
                <a:gd name="T52" fmla="*/ 4 w 416"/>
                <a:gd name="T53" fmla="*/ 122 h 416"/>
                <a:gd name="T54" fmla="*/ 12 w 416"/>
                <a:gd name="T55" fmla="*/ 88 h 416"/>
                <a:gd name="T56" fmla="*/ 30 w 416"/>
                <a:gd name="T57" fmla="*/ 58 h 416"/>
                <a:gd name="T58" fmla="*/ 53 w 416"/>
                <a:gd name="T59" fmla="*/ 33 h 416"/>
                <a:gd name="T60" fmla="*/ 81 w 416"/>
                <a:gd name="T61" fmla="*/ 15 h 416"/>
                <a:gd name="T62" fmla="*/ 115 w 416"/>
                <a:gd name="T63" fmla="*/ 4 h 416"/>
                <a:gd name="T64" fmla="*/ 152 w 416"/>
                <a:gd name="T65" fmla="*/ 2 h 416"/>
                <a:gd name="T66" fmla="*/ 187 w 416"/>
                <a:gd name="T67" fmla="*/ 8 h 416"/>
                <a:gd name="T68" fmla="*/ 219 w 416"/>
                <a:gd name="T69" fmla="*/ 21 h 416"/>
                <a:gd name="T70" fmla="*/ 245 w 416"/>
                <a:gd name="T71" fmla="*/ 43 h 416"/>
                <a:gd name="T72" fmla="*/ 267 w 416"/>
                <a:gd name="T73" fmla="*/ 69 h 416"/>
                <a:gd name="T74" fmla="*/ 280 w 416"/>
                <a:gd name="T75" fmla="*/ 101 h 416"/>
                <a:gd name="T76" fmla="*/ 287 w 416"/>
                <a:gd name="T77" fmla="*/ 136 h 416"/>
                <a:gd name="T78" fmla="*/ 284 w 416"/>
                <a:gd name="T79" fmla="*/ 173 h 416"/>
                <a:gd name="T80" fmla="*/ 273 w 416"/>
                <a:gd name="T81" fmla="*/ 207 h 416"/>
                <a:gd name="T82" fmla="*/ 255 w 416"/>
                <a:gd name="T83" fmla="*/ 234 h 416"/>
                <a:gd name="T84" fmla="*/ 230 w 416"/>
                <a:gd name="T85" fmla="*/ 258 h 416"/>
                <a:gd name="T86" fmla="*/ 200 w 416"/>
                <a:gd name="T87" fmla="*/ 275 h 416"/>
                <a:gd name="T88" fmla="*/ 166 w 416"/>
                <a:gd name="T89" fmla="*/ 285 h 416"/>
                <a:gd name="T90" fmla="*/ 129 w 416"/>
                <a:gd name="T91" fmla="*/ 286 h 416"/>
                <a:gd name="T92" fmla="*/ 95 w 416"/>
                <a:gd name="T93" fmla="*/ 279 h 416"/>
                <a:gd name="T94" fmla="*/ 64 w 416"/>
                <a:gd name="T95" fmla="*/ 262 h 416"/>
                <a:gd name="T96" fmla="*/ 38 w 416"/>
                <a:gd name="T97" fmla="*/ 241 h 416"/>
                <a:gd name="T98" fmla="*/ 18 w 416"/>
                <a:gd name="T99" fmla="*/ 212 h 416"/>
                <a:gd name="T100" fmla="*/ 5 w 416"/>
                <a:gd name="T101" fmla="*/ 180 h 416"/>
                <a:gd name="T102" fmla="*/ 2 w 416"/>
                <a:gd name="T103" fmla="*/ 14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6"/>
                <a:gd name="T157" fmla="*/ 0 h 416"/>
                <a:gd name="T158" fmla="*/ 416 w 416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6" h="416">
                  <a:moveTo>
                    <a:pt x="0" y="207"/>
                  </a:moveTo>
                  <a:lnTo>
                    <a:pt x="0" y="197"/>
                  </a:lnTo>
                  <a:lnTo>
                    <a:pt x="1" y="186"/>
                  </a:lnTo>
                  <a:lnTo>
                    <a:pt x="3" y="176"/>
                  </a:lnTo>
                  <a:lnTo>
                    <a:pt x="4" y="165"/>
                  </a:lnTo>
                  <a:lnTo>
                    <a:pt x="7" y="155"/>
                  </a:lnTo>
                  <a:lnTo>
                    <a:pt x="10" y="146"/>
                  </a:lnTo>
                  <a:lnTo>
                    <a:pt x="13" y="136"/>
                  </a:lnTo>
                  <a:lnTo>
                    <a:pt x="16" y="127"/>
                  </a:lnTo>
                  <a:lnTo>
                    <a:pt x="21" y="117"/>
                  </a:lnTo>
                  <a:lnTo>
                    <a:pt x="25" y="108"/>
                  </a:lnTo>
                  <a:lnTo>
                    <a:pt x="30" y="100"/>
                  </a:lnTo>
                  <a:lnTo>
                    <a:pt x="36" y="91"/>
                  </a:lnTo>
                  <a:lnTo>
                    <a:pt x="41" y="83"/>
                  </a:lnTo>
                  <a:lnTo>
                    <a:pt x="48" y="75"/>
                  </a:lnTo>
                  <a:lnTo>
                    <a:pt x="54" y="68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6" y="47"/>
                  </a:lnTo>
                  <a:lnTo>
                    <a:pt x="83" y="41"/>
                  </a:lnTo>
                  <a:lnTo>
                    <a:pt x="92" y="35"/>
                  </a:lnTo>
                  <a:lnTo>
                    <a:pt x="100" y="30"/>
                  </a:lnTo>
                  <a:lnTo>
                    <a:pt x="109" y="25"/>
                  </a:lnTo>
                  <a:lnTo>
                    <a:pt x="118" y="20"/>
                  </a:lnTo>
                  <a:lnTo>
                    <a:pt x="127" y="16"/>
                  </a:lnTo>
                  <a:lnTo>
                    <a:pt x="136" y="12"/>
                  </a:lnTo>
                  <a:lnTo>
                    <a:pt x="146" y="9"/>
                  </a:lnTo>
                  <a:lnTo>
                    <a:pt x="156" y="6"/>
                  </a:lnTo>
                  <a:lnTo>
                    <a:pt x="166" y="4"/>
                  </a:lnTo>
                  <a:lnTo>
                    <a:pt x="176" y="2"/>
                  </a:lnTo>
                  <a:lnTo>
                    <a:pt x="186" y="1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19" y="0"/>
                  </a:lnTo>
                  <a:lnTo>
                    <a:pt x="230" y="1"/>
                  </a:lnTo>
                  <a:lnTo>
                    <a:pt x="240" y="2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70" y="9"/>
                  </a:lnTo>
                  <a:lnTo>
                    <a:pt x="280" y="12"/>
                  </a:lnTo>
                  <a:lnTo>
                    <a:pt x="289" y="16"/>
                  </a:lnTo>
                  <a:lnTo>
                    <a:pt x="298" y="20"/>
                  </a:lnTo>
                  <a:lnTo>
                    <a:pt x="307" y="25"/>
                  </a:lnTo>
                  <a:lnTo>
                    <a:pt x="316" y="30"/>
                  </a:lnTo>
                  <a:lnTo>
                    <a:pt x="324" y="35"/>
                  </a:lnTo>
                  <a:lnTo>
                    <a:pt x="333" y="41"/>
                  </a:lnTo>
                  <a:lnTo>
                    <a:pt x="340" y="47"/>
                  </a:lnTo>
                  <a:lnTo>
                    <a:pt x="348" y="54"/>
                  </a:lnTo>
                  <a:lnTo>
                    <a:pt x="355" y="61"/>
                  </a:lnTo>
                  <a:lnTo>
                    <a:pt x="362" y="68"/>
                  </a:lnTo>
                  <a:lnTo>
                    <a:pt x="369" y="75"/>
                  </a:lnTo>
                  <a:lnTo>
                    <a:pt x="375" y="83"/>
                  </a:lnTo>
                  <a:lnTo>
                    <a:pt x="378" y="87"/>
                  </a:lnTo>
                  <a:lnTo>
                    <a:pt x="380" y="91"/>
                  </a:lnTo>
                  <a:lnTo>
                    <a:pt x="386" y="100"/>
                  </a:lnTo>
                  <a:lnTo>
                    <a:pt x="391" y="108"/>
                  </a:lnTo>
                  <a:lnTo>
                    <a:pt x="395" y="117"/>
                  </a:lnTo>
                  <a:lnTo>
                    <a:pt x="400" y="127"/>
                  </a:lnTo>
                  <a:lnTo>
                    <a:pt x="403" y="136"/>
                  </a:lnTo>
                  <a:lnTo>
                    <a:pt x="407" y="146"/>
                  </a:lnTo>
                  <a:lnTo>
                    <a:pt x="409" y="155"/>
                  </a:lnTo>
                  <a:lnTo>
                    <a:pt x="412" y="165"/>
                  </a:lnTo>
                  <a:lnTo>
                    <a:pt x="413" y="176"/>
                  </a:lnTo>
                  <a:lnTo>
                    <a:pt x="415" y="186"/>
                  </a:lnTo>
                  <a:lnTo>
                    <a:pt x="416" y="197"/>
                  </a:lnTo>
                  <a:lnTo>
                    <a:pt x="416" y="207"/>
                  </a:lnTo>
                  <a:lnTo>
                    <a:pt x="416" y="219"/>
                  </a:lnTo>
                  <a:lnTo>
                    <a:pt x="415" y="229"/>
                  </a:lnTo>
                  <a:lnTo>
                    <a:pt x="413" y="240"/>
                  </a:lnTo>
                  <a:lnTo>
                    <a:pt x="412" y="250"/>
                  </a:lnTo>
                  <a:lnTo>
                    <a:pt x="409" y="260"/>
                  </a:lnTo>
                  <a:lnTo>
                    <a:pt x="407" y="270"/>
                  </a:lnTo>
                  <a:lnTo>
                    <a:pt x="403" y="280"/>
                  </a:lnTo>
                  <a:lnTo>
                    <a:pt x="400" y="289"/>
                  </a:lnTo>
                  <a:lnTo>
                    <a:pt x="395" y="298"/>
                  </a:lnTo>
                  <a:lnTo>
                    <a:pt x="391" y="307"/>
                  </a:lnTo>
                  <a:lnTo>
                    <a:pt x="386" y="316"/>
                  </a:lnTo>
                  <a:lnTo>
                    <a:pt x="380" y="324"/>
                  </a:lnTo>
                  <a:lnTo>
                    <a:pt x="375" y="332"/>
                  </a:lnTo>
                  <a:lnTo>
                    <a:pt x="369" y="340"/>
                  </a:lnTo>
                  <a:lnTo>
                    <a:pt x="362" y="348"/>
                  </a:lnTo>
                  <a:lnTo>
                    <a:pt x="355" y="355"/>
                  </a:lnTo>
                  <a:lnTo>
                    <a:pt x="348" y="362"/>
                  </a:lnTo>
                  <a:lnTo>
                    <a:pt x="340" y="368"/>
                  </a:lnTo>
                  <a:lnTo>
                    <a:pt x="333" y="374"/>
                  </a:lnTo>
                  <a:lnTo>
                    <a:pt x="324" y="380"/>
                  </a:lnTo>
                  <a:lnTo>
                    <a:pt x="316" y="386"/>
                  </a:lnTo>
                  <a:lnTo>
                    <a:pt x="307" y="391"/>
                  </a:lnTo>
                  <a:lnTo>
                    <a:pt x="298" y="395"/>
                  </a:lnTo>
                  <a:lnTo>
                    <a:pt x="289" y="399"/>
                  </a:lnTo>
                  <a:lnTo>
                    <a:pt x="280" y="403"/>
                  </a:lnTo>
                  <a:lnTo>
                    <a:pt x="270" y="406"/>
                  </a:lnTo>
                  <a:lnTo>
                    <a:pt x="260" y="409"/>
                  </a:lnTo>
                  <a:lnTo>
                    <a:pt x="250" y="411"/>
                  </a:lnTo>
                  <a:lnTo>
                    <a:pt x="240" y="413"/>
                  </a:lnTo>
                  <a:lnTo>
                    <a:pt x="230" y="415"/>
                  </a:lnTo>
                  <a:lnTo>
                    <a:pt x="219" y="415"/>
                  </a:lnTo>
                  <a:lnTo>
                    <a:pt x="209" y="416"/>
                  </a:lnTo>
                  <a:lnTo>
                    <a:pt x="197" y="415"/>
                  </a:lnTo>
                  <a:lnTo>
                    <a:pt x="186" y="415"/>
                  </a:lnTo>
                  <a:lnTo>
                    <a:pt x="176" y="413"/>
                  </a:lnTo>
                  <a:lnTo>
                    <a:pt x="166" y="411"/>
                  </a:lnTo>
                  <a:lnTo>
                    <a:pt x="156" y="409"/>
                  </a:lnTo>
                  <a:lnTo>
                    <a:pt x="146" y="406"/>
                  </a:lnTo>
                  <a:lnTo>
                    <a:pt x="136" y="403"/>
                  </a:lnTo>
                  <a:lnTo>
                    <a:pt x="127" y="399"/>
                  </a:lnTo>
                  <a:lnTo>
                    <a:pt x="118" y="395"/>
                  </a:lnTo>
                  <a:lnTo>
                    <a:pt x="109" y="391"/>
                  </a:lnTo>
                  <a:lnTo>
                    <a:pt x="100" y="386"/>
                  </a:lnTo>
                  <a:lnTo>
                    <a:pt x="92" y="380"/>
                  </a:lnTo>
                  <a:lnTo>
                    <a:pt x="83" y="374"/>
                  </a:lnTo>
                  <a:lnTo>
                    <a:pt x="76" y="368"/>
                  </a:lnTo>
                  <a:lnTo>
                    <a:pt x="68" y="362"/>
                  </a:lnTo>
                  <a:lnTo>
                    <a:pt x="61" y="355"/>
                  </a:lnTo>
                  <a:lnTo>
                    <a:pt x="54" y="348"/>
                  </a:lnTo>
                  <a:lnTo>
                    <a:pt x="48" y="340"/>
                  </a:lnTo>
                  <a:lnTo>
                    <a:pt x="41" y="332"/>
                  </a:lnTo>
                  <a:lnTo>
                    <a:pt x="38" y="328"/>
                  </a:lnTo>
                  <a:lnTo>
                    <a:pt x="36" y="324"/>
                  </a:lnTo>
                  <a:lnTo>
                    <a:pt x="30" y="316"/>
                  </a:lnTo>
                  <a:lnTo>
                    <a:pt x="25" y="307"/>
                  </a:lnTo>
                  <a:lnTo>
                    <a:pt x="21" y="298"/>
                  </a:lnTo>
                  <a:lnTo>
                    <a:pt x="16" y="289"/>
                  </a:lnTo>
                  <a:lnTo>
                    <a:pt x="13" y="280"/>
                  </a:lnTo>
                  <a:lnTo>
                    <a:pt x="10" y="270"/>
                  </a:lnTo>
                  <a:lnTo>
                    <a:pt x="7" y="260"/>
                  </a:lnTo>
                  <a:lnTo>
                    <a:pt x="4" y="250"/>
                  </a:lnTo>
                  <a:lnTo>
                    <a:pt x="3" y="240"/>
                  </a:lnTo>
                  <a:lnTo>
                    <a:pt x="1" y="229"/>
                  </a:lnTo>
                  <a:lnTo>
                    <a:pt x="0" y="219"/>
                  </a:lnTo>
                  <a:lnTo>
                    <a:pt x="0" y="207"/>
                  </a:lnTo>
                  <a:close/>
                  <a:moveTo>
                    <a:pt x="2" y="207"/>
                  </a:moveTo>
                  <a:lnTo>
                    <a:pt x="2" y="197"/>
                  </a:lnTo>
                  <a:lnTo>
                    <a:pt x="3" y="186"/>
                  </a:lnTo>
                  <a:lnTo>
                    <a:pt x="4" y="176"/>
                  </a:lnTo>
                  <a:lnTo>
                    <a:pt x="6" y="166"/>
                  </a:lnTo>
                  <a:lnTo>
                    <a:pt x="8" y="156"/>
                  </a:lnTo>
                  <a:lnTo>
                    <a:pt x="11" y="146"/>
                  </a:lnTo>
                  <a:lnTo>
                    <a:pt x="14" y="136"/>
                  </a:lnTo>
                  <a:lnTo>
                    <a:pt x="18" y="127"/>
                  </a:lnTo>
                  <a:lnTo>
                    <a:pt x="22" y="118"/>
                  </a:lnTo>
                  <a:lnTo>
                    <a:pt x="26" y="109"/>
                  </a:lnTo>
                  <a:lnTo>
                    <a:pt x="31" y="100"/>
                  </a:lnTo>
                  <a:lnTo>
                    <a:pt x="37" y="92"/>
                  </a:lnTo>
                  <a:lnTo>
                    <a:pt x="43" y="84"/>
                  </a:lnTo>
                  <a:lnTo>
                    <a:pt x="49" y="76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4" y="42"/>
                  </a:lnTo>
                  <a:lnTo>
                    <a:pt x="92" y="36"/>
                  </a:lnTo>
                  <a:lnTo>
                    <a:pt x="101" y="31"/>
                  </a:lnTo>
                  <a:lnTo>
                    <a:pt x="109" y="26"/>
                  </a:lnTo>
                  <a:lnTo>
                    <a:pt x="118" y="22"/>
                  </a:lnTo>
                  <a:lnTo>
                    <a:pt x="127" y="17"/>
                  </a:lnTo>
                  <a:lnTo>
                    <a:pt x="137" y="14"/>
                  </a:lnTo>
                  <a:lnTo>
                    <a:pt x="146" y="11"/>
                  </a:lnTo>
                  <a:lnTo>
                    <a:pt x="156" y="8"/>
                  </a:lnTo>
                  <a:lnTo>
                    <a:pt x="166" y="5"/>
                  </a:lnTo>
                  <a:lnTo>
                    <a:pt x="176" y="4"/>
                  </a:lnTo>
                  <a:lnTo>
                    <a:pt x="186" y="2"/>
                  </a:lnTo>
                  <a:lnTo>
                    <a:pt x="197" y="2"/>
                  </a:lnTo>
                  <a:lnTo>
                    <a:pt x="209" y="1"/>
                  </a:lnTo>
                  <a:lnTo>
                    <a:pt x="219" y="2"/>
                  </a:lnTo>
                  <a:lnTo>
                    <a:pt x="230" y="2"/>
                  </a:lnTo>
                  <a:lnTo>
                    <a:pt x="240" y="4"/>
                  </a:lnTo>
                  <a:lnTo>
                    <a:pt x="250" y="5"/>
                  </a:lnTo>
                  <a:lnTo>
                    <a:pt x="260" y="8"/>
                  </a:lnTo>
                  <a:lnTo>
                    <a:pt x="270" y="11"/>
                  </a:lnTo>
                  <a:lnTo>
                    <a:pt x="279" y="14"/>
                  </a:lnTo>
                  <a:lnTo>
                    <a:pt x="289" y="17"/>
                  </a:lnTo>
                  <a:lnTo>
                    <a:pt x="298" y="22"/>
                  </a:lnTo>
                  <a:lnTo>
                    <a:pt x="307" y="26"/>
                  </a:lnTo>
                  <a:lnTo>
                    <a:pt x="315" y="31"/>
                  </a:lnTo>
                  <a:lnTo>
                    <a:pt x="324" y="36"/>
                  </a:lnTo>
                  <a:lnTo>
                    <a:pt x="332" y="42"/>
                  </a:lnTo>
                  <a:lnTo>
                    <a:pt x="340" y="48"/>
                  </a:lnTo>
                  <a:lnTo>
                    <a:pt x="347" y="55"/>
                  </a:lnTo>
                  <a:lnTo>
                    <a:pt x="354" y="62"/>
                  </a:lnTo>
                  <a:lnTo>
                    <a:pt x="361" y="69"/>
                  </a:lnTo>
                  <a:lnTo>
                    <a:pt x="367" y="76"/>
                  </a:lnTo>
                  <a:lnTo>
                    <a:pt x="374" y="84"/>
                  </a:lnTo>
                  <a:lnTo>
                    <a:pt x="379" y="92"/>
                  </a:lnTo>
                  <a:lnTo>
                    <a:pt x="385" y="100"/>
                  </a:lnTo>
                  <a:lnTo>
                    <a:pt x="390" y="109"/>
                  </a:lnTo>
                  <a:lnTo>
                    <a:pt x="394" y="118"/>
                  </a:lnTo>
                  <a:lnTo>
                    <a:pt x="398" y="127"/>
                  </a:lnTo>
                  <a:lnTo>
                    <a:pt x="402" y="136"/>
                  </a:lnTo>
                  <a:lnTo>
                    <a:pt x="405" y="146"/>
                  </a:lnTo>
                  <a:lnTo>
                    <a:pt x="408" y="156"/>
                  </a:lnTo>
                  <a:lnTo>
                    <a:pt x="410" y="166"/>
                  </a:lnTo>
                  <a:lnTo>
                    <a:pt x="412" y="176"/>
                  </a:lnTo>
                  <a:lnTo>
                    <a:pt x="413" y="186"/>
                  </a:lnTo>
                  <a:lnTo>
                    <a:pt x="414" y="197"/>
                  </a:lnTo>
                  <a:lnTo>
                    <a:pt x="414" y="207"/>
                  </a:lnTo>
                  <a:lnTo>
                    <a:pt x="414" y="219"/>
                  </a:lnTo>
                  <a:lnTo>
                    <a:pt x="413" y="229"/>
                  </a:lnTo>
                  <a:lnTo>
                    <a:pt x="412" y="240"/>
                  </a:lnTo>
                  <a:lnTo>
                    <a:pt x="410" y="250"/>
                  </a:lnTo>
                  <a:lnTo>
                    <a:pt x="408" y="260"/>
                  </a:lnTo>
                  <a:lnTo>
                    <a:pt x="405" y="269"/>
                  </a:lnTo>
                  <a:lnTo>
                    <a:pt x="402" y="279"/>
                  </a:lnTo>
                  <a:lnTo>
                    <a:pt x="398" y="288"/>
                  </a:lnTo>
                  <a:lnTo>
                    <a:pt x="394" y="298"/>
                  </a:lnTo>
                  <a:lnTo>
                    <a:pt x="390" y="306"/>
                  </a:lnTo>
                  <a:lnTo>
                    <a:pt x="385" y="315"/>
                  </a:lnTo>
                  <a:lnTo>
                    <a:pt x="379" y="323"/>
                  </a:lnTo>
                  <a:lnTo>
                    <a:pt x="374" y="331"/>
                  </a:lnTo>
                  <a:lnTo>
                    <a:pt x="367" y="339"/>
                  </a:lnTo>
                  <a:lnTo>
                    <a:pt x="361" y="347"/>
                  </a:lnTo>
                  <a:lnTo>
                    <a:pt x="354" y="354"/>
                  </a:lnTo>
                  <a:lnTo>
                    <a:pt x="347" y="361"/>
                  </a:lnTo>
                  <a:lnTo>
                    <a:pt x="340" y="367"/>
                  </a:lnTo>
                  <a:lnTo>
                    <a:pt x="332" y="373"/>
                  </a:lnTo>
                  <a:lnTo>
                    <a:pt x="324" y="379"/>
                  </a:lnTo>
                  <a:lnTo>
                    <a:pt x="315" y="384"/>
                  </a:lnTo>
                  <a:lnTo>
                    <a:pt x="307" y="389"/>
                  </a:lnTo>
                  <a:lnTo>
                    <a:pt x="298" y="394"/>
                  </a:lnTo>
                  <a:lnTo>
                    <a:pt x="289" y="398"/>
                  </a:lnTo>
                  <a:lnTo>
                    <a:pt x="279" y="402"/>
                  </a:lnTo>
                  <a:lnTo>
                    <a:pt x="270" y="405"/>
                  </a:lnTo>
                  <a:lnTo>
                    <a:pt x="260" y="408"/>
                  </a:lnTo>
                  <a:lnTo>
                    <a:pt x="250" y="410"/>
                  </a:lnTo>
                  <a:lnTo>
                    <a:pt x="240" y="412"/>
                  </a:lnTo>
                  <a:lnTo>
                    <a:pt x="230" y="413"/>
                  </a:lnTo>
                  <a:lnTo>
                    <a:pt x="219" y="414"/>
                  </a:lnTo>
                  <a:lnTo>
                    <a:pt x="209" y="414"/>
                  </a:lnTo>
                  <a:lnTo>
                    <a:pt x="197" y="414"/>
                  </a:lnTo>
                  <a:lnTo>
                    <a:pt x="186" y="413"/>
                  </a:lnTo>
                  <a:lnTo>
                    <a:pt x="176" y="412"/>
                  </a:lnTo>
                  <a:lnTo>
                    <a:pt x="166" y="410"/>
                  </a:lnTo>
                  <a:lnTo>
                    <a:pt x="156" y="408"/>
                  </a:lnTo>
                  <a:lnTo>
                    <a:pt x="146" y="405"/>
                  </a:lnTo>
                  <a:lnTo>
                    <a:pt x="137" y="402"/>
                  </a:lnTo>
                  <a:lnTo>
                    <a:pt x="127" y="398"/>
                  </a:lnTo>
                  <a:lnTo>
                    <a:pt x="118" y="394"/>
                  </a:lnTo>
                  <a:lnTo>
                    <a:pt x="109" y="389"/>
                  </a:lnTo>
                  <a:lnTo>
                    <a:pt x="101" y="384"/>
                  </a:lnTo>
                  <a:lnTo>
                    <a:pt x="92" y="379"/>
                  </a:lnTo>
                  <a:lnTo>
                    <a:pt x="84" y="373"/>
                  </a:lnTo>
                  <a:lnTo>
                    <a:pt x="77" y="367"/>
                  </a:lnTo>
                  <a:lnTo>
                    <a:pt x="69" y="361"/>
                  </a:lnTo>
                  <a:lnTo>
                    <a:pt x="62" y="354"/>
                  </a:lnTo>
                  <a:lnTo>
                    <a:pt x="55" y="347"/>
                  </a:lnTo>
                  <a:lnTo>
                    <a:pt x="49" y="339"/>
                  </a:lnTo>
                  <a:lnTo>
                    <a:pt x="43" y="331"/>
                  </a:lnTo>
                  <a:lnTo>
                    <a:pt x="37" y="323"/>
                  </a:lnTo>
                  <a:lnTo>
                    <a:pt x="31" y="315"/>
                  </a:lnTo>
                  <a:lnTo>
                    <a:pt x="26" y="306"/>
                  </a:lnTo>
                  <a:lnTo>
                    <a:pt x="22" y="298"/>
                  </a:lnTo>
                  <a:lnTo>
                    <a:pt x="18" y="288"/>
                  </a:lnTo>
                  <a:lnTo>
                    <a:pt x="14" y="279"/>
                  </a:lnTo>
                  <a:lnTo>
                    <a:pt x="11" y="269"/>
                  </a:lnTo>
                  <a:lnTo>
                    <a:pt x="8" y="260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3" y="229"/>
                  </a:lnTo>
                  <a:lnTo>
                    <a:pt x="2" y="219"/>
                  </a:lnTo>
                  <a:lnTo>
                    <a:pt x="2" y="2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8" name="Freeform 363"/>
            <p:cNvSpPr>
              <a:spLocks noEditPoints="1"/>
            </p:cNvSpPr>
            <p:nvPr/>
          </p:nvSpPr>
          <p:spPr bwMode="auto">
            <a:xfrm>
              <a:off x="2681" y="2169"/>
              <a:ext cx="366" cy="366"/>
            </a:xfrm>
            <a:custGeom>
              <a:avLst/>
              <a:gdLst>
                <a:gd name="T0" fmla="*/ 4 w 412"/>
                <a:gd name="T1" fmla="*/ 114 h 413"/>
                <a:gd name="T2" fmla="*/ 14 w 412"/>
                <a:gd name="T3" fmla="*/ 82 h 413"/>
                <a:gd name="T4" fmla="*/ 33 w 412"/>
                <a:gd name="T5" fmla="*/ 51 h 413"/>
                <a:gd name="T6" fmla="*/ 58 w 412"/>
                <a:gd name="T7" fmla="*/ 28 h 413"/>
                <a:gd name="T8" fmla="*/ 88 w 412"/>
                <a:gd name="T9" fmla="*/ 11 h 413"/>
                <a:gd name="T10" fmla="*/ 123 w 412"/>
                <a:gd name="T11" fmla="*/ 3 h 413"/>
                <a:gd name="T12" fmla="*/ 160 w 412"/>
                <a:gd name="T13" fmla="*/ 1 h 413"/>
                <a:gd name="T14" fmla="*/ 195 w 412"/>
                <a:gd name="T15" fmla="*/ 10 h 413"/>
                <a:gd name="T16" fmla="*/ 226 w 412"/>
                <a:gd name="T17" fmla="*/ 24 h 413"/>
                <a:gd name="T18" fmla="*/ 251 w 412"/>
                <a:gd name="T19" fmla="*/ 47 h 413"/>
                <a:gd name="T20" fmla="*/ 272 w 412"/>
                <a:gd name="T21" fmla="*/ 75 h 413"/>
                <a:gd name="T22" fmla="*/ 285 w 412"/>
                <a:gd name="T23" fmla="*/ 107 h 413"/>
                <a:gd name="T24" fmla="*/ 289 w 412"/>
                <a:gd name="T25" fmla="*/ 144 h 413"/>
                <a:gd name="T26" fmla="*/ 285 w 412"/>
                <a:gd name="T27" fmla="*/ 181 h 413"/>
                <a:gd name="T28" fmla="*/ 272 w 412"/>
                <a:gd name="T29" fmla="*/ 212 h 413"/>
                <a:gd name="T30" fmla="*/ 251 w 412"/>
                <a:gd name="T31" fmla="*/ 241 h 413"/>
                <a:gd name="T32" fmla="*/ 226 w 412"/>
                <a:gd name="T33" fmla="*/ 263 h 413"/>
                <a:gd name="T34" fmla="*/ 195 w 412"/>
                <a:gd name="T35" fmla="*/ 279 h 413"/>
                <a:gd name="T36" fmla="*/ 160 w 412"/>
                <a:gd name="T37" fmla="*/ 286 h 413"/>
                <a:gd name="T38" fmla="*/ 123 w 412"/>
                <a:gd name="T39" fmla="*/ 286 h 413"/>
                <a:gd name="T40" fmla="*/ 88 w 412"/>
                <a:gd name="T41" fmla="*/ 276 h 413"/>
                <a:gd name="T42" fmla="*/ 58 w 412"/>
                <a:gd name="T43" fmla="*/ 259 h 413"/>
                <a:gd name="T44" fmla="*/ 33 w 412"/>
                <a:gd name="T45" fmla="*/ 236 h 413"/>
                <a:gd name="T46" fmla="*/ 14 w 412"/>
                <a:gd name="T47" fmla="*/ 206 h 413"/>
                <a:gd name="T48" fmla="*/ 4 w 412"/>
                <a:gd name="T49" fmla="*/ 174 h 413"/>
                <a:gd name="T50" fmla="*/ 1 w 412"/>
                <a:gd name="T51" fmla="*/ 144 h 413"/>
                <a:gd name="T52" fmla="*/ 4 w 412"/>
                <a:gd name="T53" fmla="*/ 107 h 413"/>
                <a:gd name="T54" fmla="*/ 18 w 412"/>
                <a:gd name="T55" fmla="*/ 76 h 413"/>
                <a:gd name="T56" fmla="*/ 38 w 412"/>
                <a:gd name="T57" fmla="*/ 48 h 413"/>
                <a:gd name="T58" fmla="*/ 64 w 412"/>
                <a:gd name="T59" fmla="*/ 26 h 413"/>
                <a:gd name="T60" fmla="*/ 95 w 412"/>
                <a:gd name="T61" fmla="*/ 10 h 413"/>
                <a:gd name="T62" fmla="*/ 130 w 412"/>
                <a:gd name="T63" fmla="*/ 3 h 413"/>
                <a:gd name="T64" fmla="*/ 166 w 412"/>
                <a:gd name="T65" fmla="*/ 4 h 413"/>
                <a:gd name="T66" fmla="*/ 201 w 412"/>
                <a:gd name="T67" fmla="*/ 12 h 413"/>
                <a:gd name="T68" fmla="*/ 230 w 412"/>
                <a:gd name="T69" fmla="*/ 29 h 413"/>
                <a:gd name="T70" fmla="*/ 255 w 412"/>
                <a:gd name="T71" fmla="*/ 52 h 413"/>
                <a:gd name="T72" fmla="*/ 274 w 412"/>
                <a:gd name="T73" fmla="*/ 82 h 413"/>
                <a:gd name="T74" fmla="*/ 286 w 412"/>
                <a:gd name="T75" fmla="*/ 114 h 413"/>
                <a:gd name="T76" fmla="*/ 288 w 412"/>
                <a:gd name="T77" fmla="*/ 152 h 413"/>
                <a:gd name="T78" fmla="*/ 282 w 412"/>
                <a:gd name="T79" fmla="*/ 187 h 413"/>
                <a:gd name="T80" fmla="*/ 267 w 412"/>
                <a:gd name="T81" fmla="*/ 217 h 413"/>
                <a:gd name="T82" fmla="*/ 246 w 412"/>
                <a:gd name="T83" fmla="*/ 245 h 413"/>
                <a:gd name="T84" fmla="*/ 219 w 412"/>
                <a:gd name="T85" fmla="*/ 266 h 413"/>
                <a:gd name="T86" fmla="*/ 187 w 412"/>
                <a:gd name="T87" fmla="*/ 280 h 413"/>
                <a:gd name="T88" fmla="*/ 152 w 412"/>
                <a:gd name="T89" fmla="*/ 286 h 413"/>
                <a:gd name="T90" fmla="*/ 115 w 412"/>
                <a:gd name="T91" fmla="*/ 284 h 413"/>
                <a:gd name="T92" fmla="*/ 82 w 412"/>
                <a:gd name="T93" fmla="*/ 273 h 413"/>
                <a:gd name="T94" fmla="*/ 53 w 412"/>
                <a:gd name="T95" fmla="*/ 253 h 413"/>
                <a:gd name="T96" fmla="*/ 29 w 412"/>
                <a:gd name="T97" fmla="*/ 230 h 413"/>
                <a:gd name="T98" fmla="*/ 12 w 412"/>
                <a:gd name="T99" fmla="*/ 199 h 413"/>
                <a:gd name="T100" fmla="*/ 3 w 412"/>
                <a:gd name="T101" fmla="*/ 166 h 4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2"/>
                <a:gd name="T154" fmla="*/ 0 h 413"/>
                <a:gd name="T155" fmla="*/ 412 w 412"/>
                <a:gd name="T156" fmla="*/ 413 h 4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2" h="413">
                  <a:moveTo>
                    <a:pt x="0" y="206"/>
                  </a:moveTo>
                  <a:lnTo>
                    <a:pt x="0" y="196"/>
                  </a:lnTo>
                  <a:lnTo>
                    <a:pt x="1" y="185"/>
                  </a:lnTo>
                  <a:lnTo>
                    <a:pt x="2" y="175"/>
                  </a:lnTo>
                  <a:lnTo>
                    <a:pt x="4" y="165"/>
                  </a:lnTo>
                  <a:lnTo>
                    <a:pt x="6" y="155"/>
                  </a:lnTo>
                  <a:lnTo>
                    <a:pt x="9" y="145"/>
                  </a:lnTo>
                  <a:lnTo>
                    <a:pt x="12" y="135"/>
                  </a:lnTo>
                  <a:lnTo>
                    <a:pt x="16" y="126"/>
                  </a:lnTo>
                  <a:lnTo>
                    <a:pt x="20" y="117"/>
                  </a:lnTo>
                  <a:lnTo>
                    <a:pt x="24" y="108"/>
                  </a:lnTo>
                  <a:lnTo>
                    <a:pt x="29" y="99"/>
                  </a:lnTo>
                  <a:lnTo>
                    <a:pt x="35" y="91"/>
                  </a:lnTo>
                  <a:lnTo>
                    <a:pt x="41" y="83"/>
                  </a:lnTo>
                  <a:lnTo>
                    <a:pt x="47" y="75"/>
                  </a:lnTo>
                  <a:lnTo>
                    <a:pt x="53" y="68"/>
                  </a:lnTo>
                  <a:lnTo>
                    <a:pt x="60" y="61"/>
                  </a:lnTo>
                  <a:lnTo>
                    <a:pt x="67" y="54"/>
                  </a:lnTo>
                  <a:lnTo>
                    <a:pt x="75" y="47"/>
                  </a:lnTo>
                  <a:lnTo>
                    <a:pt x="82" y="41"/>
                  </a:lnTo>
                  <a:lnTo>
                    <a:pt x="90" y="35"/>
                  </a:lnTo>
                  <a:lnTo>
                    <a:pt x="99" y="30"/>
                  </a:lnTo>
                  <a:lnTo>
                    <a:pt x="107" y="25"/>
                  </a:lnTo>
                  <a:lnTo>
                    <a:pt x="116" y="21"/>
                  </a:lnTo>
                  <a:lnTo>
                    <a:pt x="125" y="16"/>
                  </a:lnTo>
                  <a:lnTo>
                    <a:pt x="135" y="13"/>
                  </a:lnTo>
                  <a:lnTo>
                    <a:pt x="144" y="10"/>
                  </a:lnTo>
                  <a:lnTo>
                    <a:pt x="154" y="7"/>
                  </a:lnTo>
                  <a:lnTo>
                    <a:pt x="164" y="4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95" y="1"/>
                  </a:lnTo>
                  <a:lnTo>
                    <a:pt x="207" y="0"/>
                  </a:lnTo>
                  <a:lnTo>
                    <a:pt x="217" y="1"/>
                  </a:lnTo>
                  <a:lnTo>
                    <a:pt x="228" y="1"/>
                  </a:lnTo>
                  <a:lnTo>
                    <a:pt x="238" y="3"/>
                  </a:lnTo>
                  <a:lnTo>
                    <a:pt x="248" y="4"/>
                  </a:lnTo>
                  <a:lnTo>
                    <a:pt x="258" y="7"/>
                  </a:lnTo>
                  <a:lnTo>
                    <a:pt x="268" y="10"/>
                  </a:lnTo>
                  <a:lnTo>
                    <a:pt x="277" y="13"/>
                  </a:lnTo>
                  <a:lnTo>
                    <a:pt x="287" y="16"/>
                  </a:lnTo>
                  <a:lnTo>
                    <a:pt x="296" y="21"/>
                  </a:lnTo>
                  <a:lnTo>
                    <a:pt x="305" y="25"/>
                  </a:lnTo>
                  <a:lnTo>
                    <a:pt x="313" y="30"/>
                  </a:lnTo>
                  <a:lnTo>
                    <a:pt x="322" y="35"/>
                  </a:lnTo>
                  <a:lnTo>
                    <a:pt x="330" y="41"/>
                  </a:lnTo>
                  <a:lnTo>
                    <a:pt x="338" y="47"/>
                  </a:lnTo>
                  <a:lnTo>
                    <a:pt x="345" y="54"/>
                  </a:lnTo>
                  <a:lnTo>
                    <a:pt x="352" y="61"/>
                  </a:lnTo>
                  <a:lnTo>
                    <a:pt x="359" y="68"/>
                  </a:lnTo>
                  <a:lnTo>
                    <a:pt x="365" y="75"/>
                  </a:lnTo>
                  <a:lnTo>
                    <a:pt x="372" y="83"/>
                  </a:lnTo>
                  <a:lnTo>
                    <a:pt x="377" y="91"/>
                  </a:lnTo>
                  <a:lnTo>
                    <a:pt x="383" y="99"/>
                  </a:lnTo>
                  <a:lnTo>
                    <a:pt x="388" y="108"/>
                  </a:lnTo>
                  <a:lnTo>
                    <a:pt x="392" y="117"/>
                  </a:lnTo>
                  <a:lnTo>
                    <a:pt x="396" y="126"/>
                  </a:lnTo>
                  <a:lnTo>
                    <a:pt x="400" y="135"/>
                  </a:lnTo>
                  <a:lnTo>
                    <a:pt x="403" y="145"/>
                  </a:lnTo>
                  <a:lnTo>
                    <a:pt x="406" y="155"/>
                  </a:lnTo>
                  <a:lnTo>
                    <a:pt x="408" y="165"/>
                  </a:lnTo>
                  <a:lnTo>
                    <a:pt x="410" y="175"/>
                  </a:lnTo>
                  <a:lnTo>
                    <a:pt x="411" y="185"/>
                  </a:lnTo>
                  <a:lnTo>
                    <a:pt x="412" y="196"/>
                  </a:lnTo>
                  <a:lnTo>
                    <a:pt x="412" y="206"/>
                  </a:lnTo>
                  <a:lnTo>
                    <a:pt x="412" y="218"/>
                  </a:lnTo>
                  <a:lnTo>
                    <a:pt x="411" y="228"/>
                  </a:lnTo>
                  <a:lnTo>
                    <a:pt x="410" y="239"/>
                  </a:lnTo>
                  <a:lnTo>
                    <a:pt x="408" y="249"/>
                  </a:lnTo>
                  <a:lnTo>
                    <a:pt x="406" y="259"/>
                  </a:lnTo>
                  <a:lnTo>
                    <a:pt x="403" y="268"/>
                  </a:lnTo>
                  <a:lnTo>
                    <a:pt x="400" y="278"/>
                  </a:lnTo>
                  <a:lnTo>
                    <a:pt x="396" y="287"/>
                  </a:lnTo>
                  <a:lnTo>
                    <a:pt x="392" y="297"/>
                  </a:lnTo>
                  <a:lnTo>
                    <a:pt x="388" y="305"/>
                  </a:lnTo>
                  <a:lnTo>
                    <a:pt x="383" y="314"/>
                  </a:lnTo>
                  <a:lnTo>
                    <a:pt x="377" y="322"/>
                  </a:lnTo>
                  <a:lnTo>
                    <a:pt x="372" y="330"/>
                  </a:lnTo>
                  <a:lnTo>
                    <a:pt x="365" y="338"/>
                  </a:lnTo>
                  <a:lnTo>
                    <a:pt x="359" y="346"/>
                  </a:lnTo>
                  <a:lnTo>
                    <a:pt x="352" y="353"/>
                  </a:lnTo>
                  <a:lnTo>
                    <a:pt x="345" y="360"/>
                  </a:lnTo>
                  <a:lnTo>
                    <a:pt x="338" y="366"/>
                  </a:lnTo>
                  <a:lnTo>
                    <a:pt x="330" y="372"/>
                  </a:lnTo>
                  <a:lnTo>
                    <a:pt x="322" y="378"/>
                  </a:lnTo>
                  <a:lnTo>
                    <a:pt x="313" y="383"/>
                  </a:lnTo>
                  <a:lnTo>
                    <a:pt x="305" y="388"/>
                  </a:lnTo>
                  <a:lnTo>
                    <a:pt x="296" y="393"/>
                  </a:lnTo>
                  <a:lnTo>
                    <a:pt x="287" y="397"/>
                  </a:lnTo>
                  <a:lnTo>
                    <a:pt x="277" y="401"/>
                  </a:lnTo>
                  <a:lnTo>
                    <a:pt x="268" y="404"/>
                  </a:lnTo>
                  <a:lnTo>
                    <a:pt x="258" y="407"/>
                  </a:lnTo>
                  <a:lnTo>
                    <a:pt x="248" y="409"/>
                  </a:lnTo>
                  <a:lnTo>
                    <a:pt x="238" y="411"/>
                  </a:lnTo>
                  <a:lnTo>
                    <a:pt x="228" y="412"/>
                  </a:lnTo>
                  <a:lnTo>
                    <a:pt x="217" y="413"/>
                  </a:lnTo>
                  <a:lnTo>
                    <a:pt x="207" y="413"/>
                  </a:lnTo>
                  <a:lnTo>
                    <a:pt x="195" y="413"/>
                  </a:lnTo>
                  <a:lnTo>
                    <a:pt x="184" y="412"/>
                  </a:lnTo>
                  <a:lnTo>
                    <a:pt x="174" y="411"/>
                  </a:lnTo>
                  <a:lnTo>
                    <a:pt x="164" y="409"/>
                  </a:lnTo>
                  <a:lnTo>
                    <a:pt x="154" y="407"/>
                  </a:lnTo>
                  <a:lnTo>
                    <a:pt x="144" y="404"/>
                  </a:lnTo>
                  <a:lnTo>
                    <a:pt x="135" y="401"/>
                  </a:lnTo>
                  <a:lnTo>
                    <a:pt x="125" y="397"/>
                  </a:lnTo>
                  <a:lnTo>
                    <a:pt x="116" y="393"/>
                  </a:lnTo>
                  <a:lnTo>
                    <a:pt x="107" y="388"/>
                  </a:lnTo>
                  <a:lnTo>
                    <a:pt x="99" y="383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75" y="366"/>
                  </a:lnTo>
                  <a:lnTo>
                    <a:pt x="67" y="360"/>
                  </a:lnTo>
                  <a:lnTo>
                    <a:pt x="60" y="353"/>
                  </a:lnTo>
                  <a:lnTo>
                    <a:pt x="53" y="346"/>
                  </a:lnTo>
                  <a:lnTo>
                    <a:pt x="47" y="338"/>
                  </a:lnTo>
                  <a:lnTo>
                    <a:pt x="41" y="330"/>
                  </a:lnTo>
                  <a:lnTo>
                    <a:pt x="35" y="322"/>
                  </a:lnTo>
                  <a:lnTo>
                    <a:pt x="29" y="314"/>
                  </a:lnTo>
                  <a:lnTo>
                    <a:pt x="24" y="305"/>
                  </a:lnTo>
                  <a:lnTo>
                    <a:pt x="20" y="297"/>
                  </a:lnTo>
                  <a:lnTo>
                    <a:pt x="16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6" y="259"/>
                  </a:lnTo>
                  <a:lnTo>
                    <a:pt x="4" y="249"/>
                  </a:lnTo>
                  <a:lnTo>
                    <a:pt x="2" y="239"/>
                  </a:lnTo>
                  <a:lnTo>
                    <a:pt x="1" y="228"/>
                  </a:lnTo>
                  <a:lnTo>
                    <a:pt x="0" y="218"/>
                  </a:lnTo>
                  <a:lnTo>
                    <a:pt x="0" y="206"/>
                  </a:lnTo>
                  <a:close/>
                  <a:moveTo>
                    <a:pt x="1" y="206"/>
                  </a:moveTo>
                  <a:lnTo>
                    <a:pt x="1" y="196"/>
                  </a:lnTo>
                  <a:lnTo>
                    <a:pt x="2" y="185"/>
                  </a:lnTo>
                  <a:lnTo>
                    <a:pt x="3" y="175"/>
                  </a:lnTo>
                  <a:lnTo>
                    <a:pt x="5" y="165"/>
                  </a:lnTo>
                  <a:lnTo>
                    <a:pt x="7" y="155"/>
                  </a:lnTo>
                  <a:lnTo>
                    <a:pt x="10" y="145"/>
                  </a:lnTo>
                  <a:lnTo>
                    <a:pt x="13" y="136"/>
                  </a:lnTo>
                  <a:lnTo>
                    <a:pt x="17" y="127"/>
                  </a:lnTo>
                  <a:lnTo>
                    <a:pt x="21" y="118"/>
                  </a:lnTo>
                  <a:lnTo>
                    <a:pt x="26" y="109"/>
                  </a:lnTo>
                  <a:lnTo>
                    <a:pt x="31" y="100"/>
                  </a:lnTo>
                  <a:lnTo>
                    <a:pt x="36" y="92"/>
                  </a:lnTo>
                  <a:lnTo>
                    <a:pt x="42" y="84"/>
                  </a:lnTo>
                  <a:lnTo>
                    <a:pt x="48" y="76"/>
                  </a:lnTo>
                  <a:lnTo>
                    <a:pt x="54" y="69"/>
                  </a:lnTo>
                  <a:lnTo>
                    <a:pt x="61" y="62"/>
                  </a:lnTo>
                  <a:lnTo>
                    <a:pt x="68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1" y="37"/>
                  </a:lnTo>
                  <a:lnTo>
                    <a:pt x="99" y="31"/>
                  </a:lnTo>
                  <a:lnTo>
                    <a:pt x="108" y="26"/>
                  </a:lnTo>
                  <a:lnTo>
                    <a:pt x="117" y="22"/>
                  </a:lnTo>
                  <a:lnTo>
                    <a:pt x="126" y="18"/>
                  </a:lnTo>
                  <a:lnTo>
                    <a:pt x="135" y="14"/>
                  </a:lnTo>
                  <a:lnTo>
                    <a:pt x="145" y="11"/>
                  </a:lnTo>
                  <a:lnTo>
                    <a:pt x="154" y="8"/>
                  </a:lnTo>
                  <a:lnTo>
                    <a:pt x="164" y="6"/>
                  </a:lnTo>
                  <a:lnTo>
                    <a:pt x="174" y="4"/>
                  </a:lnTo>
                  <a:lnTo>
                    <a:pt x="185" y="3"/>
                  </a:lnTo>
                  <a:lnTo>
                    <a:pt x="195" y="2"/>
                  </a:lnTo>
                  <a:lnTo>
                    <a:pt x="207" y="2"/>
                  </a:lnTo>
                  <a:lnTo>
                    <a:pt x="217" y="2"/>
                  </a:lnTo>
                  <a:lnTo>
                    <a:pt x="227" y="3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8" y="8"/>
                  </a:lnTo>
                  <a:lnTo>
                    <a:pt x="267" y="11"/>
                  </a:lnTo>
                  <a:lnTo>
                    <a:pt x="277" y="14"/>
                  </a:lnTo>
                  <a:lnTo>
                    <a:pt x="286" y="18"/>
                  </a:lnTo>
                  <a:lnTo>
                    <a:pt x="295" y="22"/>
                  </a:lnTo>
                  <a:lnTo>
                    <a:pt x="304" y="26"/>
                  </a:lnTo>
                  <a:lnTo>
                    <a:pt x="313" y="31"/>
                  </a:lnTo>
                  <a:lnTo>
                    <a:pt x="321" y="37"/>
                  </a:lnTo>
                  <a:lnTo>
                    <a:pt x="329" y="42"/>
                  </a:lnTo>
                  <a:lnTo>
                    <a:pt x="337" y="48"/>
                  </a:lnTo>
                  <a:lnTo>
                    <a:pt x="344" y="55"/>
                  </a:lnTo>
                  <a:lnTo>
                    <a:pt x="351" y="62"/>
                  </a:lnTo>
                  <a:lnTo>
                    <a:pt x="358" y="69"/>
                  </a:lnTo>
                  <a:lnTo>
                    <a:pt x="364" y="76"/>
                  </a:lnTo>
                  <a:lnTo>
                    <a:pt x="370" y="84"/>
                  </a:lnTo>
                  <a:lnTo>
                    <a:pt x="376" y="92"/>
                  </a:lnTo>
                  <a:lnTo>
                    <a:pt x="381" y="100"/>
                  </a:lnTo>
                  <a:lnTo>
                    <a:pt x="386" y="109"/>
                  </a:lnTo>
                  <a:lnTo>
                    <a:pt x="391" y="118"/>
                  </a:lnTo>
                  <a:lnTo>
                    <a:pt x="395" y="127"/>
                  </a:lnTo>
                  <a:lnTo>
                    <a:pt x="399" y="136"/>
                  </a:lnTo>
                  <a:lnTo>
                    <a:pt x="402" y="145"/>
                  </a:lnTo>
                  <a:lnTo>
                    <a:pt x="405" y="155"/>
                  </a:lnTo>
                  <a:lnTo>
                    <a:pt x="407" y="165"/>
                  </a:lnTo>
                  <a:lnTo>
                    <a:pt x="409" y="175"/>
                  </a:lnTo>
                  <a:lnTo>
                    <a:pt x="410" y="185"/>
                  </a:lnTo>
                  <a:lnTo>
                    <a:pt x="411" y="196"/>
                  </a:lnTo>
                  <a:lnTo>
                    <a:pt x="411" y="206"/>
                  </a:lnTo>
                  <a:lnTo>
                    <a:pt x="411" y="218"/>
                  </a:lnTo>
                  <a:lnTo>
                    <a:pt x="410" y="228"/>
                  </a:lnTo>
                  <a:lnTo>
                    <a:pt x="409" y="238"/>
                  </a:lnTo>
                  <a:lnTo>
                    <a:pt x="407" y="248"/>
                  </a:lnTo>
                  <a:lnTo>
                    <a:pt x="405" y="258"/>
                  </a:lnTo>
                  <a:lnTo>
                    <a:pt x="402" y="268"/>
                  </a:lnTo>
                  <a:lnTo>
                    <a:pt x="399" y="278"/>
                  </a:lnTo>
                  <a:lnTo>
                    <a:pt x="395" y="287"/>
                  </a:lnTo>
                  <a:lnTo>
                    <a:pt x="391" y="296"/>
                  </a:lnTo>
                  <a:lnTo>
                    <a:pt x="386" y="305"/>
                  </a:lnTo>
                  <a:lnTo>
                    <a:pt x="381" y="313"/>
                  </a:lnTo>
                  <a:lnTo>
                    <a:pt x="376" y="322"/>
                  </a:lnTo>
                  <a:lnTo>
                    <a:pt x="370" y="330"/>
                  </a:lnTo>
                  <a:lnTo>
                    <a:pt x="364" y="337"/>
                  </a:lnTo>
                  <a:lnTo>
                    <a:pt x="358" y="345"/>
                  </a:lnTo>
                  <a:lnTo>
                    <a:pt x="351" y="352"/>
                  </a:lnTo>
                  <a:lnTo>
                    <a:pt x="344" y="359"/>
                  </a:lnTo>
                  <a:lnTo>
                    <a:pt x="337" y="365"/>
                  </a:lnTo>
                  <a:lnTo>
                    <a:pt x="329" y="371"/>
                  </a:lnTo>
                  <a:lnTo>
                    <a:pt x="321" y="377"/>
                  </a:lnTo>
                  <a:lnTo>
                    <a:pt x="313" y="382"/>
                  </a:lnTo>
                  <a:lnTo>
                    <a:pt x="304" y="387"/>
                  </a:lnTo>
                  <a:lnTo>
                    <a:pt x="295" y="392"/>
                  </a:lnTo>
                  <a:lnTo>
                    <a:pt x="286" y="396"/>
                  </a:lnTo>
                  <a:lnTo>
                    <a:pt x="277" y="399"/>
                  </a:lnTo>
                  <a:lnTo>
                    <a:pt x="267" y="403"/>
                  </a:lnTo>
                  <a:lnTo>
                    <a:pt x="258" y="405"/>
                  </a:lnTo>
                  <a:lnTo>
                    <a:pt x="248" y="408"/>
                  </a:lnTo>
                  <a:lnTo>
                    <a:pt x="238" y="409"/>
                  </a:lnTo>
                  <a:lnTo>
                    <a:pt x="227" y="411"/>
                  </a:lnTo>
                  <a:lnTo>
                    <a:pt x="217" y="411"/>
                  </a:lnTo>
                  <a:lnTo>
                    <a:pt x="207" y="412"/>
                  </a:lnTo>
                  <a:lnTo>
                    <a:pt x="195" y="411"/>
                  </a:lnTo>
                  <a:lnTo>
                    <a:pt x="185" y="411"/>
                  </a:lnTo>
                  <a:lnTo>
                    <a:pt x="174" y="409"/>
                  </a:lnTo>
                  <a:lnTo>
                    <a:pt x="164" y="408"/>
                  </a:lnTo>
                  <a:lnTo>
                    <a:pt x="154" y="405"/>
                  </a:lnTo>
                  <a:lnTo>
                    <a:pt x="145" y="403"/>
                  </a:lnTo>
                  <a:lnTo>
                    <a:pt x="135" y="399"/>
                  </a:lnTo>
                  <a:lnTo>
                    <a:pt x="126" y="396"/>
                  </a:lnTo>
                  <a:lnTo>
                    <a:pt x="117" y="392"/>
                  </a:lnTo>
                  <a:lnTo>
                    <a:pt x="108" y="387"/>
                  </a:lnTo>
                  <a:lnTo>
                    <a:pt x="99" y="382"/>
                  </a:lnTo>
                  <a:lnTo>
                    <a:pt x="91" y="377"/>
                  </a:lnTo>
                  <a:lnTo>
                    <a:pt x="83" y="371"/>
                  </a:lnTo>
                  <a:lnTo>
                    <a:pt x="75" y="365"/>
                  </a:lnTo>
                  <a:lnTo>
                    <a:pt x="68" y="359"/>
                  </a:lnTo>
                  <a:lnTo>
                    <a:pt x="61" y="352"/>
                  </a:lnTo>
                  <a:lnTo>
                    <a:pt x="54" y="345"/>
                  </a:lnTo>
                  <a:lnTo>
                    <a:pt x="48" y="337"/>
                  </a:lnTo>
                  <a:lnTo>
                    <a:pt x="42" y="330"/>
                  </a:lnTo>
                  <a:lnTo>
                    <a:pt x="36" y="322"/>
                  </a:lnTo>
                  <a:lnTo>
                    <a:pt x="31" y="313"/>
                  </a:lnTo>
                  <a:lnTo>
                    <a:pt x="26" y="305"/>
                  </a:lnTo>
                  <a:lnTo>
                    <a:pt x="21" y="296"/>
                  </a:lnTo>
                  <a:lnTo>
                    <a:pt x="17" y="287"/>
                  </a:lnTo>
                  <a:lnTo>
                    <a:pt x="13" y="278"/>
                  </a:lnTo>
                  <a:lnTo>
                    <a:pt x="10" y="268"/>
                  </a:lnTo>
                  <a:lnTo>
                    <a:pt x="7" y="258"/>
                  </a:lnTo>
                  <a:lnTo>
                    <a:pt x="5" y="248"/>
                  </a:lnTo>
                  <a:lnTo>
                    <a:pt x="3" y="238"/>
                  </a:lnTo>
                  <a:lnTo>
                    <a:pt x="2" y="228"/>
                  </a:lnTo>
                  <a:lnTo>
                    <a:pt x="1" y="218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9" name="Freeform 364"/>
            <p:cNvSpPr>
              <a:spLocks noEditPoints="1"/>
            </p:cNvSpPr>
            <p:nvPr/>
          </p:nvSpPr>
          <p:spPr bwMode="auto">
            <a:xfrm>
              <a:off x="2682" y="2170"/>
              <a:ext cx="364" cy="364"/>
            </a:xfrm>
            <a:custGeom>
              <a:avLst/>
              <a:gdLst>
                <a:gd name="T0" fmla="*/ 2 w 410"/>
                <a:gd name="T1" fmla="*/ 122 h 410"/>
                <a:gd name="T2" fmla="*/ 9 w 410"/>
                <a:gd name="T3" fmla="*/ 94 h 410"/>
                <a:gd name="T4" fmla="*/ 21 w 410"/>
                <a:gd name="T5" fmla="*/ 68 h 410"/>
                <a:gd name="T6" fmla="*/ 37 w 410"/>
                <a:gd name="T7" fmla="*/ 46 h 410"/>
                <a:gd name="T8" fmla="*/ 58 w 410"/>
                <a:gd name="T9" fmla="*/ 28 h 410"/>
                <a:gd name="T10" fmla="*/ 81 w 410"/>
                <a:gd name="T11" fmla="*/ 14 h 410"/>
                <a:gd name="T12" fmla="*/ 107 w 410"/>
                <a:gd name="T13" fmla="*/ 4 h 410"/>
                <a:gd name="T14" fmla="*/ 136 w 410"/>
                <a:gd name="T15" fmla="*/ 0 h 410"/>
                <a:gd name="T16" fmla="*/ 165 w 410"/>
                <a:gd name="T17" fmla="*/ 2 h 410"/>
                <a:gd name="T18" fmla="*/ 194 w 410"/>
                <a:gd name="T19" fmla="*/ 9 h 410"/>
                <a:gd name="T20" fmla="*/ 218 w 410"/>
                <a:gd name="T21" fmla="*/ 20 h 410"/>
                <a:gd name="T22" fmla="*/ 241 w 410"/>
                <a:gd name="T23" fmla="*/ 37 h 410"/>
                <a:gd name="T24" fmla="*/ 258 w 410"/>
                <a:gd name="T25" fmla="*/ 58 h 410"/>
                <a:gd name="T26" fmla="*/ 273 w 410"/>
                <a:gd name="T27" fmla="*/ 81 h 410"/>
                <a:gd name="T28" fmla="*/ 283 w 410"/>
                <a:gd name="T29" fmla="*/ 107 h 410"/>
                <a:gd name="T30" fmla="*/ 287 w 410"/>
                <a:gd name="T31" fmla="*/ 136 h 410"/>
                <a:gd name="T32" fmla="*/ 285 w 410"/>
                <a:gd name="T33" fmla="*/ 165 h 410"/>
                <a:gd name="T34" fmla="*/ 278 w 410"/>
                <a:gd name="T35" fmla="*/ 194 h 410"/>
                <a:gd name="T36" fmla="*/ 265 w 410"/>
                <a:gd name="T37" fmla="*/ 218 h 410"/>
                <a:gd name="T38" fmla="*/ 249 w 410"/>
                <a:gd name="T39" fmla="*/ 241 h 410"/>
                <a:gd name="T40" fmla="*/ 229 w 410"/>
                <a:gd name="T41" fmla="*/ 258 h 410"/>
                <a:gd name="T42" fmla="*/ 206 w 410"/>
                <a:gd name="T43" fmla="*/ 273 h 410"/>
                <a:gd name="T44" fmla="*/ 179 w 410"/>
                <a:gd name="T45" fmla="*/ 282 h 410"/>
                <a:gd name="T46" fmla="*/ 151 w 410"/>
                <a:gd name="T47" fmla="*/ 286 h 410"/>
                <a:gd name="T48" fmla="*/ 122 w 410"/>
                <a:gd name="T49" fmla="*/ 284 h 410"/>
                <a:gd name="T50" fmla="*/ 94 w 410"/>
                <a:gd name="T51" fmla="*/ 278 h 410"/>
                <a:gd name="T52" fmla="*/ 68 w 410"/>
                <a:gd name="T53" fmla="*/ 265 h 410"/>
                <a:gd name="T54" fmla="*/ 46 w 410"/>
                <a:gd name="T55" fmla="*/ 249 h 410"/>
                <a:gd name="T56" fmla="*/ 28 w 410"/>
                <a:gd name="T57" fmla="*/ 229 h 410"/>
                <a:gd name="T58" fmla="*/ 14 w 410"/>
                <a:gd name="T59" fmla="*/ 206 h 410"/>
                <a:gd name="T60" fmla="*/ 4 w 410"/>
                <a:gd name="T61" fmla="*/ 179 h 410"/>
                <a:gd name="T62" fmla="*/ 0 w 410"/>
                <a:gd name="T63" fmla="*/ 151 h 410"/>
                <a:gd name="T64" fmla="*/ 2 w 410"/>
                <a:gd name="T65" fmla="*/ 128 h 410"/>
                <a:gd name="T66" fmla="*/ 12 w 410"/>
                <a:gd name="T67" fmla="*/ 88 h 410"/>
                <a:gd name="T68" fmla="*/ 25 w 410"/>
                <a:gd name="T69" fmla="*/ 64 h 410"/>
                <a:gd name="T70" fmla="*/ 47 w 410"/>
                <a:gd name="T71" fmla="*/ 38 h 410"/>
                <a:gd name="T72" fmla="*/ 69 w 410"/>
                <a:gd name="T73" fmla="*/ 22 h 410"/>
                <a:gd name="T74" fmla="*/ 95 w 410"/>
                <a:gd name="T75" fmla="*/ 10 h 410"/>
                <a:gd name="T76" fmla="*/ 122 w 410"/>
                <a:gd name="T77" fmla="*/ 3 h 410"/>
                <a:gd name="T78" fmla="*/ 151 w 410"/>
                <a:gd name="T79" fmla="*/ 1 h 410"/>
                <a:gd name="T80" fmla="*/ 186 w 410"/>
                <a:gd name="T81" fmla="*/ 7 h 410"/>
                <a:gd name="T82" fmla="*/ 218 w 410"/>
                <a:gd name="T83" fmla="*/ 22 h 410"/>
                <a:gd name="T84" fmla="*/ 244 w 410"/>
                <a:gd name="T85" fmla="*/ 43 h 410"/>
                <a:gd name="T86" fmla="*/ 262 w 410"/>
                <a:gd name="T87" fmla="*/ 64 h 410"/>
                <a:gd name="T88" fmla="*/ 275 w 410"/>
                <a:gd name="T89" fmla="*/ 88 h 410"/>
                <a:gd name="T90" fmla="*/ 284 w 410"/>
                <a:gd name="T91" fmla="*/ 115 h 410"/>
                <a:gd name="T92" fmla="*/ 286 w 410"/>
                <a:gd name="T93" fmla="*/ 143 h 410"/>
                <a:gd name="T94" fmla="*/ 281 w 410"/>
                <a:gd name="T95" fmla="*/ 179 h 410"/>
                <a:gd name="T96" fmla="*/ 269 w 410"/>
                <a:gd name="T97" fmla="*/ 211 h 410"/>
                <a:gd name="T98" fmla="*/ 253 w 410"/>
                <a:gd name="T99" fmla="*/ 234 h 410"/>
                <a:gd name="T100" fmla="*/ 228 w 410"/>
                <a:gd name="T101" fmla="*/ 257 h 410"/>
                <a:gd name="T102" fmla="*/ 206 w 410"/>
                <a:gd name="T103" fmla="*/ 271 h 410"/>
                <a:gd name="T104" fmla="*/ 179 w 410"/>
                <a:gd name="T105" fmla="*/ 281 h 410"/>
                <a:gd name="T106" fmla="*/ 151 w 410"/>
                <a:gd name="T107" fmla="*/ 285 h 410"/>
                <a:gd name="T108" fmla="*/ 115 w 410"/>
                <a:gd name="T109" fmla="*/ 283 h 410"/>
                <a:gd name="T110" fmla="*/ 81 w 410"/>
                <a:gd name="T111" fmla="*/ 271 h 410"/>
                <a:gd name="T112" fmla="*/ 59 w 410"/>
                <a:gd name="T113" fmla="*/ 257 h 410"/>
                <a:gd name="T114" fmla="*/ 34 w 410"/>
                <a:gd name="T115" fmla="*/ 234 h 410"/>
                <a:gd name="T116" fmla="*/ 18 w 410"/>
                <a:gd name="T117" fmla="*/ 211 h 410"/>
                <a:gd name="T118" fmla="*/ 8 w 410"/>
                <a:gd name="T119" fmla="*/ 186 h 410"/>
                <a:gd name="T120" fmla="*/ 2 w 410"/>
                <a:gd name="T121" fmla="*/ 158 h 4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0"/>
                <a:gd name="T184" fmla="*/ 0 h 410"/>
                <a:gd name="T185" fmla="*/ 410 w 410"/>
                <a:gd name="T186" fmla="*/ 410 h 4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0" h="410">
                  <a:moveTo>
                    <a:pt x="0" y="204"/>
                  </a:moveTo>
                  <a:lnTo>
                    <a:pt x="0" y="194"/>
                  </a:lnTo>
                  <a:lnTo>
                    <a:pt x="1" y="183"/>
                  </a:lnTo>
                  <a:lnTo>
                    <a:pt x="2" y="173"/>
                  </a:lnTo>
                  <a:lnTo>
                    <a:pt x="4" y="163"/>
                  </a:lnTo>
                  <a:lnTo>
                    <a:pt x="6" y="153"/>
                  </a:lnTo>
                  <a:lnTo>
                    <a:pt x="9" y="143"/>
                  </a:lnTo>
                  <a:lnTo>
                    <a:pt x="12" y="134"/>
                  </a:lnTo>
                  <a:lnTo>
                    <a:pt x="16" y="125"/>
                  </a:lnTo>
                  <a:lnTo>
                    <a:pt x="20" y="116"/>
                  </a:lnTo>
                  <a:lnTo>
                    <a:pt x="25" y="107"/>
                  </a:lnTo>
                  <a:lnTo>
                    <a:pt x="30" y="98"/>
                  </a:lnTo>
                  <a:lnTo>
                    <a:pt x="35" y="90"/>
                  </a:lnTo>
                  <a:lnTo>
                    <a:pt x="41" y="82"/>
                  </a:lnTo>
                  <a:lnTo>
                    <a:pt x="47" y="74"/>
                  </a:lnTo>
                  <a:lnTo>
                    <a:pt x="53" y="67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6"/>
                  </a:lnTo>
                  <a:lnTo>
                    <a:pt x="82" y="40"/>
                  </a:lnTo>
                  <a:lnTo>
                    <a:pt x="90" y="35"/>
                  </a:lnTo>
                  <a:lnTo>
                    <a:pt x="98" y="29"/>
                  </a:lnTo>
                  <a:lnTo>
                    <a:pt x="107" y="24"/>
                  </a:lnTo>
                  <a:lnTo>
                    <a:pt x="116" y="20"/>
                  </a:lnTo>
                  <a:lnTo>
                    <a:pt x="125" y="16"/>
                  </a:lnTo>
                  <a:lnTo>
                    <a:pt x="134" y="12"/>
                  </a:lnTo>
                  <a:lnTo>
                    <a:pt x="144" y="9"/>
                  </a:lnTo>
                  <a:lnTo>
                    <a:pt x="153" y="6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6" y="0"/>
                  </a:lnTo>
                  <a:lnTo>
                    <a:pt x="226" y="1"/>
                  </a:lnTo>
                  <a:lnTo>
                    <a:pt x="237" y="2"/>
                  </a:lnTo>
                  <a:lnTo>
                    <a:pt x="247" y="4"/>
                  </a:lnTo>
                  <a:lnTo>
                    <a:pt x="257" y="6"/>
                  </a:lnTo>
                  <a:lnTo>
                    <a:pt x="266" y="9"/>
                  </a:lnTo>
                  <a:lnTo>
                    <a:pt x="276" y="12"/>
                  </a:lnTo>
                  <a:lnTo>
                    <a:pt x="285" y="16"/>
                  </a:lnTo>
                  <a:lnTo>
                    <a:pt x="294" y="20"/>
                  </a:lnTo>
                  <a:lnTo>
                    <a:pt x="303" y="24"/>
                  </a:lnTo>
                  <a:lnTo>
                    <a:pt x="312" y="29"/>
                  </a:lnTo>
                  <a:lnTo>
                    <a:pt x="320" y="35"/>
                  </a:lnTo>
                  <a:lnTo>
                    <a:pt x="328" y="40"/>
                  </a:lnTo>
                  <a:lnTo>
                    <a:pt x="336" y="46"/>
                  </a:lnTo>
                  <a:lnTo>
                    <a:pt x="343" y="53"/>
                  </a:lnTo>
                  <a:lnTo>
                    <a:pt x="350" y="60"/>
                  </a:lnTo>
                  <a:lnTo>
                    <a:pt x="357" y="67"/>
                  </a:lnTo>
                  <a:lnTo>
                    <a:pt x="363" y="74"/>
                  </a:lnTo>
                  <a:lnTo>
                    <a:pt x="369" y="82"/>
                  </a:lnTo>
                  <a:lnTo>
                    <a:pt x="375" y="90"/>
                  </a:lnTo>
                  <a:lnTo>
                    <a:pt x="380" y="98"/>
                  </a:lnTo>
                  <a:lnTo>
                    <a:pt x="385" y="107"/>
                  </a:lnTo>
                  <a:lnTo>
                    <a:pt x="390" y="116"/>
                  </a:lnTo>
                  <a:lnTo>
                    <a:pt x="394" y="125"/>
                  </a:lnTo>
                  <a:lnTo>
                    <a:pt x="398" y="134"/>
                  </a:lnTo>
                  <a:lnTo>
                    <a:pt x="401" y="143"/>
                  </a:lnTo>
                  <a:lnTo>
                    <a:pt x="404" y="153"/>
                  </a:lnTo>
                  <a:lnTo>
                    <a:pt x="406" y="163"/>
                  </a:lnTo>
                  <a:lnTo>
                    <a:pt x="408" y="173"/>
                  </a:lnTo>
                  <a:lnTo>
                    <a:pt x="409" y="183"/>
                  </a:lnTo>
                  <a:lnTo>
                    <a:pt x="410" y="194"/>
                  </a:lnTo>
                  <a:lnTo>
                    <a:pt x="410" y="204"/>
                  </a:lnTo>
                  <a:lnTo>
                    <a:pt x="410" y="216"/>
                  </a:lnTo>
                  <a:lnTo>
                    <a:pt x="409" y="226"/>
                  </a:lnTo>
                  <a:lnTo>
                    <a:pt x="408" y="236"/>
                  </a:lnTo>
                  <a:lnTo>
                    <a:pt x="406" y="246"/>
                  </a:lnTo>
                  <a:lnTo>
                    <a:pt x="404" y="256"/>
                  </a:lnTo>
                  <a:lnTo>
                    <a:pt x="401" y="266"/>
                  </a:lnTo>
                  <a:lnTo>
                    <a:pt x="398" y="276"/>
                  </a:lnTo>
                  <a:lnTo>
                    <a:pt x="394" y="285"/>
                  </a:lnTo>
                  <a:lnTo>
                    <a:pt x="390" y="294"/>
                  </a:lnTo>
                  <a:lnTo>
                    <a:pt x="385" y="303"/>
                  </a:lnTo>
                  <a:lnTo>
                    <a:pt x="380" y="311"/>
                  </a:lnTo>
                  <a:lnTo>
                    <a:pt x="375" y="320"/>
                  </a:lnTo>
                  <a:lnTo>
                    <a:pt x="369" y="328"/>
                  </a:lnTo>
                  <a:lnTo>
                    <a:pt x="363" y="335"/>
                  </a:lnTo>
                  <a:lnTo>
                    <a:pt x="357" y="343"/>
                  </a:lnTo>
                  <a:lnTo>
                    <a:pt x="350" y="350"/>
                  </a:lnTo>
                  <a:lnTo>
                    <a:pt x="343" y="357"/>
                  </a:lnTo>
                  <a:lnTo>
                    <a:pt x="336" y="363"/>
                  </a:lnTo>
                  <a:lnTo>
                    <a:pt x="328" y="369"/>
                  </a:lnTo>
                  <a:lnTo>
                    <a:pt x="320" y="375"/>
                  </a:lnTo>
                  <a:lnTo>
                    <a:pt x="312" y="380"/>
                  </a:lnTo>
                  <a:lnTo>
                    <a:pt x="303" y="385"/>
                  </a:lnTo>
                  <a:lnTo>
                    <a:pt x="294" y="390"/>
                  </a:lnTo>
                  <a:lnTo>
                    <a:pt x="285" y="394"/>
                  </a:lnTo>
                  <a:lnTo>
                    <a:pt x="276" y="397"/>
                  </a:lnTo>
                  <a:lnTo>
                    <a:pt x="266" y="401"/>
                  </a:lnTo>
                  <a:lnTo>
                    <a:pt x="257" y="403"/>
                  </a:lnTo>
                  <a:lnTo>
                    <a:pt x="247" y="406"/>
                  </a:lnTo>
                  <a:lnTo>
                    <a:pt x="237" y="407"/>
                  </a:lnTo>
                  <a:lnTo>
                    <a:pt x="226" y="409"/>
                  </a:lnTo>
                  <a:lnTo>
                    <a:pt x="216" y="409"/>
                  </a:lnTo>
                  <a:lnTo>
                    <a:pt x="206" y="410"/>
                  </a:lnTo>
                  <a:lnTo>
                    <a:pt x="194" y="409"/>
                  </a:lnTo>
                  <a:lnTo>
                    <a:pt x="184" y="409"/>
                  </a:lnTo>
                  <a:lnTo>
                    <a:pt x="173" y="407"/>
                  </a:lnTo>
                  <a:lnTo>
                    <a:pt x="163" y="406"/>
                  </a:lnTo>
                  <a:lnTo>
                    <a:pt x="153" y="403"/>
                  </a:lnTo>
                  <a:lnTo>
                    <a:pt x="144" y="401"/>
                  </a:lnTo>
                  <a:lnTo>
                    <a:pt x="134" y="397"/>
                  </a:lnTo>
                  <a:lnTo>
                    <a:pt x="125" y="394"/>
                  </a:lnTo>
                  <a:lnTo>
                    <a:pt x="116" y="390"/>
                  </a:lnTo>
                  <a:lnTo>
                    <a:pt x="107" y="385"/>
                  </a:lnTo>
                  <a:lnTo>
                    <a:pt x="98" y="380"/>
                  </a:lnTo>
                  <a:lnTo>
                    <a:pt x="90" y="375"/>
                  </a:lnTo>
                  <a:lnTo>
                    <a:pt x="82" y="369"/>
                  </a:lnTo>
                  <a:lnTo>
                    <a:pt x="74" y="363"/>
                  </a:lnTo>
                  <a:lnTo>
                    <a:pt x="67" y="357"/>
                  </a:lnTo>
                  <a:lnTo>
                    <a:pt x="60" y="350"/>
                  </a:lnTo>
                  <a:lnTo>
                    <a:pt x="53" y="343"/>
                  </a:lnTo>
                  <a:lnTo>
                    <a:pt x="47" y="335"/>
                  </a:lnTo>
                  <a:lnTo>
                    <a:pt x="41" y="328"/>
                  </a:lnTo>
                  <a:lnTo>
                    <a:pt x="35" y="320"/>
                  </a:lnTo>
                  <a:lnTo>
                    <a:pt x="30" y="311"/>
                  </a:lnTo>
                  <a:lnTo>
                    <a:pt x="25" y="303"/>
                  </a:lnTo>
                  <a:lnTo>
                    <a:pt x="20" y="294"/>
                  </a:lnTo>
                  <a:lnTo>
                    <a:pt x="16" y="285"/>
                  </a:lnTo>
                  <a:lnTo>
                    <a:pt x="12" y="276"/>
                  </a:lnTo>
                  <a:lnTo>
                    <a:pt x="9" y="266"/>
                  </a:lnTo>
                  <a:lnTo>
                    <a:pt x="6" y="256"/>
                  </a:lnTo>
                  <a:lnTo>
                    <a:pt x="4" y="246"/>
                  </a:lnTo>
                  <a:lnTo>
                    <a:pt x="2" y="236"/>
                  </a:lnTo>
                  <a:lnTo>
                    <a:pt x="1" y="226"/>
                  </a:lnTo>
                  <a:lnTo>
                    <a:pt x="0" y="216"/>
                  </a:lnTo>
                  <a:lnTo>
                    <a:pt x="0" y="204"/>
                  </a:lnTo>
                  <a:close/>
                  <a:moveTo>
                    <a:pt x="1" y="204"/>
                  </a:moveTo>
                  <a:lnTo>
                    <a:pt x="2" y="194"/>
                  </a:lnTo>
                  <a:lnTo>
                    <a:pt x="2" y="183"/>
                  </a:lnTo>
                  <a:lnTo>
                    <a:pt x="6" y="163"/>
                  </a:lnTo>
                  <a:lnTo>
                    <a:pt x="8" y="153"/>
                  </a:lnTo>
                  <a:lnTo>
                    <a:pt x="11" y="144"/>
                  </a:lnTo>
                  <a:lnTo>
                    <a:pt x="17" y="125"/>
                  </a:lnTo>
                  <a:lnTo>
                    <a:pt x="21" y="116"/>
                  </a:lnTo>
                  <a:lnTo>
                    <a:pt x="26" y="107"/>
                  </a:lnTo>
                  <a:lnTo>
                    <a:pt x="31" y="99"/>
                  </a:lnTo>
                  <a:lnTo>
                    <a:pt x="36" y="91"/>
                  </a:lnTo>
                  <a:lnTo>
                    <a:pt x="42" y="83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5" y="47"/>
                  </a:lnTo>
                  <a:lnTo>
                    <a:pt x="83" y="41"/>
                  </a:lnTo>
                  <a:lnTo>
                    <a:pt x="91" y="36"/>
                  </a:lnTo>
                  <a:lnTo>
                    <a:pt x="99" y="31"/>
                  </a:lnTo>
                  <a:lnTo>
                    <a:pt x="108" y="26"/>
                  </a:lnTo>
                  <a:lnTo>
                    <a:pt x="116" y="21"/>
                  </a:lnTo>
                  <a:lnTo>
                    <a:pt x="125" y="17"/>
                  </a:lnTo>
                  <a:lnTo>
                    <a:pt x="135" y="13"/>
                  </a:lnTo>
                  <a:lnTo>
                    <a:pt x="144" y="10"/>
                  </a:lnTo>
                  <a:lnTo>
                    <a:pt x="154" y="8"/>
                  </a:lnTo>
                  <a:lnTo>
                    <a:pt x="164" y="5"/>
                  </a:lnTo>
                  <a:lnTo>
                    <a:pt x="174" y="3"/>
                  </a:lnTo>
                  <a:lnTo>
                    <a:pt x="184" y="2"/>
                  </a:lnTo>
                  <a:lnTo>
                    <a:pt x="194" y="1"/>
                  </a:lnTo>
                  <a:lnTo>
                    <a:pt x="206" y="1"/>
                  </a:lnTo>
                  <a:lnTo>
                    <a:pt x="216" y="1"/>
                  </a:lnTo>
                  <a:lnTo>
                    <a:pt x="226" y="2"/>
                  </a:lnTo>
                  <a:lnTo>
                    <a:pt x="246" y="5"/>
                  </a:lnTo>
                  <a:lnTo>
                    <a:pt x="256" y="8"/>
                  </a:lnTo>
                  <a:lnTo>
                    <a:pt x="266" y="10"/>
                  </a:lnTo>
                  <a:lnTo>
                    <a:pt x="285" y="17"/>
                  </a:lnTo>
                  <a:lnTo>
                    <a:pt x="294" y="21"/>
                  </a:lnTo>
                  <a:lnTo>
                    <a:pt x="302" y="26"/>
                  </a:lnTo>
                  <a:lnTo>
                    <a:pt x="311" y="31"/>
                  </a:lnTo>
                  <a:lnTo>
                    <a:pt x="319" y="36"/>
                  </a:lnTo>
                  <a:lnTo>
                    <a:pt x="327" y="41"/>
                  </a:lnTo>
                  <a:lnTo>
                    <a:pt x="335" y="47"/>
                  </a:lnTo>
                  <a:lnTo>
                    <a:pt x="349" y="61"/>
                  </a:lnTo>
                  <a:lnTo>
                    <a:pt x="356" y="68"/>
                  </a:lnTo>
                  <a:lnTo>
                    <a:pt x="362" y="75"/>
                  </a:lnTo>
                  <a:lnTo>
                    <a:pt x="368" y="83"/>
                  </a:lnTo>
                  <a:lnTo>
                    <a:pt x="374" y="91"/>
                  </a:lnTo>
                  <a:lnTo>
                    <a:pt x="379" y="99"/>
                  </a:lnTo>
                  <a:lnTo>
                    <a:pt x="384" y="107"/>
                  </a:lnTo>
                  <a:lnTo>
                    <a:pt x="389" y="116"/>
                  </a:lnTo>
                  <a:lnTo>
                    <a:pt x="393" y="125"/>
                  </a:lnTo>
                  <a:lnTo>
                    <a:pt x="396" y="134"/>
                  </a:lnTo>
                  <a:lnTo>
                    <a:pt x="400" y="144"/>
                  </a:lnTo>
                  <a:lnTo>
                    <a:pt x="402" y="153"/>
                  </a:lnTo>
                  <a:lnTo>
                    <a:pt x="405" y="163"/>
                  </a:lnTo>
                  <a:lnTo>
                    <a:pt x="406" y="173"/>
                  </a:lnTo>
                  <a:lnTo>
                    <a:pt x="408" y="183"/>
                  </a:lnTo>
                  <a:lnTo>
                    <a:pt x="408" y="194"/>
                  </a:lnTo>
                  <a:lnTo>
                    <a:pt x="409" y="204"/>
                  </a:lnTo>
                  <a:lnTo>
                    <a:pt x="408" y="216"/>
                  </a:lnTo>
                  <a:lnTo>
                    <a:pt x="408" y="226"/>
                  </a:lnTo>
                  <a:lnTo>
                    <a:pt x="405" y="246"/>
                  </a:lnTo>
                  <a:lnTo>
                    <a:pt x="402" y="256"/>
                  </a:lnTo>
                  <a:lnTo>
                    <a:pt x="400" y="266"/>
                  </a:lnTo>
                  <a:lnTo>
                    <a:pt x="393" y="284"/>
                  </a:lnTo>
                  <a:lnTo>
                    <a:pt x="389" y="293"/>
                  </a:lnTo>
                  <a:lnTo>
                    <a:pt x="384" y="302"/>
                  </a:lnTo>
                  <a:lnTo>
                    <a:pt x="379" y="311"/>
                  </a:lnTo>
                  <a:lnTo>
                    <a:pt x="374" y="319"/>
                  </a:lnTo>
                  <a:lnTo>
                    <a:pt x="368" y="327"/>
                  </a:lnTo>
                  <a:lnTo>
                    <a:pt x="362" y="334"/>
                  </a:lnTo>
                  <a:lnTo>
                    <a:pt x="349" y="349"/>
                  </a:lnTo>
                  <a:lnTo>
                    <a:pt x="342" y="356"/>
                  </a:lnTo>
                  <a:lnTo>
                    <a:pt x="335" y="362"/>
                  </a:lnTo>
                  <a:lnTo>
                    <a:pt x="327" y="368"/>
                  </a:lnTo>
                  <a:lnTo>
                    <a:pt x="319" y="374"/>
                  </a:lnTo>
                  <a:lnTo>
                    <a:pt x="311" y="379"/>
                  </a:lnTo>
                  <a:lnTo>
                    <a:pt x="302" y="384"/>
                  </a:lnTo>
                  <a:lnTo>
                    <a:pt x="294" y="388"/>
                  </a:lnTo>
                  <a:lnTo>
                    <a:pt x="285" y="392"/>
                  </a:lnTo>
                  <a:lnTo>
                    <a:pt x="275" y="396"/>
                  </a:lnTo>
                  <a:lnTo>
                    <a:pt x="266" y="399"/>
                  </a:lnTo>
                  <a:lnTo>
                    <a:pt x="256" y="402"/>
                  </a:lnTo>
                  <a:lnTo>
                    <a:pt x="246" y="404"/>
                  </a:lnTo>
                  <a:lnTo>
                    <a:pt x="236" y="406"/>
                  </a:lnTo>
                  <a:lnTo>
                    <a:pt x="226" y="407"/>
                  </a:lnTo>
                  <a:lnTo>
                    <a:pt x="216" y="408"/>
                  </a:lnTo>
                  <a:lnTo>
                    <a:pt x="206" y="408"/>
                  </a:lnTo>
                  <a:lnTo>
                    <a:pt x="194" y="408"/>
                  </a:lnTo>
                  <a:lnTo>
                    <a:pt x="184" y="407"/>
                  </a:lnTo>
                  <a:lnTo>
                    <a:pt x="164" y="404"/>
                  </a:lnTo>
                  <a:lnTo>
                    <a:pt x="154" y="402"/>
                  </a:lnTo>
                  <a:lnTo>
                    <a:pt x="144" y="399"/>
                  </a:lnTo>
                  <a:lnTo>
                    <a:pt x="125" y="392"/>
                  </a:lnTo>
                  <a:lnTo>
                    <a:pt x="116" y="388"/>
                  </a:lnTo>
                  <a:lnTo>
                    <a:pt x="108" y="384"/>
                  </a:lnTo>
                  <a:lnTo>
                    <a:pt x="99" y="379"/>
                  </a:lnTo>
                  <a:lnTo>
                    <a:pt x="91" y="374"/>
                  </a:lnTo>
                  <a:lnTo>
                    <a:pt x="83" y="368"/>
                  </a:lnTo>
                  <a:lnTo>
                    <a:pt x="75" y="362"/>
                  </a:lnTo>
                  <a:lnTo>
                    <a:pt x="61" y="349"/>
                  </a:lnTo>
                  <a:lnTo>
                    <a:pt x="54" y="342"/>
                  </a:lnTo>
                  <a:lnTo>
                    <a:pt x="48" y="334"/>
                  </a:lnTo>
                  <a:lnTo>
                    <a:pt x="42" y="327"/>
                  </a:lnTo>
                  <a:lnTo>
                    <a:pt x="36" y="319"/>
                  </a:lnTo>
                  <a:lnTo>
                    <a:pt x="31" y="311"/>
                  </a:lnTo>
                  <a:lnTo>
                    <a:pt x="26" y="302"/>
                  </a:lnTo>
                  <a:lnTo>
                    <a:pt x="21" y="293"/>
                  </a:lnTo>
                  <a:lnTo>
                    <a:pt x="17" y="284"/>
                  </a:lnTo>
                  <a:lnTo>
                    <a:pt x="14" y="275"/>
                  </a:lnTo>
                  <a:lnTo>
                    <a:pt x="11" y="266"/>
                  </a:lnTo>
                  <a:lnTo>
                    <a:pt x="8" y="256"/>
                  </a:lnTo>
                  <a:lnTo>
                    <a:pt x="6" y="246"/>
                  </a:lnTo>
                  <a:lnTo>
                    <a:pt x="4" y="236"/>
                  </a:lnTo>
                  <a:lnTo>
                    <a:pt x="2" y="226"/>
                  </a:lnTo>
                  <a:lnTo>
                    <a:pt x="2" y="216"/>
                  </a:lnTo>
                  <a:lnTo>
                    <a:pt x="1" y="2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0" name="Freeform 365"/>
            <p:cNvSpPr>
              <a:spLocks noEditPoints="1"/>
            </p:cNvSpPr>
            <p:nvPr/>
          </p:nvSpPr>
          <p:spPr bwMode="auto">
            <a:xfrm>
              <a:off x="2683" y="2171"/>
              <a:ext cx="362" cy="361"/>
            </a:xfrm>
            <a:custGeom>
              <a:avLst/>
              <a:gdLst>
                <a:gd name="T0" fmla="*/ 4 w 408"/>
                <a:gd name="T1" fmla="*/ 114 h 407"/>
                <a:gd name="T2" fmla="*/ 14 w 408"/>
                <a:gd name="T3" fmla="*/ 80 h 407"/>
                <a:gd name="T4" fmla="*/ 28 w 408"/>
                <a:gd name="T5" fmla="*/ 58 h 407"/>
                <a:gd name="T6" fmla="*/ 52 w 408"/>
                <a:gd name="T7" fmla="*/ 32 h 407"/>
                <a:gd name="T8" fmla="*/ 75 w 408"/>
                <a:gd name="T9" fmla="*/ 18 h 407"/>
                <a:gd name="T10" fmla="*/ 100 w 408"/>
                <a:gd name="T11" fmla="*/ 6 h 407"/>
                <a:gd name="T12" fmla="*/ 128 w 408"/>
                <a:gd name="T13" fmla="*/ 1 h 407"/>
                <a:gd name="T14" fmla="*/ 157 w 408"/>
                <a:gd name="T15" fmla="*/ 1 h 407"/>
                <a:gd name="T16" fmla="*/ 199 w 408"/>
                <a:gd name="T17" fmla="*/ 11 h 407"/>
                <a:gd name="T18" fmla="*/ 222 w 408"/>
                <a:gd name="T19" fmla="*/ 24 h 407"/>
                <a:gd name="T20" fmla="*/ 248 w 408"/>
                <a:gd name="T21" fmla="*/ 46 h 407"/>
                <a:gd name="T22" fmla="*/ 264 w 408"/>
                <a:gd name="T23" fmla="*/ 68 h 407"/>
                <a:gd name="T24" fmla="*/ 276 w 408"/>
                <a:gd name="T25" fmla="*/ 93 h 407"/>
                <a:gd name="T26" fmla="*/ 283 w 408"/>
                <a:gd name="T27" fmla="*/ 121 h 407"/>
                <a:gd name="T28" fmla="*/ 284 w 408"/>
                <a:gd name="T29" fmla="*/ 150 h 407"/>
                <a:gd name="T30" fmla="*/ 279 w 408"/>
                <a:gd name="T31" fmla="*/ 184 h 407"/>
                <a:gd name="T32" fmla="*/ 264 w 408"/>
                <a:gd name="T33" fmla="*/ 216 h 407"/>
                <a:gd name="T34" fmla="*/ 243 w 408"/>
                <a:gd name="T35" fmla="*/ 243 h 407"/>
                <a:gd name="T36" fmla="*/ 222 w 408"/>
                <a:gd name="T37" fmla="*/ 261 h 407"/>
                <a:gd name="T38" fmla="*/ 199 w 408"/>
                <a:gd name="T39" fmla="*/ 273 h 407"/>
                <a:gd name="T40" fmla="*/ 171 w 408"/>
                <a:gd name="T41" fmla="*/ 281 h 407"/>
                <a:gd name="T42" fmla="*/ 143 w 408"/>
                <a:gd name="T43" fmla="*/ 284 h 407"/>
                <a:gd name="T44" fmla="*/ 107 w 408"/>
                <a:gd name="T45" fmla="*/ 280 h 407"/>
                <a:gd name="T46" fmla="*/ 75 w 408"/>
                <a:gd name="T47" fmla="*/ 268 h 407"/>
                <a:gd name="T48" fmla="*/ 52 w 408"/>
                <a:gd name="T49" fmla="*/ 252 h 407"/>
                <a:gd name="T50" fmla="*/ 28 w 408"/>
                <a:gd name="T51" fmla="*/ 227 h 407"/>
                <a:gd name="T52" fmla="*/ 14 w 408"/>
                <a:gd name="T53" fmla="*/ 204 h 407"/>
                <a:gd name="T54" fmla="*/ 4 w 408"/>
                <a:gd name="T55" fmla="*/ 177 h 407"/>
                <a:gd name="T56" fmla="*/ 1 w 408"/>
                <a:gd name="T57" fmla="*/ 150 h 407"/>
                <a:gd name="T58" fmla="*/ 3 w 408"/>
                <a:gd name="T59" fmla="*/ 128 h 407"/>
                <a:gd name="T60" fmla="*/ 8 w 408"/>
                <a:gd name="T61" fmla="*/ 100 h 407"/>
                <a:gd name="T62" fmla="*/ 18 w 408"/>
                <a:gd name="T63" fmla="*/ 75 h 407"/>
                <a:gd name="T64" fmla="*/ 34 w 408"/>
                <a:gd name="T65" fmla="*/ 52 h 407"/>
                <a:gd name="T66" fmla="*/ 52 w 408"/>
                <a:gd name="T67" fmla="*/ 34 h 407"/>
                <a:gd name="T68" fmla="*/ 75 w 408"/>
                <a:gd name="T69" fmla="*/ 18 h 407"/>
                <a:gd name="T70" fmla="*/ 101 w 408"/>
                <a:gd name="T71" fmla="*/ 8 h 407"/>
                <a:gd name="T72" fmla="*/ 128 w 408"/>
                <a:gd name="T73" fmla="*/ 3 h 407"/>
                <a:gd name="T74" fmla="*/ 157 w 408"/>
                <a:gd name="T75" fmla="*/ 3 h 407"/>
                <a:gd name="T76" fmla="*/ 185 w 408"/>
                <a:gd name="T77" fmla="*/ 8 h 407"/>
                <a:gd name="T78" fmla="*/ 210 w 408"/>
                <a:gd name="T79" fmla="*/ 18 h 407"/>
                <a:gd name="T80" fmla="*/ 232 w 408"/>
                <a:gd name="T81" fmla="*/ 34 h 407"/>
                <a:gd name="T82" fmla="*/ 251 w 408"/>
                <a:gd name="T83" fmla="*/ 52 h 407"/>
                <a:gd name="T84" fmla="*/ 267 w 408"/>
                <a:gd name="T85" fmla="*/ 75 h 407"/>
                <a:gd name="T86" fmla="*/ 277 w 408"/>
                <a:gd name="T87" fmla="*/ 100 h 407"/>
                <a:gd name="T88" fmla="*/ 283 w 408"/>
                <a:gd name="T89" fmla="*/ 128 h 407"/>
                <a:gd name="T90" fmla="*/ 283 w 408"/>
                <a:gd name="T91" fmla="*/ 157 h 407"/>
                <a:gd name="T92" fmla="*/ 277 w 408"/>
                <a:gd name="T93" fmla="*/ 184 h 407"/>
                <a:gd name="T94" fmla="*/ 267 w 408"/>
                <a:gd name="T95" fmla="*/ 209 h 407"/>
                <a:gd name="T96" fmla="*/ 251 w 408"/>
                <a:gd name="T97" fmla="*/ 232 h 407"/>
                <a:gd name="T98" fmla="*/ 232 w 408"/>
                <a:gd name="T99" fmla="*/ 251 h 407"/>
                <a:gd name="T100" fmla="*/ 210 w 408"/>
                <a:gd name="T101" fmla="*/ 267 h 407"/>
                <a:gd name="T102" fmla="*/ 185 w 408"/>
                <a:gd name="T103" fmla="*/ 277 h 407"/>
                <a:gd name="T104" fmla="*/ 157 w 408"/>
                <a:gd name="T105" fmla="*/ 282 h 407"/>
                <a:gd name="T106" fmla="*/ 128 w 408"/>
                <a:gd name="T107" fmla="*/ 282 h 407"/>
                <a:gd name="T108" fmla="*/ 101 w 408"/>
                <a:gd name="T109" fmla="*/ 277 h 407"/>
                <a:gd name="T110" fmla="*/ 75 w 408"/>
                <a:gd name="T111" fmla="*/ 267 h 407"/>
                <a:gd name="T112" fmla="*/ 52 w 408"/>
                <a:gd name="T113" fmla="*/ 251 h 407"/>
                <a:gd name="T114" fmla="*/ 34 w 408"/>
                <a:gd name="T115" fmla="*/ 232 h 407"/>
                <a:gd name="T116" fmla="*/ 18 w 408"/>
                <a:gd name="T117" fmla="*/ 209 h 407"/>
                <a:gd name="T118" fmla="*/ 8 w 408"/>
                <a:gd name="T119" fmla="*/ 184 h 407"/>
                <a:gd name="T120" fmla="*/ 3 w 408"/>
                <a:gd name="T121" fmla="*/ 15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407"/>
                <a:gd name="T185" fmla="*/ 408 w 408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407">
                  <a:moveTo>
                    <a:pt x="0" y="203"/>
                  </a:moveTo>
                  <a:lnTo>
                    <a:pt x="1" y="193"/>
                  </a:lnTo>
                  <a:lnTo>
                    <a:pt x="1" y="182"/>
                  </a:lnTo>
                  <a:lnTo>
                    <a:pt x="5" y="162"/>
                  </a:lnTo>
                  <a:lnTo>
                    <a:pt x="7" y="152"/>
                  </a:lnTo>
                  <a:lnTo>
                    <a:pt x="10" y="143"/>
                  </a:lnTo>
                  <a:lnTo>
                    <a:pt x="16" y="124"/>
                  </a:lnTo>
                  <a:lnTo>
                    <a:pt x="20" y="115"/>
                  </a:lnTo>
                  <a:lnTo>
                    <a:pt x="25" y="106"/>
                  </a:lnTo>
                  <a:lnTo>
                    <a:pt x="30" y="98"/>
                  </a:lnTo>
                  <a:lnTo>
                    <a:pt x="35" y="90"/>
                  </a:lnTo>
                  <a:lnTo>
                    <a:pt x="41" y="82"/>
                  </a:lnTo>
                  <a:lnTo>
                    <a:pt x="47" y="74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6"/>
                  </a:lnTo>
                  <a:lnTo>
                    <a:pt x="82" y="40"/>
                  </a:lnTo>
                  <a:lnTo>
                    <a:pt x="90" y="35"/>
                  </a:lnTo>
                  <a:lnTo>
                    <a:pt x="98" y="30"/>
                  </a:lnTo>
                  <a:lnTo>
                    <a:pt x="107" y="25"/>
                  </a:lnTo>
                  <a:lnTo>
                    <a:pt x="115" y="20"/>
                  </a:lnTo>
                  <a:lnTo>
                    <a:pt x="124" y="16"/>
                  </a:lnTo>
                  <a:lnTo>
                    <a:pt x="134" y="12"/>
                  </a:lnTo>
                  <a:lnTo>
                    <a:pt x="143" y="9"/>
                  </a:lnTo>
                  <a:lnTo>
                    <a:pt x="153" y="7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3" y="1"/>
                  </a:lnTo>
                  <a:lnTo>
                    <a:pt x="193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5" y="1"/>
                  </a:lnTo>
                  <a:lnTo>
                    <a:pt x="245" y="4"/>
                  </a:lnTo>
                  <a:lnTo>
                    <a:pt x="255" y="7"/>
                  </a:lnTo>
                  <a:lnTo>
                    <a:pt x="265" y="9"/>
                  </a:lnTo>
                  <a:lnTo>
                    <a:pt x="284" y="16"/>
                  </a:lnTo>
                  <a:lnTo>
                    <a:pt x="293" y="20"/>
                  </a:lnTo>
                  <a:lnTo>
                    <a:pt x="301" y="25"/>
                  </a:lnTo>
                  <a:lnTo>
                    <a:pt x="310" y="30"/>
                  </a:lnTo>
                  <a:lnTo>
                    <a:pt x="318" y="35"/>
                  </a:lnTo>
                  <a:lnTo>
                    <a:pt x="326" y="40"/>
                  </a:lnTo>
                  <a:lnTo>
                    <a:pt x="334" y="46"/>
                  </a:lnTo>
                  <a:lnTo>
                    <a:pt x="348" y="60"/>
                  </a:lnTo>
                  <a:lnTo>
                    <a:pt x="355" y="67"/>
                  </a:lnTo>
                  <a:lnTo>
                    <a:pt x="361" y="74"/>
                  </a:lnTo>
                  <a:lnTo>
                    <a:pt x="367" y="82"/>
                  </a:lnTo>
                  <a:lnTo>
                    <a:pt x="373" y="90"/>
                  </a:lnTo>
                  <a:lnTo>
                    <a:pt x="378" y="98"/>
                  </a:lnTo>
                  <a:lnTo>
                    <a:pt x="383" y="106"/>
                  </a:lnTo>
                  <a:lnTo>
                    <a:pt x="388" y="115"/>
                  </a:lnTo>
                  <a:lnTo>
                    <a:pt x="392" y="124"/>
                  </a:lnTo>
                  <a:lnTo>
                    <a:pt x="395" y="133"/>
                  </a:lnTo>
                  <a:lnTo>
                    <a:pt x="399" y="143"/>
                  </a:lnTo>
                  <a:lnTo>
                    <a:pt x="401" y="152"/>
                  </a:lnTo>
                  <a:lnTo>
                    <a:pt x="404" y="162"/>
                  </a:lnTo>
                  <a:lnTo>
                    <a:pt x="405" y="172"/>
                  </a:lnTo>
                  <a:lnTo>
                    <a:pt x="407" y="182"/>
                  </a:lnTo>
                  <a:lnTo>
                    <a:pt x="407" y="193"/>
                  </a:lnTo>
                  <a:lnTo>
                    <a:pt x="408" y="203"/>
                  </a:lnTo>
                  <a:lnTo>
                    <a:pt x="407" y="215"/>
                  </a:lnTo>
                  <a:lnTo>
                    <a:pt x="407" y="225"/>
                  </a:lnTo>
                  <a:lnTo>
                    <a:pt x="404" y="245"/>
                  </a:lnTo>
                  <a:lnTo>
                    <a:pt x="401" y="255"/>
                  </a:lnTo>
                  <a:lnTo>
                    <a:pt x="399" y="265"/>
                  </a:lnTo>
                  <a:lnTo>
                    <a:pt x="392" y="283"/>
                  </a:lnTo>
                  <a:lnTo>
                    <a:pt x="388" y="292"/>
                  </a:lnTo>
                  <a:lnTo>
                    <a:pt x="383" y="301"/>
                  </a:lnTo>
                  <a:lnTo>
                    <a:pt x="378" y="310"/>
                  </a:lnTo>
                  <a:lnTo>
                    <a:pt x="373" y="318"/>
                  </a:lnTo>
                  <a:lnTo>
                    <a:pt x="367" y="326"/>
                  </a:lnTo>
                  <a:lnTo>
                    <a:pt x="361" y="333"/>
                  </a:lnTo>
                  <a:lnTo>
                    <a:pt x="348" y="348"/>
                  </a:lnTo>
                  <a:lnTo>
                    <a:pt x="341" y="355"/>
                  </a:lnTo>
                  <a:lnTo>
                    <a:pt x="334" y="361"/>
                  </a:lnTo>
                  <a:lnTo>
                    <a:pt x="326" y="367"/>
                  </a:lnTo>
                  <a:lnTo>
                    <a:pt x="318" y="373"/>
                  </a:lnTo>
                  <a:lnTo>
                    <a:pt x="310" y="378"/>
                  </a:lnTo>
                  <a:lnTo>
                    <a:pt x="301" y="383"/>
                  </a:lnTo>
                  <a:lnTo>
                    <a:pt x="293" y="387"/>
                  </a:lnTo>
                  <a:lnTo>
                    <a:pt x="284" y="391"/>
                  </a:lnTo>
                  <a:lnTo>
                    <a:pt x="274" y="395"/>
                  </a:lnTo>
                  <a:lnTo>
                    <a:pt x="265" y="398"/>
                  </a:lnTo>
                  <a:lnTo>
                    <a:pt x="255" y="401"/>
                  </a:lnTo>
                  <a:lnTo>
                    <a:pt x="245" y="403"/>
                  </a:lnTo>
                  <a:lnTo>
                    <a:pt x="235" y="405"/>
                  </a:lnTo>
                  <a:lnTo>
                    <a:pt x="225" y="406"/>
                  </a:lnTo>
                  <a:lnTo>
                    <a:pt x="215" y="407"/>
                  </a:lnTo>
                  <a:lnTo>
                    <a:pt x="205" y="407"/>
                  </a:lnTo>
                  <a:lnTo>
                    <a:pt x="193" y="407"/>
                  </a:lnTo>
                  <a:lnTo>
                    <a:pt x="183" y="406"/>
                  </a:lnTo>
                  <a:lnTo>
                    <a:pt x="163" y="403"/>
                  </a:lnTo>
                  <a:lnTo>
                    <a:pt x="153" y="401"/>
                  </a:lnTo>
                  <a:lnTo>
                    <a:pt x="143" y="398"/>
                  </a:lnTo>
                  <a:lnTo>
                    <a:pt x="124" y="391"/>
                  </a:lnTo>
                  <a:lnTo>
                    <a:pt x="115" y="387"/>
                  </a:lnTo>
                  <a:lnTo>
                    <a:pt x="107" y="383"/>
                  </a:lnTo>
                  <a:lnTo>
                    <a:pt x="98" y="378"/>
                  </a:lnTo>
                  <a:lnTo>
                    <a:pt x="90" y="373"/>
                  </a:lnTo>
                  <a:lnTo>
                    <a:pt x="82" y="367"/>
                  </a:lnTo>
                  <a:lnTo>
                    <a:pt x="74" y="361"/>
                  </a:lnTo>
                  <a:lnTo>
                    <a:pt x="60" y="348"/>
                  </a:lnTo>
                  <a:lnTo>
                    <a:pt x="53" y="341"/>
                  </a:lnTo>
                  <a:lnTo>
                    <a:pt x="47" y="333"/>
                  </a:lnTo>
                  <a:lnTo>
                    <a:pt x="41" y="326"/>
                  </a:lnTo>
                  <a:lnTo>
                    <a:pt x="35" y="318"/>
                  </a:lnTo>
                  <a:lnTo>
                    <a:pt x="30" y="310"/>
                  </a:lnTo>
                  <a:lnTo>
                    <a:pt x="25" y="301"/>
                  </a:lnTo>
                  <a:lnTo>
                    <a:pt x="20" y="292"/>
                  </a:lnTo>
                  <a:lnTo>
                    <a:pt x="16" y="283"/>
                  </a:lnTo>
                  <a:lnTo>
                    <a:pt x="13" y="274"/>
                  </a:lnTo>
                  <a:lnTo>
                    <a:pt x="10" y="265"/>
                  </a:lnTo>
                  <a:lnTo>
                    <a:pt x="7" y="255"/>
                  </a:lnTo>
                  <a:lnTo>
                    <a:pt x="5" y="245"/>
                  </a:lnTo>
                  <a:lnTo>
                    <a:pt x="3" y="235"/>
                  </a:lnTo>
                  <a:lnTo>
                    <a:pt x="1" y="225"/>
                  </a:lnTo>
                  <a:lnTo>
                    <a:pt x="1" y="215"/>
                  </a:lnTo>
                  <a:lnTo>
                    <a:pt x="0" y="203"/>
                  </a:lnTo>
                  <a:close/>
                  <a:moveTo>
                    <a:pt x="2" y="203"/>
                  </a:moveTo>
                  <a:lnTo>
                    <a:pt x="2" y="193"/>
                  </a:lnTo>
                  <a:lnTo>
                    <a:pt x="3" y="183"/>
                  </a:lnTo>
                  <a:lnTo>
                    <a:pt x="4" y="173"/>
                  </a:lnTo>
                  <a:lnTo>
                    <a:pt x="6" y="163"/>
                  </a:lnTo>
                  <a:lnTo>
                    <a:pt x="8" y="153"/>
                  </a:lnTo>
                  <a:lnTo>
                    <a:pt x="11" y="143"/>
                  </a:lnTo>
                  <a:lnTo>
                    <a:pt x="14" y="134"/>
                  </a:lnTo>
                  <a:lnTo>
                    <a:pt x="18" y="125"/>
                  </a:lnTo>
                  <a:lnTo>
                    <a:pt x="22" y="116"/>
                  </a:lnTo>
                  <a:lnTo>
                    <a:pt x="26" y="107"/>
                  </a:lnTo>
                  <a:lnTo>
                    <a:pt x="31" y="99"/>
                  </a:lnTo>
                  <a:lnTo>
                    <a:pt x="36" y="90"/>
                  </a:lnTo>
                  <a:lnTo>
                    <a:pt x="42" y="83"/>
                  </a:lnTo>
                  <a:lnTo>
                    <a:pt x="48" y="75"/>
                  </a:lnTo>
                  <a:lnTo>
                    <a:pt x="54" y="68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1" y="36"/>
                  </a:lnTo>
                  <a:lnTo>
                    <a:pt x="99" y="31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5" y="17"/>
                  </a:lnTo>
                  <a:lnTo>
                    <a:pt x="134" y="14"/>
                  </a:lnTo>
                  <a:lnTo>
                    <a:pt x="144" y="11"/>
                  </a:lnTo>
                  <a:lnTo>
                    <a:pt x="153" y="8"/>
                  </a:lnTo>
                  <a:lnTo>
                    <a:pt x="163" y="6"/>
                  </a:lnTo>
                  <a:lnTo>
                    <a:pt x="173" y="4"/>
                  </a:lnTo>
                  <a:lnTo>
                    <a:pt x="183" y="3"/>
                  </a:lnTo>
                  <a:lnTo>
                    <a:pt x="193" y="2"/>
                  </a:lnTo>
                  <a:lnTo>
                    <a:pt x="205" y="2"/>
                  </a:lnTo>
                  <a:lnTo>
                    <a:pt x="215" y="2"/>
                  </a:lnTo>
                  <a:lnTo>
                    <a:pt x="225" y="3"/>
                  </a:lnTo>
                  <a:lnTo>
                    <a:pt x="235" y="4"/>
                  </a:lnTo>
                  <a:lnTo>
                    <a:pt x="245" y="6"/>
                  </a:lnTo>
                  <a:lnTo>
                    <a:pt x="255" y="8"/>
                  </a:lnTo>
                  <a:lnTo>
                    <a:pt x="265" y="11"/>
                  </a:lnTo>
                  <a:lnTo>
                    <a:pt x="274" y="14"/>
                  </a:lnTo>
                  <a:lnTo>
                    <a:pt x="283" y="17"/>
                  </a:lnTo>
                  <a:lnTo>
                    <a:pt x="292" y="21"/>
                  </a:lnTo>
                  <a:lnTo>
                    <a:pt x="301" y="26"/>
                  </a:lnTo>
                  <a:lnTo>
                    <a:pt x="309" y="31"/>
                  </a:lnTo>
                  <a:lnTo>
                    <a:pt x="317" y="36"/>
                  </a:lnTo>
                  <a:lnTo>
                    <a:pt x="325" y="42"/>
                  </a:lnTo>
                  <a:lnTo>
                    <a:pt x="333" y="48"/>
                  </a:lnTo>
                  <a:lnTo>
                    <a:pt x="340" y="54"/>
                  </a:lnTo>
                  <a:lnTo>
                    <a:pt x="347" y="61"/>
                  </a:lnTo>
                  <a:lnTo>
                    <a:pt x="354" y="68"/>
                  </a:lnTo>
                  <a:lnTo>
                    <a:pt x="360" y="75"/>
                  </a:lnTo>
                  <a:lnTo>
                    <a:pt x="366" y="83"/>
                  </a:lnTo>
                  <a:lnTo>
                    <a:pt x="372" y="90"/>
                  </a:lnTo>
                  <a:lnTo>
                    <a:pt x="377" y="99"/>
                  </a:lnTo>
                  <a:lnTo>
                    <a:pt x="382" y="107"/>
                  </a:lnTo>
                  <a:lnTo>
                    <a:pt x="386" y="116"/>
                  </a:lnTo>
                  <a:lnTo>
                    <a:pt x="390" y="125"/>
                  </a:lnTo>
                  <a:lnTo>
                    <a:pt x="394" y="134"/>
                  </a:lnTo>
                  <a:lnTo>
                    <a:pt x="397" y="143"/>
                  </a:lnTo>
                  <a:lnTo>
                    <a:pt x="400" y="153"/>
                  </a:lnTo>
                  <a:lnTo>
                    <a:pt x="402" y="163"/>
                  </a:lnTo>
                  <a:lnTo>
                    <a:pt x="404" y="173"/>
                  </a:lnTo>
                  <a:lnTo>
                    <a:pt x="405" y="183"/>
                  </a:lnTo>
                  <a:lnTo>
                    <a:pt x="406" y="193"/>
                  </a:lnTo>
                  <a:lnTo>
                    <a:pt x="406" y="203"/>
                  </a:lnTo>
                  <a:lnTo>
                    <a:pt x="406" y="215"/>
                  </a:lnTo>
                  <a:lnTo>
                    <a:pt x="405" y="225"/>
                  </a:lnTo>
                  <a:lnTo>
                    <a:pt x="404" y="235"/>
                  </a:lnTo>
                  <a:lnTo>
                    <a:pt x="402" y="245"/>
                  </a:lnTo>
                  <a:lnTo>
                    <a:pt x="400" y="255"/>
                  </a:lnTo>
                  <a:lnTo>
                    <a:pt x="397" y="264"/>
                  </a:lnTo>
                  <a:lnTo>
                    <a:pt x="394" y="274"/>
                  </a:lnTo>
                  <a:lnTo>
                    <a:pt x="390" y="283"/>
                  </a:lnTo>
                  <a:lnTo>
                    <a:pt x="386" y="292"/>
                  </a:lnTo>
                  <a:lnTo>
                    <a:pt x="382" y="300"/>
                  </a:lnTo>
                  <a:lnTo>
                    <a:pt x="377" y="309"/>
                  </a:lnTo>
                  <a:lnTo>
                    <a:pt x="372" y="317"/>
                  </a:lnTo>
                  <a:lnTo>
                    <a:pt x="366" y="325"/>
                  </a:lnTo>
                  <a:lnTo>
                    <a:pt x="360" y="333"/>
                  </a:lnTo>
                  <a:lnTo>
                    <a:pt x="354" y="340"/>
                  </a:lnTo>
                  <a:lnTo>
                    <a:pt x="347" y="347"/>
                  </a:lnTo>
                  <a:lnTo>
                    <a:pt x="340" y="354"/>
                  </a:lnTo>
                  <a:lnTo>
                    <a:pt x="333" y="360"/>
                  </a:lnTo>
                  <a:lnTo>
                    <a:pt x="325" y="366"/>
                  </a:lnTo>
                  <a:lnTo>
                    <a:pt x="317" y="371"/>
                  </a:lnTo>
                  <a:lnTo>
                    <a:pt x="309" y="377"/>
                  </a:lnTo>
                  <a:lnTo>
                    <a:pt x="301" y="382"/>
                  </a:lnTo>
                  <a:lnTo>
                    <a:pt x="292" y="386"/>
                  </a:lnTo>
                  <a:lnTo>
                    <a:pt x="283" y="390"/>
                  </a:lnTo>
                  <a:lnTo>
                    <a:pt x="274" y="394"/>
                  </a:lnTo>
                  <a:lnTo>
                    <a:pt x="265" y="397"/>
                  </a:lnTo>
                  <a:lnTo>
                    <a:pt x="255" y="400"/>
                  </a:lnTo>
                  <a:lnTo>
                    <a:pt x="245" y="402"/>
                  </a:lnTo>
                  <a:lnTo>
                    <a:pt x="235" y="404"/>
                  </a:lnTo>
                  <a:lnTo>
                    <a:pt x="225" y="405"/>
                  </a:lnTo>
                  <a:lnTo>
                    <a:pt x="215" y="406"/>
                  </a:lnTo>
                  <a:lnTo>
                    <a:pt x="205" y="406"/>
                  </a:lnTo>
                  <a:lnTo>
                    <a:pt x="193" y="406"/>
                  </a:lnTo>
                  <a:lnTo>
                    <a:pt x="183" y="405"/>
                  </a:lnTo>
                  <a:lnTo>
                    <a:pt x="173" y="404"/>
                  </a:lnTo>
                  <a:lnTo>
                    <a:pt x="163" y="402"/>
                  </a:lnTo>
                  <a:lnTo>
                    <a:pt x="153" y="400"/>
                  </a:lnTo>
                  <a:lnTo>
                    <a:pt x="144" y="397"/>
                  </a:lnTo>
                  <a:lnTo>
                    <a:pt x="134" y="394"/>
                  </a:lnTo>
                  <a:lnTo>
                    <a:pt x="125" y="390"/>
                  </a:lnTo>
                  <a:lnTo>
                    <a:pt x="116" y="386"/>
                  </a:lnTo>
                  <a:lnTo>
                    <a:pt x="107" y="382"/>
                  </a:lnTo>
                  <a:lnTo>
                    <a:pt x="99" y="377"/>
                  </a:lnTo>
                  <a:lnTo>
                    <a:pt x="91" y="371"/>
                  </a:lnTo>
                  <a:lnTo>
                    <a:pt x="83" y="366"/>
                  </a:lnTo>
                  <a:lnTo>
                    <a:pt x="75" y="360"/>
                  </a:lnTo>
                  <a:lnTo>
                    <a:pt x="68" y="354"/>
                  </a:lnTo>
                  <a:lnTo>
                    <a:pt x="61" y="347"/>
                  </a:lnTo>
                  <a:lnTo>
                    <a:pt x="54" y="340"/>
                  </a:lnTo>
                  <a:lnTo>
                    <a:pt x="48" y="333"/>
                  </a:lnTo>
                  <a:lnTo>
                    <a:pt x="42" y="325"/>
                  </a:lnTo>
                  <a:lnTo>
                    <a:pt x="36" y="317"/>
                  </a:lnTo>
                  <a:lnTo>
                    <a:pt x="31" y="309"/>
                  </a:lnTo>
                  <a:lnTo>
                    <a:pt x="26" y="300"/>
                  </a:lnTo>
                  <a:lnTo>
                    <a:pt x="22" y="292"/>
                  </a:lnTo>
                  <a:lnTo>
                    <a:pt x="18" y="283"/>
                  </a:lnTo>
                  <a:lnTo>
                    <a:pt x="14" y="274"/>
                  </a:lnTo>
                  <a:lnTo>
                    <a:pt x="11" y="264"/>
                  </a:lnTo>
                  <a:lnTo>
                    <a:pt x="8" y="255"/>
                  </a:lnTo>
                  <a:lnTo>
                    <a:pt x="6" y="245"/>
                  </a:lnTo>
                  <a:lnTo>
                    <a:pt x="4" y="235"/>
                  </a:lnTo>
                  <a:lnTo>
                    <a:pt x="3" y="225"/>
                  </a:lnTo>
                  <a:lnTo>
                    <a:pt x="2" y="215"/>
                  </a:lnTo>
                  <a:lnTo>
                    <a:pt x="2" y="2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1" name="Freeform 366"/>
            <p:cNvSpPr>
              <a:spLocks noEditPoints="1"/>
            </p:cNvSpPr>
            <p:nvPr/>
          </p:nvSpPr>
          <p:spPr bwMode="auto">
            <a:xfrm>
              <a:off x="2685" y="2173"/>
              <a:ext cx="358" cy="358"/>
            </a:xfrm>
            <a:custGeom>
              <a:avLst/>
              <a:gdLst>
                <a:gd name="T0" fmla="*/ 2 w 404"/>
                <a:gd name="T1" fmla="*/ 120 h 404"/>
                <a:gd name="T2" fmla="*/ 9 w 404"/>
                <a:gd name="T3" fmla="*/ 92 h 404"/>
                <a:gd name="T4" fmla="*/ 20 w 404"/>
                <a:gd name="T5" fmla="*/ 67 h 404"/>
                <a:gd name="T6" fmla="*/ 36 w 404"/>
                <a:gd name="T7" fmla="*/ 45 h 404"/>
                <a:gd name="T8" fmla="*/ 57 w 404"/>
                <a:gd name="T9" fmla="*/ 27 h 404"/>
                <a:gd name="T10" fmla="*/ 80 w 404"/>
                <a:gd name="T11" fmla="*/ 13 h 404"/>
                <a:gd name="T12" fmla="*/ 105 w 404"/>
                <a:gd name="T13" fmla="*/ 4 h 404"/>
                <a:gd name="T14" fmla="*/ 133 w 404"/>
                <a:gd name="T15" fmla="*/ 0 h 404"/>
                <a:gd name="T16" fmla="*/ 162 w 404"/>
                <a:gd name="T17" fmla="*/ 2 h 404"/>
                <a:gd name="T18" fmla="*/ 190 w 404"/>
                <a:gd name="T19" fmla="*/ 9 h 404"/>
                <a:gd name="T20" fmla="*/ 214 w 404"/>
                <a:gd name="T21" fmla="*/ 20 h 404"/>
                <a:gd name="T22" fmla="*/ 236 w 404"/>
                <a:gd name="T23" fmla="*/ 36 h 404"/>
                <a:gd name="T24" fmla="*/ 253 w 404"/>
                <a:gd name="T25" fmla="*/ 57 h 404"/>
                <a:gd name="T26" fmla="*/ 267 w 404"/>
                <a:gd name="T27" fmla="*/ 80 h 404"/>
                <a:gd name="T28" fmla="*/ 277 w 404"/>
                <a:gd name="T29" fmla="*/ 105 h 404"/>
                <a:gd name="T30" fmla="*/ 281 w 404"/>
                <a:gd name="T31" fmla="*/ 133 h 404"/>
                <a:gd name="T32" fmla="*/ 279 w 404"/>
                <a:gd name="T33" fmla="*/ 162 h 404"/>
                <a:gd name="T34" fmla="*/ 272 w 404"/>
                <a:gd name="T35" fmla="*/ 190 h 404"/>
                <a:gd name="T36" fmla="*/ 261 w 404"/>
                <a:gd name="T37" fmla="*/ 214 h 404"/>
                <a:gd name="T38" fmla="*/ 245 w 404"/>
                <a:gd name="T39" fmla="*/ 236 h 404"/>
                <a:gd name="T40" fmla="*/ 224 w 404"/>
                <a:gd name="T41" fmla="*/ 253 h 404"/>
                <a:gd name="T42" fmla="*/ 202 w 404"/>
                <a:gd name="T43" fmla="*/ 267 h 404"/>
                <a:gd name="T44" fmla="*/ 175 w 404"/>
                <a:gd name="T45" fmla="*/ 277 h 404"/>
                <a:gd name="T46" fmla="*/ 148 w 404"/>
                <a:gd name="T47" fmla="*/ 281 h 404"/>
                <a:gd name="T48" fmla="*/ 120 w 404"/>
                <a:gd name="T49" fmla="*/ 279 h 404"/>
                <a:gd name="T50" fmla="*/ 92 w 404"/>
                <a:gd name="T51" fmla="*/ 272 h 404"/>
                <a:gd name="T52" fmla="*/ 67 w 404"/>
                <a:gd name="T53" fmla="*/ 261 h 404"/>
                <a:gd name="T54" fmla="*/ 45 w 404"/>
                <a:gd name="T55" fmla="*/ 245 h 404"/>
                <a:gd name="T56" fmla="*/ 27 w 404"/>
                <a:gd name="T57" fmla="*/ 224 h 404"/>
                <a:gd name="T58" fmla="*/ 14 w 404"/>
                <a:gd name="T59" fmla="*/ 202 h 404"/>
                <a:gd name="T60" fmla="*/ 4 w 404"/>
                <a:gd name="T61" fmla="*/ 175 h 404"/>
                <a:gd name="T62" fmla="*/ 0 w 404"/>
                <a:gd name="T63" fmla="*/ 148 h 404"/>
                <a:gd name="T64" fmla="*/ 2 w 404"/>
                <a:gd name="T65" fmla="*/ 126 h 404"/>
                <a:gd name="T66" fmla="*/ 10 w 404"/>
                <a:gd name="T67" fmla="*/ 92 h 404"/>
                <a:gd name="T68" fmla="*/ 21 w 404"/>
                <a:gd name="T69" fmla="*/ 67 h 404"/>
                <a:gd name="T70" fmla="*/ 37 w 404"/>
                <a:gd name="T71" fmla="*/ 46 h 404"/>
                <a:gd name="T72" fmla="*/ 58 w 404"/>
                <a:gd name="T73" fmla="*/ 28 h 404"/>
                <a:gd name="T74" fmla="*/ 80 w 404"/>
                <a:gd name="T75" fmla="*/ 15 h 404"/>
                <a:gd name="T76" fmla="*/ 105 w 404"/>
                <a:gd name="T77" fmla="*/ 4 h 404"/>
                <a:gd name="T78" fmla="*/ 133 w 404"/>
                <a:gd name="T79" fmla="*/ 1 h 404"/>
                <a:gd name="T80" fmla="*/ 169 w 404"/>
                <a:gd name="T81" fmla="*/ 4 h 404"/>
                <a:gd name="T82" fmla="*/ 196 w 404"/>
                <a:gd name="T83" fmla="*/ 12 h 404"/>
                <a:gd name="T84" fmla="*/ 219 w 404"/>
                <a:gd name="T85" fmla="*/ 24 h 404"/>
                <a:gd name="T86" fmla="*/ 239 w 404"/>
                <a:gd name="T87" fmla="*/ 42 h 404"/>
                <a:gd name="T88" fmla="*/ 257 w 404"/>
                <a:gd name="T89" fmla="*/ 62 h 404"/>
                <a:gd name="T90" fmla="*/ 269 w 404"/>
                <a:gd name="T91" fmla="*/ 86 h 404"/>
                <a:gd name="T92" fmla="*/ 278 w 404"/>
                <a:gd name="T93" fmla="*/ 113 h 404"/>
                <a:gd name="T94" fmla="*/ 280 w 404"/>
                <a:gd name="T95" fmla="*/ 140 h 404"/>
                <a:gd name="T96" fmla="*/ 276 w 404"/>
                <a:gd name="T97" fmla="*/ 175 h 404"/>
                <a:gd name="T98" fmla="*/ 266 w 404"/>
                <a:gd name="T99" fmla="*/ 201 h 404"/>
                <a:gd name="T100" fmla="*/ 253 w 404"/>
                <a:gd name="T101" fmla="*/ 224 h 404"/>
                <a:gd name="T102" fmla="*/ 235 w 404"/>
                <a:gd name="T103" fmla="*/ 244 h 404"/>
                <a:gd name="T104" fmla="*/ 213 w 404"/>
                <a:gd name="T105" fmla="*/ 260 h 404"/>
                <a:gd name="T106" fmla="*/ 189 w 404"/>
                <a:gd name="T107" fmla="*/ 272 h 404"/>
                <a:gd name="T108" fmla="*/ 162 w 404"/>
                <a:gd name="T109" fmla="*/ 278 h 404"/>
                <a:gd name="T110" fmla="*/ 133 w 404"/>
                <a:gd name="T111" fmla="*/ 279 h 404"/>
                <a:gd name="T112" fmla="*/ 99 w 404"/>
                <a:gd name="T113" fmla="*/ 274 h 404"/>
                <a:gd name="T114" fmla="*/ 74 w 404"/>
                <a:gd name="T115" fmla="*/ 263 h 404"/>
                <a:gd name="T116" fmla="*/ 51 w 404"/>
                <a:gd name="T117" fmla="*/ 248 h 404"/>
                <a:gd name="T118" fmla="*/ 33 w 404"/>
                <a:gd name="T119" fmla="*/ 230 h 404"/>
                <a:gd name="T120" fmla="*/ 17 w 404"/>
                <a:gd name="T121" fmla="*/ 207 h 404"/>
                <a:gd name="T122" fmla="*/ 7 w 404"/>
                <a:gd name="T123" fmla="*/ 183 h 404"/>
                <a:gd name="T124" fmla="*/ 2 w 404"/>
                <a:gd name="T125" fmla="*/ 155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404"/>
                <a:gd name="T191" fmla="*/ 404 w 404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404">
                  <a:moveTo>
                    <a:pt x="0" y="201"/>
                  </a:moveTo>
                  <a:lnTo>
                    <a:pt x="0" y="191"/>
                  </a:lnTo>
                  <a:lnTo>
                    <a:pt x="1" y="181"/>
                  </a:lnTo>
                  <a:lnTo>
                    <a:pt x="2" y="171"/>
                  </a:lnTo>
                  <a:lnTo>
                    <a:pt x="4" y="161"/>
                  </a:lnTo>
                  <a:lnTo>
                    <a:pt x="6" y="151"/>
                  </a:lnTo>
                  <a:lnTo>
                    <a:pt x="9" y="141"/>
                  </a:lnTo>
                  <a:lnTo>
                    <a:pt x="12" y="132"/>
                  </a:lnTo>
                  <a:lnTo>
                    <a:pt x="16" y="123"/>
                  </a:lnTo>
                  <a:lnTo>
                    <a:pt x="20" y="114"/>
                  </a:lnTo>
                  <a:lnTo>
                    <a:pt x="24" y="105"/>
                  </a:lnTo>
                  <a:lnTo>
                    <a:pt x="29" y="97"/>
                  </a:lnTo>
                  <a:lnTo>
                    <a:pt x="34" y="88"/>
                  </a:lnTo>
                  <a:lnTo>
                    <a:pt x="40" y="81"/>
                  </a:lnTo>
                  <a:lnTo>
                    <a:pt x="46" y="73"/>
                  </a:lnTo>
                  <a:lnTo>
                    <a:pt x="52" y="66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1" y="40"/>
                  </a:lnTo>
                  <a:lnTo>
                    <a:pt x="89" y="34"/>
                  </a:lnTo>
                  <a:lnTo>
                    <a:pt x="97" y="29"/>
                  </a:lnTo>
                  <a:lnTo>
                    <a:pt x="105" y="24"/>
                  </a:lnTo>
                  <a:lnTo>
                    <a:pt x="114" y="19"/>
                  </a:lnTo>
                  <a:lnTo>
                    <a:pt x="123" y="15"/>
                  </a:lnTo>
                  <a:lnTo>
                    <a:pt x="132" y="12"/>
                  </a:lnTo>
                  <a:lnTo>
                    <a:pt x="142" y="9"/>
                  </a:lnTo>
                  <a:lnTo>
                    <a:pt x="151" y="6"/>
                  </a:lnTo>
                  <a:lnTo>
                    <a:pt x="161" y="4"/>
                  </a:lnTo>
                  <a:lnTo>
                    <a:pt x="171" y="2"/>
                  </a:lnTo>
                  <a:lnTo>
                    <a:pt x="181" y="1"/>
                  </a:lnTo>
                  <a:lnTo>
                    <a:pt x="191" y="0"/>
                  </a:lnTo>
                  <a:lnTo>
                    <a:pt x="203" y="0"/>
                  </a:lnTo>
                  <a:lnTo>
                    <a:pt x="213" y="0"/>
                  </a:lnTo>
                  <a:lnTo>
                    <a:pt x="223" y="1"/>
                  </a:lnTo>
                  <a:lnTo>
                    <a:pt x="233" y="2"/>
                  </a:lnTo>
                  <a:lnTo>
                    <a:pt x="243" y="4"/>
                  </a:lnTo>
                  <a:lnTo>
                    <a:pt x="253" y="6"/>
                  </a:lnTo>
                  <a:lnTo>
                    <a:pt x="263" y="9"/>
                  </a:lnTo>
                  <a:lnTo>
                    <a:pt x="272" y="12"/>
                  </a:lnTo>
                  <a:lnTo>
                    <a:pt x="281" y="15"/>
                  </a:lnTo>
                  <a:lnTo>
                    <a:pt x="290" y="19"/>
                  </a:lnTo>
                  <a:lnTo>
                    <a:pt x="299" y="24"/>
                  </a:lnTo>
                  <a:lnTo>
                    <a:pt x="307" y="29"/>
                  </a:lnTo>
                  <a:lnTo>
                    <a:pt x="315" y="34"/>
                  </a:lnTo>
                  <a:lnTo>
                    <a:pt x="323" y="40"/>
                  </a:lnTo>
                  <a:lnTo>
                    <a:pt x="331" y="46"/>
                  </a:lnTo>
                  <a:lnTo>
                    <a:pt x="338" y="52"/>
                  </a:lnTo>
                  <a:lnTo>
                    <a:pt x="345" y="59"/>
                  </a:lnTo>
                  <a:lnTo>
                    <a:pt x="352" y="66"/>
                  </a:lnTo>
                  <a:lnTo>
                    <a:pt x="358" y="73"/>
                  </a:lnTo>
                  <a:lnTo>
                    <a:pt x="364" y="81"/>
                  </a:lnTo>
                  <a:lnTo>
                    <a:pt x="370" y="88"/>
                  </a:lnTo>
                  <a:lnTo>
                    <a:pt x="375" y="97"/>
                  </a:lnTo>
                  <a:lnTo>
                    <a:pt x="380" y="105"/>
                  </a:lnTo>
                  <a:lnTo>
                    <a:pt x="384" y="114"/>
                  </a:lnTo>
                  <a:lnTo>
                    <a:pt x="388" y="123"/>
                  </a:lnTo>
                  <a:lnTo>
                    <a:pt x="392" y="132"/>
                  </a:lnTo>
                  <a:lnTo>
                    <a:pt x="395" y="141"/>
                  </a:lnTo>
                  <a:lnTo>
                    <a:pt x="398" y="151"/>
                  </a:lnTo>
                  <a:lnTo>
                    <a:pt x="400" y="161"/>
                  </a:lnTo>
                  <a:lnTo>
                    <a:pt x="402" y="171"/>
                  </a:lnTo>
                  <a:lnTo>
                    <a:pt x="403" y="181"/>
                  </a:lnTo>
                  <a:lnTo>
                    <a:pt x="404" y="191"/>
                  </a:lnTo>
                  <a:lnTo>
                    <a:pt x="404" y="201"/>
                  </a:lnTo>
                  <a:lnTo>
                    <a:pt x="404" y="213"/>
                  </a:lnTo>
                  <a:lnTo>
                    <a:pt x="403" y="223"/>
                  </a:lnTo>
                  <a:lnTo>
                    <a:pt x="402" y="233"/>
                  </a:lnTo>
                  <a:lnTo>
                    <a:pt x="400" y="243"/>
                  </a:lnTo>
                  <a:lnTo>
                    <a:pt x="398" y="253"/>
                  </a:lnTo>
                  <a:lnTo>
                    <a:pt x="395" y="262"/>
                  </a:lnTo>
                  <a:lnTo>
                    <a:pt x="392" y="272"/>
                  </a:lnTo>
                  <a:lnTo>
                    <a:pt x="388" y="281"/>
                  </a:lnTo>
                  <a:lnTo>
                    <a:pt x="384" y="290"/>
                  </a:lnTo>
                  <a:lnTo>
                    <a:pt x="380" y="298"/>
                  </a:lnTo>
                  <a:lnTo>
                    <a:pt x="375" y="307"/>
                  </a:lnTo>
                  <a:lnTo>
                    <a:pt x="370" y="315"/>
                  </a:lnTo>
                  <a:lnTo>
                    <a:pt x="364" y="323"/>
                  </a:lnTo>
                  <a:lnTo>
                    <a:pt x="358" y="331"/>
                  </a:lnTo>
                  <a:lnTo>
                    <a:pt x="352" y="338"/>
                  </a:lnTo>
                  <a:lnTo>
                    <a:pt x="345" y="345"/>
                  </a:lnTo>
                  <a:lnTo>
                    <a:pt x="338" y="352"/>
                  </a:lnTo>
                  <a:lnTo>
                    <a:pt x="331" y="358"/>
                  </a:lnTo>
                  <a:lnTo>
                    <a:pt x="323" y="364"/>
                  </a:lnTo>
                  <a:lnTo>
                    <a:pt x="315" y="369"/>
                  </a:lnTo>
                  <a:lnTo>
                    <a:pt x="307" y="375"/>
                  </a:lnTo>
                  <a:lnTo>
                    <a:pt x="299" y="380"/>
                  </a:lnTo>
                  <a:lnTo>
                    <a:pt x="290" y="384"/>
                  </a:lnTo>
                  <a:lnTo>
                    <a:pt x="281" y="388"/>
                  </a:lnTo>
                  <a:lnTo>
                    <a:pt x="272" y="392"/>
                  </a:lnTo>
                  <a:lnTo>
                    <a:pt x="263" y="395"/>
                  </a:lnTo>
                  <a:lnTo>
                    <a:pt x="253" y="398"/>
                  </a:lnTo>
                  <a:lnTo>
                    <a:pt x="243" y="400"/>
                  </a:lnTo>
                  <a:lnTo>
                    <a:pt x="233" y="402"/>
                  </a:lnTo>
                  <a:lnTo>
                    <a:pt x="223" y="403"/>
                  </a:lnTo>
                  <a:lnTo>
                    <a:pt x="213" y="404"/>
                  </a:lnTo>
                  <a:lnTo>
                    <a:pt x="203" y="404"/>
                  </a:lnTo>
                  <a:lnTo>
                    <a:pt x="191" y="404"/>
                  </a:lnTo>
                  <a:lnTo>
                    <a:pt x="181" y="403"/>
                  </a:lnTo>
                  <a:lnTo>
                    <a:pt x="171" y="402"/>
                  </a:lnTo>
                  <a:lnTo>
                    <a:pt x="161" y="400"/>
                  </a:lnTo>
                  <a:lnTo>
                    <a:pt x="151" y="398"/>
                  </a:lnTo>
                  <a:lnTo>
                    <a:pt x="142" y="395"/>
                  </a:lnTo>
                  <a:lnTo>
                    <a:pt x="132" y="392"/>
                  </a:lnTo>
                  <a:lnTo>
                    <a:pt x="123" y="388"/>
                  </a:lnTo>
                  <a:lnTo>
                    <a:pt x="114" y="384"/>
                  </a:lnTo>
                  <a:lnTo>
                    <a:pt x="105" y="380"/>
                  </a:lnTo>
                  <a:lnTo>
                    <a:pt x="97" y="375"/>
                  </a:lnTo>
                  <a:lnTo>
                    <a:pt x="89" y="369"/>
                  </a:lnTo>
                  <a:lnTo>
                    <a:pt x="81" y="364"/>
                  </a:lnTo>
                  <a:lnTo>
                    <a:pt x="73" y="358"/>
                  </a:lnTo>
                  <a:lnTo>
                    <a:pt x="66" y="352"/>
                  </a:lnTo>
                  <a:lnTo>
                    <a:pt x="59" y="345"/>
                  </a:lnTo>
                  <a:lnTo>
                    <a:pt x="52" y="338"/>
                  </a:lnTo>
                  <a:lnTo>
                    <a:pt x="46" y="331"/>
                  </a:lnTo>
                  <a:lnTo>
                    <a:pt x="40" y="323"/>
                  </a:lnTo>
                  <a:lnTo>
                    <a:pt x="34" y="315"/>
                  </a:lnTo>
                  <a:lnTo>
                    <a:pt x="29" y="307"/>
                  </a:lnTo>
                  <a:lnTo>
                    <a:pt x="24" y="298"/>
                  </a:lnTo>
                  <a:lnTo>
                    <a:pt x="20" y="290"/>
                  </a:lnTo>
                  <a:lnTo>
                    <a:pt x="16" y="281"/>
                  </a:lnTo>
                  <a:lnTo>
                    <a:pt x="12" y="272"/>
                  </a:lnTo>
                  <a:lnTo>
                    <a:pt x="9" y="262"/>
                  </a:lnTo>
                  <a:lnTo>
                    <a:pt x="6" y="253"/>
                  </a:lnTo>
                  <a:lnTo>
                    <a:pt x="4" y="243"/>
                  </a:lnTo>
                  <a:lnTo>
                    <a:pt x="2" y="233"/>
                  </a:lnTo>
                  <a:lnTo>
                    <a:pt x="1" y="223"/>
                  </a:lnTo>
                  <a:lnTo>
                    <a:pt x="0" y="213"/>
                  </a:lnTo>
                  <a:lnTo>
                    <a:pt x="0" y="201"/>
                  </a:lnTo>
                  <a:close/>
                  <a:moveTo>
                    <a:pt x="1" y="201"/>
                  </a:moveTo>
                  <a:lnTo>
                    <a:pt x="1" y="191"/>
                  </a:lnTo>
                  <a:lnTo>
                    <a:pt x="2" y="181"/>
                  </a:lnTo>
                  <a:lnTo>
                    <a:pt x="5" y="161"/>
                  </a:lnTo>
                  <a:lnTo>
                    <a:pt x="8" y="151"/>
                  </a:lnTo>
                  <a:lnTo>
                    <a:pt x="10" y="142"/>
                  </a:lnTo>
                  <a:lnTo>
                    <a:pt x="13" y="132"/>
                  </a:lnTo>
                  <a:lnTo>
                    <a:pt x="17" y="123"/>
                  </a:lnTo>
                  <a:lnTo>
                    <a:pt x="21" y="114"/>
                  </a:lnTo>
                  <a:lnTo>
                    <a:pt x="25" y="106"/>
                  </a:lnTo>
                  <a:lnTo>
                    <a:pt x="30" y="97"/>
                  </a:lnTo>
                  <a:lnTo>
                    <a:pt x="35" y="89"/>
                  </a:lnTo>
                  <a:lnTo>
                    <a:pt x="41" y="81"/>
                  </a:lnTo>
                  <a:lnTo>
                    <a:pt x="47" y="74"/>
                  </a:lnTo>
                  <a:lnTo>
                    <a:pt x="53" y="67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0" y="35"/>
                  </a:lnTo>
                  <a:lnTo>
                    <a:pt x="98" y="30"/>
                  </a:lnTo>
                  <a:lnTo>
                    <a:pt x="106" y="25"/>
                  </a:lnTo>
                  <a:lnTo>
                    <a:pt x="115" y="21"/>
                  </a:lnTo>
                  <a:lnTo>
                    <a:pt x="124" y="17"/>
                  </a:lnTo>
                  <a:lnTo>
                    <a:pt x="133" y="13"/>
                  </a:lnTo>
                  <a:lnTo>
                    <a:pt x="142" y="10"/>
                  </a:lnTo>
                  <a:lnTo>
                    <a:pt x="151" y="7"/>
                  </a:lnTo>
                  <a:lnTo>
                    <a:pt x="161" y="5"/>
                  </a:lnTo>
                  <a:lnTo>
                    <a:pt x="171" y="3"/>
                  </a:lnTo>
                  <a:lnTo>
                    <a:pt x="181" y="2"/>
                  </a:lnTo>
                  <a:lnTo>
                    <a:pt x="191" y="1"/>
                  </a:lnTo>
                  <a:lnTo>
                    <a:pt x="203" y="1"/>
                  </a:lnTo>
                  <a:lnTo>
                    <a:pt x="213" y="1"/>
                  </a:lnTo>
                  <a:lnTo>
                    <a:pt x="223" y="2"/>
                  </a:lnTo>
                  <a:lnTo>
                    <a:pt x="243" y="5"/>
                  </a:lnTo>
                  <a:lnTo>
                    <a:pt x="253" y="7"/>
                  </a:lnTo>
                  <a:lnTo>
                    <a:pt x="262" y="10"/>
                  </a:lnTo>
                  <a:lnTo>
                    <a:pt x="271" y="13"/>
                  </a:lnTo>
                  <a:lnTo>
                    <a:pt x="281" y="17"/>
                  </a:lnTo>
                  <a:lnTo>
                    <a:pt x="289" y="21"/>
                  </a:lnTo>
                  <a:lnTo>
                    <a:pt x="298" y="25"/>
                  </a:lnTo>
                  <a:lnTo>
                    <a:pt x="306" y="30"/>
                  </a:lnTo>
                  <a:lnTo>
                    <a:pt x="315" y="35"/>
                  </a:lnTo>
                  <a:lnTo>
                    <a:pt x="322" y="41"/>
                  </a:lnTo>
                  <a:lnTo>
                    <a:pt x="330" y="47"/>
                  </a:lnTo>
                  <a:lnTo>
                    <a:pt x="337" y="53"/>
                  </a:lnTo>
                  <a:lnTo>
                    <a:pt x="344" y="60"/>
                  </a:lnTo>
                  <a:lnTo>
                    <a:pt x="351" y="67"/>
                  </a:lnTo>
                  <a:lnTo>
                    <a:pt x="357" y="74"/>
                  </a:lnTo>
                  <a:lnTo>
                    <a:pt x="363" y="81"/>
                  </a:lnTo>
                  <a:lnTo>
                    <a:pt x="369" y="89"/>
                  </a:lnTo>
                  <a:lnTo>
                    <a:pt x="374" y="97"/>
                  </a:lnTo>
                  <a:lnTo>
                    <a:pt x="379" y="106"/>
                  </a:lnTo>
                  <a:lnTo>
                    <a:pt x="383" y="114"/>
                  </a:lnTo>
                  <a:lnTo>
                    <a:pt x="387" y="123"/>
                  </a:lnTo>
                  <a:lnTo>
                    <a:pt x="391" y="132"/>
                  </a:lnTo>
                  <a:lnTo>
                    <a:pt x="394" y="142"/>
                  </a:lnTo>
                  <a:lnTo>
                    <a:pt x="397" y="151"/>
                  </a:lnTo>
                  <a:lnTo>
                    <a:pt x="399" y="161"/>
                  </a:lnTo>
                  <a:lnTo>
                    <a:pt x="401" y="171"/>
                  </a:lnTo>
                  <a:lnTo>
                    <a:pt x="402" y="181"/>
                  </a:lnTo>
                  <a:lnTo>
                    <a:pt x="403" y="191"/>
                  </a:lnTo>
                  <a:lnTo>
                    <a:pt x="403" y="201"/>
                  </a:lnTo>
                  <a:lnTo>
                    <a:pt x="403" y="213"/>
                  </a:lnTo>
                  <a:lnTo>
                    <a:pt x="402" y="223"/>
                  </a:lnTo>
                  <a:lnTo>
                    <a:pt x="399" y="243"/>
                  </a:lnTo>
                  <a:lnTo>
                    <a:pt x="397" y="252"/>
                  </a:lnTo>
                  <a:lnTo>
                    <a:pt x="394" y="262"/>
                  </a:lnTo>
                  <a:lnTo>
                    <a:pt x="391" y="271"/>
                  </a:lnTo>
                  <a:lnTo>
                    <a:pt x="387" y="280"/>
                  </a:lnTo>
                  <a:lnTo>
                    <a:pt x="383" y="289"/>
                  </a:lnTo>
                  <a:lnTo>
                    <a:pt x="379" y="298"/>
                  </a:lnTo>
                  <a:lnTo>
                    <a:pt x="374" y="306"/>
                  </a:lnTo>
                  <a:lnTo>
                    <a:pt x="369" y="314"/>
                  </a:lnTo>
                  <a:lnTo>
                    <a:pt x="363" y="322"/>
                  </a:lnTo>
                  <a:lnTo>
                    <a:pt x="357" y="330"/>
                  </a:lnTo>
                  <a:lnTo>
                    <a:pt x="351" y="337"/>
                  </a:lnTo>
                  <a:lnTo>
                    <a:pt x="344" y="344"/>
                  </a:lnTo>
                  <a:lnTo>
                    <a:pt x="337" y="350"/>
                  </a:lnTo>
                  <a:lnTo>
                    <a:pt x="330" y="357"/>
                  </a:lnTo>
                  <a:lnTo>
                    <a:pt x="322" y="363"/>
                  </a:lnTo>
                  <a:lnTo>
                    <a:pt x="315" y="368"/>
                  </a:lnTo>
                  <a:lnTo>
                    <a:pt x="306" y="374"/>
                  </a:lnTo>
                  <a:lnTo>
                    <a:pt x="298" y="378"/>
                  </a:lnTo>
                  <a:lnTo>
                    <a:pt x="289" y="383"/>
                  </a:lnTo>
                  <a:lnTo>
                    <a:pt x="281" y="387"/>
                  </a:lnTo>
                  <a:lnTo>
                    <a:pt x="271" y="390"/>
                  </a:lnTo>
                  <a:lnTo>
                    <a:pt x="262" y="394"/>
                  </a:lnTo>
                  <a:lnTo>
                    <a:pt x="253" y="396"/>
                  </a:lnTo>
                  <a:lnTo>
                    <a:pt x="243" y="398"/>
                  </a:lnTo>
                  <a:lnTo>
                    <a:pt x="233" y="400"/>
                  </a:lnTo>
                  <a:lnTo>
                    <a:pt x="223" y="401"/>
                  </a:lnTo>
                  <a:lnTo>
                    <a:pt x="213" y="402"/>
                  </a:lnTo>
                  <a:lnTo>
                    <a:pt x="203" y="403"/>
                  </a:lnTo>
                  <a:lnTo>
                    <a:pt x="191" y="402"/>
                  </a:lnTo>
                  <a:lnTo>
                    <a:pt x="181" y="401"/>
                  </a:lnTo>
                  <a:lnTo>
                    <a:pt x="161" y="398"/>
                  </a:lnTo>
                  <a:lnTo>
                    <a:pt x="151" y="396"/>
                  </a:lnTo>
                  <a:lnTo>
                    <a:pt x="142" y="394"/>
                  </a:lnTo>
                  <a:lnTo>
                    <a:pt x="133" y="390"/>
                  </a:lnTo>
                  <a:lnTo>
                    <a:pt x="124" y="387"/>
                  </a:lnTo>
                  <a:lnTo>
                    <a:pt x="115" y="383"/>
                  </a:lnTo>
                  <a:lnTo>
                    <a:pt x="106" y="378"/>
                  </a:lnTo>
                  <a:lnTo>
                    <a:pt x="98" y="374"/>
                  </a:lnTo>
                  <a:lnTo>
                    <a:pt x="90" y="368"/>
                  </a:lnTo>
                  <a:lnTo>
                    <a:pt x="82" y="363"/>
                  </a:lnTo>
                  <a:lnTo>
                    <a:pt x="74" y="357"/>
                  </a:lnTo>
                  <a:lnTo>
                    <a:pt x="67" y="350"/>
                  </a:lnTo>
                  <a:lnTo>
                    <a:pt x="60" y="344"/>
                  </a:lnTo>
                  <a:lnTo>
                    <a:pt x="53" y="337"/>
                  </a:lnTo>
                  <a:lnTo>
                    <a:pt x="47" y="330"/>
                  </a:lnTo>
                  <a:lnTo>
                    <a:pt x="41" y="322"/>
                  </a:lnTo>
                  <a:lnTo>
                    <a:pt x="35" y="314"/>
                  </a:lnTo>
                  <a:lnTo>
                    <a:pt x="30" y="306"/>
                  </a:lnTo>
                  <a:lnTo>
                    <a:pt x="25" y="298"/>
                  </a:lnTo>
                  <a:lnTo>
                    <a:pt x="21" y="289"/>
                  </a:lnTo>
                  <a:lnTo>
                    <a:pt x="17" y="280"/>
                  </a:lnTo>
                  <a:lnTo>
                    <a:pt x="13" y="271"/>
                  </a:lnTo>
                  <a:lnTo>
                    <a:pt x="10" y="262"/>
                  </a:lnTo>
                  <a:lnTo>
                    <a:pt x="8" y="252"/>
                  </a:lnTo>
                  <a:lnTo>
                    <a:pt x="5" y="243"/>
                  </a:lnTo>
                  <a:lnTo>
                    <a:pt x="4" y="233"/>
                  </a:lnTo>
                  <a:lnTo>
                    <a:pt x="2" y="223"/>
                  </a:lnTo>
                  <a:lnTo>
                    <a:pt x="1" y="213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2" name="Freeform 367"/>
            <p:cNvSpPr>
              <a:spLocks noEditPoints="1"/>
            </p:cNvSpPr>
            <p:nvPr/>
          </p:nvSpPr>
          <p:spPr bwMode="auto">
            <a:xfrm>
              <a:off x="2686" y="2174"/>
              <a:ext cx="356" cy="356"/>
            </a:xfrm>
            <a:custGeom>
              <a:avLst/>
              <a:gdLst>
                <a:gd name="T0" fmla="*/ 4 w 402"/>
                <a:gd name="T1" fmla="*/ 112 h 402"/>
                <a:gd name="T2" fmla="*/ 11 w 402"/>
                <a:gd name="T3" fmla="*/ 85 h 402"/>
                <a:gd name="T4" fmla="*/ 24 w 402"/>
                <a:gd name="T5" fmla="*/ 61 h 402"/>
                <a:gd name="T6" fmla="*/ 41 w 402"/>
                <a:gd name="T7" fmla="*/ 41 h 402"/>
                <a:gd name="T8" fmla="*/ 62 w 402"/>
                <a:gd name="T9" fmla="*/ 24 h 402"/>
                <a:gd name="T10" fmla="*/ 86 w 402"/>
                <a:gd name="T11" fmla="*/ 11 h 402"/>
                <a:gd name="T12" fmla="*/ 112 w 402"/>
                <a:gd name="T13" fmla="*/ 4 h 402"/>
                <a:gd name="T14" fmla="*/ 141 w 402"/>
                <a:gd name="T15" fmla="*/ 0 h 402"/>
                <a:gd name="T16" fmla="*/ 174 w 402"/>
                <a:gd name="T17" fmla="*/ 4 h 402"/>
                <a:gd name="T18" fmla="*/ 200 w 402"/>
                <a:gd name="T19" fmla="*/ 14 h 402"/>
                <a:gd name="T20" fmla="*/ 223 w 402"/>
                <a:gd name="T21" fmla="*/ 27 h 402"/>
                <a:gd name="T22" fmla="*/ 244 w 402"/>
                <a:gd name="T23" fmla="*/ 45 h 402"/>
                <a:gd name="T24" fmla="*/ 259 w 402"/>
                <a:gd name="T25" fmla="*/ 66 h 402"/>
                <a:gd name="T26" fmla="*/ 271 w 402"/>
                <a:gd name="T27" fmla="*/ 91 h 402"/>
                <a:gd name="T28" fmla="*/ 277 w 402"/>
                <a:gd name="T29" fmla="*/ 119 h 402"/>
                <a:gd name="T30" fmla="*/ 279 w 402"/>
                <a:gd name="T31" fmla="*/ 147 h 402"/>
                <a:gd name="T32" fmla="*/ 273 w 402"/>
                <a:gd name="T33" fmla="*/ 182 h 402"/>
                <a:gd name="T34" fmla="*/ 263 w 402"/>
                <a:gd name="T35" fmla="*/ 206 h 402"/>
                <a:gd name="T36" fmla="*/ 247 w 402"/>
                <a:gd name="T37" fmla="*/ 228 h 402"/>
                <a:gd name="T38" fmla="*/ 228 w 402"/>
                <a:gd name="T39" fmla="*/ 247 h 402"/>
                <a:gd name="T40" fmla="*/ 206 w 402"/>
                <a:gd name="T41" fmla="*/ 262 h 402"/>
                <a:gd name="T42" fmla="*/ 182 w 402"/>
                <a:gd name="T43" fmla="*/ 273 h 402"/>
                <a:gd name="T44" fmla="*/ 154 w 402"/>
                <a:gd name="T45" fmla="*/ 277 h 402"/>
                <a:gd name="T46" fmla="*/ 125 w 402"/>
                <a:gd name="T47" fmla="*/ 277 h 402"/>
                <a:gd name="T48" fmla="*/ 92 w 402"/>
                <a:gd name="T49" fmla="*/ 270 h 402"/>
                <a:gd name="T50" fmla="*/ 67 w 402"/>
                <a:gd name="T51" fmla="*/ 259 h 402"/>
                <a:gd name="T52" fmla="*/ 45 w 402"/>
                <a:gd name="T53" fmla="*/ 243 h 402"/>
                <a:gd name="T54" fmla="*/ 27 w 402"/>
                <a:gd name="T55" fmla="*/ 223 h 402"/>
                <a:gd name="T56" fmla="*/ 14 w 402"/>
                <a:gd name="T57" fmla="*/ 200 h 402"/>
                <a:gd name="T58" fmla="*/ 4 w 402"/>
                <a:gd name="T59" fmla="*/ 174 h 402"/>
                <a:gd name="T60" fmla="*/ 0 w 402"/>
                <a:gd name="T61" fmla="*/ 147 h 402"/>
                <a:gd name="T62" fmla="*/ 3 w 402"/>
                <a:gd name="T63" fmla="*/ 125 h 402"/>
                <a:gd name="T64" fmla="*/ 8 w 402"/>
                <a:gd name="T65" fmla="*/ 98 h 402"/>
                <a:gd name="T66" fmla="*/ 18 w 402"/>
                <a:gd name="T67" fmla="*/ 73 h 402"/>
                <a:gd name="T68" fmla="*/ 33 w 402"/>
                <a:gd name="T69" fmla="*/ 51 h 402"/>
                <a:gd name="T70" fmla="*/ 51 w 402"/>
                <a:gd name="T71" fmla="*/ 33 h 402"/>
                <a:gd name="T72" fmla="*/ 74 w 402"/>
                <a:gd name="T73" fmla="*/ 17 h 402"/>
                <a:gd name="T74" fmla="*/ 98 w 402"/>
                <a:gd name="T75" fmla="*/ 7 h 402"/>
                <a:gd name="T76" fmla="*/ 125 w 402"/>
                <a:gd name="T77" fmla="*/ 2 h 402"/>
                <a:gd name="T78" fmla="*/ 154 w 402"/>
                <a:gd name="T79" fmla="*/ 2 h 402"/>
                <a:gd name="T80" fmla="*/ 182 w 402"/>
                <a:gd name="T81" fmla="*/ 7 h 402"/>
                <a:gd name="T82" fmla="*/ 205 w 402"/>
                <a:gd name="T83" fmla="*/ 17 h 402"/>
                <a:gd name="T84" fmla="*/ 228 w 402"/>
                <a:gd name="T85" fmla="*/ 33 h 402"/>
                <a:gd name="T86" fmla="*/ 246 w 402"/>
                <a:gd name="T87" fmla="*/ 51 h 402"/>
                <a:gd name="T88" fmla="*/ 261 w 402"/>
                <a:gd name="T89" fmla="*/ 73 h 402"/>
                <a:gd name="T90" fmla="*/ 271 w 402"/>
                <a:gd name="T91" fmla="*/ 98 h 402"/>
                <a:gd name="T92" fmla="*/ 277 w 402"/>
                <a:gd name="T93" fmla="*/ 125 h 402"/>
                <a:gd name="T94" fmla="*/ 277 w 402"/>
                <a:gd name="T95" fmla="*/ 154 h 402"/>
                <a:gd name="T96" fmla="*/ 271 w 402"/>
                <a:gd name="T97" fmla="*/ 181 h 402"/>
                <a:gd name="T98" fmla="*/ 261 w 402"/>
                <a:gd name="T99" fmla="*/ 205 h 402"/>
                <a:gd name="T100" fmla="*/ 246 w 402"/>
                <a:gd name="T101" fmla="*/ 228 h 402"/>
                <a:gd name="T102" fmla="*/ 228 w 402"/>
                <a:gd name="T103" fmla="*/ 246 h 402"/>
                <a:gd name="T104" fmla="*/ 205 w 402"/>
                <a:gd name="T105" fmla="*/ 261 h 402"/>
                <a:gd name="T106" fmla="*/ 182 w 402"/>
                <a:gd name="T107" fmla="*/ 271 h 402"/>
                <a:gd name="T108" fmla="*/ 154 w 402"/>
                <a:gd name="T109" fmla="*/ 277 h 402"/>
                <a:gd name="T110" fmla="*/ 125 w 402"/>
                <a:gd name="T111" fmla="*/ 277 h 402"/>
                <a:gd name="T112" fmla="*/ 98 w 402"/>
                <a:gd name="T113" fmla="*/ 271 h 402"/>
                <a:gd name="T114" fmla="*/ 74 w 402"/>
                <a:gd name="T115" fmla="*/ 261 h 402"/>
                <a:gd name="T116" fmla="*/ 51 w 402"/>
                <a:gd name="T117" fmla="*/ 246 h 402"/>
                <a:gd name="T118" fmla="*/ 33 w 402"/>
                <a:gd name="T119" fmla="*/ 228 h 402"/>
                <a:gd name="T120" fmla="*/ 18 w 402"/>
                <a:gd name="T121" fmla="*/ 205 h 402"/>
                <a:gd name="T122" fmla="*/ 8 w 402"/>
                <a:gd name="T123" fmla="*/ 181 h 402"/>
                <a:gd name="T124" fmla="*/ 3 w 402"/>
                <a:gd name="T125" fmla="*/ 154 h 4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2"/>
                <a:gd name="T190" fmla="*/ 0 h 402"/>
                <a:gd name="T191" fmla="*/ 402 w 402"/>
                <a:gd name="T192" fmla="*/ 402 h 4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2" h="402">
                  <a:moveTo>
                    <a:pt x="0" y="200"/>
                  </a:moveTo>
                  <a:lnTo>
                    <a:pt x="0" y="190"/>
                  </a:lnTo>
                  <a:lnTo>
                    <a:pt x="1" y="180"/>
                  </a:lnTo>
                  <a:lnTo>
                    <a:pt x="4" y="160"/>
                  </a:lnTo>
                  <a:lnTo>
                    <a:pt x="7" y="150"/>
                  </a:lnTo>
                  <a:lnTo>
                    <a:pt x="9" y="141"/>
                  </a:lnTo>
                  <a:lnTo>
                    <a:pt x="12" y="131"/>
                  </a:lnTo>
                  <a:lnTo>
                    <a:pt x="16" y="122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9" y="96"/>
                  </a:lnTo>
                  <a:lnTo>
                    <a:pt x="34" y="88"/>
                  </a:lnTo>
                  <a:lnTo>
                    <a:pt x="40" y="80"/>
                  </a:lnTo>
                  <a:lnTo>
                    <a:pt x="46" y="73"/>
                  </a:lnTo>
                  <a:lnTo>
                    <a:pt x="52" y="66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1" y="40"/>
                  </a:lnTo>
                  <a:lnTo>
                    <a:pt x="89" y="34"/>
                  </a:lnTo>
                  <a:lnTo>
                    <a:pt x="97" y="29"/>
                  </a:lnTo>
                  <a:lnTo>
                    <a:pt x="105" y="24"/>
                  </a:lnTo>
                  <a:lnTo>
                    <a:pt x="114" y="20"/>
                  </a:lnTo>
                  <a:lnTo>
                    <a:pt x="123" y="16"/>
                  </a:lnTo>
                  <a:lnTo>
                    <a:pt x="132" y="12"/>
                  </a:lnTo>
                  <a:lnTo>
                    <a:pt x="141" y="9"/>
                  </a:lnTo>
                  <a:lnTo>
                    <a:pt x="150" y="6"/>
                  </a:lnTo>
                  <a:lnTo>
                    <a:pt x="160" y="4"/>
                  </a:lnTo>
                  <a:lnTo>
                    <a:pt x="170" y="2"/>
                  </a:lnTo>
                  <a:lnTo>
                    <a:pt x="180" y="1"/>
                  </a:lnTo>
                  <a:lnTo>
                    <a:pt x="190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1"/>
                  </a:lnTo>
                  <a:lnTo>
                    <a:pt x="242" y="4"/>
                  </a:lnTo>
                  <a:lnTo>
                    <a:pt x="252" y="6"/>
                  </a:lnTo>
                  <a:lnTo>
                    <a:pt x="261" y="9"/>
                  </a:lnTo>
                  <a:lnTo>
                    <a:pt x="270" y="12"/>
                  </a:lnTo>
                  <a:lnTo>
                    <a:pt x="280" y="16"/>
                  </a:lnTo>
                  <a:lnTo>
                    <a:pt x="288" y="20"/>
                  </a:lnTo>
                  <a:lnTo>
                    <a:pt x="297" y="24"/>
                  </a:lnTo>
                  <a:lnTo>
                    <a:pt x="305" y="29"/>
                  </a:lnTo>
                  <a:lnTo>
                    <a:pt x="314" y="34"/>
                  </a:lnTo>
                  <a:lnTo>
                    <a:pt x="321" y="40"/>
                  </a:lnTo>
                  <a:lnTo>
                    <a:pt x="329" y="46"/>
                  </a:lnTo>
                  <a:lnTo>
                    <a:pt x="336" y="52"/>
                  </a:lnTo>
                  <a:lnTo>
                    <a:pt x="343" y="59"/>
                  </a:lnTo>
                  <a:lnTo>
                    <a:pt x="350" y="66"/>
                  </a:lnTo>
                  <a:lnTo>
                    <a:pt x="356" y="73"/>
                  </a:lnTo>
                  <a:lnTo>
                    <a:pt x="362" y="80"/>
                  </a:lnTo>
                  <a:lnTo>
                    <a:pt x="368" y="88"/>
                  </a:lnTo>
                  <a:lnTo>
                    <a:pt x="373" y="96"/>
                  </a:lnTo>
                  <a:lnTo>
                    <a:pt x="378" y="105"/>
                  </a:lnTo>
                  <a:lnTo>
                    <a:pt x="382" y="113"/>
                  </a:lnTo>
                  <a:lnTo>
                    <a:pt x="386" y="122"/>
                  </a:lnTo>
                  <a:lnTo>
                    <a:pt x="390" y="131"/>
                  </a:lnTo>
                  <a:lnTo>
                    <a:pt x="393" y="141"/>
                  </a:lnTo>
                  <a:lnTo>
                    <a:pt x="396" y="150"/>
                  </a:lnTo>
                  <a:lnTo>
                    <a:pt x="398" y="160"/>
                  </a:lnTo>
                  <a:lnTo>
                    <a:pt x="400" y="170"/>
                  </a:lnTo>
                  <a:lnTo>
                    <a:pt x="401" y="180"/>
                  </a:lnTo>
                  <a:lnTo>
                    <a:pt x="402" y="190"/>
                  </a:lnTo>
                  <a:lnTo>
                    <a:pt x="402" y="200"/>
                  </a:lnTo>
                  <a:lnTo>
                    <a:pt x="402" y="212"/>
                  </a:lnTo>
                  <a:lnTo>
                    <a:pt x="401" y="222"/>
                  </a:lnTo>
                  <a:lnTo>
                    <a:pt x="398" y="242"/>
                  </a:lnTo>
                  <a:lnTo>
                    <a:pt x="396" y="251"/>
                  </a:lnTo>
                  <a:lnTo>
                    <a:pt x="393" y="261"/>
                  </a:lnTo>
                  <a:lnTo>
                    <a:pt x="390" y="270"/>
                  </a:lnTo>
                  <a:lnTo>
                    <a:pt x="386" y="279"/>
                  </a:lnTo>
                  <a:lnTo>
                    <a:pt x="382" y="288"/>
                  </a:lnTo>
                  <a:lnTo>
                    <a:pt x="378" y="297"/>
                  </a:lnTo>
                  <a:lnTo>
                    <a:pt x="373" y="305"/>
                  </a:lnTo>
                  <a:lnTo>
                    <a:pt x="368" y="313"/>
                  </a:lnTo>
                  <a:lnTo>
                    <a:pt x="362" y="321"/>
                  </a:lnTo>
                  <a:lnTo>
                    <a:pt x="356" y="329"/>
                  </a:lnTo>
                  <a:lnTo>
                    <a:pt x="350" y="336"/>
                  </a:lnTo>
                  <a:lnTo>
                    <a:pt x="343" y="343"/>
                  </a:lnTo>
                  <a:lnTo>
                    <a:pt x="336" y="349"/>
                  </a:lnTo>
                  <a:lnTo>
                    <a:pt x="329" y="356"/>
                  </a:lnTo>
                  <a:lnTo>
                    <a:pt x="321" y="362"/>
                  </a:lnTo>
                  <a:lnTo>
                    <a:pt x="314" y="367"/>
                  </a:lnTo>
                  <a:lnTo>
                    <a:pt x="305" y="373"/>
                  </a:lnTo>
                  <a:lnTo>
                    <a:pt x="297" y="377"/>
                  </a:lnTo>
                  <a:lnTo>
                    <a:pt x="288" y="382"/>
                  </a:lnTo>
                  <a:lnTo>
                    <a:pt x="280" y="386"/>
                  </a:lnTo>
                  <a:lnTo>
                    <a:pt x="270" y="389"/>
                  </a:lnTo>
                  <a:lnTo>
                    <a:pt x="261" y="393"/>
                  </a:lnTo>
                  <a:lnTo>
                    <a:pt x="252" y="395"/>
                  </a:lnTo>
                  <a:lnTo>
                    <a:pt x="242" y="397"/>
                  </a:lnTo>
                  <a:lnTo>
                    <a:pt x="232" y="399"/>
                  </a:lnTo>
                  <a:lnTo>
                    <a:pt x="222" y="400"/>
                  </a:lnTo>
                  <a:lnTo>
                    <a:pt x="212" y="401"/>
                  </a:lnTo>
                  <a:lnTo>
                    <a:pt x="202" y="402"/>
                  </a:lnTo>
                  <a:lnTo>
                    <a:pt x="190" y="401"/>
                  </a:lnTo>
                  <a:lnTo>
                    <a:pt x="180" y="400"/>
                  </a:lnTo>
                  <a:lnTo>
                    <a:pt x="160" y="397"/>
                  </a:lnTo>
                  <a:lnTo>
                    <a:pt x="150" y="395"/>
                  </a:lnTo>
                  <a:lnTo>
                    <a:pt x="141" y="393"/>
                  </a:lnTo>
                  <a:lnTo>
                    <a:pt x="132" y="389"/>
                  </a:lnTo>
                  <a:lnTo>
                    <a:pt x="123" y="386"/>
                  </a:lnTo>
                  <a:lnTo>
                    <a:pt x="114" y="382"/>
                  </a:lnTo>
                  <a:lnTo>
                    <a:pt x="105" y="377"/>
                  </a:lnTo>
                  <a:lnTo>
                    <a:pt x="97" y="373"/>
                  </a:lnTo>
                  <a:lnTo>
                    <a:pt x="89" y="367"/>
                  </a:lnTo>
                  <a:lnTo>
                    <a:pt x="81" y="362"/>
                  </a:lnTo>
                  <a:lnTo>
                    <a:pt x="73" y="356"/>
                  </a:lnTo>
                  <a:lnTo>
                    <a:pt x="66" y="349"/>
                  </a:lnTo>
                  <a:lnTo>
                    <a:pt x="59" y="343"/>
                  </a:lnTo>
                  <a:lnTo>
                    <a:pt x="52" y="336"/>
                  </a:lnTo>
                  <a:lnTo>
                    <a:pt x="46" y="329"/>
                  </a:lnTo>
                  <a:lnTo>
                    <a:pt x="40" y="321"/>
                  </a:lnTo>
                  <a:lnTo>
                    <a:pt x="34" y="313"/>
                  </a:lnTo>
                  <a:lnTo>
                    <a:pt x="29" y="305"/>
                  </a:lnTo>
                  <a:lnTo>
                    <a:pt x="24" y="297"/>
                  </a:lnTo>
                  <a:lnTo>
                    <a:pt x="20" y="288"/>
                  </a:lnTo>
                  <a:lnTo>
                    <a:pt x="16" y="279"/>
                  </a:lnTo>
                  <a:lnTo>
                    <a:pt x="12" y="270"/>
                  </a:lnTo>
                  <a:lnTo>
                    <a:pt x="9" y="261"/>
                  </a:lnTo>
                  <a:lnTo>
                    <a:pt x="7" y="251"/>
                  </a:lnTo>
                  <a:lnTo>
                    <a:pt x="4" y="242"/>
                  </a:lnTo>
                  <a:lnTo>
                    <a:pt x="3" y="232"/>
                  </a:lnTo>
                  <a:lnTo>
                    <a:pt x="1" y="222"/>
                  </a:lnTo>
                  <a:lnTo>
                    <a:pt x="0" y="212"/>
                  </a:lnTo>
                  <a:lnTo>
                    <a:pt x="0" y="200"/>
                  </a:lnTo>
                  <a:close/>
                  <a:moveTo>
                    <a:pt x="2" y="200"/>
                  </a:moveTo>
                  <a:lnTo>
                    <a:pt x="2" y="190"/>
                  </a:lnTo>
                  <a:lnTo>
                    <a:pt x="3" y="180"/>
                  </a:lnTo>
                  <a:lnTo>
                    <a:pt x="4" y="170"/>
                  </a:lnTo>
                  <a:lnTo>
                    <a:pt x="6" y="160"/>
                  </a:lnTo>
                  <a:lnTo>
                    <a:pt x="8" y="151"/>
                  </a:lnTo>
                  <a:lnTo>
                    <a:pt x="11" y="141"/>
                  </a:lnTo>
                  <a:lnTo>
                    <a:pt x="14" y="132"/>
                  </a:lnTo>
                  <a:lnTo>
                    <a:pt x="17" y="123"/>
                  </a:lnTo>
                  <a:lnTo>
                    <a:pt x="21" y="114"/>
                  </a:lnTo>
                  <a:lnTo>
                    <a:pt x="26" y="105"/>
                  </a:lnTo>
                  <a:lnTo>
                    <a:pt x="30" y="97"/>
                  </a:lnTo>
                  <a:lnTo>
                    <a:pt x="36" y="89"/>
                  </a:lnTo>
                  <a:lnTo>
                    <a:pt x="41" y="81"/>
                  </a:lnTo>
                  <a:lnTo>
                    <a:pt x="47" y="74"/>
                  </a:lnTo>
                  <a:lnTo>
                    <a:pt x="53" y="66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89" y="35"/>
                  </a:lnTo>
                  <a:lnTo>
                    <a:pt x="97" y="30"/>
                  </a:lnTo>
                  <a:lnTo>
                    <a:pt x="106" y="25"/>
                  </a:lnTo>
                  <a:lnTo>
                    <a:pt x="114" y="21"/>
                  </a:lnTo>
                  <a:lnTo>
                    <a:pt x="123" y="17"/>
                  </a:lnTo>
                  <a:lnTo>
                    <a:pt x="132" y="13"/>
                  </a:lnTo>
                  <a:lnTo>
                    <a:pt x="141" y="10"/>
                  </a:lnTo>
                  <a:lnTo>
                    <a:pt x="151" y="8"/>
                  </a:lnTo>
                  <a:lnTo>
                    <a:pt x="160" y="5"/>
                  </a:lnTo>
                  <a:lnTo>
                    <a:pt x="170" y="4"/>
                  </a:lnTo>
                  <a:lnTo>
                    <a:pt x="180" y="2"/>
                  </a:lnTo>
                  <a:lnTo>
                    <a:pt x="190" y="2"/>
                  </a:lnTo>
                  <a:lnTo>
                    <a:pt x="202" y="1"/>
                  </a:lnTo>
                  <a:lnTo>
                    <a:pt x="212" y="2"/>
                  </a:lnTo>
                  <a:lnTo>
                    <a:pt x="222" y="2"/>
                  </a:lnTo>
                  <a:lnTo>
                    <a:pt x="232" y="4"/>
                  </a:lnTo>
                  <a:lnTo>
                    <a:pt x="242" y="5"/>
                  </a:lnTo>
                  <a:lnTo>
                    <a:pt x="251" y="8"/>
                  </a:lnTo>
                  <a:lnTo>
                    <a:pt x="261" y="10"/>
                  </a:lnTo>
                  <a:lnTo>
                    <a:pt x="270" y="13"/>
                  </a:lnTo>
                  <a:lnTo>
                    <a:pt x="279" y="17"/>
                  </a:lnTo>
                  <a:lnTo>
                    <a:pt x="288" y="21"/>
                  </a:lnTo>
                  <a:lnTo>
                    <a:pt x="296" y="25"/>
                  </a:lnTo>
                  <a:lnTo>
                    <a:pt x="305" y="30"/>
                  </a:lnTo>
                  <a:lnTo>
                    <a:pt x="313" y="35"/>
                  </a:lnTo>
                  <a:lnTo>
                    <a:pt x="321" y="41"/>
                  </a:lnTo>
                  <a:lnTo>
                    <a:pt x="328" y="47"/>
                  </a:lnTo>
                  <a:lnTo>
                    <a:pt x="335" y="53"/>
                  </a:lnTo>
                  <a:lnTo>
                    <a:pt x="342" y="60"/>
                  </a:lnTo>
                  <a:lnTo>
                    <a:pt x="349" y="66"/>
                  </a:lnTo>
                  <a:lnTo>
                    <a:pt x="355" y="74"/>
                  </a:lnTo>
                  <a:lnTo>
                    <a:pt x="361" y="81"/>
                  </a:lnTo>
                  <a:lnTo>
                    <a:pt x="366" y="89"/>
                  </a:lnTo>
                  <a:lnTo>
                    <a:pt x="372" y="97"/>
                  </a:lnTo>
                  <a:lnTo>
                    <a:pt x="376" y="105"/>
                  </a:lnTo>
                  <a:lnTo>
                    <a:pt x="381" y="114"/>
                  </a:lnTo>
                  <a:lnTo>
                    <a:pt x="385" y="123"/>
                  </a:lnTo>
                  <a:lnTo>
                    <a:pt x="388" y="132"/>
                  </a:lnTo>
                  <a:lnTo>
                    <a:pt x="391" y="141"/>
                  </a:lnTo>
                  <a:lnTo>
                    <a:pt x="394" y="151"/>
                  </a:lnTo>
                  <a:lnTo>
                    <a:pt x="396" y="160"/>
                  </a:lnTo>
                  <a:lnTo>
                    <a:pt x="398" y="170"/>
                  </a:lnTo>
                  <a:lnTo>
                    <a:pt x="399" y="180"/>
                  </a:lnTo>
                  <a:lnTo>
                    <a:pt x="400" y="190"/>
                  </a:lnTo>
                  <a:lnTo>
                    <a:pt x="400" y="200"/>
                  </a:lnTo>
                  <a:lnTo>
                    <a:pt x="400" y="211"/>
                  </a:lnTo>
                  <a:lnTo>
                    <a:pt x="399" y="222"/>
                  </a:lnTo>
                  <a:lnTo>
                    <a:pt x="398" y="232"/>
                  </a:lnTo>
                  <a:lnTo>
                    <a:pt x="396" y="241"/>
                  </a:lnTo>
                  <a:lnTo>
                    <a:pt x="394" y="251"/>
                  </a:lnTo>
                  <a:lnTo>
                    <a:pt x="391" y="260"/>
                  </a:lnTo>
                  <a:lnTo>
                    <a:pt x="388" y="270"/>
                  </a:lnTo>
                  <a:lnTo>
                    <a:pt x="385" y="279"/>
                  </a:lnTo>
                  <a:lnTo>
                    <a:pt x="381" y="287"/>
                  </a:lnTo>
                  <a:lnTo>
                    <a:pt x="376" y="296"/>
                  </a:lnTo>
                  <a:lnTo>
                    <a:pt x="372" y="304"/>
                  </a:lnTo>
                  <a:lnTo>
                    <a:pt x="366" y="312"/>
                  </a:lnTo>
                  <a:lnTo>
                    <a:pt x="361" y="320"/>
                  </a:lnTo>
                  <a:lnTo>
                    <a:pt x="355" y="328"/>
                  </a:lnTo>
                  <a:lnTo>
                    <a:pt x="349" y="335"/>
                  </a:lnTo>
                  <a:lnTo>
                    <a:pt x="342" y="342"/>
                  </a:lnTo>
                  <a:lnTo>
                    <a:pt x="335" y="348"/>
                  </a:lnTo>
                  <a:lnTo>
                    <a:pt x="328" y="355"/>
                  </a:lnTo>
                  <a:lnTo>
                    <a:pt x="321" y="361"/>
                  </a:lnTo>
                  <a:lnTo>
                    <a:pt x="313" y="366"/>
                  </a:lnTo>
                  <a:lnTo>
                    <a:pt x="305" y="371"/>
                  </a:lnTo>
                  <a:lnTo>
                    <a:pt x="296" y="376"/>
                  </a:lnTo>
                  <a:lnTo>
                    <a:pt x="288" y="381"/>
                  </a:lnTo>
                  <a:lnTo>
                    <a:pt x="279" y="384"/>
                  </a:lnTo>
                  <a:lnTo>
                    <a:pt x="270" y="388"/>
                  </a:lnTo>
                  <a:lnTo>
                    <a:pt x="261" y="391"/>
                  </a:lnTo>
                  <a:lnTo>
                    <a:pt x="251" y="394"/>
                  </a:lnTo>
                  <a:lnTo>
                    <a:pt x="242" y="396"/>
                  </a:lnTo>
                  <a:lnTo>
                    <a:pt x="232" y="398"/>
                  </a:lnTo>
                  <a:lnTo>
                    <a:pt x="222" y="399"/>
                  </a:lnTo>
                  <a:lnTo>
                    <a:pt x="212" y="400"/>
                  </a:lnTo>
                  <a:lnTo>
                    <a:pt x="202" y="400"/>
                  </a:lnTo>
                  <a:lnTo>
                    <a:pt x="190" y="400"/>
                  </a:lnTo>
                  <a:lnTo>
                    <a:pt x="180" y="399"/>
                  </a:lnTo>
                  <a:lnTo>
                    <a:pt x="170" y="398"/>
                  </a:lnTo>
                  <a:lnTo>
                    <a:pt x="160" y="396"/>
                  </a:lnTo>
                  <a:lnTo>
                    <a:pt x="151" y="394"/>
                  </a:lnTo>
                  <a:lnTo>
                    <a:pt x="141" y="391"/>
                  </a:lnTo>
                  <a:lnTo>
                    <a:pt x="132" y="388"/>
                  </a:lnTo>
                  <a:lnTo>
                    <a:pt x="123" y="384"/>
                  </a:lnTo>
                  <a:lnTo>
                    <a:pt x="114" y="381"/>
                  </a:lnTo>
                  <a:lnTo>
                    <a:pt x="106" y="376"/>
                  </a:lnTo>
                  <a:lnTo>
                    <a:pt x="97" y="371"/>
                  </a:lnTo>
                  <a:lnTo>
                    <a:pt x="89" y="366"/>
                  </a:lnTo>
                  <a:lnTo>
                    <a:pt x="82" y="361"/>
                  </a:lnTo>
                  <a:lnTo>
                    <a:pt x="74" y="355"/>
                  </a:lnTo>
                  <a:lnTo>
                    <a:pt x="67" y="348"/>
                  </a:lnTo>
                  <a:lnTo>
                    <a:pt x="60" y="342"/>
                  </a:lnTo>
                  <a:lnTo>
                    <a:pt x="53" y="335"/>
                  </a:lnTo>
                  <a:lnTo>
                    <a:pt x="47" y="328"/>
                  </a:lnTo>
                  <a:lnTo>
                    <a:pt x="41" y="320"/>
                  </a:lnTo>
                  <a:lnTo>
                    <a:pt x="36" y="312"/>
                  </a:lnTo>
                  <a:lnTo>
                    <a:pt x="30" y="304"/>
                  </a:lnTo>
                  <a:lnTo>
                    <a:pt x="26" y="296"/>
                  </a:lnTo>
                  <a:lnTo>
                    <a:pt x="21" y="287"/>
                  </a:lnTo>
                  <a:lnTo>
                    <a:pt x="17" y="279"/>
                  </a:lnTo>
                  <a:lnTo>
                    <a:pt x="14" y="270"/>
                  </a:lnTo>
                  <a:lnTo>
                    <a:pt x="11" y="260"/>
                  </a:lnTo>
                  <a:lnTo>
                    <a:pt x="8" y="251"/>
                  </a:lnTo>
                  <a:lnTo>
                    <a:pt x="6" y="241"/>
                  </a:lnTo>
                  <a:lnTo>
                    <a:pt x="4" y="232"/>
                  </a:lnTo>
                  <a:lnTo>
                    <a:pt x="3" y="222"/>
                  </a:lnTo>
                  <a:lnTo>
                    <a:pt x="2" y="211"/>
                  </a:lnTo>
                  <a:lnTo>
                    <a:pt x="2" y="2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3" name="Freeform 368"/>
            <p:cNvSpPr>
              <a:spLocks noEditPoints="1"/>
            </p:cNvSpPr>
            <p:nvPr/>
          </p:nvSpPr>
          <p:spPr bwMode="auto">
            <a:xfrm>
              <a:off x="2689" y="2177"/>
              <a:ext cx="350" cy="350"/>
            </a:xfrm>
            <a:custGeom>
              <a:avLst/>
              <a:gdLst>
                <a:gd name="T0" fmla="*/ 2 w 396"/>
                <a:gd name="T1" fmla="*/ 116 h 396"/>
                <a:gd name="T2" fmla="*/ 9 w 396"/>
                <a:gd name="T3" fmla="*/ 89 h 396"/>
                <a:gd name="T4" fmla="*/ 20 w 396"/>
                <a:gd name="T5" fmla="*/ 65 h 396"/>
                <a:gd name="T6" fmla="*/ 31 w 396"/>
                <a:gd name="T7" fmla="*/ 50 h 396"/>
                <a:gd name="T8" fmla="*/ 50 w 396"/>
                <a:gd name="T9" fmla="*/ 31 h 396"/>
                <a:gd name="T10" fmla="*/ 78 w 396"/>
                <a:gd name="T11" fmla="*/ 13 h 396"/>
                <a:gd name="T12" fmla="*/ 96 w 396"/>
                <a:gd name="T13" fmla="*/ 6 h 396"/>
                <a:gd name="T14" fmla="*/ 129 w 396"/>
                <a:gd name="T15" fmla="*/ 0 h 396"/>
                <a:gd name="T16" fmla="*/ 158 w 396"/>
                <a:gd name="T17" fmla="*/ 2 h 396"/>
                <a:gd name="T18" fmla="*/ 184 w 396"/>
                <a:gd name="T19" fmla="*/ 9 h 396"/>
                <a:gd name="T20" fmla="*/ 208 w 396"/>
                <a:gd name="T21" fmla="*/ 19 h 396"/>
                <a:gd name="T22" fmla="*/ 224 w 396"/>
                <a:gd name="T23" fmla="*/ 31 h 396"/>
                <a:gd name="T24" fmla="*/ 242 w 396"/>
                <a:gd name="T25" fmla="*/ 50 h 396"/>
                <a:gd name="T26" fmla="*/ 260 w 396"/>
                <a:gd name="T27" fmla="*/ 78 h 396"/>
                <a:gd name="T28" fmla="*/ 267 w 396"/>
                <a:gd name="T29" fmla="*/ 96 h 396"/>
                <a:gd name="T30" fmla="*/ 273 w 396"/>
                <a:gd name="T31" fmla="*/ 129 h 396"/>
                <a:gd name="T32" fmla="*/ 272 w 396"/>
                <a:gd name="T33" fmla="*/ 158 h 396"/>
                <a:gd name="T34" fmla="*/ 265 w 396"/>
                <a:gd name="T35" fmla="*/ 184 h 396"/>
                <a:gd name="T36" fmla="*/ 253 w 396"/>
                <a:gd name="T37" fmla="*/ 208 h 396"/>
                <a:gd name="T38" fmla="*/ 242 w 396"/>
                <a:gd name="T39" fmla="*/ 224 h 396"/>
                <a:gd name="T40" fmla="*/ 224 w 396"/>
                <a:gd name="T41" fmla="*/ 242 h 396"/>
                <a:gd name="T42" fmla="*/ 196 w 396"/>
                <a:gd name="T43" fmla="*/ 259 h 396"/>
                <a:gd name="T44" fmla="*/ 178 w 396"/>
                <a:gd name="T45" fmla="*/ 267 h 396"/>
                <a:gd name="T46" fmla="*/ 145 w 396"/>
                <a:gd name="T47" fmla="*/ 272 h 396"/>
                <a:gd name="T48" fmla="*/ 116 w 396"/>
                <a:gd name="T49" fmla="*/ 271 h 396"/>
                <a:gd name="T50" fmla="*/ 90 w 396"/>
                <a:gd name="T51" fmla="*/ 265 h 396"/>
                <a:gd name="T52" fmla="*/ 65 w 396"/>
                <a:gd name="T53" fmla="*/ 253 h 396"/>
                <a:gd name="T54" fmla="*/ 50 w 396"/>
                <a:gd name="T55" fmla="*/ 242 h 396"/>
                <a:gd name="T56" fmla="*/ 31 w 396"/>
                <a:gd name="T57" fmla="*/ 224 h 396"/>
                <a:gd name="T58" fmla="*/ 14 w 396"/>
                <a:gd name="T59" fmla="*/ 196 h 396"/>
                <a:gd name="T60" fmla="*/ 6 w 396"/>
                <a:gd name="T61" fmla="*/ 178 h 396"/>
                <a:gd name="T62" fmla="*/ 0 w 396"/>
                <a:gd name="T63" fmla="*/ 144 h 396"/>
                <a:gd name="T64" fmla="*/ 2 w 396"/>
                <a:gd name="T65" fmla="*/ 122 h 396"/>
                <a:gd name="T66" fmla="*/ 9 w 396"/>
                <a:gd name="T67" fmla="*/ 90 h 396"/>
                <a:gd name="T68" fmla="*/ 24 w 396"/>
                <a:gd name="T69" fmla="*/ 61 h 396"/>
                <a:gd name="T70" fmla="*/ 41 w 396"/>
                <a:gd name="T71" fmla="*/ 41 h 396"/>
                <a:gd name="T72" fmla="*/ 61 w 396"/>
                <a:gd name="T73" fmla="*/ 24 h 396"/>
                <a:gd name="T74" fmla="*/ 84 w 396"/>
                <a:gd name="T75" fmla="*/ 11 h 396"/>
                <a:gd name="T76" fmla="*/ 110 w 396"/>
                <a:gd name="T77" fmla="*/ 4 h 396"/>
                <a:gd name="T78" fmla="*/ 145 w 396"/>
                <a:gd name="T79" fmla="*/ 1 h 396"/>
                <a:gd name="T80" fmla="*/ 178 w 396"/>
                <a:gd name="T81" fmla="*/ 7 h 396"/>
                <a:gd name="T82" fmla="*/ 207 w 396"/>
                <a:gd name="T83" fmla="*/ 21 h 396"/>
                <a:gd name="T84" fmla="*/ 228 w 396"/>
                <a:gd name="T85" fmla="*/ 36 h 396"/>
                <a:gd name="T86" fmla="*/ 246 w 396"/>
                <a:gd name="T87" fmla="*/ 56 h 396"/>
                <a:gd name="T88" fmla="*/ 259 w 396"/>
                <a:gd name="T89" fmla="*/ 78 h 396"/>
                <a:gd name="T90" fmla="*/ 268 w 396"/>
                <a:gd name="T91" fmla="*/ 103 h 396"/>
                <a:gd name="T92" fmla="*/ 272 w 396"/>
                <a:gd name="T93" fmla="*/ 136 h 396"/>
                <a:gd name="T94" fmla="*/ 268 w 396"/>
                <a:gd name="T95" fmla="*/ 171 h 396"/>
                <a:gd name="T96" fmla="*/ 256 w 396"/>
                <a:gd name="T97" fmla="*/ 202 h 396"/>
                <a:gd name="T98" fmla="*/ 241 w 396"/>
                <a:gd name="T99" fmla="*/ 223 h 396"/>
                <a:gd name="T100" fmla="*/ 223 w 396"/>
                <a:gd name="T101" fmla="*/ 241 h 396"/>
                <a:gd name="T102" fmla="*/ 202 w 396"/>
                <a:gd name="T103" fmla="*/ 256 h 396"/>
                <a:gd name="T104" fmla="*/ 178 w 396"/>
                <a:gd name="T105" fmla="*/ 266 h 396"/>
                <a:gd name="T106" fmla="*/ 145 w 396"/>
                <a:gd name="T107" fmla="*/ 272 h 396"/>
                <a:gd name="T108" fmla="*/ 110 w 396"/>
                <a:gd name="T109" fmla="*/ 270 h 396"/>
                <a:gd name="T110" fmla="*/ 84 w 396"/>
                <a:gd name="T111" fmla="*/ 262 h 396"/>
                <a:gd name="T112" fmla="*/ 56 w 396"/>
                <a:gd name="T113" fmla="*/ 246 h 396"/>
                <a:gd name="T114" fmla="*/ 36 w 396"/>
                <a:gd name="T115" fmla="*/ 228 h 396"/>
                <a:gd name="T116" fmla="*/ 21 w 396"/>
                <a:gd name="T117" fmla="*/ 207 h 396"/>
                <a:gd name="T118" fmla="*/ 9 w 396"/>
                <a:gd name="T119" fmla="*/ 184 h 396"/>
                <a:gd name="T120" fmla="*/ 2 w 396"/>
                <a:gd name="T121" fmla="*/ 151 h 3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"/>
                <a:gd name="T184" fmla="*/ 0 h 396"/>
                <a:gd name="T185" fmla="*/ 396 w 396"/>
                <a:gd name="T186" fmla="*/ 396 h 3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" h="396">
                  <a:moveTo>
                    <a:pt x="0" y="197"/>
                  </a:moveTo>
                  <a:lnTo>
                    <a:pt x="0" y="187"/>
                  </a:lnTo>
                  <a:lnTo>
                    <a:pt x="1" y="177"/>
                  </a:lnTo>
                  <a:lnTo>
                    <a:pt x="2" y="167"/>
                  </a:lnTo>
                  <a:lnTo>
                    <a:pt x="4" y="157"/>
                  </a:lnTo>
                  <a:lnTo>
                    <a:pt x="6" y="148"/>
                  </a:lnTo>
                  <a:lnTo>
                    <a:pt x="9" y="139"/>
                  </a:lnTo>
                  <a:lnTo>
                    <a:pt x="12" y="129"/>
                  </a:lnTo>
                  <a:lnTo>
                    <a:pt x="16" y="120"/>
                  </a:lnTo>
                  <a:lnTo>
                    <a:pt x="20" y="112"/>
                  </a:lnTo>
                  <a:lnTo>
                    <a:pt x="24" y="103"/>
                  </a:lnTo>
                  <a:lnTo>
                    <a:pt x="29" y="95"/>
                  </a:lnTo>
                  <a:lnTo>
                    <a:pt x="31" y="91"/>
                  </a:lnTo>
                  <a:lnTo>
                    <a:pt x="34" y="87"/>
                  </a:lnTo>
                  <a:lnTo>
                    <a:pt x="39" y="79"/>
                  </a:lnTo>
                  <a:lnTo>
                    <a:pt x="45" y="72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7" y="33"/>
                  </a:lnTo>
                  <a:lnTo>
                    <a:pt x="103" y="24"/>
                  </a:lnTo>
                  <a:lnTo>
                    <a:pt x="112" y="19"/>
                  </a:lnTo>
                  <a:lnTo>
                    <a:pt x="121" y="15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39" y="9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77" y="1"/>
                  </a:lnTo>
                  <a:lnTo>
                    <a:pt x="187" y="0"/>
                  </a:lnTo>
                  <a:lnTo>
                    <a:pt x="199" y="0"/>
                  </a:lnTo>
                  <a:lnTo>
                    <a:pt x="209" y="0"/>
                  </a:lnTo>
                  <a:lnTo>
                    <a:pt x="219" y="1"/>
                  </a:lnTo>
                  <a:lnTo>
                    <a:pt x="229" y="2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7" y="9"/>
                  </a:lnTo>
                  <a:lnTo>
                    <a:pt x="266" y="12"/>
                  </a:lnTo>
                  <a:lnTo>
                    <a:pt x="275" y="15"/>
                  </a:lnTo>
                  <a:lnTo>
                    <a:pt x="284" y="19"/>
                  </a:lnTo>
                  <a:lnTo>
                    <a:pt x="293" y="24"/>
                  </a:lnTo>
                  <a:lnTo>
                    <a:pt x="301" y="28"/>
                  </a:lnTo>
                  <a:lnTo>
                    <a:pt x="305" y="31"/>
                  </a:lnTo>
                  <a:lnTo>
                    <a:pt x="309" y="33"/>
                  </a:lnTo>
                  <a:lnTo>
                    <a:pt x="317" y="39"/>
                  </a:lnTo>
                  <a:lnTo>
                    <a:pt x="324" y="45"/>
                  </a:lnTo>
                  <a:lnTo>
                    <a:pt x="331" y="51"/>
                  </a:lnTo>
                  <a:lnTo>
                    <a:pt x="338" y="58"/>
                  </a:lnTo>
                  <a:lnTo>
                    <a:pt x="345" y="64"/>
                  </a:lnTo>
                  <a:lnTo>
                    <a:pt x="351" y="72"/>
                  </a:lnTo>
                  <a:lnTo>
                    <a:pt x="357" y="79"/>
                  </a:lnTo>
                  <a:lnTo>
                    <a:pt x="362" y="87"/>
                  </a:lnTo>
                  <a:lnTo>
                    <a:pt x="372" y="103"/>
                  </a:lnTo>
                  <a:lnTo>
                    <a:pt x="377" y="112"/>
                  </a:lnTo>
                  <a:lnTo>
                    <a:pt x="380" y="120"/>
                  </a:lnTo>
                  <a:lnTo>
                    <a:pt x="384" y="129"/>
                  </a:lnTo>
                  <a:lnTo>
                    <a:pt x="386" y="134"/>
                  </a:lnTo>
                  <a:lnTo>
                    <a:pt x="387" y="139"/>
                  </a:lnTo>
                  <a:lnTo>
                    <a:pt x="390" y="148"/>
                  </a:lnTo>
                  <a:lnTo>
                    <a:pt x="392" y="157"/>
                  </a:lnTo>
                  <a:lnTo>
                    <a:pt x="395" y="177"/>
                  </a:lnTo>
                  <a:lnTo>
                    <a:pt x="396" y="187"/>
                  </a:lnTo>
                  <a:lnTo>
                    <a:pt x="396" y="197"/>
                  </a:lnTo>
                  <a:lnTo>
                    <a:pt x="396" y="208"/>
                  </a:lnTo>
                  <a:lnTo>
                    <a:pt x="395" y="218"/>
                  </a:lnTo>
                  <a:lnTo>
                    <a:pt x="394" y="228"/>
                  </a:lnTo>
                  <a:lnTo>
                    <a:pt x="392" y="238"/>
                  </a:lnTo>
                  <a:lnTo>
                    <a:pt x="390" y="248"/>
                  </a:lnTo>
                  <a:lnTo>
                    <a:pt x="387" y="257"/>
                  </a:lnTo>
                  <a:lnTo>
                    <a:pt x="384" y="266"/>
                  </a:lnTo>
                  <a:lnTo>
                    <a:pt x="380" y="275"/>
                  </a:lnTo>
                  <a:lnTo>
                    <a:pt x="377" y="284"/>
                  </a:lnTo>
                  <a:lnTo>
                    <a:pt x="372" y="292"/>
                  </a:lnTo>
                  <a:lnTo>
                    <a:pt x="367" y="301"/>
                  </a:lnTo>
                  <a:lnTo>
                    <a:pt x="365" y="305"/>
                  </a:lnTo>
                  <a:lnTo>
                    <a:pt x="362" y="309"/>
                  </a:lnTo>
                  <a:lnTo>
                    <a:pt x="357" y="316"/>
                  </a:lnTo>
                  <a:lnTo>
                    <a:pt x="351" y="324"/>
                  </a:lnTo>
                  <a:lnTo>
                    <a:pt x="345" y="331"/>
                  </a:lnTo>
                  <a:lnTo>
                    <a:pt x="338" y="338"/>
                  </a:lnTo>
                  <a:lnTo>
                    <a:pt x="331" y="344"/>
                  </a:lnTo>
                  <a:lnTo>
                    <a:pt x="324" y="351"/>
                  </a:lnTo>
                  <a:lnTo>
                    <a:pt x="317" y="356"/>
                  </a:lnTo>
                  <a:lnTo>
                    <a:pt x="309" y="362"/>
                  </a:lnTo>
                  <a:lnTo>
                    <a:pt x="293" y="372"/>
                  </a:lnTo>
                  <a:lnTo>
                    <a:pt x="284" y="376"/>
                  </a:lnTo>
                  <a:lnTo>
                    <a:pt x="275" y="380"/>
                  </a:lnTo>
                  <a:lnTo>
                    <a:pt x="266" y="384"/>
                  </a:lnTo>
                  <a:lnTo>
                    <a:pt x="262" y="385"/>
                  </a:lnTo>
                  <a:lnTo>
                    <a:pt x="257" y="387"/>
                  </a:lnTo>
                  <a:lnTo>
                    <a:pt x="248" y="389"/>
                  </a:lnTo>
                  <a:lnTo>
                    <a:pt x="238" y="392"/>
                  </a:lnTo>
                  <a:lnTo>
                    <a:pt x="219" y="395"/>
                  </a:lnTo>
                  <a:lnTo>
                    <a:pt x="209" y="395"/>
                  </a:lnTo>
                  <a:lnTo>
                    <a:pt x="199" y="396"/>
                  </a:lnTo>
                  <a:lnTo>
                    <a:pt x="187" y="395"/>
                  </a:lnTo>
                  <a:lnTo>
                    <a:pt x="177" y="395"/>
                  </a:lnTo>
                  <a:lnTo>
                    <a:pt x="167" y="393"/>
                  </a:lnTo>
                  <a:lnTo>
                    <a:pt x="158" y="392"/>
                  </a:lnTo>
                  <a:lnTo>
                    <a:pt x="148" y="389"/>
                  </a:lnTo>
                  <a:lnTo>
                    <a:pt x="139" y="387"/>
                  </a:lnTo>
                  <a:lnTo>
                    <a:pt x="130" y="384"/>
                  </a:lnTo>
                  <a:lnTo>
                    <a:pt x="121" y="380"/>
                  </a:lnTo>
                  <a:lnTo>
                    <a:pt x="112" y="376"/>
                  </a:lnTo>
                  <a:lnTo>
                    <a:pt x="103" y="372"/>
                  </a:lnTo>
                  <a:lnTo>
                    <a:pt x="95" y="367"/>
                  </a:lnTo>
                  <a:lnTo>
                    <a:pt x="91" y="365"/>
                  </a:lnTo>
                  <a:lnTo>
                    <a:pt x="87" y="362"/>
                  </a:lnTo>
                  <a:lnTo>
                    <a:pt x="79" y="356"/>
                  </a:lnTo>
                  <a:lnTo>
                    <a:pt x="72" y="351"/>
                  </a:lnTo>
                  <a:lnTo>
                    <a:pt x="65" y="344"/>
                  </a:lnTo>
                  <a:lnTo>
                    <a:pt x="58" y="338"/>
                  </a:lnTo>
                  <a:lnTo>
                    <a:pt x="51" y="331"/>
                  </a:lnTo>
                  <a:lnTo>
                    <a:pt x="45" y="324"/>
                  </a:lnTo>
                  <a:lnTo>
                    <a:pt x="39" y="316"/>
                  </a:lnTo>
                  <a:lnTo>
                    <a:pt x="34" y="309"/>
                  </a:lnTo>
                  <a:lnTo>
                    <a:pt x="24" y="292"/>
                  </a:lnTo>
                  <a:lnTo>
                    <a:pt x="20" y="284"/>
                  </a:lnTo>
                  <a:lnTo>
                    <a:pt x="16" y="275"/>
                  </a:lnTo>
                  <a:lnTo>
                    <a:pt x="12" y="266"/>
                  </a:lnTo>
                  <a:lnTo>
                    <a:pt x="10" y="262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1" y="218"/>
                  </a:lnTo>
                  <a:lnTo>
                    <a:pt x="0" y="208"/>
                  </a:lnTo>
                  <a:lnTo>
                    <a:pt x="0" y="197"/>
                  </a:lnTo>
                  <a:close/>
                  <a:moveTo>
                    <a:pt x="1" y="197"/>
                  </a:moveTo>
                  <a:lnTo>
                    <a:pt x="2" y="187"/>
                  </a:lnTo>
                  <a:lnTo>
                    <a:pt x="2" y="177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10" y="139"/>
                  </a:lnTo>
                  <a:lnTo>
                    <a:pt x="13" y="130"/>
                  </a:lnTo>
                  <a:lnTo>
                    <a:pt x="17" y="121"/>
                  </a:lnTo>
                  <a:lnTo>
                    <a:pt x="25" y="104"/>
                  </a:lnTo>
                  <a:lnTo>
                    <a:pt x="30" y="96"/>
                  </a:lnTo>
                  <a:lnTo>
                    <a:pt x="35" y="88"/>
                  </a:lnTo>
                  <a:lnTo>
                    <a:pt x="40" y="80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0" y="40"/>
                  </a:lnTo>
                  <a:lnTo>
                    <a:pt x="88" y="35"/>
                  </a:lnTo>
                  <a:lnTo>
                    <a:pt x="96" y="30"/>
                  </a:lnTo>
                  <a:lnTo>
                    <a:pt x="104" y="25"/>
                  </a:lnTo>
                  <a:lnTo>
                    <a:pt x="113" y="20"/>
                  </a:lnTo>
                  <a:lnTo>
                    <a:pt x="121" y="17"/>
                  </a:lnTo>
                  <a:lnTo>
                    <a:pt x="130" y="13"/>
                  </a:lnTo>
                  <a:lnTo>
                    <a:pt x="139" y="10"/>
                  </a:lnTo>
                  <a:lnTo>
                    <a:pt x="149" y="7"/>
                  </a:lnTo>
                  <a:lnTo>
                    <a:pt x="158" y="5"/>
                  </a:lnTo>
                  <a:lnTo>
                    <a:pt x="177" y="2"/>
                  </a:lnTo>
                  <a:lnTo>
                    <a:pt x="187" y="1"/>
                  </a:lnTo>
                  <a:lnTo>
                    <a:pt x="199" y="1"/>
                  </a:lnTo>
                  <a:lnTo>
                    <a:pt x="209" y="1"/>
                  </a:lnTo>
                  <a:lnTo>
                    <a:pt x="219" y="2"/>
                  </a:lnTo>
                  <a:lnTo>
                    <a:pt x="238" y="5"/>
                  </a:lnTo>
                  <a:lnTo>
                    <a:pt x="248" y="7"/>
                  </a:lnTo>
                  <a:lnTo>
                    <a:pt x="257" y="10"/>
                  </a:lnTo>
                  <a:lnTo>
                    <a:pt x="266" y="13"/>
                  </a:lnTo>
                  <a:lnTo>
                    <a:pt x="275" y="17"/>
                  </a:lnTo>
                  <a:lnTo>
                    <a:pt x="292" y="25"/>
                  </a:lnTo>
                  <a:lnTo>
                    <a:pt x="300" y="30"/>
                  </a:lnTo>
                  <a:lnTo>
                    <a:pt x="308" y="35"/>
                  </a:lnTo>
                  <a:lnTo>
                    <a:pt x="316" y="40"/>
                  </a:lnTo>
                  <a:lnTo>
                    <a:pt x="323" y="46"/>
                  </a:lnTo>
                  <a:lnTo>
                    <a:pt x="330" y="52"/>
                  </a:lnTo>
                  <a:lnTo>
                    <a:pt x="337" y="59"/>
                  </a:lnTo>
                  <a:lnTo>
                    <a:pt x="344" y="65"/>
                  </a:lnTo>
                  <a:lnTo>
                    <a:pt x="350" y="73"/>
                  </a:lnTo>
                  <a:lnTo>
                    <a:pt x="356" y="80"/>
                  </a:lnTo>
                  <a:lnTo>
                    <a:pt x="361" y="88"/>
                  </a:lnTo>
                  <a:lnTo>
                    <a:pt x="366" y="96"/>
                  </a:lnTo>
                  <a:lnTo>
                    <a:pt x="371" y="104"/>
                  </a:lnTo>
                  <a:lnTo>
                    <a:pt x="375" y="112"/>
                  </a:lnTo>
                  <a:lnTo>
                    <a:pt x="379" y="121"/>
                  </a:lnTo>
                  <a:lnTo>
                    <a:pt x="383" y="130"/>
                  </a:lnTo>
                  <a:lnTo>
                    <a:pt x="386" y="139"/>
                  </a:lnTo>
                  <a:lnTo>
                    <a:pt x="388" y="148"/>
                  </a:lnTo>
                  <a:lnTo>
                    <a:pt x="391" y="158"/>
                  </a:lnTo>
                  <a:lnTo>
                    <a:pt x="394" y="177"/>
                  </a:lnTo>
                  <a:lnTo>
                    <a:pt x="394" y="187"/>
                  </a:lnTo>
                  <a:lnTo>
                    <a:pt x="395" y="197"/>
                  </a:lnTo>
                  <a:lnTo>
                    <a:pt x="394" y="208"/>
                  </a:lnTo>
                  <a:lnTo>
                    <a:pt x="394" y="218"/>
                  </a:lnTo>
                  <a:lnTo>
                    <a:pt x="391" y="238"/>
                  </a:lnTo>
                  <a:lnTo>
                    <a:pt x="388" y="247"/>
                  </a:lnTo>
                  <a:lnTo>
                    <a:pt x="386" y="257"/>
                  </a:lnTo>
                  <a:lnTo>
                    <a:pt x="383" y="266"/>
                  </a:lnTo>
                  <a:lnTo>
                    <a:pt x="379" y="275"/>
                  </a:lnTo>
                  <a:lnTo>
                    <a:pt x="371" y="292"/>
                  </a:lnTo>
                  <a:lnTo>
                    <a:pt x="366" y="300"/>
                  </a:lnTo>
                  <a:lnTo>
                    <a:pt x="361" y="308"/>
                  </a:lnTo>
                  <a:lnTo>
                    <a:pt x="356" y="316"/>
                  </a:lnTo>
                  <a:lnTo>
                    <a:pt x="350" y="323"/>
                  </a:lnTo>
                  <a:lnTo>
                    <a:pt x="344" y="330"/>
                  </a:lnTo>
                  <a:lnTo>
                    <a:pt x="337" y="337"/>
                  </a:lnTo>
                  <a:lnTo>
                    <a:pt x="330" y="343"/>
                  </a:lnTo>
                  <a:lnTo>
                    <a:pt x="323" y="350"/>
                  </a:lnTo>
                  <a:lnTo>
                    <a:pt x="316" y="355"/>
                  </a:lnTo>
                  <a:lnTo>
                    <a:pt x="308" y="361"/>
                  </a:lnTo>
                  <a:lnTo>
                    <a:pt x="300" y="366"/>
                  </a:lnTo>
                  <a:lnTo>
                    <a:pt x="292" y="371"/>
                  </a:lnTo>
                  <a:lnTo>
                    <a:pt x="284" y="375"/>
                  </a:lnTo>
                  <a:lnTo>
                    <a:pt x="275" y="379"/>
                  </a:lnTo>
                  <a:lnTo>
                    <a:pt x="266" y="382"/>
                  </a:lnTo>
                  <a:lnTo>
                    <a:pt x="257" y="385"/>
                  </a:lnTo>
                  <a:lnTo>
                    <a:pt x="248" y="388"/>
                  </a:lnTo>
                  <a:lnTo>
                    <a:pt x="238" y="390"/>
                  </a:lnTo>
                  <a:lnTo>
                    <a:pt x="219" y="393"/>
                  </a:lnTo>
                  <a:lnTo>
                    <a:pt x="209" y="394"/>
                  </a:lnTo>
                  <a:lnTo>
                    <a:pt x="199" y="394"/>
                  </a:lnTo>
                  <a:lnTo>
                    <a:pt x="187" y="394"/>
                  </a:lnTo>
                  <a:lnTo>
                    <a:pt x="177" y="393"/>
                  </a:lnTo>
                  <a:lnTo>
                    <a:pt x="158" y="390"/>
                  </a:lnTo>
                  <a:lnTo>
                    <a:pt x="149" y="388"/>
                  </a:lnTo>
                  <a:lnTo>
                    <a:pt x="139" y="385"/>
                  </a:lnTo>
                  <a:lnTo>
                    <a:pt x="130" y="382"/>
                  </a:lnTo>
                  <a:lnTo>
                    <a:pt x="121" y="379"/>
                  </a:lnTo>
                  <a:lnTo>
                    <a:pt x="104" y="371"/>
                  </a:lnTo>
                  <a:lnTo>
                    <a:pt x="96" y="366"/>
                  </a:lnTo>
                  <a:lnTo>
                    <a:pt x="88" y="361"/>
                  </a:lnTo>
                  <a:lnTo>
                    <a:pt x="80" y="355"/>
                  </a:lnTo>
                  <a:lnTo>
                    <a:pt x="73" y="350"/>
                  </a:lnTo>
                  <a:lnTo>
                    <a:pt x="66" y="343"/>
                  </a:lnTo>
                  <a:lnTo>
                    <a:pt x="59" y="337"/>
                  </a:lnTo>
                  <a:lnTo>
                    <a:pt x="52" y="330"/>
                  </a:lnTo>
                  <a:lnTo>
                    <a:pt x="46" y="323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0" y="300"/>
                  </a:lnTo>
                  <a:lnTo>
                    <a:pt x="25" y="292"/>
                  </a:lnTo>
                  <a:lnTo>
                    <a:pt x="21" y="283"/>
                  </a:lnTo>
                  <a:lnTo>
                    <a:pt x="17" y="275"/>
                  </a:lnTo>
                  <a:lnTo>
                    <a:pt x="13" y="266"/>
                  </a:lnTo>
                  <a:lnTo>
                    <a:pt x="10" y="257"/>
                  </a:lnTo>
                  <a:lnTo>
                    <a:pt x="8" y="247"/>
                  </a:lnTo>
                  <a:lnTo>
                    <a:pt x="5" y="238"/>
                  </a:lnTo>
                  <a:lnTo>
                    <a:pt x="2" y="218"/>
                  </a:lnTo>
                  <a:lnTo>
                    <a:pt x="2" y="208"/>
                  </a:lnTo>
                  <a:lnTo>
                    <a:pt x="1" y="1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4" name="Freeform 369"/>
            <p:cNvSpPr>
              <a:spLocks noEditPoints="1"/>
            </p:cNvSpPr>
            <p:nvPr/>
          </p:nvSpPr>
          <p:spPr bwMode="auto">
            <a:xfrm>
              <a:off x="2689" y="2177"/>
              <a:ext cx="350" cy="349"/>
            </a:xfrm>
            <a:custGeom>
              <a:avLst/>
              <a:gdLst>
                <a:gd name="T0" fmla="*/ 4 w 394"/>
                <a:gd name="T1" fmla="*/ 109 h 393"/>
                <a:gd name="T2" fmla="*/ 11 w 394"/>
                <a:gd name="T3" fmla="*/ 84 h 393"/>
                <a:gd name="T4" fmla="*/ 28 w 394"/>
                <a:gd name="T5" fmla="*/ 55 h 393"/>
                <a:gd name="T6" fmla="*/ 46 w 394"/>
                <a:gd name="T7" fmla="*/ 36 h 393"/>
                <a:gd name="T8" fmla="*/ 67 w 394"/>
                <a:gd name="T9" fmla="*/ 20 h 393"/>
                <a:gd name="T10" fmla="*/ 91 w 394"/>
                <a:gd name="T11" fmla="*/ 9 h 393"/>
                <a:gd name="T12" fmla="*/ 123 w 394"/>
                <a:gd name="T13" fmla="*/ 1 h 393"/>
                <a:gd name="T14" fmla="*/ 153 w 394"/>
                <a:gd name="T15" fmla="*/ 1 h 393"/>
                <a:gd name="T16" fmla="*/ 186 w 394"/>
                <a:gd name="T17" fmla="*/ 9 h 393"/>
                <a:gd name="T18" fmla="*/ 216 w 394"/>
                <a:gd name="T19" fmla="*/ 24 h 393"/>
                <a:gd name="T20" fmla="*/ 235 w 394"/>
                <a:gd name="T21" fmla="*/ 41 h 393"/>
                <a:gd name="T22" fmla="*/ 252 w 394"/>
                <a:gd name="T23" fmla="*/ 60 h 393"/>
                <a:gd name="T24" fmla="*/ 265 w 394"/>
                <a:gd name="T25" fmla="*/ 84 h 393"/>
                <a:gd name="T26" fmla="*/ 273 w 394"/>
                <a:gd name="T27" fmla="*/ 109 h 393"/>
                <a:gd name="T28" fmla="*/ 275 w 394"/>
                <a:gd name="T29" fmla="*/ 145 h 393"/>
                <a:gd name="T30" fmla="*/ 270 w 394"/>
                <a:gd name="T31" fmla="*/ 179 h 393"/>
                <a:gd name="T32" fmla="*/ 256 w 394"/>
                <a:gd name="T33" fmla="*/ 210 h 393"/>
                <a:gd name="T34" fmla="*/ 241 w 394"/>
                <a:gd name="T35" fmla="*/ 230 h 393"/>
                <a:gd name="T36" fmla="*/ 221 w 394"/>
                <a:gd name="T37" fmla="*/ 248 h 393"/>
                <a:gd name="T38" fmla="*/ 198 w 394"/>
                <a:gd name="T39" fmla="*/ 262 h 393"/>
                <a:gd name="T40" fmla="*/ 173 w 394"/>
                <a:gd name="T41" fmla="*/ 271 h 393"/>
                <a:gd name="T42" fmla="*/ 139 w 394"/>
                <a:gd name="T43" fmla="*/ 275 h 393"/>
                <a:gd name="T44" fmla="*/ 103 w 394"/>
                <a:gd name="T45" fmla="*/ 271 h 393"/>
                <a:gd name="T46" fmla="*/ 72 w 394"/>
                <a:gd name="T47" fmla="*/ 259 h 393"/>
                <a:gd name="T48" fmla="*/ 51 w 394"/>
                <a:gd name="T49" fmla="*/ 244 h 393"/>
                <a:gd name="T50" fmla="*/ 32 w 394"/>
                <a:gd name="T51" fmla="*/ 226 h 393"/>
                <a:gd name="T52" fmla="*/ 17 w 394"/>
                <a:gd name="T53" fmla="*/ 203 h 393"/>
                <a:gd name="T54" fmla="*/ 6 w 394"/>
                <a:gd name="T55" fmla="*/ 179 h 393"/>
                <a:gd name="T56" fmla="*/ 1 w 394"/>
                <a:gd name="T57" fmla="*/ 145 h 393"/>
                <a:gd name="T58" fmla="*/ 3 w 394"/>
                <a:gd name="T59" fmla="*/ 123 h 393"/>
                <a:gd name="T60" fmla="*/ 8 w 394"/>
                <a:gd name="T61" fmla="*/ 97 h 393"/>
                <a:gd name="T62" fmla="*/ 18 w 394"/>
                <a:gd name="T63" fmla="*/ 72 h 393"/>
                <a:gd name="T64" fmla="*/ 32 w 394"/>
                <a:gd name="T65" fmla="*/ 51 h 393"/>
                <a:gd name="T66" fmla="*/ 52 w 394"/>
                <a:gd name="T67" fmla="*/ 32 h 393"/>
                <a:gd name="T68" fmla="*/ 73 w 394"/>
                <a:gd name="T69" fmla="*/ 18 h 393"/>
                <a:gd name="T70" fmla="*/ 97 w 394"/>
                <a:gd name="T71" fmla="*/ 7 h 393"/>
                <a:gd name="T72" fmla="*/ 123 w 394"/>
                <a:gd name="T73" fmla="*/ 3 h 393"/>
                <a:gd name="T74" fmla="*/ 152 w 394"/>
                <a:gd name="T75" fmla="*/ 3 h 393"/>
                <a:gd name="T76" fmla="*/ 179 w 394"/>
                <a:gd name="T77" fmla="*/ 7 h 393"/>
                <a:gd name="T78" fmla="*/ 203 w 394"/>
                <a:gd name="T79" fmla="*/ 18 h 393"/>
                <a:gd name="T80" fmla="*/ 225 w 394"/>
                <a:gd name="T81" fmla="*/ 32 h 393"/>
                <a:gd name="T82" fmla="*/ 243 w 394"/>
                <a:gd name="T83" fmla="*/ 51 h 393"/>
                <a:gd name="T84" fmla="*/ 259 w 394"/>
                <a:gd name="T85" fmla="*/ 72 h 393"/>
                <a:gd name="T86" fmla="*/ 268 w 394"/>
                <a:gd name="T87" fmla="*/ 97 h 393"/>
                <a:gd name="T88" fmla="*/ 274 w 394"/>
                <a:gd name="T89" fmla="*/ 123 h 393"/>
                <a:gd name="T90" fmla="*/ 274 w 394"/>
                <a:gd name="T91" fmla="*/ 152 h 393"/>
                <a:gd name="T92" fmla="*/ 268 w 394"/>
                <a:gd name="T93" fmla="*/ 178 h 393"/>
                <a:gd name="T94" fmla="*/ 259 w 394"/>
                <a:gd name="T95" fmla="*/ 203 h 393"/>
                <a:gd name="T96" fmla="*/ 243 w 394"/>
                <a:gd name="T97" fmla="*/ 225 h 393"/>
                <a:gd name="T98" fmla="*/ 225 w 394"/>
                <a:gd name="T99" fmla="*/ 243 h 393"/>
                <a:gd name="T100" fmla="*/ 203 w 394"/>
                <a:gd name="T101" fmla="*/ 258 h 393"/>
                <a:gd name="T102" fmla="*/ 179 w 394"/>
                <a:gd name="T103" fmla="*/ 268 h 393"/>
                <a:gd name="T104" fmla="*/ 152 w 394"/>
                <a:gd name="T105" fmla="*/ 274 h 393"/>
                <a:gd name="T106" fmla="*/ 123 w 394"/>
                <a:gd name="T107" fmla="*/ 274 h 393"/>
                <a:gd name="T108" fmla="*/ 97 w 394"/>
                <a:gd name="T109" fmla="*/ 268 h 393"/>
                <a:gd name="T110" fmla="*/ 73 w 394"/>
                <a:gd name="T111" fmla="*/ 258 h 393"/>
                <a:gd name="T112" fmla="*/ 52 w 394"/>
                <a:gd name="T113" fmla="*/ 243 h 393"/>
                <a:gd name="T114" fmla="*/ 32 w 394"/>
                <a:gd name="T115" fmla="*/ 225 h 393"/>
                <a:gd name="T116" fmla="*/ 18 w 394"/>
                <a:gd name="T117" fmla="*/ 203 h 393"/>
                <a:gd name="T118" fmla="*/ 8 w 394"/>
                <a:gd name="T119" fmla="*/ 178 h 393"/>
                <a:gd name="T120" fmla="*/ 3 w 394"/>
                <a:gd name="T121" fmla="*/ 152 h 3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4"/>
                <a:gd name="T184" fmla="*/ 0 h 393"/>
                <a:gd name="T185" fmla="*/ 394 w 394"/>
                <a:gd name="T186" fmla="*/ 393 h 3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4" h="393">
                  <a:moveTo>
                    <a:pt x="0" y="196"/>
                  </a:moveTo>
                  <a:lnTo>
                    <a:pt x="1" y="186"/>
                  </a:lnTo>
                  <a:lnTo>
                    <a:pt x="1" y="176"/>
                  </a:lnTo>
                  <a:lnTo>
                    <a:pt x="4" y="157"/>
                  </a:lnTo>
                  <a:lnTo>
                    <a:pt x="7" y="147"/>
                  </a:lnTo>
                  <a:lnTo>
                    <a:pt x="9" y="138"/>
                  </a:lnTo>
                  <a:lnTo>
                    <a:pt x="12" y="129"/>
                  </a:lnTo>
                  <a:lnTo>
                    <a:pt x="16" y="120"/>
                  </a:lnTo>
                  <a:lnTo>
                    <a:pt x="24" y="103"/>
                  </a:lnTo>
                  <a:lnTo>
                    <a:pt x="29" y="95"/>
                  </a:lnTo>
                  <a:lnTo>
                    <a:pt x="34" y="87"/>
                  </a:lnTo>
                  <a:lnTo>
                    <a:pt x="39" y="79"/>
                  </a:lnTo>
                  <a:lnTo>
                    <a:pt x="45" y="72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7" y="34"/>
                  </a:lnTo>
                  <a:lnTo>
                    <a:pt x="95" y="29"/>
                  </a:lnTo>
                  <a:lnTo>
                    <a:pt x="103" y="24"/>
                  </a:lnTo>
                  <a:lnTo>
                    <a:pt x="112" y="19"/>
                  </a:lnTo>
                  <a:lnTo>
                    <a:pt x="120" y="16"/>
                  </a:lnTo>
                  <a:lnTo>
                    <a:pt x="129" y="12"/>
                  </a:lnTo>
                  <a:lnTo>
                    <a:pt x="138" y="9"/>
                  </a:lnTo>
                  <a:lnTo>
                    <a:pt x="148" y="6"/>
                  </a:lnTo>
                  <a:lnTo>
                    <a:pt x="157" y="4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08" y="0"/>
                  </a:lnTo>
                  <a:lnTo>
                    <a:pt x="218" y="1"/>
                  </a:lnTo>
                  <a:lnTo>
                    <a:pt x="237" y="4"/>
                  </a:lnTo>
                  <a:lnTo>
                    <a:pt x="247" y="6"/>
                  </a:lnTo>
                  <a:lnTo>
                    <a:pt x="256" y="9"/>
                  </a:lnTo>
                  <a:lnTo>
                    <a:pt x="265" y="12"/>
                  </a:lnTo>
                  <a:lnTo>
                    <a:pt x="274" y="16"/>
                  </a:lnTo>
                  <a:lnTo>
                    <a:pt x="291" y="24"/>
                  </a:lnTo>
                  <a:lnTo>
                    <a:pt x="299" y="29"/>
                  </a:lnTo>
                  <a:lnTo>
                    <a:pt x="307" y="34"/>
                  </a:lnTo>
                  <a:lnTo>
                    <a:pt x="315" y="39"/>
                  </a:lnTo>
                  <a:lnTo>
                    <a:pt x="322" y="45"/>
                  </a:lnTo>
                  <a:lnTo>
                    <a:pt x="329" y="51"/>
                  </a:lnTo>
                  <a:lnTo>
                    <a:pt x="336" y="58"/>
                  </a:lnTo>
                  <a:lnTo>
                    <a:pt x="343" y="64"/>
                  </a:lnTo>
                  <a:lnTo>
                    <a:pt x="349" y="72"/>
                  </a:lnTo>
                  <a:lnTo>
                    <a:pt x="355" y="79"/>
                  </a:lnTo>
                  <a:lnTo>
                    <a:pt x="360" y="87"/>
                  </a:lnTo>
                  <a:lnTo>
                    <a:pt x="365" y="95"/>
                  </a:lnTo>
                  <a:lnTo>
                    <a:pt x="370" y="103"/>
                  </a:lnTo>
                  <a:lnTo>
                    <a:pt x="374" y="111"/>
                  </a:lnTo>
                  <a:lnTo>
                    <a:pt x="378" y="120"/>
                  </a:lnTo>
                  <a:lnTo>
                    <a:pt x="382" y="129"/>
                  </a:lnTo>
                  <a:lnTo>
                    <a:pt x="385" y="138"/>
                  </a:lnTo>
                  <a:lnTo>
                    <a:pt x="387" y="147"/>
                  </a:lnTo>
                  <a:lnTo>
                    <a:pt x="390" y="157"/>
                  </a:lnTo>
                  <a:lnTo>
                    <a:pt x="393" y="176"/>
                  </a:lnTo>
                  <a:lnTo>
                    <a:pt x="393" y="186"/>
                  </a:lnTo>
                  <a:lnTo>
                    <a:pt x="394" y="196"/>
                  </a:lnTo>
                  <a:lnTo>
                    <a:pt x="393" y="207"/>
                  </a:lnTo>
                  <a:lnTo>
                    <a:pt x="393" y="217"/>
                  </a:lnTo>
                  <a:lnTo>
                    <a:pt x="390" y="237"/>
                  </a:lnTo>
                  <a:lnTo>
                    <a:pt x="387" y="246"/>
                  </a:lnTo>
                  <a:lnTo>
                    <a:pt x="385" y="256"/>
                  </a:lnTo>
                  <a:lnTo>
                    <a:pt x="382" y="265"/>
                  </a:lnTo>
                  <a:lnTo>
                    <a:pt x="378" y="274"/>
                  </a:lnTo>
                  <a:lnTo>
                    <a:pt x="370" y="291"/>
                  </a:lnTo>
                  <a:lnTo>
                    <a:pt x="365" y="299"/>
                  </a:lnTo>
                  <a:lnTo>
                    <a:pt x="360" y="307"/>
                  </a:lnTo>
                  <a:lnTo>
                    <a:pt x="355" y="315"/>
                  </a:lnTo>
                  <a:lnTo>
                    <a:pt x="349" y="322"/>
                  </a:lnTo>
                  <a:lnTo>
                    <a:pt x="343" y="329"/>
                  </a:lnTo>
                  <a:lnTo>
                    <a:pt x="336" y="336"/>
                  </a:lnTo>
                  <a:lnTo>
                    <a:pt x="329" y="342"/>
                  </a:lnTo>
                  <a:lnTo>
                    <a:pt x="322" y="349"/>
                  </a:lnTo>
                  <a:lnTo>
                    <a:pt x="315" y="354"/>
                  </a:lnTo>
                  <a:lnTo>
                    <a:pt x="307" y="360"/>
                  </a:lnTo>
                  <a:lnTo>
                    <a:pt x="299" y="365"/>
                  </a:lnTo>
                  <a:lnTo>
                    <a:pt x="291" y="370"/>
                  </a:lnTo>
                  <a:lnTo>
                    <a:pt x="283" y="374"/>
                  </a:lnTo>
                  <a:lnTo>
                    <a:pt x="274" y="378"/>
                  </a:lnTo>
                  <a:lnTo>
                    <a:pt x="265" y="381"/>
                  </a:lnTo>
                  <a:lnTo>
                    <a:pt x="256" y="384"/>
                  </a:lnTo>
                  <a:lnTo>
                    <a:pt x="247" y="387"/>
                  </a:lnTo>
                  <a:lnTo>
                    <a:pt x="237" y="389"/>
                  </a:lnTo>
                  <a:lnTo>
                    <a:pt x="218" y="392"/>
                  </a:lnTo>
                  <a:lnTo>
                    <a:pt x="208" y="393"/>
                  </a:lnTo>
                  <a:lnTo>
                    <a:pt x="198" y="393"/>
                  </a:lnTo>
                  <a:lnTo>
                    <a:pt x="186" y="393"/>
                  </a:lnTo>
                  <a:lnTo>
                    <a:pt x="176" y="392"/>
                  </a:lnTo>
                  <a:lnTo>
                    <a:pt x="157" y="389"/>
                  </a:lnTo>
                  <a:lnTo>
                    <a:pt x="148" y="387"/>
                  </a:lnTo>
                  <a:lnTo>
                    <a:pt x="138" y="384"/>
                  </a:lnTo>
                  <a:lnTo>
                    <a:pt x="129" y="381"/>
                  </a:lnTo>
                  <a:lnTo>
                    <a:pt x="120" y="378"/>
                  </a:lnTo>
                  <a:lnTo>
                    <a:pt x="103" y="370"/>
                  </a:lnTo>
                  <a:lnTo>
                    <a:pt x="95" y="365"/>
                  </a:lnTo>
                  <a:lnTo>
                    <a:pt x="87" y="360"/>
                  </a:lnTo>
                  <a:lnTo>
                    <a:pt x="79" y="354"/>
                  </a:lnTo>
                  <a:lnTo>
                    <a:pt x="72" y="349"/>
                  </a:lnTo>
                  <a:lnTo>
                    <a:pt x="65" y="342"/>
                  </a:lnTo>
                  <a:lnTo>
                    <a:pt x="58" y="336"/>
                  </a:lnTo>
                  <a:lnTo>
                    <a:pt x="51" y="329"/>
                  </a:lnTo>
                  <a:lnTo>
                    <a:pt x="45" y="322"/>
                  </a:lnTo>
                  <a:lnTo>
                    <a:pt x="39" y="315"/>
                  </a:lnTo>
                  <a:lnTo>
                    <a:pt x="34" y="307"/>
                  </a:lnTo>
                  <a:lnTo>
                    <a:pt x="29" y="299"/>
                  </a:lnTo>
                  <a:lnTo>
                    <a:pt x="24" y="291"/>
                  </a:lnTo>
                  <a:lnTo>
                    <a:pt x="20" y="282"/>
                  </a:lnTo>
                  <a:lnTo>
                    <a:pt x="16" y="274"/>
                  </a:lnTo>
                  <a:lnTo>
                    <a:pt x="12" y="265"/>
                  </a:lnTo>
                  <a:lnTo>
                    <a:pt x="9" y="256"/>
                  </a:lnTo>
                  <a:lnTo>
                    <a:pt x="7" y="246"/>
                  </a:lnTo>
                  <a:lnTo>
                    <a:pt x="4" y="237"/>
                  </a:lnTo>
                  <a:lnTo>
                    <a:pt x="1" y="217"/>
                  </a:lnTo>
                  <a:lnTo>
                    <a:pt x="1" y="207"/>
                  </a:lnTo>
                  <a:lnTo>
                    <a:pt x="0" y="196"/>
                  </a:lnTo>
                  <a:close/>
                  <a:moveTo>
                    <a:pt x="2" y="196"/>
                  </a:moveTo>
                  <a:lnTo>
                    <a:pt x="2" y="186"/>
                  </a:lnTo>
                  <a:lnTo>
                    <a:pt x="3" y="176"/>
                  </a:lnTo>
                  <a:lnTo>
                    <a:pt x="4" y="167"/>
                  </a:lnTo>
                  <a:lnTo>
                    <a:pt x="6" y="157"/>
                  </a:lnTo>
                  <a:lnTo>
                    <a:pt x="8" y="148"/>
                  </a:lnTo>
                  <a:lnTo>
                    <a:pt x="11" y="138"/>
                  </a:lnTo>
                  <a:lnTo>
                    <a:pt x="14" y="129"/>
                  </a:lnTo>
                  <a:lnTo>
                    <a:pt x="17" y="120"/>
                  </a:lnTo>
                  <a:lnTo>
                    <a:pt x="21" y="112"/>
                  </a:lnTo>
                  <a:lnTo>
                    <a:pt x="25" y="103"/>
                  </a:lnTo>
                  <a:lnTo>
                    <a:pt x="30" y="95"/>
                  </a:lnTo>
                  <a:lnTo>
                    <a:pt x="35" y="87"/>
                  </a:lnTo>
                  <a:lnTo>
                    <a:pt x="41" y="80"/>
                  </a:lnTo>
                  <a:lnTo>
                    <a:pt x="46" y="72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0" y="40"/>
                  </a:lnTo>
                  <a:lnTo>
                    <a:pt x="88" y="35"/>
                  </a:lnTo>
                  <a:lnTo>
                    <a:pt x="96" y="30"/>
                  </a:lnTo>
                  <a:lnTo>
                    <a:pt x="104" y="25"/>
                  </a:lnTo>
                  <a:lnTo>
                    <a:pt x="112" y="21"/>
                  </a:lnTo>
                  <a:lnTo>
                    <a:pt x="121" y="17"/>
                  </a:lnTo>
                  <a:lnTo>
                    <a:pt x="130" y="13"/>
                  </a:lnTo>
                  <a:lnTo>
                    <a:pt x="139" y="10"/>
                  </a:lnTo>
                  <a:lnTo>
                    <a:pt x="148" y="8"/>
                  </a:lnTo>
                  <a:lnTo>
                    <a:pt x="157" y="6"/>
                  </a:lnTo>
                  <a:lnTo>
                    <a:pt x="167" y="4"/>
                  </a:lnTo>
                  <a:lnTo>
                    <a:pt x="177" y="3"/>
                  </a:lnTo>
                  <a:lnTo>
                    <a:pt x="187" y="2"/>
                  </a:lnTo>
                  <a:lnTo>
                    <a:pt x="198" y="2"/>
                  </a:lnTo>
                  <a:lnTo>
                    <a:pt x="208" y="2"/>
                  </a:lnTo>
                  <a:lnTo>
                    <a:pt x="217" y="3"/>
                  </a:lnTo>
                  <a:lnTo>
                    <a:pt x="227" y="4"/>
                  </a:lnTo>
                  <a:lnTo>
                    <a:pt x="237" y="6"/>
                  </a:lnTo>
                  <a:lnTo>
                    <a:pt x="246" y="8"/>
                  </a:lnTo>
                  <a:lnTo>
                    <a:pt x="255" y="10"/>
                  </a:lnTo>
                  <a:lnTo>
                    <a:pt x="264" y="13"/>
                  </a:lnTo>
                  <a:lnTo>
                    <a:pt x="273" y="17"/>
                  </a:lnTo>
                  <a:lnTo>
                    <a:pt x="282" y="21"/>
                  </a:lnTo>
                  <a:lnTo>
                    <a:pt x="290" y="25"/>
                  </a:lnTo>
                  <a:lnTo>
                    <a:pt x="298" y="30"/>
                  </a:lnTo>
                  <a:lnTo>
                    <a:pt x="306" y="35"/>
                  </a:lnTo>
                  <a:lnTo>
                    <a:pt x="314" y="40"/>
                  </a:lnTo>
                  <a:lnTo>
                    <a:pt x="321" y="46"/>
                  </a:lnTo>
                  <a:lnTo>
                    <a:pt x="328" y="52"/>
                  </a:lnTo>
                  <a:lnTo>
                    <a:pt x="335" y="59"/>
                  </a:lnTo>
                  <a:lnTo>
                    <a:pt x="342" y="65"/>
                  </a:lnTo>
                  <a:lnTo>
                    <a:pt x="348" y="72"/>
                  </a:lnTo>
                  <a:lnTo>
                    <a:pt x="354" y="80"/>
                  </a:lnTo>
                  <a:lnTo>
                    <a:pt x="359" y="87"/>
                  </a:lnTo>
                  <a:lnTo>
                    <a:pt x="364" y="95"/>
                  </a:lnTo>
                  <a:lnTo>
                    <a:pt x="369" y="103"/>
                  </a:lnTo>
                  <a:lnTo>
                    <a:pt x="373" y="112"/>
                  </a:lnTo>
                  <a:lnTo>
                    <a:pt x="377" y="120"/>
                  </a:lnTo>
                  <a:lnTo>
                    <a:pt x="380" y="129"/>
                  </a:lnTo>
                  <a:lnTo>
                    <a:pt x="383" y="138"/>
                  </a:lnTo>
                  <a:lnTo>
                    <a:pt x="386" y="148"/>
                  </a:lnTo>
                  <a:lnTo>
                    <a:pt x="388" y="157"/>
                  </a:lnTo>
                  <a:lnTo>
                    <a:pt x="390" y="167"/>
                  </a:lnTo>
                  <a:lnTo>
                    <a:pt x="391" y="176"/>
                  </a:lnTo>
                  <a:lnTo>
                    <a:pt x="392" y="186"/>
                  </a:lnTo>
                  <a:lnTo>
                    <a:pt x="392" y="196"/>
                  </a:lnTo>
                  <a:lnTo>
                    <a:pt x="392" y="207"/>
                  </a:lnTo>
                  <a:lnTo>
                    <a:pt x="391" y="217"/>
                  </a:lnTo>
                  <a:lnTo>
                    <a:pt x="390" y="227"/>
                  </a:lnTo>
                  <a:lnTo>
                    <a:pt x="388" y="236"/>
                  </a:lnTo>
                  <a:lnTo>
                    <a:pt x="386" y="246"/>
                  </a:lnTo>
                  <a:lnTo>
                    <a:pt x="383" y="255"/>
                  </a:lnTo>
                  <a:lnTo>
                    <a:pt x="380" y="264"/>
                  </a:lnTo>
                  <a:lnTo>
                    <a:pt x="377" y="273"/>
                  </a:lnTo>
                  <a:lnTo>
                    <a:pt x="373" y="282"/>
                  </a:lnTo>
                  <a:lnTo>
                    <a:pt x="369" y="290"/>
                  </a:lnTo>
                  <a:lnTo>
                    <a:pt x="364" y="298"/>
                  </a:lnTo>
                  <a:lnTo>
                    <a:pt x="359" y="306"/>
                  </a:lnTo>
                  <a:lnTo>
                    <a:pt x="354" y="314"/>
                  </a:lnTo>
                  <a:lnTo>
                    <a:pt x="348" y="321"/>
                  </a:lnTo>
                  <a:lnTo>
                    <a:pt x="342" y="328"/>
                  </a:lnTo>
                  <a:lnTo>
                    <a:pt x="335" y="335"/>
                  </a:lnTo>
                  <a:lnTo>
                    <a:pt x="328" y="341"/>
                  </a:lnTo>
                  <a:lnTo>
                    <a:pt x="321" y="347"/>
                  </a:lnTo>
                  <a:lnTo>
                    <a:pt x="314" y="353"/>
                  </a:lnTo>
                  <a:lnTo>
                    <a:pt x="306" y="359"/>
                  </a:lnTo>
                  <a:lnTo>
                    <a:pt x="298" y="364"/>
                  </a:lnTo>
                  <a:lnTo>
                    <a:pt x="290" y="368"/>
                  </a:lnTo>
                  <a:lnTo>
                    <a:pt x="282" y="373"/>
                  </a:lnTo>
                  <a:lnTo>
                    <a:pt x="273" y="377"/>
                  </a:lnTo>
                  <a:lnTo>
                    <a:pt x="264" y="380"/>
                  </a:lnTo>
                  <a:lnTo>
                    <a:pt x="255" y="383"/>
                  </a:lnTo>
                  <a:lnTo>
                    <a:pt x="246" y="386"/>
                  </a:lnTo>
                  <a:lnTo>
                    <a:pt x="237" y="388"/>
                  </a:lnTo>
                  <a:lnTo>
                    <a:pt x="227" y="390"/>
                  </a:lnTo>
                  <a:lnTo>
                    <a:pt x="217" y="391"/>
                  </a:lnTo>
                  <a:lnTo>
                    <a:pt x="208" y="392"/>
                  </a:lnTo>
                  <a:lnTo>
                    <a:pt x="198" y="392"/>
                  </a:lnTo>
                  <a:lnTo>
                    <a:pt x="187" y="392"/>
                  </a:lnTo>
                  <a:lnTo>
                    <a:pt x="177" y="391"/>
                  </a:lnTo>
                  <a:lnTo>
                    <a:pt x="167" y="390"/>
                  </a:lnTo>
                  <a:lnTo>
                    <a:pt x="157" y="388"/>
                  </a:lnTo>
                  <a:lnTo>
                    <a:pt x="148" y="386"/>
                  </a:lnTo>
                  <a:lnTo>
                    <a:pt x="139" y="383"/>
                  </a:lnTo>
                  <a:lnTo>
                    <a:pt x="130" y="380"/>
                  </a:lnTo>
                  <a:lnTo>
                    <a:pt x="121" y="377"/>
                  </a:lnTo>
                  <a:lnTo>
                    <a:pt x="112" y="373"/>
                  </a:lnTo>
                  <a:lnTo>
                    <a:pt x="104" y="368"/>
                  </a:lnTo>
                  <a:lnTo>
                    <a:pt x="96" y="364"/>
                  </a:lnTo>
                  <a:lnTo>
                    <a:pt x="88" y="359"/>
                  </a:lnTo>
                  <a:lnTo>
                    <a:pt x="80" y="353"/>
                  </a:lnTo>
                  <a:lnTo>
                    <a:pt x="73" y="347"/>
                  </a:lnTo>
                  <a:lnTo>
                    <a:pt x="66" y="341"/>
                  </a:lnTo>
                  <a:lnTo>
                    <a:pt x="59" y="335"/>
                  </a:lnTo>
                  <a:lnTo>
                    <a:pt x="52" y="328"/>
                  </a:lnTo>
                  <a:lnTo>
                    <a:pt x="46" y="321"/>
                  </a:lnTo>
                  <a:lnTo>
                    <a:pt x="41" y="314"/>
                  </a:lnTo>
                  <a:lnTo>
                    <a:pt x="35" y="306"/>
                  </a:lnTo>
                  <a:lnTo>
                    <a:pt x="30" y="298"/>
                  </a:lnTo>
                  <a:lnTo>
                    <a:pt x="25" y="290"/>
                  </a:lnTo>
                  <a:lnTo>
                    <a:pt x="21" y="282"/>
                  </a:lnTo>
                  <a:lnTo>
                    <a:pt x="17" y="273"/>
                  </a:lnTo>
                  <a:lnTo>
                    <a:pt x="14" y="264"/>
                  </a:lnTo>
                  <a:lnTo>
                    <a:pt x="11" y="255"/>
                  </a:lnTo>
                  <a:lnTo>
                    <a:pt x="8" y="246"/>
                  </a:lnTo>
                  <a:lnTo>
                    <a:pt x="6" y="236"/>
                  </a:lnTo>
                  <a:lnTo>
                    <a:pt x="4" y="227"/>
                  </a:lnTo>
                  <a:lnTo>
                    <a:pt x="3" y="217"/>
                  </a:lnTo>
                  <a:lnTo>
                    <a:pt x="2" y="207"/>
                  </a:lnTo>
                  <a:lnTo>
                    <a:pt x="2" y="1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5" name="Freeform 370"/>
            <p:cNvSpPr>
              <a:spLocks noEditPoints="1"/>
            </p:cNvSpPr>
            <p:nvPr/>
          </p:nvSpPr>
          <p:spPr bwMode="auto">
            <a:xfrm>
              <a:off x="2691" y="2179"/>
              <a:ext cx="346" cy="346"/>
            </a:xfrm>
            <a:custGeom>
              <a:avLst/>
              <a:gdLst>
                <a:gd name="T0" fmla="*/ 4 w 390"/>
                <a:gd name="T1" fmla="*/ 108 h 390"/>
                <a:gd name="T2" fmla="*/ 13 w 390"/>
                <a:gd name="T3" fmla="*/ 77 h 390"/>
                <a:gd name="T4" fmla="*/ 31 w 390"/>
                <a:gd name="T5" fmla="*/ 49 h 390"/>
                <a:gd name="T6" fmla="*/ 54 w 390"/>
                <a:gd name="T7" fmla="*/ 27 h 390"/>
                <a:gd name="T8" fmla="*/ 83 w 390"/>
                <a:gd name="T9" fmla="*/ 11 h 390"/>
                <a:gd name="T10" fmla="*/ 115 w 390"/>
                <a:gd name="T11" fmla="*/ 2 h 390"/>
                <a:gd name="T12" fmla="*/ 150 w 390"/>
                <a:gd name="T13" fmla="*/ 1 h 390"/>
                <a:gd name="T14" fmla="*/ 183 w 390"/>
                <a:gd name="T15" fmla="*/ 8 h 390"/>
                <a:gd name="T16" fmla="*/ 213 w 390"/>
                <a:gd name="T17" fmla="*/ 23 h 390"/>
                <a:gd name="T18" fmla="*/ 238 w 390"/>
                <a:gd name="T19" fmla="*/ 44 h 390"/>
                <a:gd name="T20" fmla="*/ 256 w 390"/>
                <a:gd name="T21" fmla="*/ 71 h 390"/>
                <a:gd name="T22" fmla="*/ 269 w 390"/>
                <a:gd name="T23" fmla="*/ 102 h 390"/>
                <a:gd name="T24" fmla="*/ 272 w 390"/>
                <a:gd name="T25" fmla="*/ 136 h 390"/>
                <a:gd name="T26" fmla="*/ 269 w 390"/>
                <a:gd name="T27" fmla="*/ 170 h 390"/>
                <a:gd name="T28" fmla="*/ 256 w 390"/>
                <a:gd name="T29" fmla="*/ 201 h 390"/>
                <a:gd name="T30" fmla="*/ 238 w 390"/>
                <a:gd name="T31" fmla="*/ 227 h 390"/>
                <a:gd name="T32" fmla="*/ 213 w 390"/>
                <a:gd name="T33" fmla="*/ 249 h 390"/>
                <a:gd name="T34" fmla="*/ 183 w 390"/>
                <a:gd name="T35" fmla="*/ 263 h 390"/>
                <a:gd name="T36" fmla="*/ 150 w 390"/>
                <a:gd name="T37" fmla="*/ 271 h 390"/>
                <a:gd name="T38" fmla="*/ 115 w 390"/>
                <a:gd name="T39" fmla="*/ 271 h 390"/>
                <a:gd name="T40" fmla="*/ 83 w 390"/>
                <a:gd name="T41" fmla="*/ 262 h 390"/>
                <a:gd name="T42" fmla="*/ 54 w 390"/>
                <a:gd name="T43" fmla="*/ 245 h 390"/>
                <a:gd name="T44" fmla="*/ 31 w 390"/>
                <a:gd name="T45" fmla="*/ 223 h 390"/>
                <a:gd name="T46" fmla="*/ 13 w 390"/>
                <a:gd name="T47" fmla="*/ 195 h 390"/>
                <a:gd name="T48" fmla="*/ 4 w 390"/>
                <a:gd name="T49" fmla="*/ 164 h 390"/>
                <a:gd name="T50" fmla="*/ 1 w 390"/>
                <a:gd name="T51" fmla="*/ 136 h 390"/>
                <a:gd name="T52" fmla="*/ 4 w 390"/>
                <a:gd name="T53" fmla="*/ 102 h 390"/>
                <a:gd name="T54" fmla="*/ 18 w 390"/>
                <a:gd name="T55" fmla="*/ 71 h 390"/>
                <a:gd name="T56" fmla="*/ 35 w 390"/>
                <a:gd name="T57" fmla="*/ 45 h 390"/>
                <a:gd name="T58" fmla="*/ 59 w 390"/>
                <a:gd name="T59" fmla="*/ 24 h 390"/>
                <a:gd name="T60" fmla="*/ 90 w 390"/>
                <a:gd name="T61" fmla="*/ 10 h 390"/>
                <a:gd name="T62" fmla="*/ 122 w 390"/>
                <a:gd name="T63" fmla="*/ 2 h 390"/>
                <a:gd name="T64" fmla="*/ 157 w 390"/>
                <a:gd name="T65" fmla="*/ 3 h 390"/>
                <a:gd name="T66" fmla="*/ 189 w 390"/>
                <a:gd name="T67" fmla="*/ 11 h 390"/>
                <a:gd name="T68" fmla="*/ 217 w 390"/>
                <a:gd name="T69" fmla="*/ 28 h 390"/>
                <a:gd name="T70" fmla="*/ 240 w 390"/>
                <a:gd name="T71" fmla="*/ 50 h 390"/>
                <a:gd name="T72" fmla="*/ 258 w 390"/>
                <a:gd name="T73" fmla="*/ 77 h 390"/>
                <a:gd name="T74" fmla="*/ 269 w 390"/>
                <a:gd name="T75" fmla="*/ 108 h 390"/>
                <a:gd name="T76" fmla="*/ 271 w 390"/>
                <a:gd name="T77" fmla="*/ 143 h 390"/>
                <a:gd name="T78" fmla="*/ 265 w 390"/>
                <a:gd name="T79" fmla="*/ 177 h 390"/>
                <a:gd name="T80" fmla="*/ 252 w 390"/>
                <a:gd name="T81" fmla="*/ 206 h 390"/>
                <a:gd name="T82" fmla="*/ 232 w 390"/>
                <a:gd name="T83" fmla="*/ 232 h 390"/>
                <a:gd name="T84" fmla="*/ 207 w 390"/>
                <a:gd name="T85" fmla="*/ 251 h 390"/>
                <a:gd name="T86" fmla="*/ 177 w 390"/>
                <a:gd name="T87" fmla="*/ 265 h 390"/>
                <a:gd name="T88" fmla="*/ 143 w 390"/>
                <a:gd name="T89" fmla="*/ 271 h 390"/>
                <a:gd name="T90" fmla="*/ 108 w 390"/>
                <a:gd name="T91" fmla="*/ 269 h 390"/>
                <a:gd name="T92" fmla="*/ 77 w 390"/>
                <a:gd name="T93" fmla="*/ 257 h 390"/>
                <a:gd name="T94" fmla="*/ 51 w 390"/>
                <a:gd name="T95" fmla="*/ 240 h 390"/>
                <a:gd name="T96" fmla="*/ 28 w 390"/>
                <a:gd name="T97" fmla="*/ 217 h 390"/>
                <a:gd name="T98" fmla="*/ 11 w 390"/>
                <a:gd name="T99" fmla="*/ 189 h 390"/>
                <a:gd name="T100" fmla="*/ 4 w 390"/>
                <a:gd name="T101" fmla="*/ 157 h 3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0"/>
                <a:gd name="T154" fmla="*/ 0 h 390"/>
                <a:gd name="T155" fmla="*/ 390 w 390"/>
                <a:gd name="T156" fmla="*/ 390 h 3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0" h="390">
                  <a:moveTo>
                    <a:pt x="0" y="194"/>
                  </a:moveTo>
                  <a:lnTo>
                    <a:pt x="0" y="184"/>
                  </a:lnTo>
                  <a:lnTo>
                    <a:pt x="1" y="174"/>
                  </a:lnTo>
                  <a:lnTo>
                    <a:pt x="2" y="165"/>
                  </a:lnTo>
                  <a:lnTo>
                    <a:pt x="4" y="155"/>
                  </a:lnTo>
                  <a:lnTo>
                    <a:pt x="6" y="146"/>
                  </a:lnTo>
                  <a:lnTo>
                    <a:pt x="9" y="136"/>
                  </a:lnTo>
                  <a:lnTo>
                    <a:pt x="12" y="127"/>
                  </a:lnTo>
                  <a:lnTo>
                    <a:pt x="15" y="118"/>
                  </a:lnTo>
                  <a:lnTo>
                    <a:pt x="19" y="110"/>
                  </a:lnTo>
                  <a:lnTo>
                    <a:pt x="23" y="101"/>
                  </a:lnTo>
                  <a:lnTo>
                    <a:pt x="28" y="93"/>
                  </a:lnTo>
                  <a:lnTo>
                    <a:pt x="33" y="85"/>
                  </a:lnTo>
                  <a:lnTo>
                    <a:pt x="39" y="78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7" y="57"/>
                  </a:lnTo>
                  <a:lnTo>
                    <a:pt x="64" y="50"/>
                  </a:lnTo>
                  <a:lnTo>
                    <a:pt x="71" y="44"/>
                  </a:lnTo>
                  <a:lnTo>
                    <a:pt x="78" y="38"/>
                  </a:lnTo>
                  <a:lnTo>
                    <a:pt x="86" y="33"/>
                  </a:lnTo>
                  <a:lnTo>
                    <a:pt x="94" y="28"/>
                  </a:lnTo>
                  <a:lnTo>
                    <a:pt x="102" y="23"/>
                  </a:lnTo>
                  <a:lnTo>
                    <a:pt x="110" y="19"/>
                  </a:lnTo>
                  <a:lnTo>
                    <a:pt x="119" y="15"/>
                  </a:lnTo>
                  <a:lnTo>
                    <a:pt x="128" y="11"/>
                  </a:lnTo>
                  <a:lnTo>
                    <a:pt x="137" y="8"/>
                  </a:lnTo>
                  <a:lnTo>
                    <a:pt x="146" y="6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5" y="1"/>
                  </a:lnTo>
                  <a:lnTo>
                    <a:pt x="185" y="0"/>
                  </a:lnTo>
                  <a:lnTo>
                    <a:pt x="196" y="0"/>
                  </a:lnTo>
                  <a:lnTo>
                    <a:pt x="206" y="0"/>
                  </a:lnTo>
                  <a:lnTo>
                    <a:pt x="215" y="1"/>
                  </a:lnTo>
                  <a:lnTo>
                    <a:pt x="225" y="2"/>
                  </a:lnTo>
                  <a:lnTo>
                    <a:pt x="235" y="4"/>
                  </a:lnTo>
                  <a:lnTo>
                    <a:pt x="244" y="6"/>
                  </a:lnTo>
                  <a:lnTo>
                    <a:pt x="253" y="8"/>
                  </a:lnTo>
                  <a:lnTo>
                    <a:pt x="262" y="11"/>
                  </a:lnTo>
                  <a:lnTo>
                    <a:pt x="271" y="15"/>
                  </a:lnTo>
                  <a:lnTo>
                    <a:pt x="280" y="19"/>
                  </a:lnTo>
                  <a:lnTo>
                    <a:pt x="288" y="23"/>
                  </a:lnTo>
                  <a:lnTo>
                    <a:pt x="296" y="28"/>
                  </a:lnTo>
                  <a:lnTo>
                    <a:pt x="304" y="33"/>
                  </a:lnTo>
                  <a:lnTo>
                    <a:pt x="312" y="38"/>
                  </a:lnTo>
                  <a:lnTo>
                    <a:pt x="319" y="44"/>
                  </a:lnTo>
                  <a:lnTo>
                    <a:pt x="326" y="50"/>
                  </a:lnTo>
                  <a:lnTo>
                    <a:pt x="333" y="57"/>
                  </a:lnTo>
                  <a:lnTo>
                    <a:pt x="340" y="63"/>
                  </a:lnTo>
                  <a:lnTo>
                    <a:pt x="346" y="70"/>
                  </a:lnTo>
                  <a:lnTo>
                    <a:pt x="352" y="78"/>
                  </a:lnTo>
                  <a:lnTo>
                    <a:pt x="357" y="85"/>
                  </a:lnTo>
                  <a:lnTo>
                    <a:pt x="362" y="93"/>
                  </a:lnTo>
                  <a:lnTo>
                    <a:pt x="367" y="101"/>
                  </a:lnTo>
                  <a:lnTo>
                    <a:pt x="371" y="110"/>
                  </a:lnTo>
                  <a:lnTo>
                    <a:pt x="375" y="118"/>
                  </a:lnTo>
                  <a:lnTo>
                    <a:pt x="378" y="127"/>
                  </a:lnTo>
                  <a:lnTo>
                    <a:pt x="381" y="136"/>
                  </a:lnTo>
                  <a:lnTo>
                    <a:pt x="384" y="146"/>
                  </a:lnTo>
                  <a:lnTo>
                    <a:pt x="386" y="155"/>
                  </a:lnTo>
                  <a:lnTo>
                    <a:pt x="388" y="165"/>
                  </a:lnTo>
                  <a:lnTo>
                    <a:pt x="389" y="174"/>
                  </a:lnTo>
                  <a:lnTo>
                    <a:pt x="390" y="184"/>
                  </a:lnTo>
                  <a:lnTo>
                    <a:pt x="390" y="194"/>
                  </a:lnTo>
                  <a:lnTo>
                    <a:pt x="390" y="205"/>
                  </a:lnTo>
                  <a:lnTo>
                    <a:pt x="389" y="215"/>
                  </a:lnTo>
                  <a:lnTo>
                    <a:pt x="388" y="225"/>
                  </a:lnTo>
                  <a:lnTo>
                    <a:pt x="386" y="234"/>
                  </a:lnTo>
                  <a:lnTo>
                    <a:pt x="384" y="244"/>
                  </a:lnTo>
                  <a:lnTo>
                    <a:pt x="381" y="253"/>
                  </a:lnTo>
                  <a:lnTo>
                    <a:pt x="378" y="262"/>
                  </a:lnTo>
                  <a:lnTo>
                    <a:pt x="375" y="271"/>
                  </a:lnTo>
                  <a:lnTo>
                    <a:pt x="371" y="280"/>
                  </a:lnTo>
                  <a:lnTo>
                    <a:pt x="367" y="288"/>
                  </a:lnTo>
                  <a:lnTo>
                    <a:pt x="362" y="296"/>
                  </a:lnTo>
                  <a:lnTo>
                    <a:pt x="357" y="304"/>
                  </a:lnTo>
                  <a:lnTo>
                    <a:pt x="352" y="312"/>
                  </a:lnTo>
                  <a:lnTo>
                    <a:pt x="346" y="319"/>
                  </a:lnTo>
                  <a:lnTo>
                    <a:pt x="340" y="326"/>
                  </a:lnTo>
                  <a:lnTo>
                    <a:pt x="333" y="333"/>
                  </a:lnTo>
                  <a:lnTo>
                    <a:pt x="326" y="339"/>
                  </a:lnTo>
                  <a:lnTo>
                    <a:pt x="319" y="345"/>
                  </a:lnTo>
                  <a:lnTo>
                    <a:pt x="312" y="351"/>
                  </a:lnTo>
                  <a:lnTo>
                    <a:pt x="304" y="357"/>
                  </a:lnTo>
                  <a:lnTo>
                    <a:pt x="296" y="362"/>
                  </a:lnTo>
                  <a:lnTo>
                    <a:pt x="288" y="366"/>
                  </a:lnTo>
                  <a:lnTo>
                    <a:pt x="280" y="371"/>
                  </a:lnTo>
                  <a:lnTo>
                    <a:pt x="271" y="375"/>
                  </a:lnTo>
                  <a:lnTo>
                    <a:pt x="262" y="378"/>
                  </a:lnTo>
                  <a:lnTo>
                    <a:pt x="253" y="381"/>
                  </a:lnTo>
                  <a:lnTo>
                    <a:pt x="244" y="384"/>
                  </a:lnTo>
                  <a:lnTo>
                    <a:pt x="235" y="386"/>
                  </a:lnTo>
                  <a:lnTo>
                    <a:pt x="225" y="388"/>
                  </a:lnTo>
                  <a:lnTo>
                    <a:pt x="215" y="389"/>
                  </a:lnTo>
                  <a:lnTo>
                    <a:pt x="206" y="390"/>
                  </a:lnTo>
                  <a:lnTo>
                    <a:pt x="196" y="390"/>
                  </a:lnTo>
                  <a:lnTo>
                    <a:pt x="185" y="390"/>
                  </a:lnTo>
                  <a:lnTo>
                    <a:pt x="175" y="389"/>
                  </a:lnTo>
                  <a:lnTo>
                    <a:pt x="165" y="388"/>
                  </a:lnTo>
                  <a:lnTo>
                    <a:pt x="155" y="386"/>
                  </a:lnTo>
                  <a:lnTo>
                    <a:pt x="146" y="384"/>
                  </a:lnTo>
                  <a:lnTo>
                    <a:pt x="137" y="381"/>
                  </a:lnTo>
                  <a:lnTo>
                    <a:pt x="128" y="378"/>
                  </a:lnTo>
                  <a:lnTo>
                    <a:pt x="119" y="375"/>
                  </a:lnTo>
                  <a:lnTo>
                    <a:pt x="110" y="371"/>
                  </a:lnTo>
                  <a:lnTo>
                    <a:pt x="102" y="366"/>
                  </a:lnTo>
                  <a:lnTo>
                    <a:pt x="94" y="362"/>
                  </a:lnTo>
                  <a:lnTo>
                    <a:pt x="86" y="357"/>
                  </a:lnTo>
                  <a:lnTo>
                    <a:pt x="78" y="351"/>
                  </a:lnTo>
                  <a:lnTo>
                    <a:pt x="71" y="345"/>
                  </a:lnTo>
                  <a:lnTo>
                    <a:pt x="64" y="339"/>
                  </a:lnTo>
                  <a:lnTo>
                    <a:pt x="57" y="333"/>
                  </a:lnTo>
                  <a:lnTo>
                    <a:pt x="50" y="326"/>
                  </a:lnTo>
                  <a:lnTo>
                    <a:pt x="44" y="319"/>
                  </a:lnTo>
                  <a:lnTo>
                    <a:pt x="39" y="312"/>
                  </a:lnTo>
                  <a:lnTo>
                    <a:pt x="33" y="304"/>
                  </a:lnTo>
                  <a:lnTo>
                    <a:pt x="28" y="296"/>
                  </a:lnTo>
                  <a:lnTo>
                    <a:pt x="23" y="288"/>
                  </a:lnTo>
                  <a:lnTo>
                    <a:pt x="19" y="280"/>
                  </a:lnTo>
                  <a:lnTo>
                    <a:pt x="15" y="271"/>
                  </a:lnTo>
                  <a:lnTo>
                    <a:pt x="12" y="262"/>
                  </a:lnTo>
                  <a:lnTo>
                    <a:pt x="9" y="253"/>
                  </a:lnTo>
                  <a:lnTo>
                    <a:pt x="6" y="244"/>
                  </a:lnTo>
                  <a:lnTo>
                    <a:pt x="4" y="234"/>
                  </a:lnTo>
                  <a:lnTo>
                    <a:pt x="2" y="225"/>
                  </a:lnTo>
                  <a:lnTo>
                    <a:pt x="1" y="215"/>
                  </a:lnTo>
                  <a:lnTo>
                    <a:pt x="0" y="205"/>
                  </a:lnTo>
                  <a:lnTo>
                    <a:pt x="0" y="194"/>
                  </a:lnTo>
                  <a:close/>
                  <a:moveTo>
                    <a:pt x="1" y="194"/>
                  </a:moveTo>
                  <a:lnTo>
                    <a:pt x="2" y="184"/>
                  </a:lnTo>
                  <a:lnTo>
                    <a:pt x="2" y="174"/>
                  </a:lnTo>
                  <a:lnTo>
                    <a:pt x="4" y="165"/>
                  </a:lnTo>
                  <a:lnTo>
                    <a:pt x="5" y="155"/>
                  </a:lnTo>
                  <a:lnTo>
                    <a:pt x="7" y="146"/>
                  </a:lnTo>
                  <a:lnTo>
                    <a:pt x="10" y="137"/>
                  </a:lnTo>
                  <a:lnTo>
                    <a:pt x="13" y="128"/>
                  </a:lnTo>
                  <a:lnTo>
                    <a:pt x="16" y="119"/>
                  </a:lnTo>
                  <a:lnTo>
                    <a:pt x="20" y="110"/>
                  </a:lnTo>
                  <a:lnTo>
                    <a:pt x="25" y="102"/>
                  </a:lnTo>
                  <a:lnTo>
                    <a:pt x="29" y="94"/>
                  </a:lnTo>
                  <a:lnTo>
                    <a:pt x="34" y="86"/>
                  </a:lnTo>
                  <a:lnTo>
                    <a:pt x="40" y="79"/>
                  </a:lnTo>
                  <a:lnTo>
                    <a:pt x="45" y="71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6" y="34"/>
                  </a:lnTo>
                  <a:lnTo>
                    <a:pt x="94" y="29"/>
                  </a:lnTo>
                  <a:lnTo>
                    <a:pt x="102" y="24"/>
                  </a:lnTo>
                  <a:lnTo>
                    <a:pt x="111" y="20"/>
                  </a:lnTo>
                  <a:lnTo>
                    <a:pt x="119" y="16"/>
                  </a:lnTo>
                  <a:lnTo>
                    <a:pt x="128" y="13"/>
                  </a:lnTo>
                  <a:lnTo>
                    <a:pt x="137" y="10"/>
                  </a:lnTo>
                  <a:lnTo>
                    <a:pt x="146" y="7"/>
                  </a:lnTo>
                  <a:lnTo>
                    <a:pt x="156" y="5"/>
                  </a:lnTo>
                  <a:lnTo>
                    <a:pt x="165" y="3"/>
                  </a:lnTo>
                  <a:lnTo>
                    <a:pt x="175" y="2"/>
                  </a:lnTo>
                  <a:lnTo>
                    <a:pt x="185" y="1"/>
                  </a:lnTo>
                  <a:lnTo>
                    <a:pt x="196" y="1"/>
                  </a:lnTo>
                  <a:lnTo>
                    <a:pt x="205" y="1"/>
                  </a:lnTo>
                  <a:lnTo>
                    <a:pt x="215" y="2"/>
                  </a:lnTo>
                  <a:lnTo>
                    <a:pt x="225" y="3"/>
                  </a:lnTo>
                  <a:lnTo>
                    <a:pt x="234" y="5"/>
                  </a:lnTo>
                  <a:lnTo>
                    <a:pt x="244" y="7"/>
                  </a:lnTo>
                  <a:lnTo>
                    <a:pt x="253" y="10"/>
                  </a:lnTo>
                  <a:lnTo>
                    <a:pt x="262" y="13"/>
                  </a:lnTo>
                  <a:lnTo>
                    <a:pt x="271" y="16"/>
                  </a:lnTo>
                  <a:lnTo>
                    <a:pt x="279" y="20"/>
                  </a:lnTo>
                  <a:lnTo>
                    <a:pt x="288" y="24"/>
                  </a:lnTo>
                  <a:lnTo>
                    <a:pt x="296" y="29"/>
                  </a:lnTo>
                  <a:lnTo>
                    <a:pt x="304" y="34"/>
                  </a:lnTo>
                  <a:lnTo>
                    <a:pt x="311" y="39"/>
                  </a:lnTo>
                  <a:lnTo>
                    <a:pt x="318" y="45"/>
                  </a:lnTo>
                  <a:lnTo>
                    <a:pt x="325" y="51"/>
                  </a:lnTo>
                  <a:lnTo>
                    <a:pt x="332" y="58"/>
                  </a:lnTo>
                  <a:lnTo>
                    <a:pt x="339" y="64"/>
                  </a:lnTo>
                  <a:lnTo>
                    <a:pt x="345" y="71"/>
                  </a:lnTo>
                  <a:lnTo>
                    <a:pt x="350" y="79"/>
                  </a:lnTo>
                  <a:lnTo>
                    <a:pt x="356" y="86"/>
                  </a:lnTo>
                  <a:lnTo>
                    <a:pt x="361" y="94"/>
                  </a:lnTo>
                  <a:lnTo>
                    <a:pt x="365" y="102"/>
                  </a:lnTo>
                  <a:lnTo>
                    <a:pt x="370" y="110"/>
                  </a:lnTo>
                  <a:lnTo>
                    <a:pt x="374" y="119"/>
                  </a:lnTo>
                  <a:lnTo>
                    <a:pt x="377" y="128"/>
                  </a:lnTo>
                  <a:lnTo>
                    <a:pt x="380" y="137"/>
                  </a:lnTo>
                  <a:lnTo>
                    <a:pt x="383" y="146"/>
                  </a:lnTo>
                  <a:lnTo>
                    <a:pt x="385" y="155"/>
                  </a:lnTo>
                  <a:lnTo>
                    <a:pt x="387" y="165"/>
                  </a:lnTo>
                  <a:lnTo>
                    <a:pt x="388" y="174"/>
                  </a:lnTo>
                  <a:lnTo>
                    <a:pt x="389" y="184"/>
                  </a:lnTo>
                  <a:lnTo>
                    <a:pt x="389" y="194"/>
                  </a:lnTo>
                  <a:lnTo>
                    <a:pt x="389" y="205"/>
                  </a:lnTo>
                  <a:lnTo>
                    <a:pt x="388" y="215"/>
                  </a:lnTo>
                  <a:lnTo>
                    <a:pt x="387" y="225"/>
                  </a:lnTo>
                  <a:lnTo>
                    <a:pt x="385" y="234"/>
                  </a:lnTo>
                  <a:lnTo>
                    <a:pt x="383" y="244"/>
                  </a:lnTo>
                  <a:lnTo>
                    <a:pt x="380" y="253"/>
                  </a:lnTo>
                  <a:lnTo>
                    <a:pt x="377" y="262"/>
                  </a:lnTo>
                  <a:lnTo>
                    <a:pt x="374" y="270"/>
                  </a:lnTo>
                  <a:lnTo>
                    <a:pt x="370" y="279"/>
                  </a:lnTo>
                  <a:lnTo>
                    <a:pt x="365" y="287"/>
                  </a:lnTo>
                  <a:lnTo>
                    <a:pt x="361" y="295"/>
                  </a:lnTo>
                  <a:lnTo>
                    <a:pt x="356" y="303"/>
                  </a:lnTo>
                  <a:lnTo>
                    <a:pt x="350" y="311"/>
                  </a:lnTo>
                  <a:lnTo>
                    <a:pt x="345" y="318"/>
                  </a:lnTo>
                  <a:lnTo>
                    <a:pt x="339" y="325"/>
                  </a:lnTo>
                  <a:lnTo>
                    <a:pt x="332" y="332"/>
                  </a:lnTo>
                  <a:lnTo>
                    <a:pt x="325" y="338"/>
                  </a:lnTo>
                  <a:lnTo>
                    <a:pt x="318" y="344"/>
                  </a:lnTo>
                  <a:lnTo>
                    <a:pt x="311" y="350"/>
                  </a:lnTo>
                  <a:lnTo>
                    <a:pt x="304" y="355"/>
                  </a:lnTo>
                  <a:lnTo>
                    <a:pt x="296" y="360"/>
                  </a:lnTo>
                  <a:lnTo>
                    <a:pt x="288" y="365"/>
                  </a:lnTo>
                  <a:lnTo>
                    <a:pt x="279" y="369"/>
                  </a:lnTo>
                  <a:lnTo>
                    <a:pt x="271" y="373"/>
                  </a:lnTo>
                  <a:lnTo>
                    <a:pt x="262" y="377"/>
                  </a:lnTo>
                  <a:lnTo>
                    <a:pt x="253" y="380"/>
                  </a:lnTo>
                  <a:lnTo>
                    <a:pt x="244" y="382"/>
                  </a:lnTo>
                  <a:lnTo>
                    <a:pt x="234" y="385"/>
                  </a:lnTo>
                  <a:lnTo>
                    <a:pt x="225" y="386"/>
                  </a:lnTo>
                  <a:lnTo>
                    <a:pt x="215" y="387"/>
                  </a:lnTo>
                  <a:lnTo>
                    <a:pt x="205" y="388"/>
                  </a:lnTo>
                  <a:lnTo>
                    <a:pt x="196" y="388"/>
                  </a:lnTo>
                  <a:lnTo>
                    <a:pt x="185" y="388"/>
                  </a:lnTo>
                  <a:lnTo>
                    <a:pt x="175" y="387"/>
                  </a:lnTo>
                  <a:lnTo>
                    <a:pt x="165" y="386"/>
                  </a:lnTo>
                  <a:lnTo>
                    <a:pt x="156" y="385"/>
                  </a:lnTo>
                  <a:lnTo>
                    <a:pt x="146" y="382"/>
                  </a:lnTo>
                  <a:lnTo>
                    <a:pt x="137" y="380"/>
                  </a:lnTo>
                  <a:lnTo>
                    <a:pt x="128" y="377"/>
                  </a:lnTo>
                  <a:lnTo>
                    <a:pt x="119" y="373"/>
                  </a:lnTo>
                  <a:lnTo>
                    <a:pt x="111" y="369"/>
                  </a:lnTo>
                  <a:lnTo>
                    <a:pt x="102" y="365"/>
                  </a:lnTo>
                  <a:lnTo>
                    <a:pt x="94" y="360"/>
                  </a:lnTo>
                  <a:lnTo>
                    <a:pt x="86" y="355"/>
                  </a:lnTo>
                  <a:lnTo>
                    <a:pt x="79" y="350"/>
                  </a:lnTo>
                  <a:lnTo>
                    <a:pt x="72" y="344"/>
                  </a:lnTo>
                  <a:lnTo>
                    <a:pt x="65" y="338"/>
                  </a:lnTo>
                  <a:lnTo>
                    <a:pt x="58" y="332"/>
                  </a:lnTo>
                  <a:lnTo>
                    <a:pt x="51" y="325"/>
                  </a:lnTo>
                  <a:lnTo>
                    <a:pt x="45" y="318"/>
                  </a:lnTo>
                  <a:lnTo>
                    <a:pt x="40" y="311"/>
                  </a:lnTo>
                  <a:lnTo>
                    <a:pt x="34" y="303"/>
                  </a:lnTo>
                  <a:lnTo>
                    <a:pt x="29" y="295"/>
                  </a:lnTo>
                  <a:lnTo>
                    <a:pt x="25" y="287"/>
                  </a:lnTo>
                  <a:lnTo>
                    <a:pt x="20" y="279"/>
                  </a:lnTo>
                  <a:lnTo>
                    <a:pt x="16" y="270"/>
                  </a:lnTo>
                  <a:lnTo>
                    <a:pt x="13" y="262"/>
                  </a:lnTo>
                  <a:lnTo>
                    <a:pt x="10" y="253"/>
                  </a:lnTo>
                  <a:lnTo>
                    <a:pt x="7" y="244"/>
                  </a:lnTo>
                  <a:lnTo>
                    <a:pt x="5" y="234"/>
                  </a:lnTo>
                  <a:lnTo>
                    <a:pt x="4" y="225"/>
                  </a:lnTo>
                  <a:lnTo>
                    <a:pt x="2" y="215"/>
                  </a:lnTo>
                  <a:lnTo>
                    <a:pt x="2" y="205"/>
                  </a:lnTo>
                  <a:lnTo>
                    <a:pt x="1" y="1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6" name="Freeform 371"/>
            <p:cNvSpPr>
              <a:spLocks noEditPoints="1"/>
            </p:cNvSpPr>
            <p:nvPr/>
          </p:nvSpPr>
          <p:spPr bwMode="auto">
            <a:xfrm>
              <a:off x="2692" y="2180"/>
              <a:ext cx="344" cy="343"/>
            </a:xfrm>
            <a:custGeom>
              <a:avLst/>
              <a:gdLst>
                <a:gd name="T0" fmla="*/ 3 w 388"/>
                <a:gd name="T1" fmla="*/ 114 h 387"/>
                <a:gd name="T2" fmla="*/ 9 w 388"/>
                <a:gd name="T3" fmla="*/ 89 h 387"/>
                <a:gd name="T4" fmla="*/ 20 w 388"/>
                <a:gd name="T5" fmla="*/ 65 h 387"/>
                <a:gd name="T6" fmla="*/ 35 w 388"/>
                <a:gd name="T7" fmla="*/ 44 h 387"/>
                <a:gd name="T8" fmla="*/ 54 w 388"/>
                <a:gd name="T9" fmla="*/ 27 h 387"/>
                <a:gd name="T10" fmla="*/ 77 w 388"/>
                <a:gd name="T11" fmla="*/ 13 h 387"/>
                <a:gd name="T12" fmla="*/ 101 w 388"/>
                <a:gd name="T13" fmla="*/ 4 h 387"/>
                <a:gd name="T14" fmla="*/ 129 w 388"/>
                <a:gd name="T15" fmla="*/ 0 h 387"/>
                <a:gd name="T16" fmla="*/ 156 w 388"/>
                <a:gd name="T17" fmla="*/ 2 h 387"/>
                <a:gd name="T18" fmla="*/ 182 w 388"/>
                <a:gd name="T19" fmla="*/ 9 h 387"/>
                <a:gd name="T20" fmla="*/ 206 w 388"/>
                <a:gd name="T21" fmla="*/ 19 h 387"/>
                <a:gd name="T22" fmla="*/ 225 w 388"/>
                <a:gd name="T23" fmla="*/ 35 h 387"/>
                <a:gd name="T24" fmla="*/ 243 w 388"/>
                <a:gd name="T25" fmla="*/ 54 h 387"/>
                <a:gd name="T26" fmla="*/ 257 w 388"/>
                <a:gd name="T27" fmla="*/ 76 h 387"/>
                <a:gd name="T28" fmla="*/ 267 w 388"/>
                <a:gd name="T29" fmla="*/ 101 h 387"/>
                <a:gd name="T30" fmla="*/ 270 w 388"/>
                <a:gd name="T31" fmla="*/ 128 h 387"/>
                <a:gd name="T32" fmla="*/ 269 w 388"/>
                <a:gd name="T33" fmla="*/ 156 h 387"/>
                <a:gd name="T34" fmla="*/ 262 w 388"/>
                <a:gd name="T35" fmla="*/ 182 h 387"/>
                <a:gd name="T36" fmla="*/ 251 w 388"/>
                <a:gd name="T37" fmla="*/ 205 h 387"/>
                <a:gd name="T38" fmla="*/ 236 w 388"/>
                <a:gd name="T39" fmla="*/ 225 h 387"/>
                <a:gd name="T40" fmla="*/ 216 w 388"/>
                <a:gd name="T41" fmla="*/ 243 h 387"/>
                <a:gd name="T42" fmla="*/ 193 w 388"/>
                <a:gd name="T43" fmla="*/ 256 h 387"/>
                <a:gd name="T44" fmla="*/ 169 w 388"/>
                <a:gd name="T45" fmla="*/ 266 h 387"/>
                <a:gd name="T46" fmla="*/ 142 w 388"/>
                <a:gd name="T47" fmla="*/ 269 h 387"/>
                <a:gd name="T48" fmla="*/ 114 w 388"/>
                <a:gd name="T49" fmla="*/ 268 h 387"/>
                <a:gd name="T50" fmla="*/ 89 w 388"/>
                <a:gd name="T51" fmla="*/ 261 h 387"/>
                <a:gd name="T52" fmla="*/ 65 w 388"/>
                <a:gd name="T53" fmla="*/ 250 h 387"/>
                <a:gd name="T54" fmla="*/ 45 w 388"/>
                <a:gd name="T55" fmla="*/ 235 h 387"/>
                <a:gd name="T56" fmla="*/ 27 w 388"/>
                <a:gd name="T57" fmla="*/ 216 h 387"/>
                <a:gd name="T58" fmla="*/ 13 w 388"/>
                <a:gd name="T59" fmla="*/ 193 h 387"/>
                <a:gd name="T60" fmla="*/ 4 w 388"/>
                <a:gd name="T61" fmla="*/ 169 h 387"/>
                <a:gd name="T62" fmla="*/ 1 w 388"/>
                <a:gd name="T63" fmla="*/ 142 h 387"/>
                <a:gd name="T64" fmla="*/ 3 w 388"/>
                <a:gd name="T65" fmla="*/ 121 h 387"/>
                <a:gd name="T66" fmla="*/ 7 w 388"/>
                <a:gd name="T67" fmla="*/ 95 h 387"/>
                <a:gd name="T68" fmla="*/ 18 w 388"/>
                <a:gd name="T69" fmla="*/ 71 h 387"/>
                <a:gd name="T70" fmla="*/ 40 w 388"/>
                <a:gd name="T71" fmla="*/ 40 h 387"/>
                <a:gd name="T72" fmla="*/ 66 w 388"/>
                <a:gd name="T73" fmla="*/ 20 h 387"/>
                <a:gd name="T74" fmla="*/ 89 w 388"/>
                <a:gd name="T75" fmla="*/ 10 h 387"/>
                <a:gd name="T76" fmla="*/ 114 w 388"/>
                <a:gd name="T77" fmla="*/ 4 h 387"/>
                <a:gd name="T78" fmla="*/ 142 w 388"/>
                <a:gd name="T79" fmla="*/ 2 h 387"/>
                <a:gd name="T80" fmla="*/ 169 w 388"/>
                <a:gd name="T81" fmla="*/ 4 h 387"/>
                <a:gd name="T82" fmla="*/ 193 w 388"/>
                <a:gd name="T83" fmla="*/ 14 h 387"/>
                <a:gd name="T84" fmla="*/ 225 w 388"/>
                <a:gd name="T85" fmla="*/ 35 h 387"/>
                <a:gd name="T86" fmla="*/ 246 w 388"/>
                <a:gd name="T87" fmla="*/ 59 h 387"/>
                <a:gd name="T88" fmla="*/ 259 w 388"/>
                <a:gd name="T89" fmla="*/ 82 h 387"/>
                <a:gd name="T90" fmla="*/ 267 w 388"/>
                <a:gd name="T91" fmla="*/ 107 h 387"/>
                <a:gd name="T92" fmla="*/ 269 w 388"/>
                <a:gd name="T93" fmla="*/ 135 h 387"/>
                <a:gd name="T94" fmla="*/ 267 w 388"/>
                <a:gd name="T95" fmla="*/ 162 h 387"/>
                <a:gd name="T96" fmla="*/ 259 w 388"/>
                <a:gd name="T97" fmla="*/ 187 h 387"/>
                <a:gd name="T98" fmla="*/ 239 w 388"/>
                <a:gd name="T99" fmla="*/ 220 h 387"/>
                <a:gd name="T100" fmla="*/ 215 w 388"/>
                <a:gd name="T101" fmla="*/ 242 h 387"/>
                <a:gd name="T102" fmla="*/ 193 w 388"/>
                <a:gd name="T103" fmla="*/ 255 h 387"/>
                <a:gd name="T104" fmla="*/ 169 w 388"/>
                <a:gd name="T105" fmla="*/ 265 h 387"/>
                <a:gd name="T106" fmla="*/ 142 w 388"/>
                <a:gd name="T107" fmla="*/ 269 h 387"/>
                <a:gd name="T108" fmla="*/ 114 w 388"/>
                <a:gd name="T109" fmla="*/ 267 h 387"/>
                <a:gd name="T110" fmla="*/ 89 w 388"/>
                <a:gd name="T111" fmla="*/ 260 h 387"/>
                <a:gd name="T112" fmla="*/ 59 w 388"/>
                <a:gd name="T113" fmla="*/ 246 h 387"/>
                <a:gd name="T114" fmla="*/ 32 w 388"/>
                <a:gd name="T115" fmla="*/ 220 h 387"/>
                <a:gd name="T116" fmla="*/ 18 w 388"/>
                <a:gd name="T117" fmla="*/ 199 h 387"/>
                <a:gd name="T118" fmla="*/ 7 w 388"/>
                <a:gd name="T119" fmla="*/ 175 h 387"/>
                <a:gd name="T120" fmla="*/ 3 w 388"/>
                <a:gd name="T121" fmla="*/ 149 h 3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8"/>
                <a:gd name="T184" fmla="*/ 0 h 387"/>
                <a:gd name="T185" fmla="*/ 388 w 388"/>
                <a:gd name="T186" fmla="*/ 387 h 3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8" h="387">
                  <a:moveTo>
                    <a:pt x="0" y="193"/>
                  </a:moveTo>
                  <a:lnTo>
                    <a:pt x="1" y="183"/>
                  </a:lnTo>
                  <a:lnTo>
                    <a:pt x="1" y="173"/>
                  </a:lnTo>
                  <a:lnTo>
                    <a:pt x="3" y="164"/>
                  </a:lnTo>
                  <a:lnTo>
                    <a:pt x="4" y="154"/>
                  </a:lnTo>
                  <a:lnTo>
                    <a:pt x="6" y="145"/>
                  </a:lnTo>
                  <a:lnTo>
                    <a:pt x="9" y="136"/>
                  </a:lnTo>
                  <a:lnTo>
                    <a:pt x="12" y="127"/>
                  </a:lnTo>
                  <a:lnTo>
                    <a:pt x="15" y="118"/>
                  </a:lnTo>
                  <a:lnTo>
                    <a:pt x="19" y="109"/>
                  </a:lnTo>
                  <a:lnTo>
                    <a:pt x="24" y="101"/>
                  </a:lnTo>
                  <a:lnTo>
                    <a:pt x="28" y="93"/>
                  </a:lnTo>
                  <a:lnTo>
                    <a:pt x="33" y="85"/>
                  </a:lnTo>
                  <a:lnTo>
                    <a:pt x="39" y="78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7" y="57"/>
                  </a:lnTo>
                  <a:lnTo>
                    <a:pt x="64" y="50"/>
                  </a:lnTo>
                  <a:lnTo>
                    <a:pt x="71" y="44"/>
                  </a:lnTo>
                  <a:lnTo>
                    <a:pt x="78" y="38"/>
                  </a:lnTo>
                  <a:lnTo>
                    <a:pt x="85" y="33"/>
                  </a:lnTo>
                  <a:lnTo>
                    <a:pt x="93" y="28"/>
                  </a:lnTo>
                  <a:lnTo>
                    <a:pt x="101" y="23"/>
                  </a:lnTo>
                  <a:lnTo>
                    <a:pt x="110" y="19"/>
                  </a:lnTo>
                  <a:lnTo>
                    <a:pt x="118" y="15"/>
                  </a:lnTo>
                  <a:lnTo>
                    <a:pt x="127" y="12"/>
                  </a:lnTo>
                  <a:lnTo>
                    <a:pt x="136" y="9"/>
                  </a:lnTo>
                  <a:lnTo>
                    <a:pt x="145" y="6"/>
                  </a:lnTo>
                  <a:lnTo>
                    <a:pt x="155" y="4"/>
                  </a:lnTo>
                  <a:lnTo>
                    <a:pt x="164" y="2"/>
                  </a:lnTo>
                  <a:lnTo>
                    <a:pt x="174" y="1"/>
                  </a:lnTo>
                  <a:lnTo>
                    <a:pt x="184" y="0"/>
                  </a:lnTo>
                  <a:lnTo>
                    <a:pt x="195" y="0"/>
                  </a:lnTo>
                  <a:lnTo>
                    <a:pt x="204" y="0"/>
                  </a:lnTo>
                  <a:lnTo>
                    <a:pt x="214" y="1"/>
                  </a:lnTo>
                  <a:lnTo>
                    <a:pt x="224" y="2"/>
                  </a:lnTo>
                  <a:lnTo>
                    <a:pt x="233" y="4"/>
                  </a:lnTo>
                  <a:lnTo>
                    <a:pt x="243" y="6"/>
                  </a:lnTo>
                  <a:lnTo>
                    <a:pt x="252" y="9"/>
                  </a:lnTo>
                  <a:lnTo>
                    <a:pt x="261" y="12"/>
                  </a:lnTo>
                  <a:lnTo>
                    <a:pt x="270" y="15"/>
                  </a:lnTo>
                  <a:lnTo>
                    <a:pt x="278" y="19"/>
                  </a:lnTo>
                  <a:lnTo>
                    <a:pt x="287" y="23"/>
                  </a:lnTo>
                  <a:lnTo>
                    <a:pt x="295" y="28"/>
                  </a:lnTo>
                  <a:lnTo>
                    <a:pt x="303" y="33"/>
                  </a:lnTo>
                  <a:lnTo>
                    <a:pt x="310" y="38"/>
                  </a:lnTo>
                  <a:lnTo>
                    <a:pt x="317" y="44"/>
                  </a:lnTo>
                  <a:lnTo>
                    <a:pt x="324" y="50"/>
                  </a:lnTo>
                  <a:lnTo>
                    <a:pt x="331" y="57"/>
                  </a:lnTo>
                  <a:lnTo>
                    <a:pt x="338" y="63"/>
                  </a:lnTo>
                  <a:lnTo>
                    <a:pt x="344" y="70"/>
                  </a:lnTo>
                  <a:lnTo>
                    <a:pt x="349" y="78"/>
                  </a:lnTo>
                  <a:lnTo>
                    <a:pt x="355" y="85"/>
                  </a:lnTo>
                  <a:lnTo>
                    <a:pt x="360" y="93"/>
                  </a:lnTo>
                  <a:lnTo>
                    <a:pt x="364" y="101"/>
                  </a:lnTo>
                  <a:lnTo>
                    <a:pt x="369" y="109"/>
                  </a:lnTo>
                  <a:lnTo>
                    <a:pt x="373" y="118"/>
                  </a:lnTo>
                  <a:lnTo>
                    <a:pt x="376" y="127"/>
                  </a:lnTo>
                  <a:lnTo>
                    <a:pt x="379" y="136"/>
                  </a:lnTo>
                  <a:lnTo>
                    <a:pt x="382" y="145"/>
                  </a:lnTo>
                  <a:lnTo>
                    <a:pt x="384" y="154"/>
                  </a:lnTo>
                  <a:lnTo>
                    <a:pt x="386" y="164"/>
                  </a:lnTo>
                  <a:lnTo>
                    <a:pt x="387" y="173"/>
                  </a:lnTo>
                  <a:lnTo>
                    <a:pt x="388" y="183"/>
                  </a:lnTo>
                  <a:lnTo>
                    <a:pt x="388" y="193"/>
                  </a:lnTo>
                  <a:lnTo>
                    <a:pt x="388" y="204"/>
                  </a:lnTo>
                  <a:lnTo>
                    <a:pt x="387" y="214"/>
                  </a:lnTo>
                  <a:lnTo>
                    <a:pt x="386" y="224"/>
                  </a:lnTo>
                  <a:lnTo>
                    <a:pt x="384" y="233"/>
                  </a:lnTo>
                  <a:lnTo>
                    <a:pt x="382" y="243"/>
                  </a:lnTo>
                  <a:lnTo>
                    <a:pt x="379" y="252"/>
                  </a:lnTo>
                  <a:lnTo>
                    <a:pt x="376" y="261"/>
                  </a:lnTo>
                  <a:lnTo>
                    <a:pt x="373" y="269"/>
                  </a:lnTo>
                  <a:lnTo>
                    <a:pt x="369" y="278"/>
                  </a:lnTo>
                  <a:lnTo>
                    <a:pt x="364" y="286"/>
                  </a:lnTo>
                  <a:lnTo>
                    <a:pt x="360" y="294"/>
                  </a:lnTo>
                  <a:lnTo>
                    <a:pt x="355" y="302"/>
                  </a:lnTo>
                  <a:lnTo>
                    <a:pt x="349" y="310"/>
                  </a:lnTo>
                  <a:lnTo>
                    <a:pt x="344" y="317"/>
                  </a:lnTo>
                  <a:lnTo>
                    <a:pt x="338" y="324"/>
                  </a:lnTo>
                  <a:lnTo>
                    <a:pt x="331" y="331"/>
                  </a:lnTo>
                  <a:lnTo>
                    <a:pt x="324" y="337"/>
                  </a:lnTo>
                  <a:lnTo>
                    <a:pt x="317" y="343"/>
                  </a:lnTo>
                  <a:lnTo>
                    <a:pt x="310" y="349"/>
                  </a:lnTo>
                  <a:lnTo>
                    <a:pt x="303" y="354"/>
                  </a:lnTo>
                  <a:lnTo>
                    <a:pt x="295" y="359"/>
                  </a:lnTo>
                  <a:lnTo>
                    <a:pt x="287" y="364"/>
                  </a:lnTo>
                  <a:lnTo>
                    <a:pt x="278" y="368"/>
                  </a:lnTo>
                  <a:lnTo>
                    <a:pt x="270" y="372"/>
                  </a:lnTo>
                  <a:lnTo>
                    <a:pt x="261" y="376"/>
                  </a:lnTo>
                  <a:lnTo>
                    <a:pt x="252" y="379"/>
                  </a:lnTo>
                  <a:lnTo>
                    <a:pt x="243" y="381"/>
                  </a:lnTo>
                  <a:lnTo>
                    <a:pt x="233" y="384"/>
                  </a:lnTo>
                  <a:lnTo>
                    <a:pt x="224" y="385"/>
                  </a:lnTo>
                  <a:lnTo>
                    <a:pt x="214" y="386"/>
                  </a:lnTo>
                  <a:lnTo>
                    <a:pt x="204" y="387"/>
                  </a:lnTo>
                  <a:lnTo>
                    <a:pt x="195" y="387"/>
                  </a:lnTo>
                  <a:lnTo>
                    <a:pt x="184" y="387"/>
                  </a:lnTo>
                  <a:lnTo>
                    <a:pt x="174" y="386"/>
                  </a:lnTo>
                  <a:lnTo>
                    <a:pt x="164" y="385"/>
                  </a:lnTo>
                  <a:lnTo>
                    <a:pt x="155" y="384"/>
                  </a:lnTo>
                  <a:lnTo>
                    <a:pt x="145" y="381"/>
                  </a:lnTo>
                  <a:lnTo>
                    <a:pt x="136" y="379"/>
                  </a:lnTo>
                  <a:lnTo>
                    <a:pt x="127" y="376"/>
                  </a:lnTo>
                  <a:lnTo>
                    <a:pt x="118" y="372"/>
                  </a:lnTo>
                  <a:lnTo>
                    <a:pt x="110" y="368"/>
                  </a:lnTo>
                  <a:lnTo>
                    <a:pt x="101" y="364"/>
                  </a:lnTo>
                  <a:lnTo>
                    <a:pt x="93" y="359"/>
                  </a:lnTo>
                  <a:lnTo>
                    <a:pt x="85" y="354"/>
                  </a:lnTo>
                  <a:lnTo>
                    <a:pt x="78" y="349"/>
                  </a:lnTo>
                  <a:lnTo>
                    <a:pt x="71" y="343"/>
                  </a:lnTo>
                  <a:lnTo>
                    <a:pt x="64" y="337"/>
                  </a:lnTo>
                  <a:lnTo>
                    <a:pt x="57" y="331"/>
                  </a:lnTo>
                  <a:lnTo>
                    <a:pt x="50" y="324"/>
                  </a:lnTo>
                  <a:lnTo>
                    <a:pt x="44" y="317"/>
                  </a:lnTo>
                  <a:lnTo>
                    <a:pt x="39" y="310"/>
                  </a:lnTo>
                  <a:lnTo>
                    <a:pt x="33" y="302"/>
                  </a:lnTo>
                  <a:lnTo>
                    <a:pt x="28" y="294"/>
                  </a:lnTo>
                  <a:lnTo>
                    <a:pt x="24" y="286"/>
                  </a:lnTo>
                  <a:lnTo>
                    <a:pt x="19" y="278"/>
                  </a:lnTo>
                  <a:lnTo>
                    <a:pt x="15" y="269"/>
                  </a:lnTo>
                  <a:lnTo>
                    <a:pt x="12" y="261"/>
                  </a:lnTo>
                  <a:lnTo>
                    <a:pt x="9" y="252"/>
                  </a:lnTo>
                  <a:lnTo>
                    <a:pt x="6" y="243"/>
                  </a:lnTo>
                  <a:lnTo>
                    <a:pt x="4" y="233"/>
                  </a:lnTo>
                  <a:lnTo>
                    <a:pt x="3" y="224"/>
                  </a:lnTo>
                  <a:lnTo>
                    <a:pt x="1" y="214"/>
                  </a:lnTo>
                  <a:lnTo>
                    <a:pt x="1" y="204"/>
                  </a:lnTo>
                  <a:lnTo>
                    <a:pt x="0" y="193"/>
                  </a:lnTo>
                  <a:close/>
                  <a:moveTo>
                    <a:pt x="2" y="193"/>
                  </a:moveTo>
                  <a:lnTo>
                    <a:pt x="2" y="183"/>
                  </a:lnTo>
                  <a:lnTo>
                    <a:pt x="3" y="174"/>
                  </a:lnTo>
                  <a:lnTo>
                    <a:pt x="4" y="164"/>
                  </a:lnTo>
                  <a:lnTo>
                    <a:pt x="6" y="155"/>
                  </a:lnTo>
                  <a:lnTo>
                    <a:pt x="8" y="145"/>
                  </a:lnTo>
                  <a:lnTo>
                    <a:pt x="10" y="136"/>
                  </a:lnTo>
                  <a:lnTo>
                    <a:pt x="13" y="127"/>
                  </a:lnTo>
                  <a:lnTo>
                    <a:pt x="17" y="119"/>
                  </a:lnTo>
                  <a:lnTo>
                    <a:pt x="21" y="110"/>
                  </a:lnTo>
                  <a:lnTo>
                    <a:pt x="25" y="102"/>
                  </a:lnTo>
                  <a:lnTo>
                    <a:pt x="34" y="86"/>
                  </a:lnTo>
                  <a:lnTo>
                    <a:pt x="46" y="71"/>
                  </a:lnTo>
                  <a:lnTo>
                    <a:pt x="52" y="64"/>
                  </a:lnTo>
                  <a:lnTo>
                    <a:pt x="58" y="58"/>
                  </a:lnTo>
                  <a:lnTo>
                    <a:pt x="72" y="45"/>
                  </a:lnTo>
                  <a:lnTo>
                    <a:pt x="79" y="40"/>
                  </a:lnTo>
                  <a:lnTo>
                    <a:pt x="86" y="34"/>
                  </a:lnTo>
                  <a:lnTo>
                    <a:pt x="94" y="29"/>
                  </a:lnTo>
                  <a:lnTo>
                    <a:pt x="102" y="25"/>
                  </a:lnTo>
                  <a:lnTo>
                    <a:pt x="110" y="20"/>
                  </a:lnTo>
                  <a:lnTo>
                    <a:pt x="119" y="16"/>
                  </a:lnTo>
                  <a:lnTo>
                    <a:pt x="128" y="13"/>
                  </a:lnTo>
                  <a:lnTo>
                    <a:pt x="136" y="10"/>
                  </a:lnTo>
                  <a:lnTo>
                    <a:pt x="146" y="7"/>
                  </a:lnTo>
                  <a:lnTo>
                    <a:pt x="155" y="5"/>
                  </a:lnTo>
                  <a:lnTo>
                    <a:pt x="164" y="4"/>
                  </a:lnTo>
                  <a:lnTo>
                    <a:pt x="174" y="2"/>
                  </a:lnTo>
                  <a:lnTo>
                    <a:pt x="184" y="2"/>
                  </a:lnTo>
                  <a:lnTo>
                    <a:pt x="195" y="1"/>
                  </a:lnTo>
                  <a:lnTo>
                    <a:pt x="204" y="2"/>
                  </a:lnTo>
                  <a:lnTo>
                    <a:pt x="214" y="2"/>
                  </a:lnTo>
                  <a:lnTo>
                    <a:pt x="224" y="4"/>
                  </a:lnTo>
                  <a:lnTo>
                    <a:pt x="233" y="5"/>
                  </a:lnTo>
                  <a:lnTo>
                    <a:pt x="242" y="7"/>
                  </a:lnTo>
                  <a:lnTo>
                    <a:pt x="252" y="10"/>
                  </a:lnTo>
                  <a:lnTo>
                    <a:pt x="260" y="13"/>
                  </a:lnTo>
                  <a:lnTo>
                    <a:pt x="269" y="16"/>
                  </a:lnTo>
                  <a:lnTo>
                    <a:pt x="278" y="20"/>
                  </a:lnTo>
                  <a:lnTo>
                    <a:pt x="286" y="25"/>
                  </a:lnTo>
                  <a:lnTo>
                    <a:pt x="302" y="34"/>
                  </a:lnTo>
                  <a:lnTo>
                    <a:pt x="317" y="45"/>
                  </a:lnTo>
                  <a:lnTo>
                    <a:pt x="324" y="51"/>
                  </a:lnTo>
                  <a:lnTo>
                    <a:pt x="330" y="58"/>
                  </a:lnTo>
                  <a:lnTo>
                    <a:pt x="343" y="71"/>
                  </a:lnTo>
                  <a:lnTo>
                    <a:pt x="348" y="78"/>
                  </a:lnTo>
                  <a:lnTo>
                    <a:pt x="354" y="86"/>
                  </a:lnTo>
                  <a:lnTo>
                    <a:pt x="359" y="94"/>
                  </a:lnTo>
                  <a:lnTo>
                    <a:pt x="363" y="102"/>
                  </a:lnTo>
                  <a:lnTo>
                    <a:pt x="367" y="110"/>
                  </a:lnTo>
                  <a:lnTo>
                    <a:pt x="371" y="119"/>
                  </a:lnTo>
                  <a:lnTo>
                    <a:pt x="375" y="127"/>
                  </a:lnTo>
                  <a:lnTo>
                    <a:pt x="378" y="136"/>
                  </a:lnTo>
                  <a:lnTo>
                    <a:pt x="380" y="145"/>
                  </a:lnTo>
                  <a:lnTo>
                    <a:pt x="382" y="155"/>
                  </a:lnTo>
                  <a:lnTo>
                    <a:pt x="384" y="164"/>
                  </a:lnTo>
                  <a:lnTo>
                    <a:pt x="385" y="174"/>
                  </a:lnTo>
                  <a:lnTo>
                    <a:pt x="386" y="183"/>
                  </a:lnTo>
                  <a:lnTo>
                    <a:pt x="386" y="193"/>
                  </a:lnTo>
                  <a:lnTo>
                    <a:pt x="386" y="204"/>
                  </a:lnTo>
                  <a:lnTo>
                    <a:pt x="385" y="214"/>
                  </a:lnTo>
                  <a:lnTo>
                    <a:pt x="384" y="223"/>
                  </a:lnTo>
                  <a:lnTo>
                    <a:pt x="382" y="233"/>
                  </a:lnTo>
                  <a:lnTo>
                    <a:pt x="380" y="242"/>
                  </a:lnTo>
                  <a:lnTo>
                    <a:pt x="378" y="251"/>
                  </a:lnTo>
                  <a:lnTo>
                    <a:pt x="375" y="260"/>
                  </a:lnTo>
                  <a:lnTo>
                    <a:pt x="371" y="269"/>
                  </a:lnTo>
                  <a:lnTo>
                    <a:pt x="367" y="277"/>
                  </a:lnTo>
                  <a:lnTo>
                    <a:pt x="363" y="286"/>
                  </a:lnTo>
                  <a:lnTo>
                    <a:pt x="354" y="301"/>
                  </a:lnTo>
                  <a:lnTo>
                    <a:pt x="343" y="316"/>
                  </a:lnTo>
                  <a:lnTo>
                    <a:pt x="337" y="323"/>
                  </a:lnTo>
                  <a:lnTo>
                    <a:pt x="330" y="330"/>
                  </a:lnTo>
                  <a:lnTo>
                    <a:pt x="317" y="342"/>
                  </a:lnTo>
                  <a:lnTo>
                    <a:pt x="309" y="348"/>
                  </a:lnTo>
                  <a:lnTo>
                    <a:pt x="302" y="353"/>
                  </a:lnTo>
                  <a:lnTo>
                    <a:pt x="294" y="358"/>
                  </a:lnTo>
                  <a:lnTo>
                    <a:pt x="286" y="363"/>
                  </a:lnTo>
                  <a:lnTo>
                    <a:pt x="278" y="367"/>
                  </a:lnTo>
                  <a:lnTo>
                    <a:pt x="269" y="371"/>
                  </a:lnTo>
                  <a:lnTo>
                    <a:pt x="260" y="374"/>
                  </a:lnTo>
                  <a:lnTo>
                    <a:pt x="252" y="377"/>
                  </a:lnTo>
                  <a:lnTo>
                    <a:pt x="242" y="380"/>
                  </a:lnTo>
                  <a:lnTo>
                    <a:pt x="233" y="382"/>
                  </a:lnTo>
                  <a:lnTo>
                    <a:pt x="224" y="384"/>
                  </a:lnTo>
                  <a:lnTo>
                    <a:pt x="214" y="385"/>
                  </a:lnTo>
                  <a:lnTo>
                    <a:pt x="204" y="386"/>
                  </a:lnTo>
                  <a:lnTo>
                    <a:pt x="195" y="386"/>
                  </a:lnTo>
                  <a:lnTo>
                    <a:pt x="184" y="386"/>
                  </a:lnTo>
                  <a:lnTo>
                    <a:pt x="174" y="385"/>
                  </a:lnTo>
                  <a:lnTo>
                    <a:pt x="164" y="384"/>
                  </a:lnTo>
                  <a:lnTo>
                    <a:pt x="155" y="382"/>
                  </a:lnTo>
                  <a:lnTo>
                    <a:pt x="146" y="380"/>
                  </a:lnTo>
                  <a:lnTo>
                    <a:pt x="136" y="377"/>
                  </a:lnTo>
                  <a:lnTo>
                    <a:pt x="128" y="374"/>
                  </a:lnTo>
                  <a:lnTo>
                    <a:pt x="119" y="371"/>
                  </a:lnTo>
                  <a:lnTo>
                    <a:pt x="110" y="367"/>
                  </a:lnTo>
                  <a:lnTo>
                    <a:pt x="102" y="363"/>
                  </a:lnTo>
                  <a:lnTo>
                    <a:pt x="86" y="353"/>
                  </a:lnTo>
                  <a:lnTo>
                    <a:pt x="72" y="342"/>
                  </a:lnTo>
                  <a:lnTo>
                    <a:pt x="65" y="336"/>
                  </a:lnTo>
                  <a:lnTo>
                    <a:pt x="58" y="330"/>
                  </a:lnTo>
                  <a:lnTo>
                    <a:pt x="46" y="316"/>
                  </a:lnTo>
                  <a:lnTo>
                    <a:pt x="40" y="309"/>
                  </a:lnTo>
                  <a:lnTo>
                    <a:pt x="34" y="301"/>
                  </a:lnTo>
                  <a:lnTo>
                    <a:pt x="29" y="294"/>
                  </a:lnTo>
                  <a:lnTo>
                    <a:pt x="25" y="286"/>
                  </a:lnTo>
                  <a:lnTo>
                    <a:pt x="21" y="277"/>
                  </a:lnTo>
                  <a:lnTo>
                    <a:pt x="17" y="269"/>
                  </a:lnTo>
                  <a:lnTo>
                    <a:pt x="13" y="260"/>
                  </a:lnTo>
                  <a:lnTo>
                    <a:pt x="10" y="251"/>
                  </a:lnTo>
                  <a:lnTo>
                    <a:pt x="8" y="242"/>
                  </a:lnTo>
                  <a:lnTo>
                    <a:pt x="6" y="233"/>
                  </a:lnTo>
                  <a:lnTo>
                    <a:pt x="4" y="223"/>
                  </a:lnTo>
                  <a:lnTo>
                    <a:pt x="3" y="214"/>
                  </a:lnTo>
                  <a:lnTo>
                    <a:pt x="2" y="204"/>
                  </a:lnTo>
                  <a:lnTo>
                    <a:pt x="2" y="1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7" name="Freeform 372"/>
            <p:cNvSpPr>
              <a:spLocks noEditPoints="1"/>
            </p:cNvSpPr>
            <p:nvPr/>
          </p:nvSpPr>
          <p:spPr bwMode="auto">
            <a:xfrm>
              <a:off x="2694" y="2181"/>
              <a:ext cx="340" cy="341"/>
            </a:xfrm>
            <a:custGeom>
              <a:avLst/>
              <a:gdLst>
                <a:gd name="T0" fmla="*/ 2 w 384"/>
                <a:gd name="T1" fmla="*/ 113 h 385"/>
                <a:gd name="T2" fmla="*/ 8 w 384"/>
                <a:gd name="T3" fmla="*/ 88 h 385"/>
                <a:gd name="T4" fmla="*/ 22 w 384"/>
                <a:gd name="T5" fmla="*/ 58 h 385"/>
                <a:gd name="T6" fmla="*/ 49 w 384"/>
                <a:gd name="T7" fmla="*/ 31 h 385"/>
                <a:gd name="T8" fmla="*/ 70 w 384"/>
                <a:gd name="T9" fmla="*/ 17 h 385"/>
                <a:gd name="T10" fmla="*/ 93 w 384"/>
                <a:gd name="T11" fmla="*/ 6 h 385"/>
                <a:gd name="T12" fmla="*/ 120 w 384"/>
                <a:gd name="T13" fmla="*/ 1 h 385"/>
                <a:gd name="T14" fmla="*/ 147 w 384"/>
                <a:gd name="T15" fmla="*/ 1 h 385"/>
                <a:gd name="T16" fmla="*/ 174 w 384"/>
                <a:gd name="T17" fmla="*/ 6 h 385"/>
                <a:gd name="T18" fmla="*/ 197 w 384"/>
                <a:gd name="T19" fmla="*/ 17 h 385"/>
                <a:gd name="T20" fmla="*/ 228 w 384"/>
                <a:gd name="T21" fmla="*/ 39 h 385"/>
                <a:gd name="T22" fmla="*/ 248 w 384"/>
                <a:gd name="T23" fmla="*/ 65 h 385"/>
                <a:gd name="T24" fmla="*/ 259 w 384"/>
                <a:gd name="T25" fmla="*/ 88 h 385"/>
                <a:gd name="T26" fmla="*/ 265 w 384"/>
                <a:gd name="T27" fmla="*/ 113 h 385"/>
                <a:gd name="T28" fmla="*/ 267 w 384"/>
                <a:gd name="T29" fmla="*/ 141 h 385"/>
                <a:gd name="T30" fmla="*/ 263 w 384"/>
                <a:gd name="T31" fmla="*/ 167 h 385"/>
                <a:gd name="T32" fmla="*/ 253 w 384"/>
                <a:gd name="T33" fmla="*/ 191 h 385"/>
                <a:gd name="T34" fmla="*/ 233 w 384"/>
                <a:gd name="T35" fmla="*/ 223 h 385"/>
                <a:gd name="T36" fmla="*/ 209 w 384"/>
                <a:gd name="T37" fmla="*/ 244 h 385"/>
                <a:gd name="T38" fmla="*/ 185 w 384"/>
                <a:gd name="T39" fmla="*/ 258 h 385"/>
                <a:gd name="T40" fmla="*/ 161 w 384"/>
                <a:gd name="T41" fmla="*/ 264 h 385"/>
                <a:gd name="T42" fmla="*/ 134 w 384"/>
                <a:gd name="T43" fmla="*/ 267 h 385"/>
                <a:gd name="T44" fmla="*/ 106 w 384"/>
                <a:gd name="T45" fmla="*/ 264 h 385"/>
                <a:gd name="T46" fmla="*/ 81 w 384"/>
                <a:gd name="T47" fmla="*/ 258 h 385"/>
                <a:gd name="T48" fmla="*/ 49 w 384"/>
                <a:gd name="T49" fmla="*/ 236 h 385"/>
                <a:gd name="T50" fmla="*/ 27 w 384"/>
                <a:gd name="T51" fmla="*/ 214 h 385"/>
                <a:gd name="T52" fmla="*/ 13 w 384"/>
                <a:gd name="T53" fmla="*/ 191 h 385"/>
                <a:gd name="T54" fmla="*/ 4 w 384"/>
                <a:gd name="T55" fmla="*/ 167 h 385"/>
                <a:gd name="T56" fmla="*/ 0 w 384"/>
                <a:gd name="T57" fmla="*/ 141 h 385"/>
                <a:gd name="T58" fmla="*/ 2 w 384"/>
                <a:gd name="T59" fmla="*/ 120 h 385"/>
                <a:gd name="T60" fmla="*/ 7 w 384"/>
                <a:gd name="T61" fmla="*/ 94 h 385"/>
                <a:gd name="T62" fmla="*/ 17 w 384"/>
                <a:gd name="T63" fmla="*/ 70 h 385"/>
                <a:gd name="T64" fmla="*/ 31 w 384"/>
                <a:gd name="T65" fmla="*/ 50 h 385"/>
                <a:gd name="T66" fmla="*/ 49 w 384"/>
                <a:gd name="T67" fmla="*/ 31 h 385"/>
                <a:gd name="T68" fmla="*/ 70 w 384"/>
                <a:gd name="T69" fmla="*/ 17 h 385"/>
                <a:gd name="T70" fmla="*/ 94 w 384"/>
                <a:gd name="T71" fmla="*/ 7 h 385"/>
                <a:gd name="T72" fmla="*/ 120 w 384"/>
                <a:gd name="T73" fmla="*/ 3 h 385"/>
                <a:gd name="T74" fmla="*/ 147 w 384"/>
                <a:gd name="T75" fmla="*/ 3 h 385"/>
                <a:gd name="T76" fmla="*/ 173 w 384"/>
                <a:gd name="T77" fmla="*/ 7 h 385"/>
                <a:gd name="T78" fmla="*/ 197 w 384"/>
                <a:gd name="T79" fmla="*/ 17 h 385"/>
                <a:gd name="T80" fmla="*/ 218 w 384"/>
                <a:gd name="T81" fmla="*/ 31 h 385"/>
                <a:gd name="T82" fmla="*/ 236 w 384"/>
                <a:gd name="T83" fmla="*/ 50 h 385"/>
                <a:gd name="T84" fmla="*/ 250 w 384"/>
                <a:gd name="T85" fmla="*/ 70 h 385"/>
                <a:gd name="T86" fmla="*/ 259 w 384"/>
                <a:gd name="T87" fmla="*/ 94 h 385"/>
                <a:gd name="T88" fmla="*/ 265 w 384"/>
                <a:gd name="T89" fmla="*/ 120 h 385"/>
                <a:gd name="T90" fmla="*/ 265 w 384"/>
                <a:gd name="T91" fmla="*/ 148 h 385"/>
                <a:gd name="T92" fmla="*/ 259 w 384"/>
                <a:gd name="T93" fmla="*/ 174 h 385"/>
                <a:gd name="T94" fmla="*/ 250 w 384"/>
                <a:gd name="T95" fmla="*/ 198 h 385"/>
                <a:gd name="T96" fmla="*/ 236 w 384"/>
                <a:gd name="T97" fmla="*/ 218 h 385"/>
                <a:gd name="T98" fmla="*/ 218 w 384"/>
                <a:gd name="T99" fmla="*/ 236 h 385"/>
                <a:gd name="T100" fmla="*/ 197 w 384"/>
                <a:gd name="T101" fmla="*/ 251 h 385"/>
                <a:gd name="T102" fmla="*/ 173 w 384"/>
                <a:gd name="T103" fmla="*/ 260 h 385"/>
                <a:gd name="T104" fmla="*/ 147 w 384"/>
                <a:gd name="T105" fmla="*/ 266 h 385"/>
                <a:gd name="T106" fmla="*/ 120 w 384"/>
                <a:gd name="T107" fmla="*/ 266 h 385"/>
                <a:gd name="T108" fmla="*/ 94 w 384"/>
                <a:gd name="T109" fmla="*/ 260 h 385"/>
                <a:gd name="T110" fmla="*/ 70 w 384"/>
                <a:gd name="T111" fmla="*/ 251 h 385"/>
                <a:gd name="T112" fmla="*/ 49 w 384"/>
                <a:gd name="T113" fmla="*/ 236 h 385"/>
                <a:gd name="T114" fmla="*/ 31 w 384"/>
                <a:gd name="T115" fmla="*/ 218 h 385"/>
                <a:gd name="T116" fmla="*/ 17 w 384"/>
                <a:gd name="T117" fmla="*/ 198 h 385"/>
                <a:gd name="T118" fmla="*/ 7 w 384"/>
                <a:gd name="T119" fmla="*/ 174 h 385"/>
                <a:gd name="T120" fmla="*/ 2 w 384"/>
                <a:gd name="T121" fmla="*/ 148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4"/>
                <a:gd name="T184" fmla="*/ 0 h 385"/>
                <a:gd name="T185" fmla="*/ 384 w 384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4" h="385">
                  <a:moveTo>
                    <a:pt x="0" y="192"/>
                  </a:moveTo>
                  <a:lnTo>
                    <a:pt x="0" y="182"/>
                  </a:lnTo>
                  <a:lnTo>
                    <a:pt x="1" y="173"/>
                  </a:lnTo>
                  <a:lnTo>
                    <a:pt x="2" y="163"/>
                  </a:lnTo>
                  <a:lnTo>
                    <a:pt x="4" y="154"/>
                  </a:lnTo>
                  <a:lnTo>
                    <a:pt x="6" y="144"/>
                  </a:lnTo>
                  <a:lnTo>
                    <a:pt x="8" y="135"/>
                  </a:lnTo>
                  <a:lnTo>
                    <a:pt x="11" y="126"/>
                  </a:lnTo>
                  <a:lnTo>
                    <a:pt x="15" y="118"/>
                  </a:lnTo>
                  <a:lnTo>
                    <a:pt x="19" y="109"/>
                  </a:lnTo>
                  <a:lnTo>
                    <a:pt x="23" y="101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6" y="57"/>
                  </a:lnTo>
                  <a:lnTo>
                    <a:pt x="70" y="44"/>
                  </a:lnTo>
                  <a:lnTo>
                    <a:pt x="77" y="39"/>
                  </a:lnTo>
                  <a:lnTo>
                    <a:pt x="84" y="33"/>
                  </a:lnTo>
                  <a:lnTo>
                    <a:pt x="92" y="28"/>
                  </a:lnTo>
                  <a:lnTo>
                    <a:pt x="100" y="24"/>
                  </a:lnTo>
                  <a:lnTo>
                    <a:pt x="108" y="19"/>
                  </a:lnTo>
                  <a:lnTo>
                    <a:pt x="117" y="15"/>
                  </a:lnTo>
                  <a:lnTo>
                    <a:pt x="126" y="12"/>
                  </a:lnTo>
                  <a:lnTo>
                    <a:pt x="134" y="9"/>
                  </a:lnTo>
                  <a:lnTo>
                    <a:pt x="144" y="6"/>
                  </a:lnTo>
                  <a:lnTo>
                    <a:pt x="153" y="4"/>
                  </a:lnTo>
                  <a:lnTo>
                    <a:pt x="162" y="3"/>
                  </a:lnTo>
                  <a:lnTo>
                    <a:pt x="172" y="1"/>
                  </a:lnTo>
                  <a:lnTo>
                    <a:pt x="182" y="1"/>
                  </a:lnTo>
                  <a:lnTo>
                    <a:pt x="193" y="0"/>
                  </a:lnTo>
                  <a:lnTo>
                    <a:pt x="202" y="1"/>
                  </a:lnTo>
                  <a:lnTo>
                    <a:pt x="212" y="1"/>
                  </a:lnTo>
                  <a:lnTo>
                    <a:pt x="222" y="3"/>
                  </a:lnTo>
                  <a:lnTo>
                    <a:pt x="231" y="4"/>
                  </a:lnTo>
                  <a:lnTo>
                    <a:pt x="240" y="6"/>
                  </a:lnTo>
                  <a:lnTo>
                    <a:pt x="250" y="9"/>
                  </a:lnTo>
                  <a:lnTo>
                    <a:pt x="258" y="12"/>
                  </a:lnTo>
                  <a:lnTo>
                    <a:pt x="267" y="15"/>
                  </a:lnTo>
                  <a:lnTo>
                    <a:pt x="276" y="19"/>
                  </a:lnTo>
                  <a:lnTo>
                    <a:pt x="284" y="24"/>
                  </a:lnTo>
                  <a:lnTo>
                    <a:pt x="300" y="33"/>
                  </a:lnTo>
                  <a:lnTo>
                    <a:pt x="315" y="44"/>
                  </a:lnTo>
                  <a:lnTo>
                    <a:pt x="322" y="50"/>
                  </a:lnTo>
                  <a:lnTo>
                    <a:pt x="328" y="57"/>
                  </a:lnTo>
                  <a:lnTo>
                    <a:pt x="341" y="70"/>
                  </a:lnTo>
                  <a:lnTo>
                    <a:pt x="346" y="77"/>
                  </a:lnTo>
                  <a:lnTo>
                    <a:pt x="352" y="85"/>
                  </a:lnTo>
                  <a:lnTo>
                    <a:pt x="357" y="93"/>
                  </a:lnTo>
                  <a:lnTo>
                    <a:pt x="361" y="101"/>
                  </a:lnTo>
                  <a:lnTo>
                    <a:pt x="365" y="109"/>
                  </a:lnTo>
                  <a:lnTo>
                    <a:pt x="369" y="118"/>
                  </a:lnTo>
                  <a:lnTo>
                    <a:pt x="373" y="126"/>
                  </a:lnTo>
                  <a:lnTo>
                    <a:pt x="376" y="135"/>
                  </a:lnTo>
                  <a:lnTo>
                    <a:pt x="378" y="144"/>
                  </a:lnTo>
                  <a:lnTo>
                    <a:pt x="380" y="154"/>
                  </a:lnTo>
                  <a:lnTo>
                    <a:pt x="382" y="163"/>
                  </a:lnTo>
                  <a:lnTo>
                    <a:pt x="383" y="173"/>
                  </a:lnTo>
                  <a:lnTo>
                    <a:pt x="384" y="182"/>
                  </a:lnTo>
                  <a:lnTo>
                    <a:pt x="384" y="192"/>
                  </a:lnTo>
                  <a:lnTo>
                    <a:pt x="384" y="203"/>
                  </a:lnTo>
                  <a:lnTo>
                    <a:pt x="383" y="213"/>
                  </a:lnTo>
                  <a:lnTo>
                    <a:pt x="382" y="222"/>
                  </a:lnTo>
                  <a:lnTo>
                    <a:pt x="380" y="232"/>
                  </a:lnTo>
                  <a:lnTo>
                    <a:pt x="378" y="241"/>
                  </a:lnTo>
                  <a:lnTo>
                    <a:pt x="376" y="250"/>
                  </a:lnTo>
                  <a:lnTo>
                    <a:pt x="373" y="259"/>
                  </a:lnTo>
                  <a:lnTo>
                    <a:pt x="369" y="268"/>
                  </a:lnTo>
                  <a:lnTo>
                    <a:pt x="365" y="276"/>
                  </a:lnTo>
                  <a:lnTo>
                    <a:pt x="361" y="285"/>
                  </a:lnTo>
                  <a:lnTo>
                    <a:pt x="352" y="300"/>
                  </a:lnTo>
                  <a:lnTo>
                    <a:pt x="341" y="315"/>
                  </a:lnTo>
                  <a:lnTo>
                    <a:pt x="335" y="322"/>
                  </a:lnTo>
                  <a:lnTo>
                    <a:pt x="328" y="329"/>
                  </a:lnTo>
                  <a:lnTo>
                    <a:pt x="315" y="341"/>
                  </a:lnTo>
                  <a:lnTo>
                    <a:pt x="307" y="347"/>
                  </a:lnTo>
                  <a:lnTo>
                    <a:pt x="300" y="352"/>
                  </a:lnTo>
                  <a:lnTo>
                    <a:pt x="292" y="357"/>
                  </a:lnTo>
                  <a:lnTo>
                    <a:pt x="284" y="362"/>
                  </a:lnTo>
                  <a:lnTo>
                    <a:pt x="276" y="366"/>
                  </a:lnTo>
                  <a:lnTo>
                    <a:pt x="267" y="370"/>
                  </a:lnTo>
                  <a:lnTo>
                    <a:pt x="258" y="373"/>
                  </a:lnTo>
                  <a:lnTo>
                    <a:pt x="250" y="376"/>
                  </a:lnTo>
                  <a:lnTo>
                    <a:pt x="240" y="379"/>
                  </a:lnTo>
                  <a:lnTo>
                    <a:pt x="231" y="381"/>
                  </a:lnTo>
                  <a:lnTo>
                    <a:pt x="222" y="383"/>
                  </a:lnTo>
                  <a:lnTo>
                    <a:pt x="212" y="384"/>
                  </a:lnTo>
                  <a:lnTo>
                    <a:pt x="202" y="385"/>
                  </a:lnTo>
                  <a:lnTo>
                    <a:pt x="193" y="385"/>
                  </a:lnTo>
                  <a:lnTo>
                    <a:pt x="182" y="385"/>
                  </a:lnTo>
                  <a:lnTo>
                    <a:pt x="172" y="384"/>
                  </a:lnTo>
                  <a:lnTo>
                    <a:pt x="162" y="383"/>
                  </a:lnTo>
                  <a:lnTo>
                    <a:pt x="153" y="381"/>
                  </a:lnTo>
                  <a:lnTo>
                    <a:pt x="144" y="379"/>
                  </a:lnTo>
                  <a:lnTo>
                    <a:pt x="134" y="376"/>
                  </a:lnTo>
                  <a:lnTo>
                    <a:pt x="126" y="373"/>
                  </a:lnTo>
                  <a:lnTo>
                    <a:pt x="117" y="370"/>
                  </a:lnTo>
                  <a:lnTo>
                    <a:pt x="108" y="366"/>
                  </a:lnTo>
                  <a:lnTo>
                    <a:pt x="100" y="362"/>
                  </a:lnTo>
                  <a:lnTo>
                    <a:pt x="84" y="352"/>
                  </a:lnTo>
                  <a:lnTo>
                    <a:pt x="70" y="341"/>
                  </a:lnTo>
                  <a:lnTo>
                    <a:pt x="63" y="335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8" y="308"/>
                  </a:lnTo>
                  <a:lnTo>
                    <a:pt x="32" y="300"/>
                  </a:lnTo>
                  <a:lnTo>
                    <a:pt x="27" y="293"/>
                  </a:lnTo>
                  <a:lnTo>
                    <a:pt x="23" y="285"/>
                  </a:lnTo>
                  <a:lnTo>
                    <a:pt x="19" y="276"/>
                  </a:lnTo>
                  <a:lnTo>
                    <a:pt x="15" y="268"/>
                  </a:lnTo>
                  <a:lnTo>
                    <a:pt x="11" y="259"/>
                  </a:lnTo>
                  <a:lnTo>
                    <a:pt x="8" y="250"/>
                  </a:lnTo>
                  <a:lnTo>
                    <a:pt x="6" y="241"/>
                  </a:lnTo>
                  <a:lnTo>
                    <a:pt x="4" y="232"/>
                  </a:lnTo>
                  <a:lnTo>
                    <a:pt x="2" y="222"/>
                  </a:lnTo>
                  <a:lnTo>
                    <a:pt x="1" y="213"/>
                  </a:lnTo>
                  <a:lnTo>
                    <a:pt x="0" y="203"/>
                  </a:lnTo>
                  <a:lnTo>
                    <a:pt x="0" y="192"/>
                  </a:lnTo>
                  <a:close/>
                  <a:moveTo>
                    <a:pt x="1" y="192"/>
                  </a:moveTo>
                  <a:lnTo>
                    <a:pt x="1" y="182"/>
                  </a:lnTo>
                  <a:lnTo>
                    <a:pt x="2" y="173"/>
                  </a:lnTo>
                  <a:lnTo>
                    <a:pt x="3" y="163"/>
                  </a:lnTo>
                  <a:lnTo>
                    <a:pt x="5" y="154"/>
                  </a:lnTo>
                  <a:lnTo>
                    <a:pt x="7" y="145"/>
                  </a:lnTo>
                  <a:lnTo>
                    <a:pt x="10" y="136"/>
                  </a:lnTo>
                  <a:lnTo>
                    <a:pt x="13" y="127"/>
                  </a:lnTo>
                  <a:lnTo>
                    <a:pt x="16" y="118"/>
                  </a:lnTo>
                  <a:lnTo>
                    <a:pt x="20" y="110"/>
                  </a:lnTo>
                  <a:lnTo>
                    <a:pt x="24" y="101"/>
                  </a:lnTo>
                  <a:lnTo>
                    <a:pt x="29" y="93"/>
                  </a:lnTo>
                  <a:lnTo>
                    <a:pt x="34" y="86"/>
                  </a:lnTo>
                  <a:lnTo>
                    <a:pt x="39" y="78"/>
                  </a:lnTo>
                  <a:lnTo>
                    <a:pt x="45" y="71"/>
                  </a:lnTo>
                  <a:lnTo>
                    <a:pt x="51" y="64"/>
                  </a:lnTo>
                  <a:lnTo>
                    <a:pt x="57" y="58"/>
                  </a:lnTo>
                  <a:lnTo>
                    <a:pt x="63" y="51"/>
                  </a:lnTo>
                  <a:lnTo>
                    <a:pt x="70" y="45"/>
                  </a:lnTo>
                  <a:lnTo>
                    <a:pt x="78" y="40"/>
                  </a:lnTo>
                  <a:lnTo>
                    <a:pt x="85" y="34"/>
                  </a:lnTo>
                  <a:lnTo>
                    <a:pt x="93" y="29"/>
                  </a:lnTo>
                  <a:lnTo>
                    <a:pt x="101" y="25"/>
                  </a:lnTo>
                  <a:lnTo>
                    <a:pt x="109" y="21"/>
                  </a:lnTo>
                  <a:lnTo>
                    <a:pt x="117" y="17"/>
                  </a:lnTo>
                  <a:lnTo>
                    <a:pt x="126" y="13"/>
                  </a:lnTo>
                  <a:lnTo>
                    <a:pt x="135" y="10"/>
                  </a:lnTo>
                  <a:lnTo>
                    <a:pt x="144" y="8"/>
                  </a:lnTo>
                  <a:lnTo>
                    <a:pt x="153" y="6"/>
                  </a:lnTo>
                  <a:lnTo>
                    <a:pt x="163" y="4"/>
                  </a:lnTo>
                  <a:lnTo>
                    <a:pt x="172" y="3"/>
                  </a:lnTo>
                  <a:lnTo>
                    <a:pt x="182" y="2"/>
                  </a:lnTo>
                  <a:lnTo>
                    <a:pt x="193" y="2"/>
                  </a:lnTo>
                  <a:lnTo>
                    <a:pt x="202" y="2"/>
                  </a:lnTo>
                  <a:lnTo>
                    <a:pt x="212" y="3"/>
                  </a:lnTo>
                  <a:lnTo>
                    <a:pt x="222" y="4"/>
                  </a:lnTo>
                  <a:lnTo>
                    <a:pt x="231" y="6"/>
                  </a:lnTo>
                  <a:lnTo>
                    <a:pt x="240" y="8"/>
                  </a:lnTo>
                  <a:lnTo>
                    <a:pt x="249" y="10"/>
                  </a:lnTo>
                  <a:lnTo>
                    <a:pt x="258" y="13"/>
                  </a:lnTo>
                  <a:lnTo>
                    <a:pt x="267" y="17"/>
                  </a:lnTo>
                  <a:lnTo>
                    <a:pt x="275" y="21"/>
                  </a:lnTo>
                  <a:lnTo>
                    <a:pt x="283" y="25"/>
                  </a:lnTo>
                  <a:lnTo>
                    <a:pt x="291" y="29"/>
                  </a:lnTo>
                  <a:lnTo>
                    <a:pt x="299" y="34"/>
                  </a:lnTo>
                  <a:lnTo>
                    <a:pt x="306" y="40"/>
                  </a:lnTo>
                  <a:lnTo>
                    <a:pt x="314" y="45"/>
                  </a:lnTo>
                  <a:lnTo>
                    <a:pt x="321" y="51"/>
                  </a:lnTo>
                  <a:lnTo>
                    <a:pt x="327" y="58"/>
                  </a:lnTo>
                  <a:lnTo>
                    <a:pt x="333" y="64"/>
                  </a:lnTo>
                  <a:lnTo>
                    <a:pt x="339" y="71"/>
                  </a:lnTo>
                  <a:lnTo>
                    <a:pt x="345" y="78"/>
                  </a:lnTo>
                  <a:lnTo>
                    <a:pt x="350" y="86"/>
                  </a:lnTo>
                  <a:lnTo>
                    <a:pt x="355" y="93"/>
                  </a:lnTo>
                  <a:lnTo>
                    <a:pt x="360" y="101"/>
                  </a:lnTo>
                  <a:lnTo>
                    <a:pt x="364" y="110"/>
                  </a:lnTo>
                  <a:lnTo>
                    <a:pt x="368" y="118"/>
                  </a:lnTo>
                  <a:lnTo>
                    <a:pt x="371" y="127"/>
                  </a:lnTo>
                  <a:lnTo>
                    <a:pt x="374" y="136"/>
                  </a:lnTo>
                  <a:lnTo>
                    <a:pt x="377" y="145"/>
                  </a:lnTo>
                  <a:lnTo>
                    <a:pt x="379" y="154"/>
                  </a:lnTo>
                  <a:lnTo>
                    <a:pt x="381" y="163"/>
                  </a:lnTo>
                  <a:lnTo>
                    <a:pt x="382" y="173"/>
                  </a:lnTo>
                  <a:lnTo>
                    <a:pt x="383" y="182"/>
                  </a:lnTo>
                  <a:lnTo>
                    <a:pt x="383" y="192"/>
                  </a:lnTo>
                  <a:lnTo>
                    <a:pt x="383" y="203"/>
                  </a:lnTo>
                  <a:lnTo>
                    <a:pt x="382" y="213"/>
                  </a:lnTo>
                  <a:lnTo>
                    <a:pt x="381" y="222"/>
                  </a:lnTo>
                  <a:lnTo>
                    <a:pt x="379" y="232"/>
                  </a:lnTo>
                  <a:lnTo>
                    <a:pt x="377" y="241"/>
                  </a:lnTo>
                  <a:lnTo>
                    <a:pt x="374" y="250"/>
                  </a:lnTo>
                  <a:lnTo>
                    <a:pt x="371" y="259"/>
                  </a:lnTo>
                  <a:lnTo>
                    <a:pt x="368" y="267"/>
                  </a:lnTo>
                  <a:lnTo>
                    <a:pt x="364" y="276"/>
                  </a:lnTo>
                  <a:lnTo>
                    <a:pt x="360" y="284"/>
                  </a:lnTo>
                  <a:lnTo>
                    <a:pt x="355" y="292"/>
                  </a:lnTo>
                  <a:lnTo>
                    <a:pt x="350" y="300"/>
                  </a:lnTo>
                  <a:lnTo>
                    <a:pt x="345" y="307"/>
                  </a:lnTo>
                  <a:lnTo>
                    <a:pt x="339" y="314"/>
                  </a:lnTo>
                  <a:lnTo>
                    <a:pt x="333" y="321"/>
                  </a:lnTo>
                  <a:lnTo>
                    <a:pt x="327" y="328"/>
                  </a:lnTo>
                  <a:lnTo>
                    <a:pt x="321" y="334"/>
                  </a:lnTo>
                  <a:lnTo>
                    <a:pt x="314" y="340"/>
                  </a:lnTo>
                  <a:lnTo>
                    <a:pt x="306" y="346"/>
                  </a:lnTo>
                  <a:lnTo>
                    <a:pt x="299" y="351"/>
                  </a:lnTo>
                  <a:lnTo>
                    <a:pt x="291" y="356"/>
                  </a:lnTo>
                  <a:lnTo>
                    <a:pt x="283" y="361"/>
                  </a:lnTo>
                  <a:lnTo>
                    <a:pt x="275" y="365"/>
                  </a:lnTo>
                  <a:lnTo>
                    <a:pt x="267" y="369"/>
                  </a:lnTo>
                  <a:lnTo>
                    <a:pt x="258" y="372"/>
                  </a:lnTo>
                  <a:lnTo>
                    <a:pt x="249" y="375"/>
                  </a:lnTo>
                  <a:lnTo>
                    <a:pt x="240" y="378"/>
                  </a:lnTo>
                  <a:lnTo>
                    <a:pt x="231" y="380"/>
                  </a:lnTo>
                  <a:lnTo>
                    <a:pt x="222" y="381"/>
                  </a:lnTo>
                  <a:lnTo>
                    <a:pt x="212" y="383"/>
                  </a:lnTo>
                  <a:lnTo>
                    <a:pt x="202" y="383"/>
                  </a:lnTo>
                  <a:lnTo>
                    <a:pt x="193" y="384"/>
                  </a:lnTo>
                  <a:lnTo>
                    <a:pt x="182" y="383"/>
                  </a:lnTo>
                  <a:lnTo>
                    <a:pt x="172" y="383"/>
                  </a:lnTo>
                  <a:lnTo>
                    <a:pt x="163" y="381"/>
                  </a:lnTo>
                  <a:lnTo>
                    <a:pt x="153" y="380"/>
                  </a:lnTo>
                  <a:lnTo>
                    <a:pt x="144" y="378"/>
                  </a:lnTo>
                  <a:lnTo>
                    <a:pt x="135" y="375"/>
                  </a:lnTo>
                  <a:lnTo>
                    <a:pt x="126" y="372"/>
                  </a:lnTo>
                  <a:lnTo>
                    <a:pt x="117" y="369"/>
                  </a:lnTo>
                  <a:lnTo>
                    <a:pt x="109" y="365"/>
                  </a:lnTo>
                  <a:lnTo>
                    <a:pt x="101" y="361"/>
                  </a:lnTo>
                  <a:lnTo>
                    <a:pt x="93" y="356"/>
                  </a:lnTo>
                  <a:lnTo>
                    <a:pt x="85" y="351"/>
                  </a:lnTo>
                  <a:lnTo>
                    <a:pt x="78" y="346"/>
                  </a:lnTo>
                  <a:lnTo>
                    <a:pt x="70" y="340"/>
                  </a:lnTo>
                  <a:lnTo>
                    <a:pt x="63" y="334"/>
                  </a:lnTo>
                  <a:lnTo>
                    <a:pt x="57" y="328"/>
                  </a:lnTo>
                  <a:lnTo>
                    <a:pt x="51" y="321"/>
                  </a:lnTo>
                  <a:lnTo>
                    <a:pt x="45" y="314"/>
                  </a:lnTo>
                  <a:lnTo>
                    <a:pt x="39" y="307"/>
                  </a:lnTo>
                  <a:lnTo>
                    <a:pt x="34" y="300"/>
                  </a:lnTo>
                  <a:lnTo>
                    <a:pt x="29" y="292"/>
                  </a:lnTo>
                  <a:lnTo>
                    <a:pt x="24" y="284"/>
                  </a:lnTo>
                  <a:lnTo>
                    <a:pt x="20" y="276"/>
                  </a:lnTo>
                  <a:lnTo>
                    <a:pt x="16" y="267"/>
                  </a:lnTo>
                  <a:lnTo>
                    <a:pt x="13" y="259"/>
                  </a:lnTo>
                  <a:lnTo>
                    <a:pt x="10" y="250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3" y="222"/>
                  </a:lnTo>
                  <a:lnTo>
                    <a:pt x="2" y="213"/>
                  </a:lnTo>
                  <a:lnTo>
                    <a:pt x="1" y="203"/>
                  </a:lnTo>
                  <a:lnTo>
                    <a:pt x="1" y="19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8" name="Freeform 373"/>
            <p:cNvSpPr>
              <a:spLocks noEditPoints="1"/>
            </p:cNvSpPr>
            <p:nvPr/>
          </p:nvSpPr>
          <p:spPr bwMode="auto">
            <a:xfrm>
              <a:off x="2695" y="2183"/>
              <a:ext cx="338" cy="338"/>
            </a:xfrm>
            <a:custGeom>
              <a:avLst/>
              <a:gdLst>
                <a:gd name="T0" fmla="*/ 2 w 382"/>
                <a:gd name="T1" fmla="*/ 111 h 382"/>
                <a:gd name="T2" fmla="*/ 9 w 382"/>
                <a:gd name="T3" fmla="*/ 87 h 382"/>
                <a:gd name="T4" fmla="*/ 19 w 382"/>
                <a:gd name="T5" fmla="*/ 64 h 382"/>
                <a:gd name="T6" fmla="*/ 35 w 382"/>
                <a:gd name="T7" fmla="*/ 43 h 382"/>
                <a:gd name="T8" fmla="*/ 53 w 382"/>
                <a:gd name="T9" fmla="*/ 27 h 382"/>
                <a:gd name="T10" fmla="*/ 75 w 382"/>
                <a:gd name="T11" fmla="*/ 13 h 382"/>
                <a:gd name="T12" fmla="*/ 99 w 382"/>
                <a:gd name="T13" fmla="*/ 4 h 382"/>
                <a:gd name="T14" fmla="*/ 126 w 382"/>
                <a:gd name="T15" fmla="*/ 0 h 382"/>
                <a:gd name="T16" fmla="*/ 153 w 382"/>
                <a:gd name="T17" fmla="*/ 2 h 382"/>
                <a:gd name="T18" fmla="*/ 178 w 382"/>
                <a:gd name="T19" fmla="*/ 8 h 382"/>
                <a:gd name="T20" fmla="*/ 201 w 382"/>
                <a:gd name="T21" fmla="*/ 19 h 382"/>
                <a:gd name="T22" fmla="*/ 221 w 382"/>
                <a:gd name="T23" fmla="*/ 34 h 382"/>
                <a:gd name="T24" fmla="*/ 238 w 382"/>
                <a:gd name="T25" fmla="*/ 52 h 382"/>
                <a:gd name="T26" fmla="*/ 251 w 382"/>
                <a:gd name="T27" fmla="*/ 75 h 382"/>
                <a:gd name="T28" fmla="*/ 261 w 382"/>
                <a:gd name="T29" fmla="*/ 99 h 382"/>
                <a:gd name="T30" fmla="*/ 265 w 382"/>
                <a:gd name="T31" fmla="*/ 125 h 382"/>
                <a:gd name="T32" fmla="*/ 263 w 382"/>
                <a:gd name="T33" fmla="*/ 153 h 382"/>
                <a:gd name="T34" fmla="*/ 256 w 382"/>
                <a:gd name="T35" fmla="*/ 178 h 382"/>
                <a:gd name="T36" fmla="*/ 245 w 382"/>
                <a:gd name="T37" fmla="*/ 201 h 382"/>
                <a:gd name="T38" fmla="*/ 230 w 382"/>
                <a:gd name="T39" fmla="*/ 221 h 382"/>
                <a:gd name="T40" fmla="*/ 211 w 382"/>
                <a:gd name="T41" fmla="*/ 238 h 382"/>
                <a:gd name="T42" fmla="*/ 189 w 382"/>
                <a:gd name="T43" fmla="*/ 251 h 382"/>
                <a:gd name="T44" fmla="*/ 165 w 382"/>
                <a:gd name="T45" fmla="*/ 261 h 382"/>
                <a:gd name="T46" fmla="*/ 139 w 382"/>
                <a:gd name="T47" fmla="*/ 264 h 382"/>
                <a:gd name="T48" fmla="*/ 112 w 382"/>
                <a:gd name="T49" fmla="*/ 262 h 382"/>
                <a:gd name="T50" fmla="*/ 87 w 382"/>
                <a:gd name="T51" fmla="*/ 256 h 382"/>
                <a:gd name="T52" fmla="*/ 64 w 382"/>
                <a:gd name="T53" fmla="*/ 245 h 382"/>
                <a:gd name="T54" fmla="*/ 43 w 382"/>
                <a:gd name="T55" fmla="*/ 230 h 382"/>
                <a:gd name="T56" fmla="*/ 27 w 382"/>
                <a:gd name="T57" fmla="*/ 211 h 382"/>
                <a:gd name="T58" fmla="*/ 13 w 382"/>
                <a:gd name="T59" fmla="*/ 189 h 382"/>
                <a:gd name="T60" fmla="*/ 4 w 382"/>
                <a:gd name="T61" fmla="*/ 165 h 382"/>
                <a:gd name="T62" fmla="*/ 0 w 382"/>
                <a:gd name="T63" fmla="*/ 139 h 382"/>
                <a:gd name="T64" fmla="*/ 2 w 382"/>
                <a:gd name="T65" fmla="*/ 119 h 382"/>
                <a:gd name="T66" fmla="*/ 7 w 382"/>
                <a:gd name="T67" fmla="*/ 93 h 382"/>
                <a:gd name="T68" fmla="*/ 17 w 382"/>
                <a:gd name="T69" fmla="*/ 69 h 382"/>
                <a:gd name="T70" fmla="*/ 31 w 382"/>
                <a:gd name="T71" fmla="*/ 49 h 382"/>
                <a:gd name="T72" fmla="*/ 49 w 382"/>
                <a:gd name="T73" fmla="*/ 31 h 382"/>
                <a:gd name="T74" fmla="*/ 75 w 382"/>
                <a:gd name="T75" fmla="*/ 14 h 382"/>
                <a:gd name="T76" fmla="*/ 99 w 382"/>
                <a:gd name="T77" fmla="*/ 4 h 382"/>
                <a:gd name="T78" fmla="*/ 126 w 382"/>
                <a:gd name="T79" fmla="*/ 1 h 382"/>
                <a:gd name="T80" fmla="*/ 153 w 382"/>
                <a:gd name="T81" fmla="*/ 3 h 382"/>
                <a:gd name="T82" fmla="*/ 178 w 382"/>
                <a:gd name="T83" fmla="*/ 10 h 382"/>
                <a:gd name="T84" fmla="*/ 201 w 382"/>
                <a:gd name="T85" fmla="*/ 20 h 382"/>
                <a:gd name="T86" fmla="*/ 221 w 382"/>
                <a:gd name="T87" fmla="*/ 35 h 382"/>
                <a:gd name="T88" fmla="*/ 242 w 382"/>
                <a:gd name="T89" fmla="*/ 58 h 382"/>
                <a:gd name="T90" fmla="*/ 254 w 382"/>
                <a:gd name="T91" fmla="*/ 81 h 382"/>
                <a:gd name="T92" fmla="*/ 262 w 382"/>
                <a:gd name="T93" fmla="*/ 105 h 382"/>
                <a:gd name="T94" fmla="*/ 264 w 382"/>
                <a:gd name="T95" fmla="*/ 132 h 382"/>
                <a:gd name="T96" fmla="*/ 262 w 382"/>
                <a:gd name="T97" fmla="*/ 159 h 382"/>
                <a:gd name="T98" fmla="*/ 254 w 382"/>
                <a:gd name="T99" fmla="*/ 183 h 382"/>
                <a:gd name="T100" fmla="*/ 242 w 382"/>
                <a:gd name="T101" fmla="*/ 206 h 382"/>
                <a:gd name="T102" fmla="*/ 226 w 382"/>
                <a:gd name="T103" fmla="*/ 226 h 382"/>
                <a:gd name="T104" fmla="*/ 201 w 382"/>
                <a:gd name="T105" fmla="*/ 244 h 382"/>
                <a:gd name="T106" fmla="*/ 178 w 382"/>
                <a:gd name="T107" fmla="*/ 255 h 382"/>
                <a:gd name="T108" fmla="*/ 153 w 382"/>
                <a:gd name="T109" fmla="*/ 262 h 382"/>
                <a:gd name="T110" fmla="*/ 126 w 382"/>
                <a:gd name="T111" fmla="*/ 263 h 382"/>
                <a:gd name="T112" fmla="*/ 99 w 382"/>
                <a:gd name="T113" fmla="*/ 259 h 382"/>
                <a:gd name="T114" fmla="*/ 75 w 382"/>
                <a:gd name="T115" fmla="*/ 250 h 382"/>
                <a:gd name="T116" fmla="*/ 53 w 382"/>
                <a:gd name="T117" fmla="*/ 237 h 382"/>
                <a:gd name="T118" fmla="*/ 35 w 382"/>
                <a:gd name="T119" fmla="*/ 220 h 382"/>
                <a:gd name="T120" fmla="*/ 17 w 382"/>
                <a:gd name="T121" fmla="*/ 195 h 382"/>
                <a:gd name="T122" fmla="*/ 7 w 382"/>
                <a:gd name="T123" fmla="*/ 172 h 382"/>
                <a:gd name="T124" fmla="*/ 2 w 382"/>
                <a:gd name="T125" fmla="*/ 146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2"/>
                <a:gd name="T190" fmla="*/ 0 h 382"/>
                <a:gd name="T191" fmla="*/ 382 w 382"/>
                <a:gd name="T192" fmla="*/ 382 h 3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2" h="382">
                  <a:moveTo>
                    <a:pt x="0" y="190"/>
                  </a:moveTo>
                  <a:lnTo>
                    <a:pt x="0" y="180"/>
                  </a:lnTo>
                  <a:lnTo>
                    <a:pt x="1" y="171"/>
                  </a:lnTo>
                  <a:lnTo>
                    <a:pt x="2" y="161"/>
                  </a:lnTo>
                  <a:lnTo>
                    <a:pt x="4" y="152"/>
                  </a:lnTo>
                  <a:lnTo>
                    <a:pt x="6" y="143"/>
                  </a:lnTo>
                  <a:lnTo>
                    <a:pt x="9" y="134"/>
                  </a:lnTo>
                  <a:lnTo>
                    <a:pt x="12" y="125"/>
                  </a:lnTo>
                  <a:lnTo>
                    <a:pt x="15" y="116"/>
                  </a:lnTo>
                  <a:lnTo>
                    <a:pt x="19" y="108"/>
                  </a:lnTo>
                  <a:lnTo>
                    <a:pt x="23" y="99"/>
                  </a:lnTo>
                  <a:lnTo>
                    <a:pt x="28" y="91"/>
                  </a:lnTo>
                  <a:lnTo>
                    <a:pt x="33" y="84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3"/>
                  </a:lnTo>
                  <a:lnTo>
                    <a:pt x="77" y="38"/>
                  </a:lnTo>
                  <a:lnTo>
                    <a:pt x="84" y="32"/>
                  </a:lnTo>
                  <a:lnTo>
                    <a:pt x="92" y="27"/>
                  </a:lnTo>
                  <a:lnTo>
                    <a:pt x="100" y="23"/>
                  </a:lnTo>
                  <a:lnTo>
                    <a:pt x="108" y="19"/>
                  </a:lnTo>
                  <a:lnTo>
                    <a:pt x="116" y="15"/>
                  </a:lnTo>
                  <a:lnTo>
                    <a:pt x="125" y="11"/>
                  </a:lnTo>
                  <a:lnTo>
                    <a:pt x="134" y="8"/>
                  </a:lnTo>
                  <a:lnTo>
                    <a:pt x="143" y="6"/>
                  </a:lnTo>
                  <a:lnTo>
                    <a:pt x="152" y="4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1" y="0"/>
                  </a:lnTo>
                  <a:lnTo>
                    <a:pt x="211" y="1"/>
                  </a:lnTo>
                  <a:lnTo>
                    <a:pt x="221" y="2"/>
                  </a:lnTo>
                  <a:lnTo>
                    <a:pt x="230" y="4"/>
                  </a:lnTo>
                  <a:lnTo>
                    <a:pt x="239" y="6"/>
                  </a:lnTo>
                  <a:lnTo>
                    <a:pt x="248" y="8"/>
                  </a:lnTo>
                  <a:lnTo>
                    <a:pt x="257" y="11"/>
                  </a:lnTo>
                  <a:lnTo>
                    <a:pt x="266" y="15"/>
                  </a:lnTo>
                  <a:lnTo>
                    <a:pt x="274" y="19"/>
                  </a:lnTo>
                  <a:lnTo>
                    <a:pt x="282" y="23"/>
                  </a:lnTo>
                  <a:lnTo>
                    <a:pt x="290" y="27"/>
                  </a:lnTo>
                  <a:lnTo>
                    <a:pt x="298" y="32"/>
                  </a:lnTo>
                  <a:lnTo>
                    <a:pt x="305" y="38"/>
                  </a:lnTo>
                  <a:lnTo>
                    <a:pt x="313" y="43"/>
                  </a:lnTo>
                  <a:lnTo>
                    <a:pt x="320" y="49"/>
                  </a:lnTo>
                  <a:lnTo>
                    <a:pt x="326" y="56"/>
                  </a:lnTo>
                  <a:lnTo>
                    <a:pt x="332" y="62"/>
                  </a:lnTo>
                  <a:lnTo>
                    <a:pt x="338" y="69"/>
                  </a:lnTo>
                  <a:lnTo>
                    <a:pt x="344" y="76"/>
                  </a:lnTo>
                  <a:lnTo>
                    <a:pt x="349" y="84"/>
                  </a:lnTo>
                  <a:lnTo>
                    <a:pt x="354" y="91"/>
                  </a:lnTo>
                  <a:lnTo>
                    <a:pt x="359" y="99"/>
                  </a:lnTo>
                  <a:lnTo>
                    <a:pt x="363" y="108"/>
                  </a:lnTo>
                  <a:lnTo>
                    <a:pt x="367" y="116"/>
                  </a:lnTo>
                  <a:lnTo>
                    <a:pt x="370" y="125"/>
                  </a:lnTo>
                  <a:lnTo>
                    <a:pt x="373" y="134"/>
                  </a:lnTo>
                  <a:lnTo>
                    <a:pt x="376" y="143"/>
                  </a:lnTo>
                  <a:lnTo>
                    <a:pt x="378" y="152"/>
                  </a:lnTo>
                  <a:lnTo>
                    <a:pt x="380" y="161"/>
                  </a:lnTo>
                  <a:lnTo>
                    <a:pt x="381" y="171"/>
                  </a:lnTo>
                  <a:lnTo>
                    <a:pt x="382" y="180"/>
                  </a:lnTo>
                  <a:lnTo>
                    <a:pt x="382" y="190"/>
                  </a:lnTo>
                  <a:lnTo>
                    <a:pt x="382" y="201"/>
                  </a:lnTo>
                  <a:lnTo>
                    <a:pt x="381" y="211"/>
                  </a:lnTo>
                  <a:lnTo>
                    <a:pt x="380" y="220"/>
                  </a:lnTo>
                  <a:lnTo>
                    <a:pt x="378" y="230"/>
                  </a:lnTo>
                  <a:lnTo>
                    <a:pt x="376" y="239"/>
                  </a:lnTo>
                  <a:lnTo>
                    <a:pt x="373" y="248"/>
                  </a:lnTo>
                  <a:lnTo>
                    <a:pt x="370" y="257"/>
                  </a:lnTo>
                  <a:lnTo>
                    <a:pt x="367" y="265"/>
                  </a:lnTo>
                  <a:lnTo>
                    <a:pt x="363" y="274"/>
                  </a:lnTo>
                  <a:lnTo>
                    <a:pt x="359" y="282"/>
                  </a:lnTo>
                  <a:lnTo>
                    <a:pt x="354" y="290"/>
                  </a:lnTo>
                  <a:lnTo>
                    <a:pt x="349" y="298"/>
                  </a:lnTo>
                  <a:lnTo>
                    <a:pt x="344" y="305"/>
                  </a:lnTo>
                  <a:lnTo>
                    <a:pt x="338" y="312"/>
                  </a:lnTo>
                  <a:lnTo>
                    <a:pt x="332" y="319"/>
                  </a:lnTo>
                  <a:lnTo>
                    <a:pt x="326" y="326"/>
                  </a:lnTo>
                  <a:lnTo>
                    <a:pt x="320" y="332"/>
                  </a:lnTo>
                  <a:lnTo>
                    <a:pt x="313" y="338"/>
                  </a:lnTo>
                  <a:lnTo>
                    <a:pt x="305" y="344"/>
                  </a:lnTo>
                  <a:lnTo>
                    <a:pt x="298" y="349"/>
                  </a:lnTo>
                  <a:lnTo>
                    <a:pt x="290" y="354"/>
                  </a:lnTo>
                  <a:lnTo>
                    <a:pt x="282" y="359"/>
                  </a:lnTo>
                  <a:lnTo>
                    <a:pt x="274" y="363"/>
                  </a:lnTo>
                  <a:lnTo>
                    <a:pt x="266" y="367"/>
                  </a:lnTo>
                  <a:lnTo>
                    <a:pt x="257" y="370"/>
                  </a:lnTo>
                  <a:lnTo>
                    <a:pt x="248" y="373"/>
                  </a:lnTo>
                  <a:lnTo>
                    <a:pt x="239" y="376"/>
                  </a:lnTo>
                  <a:lnTo>
                    <a:pt x="230" y="378"/>
                  </a:lnTo>
                  <a:lnTo>
                    <a:pt x="221" y="379"/>
                  </a:lnTo>
                  <a:lnTo>
                    <a:pt x="211" y="381"/>
                  </a:lnTo>
                  <a:lnTo>
                    <a:pt x="201" y="381"/>
                  </a:lnTo>
                  <a:lnTo>
                    <a:pt x="192" y="382"/>
                  </a:lnTo>
                  <a:lnTo>
                    <a:pt x="181" y="381"/>
                  </a:lnTo>
                  <a:lnTo>
                    <a:pt x="171" y="381"/>
                  </a:lnTo>
                  <a:lnTo>
                    <a:pt x="162" y="379"/>
                  </a:lnTo>
                  <a:lnTo>
                    <a:pt x="152" y="378"/>
                  </a:lnTo>
                  <a:lnTo>
                    <a:pt x="143" y="376"/>
                  </a:lnTo>
                  <a:lnTo>
                    <a:pt x="134" y="373"/>
                  </a:lnTo>
                  <a:lnTo>
                    <a:pt x="125" y="370"/>
                  </a:lnTo>
                  <a:lnTo>
                    <a:pt x="116" y="367"/>
                  </a:lnTo>
                  <a:lnTo>
                    <a:pt x="108" y="363"/>
                  </a:lnTo>
                  <a:lnTo>
                    <a:pt x="100" y="359"/>
                  </a:lnTo>
                  <a:lnTo>
                    <a:pt x="92" y="354"/>
                  </a:lnTo>
                  <a:lnTo>
                    <a:pt x="84" y="349"/>
                  </a:lnTo>
                  <a:lnTo>
                    <a:pt x="77" y="344"/>
                  </a:lnTo>
                  <a:lnTo>
                    <a:pt x="69" y="338"/>
                  </a:lnTo>
                  <a:lnTo>
                    <a:pt x="62" y="332"/>
                  </a:lnTo>
                  <a:lnTo>
                    <a:pt x="56" y="326"/>
                  </a:lnTo>
                  <a:lnTo>
                    <a:pt x="50" y="319"/>
                  </a:lnTo>
                  <a:lnTo>
                    <a:pt x="44" y="312"/>
                  </a:lnTo>
                  <a:lnTo>
                    <a:pt x="38" y="305"/>
                  </a:lnTo>
                  <a:lnTo>
                    <a:pt x="33" y="298"/>
                  </a:lnTo>
                  <a:lnTo>
                    <a:pt x="28" y="290"/>
                  </a:lnTo>
                  <a:lnTo>
                    <a:pt x="23" y="282"/>
                  </a:lnTo>
                  <a:lnTo>
                    <a:pt x="19" y="274"/>
                  </a:lnTo>
                  <a:lnTo>
                    <a:pt x="15" y="265"/>
                  </a:lnTo>
                  <a:lnTo>
                    <a:pt x="12" y="257"/>
                  </a:lnTo>
                  <a:lnTo>
                    <a:pt x="9" y="248"/>
                  </a:lnTo>
                  <a:lnTo>
                    <a:pt x="6" y="239"/>
                  </a:lnTo>
                  <a:lnTo>
                    <a:pt x="4" y="230"/>
                  </a:lnTo>
                  <a:lnTo>
                    <a:pt x="2" y="220"/>
                  </a:lnTo>
                  <a:lnTo>
                    <a:pt x="1" y="211"/>
                  </a:lnTo>
                  <a:lnTo>
                    <a:pt x="0" y="201"/>
                  </a:lnTo>
                  <a:lnTo>
                    <a:pt x="0" y="190"/>
                  </a:lnTo>
                  <a:close/>
                  <a:moveTo>
                    <a:pt x="2" y="190"/>
                  </a:moveTo>
                  <a:lnTo>
                    <a:pt x="2" y="181"/>
                  </a:lnTo>
                  <a:lnTo>
                    <a:pt x="2" y="171"/>
                  </a:lnTo>
                  <a:lnTo>
                    <a:pt x="4" y="161"/>
                  </a:lnTo>
                  <a:lnTo>
                    <a:pt x="5" y="152"/>
                  </a:lnTo>
                  <a:lnTo>
                    <a:pt x="7" y="143"/>
                  </a:lnTo>
                  <a:lnTo>
                    <a:pt x="10" y="134"/>
                  </a:lnTo>
                  <a:lnTo>
                    <a:pt x="13" y="125"/>
                  </a:lnTo>
                  <a:lnTo>
                    <a:pt x="16" y="117"/>
                  </a:lnTo>
                  <a:lnTo>
                    <a:pt x="20" y="108"/>
                  </a:lnTo>
                  <a:lnTo>
                    <a:pt x="24" y="100"/>
                  </a:lnTo>
                  <a:lnTo>
                    <a:pt x="29" y="92"/>
                  </a:lnTo>
                  <a:lnTo>
                    <a:pt x="34" y="85"/>
                  </a:lnTo>
                  <a:lnTo>
                    <a:pt x="39" y="77"/>
                  </a:lnTo>
                  <a:lnTo>
                    <a:pt x="45" y="70"/>
                  </a:lnTo>
                  <a:lnTo>
                    <a:pt x="51" y="63"/>
                  </a:lnTo>
                  <a:lnTo>
                    <a:pt x="57" y="57"/>
                  </a:lnTo>
                  <a:lnTo>
                    <a:pt x="63" y="50"/>
                  </a:lnTo>
                  <a:lnTo>
                    <a:pt x="70" y="44"/>
                  </a:lnTo>
                  <a:lnTo>
                    <a:pt x="85" y="33"/>
                  </a:lnTo>
                  <a:lnTo>
                    <a:pt x="93" y="29"/>
                  </a:lnTo>
                  <a:lnTo>
                    <a:pt x="100" y="24"/>
                  </a:lnTo>
                  <a:lnTo>
                    <a:pt x="109" y="20"/>
                  </a:lnTo>
                  <a:lnTo>
                    <a:pt x="117" y="16"/>
                  </a:lnTo>
                  <a:lnTo>
                    <a:pt x="126" y="13"/>
                  </a:lnTo>
                  <a:lnTo>
                    <a:pt x="134" y="10"/>
                  </a:lnTo>
                  <a:lnTo>
                    <a:pt x="143" y="7"/>
                  </a:lnTo>
                  <a:lnTo>
                    <a:pt x="152" y="5"/>
                  </a:lnTo>
                  <a:lnTo>
                    <a:pt x="162" y="3"/>
                  </a:lnTo>
                  <a:lnTo>
                    <a:pt x="171" y="2"/>
                  </a:lnTo>
                  <a:lnTo>
                    <a:pt x="181" y="1"/>
                  </a:lnTo>
                  <a:lnTo>
                    <a:pt x="192" y="1"/>
                  </a:lnTo>
                  <a:lnTo>
                    <a:pt x="201" y="1"/>
                  </a:lnTo>
                  <a:lnTo>
                    <a:pt x="211" y="2"/>
                  </a:lnTo>
                  <a:lnTo>
                    <a:pt x="220" y="3"/>
                  </a:lnTo>
                  <a:lnTo>
                    <a:pt x="230" y="5"/>
                  </a:lnTo>
                  <a:lnTo>
                    <a:pt x="239" y="7"/>
                  </a:lnTo>
                  <a:lnTo>
                    <a:pt x="248" y="10"/>
                  </a:lnTo>
                  <a:lnTo>
                    <a:pt x="257" y="13"/>
                  </a:lnTo>
                  <a:lnTo>
                    <a:pt x="265" y="16"/>
                  </a:lnTo>
                  <a:lnTo>
                    <a:pt x="273" y="20"/>
                  </a:lnTo>
                  <a:lnTo>
                    <a:pt x="282" y="24"/>
                  </a:lnTo>
                  <a:lnTo>
                    <a:pt x="290" y="29"/>
                  </a:lnTo>
                  <a:lnTo>
                    <a:pt x="297" y="33"/>
                  </a:lnTo>
                  <a:lnTo>
                    <a:pt x="305" y="39"/>
                  </a:lnTo>
                  <a:lnTo>
                    <a:pt x="312" y="44"/>
                  </a:lnTo>
                  <a:lnTo>
                    <a:pt x="319" y="50"/>
                  </a:lnTo>
                  <a:lnTo>
                    <a:pt x="325" y="57"/>
                  </a:lnTo>
                  <a:lnTo>
                    <a:pt x="331" y="63"/>
                  </a:lnTo>
                  <a:lnTo>
                    <a:pt x="337" y="70"/>
                  </a:lnTo>
                  <a:lnTo>
                    <a:pt x="348" y="85"/>
                  </a:lnTo>
                  <a:lnTo>
                    <a:pt x="353" y="92"/>
                  </a:lnTo>
                  <a:lnTo>
                    <a:pt x="358" y="100"/>
                  </a:lnTo>
                  <a:lnTo>
                    <a:pt x="362" y="108"/>
                  </a:lnTo>
                  <a:lnTo>
                    <a:pt x="366" y="117"/>
                  </a:lnTo>
                  <a:lnTo>
                    <a:pt x="369" y="125"/>
                  </a:lnTo>
                  <a:lnTo>
                    <a:pt x="372" y="134"/>
                  </a:lnTo>
                  <a:lnTo>
                    <a:pt x="375" y="143"/>
                  </a:lnTo>
                  <a:lnTo>
                    <a:pt x="377" y="152"/>
                  </a:lnTo>
                  <a:lnTo>
                    <a:pt x="378" y="161"/>
                  </a:lnTo>
                  <a:lnTo>
                    <a:pt x="380" y="171"/>
                  </a:lnTo>
                  <a:lnTo>
                    <a:pt x="380" y="181"/>
                  </a:lnTo>
                  <a:lnTo>
                    <a:pt x="381" y="190"/>
                  </a:lnTo>
                  <a:lnTo>
                    <a:pt x="380" y="201"/>
                  </a:lnTo>
                  <a:lnTo>
                    <a:pt x="380" y="211"/>
                  </a:lnTo>
                  <a:lnTo>
                    <a:pt x="378" y="220"/>
                  </a:lnTo>
                  <a:lnTo>
                    <a:pt x="377" y="229"/>
                  </a:lnTo>
                  <a:lnTo>
                    <a:pt x="375" y="238"/>
                  </a:lnTo>
                  <a:lnTo>
                    <a:pt x="372" y="247"/>
                  </a:lnTo>
                  <a:lnTo>
                    <a:pt x="369" y="256"/>
                  </a:lnTo>
                  <a:lnTo>
                    <a:pt x="366" y="265"/>
                  </a:lnTo>
                  <a:lnTo>
                    <a:pt x="362" y="273"/>
                  </a:lnTo>
                  <a:lnTo>
                    <a:pt x="358" y="281"/>
                  </a:lnTo>
                  <a:lnTo>
                    <a:pt x="353" y="289"/>
                  </a:lnTo>
                  <a:lnTo>
                    <a:pt x="348" y="297"/>
                  </a:lnTo>
                  <a:lnTo>
                    <a:pt x="343" y="304"/>
                  </a:lnTo>
                  <a:lnTo>
                    <a:pt x="337" y="311"/>
                  </a:lnTo>
                  <a:lnTo>
                    <a:pt x="331" y="318"/>
                  </a:lnTo>
                  <a:lnTo>
                    <a:pt x="325" y="325"/>
                  </a:lnTo>
                  <a:lnTo>
                    <a:pt x="319" y="331"/>
                  </a:lnTo>
                  <a:lnTo>
                    <a:pt x="312" y="337"/>
                  </a:lnTo>
                  <a:lnTo>
                    <a:pt x="297" y="348"/>
                  </a:lnTo>
                  <a:lnTo>
                    <a:pt x="290" y="353"/>
                  </a:lnTo>
                  <a:lnTo>
                    <a:pt x="282" y="357"/>
                  </a:lnTo>
                  <a:lnTo>
                    <a:pt x="273" y="362"/>
                  </a:lnTo>
                  <a:lnTo>
                    <a:pt x="265" y="365"/>
                  </a:lnTo>
                  <a:lnTo>
                    <a:pt x="257" y="369"/>
                  </a:lnTo>
                  <a:lnTo>
                    <a:pt x="248" y="372"/>
                  </a:lnTo>
                  <a:lnTo>
                    <a:pt x="239" y="374"/>
                  </a:lnTo>
                  <a:lnTo>
                    <a:pt x="230" y="376"/>
                  </a:lnTo>
                  <a:lnTo>
                    <a:pt x="220" y="378"/>
                  </a:lnTo>
                  <a:lnTo>
                    <a:pt x="211" y="379"/>
                  </a:lnTo>
                  <a:lnTo>
                    <a:pt x="201" y="380"/>
                  </a:lnTo>
                  <a:lnTo>
                    <a:pt x="192" y="380"/>
                  </a:lnTo>
                  <a:lnTo>
                    <a:pt x="181" y="380"/>
                  </a:lnTo>
                  <a:lnTo>
                    <a:pt x="171" y="379"/>
                  </a:lnTo>
                  <a:lnTo>
                    <a:pt x="162" y="378"/>
                  </a:lnTo>
                  <a:lnTo>
                    <a:pt x="152" y="376"/>
                  </a:lnTo>
                  <a:lnTo>
                    <a:pt x="143" y="374"/>
                  </a:lnTo>
                  <a:lnTo>
                    <a:pt x="134" y="372"/>
                  </a:lnTo>
                  <a:lnTo>
                    <a:pt x="126" y="369"/>
                  </a:lnTo>
                  <a:lnTo>
                    <a:pt x="117" y="365"/>
                  </a:lnTo>
                  <a:lnTo>
                    <a:pt x="109" y="362"/>
                  </a:lnTo>
                  <a:lnTo>
                    <a:pt x="100" y="357"/>
                  </a:lnTo>
                  <a:lnTo>
                    <a:pt x="93" y="353"/>
                  </a:lnTo>
                  <a:lnTo>
                    <a:pt x="85" y="348"/>
                  </a:lnTo>
                  <a:lnTo>
                    <a:pt x="77" y="343"/>
                  </a:lnTo>
                  <a:lnTo>
                    <a:pt x="70" y="337"/>
                  </a:lnTo>
                  <a:lnTo>
                    <a:pt x="63" y="331"/>
                  </a:lnTo>
                  <a:lnTo>
                    <a:pt x="57" y="325"/>
                  </a:lnTo>
                  <a:lnTo>
                    <a:pt x="51" y="318"/>
                  </a:lnTo>
                  <a:lnTo>
                    <a:pt x="45" y="311"/>
                  </a:lnTo>
                  <a:lnTo>
                    <a:pt x="34" y="297"/>
                  </a:lnTo>
                  <a:lnTo>
                    <a:pt x="29" y="289"/>
                  </a:lnTo>
                  <a:lnTo>
                    <a:pt x="24" y="281"/>
                  </a:lnTo>
                  <a:lnTo>
                    <a:pt x="20" y="273"/>
                  </a:lnTo>
                  <a:lnTo>
                    <a:pt x="16" y="265"/>
                  </a:lnTo>
                  <a:lnTo>
                    <a:pt x="13" y="256"/>
                  </a:lnTo>
                  <a:lnTo>
                    <a:pt x="10" y="247"/>
                  </a:lnTo>
                  <a:lnTo>
                    <a:pt x="7" y="238"/>
                  </a:lnTo>
                  <a:lnTo>
                    <a:pt x="5" y="229"/>
                  </a:lnTo>
                  <a:lnTo>
                    <a:pt x="4" y="220"/>
                  </a:lnTo>
                  <a:lnTo>
                    <a:pt x="2" y="211"/>
                  </a:lnTo>
                  <a:lnTo>
                    <a:pt x="2" y="201"/>
                  </a:lnTo>
                  <a:lnTo>
                    <a:pt x="2" y="1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9" name="Freeform 374"/>
            <p:cNvSpPr>
              <a:spLocks noEditPoints="1"/>
            </p:cNvSpPr>
            <p:nvPr/>
          </p:nvSpPr>
          <p:spPr bwMode="auto">
            <a:xfrm>
              <a:off x="2697" y="2184"/>
              <a:ext cx="335" cy="335"/>
            </a:xfrm>
            <a:custGeom>
              <a:avLst/>
              <a:gdLst>
                <a:gd name="T0" fmla="*/ 2 w 379"/>
                <a:gd name="T1" fmla="*/ 110 h 379"/>
                <a:gd name="T2" fmla="*/ 8 w 379"/>
                <a:gd name="T3" fmla="*/ 86 h 379"/>
                <a:gd name="T4" fmla="*/ 19 w 379"/>
                <a:gd name="T5" fmla="*/ 63 h 379"/>
                <a:gd name="T6" fmla="*/ 34 w 379"/>
                <a:gd name="T7" fmla="*/ 43 h 379"/>
                <a:gd name="T8" fmla="*/ 57 w 379"/>
                <a:gd name="T9" fmla="*/ 22 h 379"/>
                <a:gd name="T10" fmla="*/ 80 w 379"/>
                <a:gd name="T11" fmla="*/ 10 h 379"/>
                <a:gd name="T12" fmla="*/ 104 w 379"/>
                <a:gd name="T13" fmla="*/ 4 h 379"/>
                <a:gd name="T14" fmla="*/ 131 w 379"/>
                <a:gd name="T15" fmla="*/ 0 h 379"/>
                <a:gd name="T16" fmla="*/ 158 w 379"/>
                <a:gd name="T17" fmla="*/ 4 h 379"/>
                <a:gd name="T18" fmla="*/ 181 w 379"/>
                <a:gd name="T19" fmla="*/ 10 h 379"/>
                <a:gd name="T20" fmla="*/ 204 w 379"/>
                <a:gd name="T21" fmla="*/ 22 h 379"/>
                <a:gd name="T22" fmla="*/ 224 w 379"/>
                <a:gd name="T23" fmla="*/ 38 h 379"/>
                <a:gd name="T24" fmla="*/ 242 w 379"/>
                <a:gd name="T25" fmla="*/ 63 h 379"/>
                <a:gd name="T26" fmla="*/ 253 w 379"/>
                <a:gd name="T27" fmla="*/ 86 h 379"/>
                <a:gd name="T28" fmla="*/ 259 w 379"/>
                <a:gd name="T29" fmla="*/ 110 h 379"/>
                <a:gd name="T30" fmla="*/ 261 w 379"/>
                <a:gd name="T31" fmla="*/ 138 h 379"/>
                <a:gd name="T32" fmla="*/ 258 w 379"/>
                <a:gd name="T33" fmla="*/ 164 h 379"/>
                <a:gd name="T34" fmla="*/ 248 w 379"/>
                <a:gd name="T35" fmla="*/ 187 h 379"/>
                <a:gd name="T36" fmla="*/ 235 w 379"/>
                <a:gd name="T37" fmla="*/ 209 h 379"/>
                <a:gd name="T38" fmla="*/ 218 w 379"/>
                <a:gd name="T39" fmla="*/ 228 h 379"/>
                <a:gd name="T40" fmla="*/ 193 w 379"/>
                <a:gd name="T41" fmla="*/ 246 h 379"/>
                <a:gd name="T42" fmla="*/ 170 w 379"/>
                <a:gd name="T43" fmla="*/ 256 h 379"/>
                <a:gd name="T44" fmla="*/ 145 w 379"/>
                <a:gd name="T45" fmla="*/ 261 h 379"/>
                <a:gd name="T46" fmla="*/ 117 w 379"/>
                <a:gd name="T47" fmla="*/ 261 h 379"/>
                <a:gd name="T48" fmla="*/ 91 w 379"/>
                <a:gd name="T49" fmla="*/ 256 h 379"/>
                <a:gd name="T50" fmla="*/ 68 w 379"/>
                <a:gd name="T51" fmla="*/ 246 h 379"/>
                <a:gd name="T52" fmla="*/ 47 w 379"/>
                <a:gd name="T53" fmla="*/ 232 h 379"/>
                <a:gd name="T54" fmla="*/ 30 w 379"/>
                <a:gd name="T55" fmla="*/ 214 h 379"/>
                <a:gd name="T56" fmla="*/ 12 w 379"/>
                <a:gd name="T57" fmla="*/ 187 h 379"/>
                <a:gd name="T58" fmla="*/ 4 w 379"/>
                <a:gd name="T59" fmla="*/ 164 h 379"/>
                <a:gd name="T60" fmla="*/ 0 w 379"/>
                <a:gd name="T61" fmla="*/ 138 h 379"/>
                <a:gd name="T62" fmla="*/ 2 w 379"/>
                <a:gd name="T63" fmla="*/ 118 h 379"/>
                <a:gd name="T64" fmla="*/ 9 w 379"/>
                <a:gd name="T65" fmla="*/ 86 h 379"/>
                <a:gd name="T66" fmla="*/ 19 w 379"/>
                <a:gd name="T67" fmla="*/ 64 h 379"/>
                <a:gd name="T68" fmla="*/ 34 w 379"/>
                <a:gd name="T69" fmla="*/ 43 h 379"/>
                <a:gd name="T70" fmla="*/ 52 w 379"/>
                <a:gd name="T71" fmla="*/ 27 h 379"/>
                <a:gd name="T72" fmla="*/ 80 w 379"/>
                <a:gd name="T73" fmla="*/ 11 h 379"/>
                <a:gd name="T74" fmla="*/ 104 w 379"/>
                <a:gd name="T75" fmla="*/ 4 h 379"/>
                <a:gd name="T76" fmla="*/ 131 w 379"/>
                <a:gd name="T77" fmla="*/ 2 h 379"/>
                <a:gd name="T78" fmla="*/ 157 w 379"/>
                <a:gd name="T79" fmla="*/ 4 h 379"/>
                <a:gd name="T80" fmla="*/ 187 w 379"/>
                <a:gd name="T81" fmla="*/ 14 h 379"/>
                <a:gd name="T82" fmla="*/ 209 w 379"/>
                <a:gd name="T83" fmla="*/ 27 h 379"/>
                <a:gd name="T84" fmla="*/ 226 w 379"/>
                <a:gd name="T85" fmla="*/ 43 h 379"/>
                <a:gd name="T86" fmla="*/ 245 w 379"/>
                <a:gd name="T87" fmla="*/ 69 h 379"/>
                <a:gd name="T88" fmla="*/ 255 w 379"/>
                <a:gd name="T89" fmla="*/ 92 h 379"/>
                <a:gd name="T90" fmla="*/ 259 w 379"/>
                <a:gd name="T91" fmla="*/ 118 h 379"/>
                <a:gd name="T92" fmla="*/ 259 w 379"/>
                <a:gd name="T93" fmla="*/ 145 h 379"/>
                <a:gd name="T94" fmla="*/ 253 w 379"/>
                <a:gd name="T95" fmla="*/ 176 h 379"/>
                <a:gd name="T96" fmla="*/ 241 w 379"/>
                <a:gd name="T97" fmla="*/ 199 h 379"/>
                <a:gd name="T98" fmla="*/ 226 w 379"/>
                <a:gd name="T99" fmla="*/ 218 h 379"/>
                <a:gd name="T100" fmla="*/ 209 w 379"/>
                <a:gd name="T101" fmla="*/ 235 h 379"/>
                <a:gd name="T102" fmla="*/ 181 w 379"/>
                <a:gd name="T103" fmla="*/ 251 h 379"/>
                <a:gd name="T104" fmla="*/ 157 w 379"/>
                <a:gd name="T105" fmla="*/ 259 h 379"/>
                <a:gd name="T106" fmla="*/ 131 w 379"/>
                <a:gd name="T107" fmla="*/ 261 h 379"/>
                <a:gd name="T108" fmla="*/ 104 w 379"/>
                <a:gd name="T109" fmla="*/ 259 h 379"/>
                <a:gd name="T110" fmla="*/ 74 w 379"/>
                <a:gd name="T111" fmla="*/ 247 h 379"/>
                <a:gd name="T112" fmla="*/ 52 w 379"/>
                <a:gd name="T113" fmla="*/ 235 h 379"/>
                <a:gd name="T114" fmla="*/ 34 w 379"/>
                <a:gd name="T115" fmla="*/ 218 h 379"/>
                <a:gd name="T116" fmla="*/ 17 w 379"/>
                <a:gd name="T117" fmla="*/ 193 h 379"/>
                <a:gd name="T118" fmla="*/ 6 w 379"/>
                <a:gd name="T119" fmla="*/ 170 h 379"/>
                <a:gd name="T120" fmla="*/ 2 w 379"/>
                <a:gd name="T121" fmla="*/ 145 h 3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379"/>
                <a:gd name="T185" fmla="*/ 379 w 379"/>
                <a:gd name="T186" fmla="*/ 379 h 3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379">
                  <a:moveTo>
                    <a:pt x="0" y="189"/>
                  </a:moveTo>
                  <a:lnTo>
                    <a:pt x="0" y="180"/>
                  </a:lnTo>
                  <a:lnTo>
                    <a:pt x="0" y="170"/>
                  </a:lnTo>
                  <a:lnTo>
                    <a:pt x="2" y="160"/>
                  </a:lnTo>
                  <a:lnTo>
                    <a:pt x="3" y="151"/>
                  </a:lnTo>
                  <a:lnTo>
                    <a:pt x="5" y="142"/>
                  </a:lnTo>
                  <a:lnTo>
                    <a:pt x="8" y="133"/>
                  </a:lnTo>
                  <a:lnTo>
                    <a:pt x="11" y="124"/>
                  </a:lnTo>
                  <a:lnTo>
                    <a:pt x="14" y="116"/>
                  </a:lnTo>
                  <a:lnTo>
                    <a:pt x="18" y="107"/>
                  </a:lnTo>
                  <a:lnTo>
                    <a:pt x="22" y="99"/>
                  </a:lnTo>
                  <a:lnTo>
                    <a:pt x="27" y="91"/>
                  </a:lnTo>
                  <a:lnTo>
                    <a:pt x="32" y="84"/>
                  </a:lnTo>
                  <a:lnTo>
                    <a:pt x="37" y="76"/>
                  </a:lnTo>
                  <a:lnTo>
                    <a:pt x="43" y="69"/>
                  </a:lnTo>
                  <a:lnTo>
                    <a:pt x="49" y="62"/>
                  </a:lnTo>
                  <a:lnTo>
                    <a:pt x="55" y="56"/>
                  </a:lnTo>
                  <a:lnTo>
                    <a:pt x="61" y="49"/>
                  </a:lnTo>
                  <a:lnTo>
                    <a:pt x="68" y="43"/>
                  </a:lnTo>
                  <a:lnTo>
                    <a:pt x="83" y="32"/>
                  </a:lnTo>
                  <a:lnTo>
                    <a:pt x="91" y="28"/>
                  </a:lnTo>
                  <a:lnTo>
                    <a:pt x="98" y="23"/>
                  </a:lnTo>
                  <a:lnTo>
                    <a:pt x="107" y="19"/>
                  </a:lnTo>
                  <a:lnTo>
                    <a:pt x="115" y="15"/>
                  </a:lnTo>
                  <a:lnTo>
                    <a:pt x="124" y="12"/>
                  </a:lnTo>
                  <a:lnTo>
                    <a:pt x="132" y="9"/>
                  </a:lnTo>
                  <a:lnTo>
                    <a:pt x="141" y="6"/>
                  </a:lnTo>
                  <a:lnTo>
                    <a:pt x="150" y="4"/>
                  </a:lnTo>
                  <a:lnTo>
                    <a:pt x="160" y="2"/>
                  </a:lnTo>
                  <a:lnTo>
                    <a:pt x="169" y="1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9" y="1"/>
                  </a:lnTo>
                  <a:lnTo>
                    <a:pt x="218" y="2"/>
                  </a:lnTo>
                  <a:lnTo>
                    <a:pt x="228" y="4"/>
                  </a:lnTo>
                  <a:lnTo>
                    <a:pt x="237" y="6"/>
                  </a:lnTo>
                  <a:lnTo>
                    <a:pt x="246" y="9"/>
                  </a:lnTo>
                  <a:lnTo>
                    <a:pt x="255" y="12"/>
                  </a:lnTo>
                  <a:lnTo>
                    <a:pt x="263" y="15"/>
                  </a:lnTo>
                  <a:lnTo>
                    <a:pt x="271" y="19"/>
                  </a:lnTo>
                  <a:lnTo>
                    <a:pt x="280" y="23"/>
                  </a:lnTo>
                  <a:lnTo>
                    <a:pt x="288" y="28"/>
                  </a:lnTo>
                  <a:lnTo>
                    <a:pt x="295" y="32"/>
                  </a:lnTo>
                  <a:lnTo>
                    <a:pt x="303" y="38"/>
                  </a:lnTo>
                  <a:lnTo>
                    <a:pt x="310" y="43"/>
                  </a:lnTo>
                  <a:lnTo>
                    <a:pt x="317" y="49"/>
                  </a:lnTo>
                  <a:lnTo>
                    <a:pt x="323" y="56"/>
                  </a:lnTo>
                  <a:lnTo>
                    <a:pt x="329" y="62"/>
                  </a:lnTo>
                  <a:lnTo>
                    <a:pt x="335" y="69"/>
                  </a:lnTo>
                  <a:lnTo>
                    <a:pt x="346" y="84"/>
                  </a:lnTo>
                  <a:lnTo>
                    <a:pt x="351" y="91"/>
                  </a:lnTo>
                  <a:lnTo>
                    <a:pt x="356" y="99"/>
                  </a:lnTo>
                  <a:lnTo>
                    <a:pt x="360" y="107"/>
                  </a:lnTo>
                  <a:lnTo>
                    <a:pt x="364" y="116"/>
                  </a:lnTo>
                  <a:lnTo>
                    <a:pt x="367" y="124"/>
                  </a:lnTo>
                  <a:lnTo>
                    <a:pt x="370" y="133"/>
                  </a:lnTo>
                  <a:lnTo>
                    <a:pt x="373" y="142"/>
                  </a:lnTo>
                  <a:lnTo>
                    <a:pt x="375" y="151"/>
                  </a:lnTo>
                  <a:lnTo>
                    <a:pt x="376" y="160"/>
                  </a:lnTo>
                  <a:lnTo>
                    <a:pt x="378" y="170"/>
                  </a:lnTo>
                  <a:lnTo>
                    <a:pt x="378" y="180"/>
                  </a:lnTo>
                  <a:lnTo>
                    <a:pt x="379" y="189"/>
                  </a:lnTo>
                  <a:lnTo>
                    <a:pt x="378" y="200"/>
                  </a:lnTo>
                  <a:lnTo>
                    <a:pt x="378" y="210"/>
                  </a:lnTo>
                  <a:lnTo>
                    <a:pt x="376" y="219"/>
                  </a:lnTo>
                  <a:lnTo>
                    <a:pt x="375" y="228"/>
                  </a:lnTo>
                  <a:lnTo>
                    <a:pt x="373" y="237"/>
                  </a:lnTo>
                  <a:lnTo>
                    <a:pt x="370" y="246"/>
                  </a:lnTo>
                  <a:lnTo>
                    <a:pt x="367" y="255"/>
                  </a:lnTo>
                  <a:lnTo>
                    <a:pt x="364" y="264"/>
                  </a:lnTo>
                  <a:lnTo>
                    <a:pt x="360" y="272"/>
                  </a:lnTo>
                  <a:lnTo>
                    <a:pt x="356" y="280"/>
                  </a:lnTo>
                  <a:lnTo>
                    <a:pt x="351" y="288"/>
                  </a:lnTo>
                  <a:lnTo>
                    <a:pt x="346" y="296"/>
                  </a:lnTo>
                  <a:lnTo>
                    <a:pt x="341" y="303"/>
                  </a:lnTo>
                  <a:lnTo>
                    <a:pt x="335" y="310"/>
                  </a:lnTo>
                  <a:lnTo>
                    <a:pt x="329" y="317"/>
                  </a:lnTo>
                  <a:lnTo>
                    <a:pt x="323" y="324"/>
                  </a:lnTo>
                  <a:lnTo>
                    <a:pt x="317" y="330"/>
                  </a:lnTo>
                  <a:lnTo>
                    <a:pt x="310" y="336"/>
                  </a:lnTo>
                  <a:lnTo>
                    <a:pt x="295" y="347"/>
                  </a:lnTo>
                  <a:lnTo>
                    <a:pt x="288" y="352"/>
                  </a:lnTo>
                  <a:lnTo>
                    <a:pt x="280" y="356"/>
                  </a:lnTo>
                  <a:lnTo>
                    <a:pt x="271" y="361"/>
                  </a:lnTo>
                  <a:lnTo>
                    <a:pt x="263" y="364"/>
                  </a:lnTo>
                  <a:lnTo>
                    <a:pt x="255" y="368"/>
                  </a:lnTo>
                  <a:lnTo>
                    <a:pt x="246" y="371"/>
                  </a:lnTo>
                  <a:lnTo>
                    <a:pt x="237" y="373"/>
                  </a:lnTo>
                  <a:lnTo>
                    <a:pt x="228" y="375"/>
                  </a:lnTo>
                  <a:lnTo>
                    <a:pt x="218" y="377"/>
                  </a:lnTo>
                  <a:lnTo>
                    <a:pt x="209" y="378"/>
                  </a:lnTo>
                  <a:lnTo>
                    <a:pt x="199" y="379"/>
                  </a:lnTo>
                  <a:lnTo>
                    <a:pt x="190" y="379"/>
                  </a:lnTo>
                  <a:lnTo>
                    <a:pt x="179" y="379"/>
                  </a:lnTo>
                  <a:lnTo>
                    <a:pt x="169" y="378"/>
                  </a:lnTo>
                  <a:lnTo>
                    <a:pt x="160" y="377"/>
                  </a:lnTo>
                  <a:lnTo>
                    <a:pt x="150" y="375"/>
                  </a:lnTo>
                  <a:lnTo>
                    <a:pt x="141" y="373"/>
                  </a:lnTo>
                  <a:lnTo>
                    <a:pt x="132" y="371"/>
                  </a:lnTo>
                  <a:lnTo>
                    <a:pt x="124" y="368"/>
                  </a:lnTo>
                  <a:lnTo>
                    <a:pt x="115" y="364"/>
                  </a:lnTo>
                  <a:lnTo>
                    <a:pt x="107" y="361"/>
                  </a:lnTo>
                  <a:lnTo>
                    <a:pt x="98" y="356"/>
                  </a:lnTo>
                  <a:lnTo>
                    <a:pt x="91" y="352"/>
                  </a:lnTo>
                  <a:lnTo>
                    <a:pt x="83" y="347"/>
                  </a:lnTo>
                  <a:lnTo>
                    <a:pt x="75" y="342"/>
                  </a:lnTo>
                  <a:lnTo>
                    <a:pt x="68" y="336"/>
                  </a:lnTo>
                  <a:lnTo>
                    <a:pt x="61" y="330"/>
                  </a:lnTo>
                  <a:lnTo>
                    <a:pt x="55" y="324"/>
                  </a:lnTo>
                  <a:lnTo>
                    <a:pt x="49" y="317"/>
                  </a:lnTo>
                  <a:lnTo>
                    <a:pt x="43" y="310"/>
                  </a:lnTo>
                  <a:lnTo>
                    <a:pt x="32" y="296"/>
                  </a:lnTo>
                  <a:lnTo>
                    <a:pt x="27" y="288"/>
                  </a:lnTo>
                  <a:lnTo>
                    <a:pt x="22" y="280"/>
                  </a:lnTo>
                  <a:lnTo>
                    <a:pt x="18" y="272"/>
                  </a:lnTo>
                  <a:lnTo>
                    <a:pt x="14" y="264"/>
                  </a:lnTo>
                  <a:lnTo>
                    <a:pt x="11" y="255"/>
                  </a:lnTo>
                  <a:lnTo>
                    <a:pt x="8" y="246"/>
                  </a:lnTo>
                  <a:lnTo>
                    <a:pt x="5" y="237"/>
                  </a:lnTo>
                  <a:lnTo>
                    <a:pt x="3" y="228"/>
                  </a:lnTo>
                  <a:lnTo>
                    <a:pt x="2" y="219"/>
                  </a:lnTo>
                  <a:lnTo>
                    <a:pt x="0" y="210"/>
                  </a:lnTo>
                  <a:lnTo>
                    <a:pt x="0" y="200"/>
                  </a:lnTo>
                  <a:lnTo>
                    <a:pt x="0" y="189"/>
                  </a:lnTo>
                  <a:close/>
                  <a:moveTo>
                    <a:pt x="1" y="189"/>
                  </a:moveTo>
                  <a:lnTo>
                    <a:pt x="1" y="180"/>
                  </a:lnTo>
                  <a:lnTo>
                    <a:pt x="2" y="170"/>
                  </a:lnTo>
                  <a:lnTo>
                    <a:pt x="3" y="161"/>
                  </a:lnTo>
                  <a:lnTo>
                    <a:pt x="5" y="151"/>
                  </a:lnTo>
                  <a:lnTo>
                    <a:pt x="9" y="133"/>
                  </a:lnTo>
                  <a:lnTo>
                    <a:pt x="12" y="125"/>
                  </a:lnTo>
                  <a:lnTo>
                    <a:pt x="16" y="116"/>
                  </a:lnTo>
                  <a:lnTo>
                    <a:pt x="19" y="108"/>
                  </a:lnTo>
                  <a:lnTo>
                    <a:pt x="24" y="100"/>
                  </a:lnTo>
                  <a:lnTo>
                    <a:pt x="28" y="92"/>
                  </a:lnTo>
                  <a:lnTo>
                    <a:pt x="33" y="84"/>
                  </a:lnTo>
                  <a:lnTo>
                    <a:pt x="38" y="77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6" y="57"/>
                  </a:lnTo>
                  <a:lnTo>
                    <a:pt x="62" y="50"/>
                  </a:lnTo>
                  <a:lnTo>
                    <a:pt x="69" y="44"/>
                  </a:lnTo>
                  <a:lnTo>
                    <a:pt x="76" y="39"/>
                  </a:lnTo>
                  <a:lnTo>
                    <a:pt x="84" y="34"/>
                  </a:lnTo>
                  <a:lnTo>
                    <a:pt x="99" y="24"/>
                  </a:lnTo>
                  <a:lnTo>
                    <a:pt x="107" y="20"/>
                  </a:lnTo>
                  <a:lnTo>
                    <a:pt x="116" y="16"/>
                  </a:lnTo>
                  <a:lnTo>
                    <a:pt x="124" y="13"/>
                  </a:lnTo>
                  <a:lnTo>
                    <a:pt x="133" y="10"/>
                  </a:lnTo>
                  <a:lnTo>
                    <a:pt x="142" y="8"/>
                  </a:lnTo>
                  <a:lnTo>
                    <a:pt x="151" y="5"/>
                  </a:lnTo>
                  <a:lnTo>
                    <a:pt x="160" y="4"/>
                  </a:lnTo>
                  <a:lnTo>
                    <a:pt x="169" y="3"/>
                  </a:lnTo>
                  <a:lnTo>
                    <a:pt x="179" y="2"/>
                  </a:lnTo>
                  <a:lnTo>
                    <a:pt x="190" y="2"/>
                  </a:lnTo>
                  <a:lnTo>
                    <a:pt x="199" y="2"/>
                  </a:lnTo>
                  <a:lnTo>
                    <a:pt x="209" y="3"/>
                  </a:lnTo>
                  <a:lnTo>
                    <a:pt x="218" y="4"/>
                  </a:lnTo>
                  <a:lnTo>
                    <a:pt x="227" y="5"/>
                  </a:lnTo>
                  <a:lnTo>
                    <a:pt x="245" y="10"/>
                  </a:lnTo>
                  <a:lnTo>
                    <a:pt x="254" y="13"/>
                  </a:lnTo>
                  <a:lnTo>
                    <a:pt x="263" y="16"/>
                  </a:lnTo>
                  <a:lnTo>
                    <a:pt x="271" y="20"/>
                  </a:lnTo>
                  <a:lnTo>
                    <a:pt x="279" y="24"/>
                  </a:lnTo>
                  <a:lnTo>
                    <a:pt x="287" y="29"/>
                  </a:lnTo>
                  <a:lnTo>
                    <a:pt x="294" y="34"/>
                  </a:lnTo>
                  <a:lnTo>
                    <a:pt x="302" y="39"/>
                  </a:lnTo>
                  <a:lnTo>
                    <a:pt x="309" y="44"/>
                  </a:lnTo>
                  <a:lnTo>
                    <a:pt x="316" y="50"/>
                  </a:lnTo>
                  <a:lnTo>
                    <a:pt x="322" y="57"/>
                  </a:lnTo>
                  <a:lnTo>
                    <a:pt x="328" y="63"/>
                  </a:lnTo>
                  <a:lnTo>
                    <a:pt x="334" y="70"/>
                  </a:lnTo>
                  <a:lnTo>
                    <a:pt x="340" y="77"/>
                  </a:lnTo>
                  <a:lnTo>
                    <a:pt x="345" y="84"/>
                  </a:lnTo>
                  <a:lnTo>
                    <a:pt x="354" y="100"/>
                  </a:lnTo>
                  <a:lnTo>
                    <a:pt x="359" y="108"/>
                  </a:lnTo>
                  <a:lnTo>
                    <a:pt x="362" y="116"/>
                  </a:lnTo>
                  <a:lnTo>
                    <a:pt x="366" y="125"/>
                  </a:lnTo>
                  <a:lnTo>
                    <a:pt x="369" y="133"/>
                  </a:lnTo>
                  <a:lnTo>
                    <a:pt x="371" y="142"/>
                  </a:lnTo>
                  <a:lnTo>
                    <a:pt x="373" y="151"/>
                  </a:lnTo>
                  <a:lnTo>
                    <a:pt x="375" y="161"/>
                  </a:lnTo>
                  <a:lnTo>
                    <a:pt x="376" y="170"/>
                  </a:lnTo>
                  <a:lnTo>
                    <a:pt x="377" y="180"/>
                  </a:lnTo>
                  <a:lnTo>
                    <a:pt x="377" y="189"/>
                  </a:lnTo>
                  <a:lnTo>
                    <a:pt x="377" y="200"/>
                  </a:lnTo>
                  <a:lnTo>
                    <a:pt x="376" y="209"/>
                  </a:lnTo>
                  <a:lnTo>
                    <a:pt x="375" y="219"/>
                  </a:lnTo>
                  <a:lnTo>
                    <a:pt x="373" y="228"/>
                  </a:lnTo>
                  <a:lnTo>
                    <a:pt x="369" y="246"/>
                  </a:lnTo>
                  <a:lnTo>
                    <a:pt x="366" y="255"/>
                  </a:lnTo>
                  <a:lnTo>
                    <a:pt x="362" y="263"/>
                  </a:lnTo>
                  <a:lnTo>
                    <a:pt x="359" y="272"/>
                  </a:lnTo>
                  <a:lnTo>
                    <a:pt x="354" y="280"/>
                  </a:lnTo>
                  <a:lnTo>
                    <a:pt x="350" y="288"/>
                  </a:lnTo>
                  <a:lnTo>
                    <a:pt x="345" y="295"/>
                  </a:lnTo>
                  <a:lnTo>
                    <a:pt x="340" y="302"/>
                  </a:lnTo>
                  <a:lnTo>
                    <a:pt x="334" y="310"/>
                  </a:lnTo>
                  <a:lnTo>
                    <a:pt x="328" y="316"/>
                  </a:lnTo>
                  <a:lnTo>
                    <a:pt x="322" y="323"/>
                  </a:lnTo>
                  <a:lnTo>
                    <a:pt x="316" y="329"/>
                  </a:lnTo>
                  <a:lnTo>
                    <a:pt x="309" y="335"/>
                  </a:lnTo>
                  <a:lnTo>
                    <a:pt x="302" y="341"/>
                  </a:lnTo>
                  <a:lnTo>
                    <a:pt x="294" y="346"/>
                  </a:lnTo>
                  <a:lnTo>
                    <a:pt x="279" y="355"/>
                  </a:lnTo>
                  <a:lnTo>
                    <a:pt x="271" y="359"/>
                  </a:lnTo>
                  <a:lnTo>
                    <a:pt x="263" y="363"/>
                  </a:lnTo>
                  <a:lnTo>
                    <a:pt x="254" y="366"/>
                  </a:lnTo>
                  <a:lnTo>
                    <a:pt x="245" y="369"/>
                  </a:lnTo>
                  <a:lnTo>
                    <a:pt x="236" y="372"/>
                  </a:lnTo>
                  <a:lnTo>
                    <a:pt x="227" y="374"/>
                  </a:lnTo>
                  <a:lnTo>
                    <a:pt x="218" y="376"/>
                  </a:lnTo>
                  <a:lnTo>
                    <a:pt x="209" y="377"/>
                  </a:lnTo>
                  <a:lnTo>
                    <a:pt x="199" y="378"/>
                  </a:lnTo>
                  <a:lnTo>
                    <a:pt x="190" y="378"/>
                  </a:lnTo>
                  <a:lnTo>
                    <a:pt x="179" y="378"/>
                  </a:lnTo>
                  <a:lnTo>
                    <a:pt x="169" y="377"/>
                  </a:lnTo>
                  <a:lnTo>
                    <a:pt x="160" y="376"/>
                  </a:lnTo>
                  <a:lnTo>
                    <a:pt x="151" y="374"/>
                  </a:lnTo>
                  <a:lnTo>
                    <a:pt x="133" y="369"/>
                  </a:lnTo>
                  <a:lnTo>
                    <a:pt x="124" y="366"/>
                  </a:lnTo>
                  <a:lnTo>
                    <a:pt x="116" y="363"/>
                  </a:lnTo>
                  <a:lnTo>
                    <a:pt x="107" y="359"/>
                  </a:lnTo>
                  <a:lnTo>
                    <a:pt x="99" y="355"/>
                  </a:lnTo>
                  <a:lnTo>
                    <a:pt x="91" y="351"/>
                  </a:lnTo>
                  <a:lnTo>
                    <a:pt x="84" y="346"/>
                  </a:lnTo>
                  <a:lnTo>
                    <a:pt x="76" y="341"/>
                  </a:lnTo>
                  <a:lnTo>
                    <a:pt x="69" y="335"/>
                  </a:lnTo>
                  <a:lnTo>
                    <a:pt x="62" y="329"/>
                  </a:lnTo>
                  <a:lnTo>
                    <a:pt x="56" y="323"/>
                  </a:lnTo>
                  <a:lnTo>
                    <a:pt x="50" y="316"/>
                  </a:lnTo>
                  <a:lnTo>
                    <a:pt x="44" y="310"/>
                  </a:lnTo>
                  <a:lnTo>
                    <a:pt x="38" y="302"/>
                  </a:lnTo>
                  <a:lnTo>
                    <a:pt x="33" y="295"/>
                  </a:lnTo>
                  <a:lnTo>
                    <a:pt x="24" y="280"/>
                  </a:lnTo>
                  <a:lnTo>
                    <a:pt x="19" y="272"/>
                  </a:lnTo>
                  <a:lnTo>
                    <a:pt x="16" y="263"/>
                  </a:lnTo>
                  <a:lnTo>
                    <a:pt x="12" y="255"/>
                  </a:lnTo>
                  <a:lnTo>
                    <a:pt x="9" y="246"/>
                  </a:lnTo>
                  <a:lnTo>
                    <a:pt x="7" y="237"/>
                  </a:lnTo>
                  <a:lnTo>
                    <a:pt x="5" y="228"/>
                  </a:lnTo>
                  <a:lnTo>
                    <a:pt x="3" y="219"/>
                  </a:lnTo>
                  <a:lnTo>
                    <a:pt x="2" y="209"/>
                  </a:lnTo>
                  <a:lnTo>
                    <a:pt x="1" y="200"/>
                  </a:lnTo>
                  <a:lnTo>
                    <a:pt x="1" y="1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0" name="Freeform 375"/>
            <p:cNvSpPr>
              <a:spLocks noEditPoints="1"/>
            </p:cNvSpPr>
            <p:nvPr/>
          </p:nvSpPr>
          <p:spPr bwMode="auto">
            <a:xfrm>
              <a:off x="2697" y="2185"/>
              <a:ext cx="334" cy="334"/>
            </a:xfrm>
            <a:custGeom>
              <a:avLst/>
              <a:gdLst>
                <a:gd name="T0" fmla="*/ 2 w 376"/>
                <a:gd name="T1" fmla="*/ 111 h 376"/>
                <a:gd name="T2" fmla="*/ 11 w 376"/>
                <a:gd name="T3" fmla="*/ 80 h 376"/>
                <a:gd name="T4" fmla="*/ 22 w 376"/>
                <a:gd name="T5" fmla="*/ 58 h 376"/>
                <a:gd name="T6" fmla="*/ 39 w 376"/>
                <a:gd name="T7" fmla="*/ 39 h 376"/>
                <a:gd name="T8" fmla="*/ 59 w 376"/>
                <a:gd name="T9" fmla="*/ 22 h 376"/>
                <a:gd name="T10" fmla="*/ 86 w 376"/>
                <a:gd name="T11" fmla="*/ 8 h 376"/>
                <a:gd name="T12" fmla="*/ 111 w 376"/>
                <a:gd name="T13" fmla="*/ 2 h 376"/>
                <a:gd name="T14" fmla="*/ 139 w 376"/>
                <a:gd name="T15" fmla="*/ 0 h 376"/>
                <a:gd name="T16" fmla="*/ 171 w 376"/>
                <a:gd name="T17" fmla="*/ 5 h 376"/>
                <a:gd name="T18" fmla="*/ 195 w 376"/>
                <a:gd name="T19" fmla="*/ 16 h 376"/>
                <a:gd name="T20" fmla="*/ 216 w 376"/>
                <a:gd name="T21" fmla="*/ 29 h 376"/>
                <a:gd name="T22" fmla="*/ 234 w 376"/>
                <a:gd name="T23" fmla="*/ 47 h 376"/>
                <a:gd name="T24" fmla="*/ 251 w 376"/>
                <a:gd name="T25" fmla="*/ 75 h 376"/>
                <a:gd name="T26" fmla="*/ 259 w 376"/>
                <a:gd name="T27" fmla="*/ 98 h 376"/>
                <a:gd name="T28" fmla="*/ 264 w 376"/>
                <a:gd name="T29" fmla="*/ 124 h 376"/>
                <a:gd name="T30" fmla="*/ 262 w 376"/>
                <a:gd name="T31" fmla="*/ 152 h 376"/>
                <a:gd name="T32" fmla="*/ 253 w 376"/>
                <a:gd name="T33" fmla="*/ 183 h 376"/>
                <a:gd name="T34" fmla="*/ 242 w 376"/>
                <a:gd name="T35" fmla="*/ 205 h 376"/>
                <a:gd name="T36" fmla="*/ 225 w 376"/>
                <a:gd name="T37" fmla="*/ 225 h 376"/>
                <a:gd name="T38" fmla="*/ 205 w 376"/>
                <a:gd name="T39" fmla="*/ 242 h 376"/>
                <a:gd name="T40" fmla="*/ 178 w 376"/>
                <a:gd name="T41" fmla="*/ 255 h 376"/>
                <a:gd name="T42" fmla="*/ 152 w 376"/>
                <a:gd name="T43" fmla="*/ 262 h 376"/>
                <a:gd name="T44" fmla="*/ 124 w 376"/>
                <a:gd name="T45" fmla="*/ 264 h 376"/>
                <a:gd name="T46" fmla="*/ 92 w 376"/>
                <a:gd name="T47" fmla="*/ 258 h 376"/>
                <a:gd name="T48" fmla="*/ 68 w 376"/>
                <a:gd name="T49" fmla="*/ 248 h 376"/>
                <a:gd name="T50" fmla="*/ 47 w 376"/>
                <a:gd name="T51" fmla="*/ 234 h 376"/>
                <a:gd name="T52" fmla="*/ 30 w 376"/>
                <a:gd name="T53" fmla="*/ 216 h 376"/>
                <a:gd name="T54" fmla="*/ 12 w 376"/>
                <a:gd name="T55" fmla="*/ 189 h 376"/>
                <a:gd name="T56" fmla="*/ 4 w 376"/>
                <a:gd name="T57" fmla="*/ 165 h 376"/>
                <a:gd name="T58" fmla="*/ 0 w 376"/>
                <a:gd name="T59" fmla="*/ 139 h 376"/>
                <a:gd name="T60" fmla="*/ 2 w 376"/>
                <a:gd name="T61" fmla="*/ 117 h 376"/>
                <a:gd name="T62" fmla="*/ 7 w 376"/>
                <a:gd name="T63" fmla="*/ 92 h 376"/>
                <a:gd name="T64" fmla="*/ 17 w 376"/>
                <a:gd name="T65" fmla="*/ 68 h 376"/>
                <a:gd name="T66" fmla="*/ 31 w 376"/>
                <a:gd name="T67" fmla="*/ 48 h 376"/>
                <a:gd name="T68" fmla="*/ 48 w 376"/>
                <a:gd name="T69" fmla="*/ 31 h 376"/>
                <a:gd name="T70" fmla="*/ 69 w 376"/>
                <a:gd name="T71" fmla="*/ 17 h 376"/>
                <a:gd name="T72" fmla="*/ 92 w 376"/>
                <a:gd name="T73" fmla="*/ 6 h 376"/>
                <a:gd name="T74" fmla="*/ 117 w 376"/>
                <a:gd name="T75" fmla="*/ 2 h 376"/>
                <a:gd name="T76" fmla="*/ 146 w 376"/>
                <a:gd name="T77" fmla="*/ 2 h 376"/>
                <a:gd name="T78" fmla="*/ 171 w 376"/>
                <a:gd name="T79" fmla="*/ 6 h 376"/>
                <a:gd name="T80" fmla="*/ 195 w 376"/>
                <a:gd name="T81" fmla="*/ 17 h 376"/>
                <a:gd name="T82" fmla="*/ 216 w 376"/>
                <a:gd name="T83" fmla="*/ 31 h 376"/>
                <a:gd name="T84" fmla="*/ 233 w 376"/>
                <a:gd name="T85" fmla="*/ 48 h 376"/>
                <a:gd name="T86" fmla="*/ 247 w 376"/>
                <a:gd name="T87" fmla="*/ 68 h 376"/>
                <a:gd name="T88" fmla="*/ 257 w 376"/>
                <a:gd name="T89" fmla="*/ 92 h 376"/>
                <a:gd name="T90" fmla="*/ 262 w 376"/>
                <a:gd name="T91" fmla="*/ 117 h 376"/>
                <a:gd name="T92" fmla="*/ 262 w 376"/>
                <a:gd name="T93" fmla="*/ 145 h 376"/>
                <a:gd name="T94" fmla="*/ 257 w 376"/>
                <a:gd name="T95" fmla="*/ 171 h 376"/>
                <a:gd name="T96" fmla="*/ 247 w 376"/>
                <a:gd name="T97" fmla="*/ 195 h 376"/>
                <a:gd name="T98" fmla="*/ 233 w 376"/>
                <a:gd name="T99" fmla="*/ 216 h 376"/>
                <a:gd name="T100" fmla="*/ 216 w 376"/>
                <a:gd name="T101" fmla="*/ 233 h 376"/>
                <a:gd name="T102" fmla="*/ 195 w 376"/>
                <a:gd name="T103" fmla="*/ 247 h 376"/>
                <a:gd name="T104" fmla="*/ 171 w 376"/>
                <a:gd name="T105" fmla="*/ 257 h 376"/>
                <a:gd name="T106" fmla="*/ 146 w 376"/>
                <a:gd name="T107" fmla="*/ 261 h 376"/>
                <a:gd name="T108" fmla="*/ 117 w 376"/>
                <a:gd name="T109" fmla="*/ 261 h 376"/>
                <a:gd name="T110" fmla="*/ 92 w 376"/>
                <a:gd name="T111" fmla="*/ 257 h 376"/>
                <a:gd name="T112" fmla="*/ 69 w 376"/>
                <a:gd name="T113" fmla="*/ 247 h 376"/>
                <a:gd name="T114" fmla="*/ 48 w 376"/>
                <a:gd name="T115" fmla="*/ 233 h 376"/>
                <a:gd name="T116" fmla="*/ 31 w 376"/>
                <a:gd name="T117" fmla="*/ 216 h 376"/>
                <a:gd name="T118" fmla="*/ 17 w 376"/>
                <a:gd name="T119" fmla="*/ 195 h 376"/>
                <a:gd name="T120" fmla="*/ 7 w 376"/>
                <a:gd name="T121" fmla="*/ 171 h 376"/>
                <a:gd name="T122" fmla="*/ 2 w 376"/>
                <a:gd name="T123" fmla="*/ 145 h 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6"/>
                <a:gd name="T187" fmla="*/ 0 h 376"/>
                <a:gd name="T188" fmla="*/ 376 w 376"/>
                <a:gd name="T189" fmla="*/ 376 h 3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6" h="376">
                  <a:moveTo>
                    <a:pt x="0" y="187"/>
                  </a:moveTo>
                  <a:lnTo>
                    <a:pt x="0" y="178"/>
                  </a:lnTo>
                  <a:lnTo>
                    <a:pt x="1" y="168"/>
                  </a:lnTo>
                  <a:lnTo>
                    <a:pt x="2" y="159"/>
                  </a:lnTo>
                  <a:lnTo>
                    <a:pt x="4" y="149"/>
                  </a:lnTo>
                  <a:lnTo>
                    <a:pt x="8" y="131"/>
                  </a:lnTo>
                  <a:lnTo>
                    <a:pt x="11" y="123"/>
                  </a:lnTo>
                  <a:lnTo>
                    <a:pt x="15" y="114"/>
                  </a:lnTo>
                  <a:lnTo>
                    <a:pt x="18" y="106"/>
                  </a:lnTo>
                  <a:lnTo>
                    <a:pt x="23" y="98"/>
                  </a:lnTo>
                  <a:lnTo>
                    <a:pt x="27" y="90"/>
                  </a:lnTo>
                  <a:lnTo>
                    <a:pt x="32" y="82"/>
                  </a:lnTo>
                  <a:lnTo>
                    <a:pt x="37" y="75"/>
                  </a:lnTo>
                  <a:lnTo>
                    <a:pt x="43" y="68"/>
                  </a:lnTo>
                  <a:lnTo>
                    <a:pt x="49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8" y="42"/>
                  </a:lnTo>
                  <a:lnTo>
                    <a:pt x="75" y="37"/>
                  </a:lnTo>
                  <a:lnTo>
                    <a:pt x="83" y="32"/>
                  </a:lnTo>
                  <a:lnTo>
                    <a:pt x="98" y="22"/>
                  </a:lnTo>
                  <a:lnTo>
                    <a:pt x="106" y="18"/>
                  </a:lnTo>
                  <a:lnTo>
                    <a:pt x="115" y="14"/>
                  </a:lnTo>
                  <a:lnTo>
                    <a:pt x="123" y="11"/>
                  </a:lnTo>
                  <a:lnTo>
                    <a:pt x="132" y="8"/>
                  </a:lnTo>
                  <a:lnTo>
                    <a:pt x="141" y="6"/>
                  </a:lnTo>
                  <a:lnTo>
                    <a:pt x="150" y="3"/>
                  </a:lnTo>
                  <a:lnTo>
                    <a:pt x="159" y="2"/>
                  </a:lnTo>
                  <a:lnTo>
                    <a:pt x="168" y="1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198" y="0"/>
                  </a:lnTo>
                  <a:lnTo>
                    <a:pt x="208" y="1"/>
                  </a:lnTo>
                  <a:lnTo>
                    <a:pt x="217" y="2"/>
                  </a:lnTo>
                  <a:lnTo>
                    <a:pt x="226" y="3"/>
                  </a:lnTo>
                  <a:lnTo>
                    <a:pt x="244" y="8"/>
                  </a:lnTo>
                  <a:lnTo>
                    <a:pt x="253" y="11"/>
                  </a:lnTo>
                  <a:lnTo>
                    <a:pt x="262" y="14"/>
                  </a:lnTo>
                  <a:lnTo>
                    <a:pt x="270" y="18"/>
                  </a:lnTo>
                  <a:lnTo>
                    <a:pt x="278" y="22"/>
                  </a:lnTo>
                  <a:lnTo>
                    <a:pt x="286" y="27"/>
                  </a:lnTo>
                  <a:lnTo>
                    <a:pt x="293" y="32"/>
                  </a:lnTo>
                  <a:lnTo>
                    <a:pt x="301" y="37"/>
                  </a:lnTo>
                  <a:lnTo>
                    <a:pt x="308" y="42"/>
                  </a:lnTo>
                  <a:lnTo>
                    <a:pt x="315" y="48"/>
                  </a:lnTo>
                  <a:lnTo>
                    <a:pt x="321" y="55"/>
                  </a:lnTo>
                  <a:lnTo>
                    <a:pt x="327" y="61"/>
                  </a:lnTo>
                  <a:lnTo>
                    <a:pt x="333" y="68"/>
                  </a:lnTo>
                  <a:lnTo>
                    <a:pt x="339" y="75"/>
                  </a:lnTo>
                  <a:lnTo>
                    <a:pt x="344" y="82"/>
                  </a:lnTo>
                  <a:lnTo>
                    <a:pt x="353" y="98"/>
                  </a:lnTo>
                  <a:lnTo>
                    <a:pt x="358" y="106"/>
                  </a:lnTo>
                  <a:lnTo>
                    <a:pt x="361" y="114"/>
                  </a:lnTo>
                  <a:lnTo>
                    <a:pt x="365" y="123"/>
                  </a:lnTo>
                  <a:lnTo>
                    <a:pt x="368" y="131"/>
                  </a:lnTo>
                  <a:lnTo>
                    <a:pt x="370" y="140"/>
                  </a:lnTo>
                  <a:lnTo>
                    <a:pt x="372" y="149"/>
                  </a:lnTo>
                  <a:lnTo>
                    <a:pt x="374" y="159"/>
                  </a:lnTo>
                  <a:lnTo>
                    <a:pt x="375" y="168"/>
                  </a:lnTo>
                  <a:lnTo>
                    <a:pt x="376" y="178"/>
                  </a:lnTo>
                  <a:lnTo>
                    <a:pt x="376" y="187"/>
                  </a:lnTo>
                  <a:lnTo>
                    <a:pt x="376" y="198"/>
                  </a:lnTo>
                  <a:lnTo>
                    <a:pt x="375" y="207"/>
                  </a:lnTo>
                  <a:lnTo>
                    <a:pt x="374" y="217"/>
                  </a:lnTo>
                  <a:lnTo>
                    <a:pt x="372" y="226"/>
                  </a:lnTo>
                  <a:lnTo>
                    <a:pt x="368" y="244"/>
                  </a:lnTo>
                  <a:lnTo>
                    <a:pt x="365" y="253"/>
                  </a:lnTo>
                  <a:lnTo>
                    <a:pt x="361" y="261"/>
                  </a:lnTo>
                  <a:lnTo>
                    <a:pt x="358" y="270"/>
                  </a:lnTo>
                  <a:lnTo>
                    <a:pt x="353" y="278"/>
                  </a:lnTo>
                  <a:lnTo>
                    <a:pt x="349" y="286"/>
                  </a:lnTo>
                  <a:lnTo>
                    <a:pt x="344" y="293"/>
                  </a:lnTo>
                  <a:lnTo>
                    <a:pt x="339" y="300"/>
                  </a:lnTo>
                  <a:lnTo>
                    <a:pt x="333" y="308"/>
                  </a:lnTo>
                  <a:lnTo>
                    <a:pt x="327" y="314"/>
                  </a:lnTo>
                  <a:lnTo>
                    <a:pt x="321" y="321"/>
                  </a:lnTo>
                  <a:lnTo>
                    <a:pt x="315" y="327"/>
                  </a:lnTo>
                  <a:lnTo>
                    <a:pt x="308" y="333"/>
                  </a:lnTo>
                  <a:lnTo>
                    <a:pt x="301" y="339"/>
                  </a:lnTo>
                  <a:lnTo>
                    <a:pt x="293" y="344"/>
                  </a:lnTo>
                  <a:lnTo>
                    <a:pt x="278" y="353"/>
                  </a:lnTo>
                  <a:lnTo>
                    <a:pt x="270" y="357"/>
                  </a:lnTo>
                  <a:lnTo>
                    <a:pt x="262" y="361"/>
                  </a:lnTo>
                  <a:lnTo>
                    <a:pt x="253" y="364"/>
                  </a:lnTo>
                  <a:lnTo>
                    <a:pt x="244" y="367"/>
                  </a:lnTo>
                  <a:lnTo>
                    <a:pt x="235" y="370"/>
                  </a:lnTo>
                  <a:lnTo>
                    <a:pt x="226" y="372"/>
                  </a:lnTo>
                  <a:lnTo>
                    <a:pt x="217" y="374"/>
                  </a:lnTo>
                  <a:lnTo>
                    <a:pt x="208" y="375"/>
                  </a:lnTo>
                  <a:lnTo>
                    <a:pt x="198" y="376"/>
                  </a:lnTo>
                  <a:lnTo>
                    <a:pt x="189" y="376"/>
                  </a:lnTo>
                  <a:lnTo>
                    <a:pt x="178" y="376"/>
                  </a:lnTo>
                  <a:lnTo>
                    <a:pt x="168" y="375"/>
                  </a:lnTo>
                  <a:lnTo>
                    <a:pt x="159" y="374"/>
                  </a:lnTo>
                  <a:lnTo>
                    <a:pt x="150" y="372"/>
                  </a:lnTo>
                  <a:lnTo>
                    <a:pt x="132" y="367"/>
                  </a:lnTo>
                  <a:lnTo>
                    <a:pt x="123" y="364"/>
                  </a:lnTo>
                  <a:lnTo>
                    <a:pt x="115" y="361"/>
                  </a:lnTo>
                  <a:lnTo>
                    <a:pt x="106" y="357"/>
                  </a:lnTo>
                  <a:lnTo>
                    <a:pt x="98" y="353"/>
                  </a:lnTo>
                  <a:lnTo>
                    <a:pt x="90" y="349"/>
                  </a:lnTo>
                  <a:lnTo>
                    <a:pt x="83" y="344"/>
                  </a:lnTo>
                  <a:lnTo>
                    <a:pt x="75" y="339"/>
                  </a:lnTo>
                  <a:lnTo>
                    <a:pt x="68" y="333"/>
                  </a:lnTo>
                  <a:lnTo>
                    <a:pt x="61" y="327"/>
                  </a:lnTo>
                  <a:lnTo>
                    <a:pt x="55" y="321"/>
                  </a:lnTo>
                  <a:lnTo>
                    <a:pt x="49" y="314"/>
                  </a:lnTo>
                  <a:lnTo>
                    <a:pt x="43" y="308"/>
                  </a:lnTo>
                  <a:lnTo>
                    <a:pt x="37" y="300"/>
                  </a:lnTo>
                  <a:lnTo>
                    <a:pt x="32" y="293"/>
                  </a:lnTo>
                  <a:lnTo>
                    <a:pt x="23" y="278"/>
                  </a:lnTo>
                  <a:lnTo>
                    <a:pt x="18" y="270"/>
                  </a:lnTo>
                  <a:lnTo>
                    <a:pt x="15" y="261"/>
                  </a:lnTo>
                  <a:lnTo>
                    <a:pt x="11" y="253"/>
                  </a:lnTo>
                  <a:lnTo>
                    <a:pt x="8" y="244"/>
                  </a:lnTo>
                  <a:lnTo>
                    <a:pt x="6" y="235"/>
                  </a:lnTo>
                  <a:lnTo>
                    <a:pt x="4" y="226"/>
                  </a:lnTo>
                  <a:lnTo>
                    <a:pt x="2" y="217"/>
                  </a:lnTo>
                  <a:lnTo>
                    <a:pt x="1" y="207"/>
                  </a:lnTo>
                  <a:lnTo>
                    <a:pt x="0" y="198"/>
                  </a:lnTo>
                  <a:lnTo>
                    <a:pt x="0" y="187"/>
                  </a:lnTo>
                  <a:close/>
                  <a:moveTo>
                    <a:pt x="1" y="187"/>
                  </a:moveTo>
                  <a:lnTo>
                    <a:pt x="2" y="178"/>
                  </a:lnTo>
                  <a:lnTo>
                    <a:pt x="2" y="168"/>
                  </a:lnTo>
                  <a:lnTo>
                    <a:pt x="3" y="159"/>
                  </a:lnTo>
                  <a:lnTo>
                    <a:pt x="5" y="150"/>
                  </a:lnTo>
                  <a:lnTo>
                    <a:pt x="7" y="141"/>
                  </a:lnTo>
                  <a:lnTo>
                    <a:pt x="10" y="132"/>
                  </a:lnTo>
                  <a:lnTo>
                    <a:pt x="13" y="123"/>
                  </a:lnTo>
                  <a:lnTo>
                    <a:pt x="16" y="115"/>
                  </a:lnTo>
                  <a:lnTo>
                    <a:pt x="20" y="107"/>
                  </a:lnTo>
                  <a:lnTo>
                    <a:pt x="24" y="98"/>
                  </a:lnTo>
                  <a:lnTo>
                    <a:pt x="28" y="91"/>
                  </a:lnTo>
                  <a:lnTo>
                    <a:pt x="33" y="83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4"/>
                  </a:lnTo>
                  <a:lnTo>
                    <a:pt x="76" y="38"/>
                  </a:lnTo>
                  <a:lnTo>
                    <a:pt x="83" y="33"/>
                  </a:lnTo>
                  <a:lnTo>
                    <a:pt x="91" y="28"/>
                  </a:lnTo>
                  <a:lnTo>
                    <a:pt x="99" y="24"/>
                  </a:lnTo>
                  <a:lnTo>
                    <a:pt x="107" y="19"/>
                  </a:lnTo>
                  <a:lnTo>
                    <a:pt x="115" y="16"/>
                  </a:lnTo>
                  <a:lnTo>
                    <a:pt x="124" y="12"/>
                  </a:lnTo>
                  <a:lnTo>
                    <a:pt x="132" y="9"/>
                  </a:lnTo>
                  <a:lnTo>
                    <a:pt x="141" y="7"/>
                  </a:lnTo>
                  <a:lnTo>
                    <a:pt x="150" y="5"/>
                  </a:lnTo>
                  <a:lnTo>
                    <a:pt x="159" y="3"/>
                  </a:lnTo>
                  <a:lnTo>
                    <a:pt x="168" y="2"/>
                  </a:lnTo>
                  <a:lnTo>
                    <a:pt x="178" y="1"/>
                  </a:lnTo>
                  <a:lnTo>
                    <a:pt x="189" y="1"/>
                  </a:lnTo>
                  <a:lnTo>
                    <a:pt x="198" y="1"/>
                  </a:lnTo>
                  <a:lnTo>
                    <a:pt x="208" y="2"/>
                  </a:lnTo>
                  <a:lnTo>
                    <a:pt x="217" y="3"/>
                  </a:lnTo>
                  <a:lnTo>
                    <a:pt x="226" y="5"/>
                  </a:lnTo>
                  <a:lnTo>
                    <a:pt x="235" y="7"/>
                  </a:lnTo>
                  <a:lnTo>
                    <a:pt x="244" y="9"/>
                  </a:lnTo>
                  <a:lnTo>
                    <a:pt x="253" y="12"/>
                  </a:lnTo>
                  <a:lnTo>
                    <a:pt x="261" y="16"/>
                  </a:lnTo>
                  <a:lnTo>
                    <a:pt x="269" y="19"/>
                  </a:lnTo>
                  <a:lnTo>
                    <a:pt x="277" y="24"/>
                  </a:lnTo>
                  <a:lnTo>
                    <a:pt x="285" y="28"/>
                  </a:lnTo>
                  <a:lnTo>
                    <a:pt x="293" y="33"/>
                  </a:lnTo>
                  <a:lnTo>
                    <a:pt x="300" y="38"/>
                  </a:lnTo>
                  <a:lnTo>
                    <a:pt x="307" y="44"/>
                  </a:lnTo>
                  <a:lnTo>
                    <a:pt x="314" y="49"/>
                  </a:lnTo>
                  <a:lnTo>
                    <a:pt x="320" y="56"/>
                  </a:lnTo>
                  <a:lnTo>
                    <a:pt x="326" y="62"/>
                  </a:lnTo>
                  <a:lnTo>
                    <a:pt x="332" y="69"/>
                  </a:lnTo>
                  <a:lnTo>
                    <a:pt x="338" y="76"/>
                  </a:lnTo>
                  <a:lnTo>
                    <a:pt x="343" y="83"/>
                  </a:lnTo>
                  <a:lnTo>
                    <a:pt x="348" y="91"/>
                  </a:lnTo>
                  <a:lnTo>
                    <a:pt x="352" y="98"/>
                  </a:lnTo>
                  <a:lnTo>
                    <a:pt x="356" y="107"/>
                  </a:lnTo>
                  <a:lnTo>
                    <a:pt x="360" y="115"/>
                  </a:lnTo>
                  <a:lnTo>
                    <a:pt x="363" y="123"/>
                  </a:lnTo>
                  <a:lnTo>
                    <a:pt x="366" y="132"/>
                  </a:lnTo>
                  <a:lnTo>
                    <a:pt x="369" y="141"/>
                  </a:lnTo>
                  <a:lnTo>
                    <a:pt x="371" y="150"/>
                  </a:lnTo>
                  <a:lnTo>
                    <a:pt x="373" y="159"/>
                  </a:lnTo>
                  <a:lnTo>
                    <a:pt x="374" y="168"/>
                  </a:lnTo>
                  <a:lnTo>
                    <a:pt x="374" y="178"/>
                  </a:lnTo>
                  <a:lnTo>
                    <a:pt x="375" y="187"/>
                  </a:lnTo>
                  <a:lnTo>
                    <a:pt x="374" y="198"/>
                  </a:lnTo>
                  <a:lnTo>
                    <a:pt x="374" y="207"/>
                  </a:lnTo>
                  <a:lnTo>
                    <a:pt x="373" y="217"/>
                  </a:lnTo>
                  <a:lnTo>
                    <a:pt x="371" y="226"/>
                  </a:lnTo>
                  <a:lnTo>
                    <a:pt x="369" y="235"/>
                  </a:lnTo>
                  <a:lnTo>
                    <a:pt x="366" y="244"/>
                  </a:lnTo>
                  <a:lnTo>
                    <a:pt x="363" y="252"/>
                  </a:lnTo>
                  <a:lnTo>
                    <a:pt x="360" y="261"/>
                  </a:lnTo>
                  <a:lnTo>
                    <a:pt x="356" y="269"/>
                  </a:lnTo>
                  <a:lnTo>
                    <a:pt x="352" y="277"/>
                  </a:lnTo>
                  <a:lnTo>
                    <a:pt x="348" y="285"/>
                  </a:lnTo>
                  <a:lnTo>
                    <a:pt x="343" y="292"/>
                  </a:lnTo>
                  <a:lnTo>
                    <a:pt x="338" y="300"/>
                  </a:lnTo>
                  <a:lnTo>
                    <a:pt x="332" y="307"/>
                  </a:lnTo>
                  <a:lnTo>
                    <a:pt x="326" y="313"/>
                  </a:lnTo>
                  <a:lnTo>
                    <a:pt x="320" y="320"/>
                  </a:lnTo>
                  <a:lnTo>
                    <a:pt x="314" y="326"/>
                  </a:lnTo>
                  <a:lnTo>
                    <a:pt x="307" y="332"/>
                  </a:lnTo>
                  <a:lnTo>
                    <a:pt x="300" y="337"/>
                  </a:lnTo>
                  <a:lnTo>
                    <a:pt x="293" y="343"/>
                  </a:lnTo>
                  <a:lnTo>
                    <a:pt x="285" y="347"/>
                  </a:lnTo>
                  <a:lnTo>
                    <a:pt x="277" y="352"/>
                  </a:lnTo>
                  <a:lnTo>
                    <a:pt x="269" y="356"/>
                  </a:lnTo>
                  <a:lnTo>
                    <a:pt x="261" y="360"/>
                  </a:lnTo>
                  <a:lnTo>
                    <a:pt x="253" y="363"/>
                  </a:lnTo>
                  <a:lnTo>
                    <a:pt x="244" y="366"/>
                  </a:lnTo>
                  <a:lnTo>
                    <a:pt x="235" y="369"/>
                  </a:lnTo>
                  <a:lnTo>
                    <a:pt x="226" y="371"/>
                  </a:lnTo>
                  <a:lnTo>
                    <a:pt x="217" y="372"/>
                  </a:lnTo>
                  <a:lnTo>
                    <a:pt x="208" y="373"/>
                  </a:lnTo>
                  <a:lnTo>
                    <a:pt x="198" y="374"/>
                  </a:lnTo>
                  <a:lnTo>
                    <a:pt x="189" y="374"/>
                  </a:lnTo>
                  <a:lnTo>
                    <a:pt x="178" y="374"/>
                  </a:lnTo>
                  <a:lnTo>
                    <a:pt x="168" y="373"/>
                  </a:lnTo>
                  <a:lnTo>
                    <a:pt x="159" y="372"/>
                  </a:lnTo>
                  <a:lnTo>
                    <a:pt x="150" y="371"/>
                  </a:lnTo>
                  <a:lnTo>
                    <a:pt x="141" y="369"/>
                  </a:lnTo>
                  <a:lnTo>
                    <a:pt x="132" y="366"/>
                  </a:lnTo>
                  <a:lnTo>
                    <a:pt x="124" y="363"/>
                  </a:lnTo>
                  <a:lnTo>
                    <a:pt x="115" y="360"/>
                  </a:lnTo>
                  <a:lnTo>
                    <a:pt x="107" y="356"/>
                  </a:lnTo>
                  <a:lnTo>
                    <a:pt x="99" y="352"/>
                  </a:lnTo>
                  <a:lnTo>
                    <a:pt x="91" y="347"/>
                  </a:lnTo>
                  <a:lnTo>
                    <a:pt x="83" y="343"/>
                  </a:lnTo>
                  <a:lnTo>
                    <a:pt x="76" y="337"/>
                  </a:lnTo>
                  <a:lnTo>
                    <a:pt x="69" y="332"/>
                  </a:lnTo>
                  <a:lnTo>
                    <a:pt x="62" y="326"/>
                  </a:lnTo>
                  <a:lnTo>
                    <a:pt x="56" y="320"/>
                  </a:lnTo>
                  <a:lnTo>
                    <a:pt x="50" y="313"/>
                  </a:lnTo>
                  <a:lnTo>
                    <a:pt x="44" y="307"/>
                  </a:lnTo>
                  <a:lnTo>
                    <a:pt x="38" y="300"/>
                  </a:lnTo>
                  <a:lnTo>
                    <a:pt x="33" y="292"/>
                  </a:lnTo>
                  <a:lnTo>
                    <a:pt x="28" y="285"/>
                  </a:lnTo>
                  <a:lnTo>
                    <a:pt x="24" y="277"/>
                  </a:lnTo>
                  <a:lnTo>
                    <a:pt x="20" y="269"/>
                  </a:lnTo>
                  <a:lnTo>
                    <a:pt x="16" y="261"/>
                  </a:lnTo>
                  <a:lnTo>
                    <a:pt x="13" y="252"/>
                  </a:lnTo>
                  <a:lnTo>
                    <a:pt x="10" y="244"/>
                  </a:lnTo>
                  <a:lnTo>
                    <a:pt x="7" y="235"/>
                  </a:lnTo>
                  <a:lnTo>
                    <a:pt x="5" y="226"/>
                  </a:lnTo>
                  <a:lnTo>
                    <a:pt x="3" y="217"/>
                  </a:lnTo>
                  <a:lnTo>
                    <a:pt x="2" y="207"/>
                  </a:lnTo>
                  <a:lnTo>
                    <a:pt x="2" y="198"/>
                  </a:lnTo>
                  <a:lnTo>
                    <a:pt x="1" y="1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1" name="Freeform 376"/>
            <p:cNvSpPr>
              <a:spLocks noEditPoints="1"/>
            </p:cNvSpPr>
            <p:nvPr/>
          </p:nvSpPr>
          <p:spPr bwMode="auto">
            <a:xfrm>
              <a:off x="2698" y="2186"/>
              <a:ext cx="332" cy="331"/>
            </a:xfrm>
            <a:custGeom>
              <a:avLst/>
              <a:gdLst>
                <a:gd name="T0" fmla="*/ 4 w 374"/>
                <a:gd name="T1" fmla="*/ 104 h 373"/>
                <a:gd name="T2" fmla="*/ 13 w 374"/>
                <a:gd name="T3" fmla="*/ 74 h 373"/>
                <a:gd name="T4" fmla="*/ 30 w 374"/>
                <a:gd name="T5" fmla="*/ 47 h 373"/>
                <a:gd name="T6" fmla="*/ 52 w 374"/>
                <a:gd name="T7" fmla="*/ 26 h 373"/>
                <a:gd name="T8" fmla="*/ 80 w 374"/>
                <a:gd name="T9" fmla="*/ 11 h 373"/>
                <a:gd name="T10" fmla="*/ 110 w 374"/>
                <a:gd name="T11" fmla="*/ 2 h 373"/>
                <a:gd name="T12" fmla="*/ 145 w 374"/>
                <a:gd name="T13" fmla="*/ 1 h 373"/>
                <a:gd name="T14" fmla="*/ 177 w 374"/>
                <a:gd name="T15" fmla="*/ 8 h 373"/>
                <a:gd name="T16" fmla="*/ 204 w 374"/>
                <a:gd name="T17" fmla="*/ 22 h 373"/>
                <a:gd name="T18" fmla="*/ 228 w 374"/>
                <a:gd name="T19" fmla="*/ 43 h 373"/>
                <a:gd name="T20" fmla="*/ 246 w 374"/>
                <a:gd name="T21" fmla="*/ 67 h 373"/>
                <a:gd name="T22" fmla="*/ 257 w 374"/>
                <a:gd name="T23" fmla="*/ 98 h 373"/>
                <a:gd name="T24" fmla="*/ 262 w 374"/>
                <a:gd name="T25" fmla="*/ 130 h 373"/>
                <a:gd name="T26" fmla="*/ 257 w 374"/>
                <a:gd name="T27" fmla="*/ 164 h 373"/>
                <a:gd name="T28" fmla="*/ 246 w 374"/>
                <a:gd name="T29" fmla="*/ 193 h 373"/>
                <a:gd name="T30" fmla="*/ 228 w 374"/>
                <a:gd name="T31" fmla="*/ 218 h 373"/>
                <a:gd name="T32" fmla="*/ 204 w 374"/>
                <a:gd name="T33" fmla="*/ 239 h 373"/>
                <a:gd name="T34" fmla="*/ 177 w 374"/>
                <a:gd name="T35" fmla="*/ 253 h 373"/>
                <a:gd name="T36" fmla="*/ 145 w 374"/>
                <a:gd name="T37" fmla="*/ 260 h 373"/>
                <a:gd name="T38" fmla="*/ 110 w 374"/>
                <a:gd name="T39" fmla="*/ 259 h 373"/>
                <a:gd name="T40" fmla="*/ 80 w 374"/>
                <a:gd name="T41" fmla="*/ 251 h 373"/>
                <a:gd name="T42" fmla="*/ 52 w 374"/>
                <a:gd name="T43" fmla="*/ 234 h 373"/>
                <a:gd name="T44" fmla="*/ 30 w 374"/>
                <a:gd name="T45" fmla="*/ 214 h 373"/>
                <a:gd name="T46" fmla="*/ 13 w 374"/>
                <a:gd name="T47" fmla="*/ 187 h 373"/>
                <a:gd name="T48" fmla="*/ 4 w 374"/>
                <a:gd name="T49" fmla="*/ 157 h 373"/>
                <a:gd name="T50" fmla="*/ 2 w 374"/>
                <a:gd name="T51" fmla="*/ 130 h 373"/>
                <a:gd name="T52" fmla="*/ 5 w 374"/>
                <a:gd name="T53" fmla="*/ 98 h 373"/>
                <a:gd name="T54" fmla="*/ 17 w 374"/>
                <a:gd name="T55" fmla="*/ 68 h 373"/>
                <a:gd name="T56" fmla="*/ 35 w 374"/>
                <a:gd name="T57" fmla="*/ 43 h 373"/>
                <a:gd name="T58" fmla="*/ 59 w 374"/>
                <a:gd name="T59" fmla="*/ 23 h 373"/>
                <a:gd name="T60" fmla="*/ 86 w 374"/>
                <a:gd name="T61" fmla="*/ 10 h 373"/>
                <a:gd name="T62" fmla="*/ 117 w 374"/>
                <a:gd name="T63" fmla="*/ 2 h 373"/>
                <a:gd name="T64" fmla="*/ 151 w 374"/>
                <a:gd name="T65" fmla="*/ 4 h 373"/>
                <a:gd name="T66" fmla="*/ 181 w 374"/>
                <a:gd name="T67" fmla="*/ 11 h 373"/>
                <a:gd name="T68" fmla="*/ 209 w 374"/>
                <a:gd name="T69" fmla="*/ 27 h 373"/>
                <a:gd name="T70" fmla="*/ 231 w 374"/>
                <a:gd name="T71" fmla="*/ 48 h 373"/>
                <a:gd name="T72" fmla="*/ 248 w 374"/>
                <a:gd name="T73" fmla="*/ 74 h 373"/>
                <a:gd name="T74" fmla="*/ 258 w 374"/>
                <a:gd name="T75" fmla="*/ 104 h 373"/>
                <a:gd name="T76" fmla="*/ 260 w 374"/>
                <a:gd name="T77" fmla="*/ 138 h 373"/>
                <a:gd name="T78" fmla="*/ 255 w 374"/>
                <a:gd name="T79" fmla="*/ 169 h 373"/>
                <a:gd name="T80" fmla="*/ 242 w 374"/>
                <a:gd name="T81" fmla="*/ 198 h 373"/>
                <a:gd name="T82" fmla="*/ 222 w 374"/>
                <a:gd name="T83" fmla="*/ 222 h 373"/>
                <a:gd name="T84" fmla="*/ 198 w 374"/>
                <a:gd name="T85" fmla="*/ 241 h 373"/>
                <a:gd name="T86" fmla="*/ 170 w 374"/>
                <a:gd name="T87" fmla="*/ 255 h 373"/>
                <a:gd name="T88" fmla="*/ 138 w 374"/>
                <a:gd name="T89" fmla="*/ 260 h 373"/>
                <a:gd name="T90" fmla="*/ 104 w 374"/>
                <a:gd name="T91" fmla="*/ 257 h 373"/>
                <a:gd name="T92" fmla="*/ 74 w 374"/>
                <a:gd name="T93" fmla="*/ 248 h 373"/>
                <a:gd name="T94" fmla="*/ 48 w 374"/>
                <a:gd name="T95" fmla="*/ 231 h 373"/>
                <a:gd name="T96" fmla="*/ 27 w 374"/>
                <a:gd name="T97" fmla="*/ 208 h 373"/>
                <a:gd name="T98" fmla="*/ 11 w 374"/>
                <a:gd name="T99" fmla="*/ 181 h 373"/>
                <a:gd name="T100" fmla="*/ 4 w 374"/>
                <a:gd name="T101" fmla="*/ 150 h 3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4"/>
                <a:gd name="T154" fmla="*/ 0 h 373"/>
                <a:gd name="T155" fmla="*/ 374 w 374"/>
                <a:gd name="T156" fmla="*/ 373 h 3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4" h="373">
                  <a:moveTo>
                    <a:pt x="0" y="186"/>
                  </a:moveTo>
                  <a:lnTo>
                    <a:pt x="1" y="177"/>
                  </a:lnTo>
                  <a:lnTo>
                    <a:pt x="1" y="167"/>
                  </a:lnTo>
                  <a:lnTo>
                    <a:pt x="2" y="158"/>
                  </a:lnTo>
                  <a:lnTo>
                    <a:pt x="4" y="149"/>
                  </a:lnTo>
                  <a:lnTo>
                    <a:pt x="6" y="140"/>
                  </a:lnTo>
                  <a:lnTo>
                    <a:pt x="9" y="131"/>
                  </a:lnTo>
                  <a:lnTo>
                    <a:pt x="12" y="122"/>
                  </a:lnTo>
                  <a:lnTo>
                    <a:pt x="15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7" y="90"/>
                  </a:lnTo>
                  <a:lnTo>
                    <a:pt x="32" y="82"/>
                  </a:lnTo>
                  <a:lnTo>
                    <a:pt x="37" y="75"/>
                  </a:lnTo>
                  <a:lnTo>
                    <a:pt x="43" y="68"/>
                  </a:lnTo>
                  <a:lnTo>
                    <a:pt x="49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8" y="43"/>
                  </a:lnTo>
                  <a:lnTo>
                    <a:pt x="75" y="37"/>
                  </a:lnTo>
                  <a:lnTo>
                    <a:pt x="82" y="32"/>
                  </a:lnTo>
                  <a:lnTo>
                    <a:pt x="90" y="27"/>
                  </a:lnTo>
                  <a:lnTo>
                    <a:pt x="98" y="23"/>
                  </a:lnTo>
                  <a:lnTo>
                    <a:pt x="106" y="18"/>
                  </a:lnTo>
                  <a:lnTo>
                    <a:pt x="114" y="15"/>
                  </a:lnTo>
                  <a:lnTo>
                    <a:pt x="123" y="11"/>
                  </a:lnTo>
                  <a:lnTo>
                    <a:pt x="131" y="8"/>
                  </a:lnTo>
                  <a:lnTo>
                    <a:pt x="140" y="6"/>
                  </a:lnTo>
                  <a:lnTo>
                    <a:pt x="149" y="4"/>
                  </a:lnTo>
                  <a:lnTo>
                    <a:pt x="158" y="2"/>
                  </a:lnTo>
                  <a:lnTo>
                    <a:pt x="167" y="1"/>
                  </a:lnTo>
                  <a:lnTo>
                    <a:pt x="177" y="0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207" y="1"/>
                  </a:lnTo>
                  <a:lnTo>
                    <a:pt x="216" y="2"/>
                  </a:lnTo>
                  <a:lnTo>
                    <a:pt x="225" y="4"/>
                  </a:lnTo>
                  <a:lnTo>
                    <a:pt x="234" y="6"/>
                  </a:lnTo>
                  <a:lnTo>
                    <a:pt x="243" y="8"/>
                  </a:lnTo>
                  <a:lnTo>
                    <a:pt x="252" y="11"/>
                  </a:lnTo>
                  <a:lnTo>
                    <a:pt x="260" y="15"/>
                  </a:lnTo>
                  <a:lnTo>
                    <a:pt x="268" y="18"/>
                  </a:lnTo>
                  <a:lnTo>
                    <a:pt x="276" y="23"/>
                  </a:lnTo>
                  <a:lnTo>
                    <a:pt x="284" y="27"/>
                  </a:lnTo>
                  <a:lnTo>
                    <a:pt x="292" y="32"/>
                  </a:lnTo>
                  <a:lnTo>
                    <a:pt x="299" y="37"/>
                  </a:lnTo>
                  <a:lnTo>
                    <a:pt x="306" y="43"/>
                  </a:lnTo>
                  <a:lnTo>
                    <a:pt x="313" y="48"/>
                  </a:lnTo>
                  <a:lnTo>
                    <a:pt x="319" y="55"/>
                  </a:lnTo>
                  <a:lnTo>
                    <a:pt x="325" y="61"/>
                  </a:lnTo>
                  <a:lnTo>
                    <a:pt x="331" y="68"/>
                  </a:lnTo>
                  <a:lnTo>
                    <a:pt x="337" y="75"/>
                  </a:lnTo>
                  <a:lnTo>
                    <a:pt x="342" y="82"/>
                  </a:lnTo>
                  <a:lnTo>
                    <a:pt x="347" y="90"/>
                  </a:lnTo>
                  <a:lnTo>
                    <a:pt x="351" y="97"/>
                  </a:lnTo>
                  <a:lnTo>
                    <a:pt x="355" y="106"/>
                  </a:lnTo>
                  <a:lnTo>
                    <a:pt x="359" y="114"/>
                  </a:lnTo>
                  <a:lnTo>
                    <a:pt x="362" y="122"/>
                  </a:lnTo>
                  <a:lnTo>
                    <a:pt x="365" y="131"/>
                  </a:lnTo>
                  <a:lnTo>
                    <a:pt x="368" y="140"/>
                  </a:lnTo>
                  <a:lnTo>
                    <a:pt x="370" y="149"/>
                  </a:lnTo>
                  <a:lnTo>
                    <a:pt x="372" y="158"/>
                  </a:lnTo>
                  <a:lnTo>
                    <a:pt x="373" y="167"/>
                  </a:lnTo>
                  <a:lnTo>
                    <a:pt x="373" y="177"/>
                  </a:lnTo>
                  <a:lnTo>
                    <a:pt x="374" y="186"/>
                  </a:lnTo>
                  <a:lnTo>
                    <a:pt x="373" y="197"/>
                  </a:lnTo>
                  <a:lnTo>
                    <a:pt x="373" y="206"/>
                  </a:lnTo>
                  <a:lnTo>
                    <a:pt x="372" y="216"/>
                  </a:lnTo>
                  <a:lnTo>
                    <a:pt x="370" y="225"/>
                  </a:lnTo>
                  <a:lnTo>
                    <a:pt x="368" y="234"/>
                  </a:lnTo>
                  <a:lnTo>
                    <a:pt x="365" y="243"/>
                  </a:lnTo>
                  <a:lnTo>
                    <a:pt x="362" y="251"/>
                  </a:lnTo>
                  <a:lnTo>
                    <a:pt x="359" y="260"/>
                  </a:lnTo>
                  <a:lnTo>
                    <a:pt x="355" y="268"/>
                  </a:lnTo>
                  <a:lnTo>
                    <a:pt x="351" y="276"/>
                  </a:lnTo>
                  <a:lnTo>
                    <a:pt x="347" y="284"/>
                  </a:lnTo>
                  <a:lnTo>
                    <a:pt x="342" y="291"/>
                  </a:lnTo>
                  <a:lnTo>
                    <a:pt x="337" y="299"/>
                  </a:lnTo>
                  <a:lnTo>
                    <a:pt x="331" y="306"/>
                  </a:lnTo>
                  <a:lnTo>
                    <a:pt x="325" y="312"/>
                  </a:lnTo>
                  <a:lnTo>
                    <a:pt x="319" y="319"/>
                  </a:lnTo>
                  <a:lnTo>
                    <a:pt x="313" y="325"/>
                  </a:lnTo>
                  <a:lnTo>
                    <a:pt x="306" y="331"/>
                  </a:lnTo>
                  <a:lnTo>
                    <a:pt x="299" y="336"/>
                  </a:lnTo>
                  <a:lnTo>
                    <a:pt x="292" y="342"/>
                  </a:lnTo>
                  <a:lnTo>
                    <a:pt x="284" y="346"/>
                  </a:lnTo>
                  <a:lnTo>
                    <a:pt x="276" y="351"/>
                  </a:lnTo>
                  <a:lnTo>
                    <a:pt x="268" y="355"/>
                  </a:lnTo>
                  <a:lnTo>
                    <a:pt x="260" y="359"/>
                  </a:lnTo>
                  <a:lnTo>
                    <a:pt x="252" y="362"/>
                  </a:lnTo>
                  <a:lnTo>
                    <a:pt x="243" y="365"/>
                  </a:lnTo>
                  <a:lnTo>
                    <a:pt x="234" y="368"/>
                  </a:lnTo>
                  <a:lnTo>
                    <a:pt x="225" y="370"/>
                  </a:lnTo>
                  <a:lnTo>
                    <a:pt x="216" y="371"/>
                  </a:lnTo>
                  <a:lnTo>
                    <a:pt x="207" y="372"/>
                  </a:lnTo>
                  <a:lnTo>
                    <a:pt x="197" y="373"/>
                  </a:lnTo>
                  <a:lnTo>
                    <a:pt x="188" y="373"/>
                  </a:lnTo>
                  <a:lnTo>
                    <a:pt x="177" y="373"/>
                  </a:lnTo>
                  <a:lnTo>
                    <a:pt x="167" y="372"/>
                  </a:lnTo>
                  <a:lnTo>
                    <a:pt x="158" y="371"/>
                  </a:lnTo>
                  <a:lnTo>
                    <a:pt x="149" y="370"/>
                  </a:lnTo>
                  <a:lnTo>
                    <a:pt x="140" y="368"/>
                  </a:lnTo>
                  <a:lnTo>
                    <a:pt x="131" y="365"/>
                  </a:lnTo>
                  <a:lnTo>
                    <a:pt x="123" y="362"/>
                  </a:lnTo>
                  <a:lnTo>
                    <a:pt x="114" y="359"/>
                  </a:lnTo>
                  <a:lnTo>
                    <a:pt x="106" y="355"/>
                  </a:lnTo>
                  <a:lnTo>
                    <a:pt x="98" y="351"/>
                  </a:lnTo>
                  <a:lnTo>
                    <a:pt x="90" y="346"/>
                  </a:lnTo>
                  <a:lnTo>
                    <a:pt x="82" y="342"/>
                  </a:lnTo>
                  <a:lnTo>
                    <a:pt x="75" y="336"/>
                  </a:lnTo>
                  <a:lnTo>
                    <a:pt x="68" y="331"/>
                  </a:lnTo>
                  <a:lnTo>
                    <a:pt x="61" y="325"/>
                  </a:lnTo>
                  <a:lnTo>
                    <a:pt x="55" y="319"/>
                  </a:lnTo>
                  <a:lnTo>
                    <a:pt x="49" y="312"/>
                  </a:lnTo>
                  <a:lnTo>
                    <a:pt x="43" y="306"/>
                  </a:lnTo>
                  <a:lnTo>
                    <a:pt x="37" y="299"/>
                  </a:lnTo>
                  <a:lnTo>
                    <a:pt x="32" y="291"/>
                  </a:lnTo>
                  <a:lnTo>
                    <a:pt x="27" y="284"/>
                  </a:lnTo>
                  <a:lnTo>
                    <a:pt x="23" y="276"/>
                  </a:lnTo>
                  <a:lnTo>
                    <a:pt x="19" y="268"/>
                  </a:lnTo>
                  <a:lnTo>
                    <a:pt x="15" y="260"/>
                  </a:lnTo>
                  <a:lnTo>
                    <a:pt x="12" y="251"/>
                  </a:lnTo>
                  <a:lnTo>
                    <a:pt x="9" y="243"/>
                  </a:lnTo>
                  <a:lnTo>
                    <a:pt x="6" y="234"/>
                  </a:lnTo>
                  <a:lnTo>
                    <a:pt x="4" y="225"/>
                  </a:lnTo>
                  <a:lnTo>
                    <a:pt x="2" y="216"/>
                  </a:lnTo>
                  <a:lnTo>
                    <a:pt x="1" y="206"/>
                  </a:lnTo>
                  <a:lnTo>
                    <a:pt x="1" y="197"/>
                  </a:lnTo>
                  <a:lnTo>
                    <a:pt x="0" y="186"/>
                  </a:lnTo>
                  <a:close/>
                  <a:moveTo>
                    <a:pt x="2" y="186"/>
                  </a:moveTo>
                  <a:lnTo>
                    <a:pt x="2" y="177"/>
                  </a:lnTo>
                  <a:lnTo>
                    <a:pt x="3" y="167"/>
                  </a:lnTo>
                  <a:lnTo>
                    <a:pt x="4" y="158"/>
                  </a:lnTo>
                  <a:lnTo>
                    <a:pt x="6" y="149"/>
                  </a:lnTo>
                  <a:lnTo>
                    <a:pt x="8" y="140"/>
                  </a:lnTo>
                  <a:lnTo>
                    <a:pt x="10" y="131"/>
                  </a:lnTo>
                  <a:lnTo>
                    <a:pt x="13" y="123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24" y="98"/>
                  </a:lnTo>
                  <a:lnTo>
                    <a:pt x="29" y="90"/>
                  </a:lnTo>
                  <a:lnTo>
                    <a:pt x="33" y="83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4"/>
                  </a:lnTo>
                  <a:lnTo>
                    <a:pt x="76" y="38"/>
                  </a:lnTo>
                  <a:lnTo>
                    <a:pt x="83" y="33"/>
                  </a:lnTo>
                  <a:lnTo>
                    <a:pt x="91" y="28"/>
                  </a:lnTo>
                  <a:lnTo>
                    <a:pt x="98" y="24"/>
                  </a:lnTo>
                  <a:lnTo>
                    <a:pt x="106" y="20"/>
                  </a:lnTo>
                  <a:lnTo>
                    <a:pt x="115" y="16"/>
                  </a:lnTo>
                  <a:lnTo>
                    <a:pt x="123" y="13"/>
                  </a:lnTo>
                  <a:lnTo>
                    <a:pt x="132" y="10"/>
                  </a:lnTo>
                  <a:lnTo>
                    <a:pt x="140" y="7"/>
                  </a:lnTo>
                  <a:lnTo>
                    <a:pt x="149" y="5"/>
                  </a:lnTo>
                  <a:lnTo>
                    <a:pt x="158" y="4"/>
                  </a:lnTo>
                  <a:lnTo>
                    <a:pt x="168" y="2"/>
                  </a:lnTo>
                  <a:lnTo>
                    <a:pt x="177" y="2"/>
                  </a:lnTo>
                  <a:lnTo>
                    <a:pt x="188" y="1"/>
                  </a:lnTo>
                  <a:lnTo>
                    <a:pt x="197" y="2"/>
                  </a:lnTo>
                  <a:lnTo>
                    <a:pt x="206" y="2"/>
                  </a:lnTo>
                  <a:lnTo>
                    <a:pt x="216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10"/>
                  </a:lnTo>
                  <a:lnTo>
                    <a:pt x="251" y="13"/>
                  </a:lnTo>
                  <a:lnTo>
                    <a:pt x="259" y="16"/>
                  </a:lnTo>
                  <a:lnTo>
                    <a:pt x="268" y="20"/>
                  </a:lnTo>
                  <a:lnTo>
                    <a:pt x="276" y="24"/>
                  </a:lnTo>
                  <a:lnTo>
                    <a:pt x="283" y="28"/>
                  </a:lnTo>
                  <a:lnTo>
                    <a:pt x="291" y="33"/>
                  </a:lnTo>
                  <a:lnTo>
                    <a:pt x="298" y="38"/>
                  </a:lnTo>
                  <a:lnTo>
                    <a:pt x="305" y="44"/>
                  </a:lnTo>
                  <a:lnTo>
                    <a:pt x="312" y="49"/>
                  </a:lnTo>
                  <a:lnTo>
                    <a:pt x="318" y="56"/>
                  </a:lnTo>
                  <a:lnTo>
                    <a:pt x="324" y="62"/>
                  </a:lnTo>
                  <a:lnTo>
                    <a:pt x="330" y="69"/>
                  </a:lnTo>
                  <a:lnTo>
                    <a:pt x="336" y="76"/>
                  </a:lnTo>
                  <a:lnTo>
                    <a:pt x="341" y="83"/>
                  </a:lnTo>
                  <a:lnTo>
                    <a:pt x="346" y="90"/>
                  </a:lnTo>
                  <a:lnTo>
                    <a:pt x="350" y="98"/>
                  </a:lnTo>
                  <a:lnTo>
                    <a:pt x="354" y="106"/>
                  </a:lnTo>
                  <a:lnTo>
                    <a:pt x="358" y="114"/>
                  </a:lnTo>
                  <a:lnTo>
                    <a:pt x="361" y="123"/>
                  </a:lnTo>
                  <a:lnTo>
                    <a:pt x="364" y="131"/>
                  </a:lnTo>
                  <a:lnTo>
                    <a:pt x="367" y="140"/>
                  </a:lnTo>
                  <a:lnTo>
                    <a:pt x="369" y="149"/>
                  </a:lnTo>
                  <a:lnTo>
                    <a:pt x="370" y="158"/>
                  </a:lnTo>
                  <a:lnTo>
                    <a:pt x="371" y="167"/>
                  </a:lnTo>
                  <a:lnTo>
                    <a:pt x="372" y="177"/>
                  </a:lnTo>
                  <a:lnTo>
                    <a:pt x="372" y="186"/>
                  </a:lnTo>
                  <a:lnTo>
                    <a:pt x="372" y="197"/>
                  </a:lnTo>
                  <a:lnTo>
                    <a:pt x="371" y="206"/>
                  </a:lnTo>
                  <a:lnTo>
                    <a:pt x="370" y="215"/>
                  </a:lnTo>
                  <a:lnTo>
                    <a:pt x="369" y="224"/>
                  </a:lnTo>
                  <a:lnTo>
                    <a:pt x="367" y="233"/>
                  </a:lnTo>
                  <a:lnTo>
                    <a:pt x="364" y="242"/>
                  </a:lnTo>
                  <a:lnTo>
                    <a:pt x="361" y="251"/>
                  </a:lnTo>
                  <a:lnTo>
                    <a:pt x="358" y="259"/>
                  </a:lnTo>
                  <a:lnTo>
                    <a:pt x="354" y="267"/>
                  </a:lnTo>
                  <a:lnTo>
                    <a:pt x="350" y="275"/>
                  </a:lnTo>
                  <a:lnTo>
                    <a:pt x="346" y="283"/>
                  </a:lnTo>
                  <a:lnTo>
                    <a:pt x="341" y="291"/>
                  </a:lnTo>
                  <a:lnTo>
                    <a:pt x="336" y="298"/>
                  </a:lnTo>
                  <a:lnTo>
                    <a:pt x="330" y="305"/>
                  </a:lnTo>
                  <a:lnTo>
                    <a:pt x="324" y="311"/>
                  </a:lnTo>
                  <a:lnTo>
                    <a:pt x="318" y="318"/>
                  </a:lnTo>
                  <a:lnTo>
                    <a:pt x="312" y="324"/>
                  </a:lnTo>
                  <a:lnTo>
                    <a:pt x="305" y="330"/>
                  </a:lnTo>
                  <a:lnTo>
                    <a:pt x="298" y="335"/>
                  </a:lnTo>
                  <a:lnTo>
                    <a:pt x="291" y="340"/>
                  </a:lnTo>
                  <a:lnTo>
                    <a:pt x="283" y="345"/>
                  </a:lnTo>
                  <a:lnTo>
                    <a:pt x="276" y="350"/>
                  </a:lnTo>
                  <a:lnTo>
                    <a:pt x="268" y="354"/>
                  </a:lnTo>
                  <a:lnTo>
                    <a:pt x="259" y="357"/>
                  </a:lnTo>
                  <a:lnTo>
                    <a:pt x="251" y="361"/>
                  </a:lnTo>
                  <a:lnTo>
                    <a:pt x="242" y="364"/>
                  </a:lnTo>
                  <a:lnTo>
                    <a:pt x="234" y="366"/>
                  </a:lnTo>
                  <a:lnTo>
                    <a:pt x="225" y="368"/>
                  </a:lnTo>
                  <a:lnTo>
                    <a:pt x="216" y="370"/>
                  </a:lnTo>
                  <a:lnTo>
                    <a:pt x="206" y="371"/>
                  </a:lnTo>
                  <a:lnTo>
                    <a:pt x="197" y="372"/>
                  </a:lnTo>
                  <a:lnTo>
                    <a:pt x="188" y="372"/>
                  </a:lnTo>
                  <a:lnTo>
                    <a:pt x="177" y="372"/>
                  </a:lnTo>
                  <a:lnTo>
                    <a:pt x="168" y="371"/>
                  </a:lnTo>
                  <a:lnTo>
                    <a:pt x="158" y="370"/>
                  </a:lnTo>
                  <a:lnTo>
                    <a:pt x="149" y="368"/>
                  </a:lnTo>
                  <a:lnTo>
                    <a:pt x="140" y="366"/>
                  </a:lnTo>
                  <a:lnTo>
                    <a:pt x="132" y="364"/>
                  </a:lnTo>
                  <a:lnTo>
                    <a:pt x="123" y="361"/>
                  </a:lnTo>
                  <a:lnTo>
                    <a:pt x="115" y="357"/>
                  </a:lnTo>
                  <a:lnTo>
                    <a:pt x="106" y="354"/>
                  </a:lnTo>
                  <a:lnTo>
                    <a:pt x="98" y="350"/>
                  </a:lnTo>
                  <a:lnTo>
                    <a:pt x="91" y="345"/>
                  </a:lnTo>
                  <a:lnTo>
                    <a:pt x="83" y="340"/>
                  </a:lnTo>
                  <a:lnTo>
                    <a:pt x="76" y="335"/>
                  </a:lnTo>
                  <a:lnTo>
                    <a:pt x="69" y="330"/>
                  </a:lnTo>
                  <a:lnTo>
                    <a:pt x="62" y="324"/>
                  </a:lnTo>
                  <a:lnTo>
                    <a:pt x="56" y="318"/>
                  </a:lnTo>
                  <a:lnTo>
                    <a:pt x="50" y="311"/>
                  </a:lnTo>
                  <a:lnTo>
                    <a:pt x="44" y="305"/>
                  </a:lnTo>
                  <a:lnTo>
                    <a:pt x="38" y="298"/>
                  </a:lnTo>
                  <a:lnTo>
                    <a:pt x="33" y="291"/>
                  </a:lnTo>
                  <a:lnTo>
                    <a:pt x="29" y="283"/>
                  </a:lnTo>
                  <a:lnTo>
                    <a:pt x="24" y="275"/>
                  </a:lnTo>
                  <a:lnTo>
                    <a:pt x="20" y="267"/>
                  </a:lnTo>
                  <a:lnTo>
                    <a:pt x="16" y="259"/>
                  </a:lnTo>
                  <a:lnTo>
                    <a:pt x="13" y="251"/>
                  </a:lnTo>
                  <a:lnTo>
                    <a:pt x="10" y="242"/>
                  </a:lnTo>
                  <a:lnTo>
                    <a:pt x="8" y="233"/>
                  </a:lnTo>
                  <a:lnTo>
                    <a:pt x="6" y="224"/>
                  </a:lnTo>
                  <a:lnTo>
                    <a:pt x="4" y="215"/>
                  </a:lnTo>
                  <a:lnTo>
                    <a:pt x="3" y="206"/>
                  </a:lnTo>
                  <a:lnTo>
                    <a:pt x="2" y="197"/>
                  </a:lnTo>
                  <a:lnTo>
                    <a:pt x="2" y="1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2" name="Freeform 377"/>
            <p:cNvSpPr>
              <a:spLocks noEditPoints="1"/>
            </p:cNvSpPr>
            <p:nvPr/>
          </p:nvSpPr>
          <p:spPr bwMode="auto">
            <a:xfrm>
              <a:off x="2701" y="2189"/>
              <a:ext cx="326" cy="326"/>
            </a:xfrm>
            <a:custGeom>
              <a:avLst/>
              <a:gdLst>
                <a:gd name="T0" fmla="*/ 2 w 368"/>
                <a:gd name="T1" fmla="*/ 107 h 368"/>
                <a:gd name="T2" fmla="*/ 8 w 368"/>
                <a:gd name="T3" fmla="*/ 83 h 368"/>
                <a:gd name="T4" fmla="*/ 19 w 368"/>
                <a:gd name="T5" fmla="*/ 61 h 368"/>
                <a:gd name="T6" fmla="*/ 38 w 368"/>
                <a:gd name="T7" fmla="*/ 38 h 368"/>
                <a:gd name="T8" fmla="*/ 57 w 368"/>
                <a:gd name="T9" fmla="*/ 21 h 368"/>
                <a:gd name="T10" fmla="*/ 83 w 368"/>
                <a:gd name="T11" fmla="*/ 8 h 368"/>
                <a:gd name="T12" fmla="*/ 108 w 368"/>
                <a:gd name="T13" fmla="*/ 2 h 368"/>
                <a:gd name="T14" fmla="*/ 135 w 368"/>
                <a:gd name="T15" fmla="*/ 0 h 368"/>
                <a:gd name="T16" fmla="*/ 160 w 368"/>
                <a:gd name="T17" fmla="*/ 4 h 368"/>
                <a:gd name="T18" fmla="*/ 183 w 368"/>
                <a:gd name="T19" fmla="*/ 12 h 368"/>
                <a:gd name="T20" fmla="*/ 204 w 368"/>
                <a:gd name="T21" fmla="*/ 25 h 368"/>
                <a:gd name="T22" fmla="*/ 227 w 368"/>
                <a:gd name="T23" fmla="*/ 46 h 368"/>
                <a:gd name="T24" fmla="*/ 244 w 368"/>
                <a:gd name="T25" fmla="*/ 73 h 368"/>
                <a:gd name="T26" fmla="*/ 252 w 368"/>
                <a:gd name="T27" fmla="*/ 95 h 368"/>
                <a:gd name="T28" fmla="*/ 256 w 368"/>
                <a:gd name="T29" fmla="*/ 120 h 368"/>
                <a:gd name="T30" fmla="*/ 254 w 368"/>
                <a:gd name="T31" fmla="*/ 148 h 368"/>
                <a:gd name="T32" fmla="*/ 248 w 368"/>
                <a:gd name="T33" fmla="*/ 172 h 368"/>
                <a:gd name="T34" fmla="*/ 237 w 368"/>
                <a:gd name="T35" fmla="*/ 194 h 368"/>
                <a:gd name="T36" fmla="*/ 218 w 368"/>
                <a:gd name="T37" fmla="*/ 218 h 368"/>
                <a:gd name="T38" fmla="*/ 199 w 368"/>
                <a:gd name="T39" fmla="*/ 234 h 368"/>
                <a:gd name="T40" fmla="*/ 173 w 368"/>
                <a:gd name="T41" fmla="*/ 247 h 368"/>
                <a:gd name="T42" fmla="*/ 148 w 368"/>
                <a:gd name="T43" fmla="*/ 253 h 368"/>
                <a:gd name="T44" fmla="*/ 120 w 368"/>
                <a:gd name="T45" fmla="*/ 255 h 368"/>
                <a:gd name="T46" fmla="*/ 96 w 368"/>
                <a:gd name="T47" fmla="*/ 252 h 368"/>
                <a:gd name="T48" fmla="*/ 73 w 368"/>
                <a:gd name="T49" fmla="*/ 244 h 368"/>
                <a:gd name="T50" fmla="*/ 51 w 368"/>
                <a:gd name="T51" fmla="*/ 230 h 368"/>
                <a:gd name="T52" fmla="*/ 29 w 368"/>
                <a:gd name="T53" fmla="*/ 210 h 368"/>
                <a:gd name="T54" fmla="*/ 12 w 368"/>
                <a:gd name="T55" fmla="*/ 183 h 368"/>
                <a:gd name="T56" fmla="*/ 4 w 368"/>
                <a:gd name="T57" fmla="*/ 160 h 368"/>
                <a:gd name="T58" fmla="*/ 0 w 368"/>
                <a:gd name="T59" fmla="*/ 135 h 368"/>
                <a:gd name="T60" fmla="*/ 3 w 368"/>
                <a:gd name="T61" fmla="*/ 114 h 368"/>
                <a:gd name="T62" fmla="*/ 7 w 368"/>
                <a:gd name="T63" fmla="*/ 89 h 368"/>
                <a:gd name="T64" fmla="*/ 14 w 368"/>
                <a:gd name="T65" fmla="*/ 73 h 368"/>
                <a:gd name="T66" fmla="*/ 27 w 368"/>
                <a:gd name="T67" fmla="*/ 51 h 368"/>
                <a:gd name="T68" fmla="*/ 43 w 368"/>
                <a:gd name="T69" fmla="*/ 34 h 368"/>
                <a:gd name="T70" fmla="*/ 62 w 368"/>
                <a:gd name="T71" fmla="*/ 19 h 368"/>
                <a:gd name="T72" fmla="*/ 89 w 368"/>
                <a:gd name="T73" fmla="*/ 6 h 368"/>
                <a:gd name="T74" fmla="*/ 114 w 368"/>
                <a:gd name="T75" fmla="*/ 2 h 368"/>
                <a:gd name="T76" fmla="*/ 141 w 368"/>
                <a:gd name="T77" fmla="*/ 2 h 368"/>
                <a:gd name="T78" fmla="*/ 167 w 368"/>
                <a:gd name="T79" fmla="*/ 6 h 368"/>
                <a:gd name="T80" fmla="*/ 182 w 368"/>
                <a:gd name="T81" fmla="*/ 13 h 368"/>
                <a:gd name="T82" fmla="*/ 204 w 368"/>
                <a:gd name="T83" fmla="*/ 26 h 368"/>
                <a:gd name="T84" fmla="*/ 222 w 368"/>
                <a:gd name="T85" fmla="*/ 43 h 368"/>
                <a:gd name="T86" fmla="*/ 237 w 368"/>
                <a:gd name="T87" fmla="*/ 62 h 368"/>
                <a:gd name="T88" fmla="*/ 249 w 368"/>
                <a:gd name="T89" fmla="*/ 89 h 368"/>
                <a:gd name="T90" fmla="*/ 254 w 368"/>
                <a:gd name="T91" fmla="*/ 114 h 368"/>
                <a:gd name="T92" fmla="*/ 254 w 368"/>
                <a:gd name="T93" fmla="*/ 141 h 368"/>
                <a:gd name="T94" fmla="*/ 249 w 368"/>
                <a:gd name="T95" fmla="*/ 166 h 368"/>
                <a:gd name="T96" fmla="*/ 243 w 368"/>
                <a:gd name="T97" fmla="*/ 182 h 368"/>
                <a:gd name="T98" fmla="*/ 229 w 368"/>
                <a:gd name="T99" fmla="*/ 204 h 368"/>
                <a:gd name="T100" fmla="*/ 213 w 368"/>
                <a:gd name="T101" fmla="*/ 222 h 368"/>
                <a:gd name="T102" fmla="*/ 194 w 368"/>
                <a:gd name="T103" fmla="*/ 237 h 368"/>
                <a:gd name="T104" fmla="*/ 167 w 368"/>
                <a:gd name="T105" fmla="*/ 249 h 368"/>
                <a:gd name="T106" fmla="*/ 141 w 368"/>
                <a:gd name="T107" fmla="*/ 253 h 368"/>
                <a:gd name="T108" fmla="*/ 114 w 368"/>
                <a:gd name="T109" fmla="*/ 253 h 368"/>
                <a:gd name="T110" fmla="*/ 89 w 368"/>
                <a:gd name="T111" fmla="*/ 249 h 368"/>
                <a:gd name="T112" fmla="*/ 73 w 368"/>
                <a:gd name="T113" fmla="*/ 242 h 368"/>
                <a:gd name="T114" fmla="*/ 51 w 368"/>
                <a:gd name="T115" fmla="*/ 229 h 368"/>
                <a:gd name="T116" fmla="*/ 34 w 368"/>
                <a:gd name="T117" fmla="*/ 213 h 368"/>
                <a:gd name="T118" fmla="*/ 19 w 368"/>
                <a:gd name="T119" fmla="*/ 194 h 368"/>
                <a:gd name="T120" fmla="*/ 7 w 368"/>
                <a:gd name="T121" fmla="*/ 166 h 368"/>
                <a:gd name="T122" fmla="*/ 3 w 368"/>
                <a:gd name="T123" fmla="*/ 141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8"/>
                <a:gd name="T187" fmla="*/ 0 h 368"/>
                <a:gd name="T188" fmla="*/ 368 w 368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8" h="368">
                  <a:moveTo>
                    <a:pt x="0" y="183"/>
                  </a:moveTo>
                  <a:lnTo>
                    <a:pt x="0" y="174"/>
                  </a:lnTo>
                  <a:lnTo>
                    <a:pt x="1" y="164"/>
                  </a:lnTo>
                  <a:lnTo>
                    <a:pt x="2" y="155"/>
                  </a:lnTo>
                  <a:lnTo>
                    <a:pt x="4" y="146"/>
                  </a:lnTo>
                  <a:lnTo>
                    <a:pt x="6" y="137"/>
                  </a:lnTo>
                  <a:lnTo>
                    <a:pt x="8" y="129"/>
                  </a:lnTo>
                  <a:lnTo>
                    <a:pt x="11" y="120"/>
                  </a:lnTo>
                  <a:lnTo>
                    <a:pt x="15" y="112"/>
                  </a:lnTo>
                  <a:lnTo>
                    <a:pt x="18" y="104"/>
                  </a:lnTo>
                  <a:lnTo>
                    <a:pt x="22" y="96"/>
                  </a:lnTo>
                  <a:lnTo>
                    <a:pt x="27" y="88"/>
                  </a:lnTo>
                  <a:lnTo>
                    <a:pt x="31" y="81"/>
                  </a:lnTo>
                  <a:lnTo>
                    <a:pt x="37" y="74"/>
                  </a:lnTo>
                  <a:lnTo>
                    <a:pt x="42" y="67"/>
                  </a:lnTo>
                  <a:lnTo>
                    <a:pt x="54" y="54"/>
                  </a:lnTo>
                  <a:lnTo>
                    <a:pt x="60" y="47"/>
                  </a:lnTo>
                  <a:lnTo>
                    <a:pt x="67" y="42"/>
                  </a:lnTo>
                  <a:lnTo>
                    <a:pt x="74" y="36"/>
                  </a:lnTo>
                  <a:lnTo>
                    <a:pt x="81" y="31"/>
                  </a:lnTo>
                  <a:lnTo>
                    <a:pt x="96" y="22"/>
                  </a:lnTo>
                  <a:lnTo>
                    <a:pt x="104" y="18"/>
                  </a:lnTo>
                  <a:lnTo>
                    <a:pt x="112" y="14"/>
                  </a:lnTo>
                  <a:lnTo>
                    <a:pt x="120" y="11"/>
                  </a:lnTo>
                  <a:lnTo>
                    <a:pt x="129" y="8"/>
                  </a:lnTo>
                  <a:lnTo>
                    <a:pt x="138" y="6"/>
                  </a:lnTo>
                  <a:lnTo>
                    <a:pt x="147" y="4"/>
                  </a:lnTo>
                  <a:lnTo>
                    <a:pt x="156" y="2"/>
                  </a:lnTo>
                  <a:lnTo>
                    <a:pt x="165" y="1"/>
                  </a:lnTo>
                  <a:lnTo>
                    <a:pt x="174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203" y="1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30" y="6"/>
                  </a:lnTo>
                  <a:lnTo>
                    <a:pt x="239" y="8"/>
                  </a:lnTo>
                  <a:lnTo>
                    <a:pt x="248" y="11"/>
                  </a:lnTo>
                  <a:lnTo>
                    <a:pt x="256" y="14"/>
                  </a:lnTo>
                  <a:lnTo>
                    <a:pt x="264" y="18"/>
                  </a:lnTo>
                  <a:lnTo>
                    <a:pt x="272" y="22"/>
                  </a:lnTo>
                  <a:lnTo>
                    <a:pt x="280" y="26"/>
                  </a:lnTo>
                  <a:lnTo>
                    <a:pt x="287" y="31"/>
                  </a:lnTo>
                  <a:lnTo>
                    <a:pt x="294" y="36"/>
                  </a:lnTo>
                  <a:lnTo>
                    <a:pt x="301" y="42"/>
                  </a:lnTo>
                  <a:lnTo>
                    <a:pt x="314" y="54"/>
                  </a:lnTo>
                  <a:lnTo>
                    <a:pt x="320" y="60"/>
                  </a:lnTo>
                  <a:lnTo>
                    <a:pt x="326" y="67"/>
                  </a:lnTo>
                  <a:lnTo>
                    <a:pt x="331" y="74"/>
                  </a:lnTo>
                  <a:lnTo>
                    <a:pt x="337" y="81"/>
                  </a:lnTo>
                  <a:lnTo>
                    <a:pt x="346" y="96"/>
                  </a:lnTo>
                  <a:lnTo>
                    <a:pt x="350" y="104"/>
                  </a:lnTo>
                  <a:lnTo>
                    <a:pt x="353" y="112"/>
                  </a:lnTo>
                  <a:lnTo>
                    <a:pt x="357" y="120"/>
                  </a:lnTo>
                  <a:lnTo>
                    <a:pt x="360" y="129"/>
                  </a:lnTo>
                  <a:lnTo>
                    <a:pt x="362" y="137"/>
                  </a:lnTo>
                  <a:lnTo>
                    <a:pt x="364" y="146"/>
                  </a:lnTo>
                  <a:lnTo>
                    <a:pt x="366" y="155"/>
                  </a:lnTo>
                  <a:lnTo>
                    <a:pt x="367" y="164"/>
                  </a:lnTo>
                  <a:lnTo>
                    <a:pt x="368" y="174"/>
                  </a:lnTo>
                  <a:lnTo>
                    <a:pt x="368" y="183"/>
                  </a:lnTo>
                  <a:lnTo>
                    <a:pt x="368" y="194"/>
                  </a:lnTo>
                  <a:lnTo>
                    <a:pt x="367" y="203"/>
                  </a:lnTo>
                  <a:lnTo>
                    <a:pt x="366" y="212"/>
                  </a:lnTo>
                  <a:lnTo>
                    <a:pt x="364" y="221"/>
                  </a:lnTo>
                  <a:lnTo>
                    <a:pt x="362" y="230"/>
                  </a:lnTo>
                  <a:lnTo>
                    <a:pt x="360" y="239"/>
                  </a:lnTo>
                  <a:lnTo>
                    <a:pt x="357" y="247"/>
                  </a:lnTo>
                  <a:lnTo>
                    <a:pt x="353" y="256"/>
                  </a:lnTo>
                  <a:lnTo>
                    <a:pt x="350" y="264"/>
                  </a:lnTo>
                  <a:lnTo>
                    <a:pt x="346" y="272"/>
                  </a:lnTo>
                  <a:lnTo>
                    <a:pt x="341" y="279"/>
                  </a:lnTo>
                  <a:lnTo>
                    <a:pt x="337" y="287"/>
                  </a:lnTo>
                  <a:lnTo>
                    <a:pt x="331" y="294"/>
                  </a:lnTo>
                  <a:lnTo>
                    <a:pt x="326" y="301"/>
                  </a:lnTo>
                  <a:lnTo>
                    <a:pt x="314" y="314"/>
                  </a:lnTo>
                  <a:lnTo>
                    <a:pt x="308" y="320"/>
                  </a:lnTo>
                  <a:lnTo>
                    <a:pt x="301" y="326"/>
                  </a:lnTo>
                  <a:lnTo>
                    <a:pt x="294" y="331"/>
                  </a:lnTo>
                  <a:lnTo>
                    <a:pt x="287" y="336"/>
                  </a:lnTo>
                  <a:lnTo>
                    <a:pt x="272" y="345"/>
                  </a:lnTo>
                  <a:lnTo>
                    <a:pt x="264" y="350"/>
                  </a:lnTo>
                  <a:lnTo>
                    <a:pt x="256" y="353"/>
                  </a:lnTo>
                  <a:lnTo>
                    <a:pt x="248" y="356"/>
                  </a:lnTo>
                  <a:lnTo>
                    <a:pt x="239" y="359"/>
                  </a:lnTo>
                  <a:lnTo>
                    <a:pt x="230" y="362"/>
                  </a:lnTo>
                  <a:lnTo>
                    <a:pt x="221" y="364"/>
                  </a:lnTo>
                  <a:lnTo>
                    <a:pt x="212" y="365"/>
                  </a:lnTo>
                  <a:lnTo>
                    <a:pt x="203" y="367"/>
                  </a:lnTo>
                  <a:lnTo>
                    <a:pt x="194" y="367"/>
                  </a:lnTo>
                  <a:lnTo>
                    <a:pt x="185" y="368"/>
                  </a:lnTo>
                  <a:lnTo>
                    <a:pt x="174" y="367"/>
                  </a:lnTo>
                  <a:lnTo>
                    <a:pt x="165" y="367"/>
                  </a:lnTo>
                  <a:lnTo>
                    <a:pt x="156" y="365"/>
                  </a:lnTo>
                  <a:lnTo>
                    <a:pt x="147" y="364"/>
                  </a:lnTo>
                  <a:lnTo>
                    <a:pt x="138" y="362"/>
                  </a:lnTo>
                  <a:lnTo>
                    <a:pt x="129" y="359"/>
                  </a:lnTo>
                  <a:lnTo>
                    <a:pt x="120" y="356"/>
                  </a:lnTo>
                  <a:lnTo>
                    <a:pt x="112" y="353"/>
                  </a:lnTo>
                  <a:lnTo>
                    <a:pt x="104" y="350"/>
                  </a:lnTo>
                  <a:lnTo>
                    <a:pt x="96" y="345"/>
                  </a:lnTo>
                  <a:lnTo>
                    <a:pt x="88" y="341"/>
                  </a:lnTo>
                  <a:lnTo>
                    <a:pt x="81" y="336"/>
                  </a:lnTo>
                  <a:lnTo>
                    <a:pt x="74" y="331"/>
                  </a:lnTo>
                  <a:lnTo>
                    <a:pt x="67" y="326"/>
                  </a:lnTo>
                  <a:lnTo>
                    <a:pt x="54" y="314"/>
                  </a:lnTo>
                  <a:lnTo>
                    <a:pt x="48" y="308"/>
                  </a:lnTo>
                  <a:lnTo>
                    <a:pt x="42" y="301"/>
                  </a:lnTo>
                  <a:lnTo>
                    <a:pt x="37" y="294"/>
                  </a:lnTo>
                  <a:lnTo>
                    <a:pt x="31" y="287"/>
                  </a:lnTo>
                  <a:lnTo>
                    <a:pt x="22" y="272"/>
                  </a:lnTo>
                  <a:lnTo>
                    <a:pt x="18" y="264"/>
                  </a:lnTo>
                  <a:lnTo>
                    <a:pt x="15" y="256"/>
                  </a:lnTo>
                  <a:lnTo>
                    <a:pt x="11" y="247"/>
                  </a:lnTo>
                  <a:lnTo>
                    <a:pt x="8" y="239"/>
                  </a:lnTo>
                  <a:lnTo>
                    <a:pt x="6" y="230"/>
                  </a:lnTo>
                  <a:lnTo>
                    <a:pt x="4" y="221"/>
                  </a:lnTo>
                  <a:lnTo>
                    <a:pt x="2" y="212"/>
                  </a:lnTo>
                  <a:lnTo>
                    <a:pt x="1" y="203"/>
                  </a:lnTo>
                  <a:lnTo>
                    <a:pt x="0" y="194"/>
                  </a:lnTo>
                  <a:lnTo>
                    <a:pt x="0" y="183"/>
                  </a:lnTo>
                  <a:close/>
                  <a:moveTo>
                    <a:pt x="2" y="183"/>
                  </a:moveTo>
                  <a:lnTo>
                    <a:pt x="2" y="174"/>
                  </a:lnTo>
                  <a:lnTo>
                    <a:pt x="3" y="165"/>
                  </a:lnTo>
                  <a:lnTo>
                    <a:pt x="4" y="156"/>
                  </a:lnTo>
                  <a:lnTo>
                    <a:pt x="5" y="147"/>
                  </a:lnTo>
                  <a:lnTo>
                    <a:pt x="7" y="138"/>
                  </a:lnTo>
                  <a:lnTo>
                    <a:pt x="10" y="129"/>
                  </a:lnTo>
                  <a:lnTo>
                    <a:pt x="13" y="121"/>
                  </a:lnTo>
                  <a:lnTo>
                    <a:pt x="16" y="112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4" y="96"/>
                  </a:lnTo>
                  <a:lnTo>
                    <a:pt x="28" y="89"/>
                  </a:lnTo>
                  <a:lnTo>
                    <a:pt x="33" y="81"/>
                  </a:lnTo>
                  <a:lnTo>
                    <a:pt x="38" y="74"/>
                  </a:lnTo>
                  <a:lnTo>
                    <a:pt x="40" y="71"/>
                  </a:lnTo>
                  <a:lnTo>
                    <a:pt x="43" y="67"/>
                  </a:lnTo>
                  <a:lnTo>
                    <a:pt x="55" y="55"/>
                  </a:lnTo>
                  <a:lnTo>
                    <a:pt x="61" y="49"/>
                  </a:lnTo>
                  <a:lnTo>
                    <a:pt x="68" y="43"/>
                  </a:lnTo>
                  <a:lnTo>
                    <a:pt x="75" y="37"/>
                  </a:lnTo>
                  <a:lnTo>
                    <a:pt x="82" y="32"/>
                  </a:lnTo>
                  <a:lnTo>
                    <a:pt x="89" y="28"/>
                  </a:lnTo>
                  <a:lnTo>
                    <a:pt x="97" y="23"/>
                  </a:lnTo>
                  <a:lnTo>
                    <a:pt x="113" y="16"/>
                  </a:lnTo>
                  <a:lnTo>
                    <a:pt x="121" y="12"/>
                  </a:lnTo>
                  <a:lnTo>
                    <a:pt x="129" y="9"/>
                  </a:lnTo>
                  <a:lnTo>
                    <a:pt x="138" y="7"/>
                  </a:lnTo>
                  <a:lnTo>
                    <a:pt x="147" y="5"/>
                  </a:lnTo>
                  <a:lnTo>
                    <a:pt x="156" y="3"/>
                  </a:lnTo>
                  <a:lnTo>
                    <a:pt x="165" y="2"/>
                  </a:lnTo>
                  <a:lnTo>
                    <a:pt x="174" y="2"/>
                  </a:lnTo>
                  <a:lnTo>
                    <a:pt x="185" y="1"/>
                  </a:lnTo>
                  <a:lnTo>
                    <a:pt x="194" y="2"/>
                  </a:lnTo>
                  <a:lnTo>
                    <a:pt x="203" y="2"/>
                  </a:lnTo>
                  <a:lnTo>
                    <a:pt x="212" y="3"/>
                  </a:lnTo>
                  <a:lnTo>
                    <a:pt x="221" y="5"/>
                  </a:lnTo>
                  <a:lnTo>
                    <a:pt x="230" y="7"/>
                  </a:lnTo>
                  <a:lnTo>
                    <a:pt x="239" y="9"/>
                  </a:lnTo>
                  <a:lnTo>
                    <a:pt x="247" y="12"/>
                  </a:lnTo>
                  <a:lnTo>
                    <a:pt x="255" y="16"/>
                  </a:lnTo>
                  <a:lnTo>
                    <a:pt x="259" y="17"/>
                  </a:lnTo>
                  <a:lnTo>
                    <a:pt x="263" y="19"/>
                  </a:lnTo>
                  <a:lnTo>
                    <a:pt x="271" y="23"/>
                  </a:lnTo>
                  <a:lnTo>
                    <a:pt x="279" y="28"/>
                  </a:lnTo>
                  <a:lnTo>
                    <a:pt x="286" y="32"/>
                  </a:lnTo>
                  <a:lnTo>
                    <a:pt x="293" y="37"/>
                  </a:lnTo>
                  <a:lnTo>
                    <a:pt x="297" y="40"/>
                  </a:lnTo>
                  <a:lnTo>
                    <a:pt x="300" y="43"/>
                  </a:lnTo>
                  <a:lnTo>
                    <a:pt x="313" y="55"/>
                  </a:lnTo>
                  <a:lnTo>
                    <a:pt x="319" y="61"/>
                  </a:lnTo>
                  <a:lnTo>
                    <a:pt x="325" y="67"/>
                  </a:lnTo>
                  <a:lnTo>
                    <a:pt x="330" y="74"/>
                  </a:lnTo>
                  <a:lnTo>
                    <a:pt x="335" y="81"/>
                  </a:lnTo>
                  <a:lnTo>
                    <a:pt x="340" y="89"/>
                  </a:lnTo>
                  <a:lnTo>
                    <a:pt x="345" y="96"/>
                  </a:lnTo>
                  <a:lnTo>
                    <a:pt x="352" y="112"/>
                  </a:lnTo>
                  <a:lnTo>
                    <a:pt x="355" y="121"/>
                  </a:lnTo>
                  <a:lnTo>
                    <a:pt x="358" y="129"/>
                  </a:lnTo>
                  <a:lnTo>
                    <a:pt x="361" y="138"/>
                  </a:lnTo>
                  <a:lnTo>
                    <a:pt x="363" y="147"/>
                  </a:lnTo>
                  <a:lnTo>
                    <a:pt x="364" y="156"/>
                  </a:lnTo>
                  <a:lnTo>
                    <a:pt x="366" y="165"/>
                  </a:lnTo>
                  <a:lnTo>
                    <a:pt x="366" y="174"/>
                  </a:lnTo>
                  <a:lnTo>
                    <a:pt x="366" y="183"/>
                  </a:lnTo>
                  <a:lnTo>
                    <a:pt x="366" y="194"/>
                  </a:lnTo>
                  <a:lnTo>
                    <a:pt x="366" y="203"/>
                  </a:lnTo>
                  <a:lnTo>
                    <a:pt x="364" y="212"/>
                  </a:lnTo>
                  <a:lnTo>
                    <a:pt x="363" y="221"/>
                  </a:lnTo>
                  <a:lnTo>
                    <a:pt x="361" y="230"/>
                  </a:lnTo>
                  <a:lnTo>
                    <a:pt x="358" y="238"/>
                  </a:lnTo>
                  <a:lnTo>
                    <a:pt x="355" y="247"/>
                  </a:lnTo>
                  <a:lnTo>
                    <a:pt x="352" y="255"/>
                  </a:lnTo>
                  <a:lnTo>
                    <a:pt x="350" y="259"/>
                  </a:lnTo>
                  <a:lnTo>
                    <a:pt x="349" y="263"/>
                  </a:lnTo>
                  <a:lnTo>
                    <a:pt x="345" y="271"/>
                  </a:lnTo>
                  <a:lnTo>
                    <a:pt x="340" y="279"/>
                  </a:lnTo>
                  <a:lnTo>
                    <a:pt x="335" y="286"/>
                  </a:lnTo>
                  <a:lnTo>
                    <a:pt x="330" y="293"/>
                  </a:lnTo>
                  <a:lnTo>
                    <a:pt x="328" y="297"/>
                  </a:lnTo>
                  <a:lnTo>
                    <a:pt x="325" y="300"/>
                  </a:lnTo>
                  <a:lnTo>
                    <a:pt x="313" y="313"/>
                  </a:lnTo>
                  <a:lnTo>
                    <a:pt x="307" y="319"/>
                  </a:lnTo>
                  <a:lnTo>
                    <a:pt x="300" y="325"/>
                  </a:lnTo>
                  <a:lnTo>
                    <a:pt x="293" y="330"/>
                  </a:lnTo>
                  <a:lnTo>
                    <a:pt x="286" y="335"/>
                  </a:lnTo>
                  <a:lnTo>
                    <a:pt x="279" y="340"/>
                  </a:lnTo>
                  <a:lnTo>
                    <a:pt x="271" y="344"/>
                  </a:lnTo>
                  <a:lnTo>
                    <a:pt x="255" y="352"/>
                  </a:lnTo>
                  <a:lnTo>
                    <a:pt x="247" y="355"/>
                  </a:lnTo>
                  <a:lnTo>
                    <a:pt x="239" y="358"/>
                  </a:lnTo>
                  <a:lnTo>
                    <a:pt x="230" y="360"/>
                  </a:lnTo>
                  <a:lnTo>
                    <a:pt x="221" y="362"/>
                  </a:lnTo>
                  <a:lnTo>
                    <a:pt x="212" y="364"/>
                  </a:lnTo>
                  <a:lnTo>
                    <a:pt x="203" y="365"/>
                  </a:lnTo>
                  <a:lnTo>
                    <a:pt x="194" y="366"/>
                  </a:lnTo>
                  <a:lnTo>
                    <a:pt x="185" y="366"/>
                  </a:lnTo>
                  <a:lnTo>
                    <a:pt x="174" y="366"/>
                  </a:lnTo>
                  <a:lnTo>
                    <a:pt x="165" y="365"/>
                  </a:lnTo>
                  <a:lnTo>
                    <a:pt x="156" y="364"/>
                  </a:lnTo>
                  <a:lnTo>
                    <a:pt x="147" y="362"/>
                  </a:lnTo>
                  <a:lnTo>
                    <a:pt x="138" y="360"/>
                  </a:lnTo>
                  <a:lnTo>
                    <a:pt x="129" y="358"/>
                  </a:lnTo>
                  <a:lnTo>
                    <a:pt x="121" y="355"/>
                  </a:lnTo>
                  <a:lnTo>
                    <a:pt x="113" y="352"/>
                  </a:lnTo>
                  <a:lnTo>
                    <a:pt x="109" y="350"/>
                  </a:lnTo>
                  <a:lnTo>
                    <a:pt x="105" y="348"/>
                  </a:lnTo>
                  <a:lnTo>
                    <a:pt x="97" y="344"/>
                  </a:lnTo>
                  <a:lnTo>
                    <a:pt x="89" y="340"/>
                  </a:lnTo>
                  <a:lnTo>
                    <a:pt x="82" y="335"/>
                  </a:lnTo>
                  <a:lnTo>
                    <a:pt x="75" y="330"/>
                  </a:lnTo>
                  <a:lnTo>
                    <a:pt x="71" y="327"/>
                  </a:lnTo>
                  <a:lnTo>
                    <a:pt x="68" y="325"/>
                  </a:lnTo>
                  <a:lnTo>
                    <a:pt x="55" y="313"/>
                  </a:lnTo>
                  <a:lnTo>
                    <a:pt x="49" y="307"/>
                  </a:lnTo>
                  <a:lnTo>
                    <a:pt x="43" y="300"/>
                  </a:lnTo>
                  <a:lnTo>
                    <a:pt x="38" y="293"/>
                  </a:lnTo>
                  <a:lnTo>
                    <a:pt x="33" y="286"/>
                  </a:lnTo>
                  <a:lnTo>
                    <a:pt x="28" y="279"/>
                  </a:lnTo>
                  <a:lnTo>
                    <a:pt x="24" y="271"/>
                  </a:lnTo>
                  <a:lnTo>
                    <a:pt x="16" y="255"/>
                  </a:lnTo>
                  <a:lnTo>
                    <a:pt x="13" y="247"/>
                  </a:lnTo>
                  <a:lnTo>
                    <a:pt x="10" y="238"/>
                  </a:lnTo>
                  <a:lnTo>
                    <a:pt x="7" y="230"/>
                  </a:lnTo>
                  <a:lnTo>
                    <a:pt x="5" y="221"/>
                  </a:lnTo>
                  <a:lnTo>
                    <a:pt x="4" y="212"/>
                  </a:lnTo>
                  <a:lnTo>
                    <a:pt x="3" y="203"/>
                  </a:lnTo>
                  <a:lnTo>
                    <a:pt x="2" y="194"/>
                  </a:lnTo>
                  <a:lnTo>
                    <a:pt x="2" y="1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3" name="Freeform 378"/>
            <p:cNvSpPr>
              <a:spLocks noEditPoints="1"/>
            </p:cNvSpPr>
            <p:nvPr/>
          </p:nvSpPr>
          <p:spPr bwMode="auto">
            <a:xfrm>
              <a:off x="2704" y="2192"/>
              <a:ext cx="320" cy="320"/>
            </a:xfrm>
            <a:custGeom>
              <a:avLst/>
              <a:gdLst>
                <a:gd name="T0" fmla="*/ 2 w 362"/>
                <a:gd name="T1" fmla="*/ 105 h 362"/>
                <a:gd name="T2" fmla="*/ 8 w 362"/>
                <a:gd name="T3" fmla="*/ 81 h 362"/>
                <a:gd name="T4" fmla="*/ 21 w 362"/>
                <a:gd name="T5" fmla="*/ 55 h 362"/>
                <a:gd name="T6" fmla="*/ 37 w 362"/>
                <a:gd name="T7" fmla="*/ 37 h 362"/>
                <a:gd name="T8" fmla="*/ 56 w 362"/>
                <a:gd name="T9" fmla="*/ 21 h 362"/>
                <a:gd name="T10" fmla="*/ 76 w 362"/>
                <a:gd name="T11" fmla="*/ 10 h 362"/>
                <a:gd name="T12" fmla="*/ 111 w 362"/>
                <a:gd name="T13" fmla="*/ 1 h 362"/>
                <a:gd name="T14" fmla="*/ 138 w 362"/>
                <a:gd name="T15" fmla="*/ 1 h 362"/>
                <a:gd name="T16" fmla="*/ 163 w 362"/>
                <a:gd name="T17" fmla="*/ 5 h 362"/>
                <a:gd name="T18" fmla="*/ 186 w 362"/>
                <a:gd name="T19" fmla="*/ 15 h 362"/>
                <a:gd name="T20" fmla="*/ 210 w 362"/>
                <a:gd name="T21" fmla="*/ 33 h 362"/>
                <a:gd name="T22" fmla="*/ 225 w 362"/>
                <a:gd name="T23" fmla="*/ 50 h 362"/>
                <a:gd name="T24" fmla="*/ 238 w 362"/>
                <a:gd name="T25" fmla="*/ 71 h 362"/>
                <a:gd name="T26" fmla="*/ 248 w 362"/>
                <a:gd name="T27" fmla="*/ 105 h 362"/>
                <a:gd name="T28" fmla="*/ 250 w 362"/>
                <a:gd name="T29" fmla="*/ 132 h 362"/>
                <a:gd name="T30" fmla="*/ 246 w 362"/>
                <a:gd name="T31" fmla="*/ 156 h 362"/>
                <a:gd name="T32" fmla="*/ 238 w 362"/>
                <a:gd name="T33" fmla="*/ 179 h 362"/>
                <a:gd name="T34" fmla="*/ 222 w 362"/>
                <a:gd name="T35" fmla="*/ 205 h 362"/>
                <a:gd name="T36" fmla="*/ 205 w 362"/>
                <a:gd name="T37" fmla="*/ 222 h 362"/>
                <a:gd name="T38" fmla="*/ 186 w 362"/>
                <a:gd name="T39" fmla="*/ 235 h 362"/>
                <a:gd name="T40" fmla="*/ 151 w 362"/>
                <a:gd name="T41" fmla="*/ 247 h 362"/>
                <a:gd name="T42" fmla="*/ 126 w 362"/>
                <a:gd name="T43" fmla="*/ 250 h 362"/>
                <a:gd name="T44" fmla="*/ 99 w 362"/>
                <a:gd name="T45" fmla="*/ 247 h 362"/>
                <a:gd name="T46" fmla="*/ 76 w 362"/>
                <a:gd name="T47" fmla="*/ 240 h 362"/>
                <a:gd name="T48" fmla="*/ 50 w 362"/>
                <a:gd name="T49" fmla="*/ 225 h 362"/>
                <a:gd name="T50" fmla="*/ 33 w 362"/>
                <a:gd name="T51" fmla="*/ 210 h 362"/>
                <a:gd name="T52" fmla="*/ 18 w 362"/>
                <a:gd name="T53" fmla="*/ 190 h 362"/>
                <a:gd name="T54" fmla="*/ 5 w 362"/>
                <a:gd name="T55" fmla="*/ 163 h 362"/>
                <a:gd name="T56" fmla="*/ 0 w 362"/>
                <a:gd name="T57" fmla="*/ 132 h 362"/>
                <a:gd name="T58" fmla="*/ 2 w 362"/>
                <a:gd name="T59" fmla="*/ 111 h 362"/>
                <a:gd name="T60" fmla="*/ 10 w 362"/>
                <a:gd name="T61" fmla="*/ 76 h 362"/>
                <a:gd name="T62" fmla="*/ 29 w 362"/>
                <a:gd name="T63" fmla="*/ 45 h 362"/>
                <a:gd name="T64" fmla="*/ 46 w 362"/>
                <a:gd name="T65" fmla="*/ 29 h 362"/>
                <a:gd name="T66" fmla="*/ 65 w 362"/>
                <a:gd name="T67" fmla="*/ 16 h 362"/>
                <a:gd name="T68" fmla="*/ 88 w 362"/>
                <a:gd name="T69" fmla="*/ 6 h 362"/>
                <a:gd name="T70" fmla="*/ 111 w 362"/>
                <a:gd name="T71" fmla="*/ 2 h 362"/>
                <a:gd name="T72" fmla="*/ 138 w 362"/>
                <a:gd name="T73" fmla="*/ 2 h 362"/>
                <a:gd name="T74" fmla="*/ 173 w 362"/>
                <a:gd name="T75" fmla="*/ 10 h 362"/>
                <a:gd name="T76" fmla="*/ 204 w 362"/>
                <a:gd name="T77" fmla="*/ 29 h 362"/>
                <a:gd name="T78" fmla="*/ 221 w 362"/>
                <a:gd name="T79" fmla="*/ 45 h 362"/>
                <a:gd name="T80" fmla="*/ 234 w 362"/>
                <a:gd name="T81" fmla="*/ 65 h 362"/>
                <a:gd name="T82" fmla="*/ 244 w 362"/>
                <a:gd name="T83" fmla="*/ 88 h 362"/>
                <a:gd name="T84" fmla="*/ 248 w 362"/>
                <a:gd name="T85" fmla="*/ 111 h 362"/>
                <a:gd name="T86" fmla="*/ 248 w 362"/>
                <a:gd name="T87" fmla="*/ 138 h 362"/>
                <a:gd name="T88" fmla="*/ 240 w 362"/>
                <a:gd name="T89" fmla="*/ 173 h 362"/>
                <a:gd name="T90" fmla="*/ 221 w 362"/>
                <a:gd name="T91" fmla="*/ 204 h 362"/>
                <a:gd name="T92" fmla="*/ 204 w 362"/>
                <a:gd name="T93" fmla="*/ 220 h 362"/>
                <a:gd name="T94" fmla="*/ 185 w 362"/>
                <a:gd name="T95" fmla="*/ 234 h 362"/>
                <a:gd name="T96" fmla="*/ 163 w 362"/>
                <a:gd name="T97" fmla="*/ 243 h 362"/>
                <a:gd name="T98" fmla="*/ 138 w 362"/>
                <a:gd name="T99" fmla="*/ 248 h 362"/>
                <a:gd name="T100" fmla="*/ 111 w 362"/>
                <a:gd name="T101" fmla="*/ 248 h 362"/>
                <a:gd name="T102" fmla="*/ 77 w 362"/>
                <a:gd name="T103" fmla="*/ 239 h 362"/>
                <a:gd name="T104" fmla="*/ 46 w 362"/>
                <a:gd name="T105" fmla="*/ 220 h 362"/>
                <a:gd name="T106" fmla="*/ 29 w 362"/>
                <a:gd name="T107" fmla="*/ 204 h 362"/>
                <a:gd name="T108" fmla="*/ 16 w 362"/>
                <a:gd name="T109" fmla="*/ 185 h 362"/>
                <a:gd name="T110" fmla="*/ 6 w 362"/>
                <a:gd name="T111" fmla="*/ 162 h 362"/>
                <a:gd name="T112" fmla="*/ 2 w 362"/>
                <a:gd name="T113" fmla="*/ 138 h 3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2"/>
                <a:gd name="T173" fmla="*/ 362 w 362"/>
                <a:gd name="T174" fmla="*/ 362 h 3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2">
                  <a:moveTo>
                    <a:pt x="0" y="180"/>
                  </a:moveTo>
                  <a:lnTo>
                    <a:pt x="0" y="171"/>
                  </a:lnTo>
                  <a:lnTo>
                    <a:pt x="1" y="162"/>
                  </a:lnTo>
                  <a:lnTo>
                    <a:pt x="2" y="153"/>
                  </a:lnTo>
                  <a:lnTo>
                    <a:pt x="4" y="144"/>
                  </a:lnTo>
                  <a:lnTo>
                    <a:pt x="6" y="135"/>
                  </a:lnTo>
                  <a:lnTo>
                    <a:pt x="8" y="127"/>
                  </a:lnTo>
                  <a:lnTo>
                    <a:pt x="11" y="118"/>
                  </a:lnTo>
                  <a:lnTo>
                    <a:pt x="14" y="110"/>
                  </a:lnTo>
                  <a:lnTo>
                    <a:pt x="18" y="102"/>
                  </a:lnTo>
                  <a:lnTo>
                    <a:pt x="22" y="94"/>
                  </a:lnTo>
                  <a:lnTo>
                    <a:pt x="31" y="79"/>
                  </a:lnTo>
                  <a:lnTo>
                    <a:pt x="36" y="72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6" y="41"/>
                  </a:lnTo>
                  <a:lnTo>
                    <a:pt x="73" y="36"/>
                  </a:lnTo>
                  <a:lnTo>
                    <a:pt x="80" y="31"/>
                  </a:lnTo>
                  <a:lnTo>
                    <a:pt x="87" y="26"/>
                  </a:lnTo>
                  <a:lnTo>
                    <a:pt x="94" y="21"/>
                  </a:lnTo>
                  <a:lnTo>
                    <a:pt x="102" y="17"/>
                  </a:lnTo>
                  <a:lnTo>
                    <a:pt x="110" y="14"/>
                  </a:lnTo>
                  <a:lnTo>
                    <a:pt x="127" y="8"/>
                  </a:lnTo>
                  <a:lnTo>
                    <a:pt x="144" y="3"/>
                  </a:lnTo>
                  <a:lnTo>
                    <a:pt x="153" y="2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1"/>
                  </a:lnTo>
                  <a:lnTo>
                    <a:pt x="209" y="2"/>
                  </a:lnTo>
                  <a:lnTo>
                    <a:pt x="218" y="3"/>
                  </a:lnTo>
                  <a:lnTo>
                    <a:pt x="227" y="5"/>
                  </a:lnTo>
                  <a:lnTo>
                    <a:pt x="235" y="8"/>
                  </a:lnTo>
                  <a:lnTo>
                    <a:pt x="244" y="11"/>
                  </a:lnTo>
                  <a:lnTo>
                    <a:pt x="252" y="14"/>
                  </a:lnTo>
                  <a:lnTo>
                    <a:pt x="260" y="17"/>
                  </a:lnTo>
                  <a:lnTo>
                    <a:pt x="268" y="21"/>
                  </a:lnTo>
                  <a:lnTo>
                    <a:pt x="282" y="31"/>
                  </a:lnTo>
                  <a:lnTo>
                    <a:pt x="290" y="36"/>
                  </a:lnTo>
                  <a:lnTo>
                    <a:pt x="296" y="41"/>
                  </a:lnTo>
                  <a:lnTo>
                    <a:pt x="303" y="47"/>
                  </a:lnTo>
                  <a:lnTo>
                    <a:pt x="309" y="53"/>
                  </a:lnTo>
                  <a:lnTo>
                    <a:pt x="315" y="59"/>
                  </a:lnTo>
                  <a:lnTo>
                    <a:pt x="321" y="65"/>
                  </a:lnTo>
                  <a:lnTo>
                    <a:pt x="326" y="72"/>
                  </a:lnTo>
                  <a:lnTo>
                    <a:pt x="331" y="79"/>
                  </a:lnTo>
                  <a:lnTo>
                    <a:pt x="336" y="87"/>
                  </a:lnTo>
                  <a:lnTo>
                    <a:pt x="340" y="94"/>
                  </a:lnTo>
                  <a:lnTo>
                    <a:pt x="344" y="102"/>
                  </a:lnTo>
                  <a:lnTo>
                    <a:pt x="348" y="110"/>
                  </a:lnTo>
                  <a:lnTo>
                    <a:pt x="354" y="127"/>
                  </a:lnTo>
                  <a:lnTo>
                    <a:pt x="358" y="144"/>
                  </a:lnTo>
                  <a:lnTo>
                    <a:pt x="360" y="153"/>
                  </a:lnTo>
                  <a:lnTo>
                    <a:pt x="361" y="162"/>
                  </a:lnTo>
                  <a:lnTo>
                    <a:pt x="362" y="171"/>
                  </a:lnTo>
                  <a:lnTo>
                    <a:pt x="362" y="180"/>
                  </a:lnTo>
                  <a:lnTo>
                    <a:pt x="362" y="191"/>
                  </a:lnTo>
                  <a:lnTo>
                    <a:pt x="361" y="200"/>
                  </a:lnTo>
                  <a:lnTo>
                    <a:pt x="360" y="209"/>
                  </a:lnTo>
                  <a:lnTo>
                    <a:pt x="358" y="218"/>
                  </a:lnTo>
                  <a:lnTo>
                    <a:pt x="356" y="226"/>
                  </a:lnTo>
                  <a:lnTo>
                    <a:pt x="354" y="235"/>
                  </a:lnTo>
                  <a:lnTo>
                    <a:pt x="351" y="243"/>
                  </a:lnTo>
                  <a:lnTo>
                    <a:pt x="348" y="252"/>
                  </a:lnTo>
                  <a:lnTo>
                    <a:pt x="344" y="260"/>
                  </a:lnTo>
                  <a:lnTo>
                    <a:pt x="340" y="267"/>
                  </a:lnTo>
                  <a:lnTo>
                    <a:pt x="331" y="282"/>
                  </a:lnTo>
                  <a:lnTo>
                    <a:pt x="326" y="289"/>
                  </a:lnTo>
                  <a:lnTo>
                    <a:pt x="321" y="296"/>
                  </a:lnTo>
                  <a:lnTo>
                    <a:pt x="315" y="303"/>
                  </a:lnTo>
                  <a:lnTo>
                    <a:pt x="309" y="309"/>
                  </a:lnTo>
                  <a:lnTo>
                    <a:pt x="303" y="315"/>
                  </a:lnTo>
                  <a:lnTo>
                    <a:pt x="296" y="321"/>
                  </a:lnTo>
                  <a:lnTo>
                    <a:pt x="290" y="326"/>
                  </a:lnTo>
                  <a:lnTo>
                    <a:pt x="282" y="331"/>
                  </a:lnTo>
                  <a:lnTo>
                    <a:pt x="275" y="336"/>
                  </a:lnTo>
                  <a:lnTo>
                    <a:pt x="268" y="340"/>
                  </a:lnTo>
                  <a:lnTo>
                    <a:pt x="260" y="344"/>
                  </a:lnTo>
                  <a:lnTo>
                    <a:pt x="252" y="348"/>
                  </a:lnTo>
                  <a:lnTo>
                    <a:pt x="235" y="354"/>
                  </a:lnTo>
                  <a:lnTo>
                    <a:pt x="218" y="358"/>
                  </a:lnTo>
                  <a:lnTo>
                    <a:pt x="209" y="360"/>
                  </a:lnTo>
                  <a:lnTo>
                    <a:pt x="200" y="361"/>
                  </a:lnTo>
                  <a:lnTo>
                    <a:pt x="191" y="362"/>
                  </a:lnTo>
                  <a:lnTo>
                    <a:pt x="182" y="362"/>
                  </a:lnTo>
                  <a:lnTo>
                    <a:pt x="171" y="362"/>
                  </a:lnTo>
                  <a:lnTo>
                    <a:pt x="162" y="361"/>
                  </a:lnTo>
                  <a:lnTo>
                    <a:pt x="153" y="360"/>
                  </a:lnTo>
                  <a:lnTo>
                    <a:pt x="144" y="358"/>
                  </a:lnTo>
                  <a:lnTo>
                    <a:pt x="135" y="356"/>
                  </a:lnTo>
                  <a:lnTo>
                    <a:pt x="127" y="354"/>
                  </a:lnTo>
                  <a:lnTo>
                    <a:pt x="118" y="351"/>
                  </a:lnTo>
                  <a:lnTo>
                    <a:pt x="110" y="348"/>
                  </a:lnTo>
                  <a:lnTo>
                    <a:pt x="102" y="344"/>
                  </a:lnTo>
                  <a:lnTo>
                    <a:pt x="94" y="340"/>
                  </a:lnTo>
                  <a:lnTo>
                    <a:pt x="80" y="331"/>
                  </a:lnTo>
                  <a:lnTo>
                    <a:pt x="73" y="326"/>
                  </a:lnTo>
                  <a:lnTo>
                    <a:pt x="66" y="321"/>
                  </a:lnTo>
                  <a:lnTo>
                    <a:pt x="59" y="315"/>
                  </a:lnTo>
                  <a:lnTo>
                    <a:pt x="53" y="309"/>
                  </a:lnTo>
                  <a:lnTo>
                    <a:pt x="47" y="303"/>
                  </a:lnTo>
                  <a:lnTo>
                    <a:pt x="41" y="296"/>
                  </a:lnTo>
                  <a:lnTo>
                    <a:pt x="36" y="289"/>
                  </a:lnTo>
                  <a:lnTo>
                    <a:pt x="31" y="282"/>
                  </a:lnTo>
                  <a:lnTo>
                    <a:pt x="26" y="275"/>
                  </a:lnTo>
                  <a:lnTo>
                    <a:pt x="22" y="267"/>
                  </a:lnTo>
                  <a:lnTo>
                    <a:pt x="18" y="260"/>
                  </a:lnTo>
                  <a:lnTo>
                    <a:pt x="14" y="252"/>
                  </a:lnTo>
                  <a:lnTo>
                    <a:pt x="8" y="235"/>
                  </a:lnTo>
                  <a:lnTo>
                    <a:pt x="4" y="218"/>
                  </a:lnTo>
                  <a:lnTo>
                    <a:pt x="2" y="209"/>
                  </a:lnTo>
                  <a:lnTo>
                    <a:pt x="1" y="200"/>
                  </a:lnTo>
                  <a:lnTo>
                    <a:pt x="0" y="191"/>
                  </a:lnTo>
                  <a:lnTo>
                    <a:pt x="0" y="180"/>
                  </a:lnTo>
                  <a:close/>
                  <a:moveTo>
                    <a:pt x="1" y="180"/>
                  </a:moveTo>
                  <a:lnTo>
                    <a:pt x="2" y="171"/>
                  </a:lnTo>
                  <a:lnTo>
                    <a:pt x="2" y="162"/>
                  </a:lnTo>
                  <a:lnTo>
                    <a:pt x="3" y="153"/>
                  </a:lnTo>
                  <a:lnTo>
                    <a:pt x="5" y="144"/>
                  </a:lnTo>
                  <a:lnTo>
                    <a:pt x="9" y="127"/>
                  </a:lnTo>
                  <a:lnTo>
                    <a:pt x="15" y="110"/>
                  </a:lnTo>
                  <a:lnTo>
                    <a:pt x="23" y="95"/>
                  </a:lnTo>
                  <a:lnTo>
                    <a:pt x="27" y="87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7" y="42"/>
                  </a:lnTo>
                  <a:lnTo>
                    <a:pt x="73" y="37"/>
                  </a:lnTo>
                  <a:lnTo>
                    <a:pt x="80" y="32"/>
                  </a:lnTo>
                  <a:lnTo>
                    <a:pt x="88" y="27"/>
                  </a:lnTo>
                  <a:lnTo>
                    <a:pt x="95" y="23"/>
                  </a:lnTo>
                  <a:lnTo>
                    <a:pt x="103" y="19"/>
                  </a:lnTo>
                  <a:lnTo>
                    <a:pt x="111" y="15"/>
                  </a:lnTo>
                  <a:lnTo>
                    <a:pt x="119" y="12"/>
                  </a:lnTo>
                  <a:lnTo>
                    <a:pt x="127" y="9"/>
                  </a:lnTo>
                  <a:lnTo>
                    <a:pt x="136" y="7"/>
                  </a:lnTo>
                  <a:lnTo>
                    <a:pt x="144" y="5"/>
                  </a:lnTo>
                  <a:lnTo>
                    <a:pt x="153" y="3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82" y="1"/>
                  </a:lnTo>
                  <a:lnTo>
                    <a:pt x="191" y="1"/>
                  </a:lnTo>
                  <a:lnTo>
                    <a:pt x="200" y="2"/>
                  </a:lnTo>
                  <a:lnTo>
                    <a:pt x="209" y="3"/>
                  </a:lnTo>
                  <a:lnTo>
                    <a:pt x="218" y="5"/>
                  </a:lnTo>
                  <a:lnTo>
                    <a:pt x="235" y="9"/>
                  </a:lnTo>
                  <a:lnTo>
                    <a:pt x="251" y="15"/>
                  </a:lnTo>
                  <a:lnTo>
                    <a:pt x="267" y="23"/>
                  </a:lnTo>
                  <a:lnTo>
                    <a:pt x="274" y="27"/>
                  </a:lnTo>
                  <a:lnTo>
                    <a:pt x="282" y="32"/>
                  </a:lnTo>
                  <a:lnTo>
                    <a:pt x="295" y="42"/>
                  </a:lnTo>
                  <a:lnTo>
                    <a:pt x="302" y="48"/>
                  </a:lnTo>
                  <a:lnTo>
                    <a:pt x="308" y="54"/>
                  </a:lnTo>
                  <a:lnTo>
                    <a:pt x="314" y="60"/>
                  </a:lnTo>
                  <a:lnTo>
                    <a:pt x="320" y="66"/>
                  </a:lnTo>
                  <a:lnTo>
                    <a:pt x="325" y="73"/>
                  </a:lnTo>
                  <a:lnTo>
                    <a:pt x="330" y="80"/>
                  </a:lnTo>
                  <a:lnTo>
                    <a:pt x="335" y="87"/>
                  </a:lnTo>
                  <a:lnTo>
                    <a:pt x="339" y="95"/>
                  </a:lnTo>
                  <a:lnTo>
                    <a:pt x="343" y="103"/>
                  </a:lnTo>
                  <a:lnTo>
                    <a:pt x="347" y="110"/>
                  </a:lnTo>
                  <a:lnTo>
                    <a:pt x="350" y="119"/>
                  </a:lnTo>
                  <a:lnTo>
                    <a:pt x="353" y="127"/>
                  </a:lnTo>
                  <a:lnTo>
                    <a:pt x="355" y="135"/>
                  </a:lnTo>
                  <a:lnTo>
                    <a:pt x="357" y="144"/>
                  </a:lnTo>
                  <a:lnTo>
                    <a:pt x="359" y="153"/>
                  </a:lnTo>
                  <a:lnTo>
                    <a:pt x="360" y="162"/>
                  </a:lnTo>
                  <a:lnTo>
                    <a:pt x="360" y="171"/>
                  </a:lnTo>
                  <a:lnTo>
                    <a:pt x="361" y="180"/>
                  </a:lnTo>
                  <a:lnTo>
                    <a:pt x="360" y="190"/>
                  </a:lnTo>
                  <a:lnTo>
                    <a:pt x="360" y="200"/>
                  </a:lnTo>
                  <a:lnTo>
                    <a:pt x="359" y="209"/>
                  </a:lnTo>
                  <a:lnTo>
                    <a:pt x="357" y="217"/>
                  </a:lnTo>
                  <a:lnTo>
                    <a:pt x="353" y="234"/>
                  </a:lnTo>
                  <a:lnTo>
                    <a:pt x="347" y="251"/>
                  </a:lnTo>
                  <a:lnTo>
                    <a:pt x="339" y="267"/>
                  </a:lnTo>
                  <a:lnTo>
                    <a:pt x="335" y="274"/>
                  </a:lnTo>
                  <a:lnTo>
                    <a:pt x="330" y="281"/>
                  </a:lnTo>
                  <a:lnTo>
                    <a:pt x="320" y="295"/>
                  </a:lnTo>
                  <a:lnTo>
                    <a:pt x="314" y="302"/>
                  </a:lnTo>
                  <a:lnTo>
                    <a:pt x="308" y="308"/>
                  </a:lnTo>
                  <a:lnTo>
                    <a:pt x="302" y="314"/>
                  </a:lnTo>
                  <a:lnTo>
                    <a:pt x="295" y="319"/>
                  </a:lnTo>
                  <a:lnTo>
                    <a:pt x="289" y="325"/>
                  </a:lnTo>
                  <a:lnTo>
                    <a:pt x="282" y="330"/>
                  </a:lnTo>
                  <a:lnTo>
                    <a:pt x="274" y="334"/>
                  </a:lnTo>
                  <a:lnTo>
                    <a:pt x="267" y="339"/>
                  </a:lnTo>
                  <a:lnTo>
                    <a:pt x="259" y="343"/>
                  </a:lnTo>
                  <a:lnTo>
                    <a:pt x="251" y="346"/>
                  </a:lnTo>
                  <a:lnTo>
                    <a:pt x="243" y="349"/>
                  </a:lnTo>
                  <a:lnTo>
                    <a:pt x="235" y="352"/>
                  </a:lnTo>
                  <a:lnTo>
                    <a:pt x="226" y="355"/>
                  </a:lnTo>
                  <a:lnTo>
                    <a:pt x="218" y="357"/>
                  </a:lnTo>
                  <a:lnTo>
                    <a:pt x="209" y="358"/>
                  </a:lnTo>
                  <a:lnTo>
                    <a:pt x="200" y="359"/>
                  </a:lnTo>
                  <a:lnTo>
                    <a:pt x="191" y="360"/>
                  </a:lnTo>
                  <a:lnTo>
                    <a:pt x="182" y="360"/>
                  </a:lnTo>
                  <a:lnTo>
                    <a:pt x="171" y="360"/>
                  </a:lnTo>
                  <a:lnTo>
                    <a:pt x="162" y="359"/>
                  </a:lnTo>
                  <a:lnTo>
                    <a:pt x="153" y="358"/>
                  </a:lnTo>
                  <a:lnTo>
                    <a:pt x="144" y="357"/>
                  </a:lnTo>
                  <a:lnTo>
                    <a:pt x="127" y="352"/>
                  </a:lnTo>
                  <a:lnTo>
                    <a:pt x="111" y="346"/>
                  </a:lnTo>
                  <a:lnTo>
                    <a:pt x="95" y="339"/>
                  </a:lnTo>
                  <a:lnTo>
                    <a:pt x="88" y="334"/>
                  </a:lnTo>
                  <a:lnTo>
                    <a:pt x="80" y="330"/>
                  </a:lnTo>
                  <a:lnTo>
                    <a:pt x="67" y="319"/>
                  </a:lnTo>
                  <a:lnTo>
                    <a:pt x="60" y="314"/>
                  </a:lnTo>
                  <a:lnTo>
                    <a:pt x="54" y="308"/>
                  </a:lnTo>
                  <a:lnTo>
                    <a:pt x="48" y="302"/>
                  </a:lnTo>
                  <a:lnTo>
                    <a:pt x="42" y="295"/>
                  </a:lnTo>
                  <a:lnTo>
                    <a:pt x="37" y="288"/>
                  </a:lnTo>
                  <a:lnTo>
                    <a:pt x="32" y="281"/>
                  </a:lnTo>
                  <a:lnTo>
                    <a:pt x="27" y="274"/>
                  </a:lnTo>
                  <a:lnTo>
                    <a:pt x="23" y="267"/>
                  </a:lnTo>
                  <a:lnTo>
                    <a:pt x="19" y="259"/>
                  </a:lnTo>
                  <a:lnTo>
                    <a:pt x="15" y="251"/>
                  </a:lnTo>
                  <a:lnTo>
                    <a:pt x="12" y="243"/>
                  </a:lnTo>
                  <a:lnTo>
                    <a:pt x="9" y="234"/>
                  </a:lnTo>
                  <a:lnTo>
                    <a:pt x="7" y="226"/>
                  </a:lnTo>
                  <a:lnTo>
                    <a:pt x="5" y="217"/>
                  </a:lnTo>
                  <a:lnTo>
                    <a:pt x="3" y="209"/>
                  </a:lnTo>
                  <a:lnTo>
                    <a:pt x="2" y="200"/>
                  </a:lnTo>
                  <a:lnTo>
                    <a:pt x="2" y="190"/>
                  </a:lnTo>
                  <a:lnTo>
                    <a:pt x="1" y="1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4" name="Freeform 379"/>
            <p:cNvSpPr>
              <a:spLocks noEditPoints="1"/>
            </p:cNvSpPr>
            <p:nvPr/>
          </p:nvSpPr>
          <p:spPr bwMode="auto">
            <a:xfrm>
              <a:off x="2704" y="2192"/>
              <a:ext cx="320" cy="319"/>
            </a:xfrm>
            <a:custGeom>
              <a:avLst/>
              <a:gdLst>
                <a:gd name="T0" fmla="*/ 2 w 360"/>
                <a:gd name="T1" fmla="*/ 107 h 359"/>
                <a:gd name="T2" fmla="*/ 16 w 360"/>
                <a:gd name="T3" fmla="*/ 67 h 359"/>
                <a:gd name="T4" fmla="*/ 33 w 360"/>
                <a:gd name="T5" fmla="*/ 41 h 359"/>
                <a:gd name="T6" fmla="*/ 51 w 360"/>
                <a:gd name="T7" fmla="*/ 25 h 359"/>
                <a:gd name="T8" fmla="*/ 72 w 360"/>
                <a:gd name="T9" fmla="*/ 12 h 359"/>
                <a:gd name="T10" fmla="*/ 95 w 360"/>
                <a:gd name="T11" fmla="*/ 4 h 359"/>
                <a:gd name="T12" fmla="*/ 119 w 360"/>
                <a:gd name="T13" fmla="*/ 0 h 359"/>
                <a:gd name="T14" fmla="*/ 146 w 360"/>
                <a:gd name="T15" fmla="*/ 2 h 359"/>
                <a:gd name="T16" fmla="*/ 187 w 360"/>
                <a:gd name="T17" fmla="*/ 16 h 359"/>
                <a:gd name="T18" fmla="*/ 212 w 360"/>
                <a:gd name="T19" fmla="*/ 33 h 359"/>
                <a:gd name="T20" fmla="*/ 228 w 360"/>
                <a:gd name="T21" fmla="*/ 51 h 359"/>
                <a:gd name="T22" fmla="*/ 240 w 360"/>
                <a:gd name="T23" fmla="*/ 72 h 359"/>
                <a:gd name="T24" fmla="*/ 249 w 360"/>
                <a:gd name="T25" fmla="*/ 94 h 359"/>
                <a:gd name="T26" fmla="*/ 252 w 360"/>
                <a:gd name="T27" fmla="*/ 119 h 359"/>
                <a:gd name="T28" fmla="*/ 252 w 360"/>
                <a:gd name="T29" fmla="*/ 146 h 359"/>
                <a:gd name="T30" fmla="*/ 237 w 360"/>
                <a:gd name="T31" fmla="*/ 187 h 359"/>
                <a:gd name="T32" fmla="*/ 220 w 360"/>
                <a:gd name="T33" fmla="*/ 211 h 359"/>
                <a:gd name="T34" fmla="*/ 203 w 360"/>
                <a:gd name="T35" fmla="*/ 227 h 359"/>
                <a:gd name="T36" fmla="*/ 181 w 360"/>
                <a:gd name="T37" fmla="*/ 240 h 359"/>
                <a:gd name="T38" fmla="*/ 158 w 360"/>
                <a:gd name="T39" fmla="*/ 249 h 359"/>
                <a:gd name="T40" fmla="*/ 133 w 360"/>
                <a:gd name="T41" fmla="*/ 251 h 359"/>
                <a:gd name="T42" fmla="*/ 107 w 360"/>
                <a:gd name="T43" fmla="*/ 251 h 359"/>
                <a:gd name="T44" fmla="*/ 67 w 360"/>
                <a:gd name="T45" fmla="*/ 237 h 359"/>
                <a:gd name="T46" fmla="*/ 41 w 360"/>
                <a:gd name="T47" fmla="*/ 219 h 359"/>
                <a:gd name="T48" fmla="*/ 25 w 360"/>
                <a:gd name="T49" fmla="*/ 202 h 359"/>
                <a:gd name="T50" fmla="*/ 12 w 360"/>
                <a:gd name="T51" fmla="*/ 180 h 359"/>
                <a:gd name="T52" fmla="*/ 4 w 360"/>
                <a:gd name="T53" fmla="*/ 158 h 359"/>
                <a:gd name="T54" fmla="*/ 1 w 360"/>
                <a:gd name="T55" fmla="*/ 132 h 359"/>
                <a:gd name="T56" fmla="*/ 3 w 360"/>
                <a:gd name="T57" fmla="*/ 113 h 359"/>
                <a:gd name="T58" fmla="*/ 7 w 360"/>
                <a:gd name="T59" fmla="*/ 89 h 359"/>
                <a:gd name="T60" fmla="*/ 16 w 360"/>
                <a:gd name="T61" fmla="*/ 67 h 359"/>
                <a:gd name="T62" fmla="*/ 29 w 360"/>
                <a:gd name="T63" fmla="*/ 46 h 359"/>
                <a:gd name="T64" fmla="*/ 56 w 360"/>
                <a:gd name="T65" fmla="*/ 22 h 359"/>
                <a:gd name="T66" fmla="*/ 77 w 360"/>
                <a:gd name="T67" fmla="*/ 11 h 359"/>
                <a:gd name="T68" fmla="*/ 101 w 360"/>
                <a:gd name="T69" fmla="*/ 4 h 359"/>
                <a:gd name="T70" fmla="*/ 127 w 360"/>
                <a:gd name="T71" fmla="*/ 2 h 359"/>
                <a:gd name="T72" fmla="*/ 152 w 360"/>
                <a:gd name="T73" fmla="*/ 4 h 359"/>
                <a:gd name="T74" fmla="*/ 175 w 360"/>
                <a:gd name="T75" fmla="*/ 11 h 359"/>
                <a:gd name="T76" fmla="*/ 196 w 360"/>
                <a:gd name="T77" fmla="*/ 22 h 359"/>
                <a:gd name="T78" fmla="*/ 215 w 360"/>
                <a:gd name="T79" fmla="*/ 38 h 359"/>
                <a:gd name="T80" fmla="*/ 237 w 360"/>
                <a:gd name="T81" fmla="*/ 67 h 359"/>
                <a:gd name="T82" fmla="*/ 245 w 360"/>
                <a:gd name="T83" fmla="*/ 89 h 359"/>
                <a:gd name="T84" fmla="*/ 251 w 360"/>
                <a:gd name="T85" fmla="*/ 113 h 359"/>
                <a:gd name="T86" fmla="*/ 251 w 360"/>
                <a:gd name="T87" fmla="*/ 139 h 359"/>
                <a:gd name="T88" fmla="*/ 245 w 360"/>
                <a:gd name="T89" fmla="*/ 163 h 359"/>
                <a:gd name="T90" fmla="*/ 237 w 360"/>
                <a:gd name="T91" fmla="*/ 186 h 359"/>
                <a:gd name="T92" fmla="*/ 224 w 360"/>
                <a:gd name="T93" fmla="*/ 205 h 359"/>
                <a:gd name="T94" fmla="*/ 196 w 360"/>
                <a:gd name="T95" fmla="*/ 230 h 359"/>
                <a:gd name="T96" fmla="*/ 175 w 360"/>
                <a:gd name="T97" fmla="*/ 242 h 359"/>
                <a:gd name="T98" fmla="*/ 152 w 360"/>
                <a:gd name="T99" fmla="*/ 249 h 359"/>
                <a:gd name="T100" fmla="*/ 127 w 360"/>
                <a:gd name="T101" fmla="*/ 251 h 359"/>
                <a:gd name="T102" fmla="*/ 101 w 360"/>
                <a:gd name="T103" fmla="*/ 249 h 359"/>
                <a:gd name="T104" fmla="*/ 77 w 360"/>
                <a:gd name="T105" fmla="*/ 242 h 359"/>
                <a:gd name="T106" fmla="*/ 56 w 360"/>
                <a:gd name="T107" fmla="*/ 230 h 359"/>
                <a:gd name="T108" fmla="*/ 38 w 360"/>
                <a:gd name="T109" fmla="*/ 215 h 359"/>
                <a:gd name="T110" fmla="*/ 16 w 360"/>
                <a:gd name="T111" fmla="*/ 186 h 359"/>
                <a:gd name="T112" fmla="*/ 7 w 360"/>
                <a:gd name="T113" fmla="*/ 163 h 359"/>
                <a:gd name="T114" fmla="*/ 3 w 360"/>
                <a:gd name="T115" fmla="*/ 139 h 3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0"/>
                <a:gd name="T175" fmla="*/ 0 h 359"/>
                <a:gd name="T176" fmla="*/ 360 w 360"/>
                <a:gd name="T177" fmla="*/ 359 h 3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0" h="359">
                  <a:moveTo>
                    <a:pt x="0" y="179"/>
                  </a:moveTo>
                  <a:lnTo>
                    <a:pt x="1" y="170"/>
                  </a:lnTo>
                  <a:lnTo>
                    <a:pt x="1" y="161"/>
                  </a:lnTo>
                  <a:lnTo>
                    <a:pt x="2" y="152"/>
                  </a:lnTo>
                  <a:lnTo>
                    <a:pt x="4" y="143"/>
                  </a:lnTo>
                  <a:lnTo>
                    <a:pt x="8" y="126"/>
                  </a:lnTo>
                  <a:lnTo>
                    <a:pt x="14" y="109"/>
                  </a:lnTo>
                  <a:lnTo>
                    <a:pt x="22" y="94"/>
                  </a:lnTo>
                  <a:lnTo>
                    <a:pt x="26" y="86"/>
                  </a:lnTo>
                  <a:lnTo>
                    <a:pt x="31" y="79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6" y="41"/>
                  </a:lnTo>
                  <a:lnTo>
                    <a:pt x="72" y="36"/>
                  </a:lnTo>
                  <a:lnTo>
                    <a:pt x="79" y="31"/>
                  </a:lnTo>
                  <a:lnTo>
                    <a:pt x="87" y="26"/>
                  </a:lnTo>
                  <a:lnTo>
                    <a:pt x="94" y="22"/>
                  </a:lnTo>
                  <a:lnTo>
                    <a:pt x="102" y="18"/>
                  </a:lnTo>
                  <a:lnTo>
                    <a:pt x="110" y="14"/>
                  </a:lnTo>
                  <a:lnTo>
                    <a:pt x="118" y="11"/>
                  </a:lnTo>
                  <a:lnTo>
                    <a:pt x="126" y="8"/>
                  </a:lnTo>
                  <a:lnTo>
                    <a:pt x="135" y="6"/>
                  </a:lnTo>
                  <a:lnTo>
                    <a:pt x="143" y="4"/>
                  </a:lnTo>
                  <a:lnTo>
                    <a:pt x="152" y="2"/>
                  </a:lnTo>
                  <a:lnTo>
                    <a:pt x="161" y="1"/>
                  </a:lnTo>
                  <a:lnTo>
                    <a:pt x="170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9" y="1"/>
                  </a:lnTo>
                  <a:lnTo>
                    <a:pt x="208" y="2"/>
                  </a:lnTo>
                  <a:lnTo>
                    <a:pt x="217" y="4"/>
                  </a:lnTo>
                  <a:lnTo>
                    <a:pt x="234" y="8"/>
                  </a:lnTo>
                  <a:lnTo>
                    <a:pt x="250" y="14"/>
                  </a:lnTo>
                  <a:lnTo>
                    <a:pt x="266" y="22"/>
                  </a:lnTo>
                  <a:lnTo>
                    <a:pt x="273" y="26"/>
                  </a:lnTo>
                  <a:lnTo>
                    <a:pt x="281" y="31"/>
                  </a:lnTo>
                  <a:lnTo>
                    <a:pt x="294" y="41"/>
                  </a:lnTo>
                  <a:lnTo>
                    <a:pt x="301" y="47"/>
                  </a:lnTo>
                  <a:lnTo>
                    <a:pt x="307" y="53"/>
                  </a:lnTo>
                  <a:lnTo>
                    <a:pt x="313" y="59"/>
                  </a:lnTo>
                  <a:lnTo>
                    <a:pt x="319" y="65"/>
                  </a:lnTo>
                  <a:lnTo>
                    <a:pt x="324" y="72"/>
                  </a:lnTo>
                  <a:lnTo>
                    <a:pt x="329" y="79"/>
                  </a:lnTo>
                  <a:lnTo>
                    <a:pt x="334" y="86"/>
                  </a:lnTo>
                  <a:lnTo>
                    <a:pt x="338" y="94"/>
                  </a:lnTo>
                  <a:lnTo>
                    <a:pt x="342" y="102"/>
                  </a:lnTo>
                  <a:lnTo>
                    <a:pt x="346" y="109"/>
                  </a:lnTo>
                  <a:lnTo>
                    <a:pt x="349" y="118"/>
                  </a:lnTo>
                  <a:lnTo>
                    <a:pt x="352" y="126"/>
                  </a:lnTo>
                  <a:lnTo>
                    <a:pt x="354" y="134"/>
                  </a:lnTo>
                  <a:lnTo>
                    <a:pt x="356" y="143"/>
                  </a:lnTo>
                  <a:lnTo>
                    <a:pt x="358" y="152"/>
                  </a:lnTo>
                  <a:lnTo>
                    <a:pt x="359" y="161"/>
                  </a:lnTo>
                  <a:lnTo>
                    <a:pt x="359" y="170"/>
                  </a:lnTo>
                  <a:lnTo>
                    <a:pt x="360" y="179"/>
                  </a:lnTo>
                  <a:lnTo>
                    <a:pt x="359" y="189"/>
                  </a:lnTo>
                  <a:lnTo>
                    <a:pt x="359" y="199"/>
                  </a:lnTo>
                  <a:lnTo>
                    <a:pt x="358" y="208"/>
                  </a:lnTo>
                  <a:lnTo>
                    <a:pt x="356" y="216"/>
                  </a:lnTo>
                  <a:lnTo>
                    <a:pt x="352" y="233"/>
                  </a:lnTo>
                  <a:lnTo>
                    <a:pt x="346" y="250"/>
                  </a:lnTo>
                  <a:lnTo>
                    <a:pt x="338" y="266"/>
                  </a:lnTo>
                  <a:lnTo>
                    <a:pt x="334" y="273"/>
                  </a:lnTo>
                  <a:lnTo>
                    <a:pt x="329" y="280"/>
                  </a:lnTo>
                  <a:lnTo>
                    <a:pt x="319" y="294"/>
                  </a:lnTo>
                  <a:lnTo>
                    <a:pt x="313" y="301"/>
                  </a:lnTo>
                  <a:lnTo>
                    <a:pt x="307" y="307"/>
                  </a:lnTo>
                  <a:lnTo>
                    <a:pt x="301" y="313"/>
                  </a:lnTo>
                  <a:lnTo>
                    <a:pt x="294" y="318"/>
                  </a:lnTo>
                  <a:lnTo>
                    <a:pt x="288" y="324"/>
                  </a:lnTo>
                  <a:lnTo>
                    <a:pt x="281" y="329"/>
                  </a:lnTo>
                  <a:lnTo>
                    <a:pt x="273" y="333"/>
                  </a:lnTo>
                  <a:lnTo>
                    <a:pt x="266" y="338"/>
                  </a:lnTo>
                  <a:lnTo>
                    <a:pt x="258" y="342"/>
                  </a:lnTo>
                  <a:lnTo>
                    <a:pt x="250" y="345"/>
                  </a:lnTo>
                  <a:lnTo>
                    <a:pt x="242" y="348"/>
                  </a:lnTo>
                  <a:lnTo>
                    <a:pt x="234" y="351"/>
                  </a:lnTo>
                  <a:lnTo>
                    <a:pt x="225" y="354"/>
                  </a:lnTo>
                  <a:lnTo>
                    <a:pt x="217" y="356"/>
                  </a:lnTo>
                  <a:lnTo>
                    <a:pt x="208" y="357"/>
                  </a:lnTo>
                  <a:lnTo>
                    <a:pt x="199" y="358"/>
                  </a:lnTo>
                  <a:lnTo>
                    <a:pt x="190" y="359"/>
                  </a:lnTo>
                  <a:lnTo>
                    <a:pt x="181" y="359"/>
                  </a:lnTo>
                  <a:lnTo>
                    <a:pt x="170" y="359"/>
                  </a:lnTo>
                  <a:lnTo>
                    <a:pt x="161" y="358"/>
                  </a:lnTo>
                  <a:lnTo>
                    <a:pt x="152" y="357"/>
                  </a:lnTo>
                  <a:lnTo>
                    <a:pt x="143" y="356"/>
                  </a:lnTo>
                  <a:lnTo>
                    <a:pt x="126" y="351"/>
                  </a:lnTo>
                  <a:lnTo>
                    <a:pt x="110" y="345"/>
                  </a:lnTo>
                  <a:lnTo>
                    <a:pt x="94" y="338"/>
                  </a:lnTo>
                  <a:lnTo>
                    <a:pt x="87" y="333"/>
                  </a:lnTo>
                  <a:lnTo>
                    <a:pt x="79" y="329"/>
                  </a:lnTo>
                  <a:lnTo>
                    <a:pt x="66" y="318"/>
                  </a:lnTo>
                  <a:lnTo>
                    <a:pt x="59" y="313"/>
                  </a:lnTo>
                  <a:lnTo>
                    <a:pt x="53" y="307"/>
                  </a:lnTo>
                  <a:lnTo>
                    <a:pt x="47" y="301"/>
                  </a:lnTo>
                  <a:lnTo>
                    <a:pt x="41" y="294"/>
                  </a:lnTo>
                  <a:lnTo>
                    <a:pt x="36" y="287"/>
                  </a:lnTo>
                  <a:lnTo>
                    <a:pt x="31" y="280"/>
                  </a:lnTo>
                  <a:lnTo>
                    <a:pt x="26" y="273"/>
                  </a:lnTo>
                  <a:lnTo>
                    <a:pt x="22" y="266"/>
                  </a:lnTo>
                  <a:lnTo>
                    <a:pt x="18" y="258"/>
                  </a:lnTo>
                  <a:lnTo>
                    <a:pt x="14" y="250"/>
                  </a:lnTo>
                  <a:lnTo>
                    <a:pt x="11" y="242"/>
                  </a:lnTo>
                  <a:lnTo>
                    <a:pt x="8" y="233"/>
                  </a:lnTo>
                  <a:lnTo>
                    <a:pt x="6" y="225"/>
                  </a:lnTo>
                  <a:lnTo>
                    <a:pt x="4" y="216"/>
                  </a:lnTo>
                  <a:lnTo>
                    <a:pt x="2" y="208"/>
                  </a:lnTo>
                  <a:lnTo>
                    <a:pt x="1" y="199"/>
                  </a:lnTo>
                  <a:lnTo>
                    <a:pt x="1" y="189"/>
                  </a:lnTo>
                  <a:lnTo>
                    <a:pt x="0" y="179"/>
                  </a:lnTo>
                  <a:close/>
                  <a:moveTo>
                    <a:pt x="2" y="179"/>
                  </a:moveTo>
                  <a:lnTo>
                    <a:pt x="2" y="170"/>
                  </a:lnTo>
                  <a:lnTo>
                    <a:pt x="3" y="161"/>
                  </a:lnTo>
                  <a:lnTo>
                    <a:pt x="4" y="152"/>
                  </a:lnTo>
                  <a:lnTo>
                    <a:pt x="5" y="143"/>
                  </a:lnTo>
                  <a:lnTo>
                    <a:pt x="7" y="135"/>
                  </a:lnTo>
                  <a:lnTo>
                    <a:pt x="10" y="126"/>
                  </a:lnTo>
                  <a:lnTo>
                    <a:pt x="13" y="118"/>
                  </a:lnTo>
                  <a:lnTo>
                    <a:pt x="16" y="110"/>
                  </a:lnTo>
                  <a:lnTo>
                    <a:pt x="19" y="102"/>
                  </a:lnTo>
                  <a:lnTo>
                    <a:pt x="23" y="95"/>
                  </a:lnTo>
                  <a:lnTo>
                    <a:pt x="28" y="87"/>
                  </a:lnTo>
                  <a:lnTo>
                    <a:pt x="32" y="80"/>
                  </a:lnTo>
                  <a:lnTo>
                    <a:pt x="37" y="73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6" y="42"/>
                  </a:lnTo>
                  <a:lnTo>
                    <a:pt x="80" y="32"/>
                  </a:lnTo>
                  <a:lnTo>
                    <a:pt x="87" y="27"/>
                  </a:lnTo>
                  <a:lnTo>
                    <a:pt x="95" y="23"/>
                  </a:lnTo>
                  <a:lnTo>
                    <a:pt x="102" y="19"/>
                  </a:lnTo>
                  <a:lnTo>
                    <a:pt x="110" y="15"/>
                  </a:lnTo>
                  <a:lnTo>
                    <a:pt x="118" y="12"/>
                  </a:lnTo>
                  <a:lnTo>
                    <a:pt x="127" y="9"/>
                  </a:lnTo>
                  <a:lnTo>
                    <a:pt x="135" y="7"/>
                  </a:lnTo>
                  <a:lnTo>
                    <a:pt x="144" y="5"/>
                  </a:lnTo>
                  <a:lnTo>
                    <a:pt x="152" y="4"/>
                  </a:lnTo>
                  <a:lnTo>
                    <a:pt x="161" y="2"/>
                  </a:lnTo>
                  <a:lnTo>
                    <a:pt x="170" y="2"/>
                  </a:lnTo>
                  <a:lnTo>
                    <a:pt x="181" y="2"/>
                  </a:lnTo>
                  <a:lnTo>
                    <a:pt x="190" y="2"/>
                  </a:lnTo>
                  <a:lnTo>
                    <a:pt x="199" y="2"/>
                  </a:lnTo>
                  <a:lnTo>
                    <a:pt x="208" y="4"/>
                  </a:lnTo>
                  <a:lnTo>
                    <a:pt x="216" y="5"/>
                  </a:lnTo>
                  <a:lnTo>
                    <a:pt x="225" y="7"/>
                  </a:lnTo>
                  <a:lnTo>
                    <a:pt x="233" y="9"/>
                  </a:lnTo>
                  <a:lnTo>
                    <a:pt x="242" y="12"/>
                  </a:lnTo>
                  <a:lnTo>
                    <a:pt x="250" y="15"/>
                  </a:lnTo>
                  <a:lnTo>
                    <a:pt x="258" y="19"/>
                  </a:lnTo>
                  <a:lnTo>
                    <a:pt x="265" y="23"/>
                  </a:lnTo>
                  <a:lnTo>
                    <a:pt x="273" y="27"/>
                  </a:lnTo>
                  <a:lnTo>
                    <a:pt x="280" y="32"/>
                  </a:lnTo>
                  <a:lnTo>
                    <a:pt x="287" y="37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6" y="54"/>
                  </a:lnTo>
                  <a:lnTo>
                    <a:pt x="318" y="66"/>
                  </a:lnTo>
                  <a:lnTo>
                    <a:pt x="328" y="80"/>
                  </a:lnTo>
                  <a:lnTo>
                    <a:pt x="333" y="87"/>
                  </a:lnTo>
                  <a:lnTo>
                    <a:pt x="337" y="95"/>
                  </a:lnTo>
                  <a:lnTo>
                    <a:pt x="341" y="102"/>
                  </a:lnTo>
                  <a:lnTo>
                    <a:pt x="344" y="110"/>
                  </a:lnTo>
                  <a:lnTo>
                    <a:pt x="347" y="118"/>
                  </a:lnTo>
                  <a:lnTo>
                    <a:pt x="350" y="126"/>
                  </a:lnTo>
                  <a:lnTo>
                    <a:pt x="353" y="135"/>
                  </a:lnTo>
                  <a:lnTo>
                    <a:pt x="355" y="143"/>
                  </a:lnTo>
                  <a:lnTo>
                    <a:pt x="356" y="152"/>
                  </a:lnTo>
                  <a:lnTo>
                    <a:pt x="357" y="161"/>
                  </a:lnTo>
                  <a:lnTo>
                    <a:pt x="358" y="170"/>
                  </a:lnTo>
                  <a:lnTo>
                    <a:pt x="358" y="179"/>
                  </a:lnTo>
                  <a:lnTo>
                    <a:pt x="358" y="189"/>
                  </a:lnTo>
                  <a:lnTo>
                    <a:pt x="357" y="198"/>
                  </a:lnTo>
                  <a:lnTo>
                    <a:pt x="356" y="207"/>
                  </a:lnTo>
                  <a:lnTo>
                    <a:pt x="355" y="216"/>
                  </a:lnTo>
                  <a:lnTo>
                    <a:pt x="353" y="225"/>
                  </a:lnTo>
                  <a:lnTo>
                    <a:pt x="350" y="233"/>
                  </a:lnTo>
                  <a:lnTo>
                    <a:pt x="347" y="241"/>
                  </a:lnTo>
                  <a:lnTo>
                    <a:pt x="344" y="249"/>
                  </a:lnTo>
                  <a:lnTo>
                    <a:pt x="341" y="257"/>
                  </a:lnTo>
                  <a:lnTo>
                    <a:pt x="337" y="265"/>
                  </a:lnTo>
                  <a:lnTo>
                    <a:pt x="333" y="272"/>
                  </a:lnTo>
                  <a:lnTo>
                    <a:pt x="328" y="280"/>
                  </a:lnTo>
                  <a:lnTo>
                    <a:pt x="323" y="287"/>
                  </a:lnTo>
                  <a:lnTo>
                    <a:pt x="318" y="293"/>
                  </a:lnTo>
                  <a:lnTo>
                    <a:pt x="312" y="300"/>
                  </a:lnTo>
                  <a:lnTo>
                    <a:pt x="306" y="306"/>
                  </a:lnTo>
                  <a:lnTo>
                    <a:pt x="294" y="317"/>
                  </a:lnTo>
                  <a:lnTo>
                    <a:pt x="280" y="328"/>
                  </a:lnTo>
                  <a:lnTo>
                    <a:pt x="273" y="332"/>
                  </a:lnTo>
                  <a:lnTo>
                    <a:pt x="265" y="337"/>
                  </a:lnTo>
                  <a:lnTo>
                    <a:pt x="258" y="340"/>
                  </a:lnTo>
                  <a:lnTo>
                    <a:pt x="250" y="344"/>
                  </a:lnTo>
                  <a:lnTo>
                    <a:pt x="242" y="347"/>
                  </a:lnTo>
                  <a:lnTo>
                    <a:pt x="233" y="350"/>
                  </a:lnTo>
                  <a:lnTo>
                    <a:pt x="225" y="352"/>
                  </a:lnTo>
                  <a:lnTo>
                    <a:pt x="216" y="354"/>
                  </a:lnTo>
                  <a:lnTo>
                    <a:pt x="208" y="356"/>
                  </a:lnTo>
                  <a:lnTo>
                    <a:pt x="199" y="357"/>
                  </a:lnTo>
                  <a:lnTo>
                    <a:pt x="190" y="358"/>
                  </a:lnTo>
                  <a:lnTo>
                    <a:pt x="181" y="358"/>
                  </a:lnTo>
                  <a:lnTo>
                    <a:pt x="170" y="358"/>
                  </a:lnTo>
                  <a:lnTo>
                    <a:pt x="161" y="357"/>
                  </a:lnTo>
                  <a:lnTo>
                    <a:pt x="152" y="356"/>
                  </a:lnTo>
                  <a:lnTo>
                    <a:pt x="144" y="354"/>
                  </a:lnTo>
                  <a:lnTo>
                    <a:pt x="135" y="352"/>
                  </a:lnTo>
                  <a:lnTo>
                    <a:pt x="127" y="350"/>
                  </a:lnTo>
                  <a:lnTo>
                    <a:pt x="118" y="347"/>
                  </a:lnTo>
                  <a:lnTo>
                    <a:pt x="110" y="344"/>
                  </a:lnTo>
                  <a:lnTo>
                    <a:pt x="102" y="340"/>
                  </a:lnTo>
                  <a:lnTo>
                    <a:pt x="95" y="337"/>
                  </a:lnTo>
                  <a:lnTo>
                    <a:pt x="87" y="332"/>
                  </a:lnTo>
                  <a:lnTo>
                    <a:pt x="80" y="328"/>
                  </a:lnTo>
                  <a:lnTo>
                    <a:pt x="73" y="323"/>
                  </a:lnTo>
                  <a:lnTo>
                    <a:pt x="66" y="317"/>
                  </a:lnTo>
                  <a:lnTo>
                    <a:pt x="60" y="312"/>
                  </a:lnTo>
                  <a:lnTo>
                    <a:pt x="54" y="306"/>
                  </a:lnTo>
                  <a:lnTo>
                    <a:pt x="42" y="293"/>
                  </a:lnTo>
                  <a:lnTo>
                    <a:pt x="32" y="280"/>
                  </a:lnTo>
                  <a:lnTo>
                    <a:pt x="28" y="272"/>
                  </a:lnTo>
                  <a:lnTo>
                    <a:pt x="23" y="265"/>
                  </a:lnTo>
                  <a:lnTo>
                    <a:pt x="19" y="257"/>
                  </a:lnTo>
                  <a:lnTo>
                    <a:pt x="16" y="249"/>
                  </a:lnTo>
                  <a:lnTo>
                    <a:pt x="13" y="241"/>
                  </a:lnTo>
                  <a:lnTo>
                    <a:pt x="10" y="233"/>
                  </a:lnTo>
                  <a:lnTo>
                    <a:pt x="7" y="225"/>
                  </a:lnTo>
                  <a:lnTo>
                    <a:pt x="5" y="216"/>
                  </a:lnTo>
                  <a:lnTo>
                    <a:pt x="4" y="207"/>
                  </a:lnTo>
                  <a:lnTo>
                    <a:pt x="3" y="198"/>
                  </a:lnTo>
                  <a:lnTo>
                    <a:pt x="2" y="189"/>
                  </a:lnTo>
                  <a:lnTo>
                    <a:pt x="2" y="1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5" name="Freeform 380"/>
            <p:cNvSpPr>
              <a:spLocks noEditPoints="1"/>
            </p:cNvSpPr>
            <p:nvPr/>
          </p:nvSpPr>
          <p:spPr bwMode="auto">
            <a:xfrm>
              <a:off x="2706" y="2194"/>
              <a:ext cx="316" cy="316"/>
            </a:xfrm>
            <a:custGeom>
              <a:avLst/>
              <a:gdLst>
                <a:gd name="T0" fmla="*/ 2 w 356"/>
                <a:gd name="T1" fmla="*/ 105 h 356"/>
                <a:gd name="T2" fmla="*/ 8 w 356"/>
                <a:gd name="T3" fmla="*/ 81 h 356"/>
                <a:gd name="T4" fmla="*/ 18 w 356"/>
                <a:gd name="T5" fmla="*/ 59 h 356"/>
                <a:gd name="T6" fmla="*/ 32 w 356"/>
                <a:gd name="T7" fmla="*/ 40 h 356"/>
                <a:gd name="T8" fmla="*/ 59 w 356"/>
                <a:gd name="T9" fmla="*/ 18 h 356"/>
                <a:gd name="T10" fmla="*/ 81 w 356"/>
                <a:gd name="T11" fmla="*/ 7 h 356"/>
                <a:gd name="T12" fmla="*/ 105 w 356"/>
                <a:gd name="T13" fmla="*/ 2 h 356"/>
                <a:gd name="T14" fmla="*/ 131 w 356"/>
                <a:gd name="T15" fmla="*/ 0 h 356"/>
                <a:gd name="T16" fmla="*/ 156 w 356"/>
                <a:gd name="T17" fmla="*/ 4 h 356"/>
                <a:gd name="T18" fmla="*/ 178 w 356"/>
                <a:gd name="T19" fmla="*/ 12 h 356"/>
                <a:gd name="T20" fmla="*/ 200 w 356"/>
                <a:gd name="T21" fmla="*/ 25 h 356"/>
                <a:gd name="T22" fmla="*/ 221 w 356"/>
                <a:gd name="T23" fmla="*/ 45 h 356"/>
                <a:gd name="T24" fmla="*/ 237 w 356"/>
                <a:gd name="T25" fmla="*/ 70 h 356"/>
                <a:gd name="T26" fmla="*/ 246 w 356"/>
                <a:gd name="T27" fmla="*/ 93 h 356"/>
                <a:gd name="T28" fmla="*/ 249 w 356"/>
                <a:gd name="T29" fmla="*/ 117 h 356"/>
                <a:gd name="T30" fmla="*/ 248 w 356"/>
                <a:gd name="T31" fmla="*/ 144 h 356"/>
                <a:gd name="T32" fmla="*/ 241 w 356"/>
                <a:gd name="T33" fmla="*/ 167 h 356"/>
                <a:gd name="T34" fmla="*/ 232 w 356"/>
                <a:gd name="T35" fmla="*/ 189 h 356"/>
                <a:gd name="T36" fmla="*/ 217 w 356"/>
                <a:gd name="T37" fmla="*/ 209 h 356"/>
                <a:gd name="T38" fmla="*/ 190 w 356"/>
                <a:gd name="T39" fmla="*/ 231 h 356"/>
                <a:gd name="T40" fmla="*/ 168 w 356"/>
                <a:gd name="T41" fmla="*/ 241 h 356"/>
                <a:gd name="T42" fmla="*/ 144 w 356"/>
                <a:gd name="T43" fmla="*/ 248 h 356"/>
                <a:gd name="T44" fmla="*/ 117 w 356"/>
                <a:gd name="T45" fmla="*/ 249 h 356"/>
                <a:gd name="T46" fmla="*/ 93 w 356"/>
                <a:gd name="T47" fmla="*/ 245 h 356"/>
                <a:gd name="T48" fmla="*/ 70 w 356"/>
                <a:gd name="T49" fmla="*/ 236 h 356"/>
                <a:gd name="T50" fmla="*/ 50 w 356"/>
                <a:gd name="T51" fmla="*/ 225 h 356"/>
                <a:gd name="T52" fmla="*/ 28 w 356"/>
                <a:gd name="T53" fmla="*/ 203 h 356"/>
                <a:gd name="T54" fmla="*/ 12 w 356"/>
                <a:gd name="T55" fmla="*/ 178 h 356"/>
                <a:gd name="T56" fmla="*/ 4 w 356"/>
                <a:gd name="T57" fmla="*/ 156 h 356"/>
                <a:gd name="T58" fmla="*/ 0 w 356"/>
                <a:gd name="T59" fmla="*/ 130 h 356"/>
                <a:gd name="T60" fmla="*/ 2 w 356"/>
                <a:gd name="T61" fmla="*/ 111 h 356"/>
                <a:gd name="T62" fmla="*/ 9 w 356"/>
                <a:gd name="T63" fmla="*/ 82 h 356"/>
                <a:gd name="T64" fmla="*/ 22 w 356"/>
                <a:gd name="T65" fmla="*/ 55 h 356"/>
                <a:gd name="T66" fmla="*/ 37 w 356"/>
                <a:gd name="T67" fmla="*/ 37 h 356"/>
                <a:gd name="T68" fmla="*/ 66 w 356"/>
                <a:gd name="T69" fmla="*/ 16 h 356"/>
                <a:gd name="T70" fmla="*/ 88 w 356"/>
                <a:gd name="T71" fmla="*/ 6 h 356"/>
                <a:gd name="T72" fmla="*/ 112 w 356"/>
                <a:gd name="T73" fmla="*/ 2 h 356"/>
                <a:gd name="T74" fmla="*/ 138 w 356"/>
                <a:gd name="T75" fmla="*/ 2 h 356"/>
                <a:gd name="T76" fmla="*/ 167 w 356"/>
                <a:gd name="T77" fmla="*/ 9 h 356"/>
                <a:gd name="T78" fmla="*/ 194 w 356"/>
                <a:gd name="T79" fmla="*/ 22 h 356"/>
                <a:gd name="T80" fmla="*/ 212 w 356"/>
                <a:gd name="T81" fmla="*/ 37 h 356"/>
                <a:gd name="T82" fmla="*/ 233 w 356"/>
                <a:gd name="T83" fmla="*/ 66 h 356"/>
                <a:gd name="T84" fmla="*/ 242 w 356"/>
                <a:gd name="T85" fmla="*/ 88 h 356"/>
                <a:gd name="T86" fmla="*/ 248 w 356"/>
                <a:gd name="T87" fmla="*/ 111 h 356"/>
                <a:gd name="T88" fmla="*/ 248 w 356"/>
                <a:gd name="T89" fmla="*/ 137 h 356"/>
                <a:gd name="T90" fmla="*/ 241 w 356"/>
                <a:gd name="T91" fmla="*/ 167 h 356"/>
                <a:gd name="T92" fmla="*/ 227 w 356"/>
                <a:gd name="T93" fmla="*/ 194 h 356"/>
                <a:gd name="T94" fmla="*/ 212 w 356"/>
                <a:gd name="T95" fmla="*/ 212 h 356"/>
                <a:gd name="T96" fmla="*/ 184 w 356"/>
                <a:gd name="T97" fmla="*/ 233 h 356"/>
                <a:gd name="T98" fmla="*/ 162 w 356"/>
                <a:gd name="T99" fmla="*/ 242 h 356"/>
                <a:gd name="T100" fmla="*/ 138 w 356"/>
                <a:gd name="T101" fmla="*/ 248 h 356"/>
                <a:gd name="T102" fmla="*/ 112 w 356"/>
                <a:gd name="T103" fmla="*/ 248 h 356"/>
                <a:gd name="T104" fmla="*/ 82 w 356"/>
                <a:gd name="T105" fmla="*/ 241 h 356"/>
                <a:gd name="T106" fmla="*/ 55 w 356"/>
                <a:gd name="T107" fmla="*/ 227 h 356"/>
                <a:gd name="T108" fmla="*/ 37 w 356"/>
                <a:gd name="T109" fmla="*/ 212 h 356"/>
                <a:gd name="T110" fmla="*/ 16 w 356"/>
                <a:gd name="T111" fmla="*/ 184 h 356"/>
                <a:gd name="T112" fmla="*/ 6 w 356"/>
                <a:gd name="T113" fmla="*/ 162 h 356"/>
                <a:gd name="T114" fmla="*/ 2 w 356"/>
                <a:gd name="T115" fmla="*/ 137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6"/>
                <a:gd name="T175" fmla="*/ 0 h 356"/>
                <a:gd name="T176" fmla="*/ 356 w 356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6" h="356">
                  <a:moveTo>
                    <a:pt x="0" y="177"/>
                  </a:moveTo>
                  <a:lnTo>
                    <a:pt x="0" y="168"/>
                  </a:lnTo>
                  <a:lnTo>
                    <a:pt x="1" y="159"/>
                  </a:lnTo>
                  <a:lnTo>
                    <a:pt x="2" y="150"/>
                  </a:lnTo>
                  <a:lnTo>
                    <a:pt x="3" y="141"/>
                  </a:lnTo>
                  <a:lnTo>
                    <a:pt x="5" y="133"/>
                  </a:lnTo>
                  <a:lnTo>
                    <a:pt x="8" y="124"/>
                  </a:lnTo>
                  <a:lnTo>
                    <a:pt x="11" y="116"/>
                  </a:lnTo>
                  <a:lnTo>
                    <a:pt x="14" y="108"/>
                  </a:lnTo>
                  <a:lnTo>
                    <a:pt x="17" y="100"/>
                  </a:lnTo>
                  <a:lnTo>
                    <a:pt x="21" y="93"/>
                  </a:lnTo>
                  <a:lnTo>
                    <a:pt x="26" y="85"/>
                  </a:lnTo>
                  <a:lnTo>
                    <a:pt x="30" y="78"/>
                  </a:lnTo>
                  <a:lnTo>
                    <a:pt x="35" y="71"/>
                  </a:lnTo>
                  <a:lnTo>
                    <a:pt x="40" y="64"/>
                  </a:lnTo>
                  <a:lnTo>
                    <a:pt x="46" y="58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85" y="25"/>
                  </a:lnTo>
                  <a:lnTo>
                    <a:pt x="93" y="21"/>
                  </a:lnTo>
                  <a:lnTo>
                    <a:pt x="100" y="17"/>
                  </a:lnTo>
                  <a:lnTo>
                    <a:pt x="108" y="13"/>
                  </a:lnTo>
                  <a:lnTo>
                    <a:pt x="116" y="10"/>
                  </a:lnTo>
                  <a:lnTo>
                    <a:pt x="125" y="7"/>
                  </a:lnTo>
                  <a:lnTo>
                    <a:pt x="133" y="5"/>
                  </a:lnTo>
                  <a:lnTo>
                    <a:pt x="142" y="3"/>
                  </a:lnTo>
                  <a:lnTo>
                    <a:pt x="150" y="2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9" y="0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206" y="2"/>
                  </a:lnTo>
                  <a:lnTo>
                    <a:pt x="214" y="3"/>
                  </a:lnTo>
                  <a:lnTo>
                    <a:pt x="223" y="5"/>
                  </a:lnTo>
                  <a:lnTo>
                    <a:pt x="231" y="7"/>
                  </a:lnTo>
                  <a:lnTo>
                    <a:pt x="240" y="10"/>
                  </a:lnTo>
                  <a:lnTo>
                    <a:pt x="248" y="13"/>
                  </a:lnTo>
                  <a:lnTo>
                    <a:pt x="256" y="17"/>
                  </a:lnTo>
                  <a:lnTo>
                    <a:pt x="263" y="21"/>
                  </a:lnTo>
                  <a:lnTo>
                    <a:pt x="271" y="25"/>
                  </a:lnTo>
                  <a:lnTo>
                    <a:pt x="278" y="30"/>
                  </a:lnTo>
                  <a:lnTo>
                    <a:pt x="285" y="35"/>
                  </a:lnTo>
                  <a:lnTo>
                    <a:pt x="292" y="40"/>
                  </a:lnTo>
                  <a:lnTo>
                    <a:pt x="298" y="46"/>
                  </a:lnTo>
                  <a:lnTo>
                    <a:pt x="304" y="52"/>
                  </a:lnTo>
                  <a:lnTo>
                    <a:pt x="316" y="64"/>
                  </a:lnTo>
                  <a:lnTo>
                    <a:pt x="326" y="78"/>
                  </a:lnTo>
                  <a:lnTo>
                    <a:pt x="331" y="85"/>
                  </a:lnTo>
                  <a:lnTo>
                    <a:pt x="335" y="93"/>
                  </a:lnTo>
                  <a:lnTo>
                    <a:pt x="339" y="100"/>
                  </a:lnTo>
                  <a:lnTo>
                    <a:pt x="342" y="108"/>
                  </a:lnTo>
                  <a:lnTo>
                    <a:pt x="345" y="116"/>
                  </a:lnTo>
                  <a:lnTo>
                    <a:pt x="348" y="124"/>
                  </a:lnTo>
                  <a:lnTo>
                    <a:pt x="351" y="133"/>
                  </a:lnTo>
                  <a:lnTo>
                    <a:pt x="353" y="141"/>
                  </a:lnTo>
                  <a:lnTo>
                    <a:pt x="354" y="150"/>
                  </a:lnTo>
                  <a:lnTo>
                    <a:pt x="355" y="159"/>
                  </a:lnTo>
                  <a:lnTo>
                    <a:pt x="356" y="168"/>
                  </a:lnTo>
                  <a:lnTo>
                    <a:pt x="356" y="177"/>
                  </a:lnTo>
                  <a:lnTo>
                    <a:pt x="356" y="187"/>
                  </a:lnTo>
                  <a:lnTo>
                    <a:pt x="355" y="196"/>
                  </a:lnTo>
                  <a:lnTo>
                    <a:pt x="354" y="205"/>
                  </a:lnTo>
                  <a:lnTo>
                    <a:pt x="353" y="214"/>
                  </a:lnTo>
                  <a:lnTo>
                    <a:pt x="351" y="223"/>
                  </a:lnTo>
                  <a:lnTo>
                    <a:pt x="348" y="231"/>
                  </a:lnTo>
                  <a:lnTo>
                    <a:pt x="345" y="239"/>
                  </a:lnTo>
                  <a:lnTo>
                    <a:pt x="342" y="247"/>
                  </a:lnTo>
                  <a:lnTo>
                    <a:pt x="339" y="255"/>
                  </a:lnTo>
                  <a:lnTo>
                    <a:pt x="335" y="263"/>
                  </a:lnTo>
                  <a:lnTo>
                    <a:pt x="331" y="270"/>
                  </a:lnTo>
                  <a:lnTo>
                    <a:pt x="326" y="278"/>
                  </a:lnTo>
                  <a:lnTo>
                    <a:pt x="321" y="285"/>
                  </a:lnTo>
                  <a:lnTo>
                    <a:pt x="316" y="291"/>
                  </a:lnTo>
                  <a:lnTo>
                    <a:pt x="310" y="298"/>
                  </a:lnTo>
                  <a:lnTo>
                    <a:pt x="304" y="304"/>
                  </a:lnTo>
                  <a:lnTo>
                    <a:pt x="292" y="315"/>
                  </a:lnTo>
                  <a:lnTo>
                    <a:pt x="278" y="326"/>
                  </a:lnTo>
                  <a:lnTo>
                    <a:pt x="271" y="330"/>
                  </a:lnTo>
                  <a:lnTo>
                    <a:pt x="263" y="335"/>
                  </a:lnTo>
                  <a:lnTo>
                    <a:pt x="256" y="338"/>
                  </a:lnTo>
                  <a:lnTo>
                    <a:pt x="248" y="342"/>
                  </a:lnTo>
                  <a:lnTo>
                    <a:pt x="240" y="345"/>
                  </a:lnTo>
                  <a:lnTo>
                    <a:pt x="231" y="348"/>
                  </a:lnTo>
                  <a:lnTo>
                    <a:pt x="223" y="350"/>
                  </a:lnTo>
                  <a:lnTo>
                    <a:pt x="214" y="352"/>
                  </a:lnTo>
                  <a:lnTo>
                    <a:pt x="206" y="354"/>
                  </a:lnTo>
                  <a:lnTo>
                    <a:pt x="197" y="355"/>
                  </a:lnTo>
                  <a:lnTo>
                    <a:pt x="188" y="356"/>
                  </a:lnTo>
                  <a:lnTo>
                    <a:pt x="179" y="356"/>
                  </a:lnTo>
                  <a:lnTo>
                    <a:pt x="168" y="356"/>
                  </a:lnTo>
                  <a:lnTo>
                    <a:pt x="159" y="355"/>
                  </a:lnTo>
                  <a:lnTo>
                    <a:pt x="150" y="354"/>
                  </a:lnTo>
                  <a:lnTo>
                    <a:pt x="142" y="352"/>
                  </a:lnTo>
                  <a:lnTo>
                    <a:pt x="133" y="350"/>
                  </a:lnTo>
                  <a:lnTo>
                    <a:pt x="125" y="348"/>
                  </a:lnTo>
                  <a:lnTo>
                    <a:pt x="116" y="345"/>
                  </a:lnTo>
                  <a:lnTo>
                    <a:pt x="108" y="342"/>
                  </a:lnTo>
                  <a:lnTo>
                    <a:pt x="100" y="338"/>
                  </a:lnTo>
                  <a:lnTo>
                    <a:pt x="93" y="335"/>
                  </a:lnTo>
                  <a:lnTo>
                    <a:pt x="85" y="330"/>
                  </a:lnTo>
                  <a:lnTo>
                    <a:pt x="78" y="326"/>
                  </a:lnTo>
                  <a:lnTo>
                    <a:pt x="71" y="321"/>
                  </a:lnTo>
                  <a:lnTo>
                    <a:pt x="64" y="315"/>
                  </a:lnTo>
                  <a:lnTo>
                    <a:pt x="58" y="310"/>
                  </a:lnTo>
                  <a:lnTo>
                    <a:pt x="52" y="304"/>
                  </a:lnTo>
                  <a:lnTo>
                    <a:pt x="40" y="291"/>
                  </a:lnTo>
                  <a:lnTo>
                    <a:pt x="30" y="278"/>
                  </a:lnTo>
                  <a:lnTo>
                    <a:pt x="26" y="270"/>
                  </a:lnTo>
                  <a:lnTo>
                    <a:pt x="21" y="263"/>
                  </a:lnTo>
                  <a:lnTo>
                    <a:pt x="17" y="255"/>
                  </a:lnTo>
                  <a:lnTo>
                    <a:pt x="14" y="247"/>
                  </a:lnTo>
                  <a:lnTo>
                    <a:pt x="11" y="239"/>
                  </a:lnTo>
                  <a:lnTo>
                    <a:pt x="8" y="231"/>
                  </a:lnTo>
                  <a:lnTo>
                    <a:pt x="5" y="223"/>
                  </a:lnTo>
                  <a:lnTo>
                    <a:pt x="3" y="214"/>
                  </a:lnTo>
                  <a:lnTo>
                    <a:pt x="2" y="205"/>
                  </a:lnTo>
                  <a:lnTo>
                    <a:pt x="1" y="196"/>
                  </a:lnTo>
                  <a:lnTo>
                    <a:pt x="0" y="187"/>
                  </a:lnTo>
                  <a:lnTo>
                    <a:pt x="0" y="177"/>
                  </a:lnTo>
                  <a:close/>
                  <a:moveTo>
                    <a:pt x="1" y="177"/>
                  </a:moveTo>
                  <a:lnTo>
                    <a:pt x="1" y="168"/>
                  </a:lnTo>
                  <a:lnTo>
                    <a:pt x="2" y="159"/>
                  </a:lnTo>
                  <a:lnTo>
                    <a:pt x="3" y="150"/>
                  </a:lnTo>
                  <a:lnTo>
                    <a:pt x="5" y="142"/>
                  </a:lnTo>
                  <a:lnTo>
                    <a:pt x="9" y="125"/>
                  </a:lnTo>
                  <a:lnTo>
                    <a:pt x="12" y="117"/>
                  </a:lnTo>
                  <a:lnTo>
                    <a:pt x="15" y="109"/>
                  </a:lnTo>
                  <a:lnTo>
                    <a:pt x="19" y="101"/>
                  </a:lnTo>
                  <a:lnTo>
                    <a:pt x="22" y="93"/>
                  </a:lnTo>
                  <a:lnTo>
                    <a:pt x="31" y="79"/>
                  </a:lnTo>
                  <a:lnTo>
                    <a:pt x="36" y="72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65" y="41"/>
                  </a:lnTo>
                  <a:lnTo>
                    <a:pt x="79" y="31"/>
                  </a:lnTo>
                  <a:lnTo>
                    <a:pt x="86" y="26"/>
                  </a:lnTo>
                  <a:lnTo>
                    <a:pt x="93" y="22"/>
                  </a:lnTo>
                  <a:lnTo>
                    <a:pt x="101" y="18"/>
                  </a:lnTo>
                  <a:lnTo>
                    <a:pt x="109" y="15"/>
                  </a:lnTo>
                  <a:lnTo>
                    <a:pt x="117" y="12"/>
                  </a:lnTo>
                  <a:lnTo>
                    <a:pt x="125" y="9"/>
                  </a:lnTo>
                  <a:lnTo>
                    <a:pt x="133" y="6"/>
                  </a:lnTo>
                  <a:lnTo>
                    <a:pt x="142" y="4"/>
                  </a:lnTo>
                  <a:lnTo>
                    <a:pt x="151" y="3"/>
                  </a:lnTo>
                  <a:lnTo>
                    <a:pt x="160" y="2"/>
                  </a:lnTo>
                  <a:lnTo>
                    <a:pt x="168" y="1"/>
                  </a:lnTo>
                  <a:lnTo>
                    <a:pt x="179" y="1"/>
                  </a:lnTo>
                  <a:lnTo>
                    <a:pt x="188" y="1"/>
                  </a:lnTo>
                  <a:lnTo>
                    <a:pt x="197" y="2"/>
                  </a:lnTo>
                  <a:lnTo>
                    <a:pt x="205" y="3"/>
                  </a:lnTo>
                  <a:lnTo>
                    <a:pt x="214" y="4"/>
                  </a:lnTo>
                  <a:lnTo>
                    <a:pt x="231" y="9"/>
                  </a:lnTo>
                  <a:lnTo>
                    <a:pt x="239" y="12"/>
                  </a:lnTo>
                  <a:lnTo>
                    <a:pt x="247" y="15"/>
                  </a:lnTo>
                  <a:lnTo>
                    <a:pt x="255" y="18"/>
                  </a:lnTo>
                  <a:lnTo>
                    <a:pt x="263" y="22"/>
                  </a:lnTo>
                  <a:lnTo>
                    <a:pt x="277" y="31"/>
                  </a:lnTo>
                  <a:lnTo>
                    <a:pt x="284" y="36"/>
                  </a:lnTo>
                  <a:lnTo>
                    <a:pt x="291" y="41"/>
                  </a:lnTo>
                  <a:lnTo>
                    <a:pt x="297" y="47"/>
                  </a:lnTo>
                  <a:lnTo>
                    <a:pt x="303" y="53"/>
                  </a:lnTo>
                  <a:lnTo>
                    <a:pt x="315" y="65"/>
                  </a:lnTo>
                  <a:lnTo>
                    <a:pt x="325" y="79"/>
                  </a:lnTo>
                  <a:lnTo>
                    <a:pt x="329" y="86"/>
                  </a:lnTo>
                  <a:lnTo>
                    <a:pt x="334" y="93"/>
                  </a:lnTo>
                  <a:lnTo>
                    <a:pt x="337" y="101"/>
                  </a:lnTo>
                  <a:lnTo>
                    <a:pt x="341" y="109"/>
                  </a:lnTo>
                  <a:lnTo>
                    <a:pt x="344" y="117"/>
                  </a:lnTo>
                  <a:lnTo>
                    <a:pt x="347" y="125"/>
                  </a:lnTo>
                  <a:lnTo>
                    <a:pt x="349" y="133"/>
                  </a:lnTo>
                  <a:lnTo>
                    <a:pt x="351" y="142"/>
                  </a:lnTo>
                  <a:lnTo>
                    <a:pt x="353" y="150"/>
                  </a:lnTo>
                  <a:lnTo>
                    <a:pt x="354" y="159"/>
                  </a:lnTo>
                  <a:lnTo>
                    <a:pt x="355" y="168"/>
                  </a:lnTo>
                  <a:lnTo>
                    <a:pt x="355" y="177"/>
                  </a:lnTo>
                  <a:lnTo>
                    <a:pt x="355" y="187"/>
                  </a:lnTo>
                  <a:lnTo>
                    <a:pt x="354" y="196"/>
                  </a:lnTo>
                  <a:lnTo>
                    <a:pt x="353" y="205"/>
                  </a:lnTo>
                  <a:lnTo>
                    <a:pt x="351" y="214"/>
                  </a:lnTo>
                  <a:lnTo>
                    <a:pt x="347" y="231"/>
                  </a:lnTo>
                  <a:lnTo>
                    <a:pt x="344" y="239"/>
                  </a:lnTo>
                  <a:lnTo>
                    <a:pt x="341" y="247"/>
                  </a:lnTo>
                  <a:lnTo>
                    <a:pt x="337" y="255"/>
                  </a:lnTo>
                  <a:lnTo>
                    <a:pt x="334" y="262"/>
                  </a:lnTo>
                  <a:lnTo>
                    <a:pt x="325" y="277"/>
                  </a:lnTo>
                  <a:lnTo>
                    <a:pt x="320" y="284"/>
                  </a:lnTo>
                  <a:lnTo>
                    <a:pt x="315" y="290"/>
                  </a:lnTo>
                  <a:lnTo>
                    <a:pt x="309" y="297"/>
                  </a:lnTo>
                  <a:lnTo>
                    <a:pt x="303" y="303"/>
                  </a:lnTo>
                  <a:lnTo>
                    <a:pt x="291" y="314"/>
                  </a:lnTo>
                  <a:lnTo>
                    <a:pt x="277" y="324"/>
                  </a:lnTo>
                  <a:lnTo>
                    <a:pt x="270" y="329"/>
                  </a:lnTo>
                  <a:lnTo>
                    <a:pt x="263" y="333"/>
                  </a:lnTo>
                  <a:lnTo>
                    <a:pt x="255" y="337"/>
                  </a:lnTo>
                  <a:lnTo>
                    <a:pt x="247" y="341"/>
                  </a:lnTo>
                  <a:lnTo>
                    <a:pt x="239" y="344"/>
                  </a:lnTo>
                  <a:lnTo>
                    <a:pt x="231" y="347"/>
                  </a:lnTo>
                  <a:lnTo>
                    <a:pt x="223" y="349"/>
                  </a:lnTo>
                  <a:lnTo>
                    <a:pt x="214" y="351"/>
                  </a:lnTo>
                  <a:lnTo>
                    <a:pt x="205" y="353"/>
                  </a:lnTo>
                  <a:lnTo>
                    <a:pt x="197" y="354"/>
                  </a:lnTo>
                  <a:lnTo>
                    <a:pt x="188" y="354"/>
                  </a:lnTo>
                  <a:lnTo>
                    <a:pt x="179" y="355"/>
                  </a:lnTo>
                  <a:lnTo>
                    <a:pt x="168" y="354"/>
                  </a:lnTo>
                  <a:lnTo>
                    <a:pt x="160" y="354"/>
                  </a:lnTo>
                  <a:lnTo>
                    <a:pt x="151" y="353"/>
                  </a:lnTo>
                  <a:lnTo>
                    <a:pt x="142" y="351"/>
                  </a:lnTo>
                  <a:lnTo>
                    <a:pt x="125" y="347"/>
                  </a:lnTo>
                  <a:lnTo>
                    <a:pt x="117" y="344"/>
                  </a:lnTo>
                  <a:lnTo>
                    <a:pt x="109" y="341"/>
                  </a:lnTo>
                  <a:lnTo>
                    <a:pt x="101" y="337"/>
                  </a:lnTo>
                  <a:lnTo>
                    <a:pt x="93" y="333"/>
                  </a:lnTo>
                  <a:lnTo>
                    <a:pt x="79" y="324"/>
                  </a:lnTo>
                  <a:lnTo>
                    <a:pt x="72" y="320"/>
                  </a:lnTo>
                  <a:lnTo>
                    <a:pt x="65" y="314"/>
                  </a:lnTo>
                  <a:lnTo>
                    <a:pt x="59" y="309"/>
                  </a:lnTo>
                  <a:lnTo>
                    <a:pt x="53" y="303"/>
                  </a:lnTo>
                  <a:lnTo>
                    <a:pt x="41" y="290"/>
                  </a:lnTo>
                  <a:lnTo>
                    <a:pt x="31" y="277"/>
                  </a:lnTo>
                  <a:lnTo>
                    <a:pt x="27" y="270"/>
                  </a:lnTo>
                  <a:lnTo>
                    <a:pt x="22" y="262"/>
                  </a:lnTo>
                  <a:lnTo>
                    <a:pt x="19" y="255"/>
                  </a:lnTo>
                  <a:lnTo>
                    <a:pt x="15" y="247"/>
                  </a:lnTo>
                  <a:lnTo>
                    <a:pt x="12" y="239"/>
                  </a:lnTo>
                  <a:lnTo>
                    <a:pt x="9" y="231"/>
                  </a:lnTo>
                  <a:lnTo>
                    <a:pt x="7" y="222"/>
                  </a:lnTo>
                  <a:lnTo>
                    <a:pt x="5" y="214"/>
                  </a:lnTo>
                  <a:lnTo>
                    <a:pt x="3" y="205"/>
                  </a:lnTo>
                  <a:lnTo>
                    <a:pt x="2" y="196"/>
                  </a:lnTo>
                  <a:lnTo>
                    <a:pt x="1" y="187"/>
                  </a:lnTo>
                  <a:lnTo>
                    <a:pt x="1" y="17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6" name="Freeform 381"/>
            <p:cNvSpPr>
              <a:spLocks noEditPoints="1"/>
            </p:cNvSpPr>
            <p:nvPr/>
          </p:nvSpPr>
          <p:spPr bwMode="auto">
            <a:xfrm>
              <a:off x="2707" y="2195"/>
              <a:ext cx="314" cy="314"/>
            </a:xfrm>
            <a:custGeom>
              <a:avLst/>
              <a:gdLst>
                <a:gd name="T0" fmla="*/ 2 w 354"/>
                <a:gd name="T1" fmla="*/ 104 h 354"/>
                <a:gd name="T2" fmla="*/ 10 w 354"/>
                <a:gd name="T3" fmla="*/ 75 h 354"/>
                <a:gd name="T4" fmla="*/ 24 w 354"/>
                <a:gd name="T5" fmla="*/ 50 h 354"/>
                <a:gd name="T6" fmla="*/ 45 w 354"/>
                <a:gd name="T7" fmla="*/ 27 h 354"/>
                <a:gd name="T8" fmla="*/ 70 w 354"/>
                <a:gd name="T9" fmla="*/ 12 h 354"/>
                <a:gd name="T10" fmla="*/ 92 w 354"/>
                <a:gd name="T11" fmla="*/ 4 h 354"/>
                <a:gd name="T12" fmla="*/ 116 w 354"/>
                <a:gd name="T13" fmla="*/ 0 h 354"/>
                <a:gd name="T14" fmla="*/ 143 w 354"/>
                <a:gd name="T15" fmla="*/ 2 h 354"/>
                <a:gd name="T16" fmla="*/ 171 w 354"/>
                <a:gd name="T17" fmla="*/ 10 h 354"/>
                <a:gd name="T18" fmla="*/ 198 w 354"/>
                <a:gd name="T19" fmla="*/ 24 h 354"/>
                <a:gd name="T20" fmla="*/ 219 w 354"/>
                <a:gd name="T21" fmla="*/ 45 h 354"/>
                <a:gd name="T22" fmla="*/ 234 w 354"/>
                <a:gd name="T23" fmla="*/ 70 h 354"/>
                <a:gd name="T24" fmla="*/ 243 w 354"/>
                <a:gd name="T25" fmla="*/ 92 h 354"/>
                <a:gd name="T26" fmla="*/ 247 w 354"/>
                <a:gd name="T27" fmla="*/ 116 h 354"/>
                <a:gd name="T28" fmla="*/ 246 w 354"/>
                <a:gd name="T29" fmla="*/ 143 h 354"/>
                <a:gd name="T30" fmla="*/ 238 w 354"/>
                <a:gd name="T31" fmla="*/ 171 h 354"/>
                <a:gd name="T32" fmla="*/ 223 w 354"/>
                <a:gd name="T33" fmla="*/ 198 h 354"/>
                <a:gd name="T34" fmla="*/ 202 w 354"/>
                <a:gd name="T35" fmla="*/ 219 h 354"/>
                <a:gd name="T36" fmla="*/ 177 w 354"/>
                <a:gd name="T37" fmla="*/ 234 h 354"/>
                <a:gd name="T38" fmla="*/ 155 w 354"/>
                <a:gd name="T39" fmla="*/ 243 h 354"/>
                <a:gd name="T40" fmla="*/ 130 w 354"/>
                <a:gd name="T41" fmla="*/ 247 h 354"/>
                <a:gd name="T42" fmla="*/ 105 w 354"/>
                <a:gd name="T43" fmla="*/ 246 h 354"/>
                <a:gd name="T44" fmla="*/ 75 w 354"/>
                <a:gd name="T45" fmla="*/ 238 h 354"/>
                <a:gd name="T46" fmla="*/ 50 w 354"/>
                <a:gd name="T47" fmla="*/ 223 h 354"/>
                <a:gd name="T48" fmla="*/ 27 w 354"/>
                <a:gd name="T49" fmla="*/ 201 h 354"/>
                <a:gd name="T50" fmla="*/ 12 w 354"/>
                <a:gd name="T51" fmla="*/ 177 h 354"/>
                <a:gd name="T52" fmla="*/ 4 w 354"/>
                <a:gd name="T53" fmla="*/ 154 h 354"/>
                <a:gd name="T54" fmla="*/ 0 w 354"/>
                <a:gd name="T55" fmla="*/ 130 h 354"/>
                <a:gd name="T56" fmla="*/ 3 w 354"/>
                <a:gd name="T57" fmla="*/ 110 h 354"/>
                <a:gd name="T58" fmla="*/ 6 w 354"/>
                <a:gd name="T59" fmla="*/ 87 h 354"/>
                <a:gd name="T60" fmla="*/ 19 w 354"/>
                <a:gd name="T61" fmla="*/ 59 h 354"/>
                <a:gd name="T62" fmla="*/ 33 w 354"/>
                <a:gd name="T63" fmla="*/ 41 h 354"/>
                <a:gd name="T64" fmla="*/ 51 w 354"/>
                <a:gd name="T65" fmla="*/ 25 h 354"/>
                <a:gd name="T66" fmla="*/ 71 w 354"/>
                <a:gd name="T67" fmla="*/ 13 h 354"/>
                <a:gd name="T68" fmla="*/ 93 w 354"/>
                <a:gd name="T69" fmla="*/ 4 h 354"/>
                <a:gd name="T70" fmla="*/ 117 w 354"/>
                <a:gd name="T71" fmla="*/ 2 h 354"/>
                <a:gd name="T72" fmla="*/ 143 w 354"/>
                <a:gd name="T73" fmla="*/ 3 h 354"/>
                <a:gd name="T74" fmla="*/ 166 w 354"/>
                <a:gd name="T75" fmla="*/ 9 h 354"/>
                <a:gd name="T76" fmla="*/ 192 w 354"/>
                <a:gd name="T77" fmla="*/ 21 h 354"/>
                <a:gd name="T78" fmla="*/ 210 w 354"/>
                <a:gd name="T79" fmla="*/ 37 h 354"/>
                <a:gd name="T80" fmla="*/ 226 w 354"/>
                <a:gd name="T81" fmla="*/ 54 h 354"/>
                <a:gd name="T82" fmla="*/ 237 w 354"/>
                <a:gd name="T83" fmla="*/ 75 h 354"/>
                <a:gd name="T84" fmla="*/ 244 w 354"/>
                <a:gd name="T85" fmla="*/ 98 h 354"/>
                <a:gd name="T86" fmla="*/ 246 w 354"/>
                <a:gd name="T87" fmla="*/ 122 h 354"/>
                <a:gd name="T88" fmla="*/ 244 w 354"/>
                <a:gd name="T89" fmla="*/ 148 h 354"/>
                <a:gd name="T90" fmla="*/ 237 w 354"/>
                <a:gd name="T91" fmla="*/ 170 h 354"/>
                <a:gd name="T92" fmla="*/ 222 w 354"/>
                <a:gd name="T93" fmla="*/ 197 h 354"/>
                <a:gd name="T94" fmla="*/ 206 w 354"/>
                <a:gd name="T95" fmla="*/ 214 h 354"/>
                <a:gd name="T96" fmla="*/ 187 w 354"/>
                <a:gd name="T97" fmla="*/ 228 h 354"/>
                <a:gd name="T98" fmla="*/ 166 w 354"/>
                <a:gd name="T99" fmla="*/ 239 h 354"/>
                <a:gd name="T100" fmla="*/ 143 w 354"/>
                <a:gd name="T101" fmla="*/ 244 h 354"/>
                <a:gd name="T102" fmla="*/ 117 w 354"/>
                <a:gd name="T103" fmla="*/ 246 h 354"/>
                <a:gd name="T104" fmla="*/ 93 w 354"/>
                <a:gd name="T105" fmla="*/ 242 h 354"/>
                <a:gd name="T106" fmla="*/ 65 w 354"/>
                <a:gd name="T107" fmla="*/ 232 h 354"/>
                <a:gd name="T108" fmla="*/ 45 w 354"/>
                <a:gd name="T109" fmla="*/ 218 h 354"/>
                <a:gd name="T110" fmla="*/ 29 w 354"/>
                <a:gd name="T111" fmla="*/ 200 h 354"/>
                <a:gd name="T112" fmla="*/ 16 w 354"/>
                <a:gd name="T113" fmla="*/ 183 h 354"/>
                <a:gd name="T114" fmla="*/ 6 w 354"/>
                <a:gd name="T115" fmla="*/ 160 h 354"/>
                <a:gd name="T116" fmla="*/ 3 w 354"/>
                <a:gd name="T117" fmla="*/ 136 h 3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4"/>
                <a:gd name="T178" fmla="*/ 0 h 354"/>
                <a:gd name="T179" fmla="*/ 354 w 354"/>
                <a:gd name="T180" fmla="*/ 354 h 3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4" h="354">
                  <a:moveTo>
                    <a:pt x="0" y="176"/>
                  </a:moveTo>
                  <a:lnTo>
                    <a:pt x="0" y="167"/>
                  </a:lnTo>
                  <a:lnTo>
                    <a:pt x="1" y="158"/>
                  </a:lnTo>
                  <a:lnTo>
                    <a:pt x="2" y="149"/>
                  </a:lnTo>
                  <a:lnTo>
                    <a:pt x="4" y="141"/>
                  </a:lnTo>
                  <a:lnTo>
                    <a:pt x="8" y="124"/>
                  </a:lnTo>
                  <a:lnTo>
                    <a:pt x="11" y="116"/>
                  </a:lnTo>
                  <a:lnTo>
                    <a:pt x="14" y="108"/>
                  </a:lnTo>
                  <a:lnTo>
                    <a:pt x="18" y="100"/>
                  </a:lnTo>
                  <a:lnTo>
                    <a:pt x="21" y="92"/>
                  </a:lnTo>
                  <a:lnTo>
                    <a:pt x="30" y="78"/>
                  </a:lnTo>
                  <a:lnTo>
                    <a:pt x="35" y="71"/>
                  </a:lnTo>
                  <a:lnTo>
                    <a:pt x="40" y="64"/>
                  </a:lnTo>
                  <a:lnTo>
                    <a:pt x="46" y="58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85" y="25"/>
                  </a:lnTo>
                  <a:lnTo>
                    <a:pt x="92" y="21"/>
                  </a:lnTo>
                  <a:lnTo>
                    <a:pt x="100" y="17"/>
                  </a:lnTo>
                  <a:lnTo>
                    <a:pt x="108" y="14"/>
                  </a:lnTo>
                  <a:lnTo>
                    <a:pt x="116" y="11"/>
                  </a:lnTo>
                  <a:lnTo>
                    <a:pt x="124" y="8"/>
                  </a:lnTo>
                  <a:lnTo>
                    <a:pt x="132" y="5"/>
                  </a:lnTo>
                  <a:lnTo>
                    <a:pt x="141" y="3"/>
                  </a:lnTo>
                  <a:lnTo>
                    <a:pt x="150" y="2"/>
                  </a:lnTo>
                  <a:lnTo>
                    <a:pt x="159" y="1"/>
                  </a:lnTo>
                  <a:lnTo>
                    <a:pt x="167" y="0"/>
                  </a:lnTo>
                  <a:lnTo>
                    <a:pt x="178" y="0"/>
                  </a:lnTo>
                  <a:lnTo>
                    <a:pt x="187" y="0"/>
                  </a:lnTo>
                  <a:lnTo>
                    <a:pt x="196" y="1"/>
                  </a:lnTo>
                  <a:lnTo>
                    <a:pt x="204" y="2"/>
                  </a:lnTo>
                  <a:lnTo>
                    <a:pt x="213" y="3"/>
                  </a:lnTo>
                  <a:lnTo>
                    <a:pt x="230" y="8"/>
                  </a:lnTo>
                  <a:lnTo>
                    <a:pt x="238" y="11"/>
                  </a:lnTo>
                  <a:lnTo>
                    <a:pt x="246" y="14"/>
                  </a:lnTo>
                  <a:lnTo>
                    <a:pt x="254" y="17"/>
                  </a:lnTo>
                  <a:lnTo>
                    <a:pt x="262" y="21"/>
                  </a:lnTo>
                  <a:lnTo>
                    <a:pt x="276" y="30"/>
                  </a:lnTo>
                  <a:lnTo>
                    <a:pt x="283" y="35"/>
                  </a:lnTo>
                  <a:lnTo>
                    <a:pt x="290" y="40"/>
                  </a:lnTo>
                  <a:lnTo>
                    <a:pt x="296" y="46"/>
                  </a:lnTo>
                  <a:lnTo>
                    <a:pt x="302" y="52"/>
                  </a:lnTo>
                  <a:lnTo>
                    <a:pt x="314" y="64"/>
                  </a:lnTo>
                  <a:lnTo>
                    <a:pt x="324" y="78"/>
                  </a:lnTo>
                  <a:lnTo>
                    <a:pt x="328" y="85"/>
                  </a:lnTo>
                  <a:lnTo>
                    <a:pt x="333" y="92"/>
                  </a:lnTo>
                  <a:lnTo>
                    <a:pt x="336" y="100"/>
                  </a:lnTo>
                  <a:lnTo>
                    <a:pt x="340" y="108"/>
                  </a:lnTo>
                  <a:lnTo>
                    <a:pt x="343" y="116"/>
                  </a:lnTo>
                  <a:lnTo>
                    <a:pt x="346" y="124"/>
                  </a:lnTo>
                  <a:lnTo>
                    <a:pt x="348" y="132"/>
                  </a:lnTo>
                  <a:lnTo>
                    <a:pt x="350" y="141"/>
                  </a:lnTo>
                  <a:lnTo>
                    <a:pt x="352" y="149"/>
                  </a:lnTo>
                  <a:lnTo>
                    <a:pt x="353" y="158"/>
                  </a:lnTo>
                  <a:lnTo>
                    <a:pt x="354" y="167"/>
                  </a:lnTo>
                  <a:lnTo>
                    <a:pt x="354" y="176"/>
                  </a:lnTo>
                  <a:lnTo>
                    <a:pt x="354" y="186"/>
                  </a:lnTo>
                  <a:lnTo>
                    <a:pt x="353" y="195"/>
                  </a:lnTo>
                  <a:lnTo>
                    <a:pt x="352" y="204"/>
                  </a:lnTo>
                  <a:lnTo>
                    <a:pt x="350" y="213"/>
                  </a:lnTo>
                  <a:lnTo>
                    <a:pt x="346" y="230"/>
                  </a:lnTo>
                  <a:lnTo>
                    <a:pt x="343" y="238"/>
                  </a:lnTo>
                  <a:lnTo>
                    <a:pt x="340" y="246"/>
                  </a:lnTo>
                  <a:lnTo>
                    <a:pt x="336" y="254"/>
                  </a:lnTo>
                  <a:lnTo>
                    <a:pt x="333" y="261"/>
                  </a:lnTo>
                  <a:lnTo>
                    <a:pt x="324" y="276"/>
                  </a:lnTo>
                  <a:lnTo>
                    <a:pt x="319" y="283"/>
                  </a:lnTo>
                  <a:lnTo>
                    <a:pt x="314" y="289"/>
                  </a:lnTo>
                  <a:lnTo>
                    <a:pt x="308" y="296"/>
                  </a:lnTo>
                  <a:lnTo>
                    <a:pt x="302" y="302"/>
                  </a:lnTo>
                  <a:lnTo>
                    <a:pt x="290" y="313"/>
                  </a:lnTo>
                  <a:lnTo>
                    <a:pt x="276" y="323"/>
                  </a:lnTo>
                  <a:lnTo>
                    <a:pt x="269" y="328"/>
                  </a:lnTo>
                  <a:lnTo>
                    <a:pt x="262" y="332"/>
                  </a:lnTo>
                  <a:lnTo>
                    <a:pt x="254" y="336"/>
                  </a:lnTo>
                  <a:lnTo>
                    <a:pt x="246" y="340"/>
                  </a:lnTo>
                  <a:lnTo>
                    <a:pt x="238" y="343"/>
                  </a:lnTo>
                  <a:lnTo>
                    <a:pt x="230" y="346"/>
                  </a:lnTo>
                  <a:lnTo>
                    <a:pt x="222" y="348"/>
                  </a:lnTo>
                  <a:lnTo>
                    <a:pt x="213" y="350"/>
                  </a:lnTo>
                  <a:lnTo>
                    <a:pt x="204" y="352"/>
                  </a:lnTo>
                  <a:lnTo>
                    <a:pt x="196" y="353"/>
                  </a:lnTo>
                  <a:lnTo>
                    <a:pt x="187" y="353"/>
                  </a:lnTo>
                  <a:lnTo>
                    <a:pt x="178" y="354"/>
                  </a:lnTo>
                  <a:lnTo>
                    <a:pt x="167" y="353"/>
                  </a:lnTo>
                  <a:lnTo>
                    <a:pt x="159" y="353"/>
                  </a:lnTo>
                  <a:lnTo>
                    <a:pt x="150" y="352"/>
                  </a:lnTo>
                  <a:lnTo>
                    <a:pt x="141" y="350"/>
                  </a:lnTo>
                  <a:lnTo>
                    <a:pt x="124" y="346"/>
                  </a:lnTo>
                  <a:lnTo>
                    <a:pt x="116" y="343"/>
                  </a:lnTo>
                  <a:lnTo>
                    <a:pt x="108" y="340"/>
                  </a:lnTo>
                  <a:lnTo>
                    <a:pt x="100" y="336"/>
                  </a:lnTo>
                  <a:lnTo>
                    <a:pt x="92" y="332"/>
                  </a:lnTo>
                  <a:lnTo>
                    <a:pt x="78" y="323"/>
                  </a:lnTo>
                  <a:lnTo>
                    <a:pt x="71" y="319"/>
                  </a:lnTo>
                  <a:lnTo>
                    <a:pt x="64" y="313"/>
                  </a:lnTo>
                  <a:lnTo>
                    <a:pt x="58" y="308"/>
                  </a:lnTo>
                  <a:lnTo>
                    <a:pt x="52" y="302"/>
                  </a:lnTo>
                  <a:lnTo>
                    <a:pt x="40" y="289"/>
                  </a:lnTo>
                  <a:lnTo>
                    <a:pt x="30" y="276"/>
                  </a:lnTo>
                  <a:lnTo>
                    <a:pt x="26" y="269"/>
                  </a:lnTo>
                  <a:lnTo>
                    <a:pt x="21" y="261"/>
                  </a:lnTo>
                  <a:lnTo>
                    <a:pt x="18" y="254"/>
                  </a:lnTo>
                  <a:lnTo>
                    <a:pt x="14" y="246"/>
                  </a:lnTo>
                  <a:lnTo>
                    <a:pt x="11" y="238"/>
                  </a:lnTo>
                  <a:lnTo>
                    <a:pt x="8" y="230"/>
                  </a:lnTo>
                  <a:lnTo>
                    <a:pt x="6" y="221"/>
                  </a:lnTo>
                  <a:lnTo>
                    <a:pt x="4" y="213"/>
                  </a:lnTo>
                  <a:lnTo>
                    <a:pt x="2" y="204"/>
                  </a:lnTo>
                  <a:lnTo>
                    <a:pt x="1" y="195"/>
                  </a:lnTo>
                  <a:lnTo>
                    <a:pt x="0" y="186"/>
                  </a:lnTo>
                  <a:lnTo>
                    <a:pt x="0" y="176"/>
                  </a:lnTo>
                  <a:close/>
                  <a:moveTo>
                    <a:pt x="2" y="176"/>
                  </a:moveTo>
                  <a:lnTo>
                    <a:pt x="2" y="167"/>
                  </a:lnTo>
                  <a:lnTo>
                    <a:pt x="3" y="158"/>
                  </a:lnTo>
                  <a:lnTo>
                    <a:pt x="4" y="150"/>
                  </a:lnTo>
                  <a:lnTo>
                    <a:pt x="5" y="141"/>
                  </a:lnTo>
                  <a:lnTo>
                    <a:pt x="7" y="133"/>
                  </a:lnTo>
                  <a:lnTo>
                    <a:pt x="9" y="124"/>
                  </a:lnTo>
                  <a:lnTo>
                    <a:pt x="12" y="116"/>
                  </a:lnTo>
                  <a:lnTo>
                    <a:pt x="15" y="108"/>
                  </a:lnTo>
                  <a:lnTo>
                    <a:pt x="23" y="93"/>
                  </a:lnTo>
                  <a:lnTo>
                    <a:pt x="27" y="86"/>
                  </a:lnTo>
                  <a:lnTo>
                    <a:pt x="32" y="78"/>
                  </a:lnTo>
                  <a:lnTo>
                    <a:pt x="36" y="72"/>
                  </a:lnTo>
                  <a:lnTo>
                    <a:pt x="42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2" y="36"/>
                  </a:lnTo>
                  <a:lnTo>
                    <a:pt x="79" y="31"/>
                  </a:lnTo>
                  <a:lnTo>
                    <a:pt x="86" y="27"/>
                  </a:lnTo>
                  <a:lnTo>
                    <a:pt x="93" y="22"/>
                  </a:lnTo>
                  <a:lnTo>
                    <a:pt x="101" y="19"/>
                  </a:lnTo>
                  <a:lnTo>
                    <a:pt x="108" y="15"/>
                  </a:lnTo>
                  <a:lnTo>
                    <a:pt x="116" y="12"/>
                  </a:lnTo>
                  <a:lnTo>
                    <a:pt x="125" y="9"/>
                  </a:lnTo>
                  <a:lnTo>
                    <a:pt x="133" y="7"/>
                  </a:lnTo>
                  <a:lnTo>
                    <a:pt x="141" y="5"/>
                  </a:lnTo>
                  <a:lnTo>
                    <a:pt x="150" y="3"/>
                  </a:lnTo>
                  <a:lnTo>
                    <a:pt x="159" y="2"/>
                  </a:lnTo>
                  <a:lnTo>
                    <a:pt x="168" y="2"/>
                  </a:lnTo>
                  <a:lnTo>
                    <a:pt x="178" y="1"/>
                  </a:lnTo>
                  <a:lnTo>
                    <a:pt x="187" y="2"/>
                  </a:lnTo>
                  <a:lnTo>
                    <a:pt x="195" y="2"/>
                  </a:lnTo>
                  <a:lnTo>
                    <a:pt x="204" y="3"/>
                  </a:lnTo>
                  <a:lnTo>
                    <a:pt x="213" y="5"/>
                  </a:lnTo>
                  <a:lnTo>
                    <a:pt x="221" y="7"/>
                  </a:lnTo>
                  <a:lnTo>
                    <a:pt x="230" y="9"/>
                  </a:lnTo>
                  <a:lnTo>
                    <a:pt x="238" y="12"/>
                  </a:lnTo>
                  <a:lnTo>
                    <a:pt x="246" y="15"/>
                  </a:lnTo>
                  <a:lnTo>
                    <a:pt x="261" y="22"/>
                  </a:lnTo>
                  <a:lnTo>
                    <a:pt x="268" y="27"/>
                  </a:lnTo>
                  <a:lnTo>
                    <a:pt x="275" y="31"/>
                  </a:lnTo>
                  <a:lnTo>
                    <a:pt x="282" y="36"/>
                  </a:lnTo>
                  <a:lnTo>
                    <a:pt x="289" y="41"/>
                  </a:lnTo>
                  <a:lnTo>
                    <a:pt x="295" y="47"/>
                  </a:lnTo>
                  <a:lnTo>
                    <a:pt x="301" y="53"/>
                  </a:lnTo>
                  <a:lnTo>
                    <a:pt x="307" y="59"/>
                  </a:lnTo>
                  <a:lnTo>
                    <a:pt x="313" y="65"/>
                  </a:lnTo>
                  <a:lnTo>
                    <a:pt x="318" y="72"/>
                  </a:lnTo>
                  <a:lnTo>
                    <a:pt x="323" y="78"/>
                  </a:lnTo>
                  <a:lnTo>
                    <a:pt x="327" y="86"/>
                  </a:lnTo>
                  <a:lnTo>
                    <a:pt x="331" y="93"/>
                  </a:lnTo>
                  <a:lnTo>
                    <a:pt x="335" y="100"/>
                  </a:lnTo>
                  <a:lnTo>
                    <a:pt x="339" y="108"/>
                  </a:lnTo>
                  <a:lnTo>
                    <a:pt x="342" y="116"/>
                  </a:lnTo>
                  <a:lnTo>
                    <a:pt x="345" y="124"/>
                  </a:lnTo>
                  <a:lnTo>
                    <a:pt x="347" y="133"/>
                  </a:lnTo>
                  <a:lnTo>
                    <a:pt x="349" y="141"/>
                  </a:lnTo>
                  <a:lnTo>
                    <a:pt x="350" y="150"/>
                  </a:lnTo>
                  <a:lnTo>
                    <a:pt x="352" y="158"/>
                  </a:lnTo>
                  <a:lnTo>
                    <a:pt x="352" y="167"/>
                  </a:lnTo>
                  <a:lnTo>
                    <a:pt x="352" y="176"/>
                  </a:lnTo>
                  <a:lnTo>
                    <a:pt x="352" y="186"/>
                  </a:lnTo>
                  <a:lnTo>
                    <a:pt x="352" y="195"/>
                  </a:lnTo>
                  <a:lnTo>
                    <a:pt x="350" y="204"/>
                  </a:lnTo>
                  <a:lnTo>
                    <a:pt x="349" y="212"/>
                  </a:lnTo>
                  <a:lnTo>
                    <a:pt x="347" y="221"/>
                  </a:lnTo>
                  <a:lnTo>
                    <a:pt x="345" y="229"/>
                  </a:lnTo>
                  <a:lnTo>
                    <a:pt x="342" y="237"/>
                  </a:lnTo>
                  <a:lnTo>
                    <a:pt x="339" y="245"/>
                  </a:lnTo>
                  <a:lnTo>
                    <a:pt x="331" y="261"/>
                  </a:lnTo>
                  <a:lnTo>
                    <a:pt x="327" y="268"/>
                  </a:lnTo>
                  <a:lnTo>
                    <a:pt x="323" y="275"/>
                  </a:lnTo>
                  <a:lnTo>
                    <a:pt x="318" y="282"/>
                  </a:lnTo>
                  <a:lnTo>
                    <a:pt x="313" y="288"/>
                  </a:lnTo>
                  <a:lnTo>
                    <a:pt x="307" y="295"/>
                  </a:lnTo>
                  <a:lnTo>
                    <a:pt x="301" y="301"/>
                  </a:lnTo>
                  <a:lnTo>
                    <a:pt x="295" y="307"/>
                  </a:lnTo>
                  <a:lnTo>
                    <a:pt x="289" y="312"/>
                  </a:lnTo>
                  <a:lnTo>
                    <a:pt x="282" y="317"/>
                  </a:lnTo>
                  <a:lnTo>
                    <a:pt x="275" y="322"/>
                  </a:lnTo>
                  <a:lnTo>
                    <a:pt x="268" y="327"/>
                  </a:lnTo>
                  <a:lnTo>
                    <a:pt x="261" y="331"/>
                  </a:lnTo>
                  <a:lnTo>
                    <a:pt x="253" y="335"/>
                  </a:lnTo>
                  <a:lnTo>
                    <a:pt x="246" y="338"/>
                  </a:lnTo>
                  <a:lnTo>
                    <a:pt x="238" y="342"/>
                  </a:lnTo>
                  <a:lnTo>
                    <a:pt x="230" y="344"/>
                  </a:lnTo>
                  <a:lnTo>
                    <a:pt x="221" y="347"/>
                  </a:lnTo>
                  <a:lnTo>
                    <a:pt x="213" y="349"/>
                  </a:lnTo>
                  <a:lnTo>
                    <a:pt x="204" y="350"/>
                  </a:lnTo>
                  <a:lnTo>
                    <a:pt x="195" y="351"/>
                  </a:lnTo>
                  <a:lnTo>
                    <a:pt x="187" y="352"/>
                  </a:lnTo>
                  <a:lnTo>
                    <a:pt x="178" y="352"/>
                  </a:lnTo>
                  <a:lnTo>
                    <a:pt x="168" y="352"/>
                  </a:lnTo>
                  <a:lnTo>
                    <a:pt x="159" y="351"/>
                  </a:lnTo>
                  <a:lnTo>
                    <a:pt x="150" y="350"/>
                  </a:lnTo>
                  <a:lnTo>
                    <a:pt x="141" y="349"/>
                  </a:lnTo>
                  <a:lnTo>
                    <a:pt x="133" y="347"/>
                  </a:lnTo>
                  <a:lnTo>
                    <a:pt x="125" y="344"/>
                  </a:lnTo>
                  <a:lnTo>
                    <a:pt x="116" y="342"/>
                  </a:lnTo>
                  <a:lnTo>
                    <a:pt x="108" y="338"/>
                  </a:lnTo>
                  <a:lnTo>
                    <a:pt x="93" y="331"/>
                  </a:lnTo>
                  <a:lnTo>
                    <a:pt x="86" y="327"/>
                  </a:lnTo>
                  <a:lnTo>
                    <a:pt x="79" y="322"/>
                  </a:lnTo>
                  <a:lnTo>
                    <a:pt x="72" y="317"/>
                  </a:lnTo>
                  <a:lnTo>
                    <a:pt x="65" y="312"/>
                  </a:lnTo>
                  <a:lnTo>
                    <a:pt x="59" y="307"/>
                  </a:lnTo>
                  <a:lnTo>
                    <a:pt x="53" y="301"/>
                  </a:lnTo>
                  <a:lnTo>
                    <a:pt x="47" y="295"/>
                  </a:lnTo>
                  <a:lnTo>
                    <a:pt x="42" y="288"/>
                  </a:lnTo>
                  <a:lnTo>
                    <a:pt x="36" y="282"/>
                  </a:lnTo>
                  <a:lnTo>
                    <a:pt x="32" y="275"/>
                  </a:lnTo>
                  <a:lnTo>
                    <a:pt x="27" y="268"/>
                  </a:lnTo>
                  <a:lnTo>
                    <a:pt x="23" y="261"/>
                  </a:lnTo>
                  <a:lnTo>
                    <a:pt x="19" y="253"/>
                  </a:lnTo>
                  <a:lnTo>
                    <a:pt x="15" y="245"/>
                  </a:lnTo>
                  <a:lnTo>
                    <a:pt x="12" y="237"/>
                  </a:lnTo>
                  <a:lnTo>
                    <a:pt x="9" y="229"/>
                  </a:lnTo>
                  <a:lnTo>
                    <a:pt x="7" y="221"/>
                  </a:lnTo>
                  <a:lnTo>
                    <a:pt x="5" y="212"/>
                  </a:lnTo>
                  <a:lnTo>
                    <a:pt x="4" y="204"/>
                  </a:lnTo>
                  <a:lnTo>
                    <a:pt x="3" y="195"/>
                  </a:lnTo>
                  <a:lnTo>
                    <a:pt x="2" y="186"/>
                  </a:lnTo>
                  <a:lnTo>
                    <a:pt x="2" y="1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7" name="Freeform 382"/>
            <p:cNvSpPr>
              <a:spLocks noEditPoints="1"/>
            </p:cNvSpPr>
            <p:nvPr/>
          </p:nvSpPr>
          <p:spPr bwMode="auto">
            <a:xfrm>
              <a:off x="2709" y="2196"/>
              <a:ext cx="310" cy="311"/>
            </a:xfrm>
            <a:custGeom>
              <a:avLst/>
              <a:gdLst>
                <a:gd name="T0" fmla="*/ 2 w 350"/>
                <a:gd name="T1" fmla="*/ 104 h 351"/>
                <a:gd name="T2" fmla="*/ 7 w 350"/>
                <a:gd name="T3" fmla="*/ 80 h 351"/>
                <a:gd name="T4" fmla="*/ 21 w 350"/>
                <a:gd name="T5" fmla="*/ 53 h 351"/>
                <a:gd name="T6" fmla="*/ 35 w 350"/>
                <a:gd name="T7" fmla="*/ 36 h 351"/>
                <a:gd name="T8" fmla="*/ 53 w 350"/>
                <a:gd name="T9" fmla="*/ 21 h 351"/>
                <a:gd name="T10" fmla="*/ 74 w 350"/>
                <a:gd name="T11" fmla="*/ 10 h 351"/>
                <a:gd name="T12" fmla="*/ 97 w 350"/>
                <a:gd name="T13" fmla="*/ 4 h 351"/>
                <a:gd name="T14" fmla="*/ 122 w 350"/>
                <a:gd name="T15" fmla="*/ 0 h 351"/>
                <a:gd name="T16" fmla="*/ 147 w 350"/>
                <a:gd name="T17" fmla="*/ 4 h 351"/>
                <a:gd name="T18" fmla="*/ 169 w 350"/>
                <a:gd name="T19" fmla="*/ 10 h 351"/>
                <a:gd name="T20" fmla="*/ 195 w 350"/>
                <a:gd name="T21" fmla="*/ 24 h 351"/>
                <a:gd name="T22" fmla="*/ 212 w 350"/>
                <a:gd name="T23" fmla="*/ 40 h 351"/>
                <a:gd name="T24" fmla="*/ 226 w 350"/>
                <a:gd name="T25" fmla="*/ 58 h 351"/>
                <a:gd name="T26" fmla="*/ 236 w 350"/>
                <a:gd name="T27" fmla="*/ 80 h 351"/>
                <a:gd name="T28" fmla="*/ 242 w 350"/>
                <a:gd name="T29" fmla="*/ 104 h 351"/>
                <a:gd name="T30" fmla="*/ 244 w 350"/>
                <a:gd name="T31" fmla="*/ 128 h 351"/>
                <a:gd name="T32" fmla="*/ 240 w 350"/>
                <a:gd name="T33" fmla="*/ 153 h 351"/>
                <a:gd name="T34" fmla="*/ 229 w 350"/>
                <a:gd name="T35" fmla="*/ 181 h 351"/>
                <a:gd name="T36" fmla="*/ 216 w 350"/>
                <a:gd name="T37" fmla="*/ 199 h 351"/>
                <a:gd name="T38" fmla="*/ 199 w 350"/>
                <a:gd name="T39" fmla="*/ 217 h 351"/>
                <a:gd name="T40" fmla="*/ 180 w 350"/>
                <a:gd name="T41" fmla="*/ 229 h 351"/>
                <a:gd name="T42" fmla="*/ 159 w 350"/>
                <a:gd name="T43" fmla="*/ 238 h 351"/>
                <a:gd name="T44" fmla="*/ 134 w 350"/>
                <a:gd name="T45" fmla="*/ 244 h 351"/>
                <a:gd name="T46" fmla="*/ 109 w 350"/>
                <a:gd name="T47" fmla="*/ 244 h 351"/>
                <a:gd name="T48" fmla="*/ 86 w 350"/>
                <a:gd name="T49" fmla="*/ 238 h 351"/>
                <a:gd name="T50" fmla="*/ 58 w 350"/>
                <a:gd name="T51" fmla="*/ 227 h 351"/>
                <a:gd name="T52" fmla="*/ 39 w 350"/>
                <a:gd name="T53" fmla="*/ 213 h 351"/>
                <a:gd name="T54" fmla="*/ 24 w 350"/>
                <a:gd name="T55" fmla="*/ 196 h 351"/>
                <a:gd name="T56" fmla="*/ 12 w 350"/>
                <a:gd name="T57" fmla="*/ 175 h 351"/>
                <a:gd name="T58" fmla="*/ 4 w 350"/>
                <a:gd name="T59" fmla="*/ 153 h 351"/>
                <a:gd name="T60" fmla="*/ 0 w 350"/>
                <a:gd name="T61" fmla="*/ 128 h 351"/>
                <a:gd name="T62" fmla="*/ 2 w 350"/>
                <a:gd name="T63" fmla="*/ 113 h 351"/>
                <a:gd name="T64" fmla="*/ 4 w 350"/>
                <a:gd name="T65" fmla="*/ 92 h 351"/>
                <a:gd name="T66" fmla="*/ 18 w 350"/>
                <a:gd name="T67" fmla="*/ 58 h 351"/>
                <a:gd name="T68" fmla="*/ 32 w 350"/>
                <a:gd name="T69" fmla="*/ 41 h 351"/>
                <a:gd name="T70" fmla="*/ 54 w 350"/>
                <a:gd name="T71" fmla="*/ 21 h 351"/>
                <a:gd name="T72" fmla="*/ 80 w 350"/>
                <a:gd name="T73" fmla="*/ 9 h 351"/>
                <a:gd name="T74" fmla="*/ 103 w 350"/>
                <a:gd name="T75" fmla="*/ 4 h 351"/>
                <a:gd name="T76" fmla="*/ 128 w 350"/>
                <a:gd name="T77" fmla="*/ 2 h 351"/>
                <a:gd name="T78" fmla="*/ 152 w 350"/>
                <a:gd name="T79" fmla="*/ 4 h 351"/>
                <a:gd name="T80" fmla="*/ 184 w 350"/>
                <a:gd name="T81" fmla="*/ 19 h 351"/>
                <a:gd name="T82" fmla="*/ 203 w 350"/>
                <a:gd name="T83" fmla="*/ 33 h 351"/>
                <a:gd name="T84" fmla="*/ 222 w 350"/>
                <a:gd name="T85" fmla="*/ 54 h 351"/>
                <a:gd name="T86" fmla="*/ 236 w 350"/>
                <a:gd name="T87" fmla="*/ 81 h 351"/>
                <a:gd name="T88" fmla="*/ 241 w 350"/>
                <a:gd name="T89" fmla="*/ 104 h 351"/>
                <a:gd name="T90" fmla="*/ 243 w 350"/>
                <a:gd name="T91" fmla="*/ 128 h 351"/>
                <a:gd name="T92" fmla="*/ 240 w 350"/>
                <a:gd name="T93" fmla="*/ 147 h 351"/>
                <a:gd name="T94" fmla="*/ 229 w 350"/>
                <a:gd name="T95" fmla="*/ 180 h 351"/>
                <a:gd name="T96" fmla="*/ 215 w 350"/>
                <a:gd name="T97" fmla="*/ 199 h 351"/>
                <a:gd name="T98" fmla="*/ 198 w 350"/>
                <a:gd name="T99" fmla="*/ 216 h 351"/>
                <a:gd name="T100" fmla="*/ 168 w 350"/>
                <a:gd name="T101" fmla="*/ 234 h 351"/>
                <a:gd name="T102" fmla="*/ 147 w 350"/>
                <a:gd name="T103" fmla="*/ 241 h 351"/>
                <a:gd name="T104" fmla="*/ 122 w 350"/>
                <a:gd name="T105" fmla="*/ 244 h 351"/>
                <a:gd name="T106" fmla="*/ 97 w 350"/>
                <a:gd name="T107" fmla="*/ 241 h 351"/>
                <a:gd name="T108" fmla="*/ 64 w 350"/>
                <a:gd name="T109" fmla="*/ 229 h 351"/>
                <a:gd name="T110" fmla="*/ 44 w 350"/>
                <a:gd name="T111" fmla="*/ 216 h 351"/>
                <a:gd name="T112" fmla="*/ 28 w 350"/>
                <a:gd name="T113" fmla="*/ 199 h 351"/>
                <a:gd name="T114" fmla="*/ 11 w 350"/>
                <a:gd name="T115" fmla="*/ 169 h 351"/>
                <a:gd name="T116" fmla="*/ 4 w 350"/>
                <a:gd name="T117" fmla="*/ 147 h 351"/>
                <a:gd name="T118" fmla="*/ 1 w 350"/>
                <a:gd name="T119" fmla="*/ 121 h 3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0"/>
                <a:gd name="T181" fmla="*/ 0 h 351"/>
                <a:gd name="T182" fmla="*/ 350 w 350"/>
                <a:gd name="T183" fmla="*/ 351 h 3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0" h="351">
                  <a:moveTo>
                    <a:pt x="0" y="175"/>
                  </a:moveTo>
                  <a:lnTo>
                    <a:pt x="0" y="166"/>
                  </a:lnTo>
                  <a:lnTo>
                    <a:pt x="1" y="157"/>
                  </a:lnTo>
                  <a:lnTo>
                    <a:pt x="2" y="149"/>
                  </a:lnTo>
                  <a:lnTo>
                    <a:pt x="3" y="140"/>
                  </a:lnTo>
                  <a:lnTo>
                    <a:pt x="5" y="132"/>
                  </a:lnTo>
                  <a:lnTo>
                    <a:pt x="7" y="123"/>
                  </a:lnTo>
                  <a:lnTo>
                    <a:pt x="10" y="115"/>
                  </a:lnTo>
                  <a:lnTo>
                    <a:pt x="13" y="107"/>
                  </a:lnTo>
                  <a:lnTo>
                    <a:pt x="21" y="92"/>
                  </a:lnTo>
                  <a:lnTo>
                    <a:pt x="25" y="85"/>
                  </a:lnTo>
                  <a:lnTo>
                    <a:pt x="30" y="77"/>
                  </a:lnTo>
                  <a:lnTo>
                    <a:pt x="34" y="71"/>
                  </a:lnTo>
                  <a:lnTo>
                    <a:pt x="40" y="64"/>
                  </a:lnTo>
                  <a:lnTo>
                    <a:pt x="45" y="58"/>
                  </a:lnTo>
                  <a:lnTo>
                    <a:pt x="51" y="52"/>
                  </a:lnTo>
                  <a:lnTo>
                    <a:pt x="57" y="46"/>
                  </a:lnTo>
                  <a:lnTo>
                    <a:pt x="63" y="40"/>
                  </a:lnTo>
                  <a:lnTo>
                    <a:pt x="70" y="35"/>
                  </a:lnTo>
                  <a:lnTo>
                    <a:pt x="77" y="30"/>
                  </a:lnTo>
                  <a:lnTo>
                    <a:pt x="84" y="26"/>
                  </a:lnTo>
                  <a:lnTo>
                    <a:pt x="91" y="21"/>
                  </a:lnTo>
                  <a:lnTo>
                    <a:pt x="99" y="18"/>
                  </a:lnTo>
                  <a:lnTo>
                    <a:pt x="106" y="14"/>
                  </a:lnTo>
                  <a:lnTo>
                    <a:pt x="114" y="11"/>
                  </a:lnTo>
                  <a:lnTo>
                    <a:pt x="123" y="8"/>
                  </a:lnTo>
                  <a:lnTo>
                    <a:pt x="131" y="6"/>
                  </a:lnTo>
                  <a:lnTo>
                    <a:pt x="139" y="4"/>
                  </a:lnTo>
                  <a:lnTo>
                    <a:pt x="148" y="2"/>
                  </a:lnTo>
                  <a:lnTo>
                    <a:pt x="157" y="1"/>
                  </a:lnTo>
                  <a:lnTo>
                    <a:pt x="166" y="1"/>
                  </a:lnTo>
                  <a:lnTo>
                    <a:pt x="176" y="0"/>
                  </a:lnTo>
                  <a:lnTo>
                    <a:pt x="185" y="1"/>
                  </a:lnTo>
                  <a:lnTo>
                    <a:pt x="193" y="1"/>
                  </a:lnTo>
                  <a:lnTo>
                    <a:pt x="202" y="2"/>
                  </a:lnTo>
                  <a:lnTo>
                    <a:pt x="211" y="4"/>
                  </a:lnTo>
                  <a:lnTo>
                    <a:pt x="219" y="6"/>
                  </a:lnTo>
                  <a:lnTo>
                    <a:pt x="228" y="8"/>
                  </a:lnTo>
                  <a:lnTo>
                    <a:pt x="236" y="11"/>
                  </a:lnTo>
                  <a:lnTo>
                    <a:pt x="244" y="14"/>
                  </a:lnTo>
                  <a:lnTo>
                    <a:pt x="259" y="21"/>
                  </a:lnTo>
                  <a:lnTo>
                    <a:pt x="266" y="26"/>
                  </a:lnTo>
                  <a:lnTo>
                    <a:pt x="273" y="30"/>
                  </a:lnTo>
                  <a:lnTo>
                    <a:pt x="280" y="35"/>
                  </a:lnTo>
                  <a:lnTo>
                    <a:pt x="287" y="40"/>
                  </a:lnTo>
                  <a:lnTo>
                    <a:pt x="293" y="46"/>
                  </a:lnTo>
                  <a:lnTo>
                    <a:pt x="299" y="52"/>
                  </a:lnTo>
                  <a:lnTo>
                    <a:pt x="305" y="58"/>
                  </a:lnTo>
                  <a:lnTo>
                    <a:pt x="311" y="64"/>
                  </a:lnTo>
                  <a:lnTo>
                    <a:pt x="316" y="71"/>
                  </a:lnTo>
                  <a:lnTo>
                    <a:pt x="321" y="77"/>
                  </a:lnTo>
                  <a:lnTo>
                    <a:pt x="325" y="85"/>
                  </a:lnTo>
                  <a:lnTo>
                    <a:pt x="329" y="92"/>
                  </a:lnTo>
                  <a:lnTo>
                    <a:pt x="333" y="99"/>
                  </a:lnTo>
                  <a:lnTo>
                    <a:pt x="337" y="107"/>
                  </a:lnTo>
                  <a:lnTo>
                    <a:pt x="340" y="115"/>
                  </a:lnTo>
                  <a:lnTo>
                    <a:pt x="343" y="123"/>
                  </a:lnTo>
                  <a:lnTo>
                    <a:pt x="345" y="132"/>
                  </a:lnTo>
                  <a:lnTo>
                    <a:pt x="347" y="140"/>
                  </a:lnTo>
                  <a:lnTo>
                    <a:pt x="348" y="149"/>
                  </a:lnTo>
                  <a:lnTo>
                    <a:pt x="350" y="157"/>
                  </a:lnTo>
                  <a:lnTo>
                    <a:pt x="350" y="166"/>
                  </a:lnTo>
                  <a:lnTo>
                    <a:pt x="350" y="175"/>
                  </a:lnTo>
                  <a:lnTo>
                    <a:pt x="350" y="185"/>
                  </a:lnTo>
                  <a:lnTo>
                    <a:pt x="350" y="194"/>
                  </a:lnTo>
                  <a:lnTo>
                    <a:pt x="348" y="203"/>
                  </a:lnTo>
                  <a:lnTo>
                    <a:pt x="347" y="211"/>
                  </a:lnTo>
                  <a:lnTo>
                    <a:pt x="345" y="220"/>
                  </a:lnTo>
                  <a:lnTo>
                    <a:pt x="343" y="228"/>
                  </a:lnTo>
                  <a:lnTo>
                    <a:pt x="340" y="236"/>
                  </a:lnTo>
                  <a:lnTo>
                    <a:pt x="337" y="244"/>
                  </a:lnTo>
                  <a:lnTo>
                    <a:pt x="329" y="260"/>
                  </a:lnTo>
                  <a:lnTo>
                    <a:pt x="325" y="267"/>
                  </a:lnTo>
                  <a:lnTo>
                    <a:pt x="321" y="274"/>
                  </a:lnTo>
                  <a:lnTo>
                    <a:pt x="316" y="281"/>
                  </a:lnTo>
                  <a:lnTo>
                    <a:pt x="311" y="287"/>
                  </a:lnTo>
                  <a:lnTo>
                    <a:pt x="305" y="294"/>
                  </a:lnTo>
                  <a:lnTo>
                    <a:pt x="299" y="300"/>
                  </a:lnTo>
                  <a:lnTo>
                    <a:pt x="293" y="306"/>
                  </a:lnTo>
                  <a:lnTo>
                    <a:pt x="287" y="311"/>
                  </a:lnTo>
                  <a:lnTo>
                    <a:pt x="280" y="316"/>
                  </a:lnTo>
                  <a:lnTo>
                    <a:pt x="273" y="321"/>
                  </a:lnTo>
                  <a:lnTo>
                    <a:pt x="266" y="326"/>
                  </a:lnTo>
                  <a:lnTo>
                    <a:pt x="259" y="330"/>
                  </a:lnTo>
                  <a:lnTo>
                    <a:pt x="251" y="334"/>
                  </a:lnTo>
                  <a:lnTo>
                    <a:pt x="244" y="337"/>
                  </a:lnTo>
                  <a:lnTo>
                    <a:pt x="236" y="341"/>
                  </a:lnTo>
                  <a:lnTo>
                    <a:pt x="228" y="343"/>
                  </a:lnTo>
                  <a:lnTo>
                    <a:pt x="219" y="346"/>
                  </a:lnTo>
                  <a:lnTo>
                    <a:pt x="211" y="348"/>
                  </a:lnTo>
                  <a:lnTo>
                    <a:pt x="202" y="349"/>
                  </a:lnTo>
                  <a:lnTo>
                    <a:pt x="193" y="350"/>
                  </a:lnTo>
                  <a:lnTo>
                    <a:pt x="185" y="351"/>
                  </a:lnTo>
                  <a:lnTo>
                    <a:pt x="176" y="351"/>
                  </a:lnTo>
                  <a:lnTo>
                    <a:pt x="166" y="351"/>
                  </a:lnTo>
                  <a:lnTo>
                    <a:pt x="157" y="350"/>
                  </a:lnTo>
                  <a:lnTo>
                    <a:pt x="148" y="349"/>
                  </a:lnTo>
                  <a:lnTo>
                    <a:pt x="139" y="348"/>
                  </a:lnTo>
                  <a:lnTo>
                    <a:pt x="131" y="346"/>
                  </a:lnTo>
                  <a:lnTo>
                    <a:pt x="123" y="343"/>
                  </a:lnTo>
                  <a:lnTo>
                    <a:pt x="114" y="341"/>
                  </a:lnTo>
                  <a:lnTo>
                    <a:pt x="106" y="337"/>
                  </a:lnTo>
                  <a:lnTo>
                    <a:pt x="91" y="330"/>
                  </a:lnTo>
                  <a:lnTo>
                    <a:pt x="84" y="326"/>
                  </a:lnTo>
                  <a:lnTo>
                    <a:pt x="77" y="321"/>
                  </a:lnTo>
                  <a:lnTo>
                    <a:pt x="70" y="316"/>
                  </a:lnTo>
                  <a:lnTo>
                    <a:pt x="63" y="311"/>
                  </a:lnTo>
                  <a:lnTo>
                    <a:pt x="57" y="306"/>
                  </a:lnTo>
                  <a:lnTo>
                    <a:pt x="51" y="300"/>
                  </a:lnTo>
                  <a:lnTo>
                    <a:pt x="45" y="294"/>
                  </a:lnTo>
                  <a:lnTo>
                    <a:pt x="40" y="287"/>
                  </a:lnTo>
                  <a:lnTo>
                    <a:pt x="34" y="281"/>
                  </a:lnTo>
                  <a:lnTo>
                    <a:pt x="30" y="274"/>
                  </a:lnTo>
                  <a:lnTo>
                    <a:pt x="25" y="267"/>
                  </a:lnTo>
                  <a:lnTo>
                    <a:pt x="21" y="260"/>
                  </a:lnTo>
                  <a:lnTo>
                    <a:pt x="17" y="252"/>
                  </a:lnTo>
                  <a:lnTo>
                    <a:pt x="13" y="244"/>
                  </a:lnTo>
                  <a:lnTo>
                    <a:pt x="10" y="236"/>
                  </a:lnTo>
                  <a:lnTo>
                    <a:pt x="7" y="228"/>
                  </a:lnTo>
                  <a:lnTo>
                    <a:pt x="5" y="220"/>
                  </a:lnTo>
                  <a:lnTo>
                    <a:pt x="3" y="211"/>
                  </a:lnTo>
                  <a:lnTo>
                    <a:pt x="2" y="203"/>
                  </a:lnTo>
                  <a:lnTo>
                    <a:pt x="1" y="194"/>
                  </a:lnTo>
                  <a:lnTo>
                    <a:pt x="0" y="185"/>
                  </a:lnTo>
                  <a:lnTo>
                    <a:pt x="0" y="175"/>
                  </a:lnTo>
                  <a:close/>
                  <a:moveTo>
                    <a:pt x="1" y="175"/>
                  </a:moveTo>
                  <a:lnTo>
                    <a:pt x="1" y="166"/>
                  </a:lnTo>
                  <a:lnTo>
                    <a:pt x="2" y="162"/>
                  </a:lnTo>
                  <a:lnTo>
                    <a:pt x="2" y="157"/>
                  </a:lnTo>
                  <a:lnTo>
                    <a:pt x="3" y="149"/>
                  </a:lnTo>
                  <a:lnTo>
                    <a:pt x="5" y="140"/>
                  </a:lnTo>
                  <a:lnTo>
                    <a:pt x="7" y="132"/>
                  </a:lnTo>
                  <a:lnTo>
                    <a:pt x="9" y="124"/>
                  </a:lnTo>
                  <a:lnTo>
                    <a:pt x="15" y="108"/>
                  </a:lnTo>
                  <a:lnTo>
                    <a:pt x="22" y="93"/>
                  </a:lnTo>
                  <a:lnTo>
                    <a:pt x="26" y="85"/>
                  </a:lnTo>
                  <a:lnTo>
                    <a:pt x="31" y="78"/>
                  </a:lnTo>
                  <a:lnTo>
                    <a:pt x="36" y="71"/>
                  </a:lnTo>
                  <a:lnTo>
                    <a:pt x="41" y="65"/>
                  </a:lnTo>
                  <a:lnTo>
                    <a:pt x="46" y="59"/>
                  </a:lnTo>
                  <a:lnTo>
                    <a:pt x="52" y="53"/>
                  </a:lnTo>
                  <a:lnTo>
                    <a:pt x="58" y="47"/>
                  </a:lnTo>
                  <a:lnTo>
                    <a:pt x="64" y="41"/>
                  </a:lnTo>
                  <a:lnTo>
                    <a:pt x="78" y="31"/>
                  </a:lnTo>
                  <a:lnTo>
                    <a:pt x="92" y="23"/>
                  </a:lnTo>
                  <a:lnTo>
                    <a:pt x="99" y="19"/>
                  </a:lnTo>
                  <a:lnTo>
                    <a:pt x="107" y="15"/>
                  </a:lnTo>
                  <a:lnTo>
                    <a:pt x="115" y="12"/>
                  </a:lnTo>
                  <a:lnTo>
                    <a:pt x="123" y="10"/>
                  </a:lnTo>
                  <a:lnTo>
                    <a:pt x="131" y="7"/>
                  </a:lnTo>
                  <a:lnTo>
                    <a:pt x="140" y="5"/>
                  </a:lnTo>
                  <a:lnTo>
                    <a:pt x="148" y="4"/>
                  </a:lnTo>
                  <a:lnTo>
                    <a:pt x="157" y="3"/>
                  </a:lnTo>
                  <a:lnTo>
                    <a:pt x="166" y="2"/>
                  </a:lnTo>
                  <a:lnTo>
                    <a:pt x="176" y="2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2" y="4"/>
                  </a:lnTo>
                  <a:lnTo>
                    <a:pt x="211" y="5"/>
                  </a:lnTo>
                  <a:lnTo>
                    <a:pt x="219" y="7"/>
                  </a:lnTo>
                  <a:lnTo>
                    <a:pt x="227" y="10"/>
                  </a:lnTo>
                  <a:lnTo>
                    <a:pt x="243" y="15"/>
                  </a:lnTo>
                  <a:lnTo>
                    <a:pt x="258" y="23"/>
                  </a:lnTo>
                  <a:lnTo>
                    <a:pt x="265" y="27"/>
                  </a:lnTo>
                  <a:lnTo>
                    <a:pt x="273" y="31"/>
                  </a:lnTo>
                  <a:lnTo>
                    <a:pt x="279" y="36"/>
                  </a:lnTo>
                  <a:lnTo>
                    <a:pt x="286" y="41"/>
                  </a:lnTo>
                  <a:lnTo>
                    <a:pt x="292" y="47"/>
                  </a:lnTo>
                  <a:lnTo>
                    <a:pt x="298" y="53"/>
                  </a:lnTo>
                  <a:lnTo>
                    <a:pt x="304" y="59"/>
                  </a:lnTo>
                  <a:lnTo>
                    <a:pt x="309" y="65"/>
                  </a:lnTo>
                  <a:lnTo>
                    <a:pt x="319" y="78"/>
                  </a:lnTo>
                  <a:lnTo>
                    <a:pt x="328" y="93"/>
                  </a:lnTo>
                  <a:lnTo>
                    <a:pt x="332" y="100"/>
                  </a:lnTo>
                  <a:lnTo>
                    <a:pt x="335" y="108"/>
                  </a:lnTo>
                  <a:lnTo>
                    <a:pt x="339" y="116"/>
                  </a:lnTo>
                  <a:lnTo>
                    <a:pt x="341" y="124"/>
                  </a:lnTo>
                  <a:lnTo>
                    <a:pt x="344" y="132"/>
                  </a:lnTo>
                  <a:lnTo>
                    <a:pt x="346" y="140"/>
                  </a:lnTo>
                  <a:lnTo>
                    <a:pt x="347" y="149"/>
                  </a:lnTo>
                  <a:lnTo>
                    <a:pt x="348" y="157"/>
                  </a:lnTo>
                  <a:lnTo>
                    <a:pt x="349" y="166"/>
                  </a:lnTo>
                  <a:lnTo>
                    <a:pt x="349" y="175"/>
                  </a:lnTo>
                  <a:lnTo>
                    <a:pt x="349" y="185"/>
                  </a:lnTo>
                  <a:lnTo>
                    <a:pt x="349" y="190"/>
                  </a:lnTo>
                  <a:lnTo>
                    <a:pt x="348" y="194"/>
                  </a:lnTo>
                  <a:lnTo>
                    <a:pt x="347" y="203"/>
                  </a:lnTo>
                  <a:lnTo>
                    <a:pt x="346" y="211"/>
                  </a:lnTo>
                  <a:lnTo>
                    <a:pt x="344" y="220"/>
                  </a:lnTo>
                  <a:lnTo>
                    <a:pt x="341" y="228"/>
                  </a:lnTo>
                  <a:lnTo>
                    <a:pt x="335" y="244"/>
                  </a:lnTo>
                  <a:lnTo>
                    <a:pt x="328" y="259"/>
                  </a:lnTo>
                  <a:lnTo>
                    <a:pt x="324" y="266"/>
                  </a:lnTo>
                  <a:lnTo>
                    <a:pt x="319" y="273"/>
                  </a:lnTo>
                  <a:lnTo>
                    <a:pt x="315" y="280"/>
                  </a:lnTo>
                  <a:lnTo>
                    <a:pt x="309" y="287"/>
                  </a:lnTo>
                  <a:lnTo>
                    <a:pt x="304" y="293"/>
                  </a:lnTo>
                  <a:lnTo>
                    <a:pt x="298" y="299"/>
                  </a:lnTo>
                  <a:lnTo>
                    <a:pt x="292" y="305"/>
                  </a:lnTo>
                  <a:lnTo>
                    <a:pt x="286" y="310"/>
                  </a:lnTo>
                  <a:lnTo>
                    <a:pt x="273" y="320"/>
                  </a:lnTo>
                  <a:lnTo>
                    <a:pt x="258" y="329"/>
                  </a:lnTo>
                  <a:lnTo>
                    <a:pt x="251" y="333"/>
                  </a:lnTo>
                  <a:lnTo>
                    <a:pt x="243" y="336"/>
                  </a:lnTo>
                  <a:lnTo>
                    <a:pt x="235" y="339"/>
                  </a:lnTo>
                  <a:lnTo>
                    <a:pt x="227" y="342"/>
                  </a:lnTo>
                  <a:lnTo>
                    <a:pt x="219" y="344"/>
                  </a:lnTo>
                  <a:lnTo>
                    <a:pt x="211" y="346"/>
                  </a:lnTo>
                  <a:lnTo>
                    <a:pt x="202" y="348"/>
                  </a:lnTo>
                  <a:lnTo>
                    <a:pt x="193" y="349"/>
                  </a:lnTo>
                  <a:lnTo>
                    <a:pt x="184" y="349"/>
                  </a:lnTo>
                  <a:lnTo>
                    <a:pt x="176" y="350"/>
                  </a:lnTo>
                  <a:lnTo>
                    <a:pt x="166" y="349"/>
                  </a:lnTo>
                  <a:lnTo>
                    <a:pt x="157" y="349"/>
                  </a:lnTo>
                  <a:lnTo>
                    <a:pt x="148" y="348"/>
                  </a:lnTo>
                  <a:lnTo>
                    <a:pt x="140" y="346"/>
                  </a:lnTo>
                  <a:lnTo>
                    <a:pt x="131" y="344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2" y="329"/>
                  </a:lnTo>
                  <a:lnTo>
                    <a:pt x="85" y="325"/>
                  </a:lnTo>
                  <a:lnTo>
                    <a:pt x="78" y="320"/>
                  </a:lnTo>
                  <a:lnTo>
                    <a:pt x="71" y="315"/>
                  </a:lnTo>
                  <a:lnTo>
                    <a:pt x="64" y="310"/>
                  </a:lnTo>
                  <a:lnTo>
                    <a:pt x="58" y="305"/>
                  </a:lnTo>
                  <a:lnTo>
                    <a:pt x="52" y="299"/>
                  </a:lnTo>
                  <a:lnTo>
                    <a:pt x="46" y="293"/>
                  </a:lnTo>
                  <a:lnTo>
                    <a:pt x="41" y="287"/>
                  </a:lnTo>
                  <a:lnTo>
                    <a:pt x="31" y="273"/>
                  </a:lnTo>
                  <a:lnTo>
                    <a:pt x="22" y="259"/>
                  </a:lnTo>
                  <a:lnTo>
                    <a:pt x="18" y="251"/>
                  </a:lnTo>
                  <a:lnTo>
                    <a:pt x="15" y="244"/>
                  </a:lnTo>
                  <a:lnTo>
                    <a:pt x="12" y="236"/>
                  </a:lnTo>
                  <a:lnTo>
                    <a:pt x="9" y="228"/>
                  </a:lnTo>
                  <a:lnTo>
                    <a:pt x="7" y="220"/>
                  </a:lnTo>
                  <a:lnTo>
                    <a:pt x="5" y="211"/>
                  </a:lnTo>
                  <a:lnTo>
                    <a:pt x="3" y="203"/>
                  </a:lnTo>
                  <a:lnTo>
                    <a:pt x="2" y="194"/>
                  </a:lnTo>
                  <a:lnTo>
                    <a:pt x="1" y="185"/>
                  </a:lnTo>
                  <a:lnTo>
                    <a:pt x="1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8" name="Freeform 383"/>
            <p:cNvSpPr>
              <a:spLocks noEditPoints="1"/>
            </p:cNvSpPr>
            <p:nvPr/>
          </p:nvSpPr>
          <p:spPr bwMode="auto">
            <a:xfrm>
              <a:off x="2710" y="2198"/>
              <a:ext cx="308" cy="308"/>
            </a:xfrm>
            <a:custGeom>
              <a:avLst/>
              <a:gdLst>
                <a:gd name="T0" fmla="*/ 1 w 348"/>
                <a:gd name="T1" fmla="*/ 107 h 348"/>
                <a:gd name="T2" fmla="*/ 5 w 348"/>
                <a:gd name="T3" fmla="*/ 85 h 348"/>
                <a:gd name="T4" fmla="*/ 21 w 348"/>
                <a:gd name="T5" fmla="*/ 52 h 348"/>
                <a:gd name="T6" fmla="*/ 35 w 348"/>
                <a:gd name="T7" fmla="*/ 35 h 348"/>
                <a:gd name="T8" fmla="*/ 64 w 348"/>
                <a:gd name="T9" fmla="*/ 15 h 348"/>
                <a:gd name="T10" fmla="*/ 85 w 348"/>
                <a:gd name="T11" fmla="*/ 5 h 348"/>
                <a:gd name="T12" fmla="*/ 108 w 348"/>
                <a:gd name="T13" fmla="*/ 1 h 348"/>
                <a:gd name="T14" fmla="*/ 133 w 348"/>
                <a:gd name="T15" fmla="*/ 1 h 348"/>
                <a:gd name="T16" fmla="*/ 157 w 348"/>
                <a:gd name="T17" fmla="*/ 5 h 348"/>
                <a:gd name="T18" fmla="*/ 189 w 348"/>
                <a:gd name="T19" fmla="*/ 20 h 348"/>
                <a:gd name="T20" fmla="*/ 206 w 348"/>
                <a:gd name="T21" fmla="*/ 35 h 348"/>
                <a:gd name="T22" fmla="*/ 227 w 348"/>
                <a:gd name="T23" fmla="*/ 64 h 348"/>
                <a:gd name="T24" fmla="*/ 235 w 348"/>
                <a:gd name="T25" fmla="*/ 85 h 348"/>
                <a:gd name="T26" fmla="*/ 241 w 348"/>
                <a:gd name="T27" fmla="*/ 107 h 348"/>
                <a:gd name="T28" fmla="*/ 242 w 348"/>
                <a:gd name="T29" fmla="*/ 130 h 348"/>
                <a:gd name="T30" fmla="*/ 238 w 348"/>
                <a:gd name="T31" fmla="*/ 151 h 348"/>
                <a:gd name="T32" fmla="*/ 224 w 348"/>
                <a:gd name="T33" fmla="*/ 183 h 348"/>
                <a:gd name="T34" fmla="*/ 210 w 348"/>
                <a:gd name="T35" fmla="*/ 202 h 348"/>
                <a:gd name="T36" fmla="*/ 189 w 348"/>
                <a:gd name="T37" fmla="*/ 220 h 348"/>
                <a:gd name="T38" fmla="*/ 162 w 348"/>
                <a:gd name="T39" fmla="*/ 234 h 348"/>
                <a:gd name="T40" fmla="*/ 140 w 348"/>
                <a:gd name="T41" fmla="*/ 240 h 348"/>
                <a:gd name="T42" fmla="*/ 114 w 348"/>
                <a:gd name="T43" fmla="*/ 241 h 348"/>
                <a:gd name="T44" fmla="*/ 90 w 348"/>
                <a:gd name="T45" fmla="*/ 237 h 348"/>
                <a:gd name="T46" fmla="*/ 58 w 348"/>
                <a:gd name="T47" fmla="*/ 224 h 348"/>
                <a:gd name="T48" fmla="*/ 39 w 348"/>
                <a:gd name="T49" fmla="*/ 210 h 348"/>
                <a:gd name="T50" fmla="*/ 21 w 348"/>
                <a:gd name="T51" fmla="*/ 188 h 348"/>
                <a:gd name="T52" fmla="*/ 8 w 348"/>
                <a:gd name="T53" fmla="*/ 162 h 348"/>
                <a:gd name="T54" fmla="*/ 2 w 348"/>
                <a:gd name="T55" fmla="*/ 140 h 348"/>
                <a:gd name="T56" fmla="*/ 1 w 348"/>
                <a:gd name="T57" fmla="*/ 119 h 348"/>
                <a:gd name="T58" fmla="*/ 4 w 348"/>
                <a:gd name="T59" fmla="*/ 96 h 348"/>
                <a:gd name="T60" fmla="*/ 11 w 348"/>
                <a:gd name="T61" fmla="*/ 73 h 348"/>
                <a:gd name="T62" fmla="*/ 25 w 348"/>
                <a:gd name="T63" fmla="*/ 49 h 348"/>
                <a:gd name="T64" fmla="*/ 44 w 348"/>
                <a:gd name="T65" fmla="*/ 27 h 348"/>
                <a:gd name="T66" fmla="*/ 69 w 348"/>
                <a:gd name="T67" fmla="*/ 12 h 348"/>
                <a:gd name="T68" fmla="*/ 91 w 348"/>
                <a:gd name="T69" fmla="*/ 4 h 348"/>
                <a:gd name="T70" fmla="*/ 114 w 348"/>
                <a:gd name="T71" fmla="*/ 1 h 348"/>
                <a:gd name="T72" fmla="*/ 140 w 348"/>
                <a:gd name="T73" fmla="*/ 3 h 348"/>
                <a:gd name="T74" fmla="*/ 162 w 348"/>
                <a:gd name="T75" fmla="*/ 9 h 348"/>
                <a:gd name="T76" fmla="*/ 188 w 348"/>
                <a:gd name="T77" fmla="*/ 21 h 348"/>
                <a:gd name="T78" fmla="*/ 209 w 348"/>
                <a:gd name="T79" fmla="*/ 40 h 348"/>
                <a:gd name="T80" fmla="*/ 227 w 348"/>
                <a:gd name="T81" fmla="*/ 64 h 348"/>
                <a:gd name="T82" fmla="*/ 235 w 348"/>
                <a:gd name="T83" fmla="*/ 85 h 348"/>
                <a:gd name="T84" fmla="*/ 240 w 348"/>
                <a:gd name="T85" fmla="*/ 108 h 348"/>
                <a:gd name="T86" fmla="*/ 240 w 348"/>
                <a:gd name="T87" fmla="*/ 133 h 348"/>
                <a:gd name="T88" fmla="*/ 235 w 348"/>
                <a:gd name="T89" fmla="*/ 156 h 348"/>
                <a:gd name="T90" fmla="*/ 227 w 348"/>
                <a:gd name="T91" fmla="*/ 178 h 348"/>
                <a:gd name="T92" fmla="*/ 205 w 348"/>
                <a:gd name="T93" fmla="*/ 205 h 348"/>
                <a:gd name="T94" fmla="*/ 183 w 348"/>
                <a:gd name="T95" fmla="*/ 222 h 348"/>
                <a:gd name="T96" fmla="*/ 162 w 348"/>
                <a:gd name="T97" fmla="*/ 233 h 348"/>
                <a:gd name="T98" fmla="*/ 140 w 348"/>
                <a:gd name="T99" fmla="*/ 238 h 348"/>
                <a:gd name="T100" fmla="*/ 114 w 348"/>
                <a:gd name="T101" fmla="*/ 240 h 348"/>
                <a:gd name="T102" fmla="*/ 91 w 348"/>
                <a:gd name="T103" fmla="*/ 236 h 348"/>
                <a:gd name="T104" fmla="*/ 69 w 348"/>
                <a:gd name="T105" fmla="*/ 228 h 348"/>
                <a:gd name="T106" fmla="*/ 44 w 348"/>
                <a:gd name="T107" fmla="*/ 213 h 348"/>
                <a:gd name="T108" fmla="*/ 21 w 348"/>
                <a:gd name="T109" fmla="*/ 188 h 348"/>
                <a:gd name="T110" fmla="*/ 11 w 348"/>
                <a:gd name="T111" fmla="*/ 167 h 348"/>
                <a:gd name="T112" fmla="*/ 4 w 348"/>
                <a:gd name="T113" fmla="*/ 145 h 348"/>
                <a:gd name="T114" fmla="*/ 1 w 348"/>
                <a:gd name="T115" fmla="*/ 119 h 3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8"/>
                <a:gd name="T175" fmla="*/ 0 h 348"/>
                <a:gd name="T176" fmla="*/ 348 w 348"/>
                <a:gd name="T177" fmla="*/ 348 h 3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8" h="348">
                  <a:moveTo>
                    <a:pt x="0" y="173"/>
                  </a:moveTo>
                  <a:lnTo>
                    <a:pt x="0" y="164"/>
                  </a:lnTo>
                  <a:lnTo>
                    <a:pt x="1" y="160"/>
                  </a:lnTo>
                  <a:lnTo>
                    <a:pt x="1" y="155"/>
                  </a:lnTo>
                  <a:lnTo>
                    <a:pt x="2" y="147"/>
                  </a:lnTo>
                  <a:lnTo>
                    <a:pt x="4" y="138"/>
                  </a:lnTo>
                  <a:lnTo>
                    <a:pt x="6" y="130"/>
                  </a:lnTo>
                  <a:lnTo>
                    <a:pt x="8" y="122"/>
                  </a:lnTo>
                  <a:lnTo>
                    <a:pt x="14" y="106"/>
                  </a:lnTo>
                  <a:lnTo>
                    <a:pt x="21" y="91"/>
                  </a:lnTo>
                  <a:lnTo>
                    <a:pt x="25" y="83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45" y="57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39"/>
                  </a:lnTo>
                  <a:lnTo>
                    <a:pt x="77" y="29"/>
                  </a:lnTo>
                  <a:lnTo>
                    <a:pt x="91" y="21"/>
                  </a:lnTo>
                  <a:lnTo>
                    <a:pt x="98" y="17"/>
                  </a:lnTo>
                  <a:lnTo>
                    <a:pt x="106" y="13"/>
                  </a:lnTo>
                  <a:lnTo>
                    <a:pt x="114" y="10"/>
                  </a:lnTo>
                  <a:lnTo>
                    <a:pt x="122" y="8"/>
                  </a:lnTo>
                  <a:lnTo>
                    <a:pt x="130" y="5"/>
                  </a:lnTo>
                  <a:lnTo>
                    <a:pt x="139" y="3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1"/>
                  </a:lnTo>
                  <a:lnTo>
                    <a:pt x="201" y="2"/>
                  </a:lnTo>
                  <a:lnTo>
                    <a:pt x="210" y="3"/>
                  </a:lnTo>
                  <a:lnTo>
                    <a:pt x="218" y="5"/>
                  </a:lnTo>
                  <a:lnTo>
                    <a:pt x="226" y="8"/>
                  </a:lnTo>
                  <a:lnTo>
                    <a:pt x="242" y="13"/>
                  </a:lnTo>
                  <a:lnTo>
                    <a:pt x="257" y="21"/>
                  </a:lnTo>
                  <a:lnTo>
                    <a:pt x="264" y="25"/>
                  </a:lnTo>
                  <a:lnTo>
                    <a:pt x="272" y="29"/>
                  </a:lnTo>
                  <a:lnTo>
                    <a:pt x="278" y="34"/>
                  </a:lnTo>
                  <a:lnTo>
                    <a:pt x="285" y="39"/>
                  </a:lnTo>
                  <a:lnTo>
                    <a:pt x="291" y="45"/>
                  </a:lnTo>
                  <a:lnTo>
                    <a:pt x="297" y="51"/>
                  </a:lnTo>
                  <a:lnTo>
                    <a:pt x="303" y="57"/>
                  </a:lnTo>
                  <a:lnTo>
                    <a:pt x="308" y="63"/>
                  </a:lnTo>
                  <a:lnTo>
                    <a:pt x="318" y="76"/>
                  </a:lnTo>
                  <a:lnTo>
                    <a:pt x="327" y="91"/>
                  </a:lnTo>
                  <a:lnTo>
                    <a:pt x="331" y="98"/>
                  </a:lnTo>
                  <a:lnTo>
                    <a:pt x="334" y="106"/>
                  </a:lnTo>
                  <a:lnTo>
                    <a:pt x="338" y="114"/>
                  </a:lnTo>
                  <a:lnTo>
                    <a:pt x="340" y="122"/>
                  </a:lnTo>
                  <a:lnTo>
                    <a:pt x="343" y="130"/>
                  </a:lnTo>
                  <a:lnTo>
                    <a:pt x="345" y="138"/>
                  </a:lnTo>
                  <a:lnTo>
                    <a:pt x="346" y="147"/>
                  </a:lnTo>
                  <a:lnTo>
                    <a:pt x="347" y="155"/>
                  </a:lnTo>
                  <a:lnTo>
                    <a:pt x="348" y="164"/>
                  </a:lnTo>
                  <a:lnTo>
                    <a:pt x="348" y="173"/>
                  </a:lnTo>
                  <a:lnTo>
                    <a:pt x="348" y="183"/>
                  </a:lnTo>
                  <a:lnTo>
                    <a:pt x="348" y="188"/>
                  </a:lnTo>
                  <a:lnTo>
                    <a:pt x="347" y="192"/>
                  </a:lnTo>
                  <a:lnTo>
                    <a:pt x="346" y="201"/>
                  </a:lnTo>
                  <a:lnTo>
                    <a:pt x="345" y="209"/>
                  </a:lnTo>
                  <a:lnTo>
                    <a:pt x="343" y="218"/>
                  </a:lnTo>
                  <a:lnTo>
                    <a:pt x="340" y="226"/>
                  </a:lnTo>
                  <a:lnTo>
                    <a:pt x="334" y="242"/>
                  </a:lnTo>
                  <a:lnTo>
                    <a:pt x="327" y="257"/>
                  </a:lnTo>
                  <a:lnTo>
                    <a:pt x="323" y="264"/>
                  </a:lnTo>
                  <a:lnTo>
                    <a:pt x="318" y="271"/>
                  </a:lnTo>
                  <a:lnTo>
                    <a:pt x="314" y="278"/>
                  </a:lnTo>
                  <a:lnTo>
                    <a:pt x="308" y="285"/>
                  </a:lnTo>
                  <a:lnTo>
                    <a:pt x="303" y="291"/>
                  </a:lnTo>
                  <a:lnTo>
                    <a:pt x="297" y="297"/>
                  </a:lnTo>
                  <a:lnTo>
                    <a:pt x="291" y="303"/>
                  </a:lnTo>
                  <a:lnTo>
                    <a:pt x="285" y="308"/>
                  </a:lnTo>
                  <a:lnTo>
                    <a:pt x="272" y="318"/>
                  </a:lnTo>
                  <a:lnTo>
                    <a:pt x="257" y="327"/>
                  </a:lnTo>
                  <a:lnTo>
                    <a:pt x="250" y="331"/>
                  </a:lnTo>
                  <a:lnTo>
                    <a:pt x="242" y="334"/>
                  </a:lnTo>
                  <a:lnTo>
                    <a:pt x="234" y="337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0" y="344"/>
                  </a:lnTo>
                  <a:lnTo>
                    <a:pt x="201" y="346"/>
                  </a:lnTo>
                  <a:lnTo>
                    <a:pt x="192" y="347"/>
                  </a:lnTo>
                  <a:lnTo>
                    <a:pt x="183" y="347"/>
                  </a:lnTo>
                  <a:lnTo>
                    <a:pt x="175" y="348"/>
                  </a:lnTo>
                  <a:lnTo>
                    <a:pt x="165" y="347"/>
                  </a:lnTo>
                  <a:lnTo>
                    <a:pt x="156" y="347"/>
                  </a:lnTo>
                  <a:lnTo>
                    <a:pt x="147" y="346"/>
                  </a:lnTo>
                  <a:lnTo>
                    <a:pt x="139" y="344"/>
                  </a:lnTo>
                  <a:lnTo>
                    <a:pt x="130" y="342"/>
                  </a:lnTo>
                  <a:lnTo>
                    <a:pt x="122" y="340"/>
                  </a:lnTo>
                  <a:lnTo>
                    <a:pt x="106" y="334"/>
                  </a:lnTo>
                  <a:lnTo>
                    <a:pt x="91" y="327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0" y="313"/>
                  </a:lnTo>
                  <a:lnTo>
                    <a:pt x="63" y="308"/>
                  </a:lnTo>
                  <a:lnTo>
                    <a:pt x="57" y="303"/>
                  </a:lnTo>
                  <a:lnTo>
                    <a:pt x="51" y="297"/>
                  </a:lnTo>
                  <a:lnTo>
                    <a:pt x="45" y="291"/>
                  </a:lnTo>
                  <a:lnTo>
                    <a:pt x="40" y="285"/>
                  </a:lnTo>
                  <a:lnTo>
                    <a:pt x="30" y="271"/>
                  </a:lnTo>
                  <a:lnTo>
                    <a:pt x="21" y="257"/>
                  </a:lnTo>
                  <a:lnTo>
                    <a:pt x="17" y="249"/>
                  </a:lnTo>
                  <a:lnTo>
                    <a:pt x="14" y="242"/>
                  </a:lnTo>
                  <a:lnTo>
                    <a:pt x="11" y="234"/>
                  </a:lnTo>
                  <a:lnTo>
                    <a:pt x="8" y="226"/>
                  </a:lnTo>
                  <a:lnTo>
                    <a:pt x="6" y="218"/>
                  </a:lnTo>
                  <a:lnTo>
                    <a:pt x="4" y="209"/>
                  </a:lnTo>
                  <a:lnTo>
                    <a:pt x="2" y="201"/>
                  </a:lnTo>
                  <a:lnTo>
                    <a:pt x="1" y="192"/>
                  </a:lnTo>
                  <a:lnTo>
                    <a:pt x="0" y="183"/>
                  </a:lnTo>
                  <a:lnTo>
                    <a:pt x="0" y="173"/>
                  </a:lnTo>
                  <a:close/>
                  <a:moveTo>
                    <a:pt x="1" y="173"/>
                  </a:moveTo>
                  <a:lnTo>
                    <a:pt x="2" y="164"/>
                  </a:lnTo>
                  <a:lnTo>
                    <a:pt x="2" y="156"/>
                  </a:lnTo>
                  <a:lnTo>
                    <a:pt x="3" y="147"/>
                  </a:lnTo>
                  <a:lnTo>
                    <a:pt x="5" y="139"/>
                  </a:lnTo>
                  <a:lnTo>
                    <a:pt x="7" y="130"/>
                  </a:lnTo>
                  <a:lnTo>
                    <a:pt x="9" y="122"/>
                  </a:lnTo>
                  <a:lnTo>
                    <a:pt x="12" y="114"/>
                  </a:lnTo>
                  <a:lnTo>
                    <a:pt x="15" y="106"/>
                  </a:lnTo>
                  <a:lnTo>
                    <a:pt x="18" y="99"/>
                  </a:lnTo>
                  <a:lnTo>
                    <a:pt x="22" y="91"/>
                  </a:lnTo>
                  <a:lnTo>
                    <a:pt x="31" y="77"/>
                  </a:lnTo>
                  <a:lnTo>
                    <a:pt x="36" y="70"/>
                  </a:lnTo>
                  <a:lnTo>
                    <a:pt x="41" y="64"/>
                  </a:lnTo>
                  <a:lnTo>
                    <a:pt x="52" y="52"/>
                  </a:lnTo>
                  <a:lnTo>
                    <a:pt x="58" y="46"/>
                  </a:lnTo>
                  <a:lnTo>
                    <a:pt x="64" y="40"/>
                  </a:lnTo>
                  <a:lnTo>
                    <a:pt x="77" y="31"/>
                  </a:lnTo>
                  <a:lnTo>
                    <a:pt x="84" y="26"/>
                  </a:lnTo>
                  <a:lnTo>
                    <a:pt x="92" y="22"/>
                  </a:lnTo>
                  <a:lnTo>
                    <a:pt x="99" y="18"/>
                  </a:lnTo>
                  <a:lnTo>
                    <a:pt x="107" y="15"/>
                  </a:lnTo>
                  <a:lnTo>
                    <a:pt x="114" y="12"/>
                  </a:lnTo>
                  <a:lnTo>
                    <a:pt x="122" y="9"/>
                  </a:lnTo>
                  <a:lnTo>
                    <a:pt x="131" y="7"/>
                  </a:lnTo>
                  <a:lnTo>
                    <a:pt x="139" y="5"/>
                  </a:lnTo>
                  <a:lnTo>
                    <a:pt x="147" y="3"/>
                  </a:lnTo>
                  <a:lnTo>
                    <a:pt x="156" y="2"/>
                  </a:lnTo>
                  <a:lnTo>
                    <a:pt x="165" y="1"/>
                  </a:lnTo>
                  <a:lnTo>
                    <a:pt x="175" y="1"/>
                  </a:lnTo>
                  <a:lnTo>
                    <a:pt x="183" y="1"/>
                  </a:lnTo>
                  <a:lnTo>
                    <a:pt x="192" y="2"/>
                  </a:lnTo>
                  <a:lnTo>
                    <a:pt x="201" y="3"/>
                  </a:lnTo>
                  <a:lnTo>
                    <a:pt x="209" y="5"/>
                  </a:lnTo>
                  <a:lnTo>
                    <a:pt x="218" y="7"/>
                  </a:lnTo>
                  <a:lnTo>
                    <a:pt x="226" y="9"/>
                  </a:lnTo>
                  <a:lnTo>
                    <a:pt x="234" y="12"/>
                  </a:lnTo>
                  <a:lnTo>
                    <a:pt x="242" y="15"/>
                  </a:lnTo>
                  <a:lnTo>
                    <a:pt x="249" y="18"/>
                  </a:lnTo>
                  <a:lnTo>
                    <a:pt x="257" y="22"/>
                  </a:lnTo>
                  <a:lnTo>
                    <a:pt x="271" y="31"/>
                  </a:lnTo>
                  <a:lnTo>
                    <a:pt x="277" y="35"/>
                  </a:lnTo>
                  <a:lnTo>
                    <a:pt x="284" y="40"/>
                  </a:lnTo>
                  <a:lnTo>
                    <a:pt x="296" y="52"/>
                  </a:lnTo>
                  <a:lnTo>
                    <a:pt x="302" y="58"/>
                  </a:lnTo>
                  <a:lnTo>
                    <a:pt x="307" y="64"/>
                  </a:lnTo>
                  <a:lnTo>
                    <a:pt x="317" y="77"/>
                  </a:lnTo>
                  <a:lnTo>
                    <a:pt x="322" y="84"/>
                  </a:lnTo>
                  <a:lnTo>
                    <a:pt x="326" y="91"/>
                  </a:lnTo>
                  <a:lnTo>
                    <a:pt x="330" y="99"/>
                  </a:lnTo>
                  <a:lnTo>
                    <a:pt x="333" y="106"/>
                  </a:lnTo>
                  <a:lnTo>
                    <a:pt x="336" y="114"/>
                  </a:lnTo>
                  <a:lnTo>
                    <a:pt x="339" y="122"/>
                  </a:lnTo>
                  <a:lnTo>
                    <a:pt x="341" y="130"/>
                  </a:lnTo>
                  <a:lnTo>
                    <a:pt x="343" y="139"/>
                  </a:lnTo>
                  <a:lnTo>
                    <a:pt x="345" y="147"/>
                  </a:lnTo>
                  <a:lnTo>
                    <a:pt x="346" y="156"/>
                  </a:lnTo>
                  <a:lnTo>
                    <a:pt x="346" y="164"/>
                  </a:lnTo>
                  <a:lnTo>
                    <a:pt x="347" y="173"/>
                  </a:lnTo>
                  <a:lnTo>
                    <a:pt x="346" y="183"/>
                  </a:lnTo>
                  <a:lnTo>
                    <a:pt x="346" y="192"/>
                  </a:lnTo>
                  <a:lnTo>
                    <a:pt x="345" y="200"/>
                  </a:lnTo>
                  <a:lnTo>
                    <a:pt x="343" y="209"/>
                  </a:lnTo>
                  <a:lnTo>
                    <a:pt x="341" y="217"/>
                  </a:lnTo>
                  <a:lnTo>
                    <a:pt x="339" y="225"/>
                  </a:lnTo>
                  <a:lnTo>
                    <a:pt x="336" y="233"/>
                  </a:lnTo>
                  <a:lnTo>
                    <a:pt x="333" y="241"/>
                  </a:lnTo>
                  <a:lnTo>
                    <a:pt x="330" y="249"/>
                  </a:lnTo>
                  <a:lnTo>
                    <a:pt x="326" y="256"/>
                  </a:lnTo>
                  <a:lnTo>
                    <a:pt x="317" y="270"/>
                  </a:lnTo>
                  <a:lnTo>
                    <a:pt x="312" y="277"/>
                  </a:lnTo>
                  <a:lnTo>
                    <a:pt x="307" y="284"/>
                  </a:lnTo>
                  <a:lnTo>
                    <a:pt x="296" y="296"/>
                  </a:lnTo>
                  <a:lnTo>
                    <a:pt x="290" y="302"/>
                  </a:lnTo>
                  <a:lnTo>
                    <a:pt x="284" y="307"/>
                  </a:lnTo>
                  <a:lnTo>
                    <a:pt x="271" y="317"/>
                  </a:lnTo>
                  <a:lnTo>
                    <a:pt x="264" y="321"/>
                  </a:lnTo>
                  <a:lnTo>
                    <a:pt x="257" y="326"/>
                  </a:lnTo>
                  <a:lnTo>
                    <a:pt x="249" y="329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26" y="339"/>
                  </a:lnTo>
                  <a:lnTo>
                    <a:pt x="218" y="341"/>
                  </a:lnTo>
                  <a:lnTo>
                    <a:pt x="209" y="343"/>
                  </a:lnTo>
                  <a:lnTo>
                    <a:pt x="201" y="344"/>
                  </a:lnTo>
                  <a:lnTo>
                    <a:pt x="192" y="345"/>
                  </a:lnTo>
                  <a:lnTo>
                    <a:pt x="183" y="346"/>
                  </a:lnTo>
                  <a:lnTo>
                    <a:pt x="175" y="346"/>
                  </a:lnTo>
                  <a:lnTo>
                    <a:pt x="165" y="346"/>
                  </a:lnTo>
                  <a:lnTo>
                    <a:pt x="156" y="345"/>
                  </a:lnTo>
                  <a:lnTo>
                    <a:pt x="147" y="344"/>
                  </a:lnTo>
                  <a:lnTo>
                    <a:pt x="139" y="343"/>
                  </a:lnTo>
                  <a:lnTo>
                    <a:pt x="131" y="341"/>
                  </a:lnTo>
                  <a:lnTo>
                    <a:pt x="122" y="339"/>
                  </a:lnTo>
                  <a:lnTo>
                    <a:pt x="114" y="336"/>
                  </a:lnTo>
                  <a:lnTo>
                    <a:pt x="107" y="333"/>
                  </a:lnTo>
                  <a:lnTo>
                    <a:pt x="99" y="329"/>
                  </a:lnTo>
                  <a:lnTo>
                    <a:pt x="92" y="326"/>
                  </a:lnTo>
                  <a:lnTo>
                    <a:pt x="77" y="317"/>
                  </a:lnTo>
                  <a:lnTo>
                    <a:pt x="71" y="312"/>
                  </a:lnTo>
                  <a:lnTo>
                    <a:pt x="64" y="307"/>
                  </a:lnTo>
                  <a:lnTo>
                    <a:pt x="52" y="296"/>
                  </a:lnTo>
                  <a:lnTo>
                    <a:pt x="46" y="290"/>
                  </a:lnTo>
                  <a:lnTo>
                    <a:pt x="41" y="284"/>
                  </a:lnTo>
                  <a:lnTo>
                    <a:pt x="31" y="270"/>
                  </a:lnTo>
                  <a:lnTo>
                    <a:pt x="26" y="263"/>
                  </a:lnTo>
                  <a:lnTo>
                    <a:pt x="22" y="256"/>
                  </a:lnTo>
                  <a:lnTo>
                    <a:pt x="18" y="249"/>
                  </a:lnTo>
                  <a:lnTo>
                    <a:pt x="15" y="241"/>
                  </a:lnTo>
                  <a:lnTo>
                    <a:pt x="12" y="233"/>
                  </a:lnTo>
                  <a:lnTo>
                    <a:pt x="9" y="225"/>
                  </a:lnTo>
                  <a:lnTo>
                    <a:pt x="7" y="217"/>
                  </a:lnTo>
                  <a:lnTo>
                    <a:pt x="5" y="209"/>
                  </a:lnTo>
                  <a:lnTo>
                    <a:pt x="3" y="200"/>
                  </a:lnTo>
                  <a:lnTo>
                    <a:pt x="2" y="192"/>
                  </a:lnTo>
                  <a:lnTo>
                    <a:pt x="2" y="183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9" name="Freeform 384"/>
            <p:cNvSpPr>
              <a:spLocks noEditPoints="1"/>
            </p:cNvSpPr>
            <p:nvPr/>
          </p:nvSpPr>
          <p:spPr bwMode="auto">
            <a:xfrm>
              <a:off x="2711" y="2199"/>
              <a:ext cx="306" cy="305"/>
            </a:xfrm>
            <a:custGeom>
              <a:avLst/>
              <a:gdLst>
                <a:gd name="T0" fmla="*/ 2 w 346"/>
                <a:gd name="T1" fmla="*/ 101 h 345"/>
                <a:gd name="T2" fmla="*/ 8 w 346"/>
                <a:gd name="T3" fmla="*/ 78 h 345"/>
                <a:gd name="T4" fmla="*/ 21 w 346"/>
                <a:gd name="T5" fmla="*/ 52 h 345"/>
                <a:gd name="T6" fmla="*/ 39 w 346"/>
                <a:gd name="T7" fmla="*/ 31 h 345"/>
                <a:gd name="T8" fmla="*/ 63 w 346"/>
                <a:gd name="T9" fmla="*/ 15 h 345"/>
                <a:gd name="T10" fmla="*/ 84 w 346"/>
                <a:gd name="T11" fmla="*/ 5 h 345"/>
                <a:gd name="T12" fmla="*/ 107 w 346"/>
                <a:gd name="T13" fmla="*/ 1 h 345"/>
                <a:gd name="T14" fmla="*/ 132 w 346"/>
                <a:gd name="T15" fmla="*/ 1 h 345"/>
                <a:gd name="T16" fmla="*/ 156 w 346"/>
                <a:gd name="T17" fmla="*/ 5 h 345"/>
                <a:gd name="T18" fmla="*/ 177 w 346"/>
                <a:gd name="T19" fmla="*/ 15 h 345"/>
                <a:gd name="T20" fmla="*/ 204 w 346"/>
                <a:gd name="T21" fmla="*/ 35 h 345"/>
                <a:gd name="T22" fmla="*/ 222 w 346"/>
                <a:gd name="T23" fmla="*/ 57 h 345"/>
                <a:gd name="T24" fmla="*/ 232 w 346"/>
                <a:gd name="T25" fmla="*/ 78 h 345"/>
                <a:gd name="T26" fmla="*/ 238 w 346"/>
                <a:gd name="T27" fmla="*/ 101 h 345"/>
                <a:gd name="T28" fmla="*/ 239 w 346"/>
                <a:gd name="T29" fmla="*/ 126 h 345"/>
                <a:gd name="T30" fmla="*/ 235 w 346"/>
                <a:gd name="T31" fmla="*/ 149 h 345"/>
                <a:gd name="T32" fmla="*/ 227 w 346"/>
                <a:gd name="T33" fmla="*/ 172 h 345"/>
                <a:gd name="T34" fmla="*/ 212 w 346"/>
                <a:gd name="T35" fmla="*/ 195 h 345"/>
                <a:gd name="T36" fmla="*/ 187 w 346"/>
                <a:gd name="T37" fmla="*/ 218 h 345"/>
                <a:gd name="T38" fmla="*/ 166 w 346"/>
                <a:gd name="T39" fmla="*/ 230 h 345"/>
                <a:gd name="T40" fmla="*/ 144 w 346"/>
                <a:gd name="T41" fmla="*/ 236 h 345"/>
                <a:gd name="T42" fmla="*/ 120 w 346"/>
                <a:gd name="T43" fmla="*/ 239 h 345"/>
                <a:gd name="T44" fmla="*/ 96 w 346"/>
                <a:gd name="T45" fmla="*/ 236 h 345"/>
                <a:gd name="T46" fmla="*/ 73 w 346"/>
                <a:gd name="T47" fmla="*/ 230 h 345"/>
                <a:gd name="T48" fmla="*/ 49 w 346"/>
                <a:gd name="T49" fmla="*/ 215 h 345"/>
                <a:gd name="T50" fmla="*/ 27 w 346"/>
                <a:gd name="T51" fmla="*/ 195 h 345"/>
                <a:gd name="T52" fmla="*/ 11 w 346"/>
                <a:gd name="T53" fmla="*/ 172 h 345"/>
                <a:gd name="T54" fmla="*/ 4 w 346"/>
                <a:gd name="T55" fmla="*/ 149 h 345"/>
                <a:gd name="T56" fmla="*/ 1 w 346"/>
                <a:gd name="T57" fmla="*/ 126 h 345"/>
                <a:gd name="T58" fmla="*/ 3 w 346"/>
                <a:gd name="T59" fmla="*/ 107 h 345"/>
                <a:gd name="T60" fmla="*/ 7 w 346"/>
                <a:gd name="T61" fmla="*/ 84 h 345"/>
                <a:gd name="T62" fmla="*/ 15 w 346"/>
                <a:gd name="T63" fmla="*/ 63 h 345"/>
                <a:gd name="T64" fmla="*/ 32 w 346"/>
                <a:gd name="T65" fmla="*/ 39 h 345"/>
                <a:gd name="T66" fmla="*/ 53 w 346"/>
                <a:gd name="T67" fmla="*/ 21 h 345"/>
                <a:gd name="T68" fmla="*/ 73 w 346"/>
                <a:gd name="T69" fmla="*/ 10 h 345"/>
                <a:gd name="T70" fmla="*/ 96 w 346"/>
                <a:gd name="T71" fmla="*/ 4 h 345"/>
                <a:gd name="T72" fmla="*/ 120 w 346"/>
                <a:gd name="T73" fmla="*/ 2 h 345"/>
                <a:gd name="T74" fmla="*/ 144 w 346"/>
                <a:gd name="T75" fmla="*/ 4 h 345"/>
                <a:gd name="T76" fmla="*/ 165 w 346"/>
                <a:gd name="T77" fmla="*/ 10 h 345"/>
                <a:gd name="T78" fmla="*/ 191 w 346"/>
                <a:gd name="T79" fmla="*/ 24 h 345"/>
                <a:gd name="T80" fmla="*/ 211 w 346"/>
                <a:gd name="T81" fmla="*/ 44 h 345"/>
                <a:gd name="T82" fmla="*/ 225 w 346"/>
                <a:gd name="T83" fmla="*/ 63 h 345"/>
                <a:gd name="T84" fmla="*/ 233 w 346"/>
                <a:gd name="T85" fmla="*/ 84 h 345"/>
                <a:gd name="T86" fmla="*/ 237 w 346"/>
                <a:gd name="T87" fmla="*/ 107 h 345"/>
                <a:gd name="T88" fmla="*/ 237 w 346"/>
                <a:gd name="T89" fmla="*/ 132 h 345"/>
                <a:gd name="T90" fmla="*/ 233 w 346"/>
                <a:gd name="T91" fmla="*/ 155 h 345"/>
                <a:gd name="T92" fmla="*/ 225 w 346"/>
                <a:gd name="T93" fmla="*/ 176 h 345"/>
                <a:gd name="T94" fmla="*/ 207 w 346"/>
                <a:gd name="T95" fmla="*/ 199 h 345"/>
                <a:gd name="T96" fmla="*/ 186 w 346"/>
                <a:gd name="T97" fmla="*/ 217 h 345"/>
                <a:gd name="T98" fmla="*/ 165 w 346"/>
                <a:gd name="T99" fmla="*/ 228 h 345"/>
                <a:gd name="T100" fmla="*/ 144 w 346"/>
                <a:gd name="T101" fmla="*/ 235 h 345"/>
                <a:gd name="T102" fmla="*/ 120 w 346"/>
                <a:gd name="T103" fmla="*/ 238 h 345"/>
                <a:gd name="T104" fmla="*/ 96 w 346"/>
                <a:gd name="T105" fmla="*/ 235 h 345"/>
                <a:gd name="T106" fmla="*/ 73 w 346"/>
                <a:gd name="T107" fmla="*/ 228 h 345"/>
                <a:gd name="T108" fmla="*/ 49 w 346"/>
                <a:gd name="T109" fmla="*/ 214 h 345"/>
                <a:gd name="T110" fmla="*/ 28 w 346"/>
                <a:gd name="T111" fmla="*/ 194 h 345"/>
                <a:gd name="T112" fmla="*/ 15 w 346"/>
                <a:gd name="T113" fmla="*/ 176 h 345"/>
                <a:gd name="T114" fmla="*/ 7 w 346"/>
                <a:gd name="T115" fmla="*/ 155 h 345"/>
                <a:gd name="T116" fmla="*/ 3 w 346"/>
                <a:gd name="T117" fmla="*/ 132 h 3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345"/>
                <a:gd name="T179" fmla="*/ 346 w 346"/>
                <a:gd name="T180" fmla="*/ 345 h 3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345">
                  <a:moveTo>
                    <a:pt x="0" y="172"/>
                  </a:moveTo>
                  <a:lnTo>
                    <a:pt x="1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4" y="138"/>
                  </a:lnTo>
                  <a:lnTo>
                    <a:pt x="6" y="129"/>
                  </a:lnTo>
                  <a:lnTo>
                    <a:pt x="8" y="121"/>
                  </a:lnTo>
                  <a:lnTo>
                    <a:pt x="11" y="113"/>
                  </a:lnTo>
                  <a:lnTo>
                    <a:pt x="14" y="105"/>
                  </a:lnTo>
                  <a:lnTo>
                    <a:pt x="17" y="98"/>
                  </a:lnTo>
                  <a:lnTo>
                    <a:pt x="21" y="90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39"/>
                  </a:lnTo>
                  <a:lnTo>
                    <a:pt x="76" y="30"/>
                  </a:lnTo>
                  <a:lnTo>
                    <a:pt x="83" y="25"/>
                  </a:lnTo>
                  <a:lnTo>
                    <a:pt x="91" y="21"/>
                  </a:lnTo>
                  <a:lnTo>
                    <a:pt x="98" y="17"/>
                  </a:lnTo>
                  <a:lnTo>
                    <a:pt x="106" y="14"/>
                  </a:lnTo>
                  <a:lnTo>
                    <a:pt x="113" y="11"/>
                  </a:lnTo>
                  <a:lnTo>
                    <a:pt x="121" y="8"/>
                  </a:lnTo>
                  <a:lnTo>
                    <a:pt x="130" y="6"/>
                  </a:lnTo>
                  <a:lnTo>
                    <a:pt x="138" y="4"/>
                  </a:lnTo>
                  <a:lnTo>
                    <a:pt x="146" y="2"/>
                  </a:lnTo>
                  <a:lnTo>
                    <a:pt x="155" y="1"/>
                  </a:lnTo>
                  <a:lnTo>
                    <a:pt x="164" y="0"/>
                  </a:lnTo>
                  <a:lnTo>
                    <a:pt x="174" y="0"/>
                  </a:lnTo>
                  <a:lnTo>
                    <a:pt x="182" y="0"/>
                  </a:lnTo>
                  <a:lnTo>
                    <a:pt x="191" y="1"/>
                  </a:lnTo>
                  <a:lnTo>
                    <a:pt x="200" y="2"/>
                  </a:lnTo>
                  <a:lnTo>
                    <a:pt x="208" y="4"/>
                  </a:lnTo>
                  <a:lnTo>
                    <a:pt x="217" y="6"/>
                  </a:lnTo>
                  <a:lnTo>
                    <a:pt x="225" y="8"/>
                  </a:lnTo>
                  <a:lnTo>
                    <a:pt x="233" y="11"/>
                  </a:lnTo>
                  <a:lnTo>
                    <a:pt x="241" y="14"/>
                  </a:lnTo>
                  <a:lnTo>
                    <a:pt x="248" y="17"/>
                  </a:lnTo>
                  <a:lnTo>
                    <a:pt x="256" y="21"/>
                  </a:lnTo>
                  <a:lnTo>
                    <a:pt x="270" y="30"/>
                  </a:lnTo>
                  <a:lnTo>
                    <a:pt x="276" y="34"/>
                  </a:lnTo>
                  <a:lnTo>
                    <a:pt x="283" y="39"/>
                  </a:lnTo>
                  <a:lnTo>
                    <a:pt x="295" y="51"/>
                  </a:lnTo>
                  <a:lnTo>
                    <a:pt x="301" y="57"/>
                  </a:lnTo>
                  <a:lnTo>
                    <a:pt x="306" y="63"/>
                  </a:lnTo>
                  <a:lnTo>
                    <a:pt x="316" y="76"/>
                  </a:lnTo>
                  <a:lnTo>
                    <a:pt x="321" y="83"/>
                  </a:lnTo>
                  <a:lnTo>
                    <a:pt x="325" y="90"/>
                  </a:lnTo>
                  <a:lnTo>
                    <a:pt x="329" y="98"/>
                  </a:lnTo>
                  <a:lnTo>
                    <a:pt x="332" y="105"/>
                  </a:lnTo>
                  <a:lnTo>
                    <a:pt x="335" y="113"/>
                  </a:lnTo>
                  <a:lnTo>
                    <a:pt x="338" y="121"/>
                  </a:lnTo>
                  <a:lnTo>
                    <a:pt x="340" y="129"/>
                  </a:lnTo>
                  <a:lnTo>
                    <a:pt x="342" y="138"/>
                  </a:lnTo>
                  <a:lnTo>
                    <a:pt x="344" y="146"/>
                  </a:lnTo>
                  <a:lnTo>
                    <a:pt x="345" y="155"/>
                  </a:lnTo>
                  <a:lnTo>
                    <a:pt x="345" y="163"/>
                  </a:lnTo>
                  <a:lnTo>
                    <a:pt x="346" y="172"/>
                  </a:lnTo>
                  <a:lnTo>
                    <a:pt x="345" y="182"/>
                  </a:lnTo>
                  <a:lnTo>
                    <a:pt x="345" y="191"/>
                  </a:lnTo>
                  <a:lnTo>
                    <a:pt x="344" y="199"/>
                  </a:lnTo>
                  <a:lnTo>
                    <a:pt x="342" y="208"/>
                  </a:lnTo>
                  <a:lnTo>
                    <a:pt x="340" y="216"/>
                  </a:lnTo>
                  <a:lnTo>
                    <a:pt x="338" y="224"/>
                  </a:lnTo>
                  <a:lnTo>
                    <a:pt x="335" y="232"/>
                  </a:lnTo>
                  <a:lnTo>
                    <a:pt x="332" y="240"/>
                  </a:lnTo>
                  <a:lnTo>
                    <a:pt x="329" y="248"/>
                  </a:lnTo>
                  <a:lnTo>
                    <a:pt x="325" y="255"/>
                  </a:lnTo>
                  <a:lnTo>
                    <a:pt x="316" y="269"/>
                  </a:lnTo>
                  <a:lnTo>
                    <a:pt x="311" y="276"/>
                  </a:lnTo>
                  <a:lnTo>
                    <a:pt x="306" y="283"/>
                  </a:lnTo>
                  <a:lnTo>
                    <a:pt x="295" y="295"/>
                  </a:lnTo>
                  <a:lnTo>
                    <a:pt x="289" y="301"/>
                  </a:lnTo>
                  <a:lnTo>
                    <a:pt x="283" y="306"/>
                  </a:lnTo>
                  <a:lnTo>
                    <a:pt x="270" y="316"/>
                  </a:lnTo>
                  <a:lnTo>
                    <a:pt x="263" y="320"/>
                  </a:lnTo>
                  <a:lnTo>
                    <a:pt x="256" y="325"/>
                  </a:lnTo>
                  <a:lnTo>
                    <a:pt x="248" y="328"/>
                  </a:lnTo>
                  <a:lnTo>
                    <a:pt x="241" y="332"/>
                  </a:lnTo>
                  <a:lnTo>
                    <a:pt x="233" y="335"/>
                  </a:lnTo>
                  <a:lnTo>
                    <a:pt x="225" y="338"/>
                  </a:lnTo>
                  <a:lnTo>
                    <a:pt x="217" y="340"/>
                  </a:lnTo>
                  <a:lnTo>
                    <a:pt x="208" y="342"/>
                  </a:lnTo>
                  <a:lnTo>
                    <a:pt x="200" y="343"/>
                  </a:lnTo>
                  <a:lnTo>
                    <a:pt x="191" y="344"/>
                  </a:lnTo>
                  <a:lnTo>
                    <a:pt x="182" y="345"/>
                  </a:lnTo>
                  <a:lnTo>
                    <a:pt x="174" y="345"/>
                  </a:lnTo>
                  <a:lnTo>
                    <a:pt x="164" y="345"/>
                  </a:lnTo>
                  <a:lnTo>
                    <a:pt x="155" y="344"/>
                  </a:lnTo>
                  <a:lnTo>
                    <a:pt x="146" y="343"/>
                  </a:lnTo>
                  <a:lnTo>
                    <a:pt x="138" y="342"/>
                  </a:lnTo>
                  <a:lnTo>
                    <a:pt x="130" y="340"/>
                  </a:lnTo>
                  <a:lnTo>
                    <a:pt x="121" y="338"/>
                  </a:lnTo>
                  <a:lnTo>
                    <a:pt x="113" y="335"/>
                  </a:lnTo>
                  <a:lnTo>
                    <a:pt x="106" y="332"/>
                  </a:lnTo>
                  <a:lnTo>
                    <a:pt x="98" y="328"/>
                  </a:lnTo>
                  <a:lnTo>
                    <a:pt x="91" y="325"/>
                  </a:lnTo>
                  <a:lnTo>
                    <a:pt x="76" y="316"/>
                  </a:lnTo>
                  <a:lnTo>
                    <a:pt x="70" y="311"/>
                  </a:lnTo>
                  <a:lnTo>
                    <a:pt x="63" y="306"/>
                  </a:lnTo>
                  <a:lnTo>
                    <a:pt x="51" y="295"/>
                  </a:lnTo>
                  <a:lnTo>
                    <a:pt x="45" y="289"/>
                  </a:lnTo>
                  <a:lnTo>
                    <a:pt x="40" y="283"/>
                  </a:lnTo>
                  <a:lnTo>
                    <a:pt x="30" y="269"/>
                  </a:lnTo>
                  <a:lnTo>
                    <a:pt x="25" y="262"/>
                  </a:lnTo>
                  <a:lnTo>
                    <a:pt x="21" y="255"/>
                  </a:lnTo>
                  <a:lnTo>
                    <a:pt x="17" y="248"/>
                  </a:lnTo>
                  <a:lnTo>
                    <a:pt x="14" y="240"/>
                  </a:lnTo>
                  <a:lnTo>
                    <a:pt x="11" y="232"/>
                  </a:lnTo>
                  <a:lnTo>
                    <a:pt x="8" y="224"/>
                  </a:lnTo>
                  <a:lnTo>
                    <a:pt x="6" y="216"/>
                  </a:lnTo>
                  <a:lnTo>
                    <a:pt x="4" y="208"/>
                  </a:lnTo>
                  <a:lnTo>
                    <a:pt x="2" y="199"/>
                  </a:lnTo>
                  <a:lnTo>
                    <a:pt x="1" y="191"/>
                  </a:lnTo>
                  <a:lnTo>
                    <a:pt x="1" y="182"/>
                  </a:lnTo>
                  <a:lnTo>
                    <a:pt x="0" y="172"/>
                  </a:lnTo>
                  <a:close/>
                  <a:moveTo>
                    <a:pt x="2" y="172"/>
                  </a:moveTo>
                  <a:lnTo>
                    <a:pt x="2" y="163"/>
                  </a:lnTo>
                  <a:lnTo>
                    <a:pt x="3" y="155"/>
                  </a:lnTo>
                  <a:lnTo>
                    <a:pt x="4" y="146"/>
                  </a:lnTo>
                  <a:lnTo>
                    <a:pt x="5" y="138"/>
                  </a:lnTo>
                  <a:lnTo>
                    <a:pt x="7" y="130"/>
                  </a:lnTo>
                  <a:lnTo>
                    <a:pt x="10" y="121"/>
                  </a:lnTo>
                  <a:lnTo>
                    <a:pt x="12" y="114"/>
                  </a:lnTo>
                  <a:lnTo>
                    <a:pt x="15" y="106"/>
                  </a:lnTo>
                  <a:lnTo>
                    <a:pt x="19" y="98"/>
                  </a:lnTo>
                  <a:lnTo>
                    <a:pt x="22" y="91"/>
                  </a:lnTo>
                  <a:lnTo>
                    <a:pt x="31" y="77"/>
                  </a:lnTo>
                  <a:lnTo>
                    <a:pt x="36" y="70"/>
                  </a:lnTo>
                  <a:lnTo>
                    <a:pt x="41" y="64"/>
                  </a:lnTo>
                  <a:lnTo>
                    <a:pt x="46" y="57"/>
                  </a:lnTo>
                  <a:lnTo>
                    <a:pt x="52" y="52"/>
                  </a:lnTo>
                  <a:lnTo>
                    <a:pt x="64" y="41"/>
                  </a:lnTo>
                  <a:lnTo>
                    <a:pt x="70" y="35"/>
                  </a:lnTo>
                  <a:lnTo>
                    <a:pt x="77" y="31"/>
                  </a:lnTo>
                  <a:lnTo>
                    <a:pt x="84" y="26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6" y="15"/>
                  </a:lnTo>
                  <a:lnTo>
                    <a:pt x="114" y="12"/>
                  </a:lnTo>
                  <a:lnTo>
                    <a:pt x="122" y="9"/>
                  </a:lnTo>
                  <a:lnTo>
                    <a:pt x="130" y="7"/>
                  </a:lnTo>
                  <a:lnTo>
                    <a:pt x="138" y="5"/>
                  </a:lnTo>
                  <a:lnTo>
                    <a:pt x="147" y="4"/>
                  </a:lnTo>
                  <a:lnTo>
                    <a:pt x="155" y="2"/>
                  </a:lnTo>
                  <a:lnTo>
                    <a:pt x="164" y="2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91" y="2"/>
                  </a:lnTo>
                  <a:lnTo>
                    <a:pt x="200" y="4"/>
                  </a:lnTo>
                  <a:lnTo>
                    <a:pt x="208" y="5"/>
                  </a:lnTo>
                  <a:lnTo>
                    <a:pt x="216" y="7"/>
                  </a:lnTo>
                  <a:lnTo>
                    <a:pt x="224" y="9"/>
                  </a:lnTo>
                  <a:lnTo>
                    <a:pt x="232" y="12"/>
                  </a:lnTo>
                  <a:lnTo>
                    <a:pt x="240" y="15"/>
                  </a:lnTo>
                  <a:lnTo>
                    <a:pt x="248" y="18"/>
                  </a:lnTo>
                  <a:lnTo>
                    <a:pt x="255" y="22"/>
                  </a:lnTo>
                  <a:lnTo>
                    <a:pt x="269" y="31"/>
                  </a:lnTo>
                  <a:lnTo>
                    <a:pt x="276" y="35"/>
                  </a:lnTo>
                  <a:lnTo>
                    <a:pt x="282" y="41"/>
                  </a:lnTo>
                  <a:lnTo>
                    <a:pt x="288" y="46"/>
                  </a:lnTo>
                  <a:lnTo>
                    <a:pt x="294" y="52"/>
                  </a:lnTo>
                  <a:lnTo>
                    <a:pt x="305" y="64"/>
                  </a:lnTo>
                  <a:lnTo>
                    <a:pt x="310" y="70"/>
                  </a:lnTo>
                  <a:lnTo>
                    <a:pt x="315" y="77"/>
                  </a:lnTo>
                  <a:lnTo>
                    <a:pt x="320" y="84"/>
                  </a:lnTo>
                  <a:lnTo>
                    <a:pt x="324" y="91"/>
                  </a:lnTo>
                  <a:lnTo>
                    <a:pt x="327" y="98"/>
                  </a:lnTo>
                  <a:lnTo>
                    <a:pt x="331" y="106"/>
                  </a:lnTo>
                  <a:lnTo>
                    <a:pt x="334" y="114"/>
                  </a:lnTo>
                  <a:lnTo>
                    <a:pt x="337" y="121"/>
                  </a:lnTo>
                  <a:lnTo>
                    <a:pt x="339" y="130"/>
                  </a:lnTo>
                  <a:lnTo>
                    <a:pt x="341" y="138"/>
                  </a:lnTo>
                  <a:lnTo>
                    <a:pt x="342" y="146"/>
                  </a:lnTo>
                  <a:lnTo>
                    <a:pt x="343" y="155"/>
                  </a:lnTo>
                  <a:lnTo>
                    <a:pt x="344" y="163"/>
                  </a:lnTo>
                  <a:lnTo>
                    <a:pt x="344" y="172"/>
                  </a:lnTo>
                  <a:lnTo>
                    <a:pt x="344" y="182"/>
                  </a:lnTo>
                  <a:lnTo>
                    <a:pt x="343" y="191"/>
                  </a:lnTo>
                  <a:lnTo>
                    <a:pt x="342" y="199"/>
                  </a:lnTo>
                  <a:lnTo>
                    <a:pt x="341" y="208"/>
                  </a:lnTo>
                  <a:lnTo>
                    <a:pt x="339" y="216"/>
                  </a:lnTo>
                  <a:lnTo>
                    <a:pt x="337" y="224"/>
                  </a:lnTo>
                  <a:lnTo>
                    <a:pt x="334" y="232"/>
                  </a:lnTo>
                  <a:lnTo>
                    <a:pt x="331" y="240"/>
                  </a:lnTo>
                  <a:lnTo>
                    <a:pt x="327" y="247"/>
                  </a:lnTo>
                  <a:lnTo>
                    <a:pt x="324" y="255"/>
                  </a:lnTo>
                  <a:lnTo>
                    <a:pt x="315" y="269"/>
                  </a:lnTo>
                  <a:lnTo>
                    <a:pt x="310" y="275"/>
                  </a:lnTo>
                  <a:lnTo>
                    <a:pt x="305" y="282"/>
                  </a:lnTo>
                  <a:lnTo>
                    <a:pt x="300" y="288"/>
                  </a:lnTo>
                  <a:lnTo>
                    <a:pt x="294" y="294"/>
                  </a:lnTo>
                  <a:lnTo>
                    <a:pt x="282" y="305"/>
                  </a:lnTo>
                  <a:lnTo>
                    <a:pt x="276" y="310"/>
                  </a:lnTo>
                  <a:lnTo>
                    <a:pt x="269" y="315"/>
                  </a:lnTo>
                  <a:lnTo>
                    <a:pt x="262" y="319"/>
                  </a:lnTo>
                  <a:lnTo>
                    <a:pt x="255" y="323"/>
                  </a:lnTo>
                  <a:lnTo>
                    <a:pt x="248" y="327"/>
                  </a:lnTo>
                  <a:lnTo>
                    <a:pt x="240" y="330"/>
                  </a:lnTo>
                  <a:lnTo>
                    <a:pt x="232" y="334"/>
                  </a:lnTo>
                  <a:lnTo>
                    <a:pt x="224" y="336"/>
                  </a:lnTo>
                  <a:lnTo>
                    <a:pt x="216" y="339"/>
                  </a:lnTo>
                  <a:lnTo>
                    <a:pt x="208" y="340"/>
                  </a:lnTo>
                  <a:lnTo>
                    <a:pt x="200" y="342"/>
                  </a:lnTo>
                  <a:lnTo>
                    <a:pt x="191" y="343"/>
                  </a:lnTo>
                  <a:lnTo>
                    <a:pt x="182" y="344"/>
                  </a:lnTo>
                  <a:lnTo>
                    <a:pt x="174" y="344"/>
                  </a:lnTo>
                  <a:lnTo>
                    <a:pt x="164" y="344"/>
                  </a:lnTo>
                  <a:lnTo>
                    <a:pt x="155" y="343"/>
                  </a:lnTo>
                  <a:lnTo>
                    <a:pt x="147" y="342"/>
                  </a:lnTo>
                  <a:lnTo>
                    <a:pt x="138" y="340"/>
                  </a:lnTo>
                  <a:lnTo>
                    <a:pt x="130" y="339"/>
                  </a:lnTo>
                  <a:lnTo>
                    <a:pt x="122" y="336"/>
                  </a:lnTo>
                  <a:lnTo>
                    <a:pt x="114" y="334"/>
                  </a:lnTo>
                  <a:lnTo>
                    <a:pt x="106" y="330"/>
                  </a:lnTo>
                  <a:lnTo>
                    <a:pt x="99" y="327"/>
                  </a:lnTo>
                  <a:lnTo>
                    <a:pt x="91" y="323"/>
                  </a:lnTo>
                  <a:lnTo>
                    <a:pt x="77" y="315"/>
                  </a:lnTo>
                  <a:lnTo>
                    <a:pt x="70" y="310"/>
                  </a:lnTo>
                  <a:lnTo>
                    <a:pt x="64" y="305"/>
                  </a:lnTo>
                  <a:lnTo>
                    <a:pt x="58" y="300"/>
                  </a:lnTo>
                  <a:lnTo>
                    <a:pt x="52" y="294"/>
                  </a:lnTo>
                  <a:lnTo>
                    <a:pt x="41" y="282"/>
                  </a:lnTo>
                  <a:lnTo>
                    <a:pt x="36" y="275"/>
                  </a:lnTo>
                  <a:lnTo>
                    <a:pt x="31" y="269"/>
                  </a:lnTo>
                  <a:lnTo>
                    <a:pt x="27" y="262"/>
                  </a:lnTo>
                  <a:lnTo>
                    <a:pt x="22" y="255"/>
                  </a:lnTo>
                  <a:lnTo>
                    <a:pt x="19" y="247"/>
                  </a:lnTo>
                  <a:lnTo>
                    <a:pt x="15" y="240"/>
                  </a:lnTo>
                  <a:lnTo>
                    <a:pt x="12" y="232"/>
                  </a:lnTo>
                  <a:lnTo>
                    <a:pt x="10" y="224"/>
                  </a:lnTo>
                  <a:lnTo>
                    <a:pt x="7" y="216"/>
                  </a:lnTo>
                  <a:lnTo>
                    <a:pt x="5" y="208"/>
                  </a:lnTo>
                  <a:lnTo>
                    <a:pt x="4" y="199"/>
                  </a:lnTo>
                  <a:lnTo>
                    <a:pt x="3" y="191"/>
                  </a:lnTo>
                  <a:lnTo>
                    <a:pt x="2" y="182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0" name="Freeform 385"/>
            <p:cNvSpPr>
              <a:spLocks noEditPoints="1"/>
            </p:cNvSpPr>
            <p:nvPr/>
          </p:nvSpPr>
          <p:spPr bwMode="auto">
            <a:xfrm>
              <a:off x="2712" y="2200"/>
              <a:ext cx="304" cy="304"/>
            </a:xfrm>
            <a:custGeom>
              <a:avLst/>
              <a:gdLst>
                <a:gd name="T0" fmla="*/ 2 w 342"/>
                <a:gd name="T1" fmla="*/ 101 h 342"/>
                <a:gd name="T2" fmla="*/ 7 w 342"/>
                <a:gd name="T3" fmla="*/ 79 h 342"/>
                <a:gd name="T4" fmla="*/ 20 w 342"/>
                <a:gd name="T5" fmla="*/ 53 h 342"/>
                <a:gd name="T6" fmla="*/ 35 w 342"/>
                <a:gd name="T7" fmla="*/ 35 h 342"/>
                <a:gd name="T8" fmla="*/ 58 w 342"/>
                <a:gd name="T9" fmla="*/ 17 h 342"/>
                <a:gd name="T10" fmla="*/ 79 w 342"/>
                <a:gd name="T11" fmla="*/ 7 h 342"/>
                <a:gd name="T12" fmla="*/ 102 w 342"/>
                <a:gd name="T13" fmla="*/ 2 h 342"/>
                <a:gd name="T14" fmla="*/ 126 w 342"/>
                <a:gd name="T15" fmla="*/ 0 h 342"/>
                <a:gd name="T16" fmla="*/ 150 w 342"/>
                <a:gd name="T17" fmla="*/ 4 h 342"/>
                <a:gd name="T18" fmla="*/ 173 w 342"/>
                <a:gd name="T19" fmla="*/ 11 h 342"/>
                <a:gd name="T20" fmla="*/ 196 w 342"/>
                <a:gd name="T21" fmla="*/ 28 h 342"/>
                <a:gd name="T22" fmla="*/ 217 w 342"/>
                <a:gd name="T23" fmla="*/ 47 h 342"/>
                <a:gd name="T24" fmla="*/ 228 w 342"/>
                <a:gd name="T25" fmla="*/ 68 h 342"/>
                <a:gd name="T26" fmla="*/ 237 w 342"/>
                <a:gd name="T27" fmla="*/ 90 h 342"/>
                <a:gd name="T28" fmla="*/ 240 w 342"/>
                <a:gd name="T29" fmla="*/ 113 h 342"/>
                <a:gd name="T30" fmla="*/ 238 w 342"/>
                <a:gd name="T31" fmla="*/ 139 h 342"/>
                <a:gd name="T32" fmla="*/ 233 w 342"/>
                <a:gd name="T33" fmla="*/ 161 h 342"/>
                <a:gd name="T34" fmla="*/ 220 w 342"/>
                <a:gd name="T35" fmla="*/ 188 h 342"/>
                <a:gd name="T36" fmla="*/ 205 w 342"/>
                <a:gd name="T37" fmla="*/ 205 h 342"/>
                <a:gd name="T38" fmla="*/ 182 w 342"/>
                <a:gd name="T39" fmla="*/ 223 h 342"/>
                <a:gd name="T40" fmla="*/ 161 w 342"/>
                <a:gd name="T41" fmla="*/ 233 h 342"/>
                <a:gd name="T42" fmla="*/ 139 w 342"/>
                <a:gd name="T43" fmla="*/ 238 h 342"/>
                <a:gd name="T44" fmla="*/ 114 w 342"/>
                <a:gd name="T45" fmla="*/ 240 h 342"/>
                <a:gd name="T46" fmla="*/ 90 w 342"/>
                <a:gd name="T47" fmla="*/ 237 h 342"/>
                <a:gd name="T48" fmla="*/ 68 w 342"/>
                <a:gd name="T49" fmla="*/ 228 h 342"/>
                <a:gd name="T50" fmla="*/ 44 w 342"/>
                <a:gd name="T51" fmla="*/ 212 h 342"/>
                <a:gd name="T52" fmla="*/ 24 w 342"/>
                <a:gd name="T53" fmla="*/ 192 h 342"/>
                <a:gd name="T54" fmla="*/ 12 w 342"/>
                <a:gd name="T55" fmla="*/ 172 h 342"/>
                <a:gd name="T56" fmla="*/ 4 w 342"/>
                <a:gd name="T57" fmla="*/ 150 h 342"/>
                <a:gd name="T58" fmla="*/ 0 w 342"/>
                <a:gd name="T59" fmla="*/ 126 h 342"/>
                <a:gd name="T60" fmla="*/ 3 w 342"/>
                <a:gd name="T61" fmla="*/ 101 h 342"/>
                <a:gd name="T62" fmla="*/ 9 w 342"/>
                <a:gd name="T63" fmla="*/ 79 h 342"/>
                <a:gd name="T64" fmla="*/ 18 w 342"/>
                <a:gd name="T65" fmla="*/ 58 h 342"/>
                <a:gd name="T66" fmla="*/ 32 w 342"/>
                <a:gd name="T67" fmla="*/ 39 h 342"/>
                <a:gd name="T68" fmla="*/ 48 w 342"/>
                <a:gd name="T69" fmla="*/ 25 h 342"/>
                <a:gd name="T70" fmla="*/ 79 w 342"/>
                <a:gd name="T71" fmla="*/ 8 h 342"/>
                <a:gd name="T72" fmla="*/ 102 w 342"/>
                <a:gd name="T73" fmla="*/ 3 h 342"/>
                <a:gd name="T74" fmla="*/ 139 w 342"/>
                <a:gd name="T75" fmla="*/ 3 h 342"/>
                <a:gd name="T76" fmla="*/ 161 w 342"/>
                <a:gd name="T77" fmla="*/ 8 h 342"/>
                <a:gd name="T78" fmla="*/ 181 w 342"/>
                <a:gd name="T79" fmla="*/ 18 h 342"/>
                <a:gd name="T80" fmla="*/ 200 w 342"/>
                <a:gd name="T81" fmla="*/ 32 h 342"/>
                <a:gd name="T82" fmla="*/ 216 w 342"/>
                <a:gd name="T83" fmla="*/ 48 h 342"/>
                <a:gd name="T84" fmla="*/ 232 w 342"/>
                <a:gd name="T85" fmla="*/ 79 h 342"/>
                <a:gd name="T86" fmla="*/ 238 w 342"/>
                <a:gd name="T87" fmla="*/ 101 h 342"/>
                <a:gd name="T88" fmla="*/ 238 w 342"/>
                <a:gd name="T89" fmla="*/ 139 h 342"/>
                <a:gd name="T90" fmla="*/ 232 w 342"/>
                <a:gd name="T91" fmla="*/ 161 h 342"/>
                <a:gd name="T92" fmla="*/ 222 w 342"/>
                <a:gd name="T93" fmla="*/ 181 h 342"/>
                <a:gd name="T94" fmla="*/ 209 w 342"/>
                <a:gd name="T95" fmla="*/ 200 h 342"/>
                <a:gd name="T96" fmla="*/ 192 w 342"/>
                <a:gd name="T97" fmla="*/ 216 h 342"/>
                <a:gd name="T98" fmla="*/ 161 w 342"/>
                <a:gd name="T99" fmla="*/ 231 h 342"/>
                <a:gd name="T100" fmla="*/ 139 w 342"/>
                <a:gd name="T101" fmla="*/ 238 h 342"/>
                <a:gd name="T102" fmla="*/ 102 w 342"/>
                <a:gd name="T103" fmla="*/ 238 h 342"/>
                <a:gd name="T104" fmla="*/ 79 w 342"/>
                <a:gd name="T105" fmla="*/ 231 h 342"/>
                <a:gd name="T106" fmla="*/ 59 w 342"/>
                <a:gd name="T107" fmla="*/ 222 h 342"/>
                <a:gd name="T108" fmla="*/ 40 w 342"/>
                <a:gd name="T109" fmla="*/ 209 h 342"/>
                <a:gd name="T110" fmla="*/ 25 w 342"/>
                <a:gd name="T111" fmla="*/ 192 h 342"/>
                <a:gd name="T112" fmla="*/ 9 w 342"/>
                <a:gd name="T113" fmla="*/ 161 h 342"/>
                <a:gd name="T114" fmla="*/ 3 w 342"/>
                <a:gd name="T115" fmla="*/ 139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342"/>
                <a:gd name="T176" fmla="*/ 342 w 342"/>
                <a:gd name="T177" fmla="*/ 342 h 3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342">
                  <a:moveTo>
                    <a:pt x="0" y="170"/>
                  </a:moveTo>
                  <a:lnTo>
                    <a:pt x="0" y="161"/>
                  </a:lnTo>
                  <a:lnTo>
                    <a:pt x="1" y="153"/>
                  </a:lnTo>
                  <a:lnTo>
                    <a:pt x="2" y="144"/>
                  </a:lnTo>
                  <a:lnTo>
                    <a:pt x="3" y="136"/>
                  </a:lnTo>
                  <a:lnTo>
                    <a:pt x="5" y="128"/>
                  </a:lnTo>
                  <a:lnTo>
                    <a:pt x="8" y="119"/>
                  </a:lnTo>
                  <a:lnTo>
                    <a:pt x="10" y="112"/>
                  </a:lnTo>
                  <a:lnTo>
                    <a:pt x="13" y="104"/>
                  </a:lnTo>
                  <a:lnTo>
                    <a:pt x="17" y="96"/>
                  </a:lnTo>
                  <a:lnTo>
                    <a:pt x="20" y="89"/>
                  </a:lnTo>
                  <a:lnTo>
                    <a:pt x="29" y="75"/>
                  </a:lnTo>
                  <a:lnTo>
                    <a:pt x="34" y="68"/>
                  </a:lnTo>
                  <a:lnTo>
                    <a:pt x="39" y="62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68" y="33"/>
                  </a:lnTo>
                  <a:lnTo>
                    <a:pt x="75" y="29"/>
                  </a:lnTo>
                  <a:lnTo>
                    <a:pt x="82" y="24"/>
                  </a:lnTo>
                  <a:lnTo>
                    <a:pt x="89" y="20"/>
                  </a:lnTo>
                  <a:lnTo>
                    <a:pt x="97" y="16"/>
                  </a:lnTo>
                  <a:lnTo>
                    <a:pt x="104" y="13"/>
                  </a:lnTo>
                  <a:lnTo>
                    <a:pt x="112" y="10"/>
                  </a:lnTo>
                  <a:lnTo>
                    <a:pt x="120" y="7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5" y="2"/>
                  </a:lnTo>
                  <a:lnTo>
                    <a:pt x="153" y="0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8" y="2"/>
                  </a:lnTo>
                  <a:lnTo>
                    <a:pt x="206" y="3"/>
                  </a:lnTo>
                  <a:lnTo>
                    <a:pt x="214" y="5"/>
                  </a:lnTo>
                  <a:lnTo>
                    <a:pt x="222" y="7"/>
                  </a:lnTo>
                  <a:lnTo>
                    <a:pt x="230" y="10"/>
                  </a:lnTo>
                  <a:lnTo>
                    <a:pt x="238" y="13"/>
                  </a:lnTo>
                  <a:lnTo>
                    <a:pt x="246" y="16"/>
                  </a:lnTo>
                  <a:lnTo>
                    <a:pt x="253" y="20"/>
                  </a:lnTo>
                  <a:lnTo>
                    <a:pt x="267" y="29"/>
                  </a:lnTo>
                  <a:lnTo>
                    <a:pt x="274" y="33"/>
                  </a:lnTo>
                  <a:lnTo>
                    <a:pt x="280" y="39"/>
                  </a:lnTo>
                  <a:lnTo>
                    <a:pt x="286" y="44"/>
                  </a:lnTo>
                  <a:lnTo>
                    <a:pt x="292" y="50"/>
                  </a:lnTo>
                  <a:lnTo>
                    <a:pt x="303" y="62"/>
                  </a:lnTo>
                  <a:lnTo>
                    <a:pt x="308" y="68"/>
                  </a:lnTo>
                  <a:lnTo>
                    <a:pt x="313" y="75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5" y="96"/>
                  </a:lnTo>
                  <a:lnTo>
                    <a:pt x="329" y="104"/>
                  </a:lnTo>
                  <a:lnTo>
                    <a:pt x="332" y="112"/>
                  </a:lnTo>
                  <a:lnTo>
                    <a:pt x="335" y="119"/>
                  </a:lnTo>
                  <a:lnTo>
                    <a:pt x="337" y="128"/>
                  </a:lnTo>
                  <a:lnTo>
                    <a:pt x="339" y="136"/>
                  </a:lnTo>
                  <a:lnTo>
                    <a:pt x="340" y="144"/>
                  </a:lnTo>
                  <a:lnTo>
                    <a:pt x="341" y="153"/>
                  </a:lnTo>
                  <a:lnTo>
                    <a:pt x="342" y="161"/>
                  </a:lnTo>
                  <a:lnTo>
                    <a:pt x="342" y="170"/>
                  </a:lnTo>
                  <a:lnTo>
                    <a:pt x="342" y="180"/>
                  </a:lnTo>
                  <a:lnTo>
                    <a:pt x="341" y="189"/>
                  </a:lnTo>
                  <a:lnTo>
                    <a:pt x="340" y="197"/>
                  </a:lnTo>
                  <a:lnTo>
                    <a:pt x="339" y="206"/>
                  </a:lnTo>
                  <a:lnTo>
                    <a:pt x="337" y="214"/>
                  </a:lnTo>
                  <a:lnTo>
                    <a:pt x="335" y="222"/>
                  </a:lnTo>
                  <a:lnTo>
                    <a:pt x="332" y="230"/>
                  </a:lnTo>
                  <a:lnTo>
                    <a:pt x="329" y="238"/>
                  </a:lnTo>
                  <a:lnTo>
                    <a:pt x="325" y="245"/>
                  </a:lnTo>
                  <a:lnTo>
                    <a:pt x="322" y="253"/>
                  </a:lnTo>
                  <a:lnTo>
                    <a:pt x="313" y="267"/>
                  </a:lnTo>
                  <a:lnTo>
                    <a:pt x="308" y="273"/>
                  </a:lnTo>
                  <a:lnTo>
                    <a:pt x="303" y="280"/>
                  </a:lnTo>
                  <a:lnTo>
                    <a:pt x="298" y="286"/>
                  </a:lnTo>
                  <a:lnTo>
                    <a:pt x="292" y="292"/>
                  </a:lnTo>
                  <a:lnTo>
                    <a:pt x="280" y="303"/>
                  </a:lnTo>
                  <a:lnTo>
                    <a:pt x="274" y="308"/>
                  </a:lnTo>
                  <a:lnTo>
                    <a:pt x="267" y="313"/>
                  </a:lnTo>
                  <a:lnTo>
                    <a:pt x="260" y="317"/>
                  </a:lnTo>
                  <a:lnTo>
                    <a:pt x="253" y="321"/>
                  </a:lnTo>
                  <a:lnTo>
                    <a:pt x="246" y="325"/>
                  </a:lnTo>
                  <a:lnTo>
                    <a:pt x="238" y="328"/>
                  </a:lnTo>
                  <a:lnTo>
                    <a:pt x="230" y="332"/>
                  </a:lnTo>
                  <a:lnTo>
                    <a:pt x="222" y="334"/>
                  </a:lnTo>
                  <a:lnTo>
                    <a:pt x="214" y="337"/>
                  </a:lnTo>
                  <a:lnTo>
                    <a:pt x="206" y="338"/>
                  </a:lnTo>
                  <a:lnTo>
                    <a:pt x="198" y="340"/>
                  </a:lnTo>
                  <a:lnTo>
                    <a:pt x="189" y="341"/>
                  </a:lnTo>
                  <a:lnTo>
                    <a:pt x="180" y="342"/>
                  </a:lnTo>
                  <a:lnTo>
                    <a:pt x="172" y="342"/>
                  </a:lnTo>
                  <a:lnTo>
                    <a:pt x="162" y="342"/>
                  </a:lnTo>
                  <a:lnTo>
                    <a:pt x="153" y="341"/>
                  </a:lnTo>
                  <a:lnTo>
                    <a:pt x="145" y="340"/>
                  </a:lnTo>
                  <a:lnTo>
                    <a:pt x="136" y="338"/>
                  </a:lnTo>
                  <a:lnTo>
                    <a:pt x="128" y="337"/>
                  </a:lnTo>
                  <a:lnTo>
                    <a:pt x="120" y="334"/>
                  </a:lnTo>
                  <a:lnTo>
                    <a:pt x="112" y="332"/>
                  </a:lnTo>
                  <a:lnTo>
                    <a:pt x="104" y="328"/>
                  </a:lnTo>
                  <a:lnTo>
                    <a:pt x="97" y="325"/>
                  </a:lnTo>
                  <a:lnTo>
                    <a:pt x="89" y="321"/>
                  </a:lnTo>
                  <a:lnTo>
                    <a:pt x="75" y="313"/>
                  </a:lnTo>
                  <a:lnTo>
                    <a:pt x="68" y="308"/>
                  </a:lnTo>
                  <a:lnTo>
                    <a:pt x="62" y="303"/>
                  </a:lnTo>
                  <a:lnTo>
                    <a:pt x="56" y="298"/>
                  </a:lnTo>
                  <a:lnTo>
                    <a:pt x="50" y="292"/>
                  </a:lnTo>
                  <a:lnTo>
                    <a:pt x="39" y="280"/>
                  </a:lnTo>
                  <a:lnTo>
                    <a:pt x="34" y="273"/>
                  </a:lnTo>
                  <a:lnTo>
                    <a:pt x="29" y="267"/>
                  </a:lnTo>
                  <a:lnTo>
                    <a:pt x="25" y="260"/>
                  </a:lnTo>
                  <a:lnTo>
                    <a:pt x="20" y="253"/>
                  </a:lnTo>
                  <a:lnTo>
                    <a:pt x="17" y="245"/>
                  </a:lnTo>
                  <a:lnTo>
                    <a:pt x="13" y="238"/>
                  </a:lnTo>
                  <a:lnTo>
                    <a:pt x="10" y="230"/>
                  </a:lnTo>
                  <a:lnTo>
                    <a:pt x="8" y="222"/>
                  </a:lnTo>
                  <a:lnTo>
                    <a:pt x="5" y="214"/>
                  </a:lnTo>
                  <a:lnTo>
                    <a:pt x="3" y="206"/>
                  </a:lnTo>
                  <a:lnTo>
                    <a:pt x="2" y="197"/>
                  </a:lnTo>
                  <a:lnTo>
                    <a:pt x="1" y="189"/>
                  </a:lnTo>
                  <a:lnTo>
                    <a:pt x="0" y="180"/>
                  </a:lnTo>
                  <a:lnTo>
                    <a:pt x="0" y="170"/>
                  </a:lnTo>
                  <a:close/>
                  <a:moveTo>
                    <a:pt x="1" y="170"/>
                  </a:moveTo>
                  <a:lnTo>
                    <a:pt x="2" y="153"/>
                  </a:lnTo>
                  <a:lnTo>
                    <a:pt x="3" y="144"/>
                  </a:lnTo>
                  <a:lnTo>
                    <a:pt x="5" y="136"/>
                  </a:lnTo>
                  <a:lnTo>
                    <a:pt x="7" y="128"/>
                  </a:lnTo>
                  <a:lnTo>
                    <a:pt x="9" y="120"/>
                  </a:lnTo>
                  <a:lnTo>
                    <a:pt x="12" y="112"/>
                  </a:lnTo>
                  <a:lnTo>
                    <a:pt x="15" y="104"/>
                  </a:lnTo>
                  <a:lnTo>
                    <a:pt x="18" y="97"/>
                  </a:lnTo>
                  <a:lnTo>
                    <a:pt x="22" y="90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45" y="56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40"/>
                  </a:lnTo>
                  <a:lnTo>
                    <a:pt x="69" y="35"/>
                  </a:lnTo>
                  <a:lnTo>
                    <a:pt x="76" y="30"/>
                  </a:lnTo>
                  <a:lnTo>
                    <a:pt x="90" y="21"/>
                  </a:lnTo>
                  <a:lnTo>
                    <a:pt x="105" y="14"/>
                  </a:lnTo>
                  <a:lnTo>
                    <a:pt x="112" y="11"/>
                  </a:lnTo>
                  <a:lnTo>
                    <a:pt x="120" y="9"/>
                  </a:lnTo>
                  <a:lnTo>
                    <a:pt x="128" y="6"/>
                  </a:lnTo>
                  <a:lnTo>
                    <a:pt x="136" y="4"/>
                  </a:lnTo>
                  <a:lnTo>
                    <a:pt x="145" y="3"/>
                  </a:lnTo>
                  <a:lnTo>
                    <a:pt x="153" y="2"/>
                  </a:lnTo>
                  <a:lnTo>
                    <a:pt x="172" y="1"/>
                  </a:lnTo>
                  <a:lnTo>
                    <a:pt x="189" y="2"/>
                  </a:lnTo>
                  <a:lnTo>
                    <a:pt x="197" y="3"/>
                  </a:lnTo>
                  <a:lnTo>
                    <a:pt x="206" y="4"/>
                  </a:lnTo>
                  <a:lnTo>
                    <a:pt x="214" y="6"/>
                  </a:lnTo>
                  <a:lnTo>
                    <a:pt x="222" y="9"/>
                  </a:lnTo>
                  <a:lnTo>
                    <a:pt x="230" y="11"/>
                  </a:lnTo>
                  <a:lnTo>
                    <a:pt x="237" y="14"/>
                  </a:lnTo>
                  <a:lnTo>
                    <a:pt x="245" y="18"/>
                  </a:lnTo>
                  <a:lnTo>
                    <a:pt x="252" y="21"/>
                  </a:lnTo>
                  <a:lnTo>
                    <a:pt x="259" y="25"/>
                  </a:lnTo>
                  <a:lnTo>
                    <a:pt x="266" y="30"/>
                  </a:lnTo>
                  <a:lnTo>
                    <a:pt x="273" y="35"/>
                  </a:lnTo>
                  <a:lnTo>
                    <a:pt x="279" y="40"/>
                  </a:lnTo>
                  <a:lnTo>
                    <a:pt x="285" y="45"/>
                  </a:lnTo>
                  <a:lnTo>
                    <a:pt x="291" y="51"/>
                  </a:lnTo>
                  <a:lnTo>
                    <a:pt x="297" y="56"/>
                  </a:lnTo>
                  <a:lnTo>
                    <a:pt x="302" y="63"/>
                  </a:lnTo>
                  <a:lnTo>
                    <a:pt x="307" y="69"/>
                  </a:lnTo>
                  <a:lnTo>
                    <a:pt x="312" y="76"/>
                  </a:lnTo>
                  <a:lnTo>
                    <a:pt x="320" y="90"/>
                  </a:lnTo>
                  <a:lnTo>
                    <a:pt x="327" y="104"/>
                  </a:lnTo>
                  <a:lnTo>
                    <a:pt x="331" y="112"/>
                  </a:lnTo>
                  <a:lnTo>
                    <a:pt x="333" y="120"/>
                  </a:lnTo>
                  <a:lnTo>
                    <a:pt x="335" y="128"/>
                  </a:lnTo>
                  <a:lnTo>
                    <a:pt x="337" y="136"/>
                  </a:lnTo>
                  <a:lnTo>
                    <a:pt x="339" y="144"/>
                  </a:lnTo>
                  <a:lnTo>
                    <a:pt x="340" y="153"/>
                  </a:lnTo>
                  <a:lnTo>
                    <a:pt x="341" y="170"/>
                  </a:lnTo>
                  <a:lnTo>
                    <a:pt x="340" y="189"/>
                  </a:lnTo>
                  <a:lnTo>
                    <a:pt x="339" y="197"/>
                  </a:lnTo>
                  <a:lnTo>
                    <a:pt x="337" y="205"/>
                  </a:lnTo>
                  <a:lnTo>
                    <a:pt x="335" y="214"/>
                  </a:lnTo>
                  <a:lnTo>
                    <a:pt x="333" y="222"/>
                  </a:lnTo>
                  <a:lnTo>
                    <a:pt x="331" y="229"/>
                  </a:lnTo>
                  <a:lnTo>
                    <a:pt x="327" y="237"/>
                  </a:lnTo>
                  <a:lnTo>
                    <a:pt x="324" y="245"/>
                  </a:lnTo>
                  <a:lnTo>
                    <a:pt x="320" y="252"/>
                  </a:lnTo>
                  <a:lnTo>
                    <a:pt x="316" y="259"/>
                  </a:lnTo>
                  <a:lnTo>
                    <a:pt x="312" y="266"/>
                  </a:lnTo>
                  <a:lnTo>
                    <a:pt x="307" y="273"/>
                  </a:lnTo>
                  <a:lnTo>
                    <a:pt x="302" y="279"/>
                  </a:lnTo>
                  <a:lnTo>
                    <a:pt x="297" y="285"/>
                  </a:lnTo>
                  <a:lnTo>
                    <a:pt x="291" y="291"/>
                  </a:lnTo>
                  <a:lnTo>
                    <a:pt x="285" y="297"/>
                  </a:lnTo>
                  <a:lnTo>
                    <a:pt x="279" y="302"/>
                  </a:lnTo>
                  <a:lnTo>
                    <a:pt x="273" y="307"/>
                  </a:lnTo>
                  <a:lnTo>
                    <a:pt x="266" y="312"/>
                  </a:lnTo>
                  <a:lnTo>
                    <a:pt x="252" y="320"/>
                  </a:lnTo>
                  <a:lnTo>
                    <a:pt x="237" y="327"/>
                  </a:lnTo>
                  <a:lnTo>
                    <a:pt x="230" y="330"/>
                  </a:lnTo>
                  <a:lnTo>
                    <a:pt x="222" y="333"/>
                  </a:lnTo>
                  <a:lnTo>
                    <a:pt x="214" y="335"/>
                  </a:lnTo>
                  <a:lnTo>
                    <a:pt x="206" y="337"/>
                  </a:lnTo>
                  <a:lnTo>
                    <a:pt x="197" y="339"/>
                  </a:lnTo>
                  <a:lnTo>
                    <a:pt x="189" y="340"/>
                  </a:lnTo>
                  <a:lnTo>
                    <a:pt x="172" y="340"/>
                  </a:lnTo>
                  <a:lnTo>
                    <a:pt x="153" y="340"/>
                  </a:lnTo>
                  <a:lnTo>
                    <a:pt x="145" y="339"/>
                  </a:lnTo>
                  <a:lnTo>
                    <a:pt x="136" y="337"/>
                  </a:lnTo>
                  <a:lnTo>
                    <a:pt x="128" y="335"/>
                  </a:lnTo>
                  <a:lnTo>
                    <a:pt x="120" y="333"/>
                  </a:lnTo>
                  <a:lnTo>
                    <a:pt x="112" y="330"/>
                  </a:lnTo>
                  <a:lnTo>
                    <a:pt x="105" y="327"/>
                  </a:lnTo>
                  <a:lnTo>
                    <a:pt x="97" y="324"/>
                  </a:lnTo>
                  <a:lnTo>
                    <a:pt x="90" y="320"/>
                  </a:lnTo>
                  <a:lnTo>
                    <a:pt x="83" y="316"/>
                  </a:lnTo>
                  <a:lnTo>
                    <a:pt x="76" y="312"/>
                  </a:lnTo>
                  <a:lnTo>
                    <a:pt x="69" y="307"/>
                  </a:lnTo>
                  <a:lnTo>
                    <a:pt x="63" y="302"/>
                  </a:lnTo>
                  <a:lnTo>
                    <a:pt x="57" y="297"/>
                  </a:lnTo>
                  <a:lnTo>
                    <a:pt x="51" y="291"/>
                  </a:lnTo>
                  <a:lnTo>
                    <a:pt x="45" y="285"/>
                  </a:lnTo>
                  <a:lnTo>
                    <a:pt x="40" y="279"/>
                  </a:lnTo>
                  <a:lnTo>
                    <a:pt x="35" y="273"/>
                  </a:lnTo>
                  <a:lnTo>
                    <a:pt x="30" y="266"/>
                  </a:lnTo>
                  <a:lnTo>
                    <a:pt x="22" y="252"/>
                  </a:lnTo>
                  <a:lnTo>
                    <a:pt x="15" y="237"/>
                  </a:lnTo>
                  <a:lnTo>
                    <a:pt x="12" y="229"/>
                  </a:lnTo>
                  <a:lnTo>
                    <a:pt x="9" y="222"/>
                  </a:lnTo>
                  <a:lnTo>
                    <a:pt x="7" y="214"/>
                  </a:lnTo>
                  <a:lnTo>
                    <a:pt x="5" y="205"/>
                  </a:lnTo>
                  <a:lnTo>
                    <a:pt x="3" y="197"/>
                  </a:lnTo>
                  <a:lnTo>
                    <a:pt x="2" y="189"/>
                  </a:lnTo>
                  <a:lnTo>
                    <a:pt x="1" y="17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1" name="Freeform 386"/>
            <p:cNvSpPr>
              <a:spLocks noEditPoints="1"/>
            </p:cNvSpPr>
            <p:nvPr/>
          </p:nvSpPr>
          <p:spPr bwMode="auto">
            <a:xfrm>
              <a:off x="2713" y="2201"/>
              <a:ext cx="302" cy="301"/>
            </a:xfrm>
            <a:custGeom>
              <a:avLst/>
              <a:gdLst>
                <a:gd name="T0" fmla="*/ 4 w 340"/>
                <a:gd name="T1" fmla="*/ 95 h 339"/>
                <a:gd name="T2" fmla="*/ 10 w 340"/>
                <a:gd name="T3" fmla="*/ 72 h 339"/>
                <a:gd name="T4" fmla="*/ 20 w 340"/>
                <a:gd name="T5" fmla="*/ 52 h 339"/>
                <a:gd name="T6" fmla="*/ 35 w 340"/>
                <a:gd name="T7" fmla="*/ 35 h 339"/>
                <a:gd name="T8" fmla="*/ 53 w 340"/>
                <a:gd name="T9" fmla="*/ 20 h 339"/>
                <a:gd name="T10" fmla="*/ 83 w 340"/>
                <a:gd name="T11" fmla="*/ 5 h 339"/>
                <a:gd name="T12" fmla="*/ 107 w 340"/>
                <a:gd name="T13" fmla="*/ 1 h 339"/>
                <a:gd name="T14" fmla="*/ 144 w 340"/>
                <a:gd name="T15" fmla="*/ 3 h 339"/>
                <a:gd name="T16" fmla="*/ 166 w 340"/>
                <a:gd name="T17" fmla="*/ 10 h 339"/>
                <a:gd name="T18" fmla="*/ 186 w 340"/>
                <a:gd name="T19" fmla="*/ 20 h 339"/>
                <a:gd name="T20" fmla="*/ 203 w 340"/>
                <a:gd name="T21" fmla="*/ 35 h 339"/>
                <a:gd name="T22" fmla="*/ 218 w 340"/>
                <a:gd name="T23" fmla="*/ 52 h 339"/>
                <a:gd name="T24" fmla="*/ 233 w 340"/>
                <a:gd name="T25" fmla="*/ 83 h 339"/>
                <a:gd name="T26" fmla="*/ 237 w 340"/>
                <a:gd name="T27" fmla="*/ 107 h 339"/>
                <a:gd name="T28" fmla="*/ 235 w 340"/>
                <a:gd name="T29" fmla="*/ 143 h 339"/>
                <a:gd name="T30" fmla="*/ 229 w 340"/>
                <a:gd name="T31" fmla="*/ 165 h 339"/>
                <a:gd name="T32" fmla="*/ 218 w 340"/>
                <a:gd name="T33" fmla="*/ 186 h 339"/>
                <a:gd name="T34" fmla="*/ 203 w 340"/>
                <a:gd name="T35" fmla="*/ 202 h 339"/>
                <a:gd name="T36" fmla="*/ 186 w 340"/>
                <a:gd name="T37" fmla="*/ 218 h 339"/>
                <a:gd name="T38" fmla="*/ 155 w 340"/>
                <a:gd name="T39" fmla="*/ 233 h 339"/>
                <a:gd name="T40" fmla="*/ 131 w 340"/>
                <a:gd name="T41" fmla="*/ 237 h 339"/>
                <a:gd name="T42" fmla="*/ 95 w 340"/>
                <a:gd name="T43" fmla="*/ 235 h 339"/>
                <a:gd name="T44" fmla="*/ 73 w 340"/>
                <a:gd name="T45" fmla="*/ 228 h 339"/>
                <a:gd name="T46" fmla="*/ 53 w 340"/>
                <a:gd name="T47" fmla="*/ 218 h 339"/>
                <a:gd name="T48" fmla="*/ 35 w 340"/>
                <a:gd name="T49" fmla="*/ 202 h 339"/>
                <a:gd name="T50" fmla="*/ 20 w 340"/>
                <a:gd name="T51" fmla="*/ 186 h 339"/>
                <a:gd name="T52" fmla="*/ 5 w 340"/>
                <a:gd name="T53" fmla="*/ 154 h 339"/>
                <a:gd name="T54" fmla="*/ 1 w 340"/>
                <a:gd name="T55" fmla="*/ 131 h 339"/>
                <a:gd name="T56" fmla="*/ 4 w 340"/>
                <a:gd name="T57" fmla="*/ 101 h 339"/>
                <a:gd name="T58" fmla="*/ 9 w 340"/>
                <a:gd name="T59" fmla="*/ 78 h 339"/>
                <a:gd name="T60" fmla="*/ 18 w 340"/>
                <a:gd name="T61" fmla="*/ 58 h 339"/>
                <a:gd name="T62" fmla="*/ 36 w 340"/>
                <a:gd name="T63" fmla="*/ 36 h 339"/>
                <a:gd name="T64" fmla="*/ 53 w 340"/>
                <a:gd name="T65" fmla="*/ 21 h 339"/>
                <a:gd name="T66" fmla="*/ 84 w 340"/>
                <a:gd name="T67" fmla="*/ 6 h 339"/>
                <a:gd name="T68" fmla="*/ 107 w 340"/>
                <a:gd name="T69" fmla="*/ 2 h 339"/>
                <a:gd name="T70" fmla="*/ 138 w 340"/>
                <a:gd name="T71" fmla="*/ 3 h 339"/>
                <a:gd name="T72" fmla="*/ 160 w 340"/>
                <a:gd name="T73" fmla="*/ 9 h 339"/>
                <a:gd name="T74" fmla="*/ 180 w 340"/>
                <a:gd name="T75" fmla="*/ 18 h 339"/>
                <a:gd name="T76" fmla="*/ 203 w 340"/>
                <a:gd name="T77" fmla="*/ 36 h 339"/>
                <a:gd name="T78" fmla="*/ 217 w 340"/>
                <a:gd name="T79" fmla="*/ 52 h 339"/>
                <a:gd name="T80" fmla="*/ 232 w 340"/>
                <a:gd name="T81" fmla="*/ 83 h 339"/>
                <a:gd name="T82" fmla="*/ 236 w 340"/>
                <a:gd name="T83" fmla="*/ 107 h 339"/>
                <a:gd name="T84" fmla="*/ 235 w 340"/>
                <a:gd name="T85" fmla="*/ 137 h 339"/>
                <a:gd name="T86" fmla="*/ 229 w 340"/>
                <a:gd name="T87" fmla="*/ 159 h 339"/>
                <a:gd name="T88" fmla="*/ 220 w 340"/>
                <a:gd name="T89" fmla="*/ 179 h 339"/>
                <a:gd name="T90" fmla="*/ 203 w 340"/>
                <a:gd name="T91" fmla="*/ 202 h 339"/>
                <a:gd name="T92" fmla="*/ 185 w 340"/>
                <a:gd name="T93" fmla="*/ 216 h 339"/>
                <a:gd name="T94" fmla="*/ 154 w 340"/>
                <a:gd name="T95" fmla="*/ 232 h 339"/>
                <a:gd name="T96" fmla="*/ 131 w 340"/>
                <a:gd name="T97" fmla="*/ 235 h 339"/>
                <a:gd name="T98" fmla="*/ 101 w 340"/>
                <a:gd name="T99" fmla="*/ 235 h 339"/>
                <a:gd name="T100" fmla="*/ 78 w 340"/>
                <a:gd name="T101" fmla="*/ 229 h 339"/>
                <a:gd name="T102" fmla="*/ 58 w 340"/>
                <a:gd name="T103" fmla="*/ 220 h 339"/>
                <a:gd name="T104" fmla="*/ 36 w 340"/>
                <a:gd name="T105" fmla="*/ 202 h 339"/>
                <a:gd name="T106" fmla="*/ 21 w 340"/>
                <a:gd name="T107" fmla="*/ 185 h 339"/>
                <a:gd name="T108" fmla="*/ 6 w 340"/>
                <a:gd name="T109" fmla="*/ 154 h 339"/>
                <a:gd name="T110" fmla="*/ 3 w 340"/>
                <a:gd name="T111" fmla="*/ 131 h 3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0"/>
                <a:gd name="T169" fmla="*/ 0 h 339"/>
                <a:gd name="T170" fmla="*/ 340 w 340"/>
                <a:gd name="T171" fmla="*/ 339 h 3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0" h="339">
                  <a:moveTo>
                    <a:pt x="0" y="169"/>
                  </a:moveTo>
                  <a:lnTo>
                    <a:pt x="1" y="152"/>
                  </a:lnTo>
                  <a:lnTo>
                    <a:pt x="2" y="143"/>
                  </a:lnTo>
                  <a:lnTo>
                    <a:pt x="4" y="135"/>
                  </a:lnTo>
                  <a:lnTo>
                    <a:pt x="6" y="127"/>
                  </a:lnTo>
                  <a:lnTo>
                    <a:pt x="8" y="119"/>
                  </a:lnTo>
                  <a:lnTo>
                    <a:pt x="11" y="111"/>
                  </a:lnTo>
                  <a:lnTo>
                    <a:pt x="14" y="103"/>
                  </a:lnTo>
                  <a:lnTo>
                    <a:pt x="17" y="96"/>
                  </a:lnTo>
                  <a:lnTo>
                    <a:pt x="21" y="89"/>
                  </a:lnTo>
                  <a:lnTo>
                    <a:pt x="25" y="81"/>
                  </a:lnTo>
                  <a:lnTo>
                    <a:pt x="29" y="75"/>
                  </a:lnTo>
                  <a:lnTo>
                    <a:pt x="34" y="68"/>
                  </a:lnTo>
                  <a:lnTo>
                    <a:pt x="39" y="62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56" y="44"/>
                  </a:lnTo>
                  <a:lnTo>
                    <a:pt x="62" y="39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1" y="10"/>
                  </a:lnTo>
                  <a:lnTo>
                    <a:pt x="119" y="8"/>
                  </a:lnTo>
                  <a:lnTo>
                    <a:pt x="127" y="5"/>
                  </a:lnTo>
                  <a:lnTo>
                    <a:pt x="135" y="3"/>
                  </a:lnTo>
                  <a:lnTo>
                    <a:pt x="144" y="2"/>
                  </a:lnTo>
                  <a:lnTo>
                    <a:pt x="152" y="1"/>
                  </a:lnTo>
                  <a:lnTo>
                    <a:pt x="171" y="0"/>
                  </a:lnTo>
                  <a:lnTo>
                    <a:pt x="188" y="1"/>
                  </a:lnTo>
                  <a:lnTo>
                    <a:pt x="196" y="2"/>
                  </a:lnTo>
                  <a:lnTo>
                    <a:pt x="205" y="3"/>
                  </a:lnTo>
                  <a:lnTo>
                    <a:pt x="213" y="5"/>
                  </a:lnTo>
                  <a:lnTo>
                    <a:pt x="221" y="8"/>
                  </a:lnTo>
                  <a:lnTo>
                    <a:pt x="229" y="10"/>
                  </a:lnTo>
                  <a:lnTo>
                    <a:pt x="236" y="13"/>
                  </a:lnTo>
                  <a:lnTo>
                    <a:pt x="244" y="17"/>
                  </a:lnTo>
                  <a:lnTo>
                    <a:pt x="251" y="20"/>
                  </a:lnTo>
                  <a:lnTo>
                    <a:pt x="258" y="24"/>
                  </a:lnTo>
                  <a:lnTo>
                    <a:pt x="265" y="29"/>
                  </a:lnTo>
                  <a:lnTo>
                    <a:pt x="272" y="34"/>
                  </a:lnTo>
                  <a:lnTo>
                    <a:pt x="278" y="39"/>
                  </a:lnTo>
                  <a:lnTo>
                    <a:pt x="284" y="44"/>
                  </a:lnTo>
                  <a:lnTo>
                    <a:pt x="290" y="50"/>
                  </a:lnTo>
                  <a:lnTo>
                    <a:pt x="296" y="55"/>
                  </a:lnTo>
                  <a:lnTo>
                    <a:pt x="301" y="62"/>
                  </a:lnTo>
                  <a:lnTo>
                    <a:pt x="306" y="68"/>
                  </a:lnTo>
                  <a:lnTo>
                    <a:pt x="311" y="75"/>
                  </a:lnTo>
                  <a:lnTo>
                    <a:pt x="319" y="89"/>
                  </a:lnTo>
                  <a:lnTo>
                    <a:pt x="326" y="103"/>
                  </a:lnTo>
                  <a:lnTo>
                    <a:pt x="330" y="111"/>
                  </a:lnTo>
                  <a:lnTo>
                    <a:pt x="332" y="119"/>
                  </a:lnTo>
                  <a:lnTo>
                    <a:pt x="334" y="127"/>
                  </a:lnTo>
                  <a:lnTo>
                    <a:pt x="336" y="135"/>
                  </a:lnTo>
                  <a:lnTo>
                    <a:pt x="338" y="143"/>
                  </a:lnTo>
                  <a:lnTo>
                    <a:pt x="339" y="152"/>
                  </a:lnTo>
                  <a:lnTo>
                    <a:pt x="340" y="169"/>
                  </a:lnTo>
                  <a:lnTo>
                    <a:pt x="339" y="188"/>
                  </a:lnTo>
                  <a:lnTo>
                    <a:pt x="338" y="196"/>
                  </a:lnTo>
                  <a:lnTo>
                    <a:pt x="336" y="204"/>
                  </a:lnTo>
                  <a:lnTo>
                    <a:pt x="334" y="213"/>
                  </a:lnTo>
                  <a:lnTo>
                    <a:pt x="332" y="221"/>
                  </a:lnTo>
                  <a:lnTo>
                    <a:pt x="330" y="228"/>
                  </a:lnTo>
                  <a:lnTo>
                    <a:pt x="326" y="236"/>
                  </a:lnTo>
                  <a:lnTo>
                    <a:pt x="323" y="244"/>
                  </a:lnTo>
                  <a:lnTo>
                    <a:pt x="319" y="251"/>
                  </a:lnTo>
                  <a:lnTo>
                    <a:pt x="315" y="258"/>
                  </a:lnTo>
                  <a:lnTo>
                    <a:pt x="311" y="265"/>
                  </a:lnTo>
                  <a:lnTo>
                    <a:pt x="306" y="272"/>
                  </a:lnTo>
                  <a:lnTo>
                    <a:pt x="301" y="278"/>
                  </a:lnTo>
                  <a:lnTo>
                    <a:pt x="296" y="284"/>
                  </a:lnTo>
                  <a:lnTo>
                    <a:pt x="290" y="290"/>
                  </a:lnTo>
                  <a:lnTo>
                    <a:pt x="284" y="296"/>
                  </a:lnTo>
                  <a:lnTo>
                    <a:pt x="278" y="301"/>
                  </a:lnTo>
                  <a:lnTo>
                    <a:pt x="272" y="306"/>
                  </a:lnTo>
                  <a:lnTo>
                    <a:pt x="265" y="311"/>
                  </a:lnTo>
                  <a:lnTo>
                    <a:pt x="251" y="319"/>
                  </a:lnTo>
                  <a:lnTo>
                    <a:pt x="236" y="326"/>
                  </a:lnTo>
                  <a:lnTo>
                    <a:pt x="229" y="329"/>
                  </a:lnTo>
                  <a:lnTo>
                    <a:pt x="221" y="332"/>
                  </a:lnTo>
                  <a:lnTo>
                    <a:pt x="213" y="334"/>
                  </a:lnTo>
                  <a:lnTo>
                    <a:pt x="205" y="336"/>
                  </a:lnTo>
                  <a:lnTo>
                    <a:pt x="196" y="338"/>
                  </a:lnTo>
                  <a:lnTo>
                    <a:pt x="188" y="339"/>
                  </a:lnTo>
                  <a:lnTo>
                    <a:pt x="171" y="339"/>
                  </a:lnTo>
                  <a:lnTo>
                    <a:pt x="152" y="339"/>
                  </a:lnTo>
                  <a:lnTo>
                    <a:pt x="144" y="338"/>
                  </a:lnTo>
                  <a:lnTo>
                    <a:pt x="135" y="336"/>
                  </a:lnTo>
                  <a:lnTo>
                    <a:pt x="127" y="334"/>
                  </a:lnTo>
                  <a:lnTo>
                    <a:pt x="119" y="332"/>
                  </a:lnTo>
                  <a:lnTo>
                    <a:pt x="111" y="329"/>
                  </a:lnTo>
                  <a:lnTo>
                    <a:pt x="104" y="326"/>
                  </a:lnTo>
                  <a:lnTo>
                    <a:pt x="96" y="323"/>
                  </a:lnTo>
                  <a:lnTo>
                    <a:pt x="89" y="319"/>
                  </a:lnTo>
                  <a:lnTo>
                    <a:pt x="82" y="315"/>
                  </a:lnTo>
                  <a:lnTo>
                    <a:pt x="75" y="311"/>
                  </a:lnTo>
                  <a:lnTo>
                    <a:pt x="68" y="306"/>
                  </a:lnTo>
                  <a:lnTo>
                    <a:pt x="62" y="301"/>
                  </a:lnTo>
                  <a:lnTo>
                    <a:pt x="56" y="296"/>
                  </a:lnTo>
                  <a:lnTo>
                    <a:pt x="50" y="290"/>
                  </a:lnTo>
                  <a:lnTo>
                    <a:pt x="44" y="284"/>
                  </a:lnTo>
                  <a:lnTo>
                    <a:pt x="39" y="278"/>
                  </a:lnTo>
                  <a:lnTo>
                    <a:pt x="34" y="272"/>
                  </a:lnTo>
                  <a:lnTo>
                    <a:pt x="29" y="265"/>
                  </a:lnTo>
                  <a:lnTo>
                    <a:pt x="21" y="251"/>
                  </a:lnTo>
                  <a:lnTo>
                    <a:pt x="14" y="236"/>
                  </a:lnTo>
                  <a:lnTo>
                    <a:pt x="11" y="228"/>
                  </a:lnTo>
                  <a:lnTo>
                    <a:pt x="8" y="221"/>
                  </a:lnTo>
                  <a:lnTo>
                    <a:pt x="6" y="213"/>
                  </a:lnTo>
                  <a:lnTo>
                    <a:pt x="4" y="204"/>
                  </a:lnTo>
                  <a:lnTo>
                    <a:pt x="2" y="196"/>
                  </a:lnTo>
                  <a:lnTo>
                    <a:pt x="1" y="188"/>
                  </a:lnTo>
                  <a:lnTo>
                    <a:pt x="0" y="169"/>
                  </a:lnTo>
                  <a:close/>
                  <a:moveTo>
                    <a:pt x="2" y="169"/>
                  </a:moveTo>
                  <a:lnTo>
                    <a:pt x="3" y="152"/>
                  </a:lnTo>
                  <a:lnTo>
                    <a:pt x="4" y="144"/>
                  </a:lnTo>
                  <a:lnTo>
                    <a:pt x="5" y="135"/>
                  </a:lnTo>
                  <a:lnTo>
                    <a:pt x="7" y="127"/>
                  </a:lnTo>
                  <a:lnTo>
                    <a:pt x="9" y="119"/>
                  </a:lnTo>
                  <a:lnTo>
                    <a:pt x="12" y="112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5"/>
                  </a:lnTo>
                  <a:lnTo>
                    <a:pt x="35" y="69"/>
                  </a:lnTo>
                  <a:lnTo>
                    <a:pt x="40" y="62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40"/>
                  </a:lnTo>
                  <a:lnTo>
                    <a:pt x="69" y="35"/>
                  </a:lnTo>
                  <a:lnTo>
                    <a:pt x="76" y="30"/>
                  </a:lnTo>
                  <a:lnTo>
                    <a:pt x="90" y="22"/>
                  </a:lnTo>
                  <a:lnTo>
                    <a:pt x="97" y="18"/>
                  </a:lnTo>
                  <a:lnTo>
                    <a:pt x="104" y="15"/>
                  </a:lnTo>
                  <a:lnTo>
                    <a:pt x="120" y="9"/>
                  </a:lnTo>
                  <a:lnTo>
                    <a:pt x="128" y="7"/>
                  </a:lnTo>
                  <a:lnTo>
                    <a:pt x="136" y="5"/>
                  </a:lnTo>
                  <a:lnTo>
                    <a:pt x="144" y="3"/>
                  </a:lnTo>
                  <a:lnTo>
                    <a:pt x="152" y="2"/>
                  </a:lnTo>
                  <a:lnTo>
                    <a:pt x="161" y="2"/>
                  </a:lnTo>
                  <a:lnTo>
                    <a:pt x="171" y="1"/>
                  </a:lnTo>
                  <a:lnTo>
                    <a:pt x="188" y="2"/>
                  </a:lnTo>
                  <a:lnTo>
                    <a:pt x="196" y="3"/>
                  </a:lnTo>
                  <a:lnTo>
                    <a:pt x="204" y="5"/>
                  </a:lnTo>
                  <a:lnTo>
                    <a:pt x="212" y="7"/>
                  </a:lnTo>
                  <a:lnTo>
                    <a:pt x="220" y="9"/>
                  </a:lnTo>
                  <a:lnTo>
                    <a:pt x="228" y="12"/>
                  </a:lnTo>
                  <a:lnTo>
                    <a:pt x="236" y="15"/>
                  </a:lnTo>
                  <a:lnTo>
                    <a:pt x="243" y="18"/>
                  </a:lnTo>
                  <a:lnTo>
                    <a:pt x="251" y="22"/>
                  </a:lnTo>
                  <a:lnTo>
                    <a:pt x="258" y="26"/>
                  </a:lnTo>
                  <a:lnTo>
                    <a:pt x="264" y="30"/>
                  </a:lnTo>
                  <a:lnTo>
                    <a:pt x="271" y="35"/>
                  </a:lnTo>
                  <a:lnTo>
                    <a:pt x="277" y="40"/>
                  </a:lnTo>
                  <a:lnTo>
                    <a:pt x="289" y="51"/>
                  </a:lnTo>
                  <a:lnTo>
                    <a:pt x="295" y="56"/>
                  </a:lnTo>
                  <a:lnTo>
                    <a:pt x="300" y="62"/>
                  </a:lnTo>
                  <a:lnTo>
                    <a:pt x="305" y="69"/>
                  </a:lnTo>
                  <a:lnTo>
                    <a:pt x="310" y="75"/>
                  </a:lnTo>
                  <a:lnTo>
                    <a:pt x="318" y="89"/>
                  </a:lnTo>
                  <a:lnTo>
                    <a:pt x="322" y="96"/>
                  </a:lnTo>
                  <a:lnTo>
                    <a:pt x="325" y="104"/>
                  </a:lnTo>
                  <a:lnTo>
                    <a:pt x="331" y="119"/>
                  </a:lnTo>
                  <a:lnTo>
                    <a:pt x="333" y="127"/>
                  </a:lnTo>
                  <a:lnTo>
                    <a:pt x="335" y="135"/>
                  </a:lnTo>
                  <a:lnTo>
                    <a:pt x="336" y="144"/>
                  </a:lnTo>
                  <a:lnTo>
                    <a:pt x="338" y="152"/>
                  </a:lnTo>
                  <a:lnTo>
                    <a:pt x="338" y="161"/>
                  </a:lnTo>
                  <a:lnTo>
                    <a:pt x="338" y="169"/>
                  </a:lnTo>
                  <a:lnTo>
                    <a:pt x="338" y="187"/>
                  </a:lnTo>
                  <a:lnTo>
                    <a:pt x="336" y="196"/>
                  </a:lnTo>
                  <a:lnTo>
                    <a:pt x="335" y="204"/>
                  </a:lnTo>
                  <a:lnTo>
                    <a:pt x="333" y="212"/>
                  </a:lnTo>
                  <a:lnTo>
                    <a:pt x="331" y="220"/>
                  </a:lnTo>
                  <a:lnTo>
                    <a:pt x="328" y="228"/>
                  </a:lnTo>
                  <a:lnTo>
                    <a:pt x="325" y="236"/>
                  </a:lnTo>
                  <a:lnTo>
                    <a:pt x="322" y="243"/>
                  </a:lnTo>
                  <a:lnTo>
                    <a:pt x="318" y="250"/>
                  </a:lnTo>
                  <a:lnTo>
                    <a:pt x="314" y="257"/>
                  </a:lnTo>
                  <a:lnTo>
                    <a:pt x="310" y="264"/>
                  </a:lnTo>
                  <a:lnTo>
                    <a:pt x="305" y="271"/>
                  </a:lnTo>
                  <a:lnTo>
                    <a:pt x="300" y="277"/>
                  </a:lnTo>
                  <a:lnTo>
                    <a:pt x="289" y="289"/>
                  </a:lnTo>
                  <a:lnTo>
                    <a:pt x="283" y="294"/>
                  </a:lnTo>
                  <a:lnTo>
                    <a:pt x="277" y="300"/>
                  </a:lnTo>
                  <a:lnTo>
                    <a:pt x="271" y="305"/>
                  </a:lnTo>
                  <a:lnTo>
                    <a:pt x="264" y="309"/>
                  </a:lnTo>
                  <a:lnTo>
                    <a:pt x="251" y="318"/>
                  </a:lnTo>
                  <a:lnTo>
                    <a:pt x="243" y="322"/>
                  </a:lnTo>
                  <a:lnTo>
                    <a:pt x="236" y="325"/>
                  </a:lnTo>
                  <a:lnTo>
                    <a:pt x="220" y="331"/>
                  </a:lnTo>
                  <a:lnTo>
                    <a:pt x="212" y="333"/>
                  </a:lnTo>
                  <a:lnTo>
                    <a:pt x="204" y="335"/>
                  </a:lnTo>
                  <a:lnTo>
                    <a:pt x="196" y="336"/>
                  </a:lnTo>
                  <a:lnTo>
                    <a:pt x="188" y="337"/>
                  </a:lnTo>
                  <a:lnTo>
                    <a:pt x="179" y="338"/>
                  </a:lnTo>
                  <a:lnTo>
                    <a:pt x="171" y="338"/>
                  </a:lnTo>
                  <a:lnTo>
                    <a:pt x="152" y="337"/>
                  </a:lnTo>
                  <a:lnTo>
                    <a:pt x="144" y="336"/>
                  </a:lnTo>
                  <a:lnTo>
                    <a:pt x="136" y="335"/>
                  </a:lnTo>
                  <a:lnTo>
                    <a:pt x="128" y="333"/>
                  </a:lnTo>
                  <a:lnTo>
                    <a:pt x="120" y="331"/>
                  </a:lnTo>
                  <a:lnTo>
                    <a:pt x="112" y="328"/>
                  </a:lnTo>
                  <a:lnTo>
                    <a:pt x="104" y="325"/>
                  </a:lnTo>
                  <a:lnTo>
                    <a:pt x="97" y="322"/>
                  </a:lnTo>
                  <a:lnTo>
                    <a:pt x="90" y="318"/>
                  </a:lnTo>
                  <a:lnTo>
                    <a:pt x="82" y="314"/>
                  </a:lnTo>
                  <a:lnTo>
                    <a:pt x="76" y="309"/>
                  </a:lnTo>
                  <a:lnTo>
                    <a:pt x="69" y="305"/>
                  </a:lnTo>
                  <a:lnTo>
                    <a:pt x="63" y="300"/>
                  </a:lnTo>
                  <a:lnTo>
                    <a:pt x="51" y="289"/>
                  </a:lnTo>
                  <a:lnTo>
                    <a:pt x="45" y="283"/>
                  </a:lnTo>
                  <a:lnTo>
                    <a:pt x="40" y="277"/>
                  </a:lnTo>
                  <a:lnTo>
                    <a:pt x="35" y="271"/>
                  </a:lnTo>
                  <a:lnTo>
                    <a:pt x="30" y="264"/>
                  </a:lnTo>
                  <a:lnTo>
                    <a:pt x="22" y="250"/>
                  </a:lnTo>
                  <a:lnTo>
                    <a:pt x="18" y="243"/>
                  </a:lnTo>
                  <a:lnTo>
                    <a:pt x="15" y="236"/>
                  </a:lnTo>
                  <a:lnTo>
                    <a:pt x="9" y="220"/>
                  </a:lnTo>
                  <a:lnTo>
                    <a:pt x="7" y="212"/>
                  </a:lnTo>
                  <a:lnTo>
                    <a:pt x="5" y="204"/>
                  </a:lnTo>
                  <a:lnTo>
                    <a:pt x="4" y="196"/>
                  </a:lnTo>
                  <a:lnTo>
                    <a:pt x="3" y="187"/>
                  </a:lnTo>
                  <a:lnTo>
                    <a:pt x="2" y="179"/>
                  </a:lnTo>
                  <a:lnTo>
                    <a:pt x="2" y="1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2" name="Freeform 387"/>
            <p:cNvSpPr>
              <a:spLocks noEditPoints="1"/>
            </p:cNvSpPr>
            <p:nvPr/>
          </p:nvSpPr>
          <p:spPr bwMode="auto">
            <a:xfrm>
              <a:off x="2716" y="2204"/>
              <a:ext cx="296" cy="296"/>
            </a:xfrm>
            <a:custGeom>
              <a:avLst/>
              <a:gdLst>
                <a:gd name="T0" fmla="*/ 2 w 334"/>
                <a:gd name="T1" fmla="*/ 98 h 334"/>
                <a:gd name="T2" fmla="*/ 7 w 334"/>
                <a:gd name="T3" fmla="*/ 76 h 334"/>
                <a:gd name="T4" fmla="*/ 17 w 334"/>
                <a:gd name="T5" fmla="*/ 56 h 334"/>
                <a:gd name="T6" fmla="*/ 34 w 334"/>
                <a:gd name="T7" fmla="*/ 34 h 334"/>
                <a:gd name="T8" fmla="*/ 56 w 334"/>
                <a:gd name="T9" fmla="*/ 17 h 334"/>
                <a:gd name="T10" fmla="*/ 76 w 334"/>
                <a:gd name="T11" fmla="*/ 7 h 334"/>
                <a:gd name="T12" fmla="*/ 98 w 334"/>
                <a:gd name="T13" fmla="*/ 2 h 334"/>
                <a:gd name="T14" fmla="*/ 135 w 334"/>
                <a:gd name="T15" fmla="*/ 2 h 334"/>
                <a:gd name="T16" fmla="*/ 156 w 334"/>
                <a:gd name="T17" fmla="*/ 7 h 334"/>
                <a:gd name="T18" fmla="*/ 176 w 334"/>
                <a:gd name="T19" fmla="*/ 17 h 334"/>
                <a:gd name="T20" fmla="*/ 199 w 334"/>
                <a:gd name="T21" fmla="*/ 34 h 334"/>
                <a:gd name="T22" fmla="*/ 216 w 334"/>
                <a:gd name="T23" fmla="*/ 56 h 334"/>
                <a:gd name="T24" fmla="*/ 225 w 334"/>
                <a:gd name="T25" fmla="*/ 76 h 334"/>
                <a:gd name="T26" fmla="*/ 231 w 334"/>
                <a:gd name="T27" fmla="*/ 98 h 334"/>
                <a:gd name="T28" fmla="*/ 232 w 334"/>
                <a:gd name="T29" fmla="*/ 122 h 334"/>
                <a:gd name="T30" fmla="*/ 230 w 334"/>
                <a:gd name="T31" fmla="*/ 145 h 334"/>
                <a:gd name="T32" fmla="*/ 222 w 334"/>
                <a:gd name="T33" fmla="*/ 167 h 334"/>
                <a:gd name="T34" fmla="*/ 210 w 334"/>
                <a:gd name="T35" fmla="*/ 186 h 334"/>
                <a:gd name="T36" fmla="*/ 186 w 334"/>
                <a:gd name="T37" fmla="*/ 210 h 334"/>
                <a:gd name="T38" fmla="*/ 167 w 334"/>
                <a:gd name="T39" fmla="*/ 221 h 334"/>
                <a:gd name="T40" fmla="*/ 145 w 334"/>
                <a:gd name="T41" fmla="*/ 229 h 334"/>
                <a:gd name="T42" fmla="*/ 117 w 334"/>
                <a:gd name="T43" fmla="*/ 232 h 334"/>
                <a:gd name="T44" fmla="*/ 87 w 334"/>
                <a:gd name="T45" fmla="*/ 229 h 334"/>
                <a:gd name="T46" fmla="*/ 66 w 334"/>
                <a:gd name="T47" fmla="*/ 221 h 334"/>
                <a:gd name="T48" fmla="*/ 46 w 334"/>
                <a:gd name="T49" fmla="*/ 210 h 334"/>
                <a:gd name="T50" fmla="*/ 23 w 334"/>
                <a:gd name="T51" fmla="*/ 186 h 334"/>
                <a:gd name="T52" fmla="*/ 12 w 334"/>
                <a:gd name="T53" fmla="*/ 167 h 334"/>
                <a:gd name="T54" fmla="*/ 4 w 334"/>
                <a:gd name="T55" fmla="*/ 145 h 334"/>
                <a:gd name="T56" fmla="*/ 0 w 334"/>
                <a:gd name="T57" fmla="*/ 122 h 334"/>
                <a:gd name="T58" fmla="*/ 2 w 334"/>
                <a:gd name="T59" fmla="*/ 104 h 334"/>
                <a:gd name="T60" fmla="*/ 6 w 334"/>
                <a:gd name="T61" fmla="*/ 82 h 334"/>
                <a:gd name="T62" fmla="*/ 15 w 334"/>
                <a:gd name="T63" fmla="*/ 61 h 334"/>
                <a:gd name="T64" fmla="*/ 27 w 334"/>
                <a:gd name="T65" fmla="*/ 43 h 334"/>
                <a:gd name="T66" fmla="*/ 47 w 334"/>
                <a:gd name="T67" fmla="*/ 24 h 334"/>
                <a:gd name="T68" fmla="*/ 76 w 334"/>
                <a:gd name="T69" fmla="*/ 8 h 334"/>
                <a:gd name="T70" fmla="*/ 98 w 334"/>
                <a:gd name="T71" fmla="*/ 3 h 334"/>
                <a:gd name="T72" fmla="*/ 135 w 334"/>
                <a:gd name="T73" fmla="*/ 3 h 334"/>
                <a:gd name="T74" fmla="*/ 156 w 334"/>
                <a:gd name="T75" fmla="*/ 8 h 334"/>
                <a:gd name="T76" fmla="*/ 176 w 334"/>
                <a:gd name="T77" fmla="*/ 17 h 334"/>
                <a:gd name="T78" fmla="*/ 194 w 334"/>
                <a:gd name="T79" fmla="*/ 31 h 334"/>
                <a:gd name="T80" fmla="*/ 211 w 334"/>
                <a:gd name="T81" fmla="*/ 51 h 334"/>
                <a:gd name="T82" fmla="*/ 226 w 334"/>
                <a:gd name="T83" fmla="*/ 82 h 334"/>
                <a:gd name="T84" fmla="*/ 231 w 334"/>
                <a:gd name="T85" fmla="*/ 104 h 334"/>
                <a:gd name="T86" fmla="*/ 230 w 334"/>
                <a:gd name="T87" fmla="*/ 134 h 334"/>
                <a:gd name="T88" fmla="*/ 224 w 334"/>
                <a:gd name="T89" fmla="*/ 156 h 334"/>
                <a:gd name="T90" fmla="*/ 215 w 334"/>
                <a:gd name="T91" fmla="*/ 176 h 334"/>
                <a:gd name="T92" fmla="*/ 202 w 334"/>
                <a:gd name="T93" fmla="*/ 193 h 334"/>
                <a:gd name="T94" fmla="*/ 181 w 334"/>
                <a:gd name="T95" fmla="*/ 211 h 334"/>
                <a:gd name="T96" fmla="*/ 151 w 334"/>
                <a:gd name="T97" fmla="*/ 226 h 334"/>
                <a:gd name="T98" fmla="*/ 128 w 334"/>
                <a:gd name="T99" fmla="*/ 230 h 334"/>
                <a:gd name="T100" fmla="*/ 93 w 334"/>
                <a:gd name="T101" fmla="*/ 230 h 334"/>
                <a:gd name="T102" fmla="*/ 71 w 334"/>
                <a:gd name="T103" fmla="*/ 222 h 334"/>
                <a:gd name="T104" fmla="*/ 51 w 334"/>
                <a:gd name="T105" fmla="*/ 211 h 334"/>
                <a:gd name="T106" fmla="*/ 35 w 334"/>
                <a:gd name="T107" fmla="*/ 198 h 334"/>
                <a:gd name="T108" fmla="*/ 15 w 334"/>
                <a:gd name="T109" fmla="*/ 171 h 334"/>
                <a:gd name="T110" fmla="*/ 4 w 334"/>
                <a:gd name="T111" fmla="*/ 144 h 334"/>
                <a:gd name="T112" fmla="*/ 2 w 334"/>
                <a:gd name="T113" fmla="*/ 115 h 3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4"/>
                <a:gd name="T172" fmla="*/ 0 h 334"/>
                <a:gd name="T173" fmla="*/ 334 w 334"/>
                <a:gd name="T174" fmla="*/ 334 h 3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4" h="334">
                  <a:moveTo>
                    <a:pt x="0" y="166"/>
                  </a:moveTo>
                  <a:lnTo>
                    <a:pt x="0" y="158"/>
                  </a:lnTo>
                  <a:lnTo>
                    <a:pt x="1" y="149"/>
                  </a:lnTo>
                  <a:lnTo>
                    <a:pt x="2" y="141"/>
                  </a:lnTo>
                  <a:lnTo>
                    <a:pt x="3" y="133"/>
                  </a:lnTo>
                  <a:lnTo>
                    <a:pt x="5" y="125"/>
                  </a:lnTo>
                  <a:lnTo>
                    <a:pt x="8" y="117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7" y="94"/>
                  </a:lnTo>
                  <a:lnTo>
                    <a:pt x="20" y="87"/>
                  </a:lnTo>
                  <a:lnTo>
                    <a:pt x="24" y="80"/>
                  </a:lnTo>
                  <a:lnTo>
                    <a:pt x="29" y="73"/>
                  </a:lnTo>
                  <a:lnTo>
                    <a:pt x="33" y="67"/>
                  </a:lnTo>
                  <a:lnTo>
                    <a:pt x="38" y="60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67" y="33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7" y="20"/>
                  </a:lnTo>
                  <a:lnTo>
                    <a:pt x="94" y="16"/>
                  </a:lnTo>
                  <a:lnTo>
                    <a:pt x="102" y="13"/>
                  </a:lnTo>
                  <a:lnTo>
                    <a:pt x="109" y="10"/>
                  </a:lnTo>
                  <a:lnTo>
                    <a:pt x="117" y="7"/>
                  </a:lnTo>
                  <a:lnTo>
                    <a:pt x="125" y="5"/>
                  </a:lnTo>
                  <a:lnTo>
                    <a:pt x="133" y="3"/>
                  </a:lnTo>
                  <a:lnTo>
                    <a:pt x="141" y="2"/>
                  </a:lnTo>
                  <a:lnTo>
                    <a:pt x="150" y="1"/>
                  </a:lnTo>
                  <a:lnTo>
                    <a:pt x="168" y="0"/>
                  </a:lnTo>
                  <a:lnTo>
                    <a:pt x="185" y="1"/>
                  </a:lnTo>
                  <a:lnTo>
                    <a:pt x="193" y="2"/>
                  </a:lnTo>
                  <a:lnTo>
                    <a:pt x="201" y="3"/>
                  </a:lnTo>
                  <a:lnTo>
                    <a:pt x="209" y="5"/>
                  </a:lnTo>
                  <a:lnTo>
                    <a:pt x="217" y="7"/>
                  </a:lnTo>
                  <a:lnTo>
                    <a:pt x="225" y="10"/>
                  </a:lnTo>
                  <a:lnTo>
                    <a:pt x="232" y="13"/>
                  </a:lnTo>
                  <a:lnTo>
                    <a:pt x="240" y="16"/>
                  </a:lnTo>
                  <a:lnTo>
                    <a:pt x="247" y="20"/>
                  </a:lnTo>
                  <a:lnTo>
                    <a:pt x="254" y="24"/>
                  </a:lnTo>
                  <a:lnTo>
                    <a:pt x="261" y="28"/>
                  </a:lnTo>
                  <a:lnTo>
                    <a:pt x="267" y="33"/>
                  </a:lnTo>
                  <a:lnTo>
                    <a:pt x="273" y="38"/>
                  </a:lnTo>
                  <a:lnTo>
                    <a:pt x="285" y="49"/>
                  </a:lnTo>
                  <a:lnTo>
                    <a:pt x="296" y="60"/>
                  </a:lnTo>
                  <a:lnTo>
                    <a:pt x="301" y="67"/>
                  </a:lnTo>
                  <a:lnTo>
                    <a:pt x="306" y="73"/>
                  </a:lnTo>
                  <a:lnTo>
                    <a:pt x="310" y="80"/>
                  </a:lnTo>
                  <a:lnTo>
                    <a:pt x="314" y="87"/>
                  </a:lnTo>
                  <a:lnTo>
                    <a:pt x="318" y="94"/>
                  </a:lnTo>
                  <a:lnTo>
                    <a:pt x="321" y="101"/>
                  </a:lnTo>
                  <a:lnTo>
                    <a:pt x="324" y="109"/>
                  </a:lnTo>
                  <a:lnTo>
                    <a:pt x="326" y="117"/>
                  </a:lnTo>
                  <a:lnTo>
                    <a:pt x="329" y="125"/>
                  </a:lnTo>
                  <a:lnTo>
                    <a:pt x="331" y="133"/>
                  </a:lnTo>
                  <a:lnTo>
                    <a:pt x="332" y="141"/>
                  </a:lnTo>
                  <a:lnTo>
                    <a:pt x="333" y="149"/>
                  </a:lnTo>
                  <a:lnTo>
                    <a:pt x="334" y="158"/>
                  </a:lnTo>
                  <a:lnTo>
                    <a:pt x="334" y="166"/>
                  </a:lnTo>
                  <a:lnTo>
                    <a:pt x="334" y="176"/>
                  </a:lnTo>
                  <a:lnTo>
                    <a:pt x="333" y="184"/>
                  </a:lnTo>
                  <a:lnTo>
                    <a:pt x="332" y="193"/>
                  </a:lnTo>
                  <a:lnTo>
                    <a:pt x="331" y="201"/>
                  </a:lnTo>
                  <a:lnTo>
                    <a:pt x="329" y="209"/>
                  </a:lnTo>
                  <a:lnTo>
                    <a:pt x="326" y="217"/>
                  </a:lnTo>
                  <a:lnTo>
                    <a:pt x="324" y="224"/>
                  </a:lnTo>
                  <a:lnTo>
                    <a:pt x="321" y="232"/>
                  </a:lnTo>
                  <a:lnTo>
                    <a:pt x="318" y="239"/>
                  </a:lnTo>
                  <a:lnTo>
                    <a:pt x="314" y="247"/>
                  </a:lnTo>
                  <a:lnTo>
                    <a:pt x="310" y="254"/>
                  </a:lnTo>
                  <a:lnTo>
                    <a:pt x="306" y="260"/>
                  </a:lnTo>
                  <a:lnTo>
                    <a:pt x="301" y="267"/>
                  </a:lnTo>
                  <a:lnTo>
                    <a:pt x="296" y="273"/>
                  </a:lnTo>
                  <a:lnTo>
                    <a:pt x="285" y="285"/>
                  </a:lnTo>
                  <a:lnTo>
                    <a:pt x="273" y="296"/>
                  </a:lnTo>
                  <a:lnTo>
                    <a:pt x="267" y="301"/>
                  </a:lnTo>
                  <a:lnTo>
                    <a:pt x="261" y="305"/>
                  </a:lnTo>
                  <a:lnTo>
                    <a:pt x="254" y="310"/>
                  </a:lnTo>
                  <a:lnTo>
                    <a:pt x="247" y="314"/>
                  </a:lnTo>
                  <a:lnTo>
                    <a:pt x="240" y="317"/>
                  </a:lnTo>
                  <a:lnTo>
                    <a:pt x="232" y="321"/>
                  </a:lnTo>
                  <a:lnTo>
                    <a:pt x="225" y="324"/>
                  </a:lnTo>
                  <a:lnTo>
                    <a:pt x="217" y="326"/>
                  </a:lnTo>
                  <a:lnTo>
                    <a:pt x="209" y="328"/>
                  </a:lnTo>
                  <a:lnTo>
                    <a:pt x="201" y="330"/>
                  </a:lnTo>
                  <a:lnTo>
                    <a:pt x="193" y="332"/>
                  </a:lnTo>
                  <a:lnTo>
                    <a:pt x="185" y="333"/>
                  </a:lnTo>
                  <a:lnTo>
                    <a:pt x="168" y="334"/>
                  </a:lnTo>
                  <a:lnTo>
                    <a:pt x="150" y="333"/>
                  </a:lnTo>
                  <a:lnTo>
                    <a:pt x="141" y="332"/>
                  </a:lnTo>
                  <a:lnTo>
                    <a:pt x="133" y="330"/>
                  </a:lnTo>
                  <a:lnTo>
                    <a:pt x="125" y="328"/>
                  </a:lnTo>
                  <a:lnTo>
                    <a:pt x="117" y="326"/>
                  </a:lnTo>
                  <a:lnTo>
                    <a:pt x="109" y="324"/>
                  </a:lnTo>
                  <a:lnTo>
                    <a:pt x="102" y="321"/>
                  </a:lnTo>
                  <a:lnTo>
                    <a:pt x="94" y="317"/>
                  </a:lnTo>
                  <a:lnTo>
                    <a:pt x="87" y="314"/>
                  </a:lnTo>
                  <a:lnTo>
                    <a:pt x="80" y="310"/>
                  </a:lnTo>
                  <a:lnTo>
                    <a:pt x="73" y="305"/>
                  </a:lnTo>
                  <a:lnTo>
                    <a:pt x="67" y="301"/>
                  </a:lnTo>
                  <a:lnTo>
                    <a:pt x="61" y="296"/>
                  </a:lnTo>
                  <a:lnTo>
                    <a:pt x="49" y="285"/>
                  </a:lnTo>
                  <a:lnTo>
                    <a:pt x="38" y="273"/>
                  </a:lnTo>
                  <a:lnTo>
                    <a:pt x="33" y="267"/>
                  </a:lnTo>
                  <a:lnTo>
                    <a:pt x="29" y="260"/>
                  </a:lnTo>
                  <a:lnTo>
                    <a:pt x="24" y="254"/>
                  </a:lnTo>
                  <a:lnTo>
                    <a:pt x="20" y="247"/>
                  </a:lnTo>
                  <a:lnTo>
                    <a:pt x="17" y="239"/>
                  </a:lnTo>
                  <a:lnTo>
                    <a:pt x="13" y="232"/>
                  </a:lnTo>
                  <a:lnTo>
                    <a:pt x="10" y="224"/>
                  </a:lnTo>
                  <a:lnTo>
                    <a:pt x="8" y="217"/>
                  </a:lnTo>
                  <a:lnTo>
                    <a:pt x="5" y="209"/>
                  </a:lnTo>
                  <a:lnTo>
                    <a:pt x="3" y="201"/>
                  </a:lnTo>
                  <a:lnTo>
                    <a:pt x="2" y="193"/>
                  </a:lnTo>
                  <a:lnTo>
                    <a:pt x="1" y="184"/>
                  </a:lnTo>
                  <a:lnTo>
                    <a:pt x="0" y="176"/>
                  </a:lnTo>
                  <a:lnTo>
                    <a:pt x="0" y="166"/>
                  </a:lnTo>
                  <a:close/>
                  <a:moveTo>
                    <a:pt x="2" y="166"/>
                  </a:moveTo>
                  <a:lnTo>
                    <a:pt x="2" y="158"/>
                  </a:lnTo>
                  <a:lnTo>
                    <a:pt x="2" y="149"/>
                  </a:lnTo>
                  <a:lnTo>
                    <a:pt x="3" y="141"/>
                  </a:lnTo>
                  <a:lnTo>
                    <a:pt x="5" y="133"/>
                  </a:lnTo>
                  <a:lnTo>
                    <a:pt x="7" y="125"/>
                  </a:lnTo>
                  <a:lnTo>
                    <a:pt x="9" y="117"/>
                  </a:lnTo>
                  <a:lnTo>
                    <a:pt x="12" y="109"/>
                  </a:lnTo>
                  <a:lnTo>
                    <a:pt x="14" y="102"/>
                  </a:lnTo>
                  <a:lnTo>
                    <a:pt x="18" y="95"/>
                  </a:lnTo>
                  <a:lnTo>
                    <a:pt x="21" y="88"/>
                  </a:lnTo>
                  <a:lnTo>
                    <a:pt x="25" y="81"/>
                  </a:lnTo>
                  <a:lnTo>
                    <a:pt x="30" y="74"/>
                  </a:lnTo>
                  <a:lnTo>
                    <a:pt x="34" y="67"/>
                  </a:lnTo>
                  <a:lnTo>
                    <a:pt x="39" y="61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68" y="34"/>
                  </a:lnTo>
                  <a:lnTo>
                    <a:pt x="74" y="29"/>
                  </a:lnTo>
                  <a:lnTo>
                    <a:pt x="88" y="21"/>
                  </a:lnTo>
                  <a:lnTo>
                    <a:pt x="102" y="14"/>
                  </a:lnTo>
                  <a:lnTo>
                    <a:pt x="110" y="11"/>
                  </a:lnTo>
                  <a:lnTo>
                    <a:pt x="117" y="9"/>
                  </a:lnTo>
                  <a:lnTo>
                    <a:pt x="125" y="6"/>
                  </a:lnTo>
                  <a:lnTo>
                    <a:pt x="133" y="5"/>
                  </a:lnTo>
                  <a:lnTo>
                    <a:pt x="141" y="3"/>
                  </a:lnTo>
                  <a:lnTo>
                    <a:pt x="150" y="2"/>
                  </a:lnTo>
                  <a:lnTo>
                    <a:pt x="168" y="1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1" y="5"/>
                  </a:lnTo>
                  <a:lnTo>
                    <a:pt x="209" y="6"/>
                  </a:lnTo>
                  <a:lnTo>
                    <a:pt x="217" y="9"/>
                  </a:lnTo>
                  <a:lnTo>
                    <a:pt x="224" y="11"/>
                  </a:lnTo>
                  <a:lnTo>
                    <a:pt x="232" y="14"/>
                  </a:lnTo>
                  <a:lnTo>
                    <a:pt x="239" y="17"/>
                  </a:lnTo>
                  <a:lnTo>
                    <a:pt x="246" y="21"/>
                  </a:lnTo>
                  <a:lnTo>
                    <a:pt x="253" y="25"/>
                  </a:lnTo>
                  <a:lnTo>
                    <a:pt x="260" y="29"/>
                  </a:lnTo>
                  <a:lnTo>
                    <a:pt x="266" y="34"/>
                  </a:lnTo>
                  <a:lnTo>
                    <a:pt x="273" y="39"/>
                  </a:lnTo>
                  <a:lnTo>
                    <a:pt x="279" y="44"/>
                  </a:lnTo>
                  <a:lnTo>
                    <a:pt x="284" y="50"/>
                  </a:lnTo>
                  <a:lnTo>
                    <a:pt x="295" y="61"/>
                  </a:lnTo>
                  <a:lnTo>
                    <a:pt x="300" y="67"/>
                  </a:lnTo>
                  <a:lnTo>
                    <a:pt x="304" y="74"/>
                  </a:lnTo>
                  <a:lnTo>
                    <a:pt x="313" y="88"/>
                  </a:lnTo>
                  <a:lnTo>
                    <a:pt x="320" y="102"/>
                  </a:lnTo>
                  <a:lnTo>
                    <a:pt x="323" y="109"/>
                  </a:lnTo>
                  <a:lnTo>
                    <a:pt x="325" y="117"/>
                  </a:lnTo>
                  <a:lnTo>
                    <a:pt x="327" y="125"/>
                  </a:lnTo>
                  <a:lnTo>
                    <a:pt x="329" y="133"/>
                  </a:lnTo>
                  <a:lnTo>
                    <a:pt x="331" y="141"/>
                  </a:lnTo>
                  <a:lnTo>
                    <a:pt x="332" y="149"/>
                  </a:lnTo>
                  <a:lnTo>
                    <a:pt x="333" y="166"/>
                  </a:lnTo>
                  <a:lnTo>
                    <a:pt x="332" y="176"/>
                  </a:lnTo>
                  <a:lnTo>
                    <a:pt x="332" y="184"/>
                  </a:lnTo>
                  <a:lnTo>
                    <a:pt x="331" y="192"/>
                  </a:lnTo>
                  <a:lnTo>
                    <a:pt x="329" y="200"/>
                  </a:lnTo>
                  <a:lnTo>
                    <a:pt x="327" y="208"/>
                  </a:lnTo>
                  <a:lnTo>
                    <a:pt x="325" y="216"/>
                  </a:lnTo>
                  <a:lnTo>
                    <a:pt x="323" y="224"/>
                  </a:lnTo>
                  <a:lnTo>
                    <a:pt x="320" y="231"/>
                  </a:lnTo>
                  <a:lnTo>
                    <a:pt x="316" y="239"/>
                  </a:lnTo>
                  <a:lnTo>
                    <a:pt x="313" y="246"/>
                  </a:lnTo>
                  <a:lnTo>
                    <a:pt x="309" y="253"/>
                  </a:lnTo>
                  <a:lnTo>
                    <a:pt x="304" y="259"/>
                  </a:lnTo>
                  <a:lnTo>
                    <a:pt x="300" y="266"/>
                  </a:lnTo>
                  <a:lnTo>
                    <a:pt x="295" y="272"/>
                  </a:lnTo>
                  <a:lnTo>
                    <a:pt x="290" y="278"/>
                  </a:lnTo>
                  <a:lnTo>
                    <a:pt x="284" y="284"/>
                  </a:lnTo>
                  <a:lnTo>
                    <a:pt x="273" y="295"/>
                  </a:lnTo>
                  <a:lnTo>
                    <a:pt x="266" y="299"/>
                  </a:lnTo>
                  <a:lnTo>
                    <a:pt x="260" y="304"/>
                  </a:lnTo>
                  <a:lnTo>
                    <a:pt x="246" y="312"/>
                  </a:lnTo>
                  <a:lnTo>
                    <a:pt x="232" y="319"/>
                  </a:lnTo>
                  <a:lnTo>
                    <a:pt x="224" y="322"/>
                  </a:lnTo>
                  <a:lnTo>
                    <a:pt x="217" y="325"/>
                  </a:lnTo>
                  <a:lnTo>
                    <a:pt x="209" y="327"/>
                  </a:lnTo>
                  <a:lnTo>
                    <a:pt x="201" y="329"/>
                  </a:lnTo>
                  <a:lnTo>
                    <a:pt x="193" y="330"/>
                  </a:lnTo>
                  <a:lnTo>
                    <a:pt x="184" y="331"/>
                  </a:lnTo>
                  <a:lnTo>
                    <a:pt x="168" y="332"/>
                  </a:lnTo>
                  <a:lnTo>
                    <a:pt x="150" y="331"/>
                  </a:lnTo>
                  <a:lnTo>
                    <a:pt x="141" y="330"/>
                  </a:lnTo>
                  <a:lnTo>
                    <a:pt x="133" y="329"/>
                  </a:lnTo>
                  <a:lnTo>
                    <a:pt x="125" y="327"/>
                  </a:lnTo>
                  <a:lnTo>
                    <a:pt x="117" y="325"/>
                  </a:lnTo>
                  <a:lnTo>
                    <a:pt x="110" y="322"/>
                  </a:lnTo>
                  <a:lnTo>
                    <a:pt x="102" y="319"/>
                  </a:lnTo>
                  <a:lnTo>
                    <a:pt x="95" y="316"/>
                  </a:lnTo>
                  <a:lnTo>
                    <a:pt x="88" y="312"/>
                  </a:lnTo>
                  <a:lnTo>
                    <a:pt x="81" y="308"/>
                  </a:lnTo>
                  <a:lnTo>
                    <a:pt x="74" y="304"/>
                  </a:lnTo>
                  <a:lnTo>
                    <a:pt x="68" y="299"/>
                  </a:lnTo>
                  <a:lnTo>
                    <a:pt x="62" y="295"/>
                  </a:lnTo>
                  <a:lnTo>
                    <a:pt x="56" y="289"/>
                  </a:lnTo>
                  <a:lnTo>
                    <a:pt x="50" y="284"/>
                  </a:lnTo>
                  <a:lnTo>
                    <a:pt x="39" y="272"/>
                  </a:lnTo>
                  <a:lnTo>
                    <a:pt x="34" y="266"/>
                  </a:lnTo>
                  <a:lnTo>
                    <a:pt x="30" y="259"/>
                  </a:lnTo>
                  <a:lnTo>
                    <a:pt x="21" y="246"/>
                  </a:lnTo>
                  <a:lnTo>
                    <a:pt x="14" y="231"/>
                  </a:lnTo>
                  <a:lnTo>
                    <a:pt x="12" y="224"/>
                  </a:lnTo>
                  <a:lnTo>
                    <a:pt x="9" y="216"/>
                  </a:lnTo>
                  <a:lnTo>
                    <a:pt x="7" y="208"/>
                  </a:lnTo>
                  <a:lnTo>
                    <a:pt x="5" y="200"/>
                  </a:lnTo>
                  <a:lnTo>
                    <a:pt x="3" y="192"/>
                  </a:lnTo>
                  <a:lnTo>
                    <a:pt x="2" y="184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3" name="Freeform 388"/>
            <p:cNvSpPr>
              <a:spLocks noEditPoints="1"/>
            </p:cNvSpPr>
            <p:nvPr/>
          </p:nvSpPr>
          <p:spPr bwMode="auto">
            <a:xfrm>
              <a:off x="2718" y="2205"/>
              <a:ext cx="293" cy="293"/>
            </a:xfrm>
            <a:custGeom>
              <a:avLst/>
              <a:gdLst>
                <a:gd name="T0" fmla="*/ 1 w 331"/>
                <a:gd name="T1" fmla="*/ 97 h 331"/>
                <a:gd name="T2" fmla="*/ 7 w 331"/>
                <a:gd name="T3" fmla="*/ 75 h 331"/>
                <a:gd name="T4" fmla="*/ 16 w 331"/>
                <a:gd name="T5" fmla="*/ 56 h 331"/>
                <a:gd name="T6" fmla="*/ 29 w 331"/>
                <a:gd name="T7" fmla="*/ 37 h 331"/>
                <a:gd name="T8" fmla="*/ 50 w 331"/>
                <a:gd name="T9" fmla="*/ 19 h 331"/>
                <a:gd name="T10" fmla="*/ 80 w 331"/>
                <a:gd name="T11" fmla="*/ 5 h 331"/>
                <a:gd name="T12" fmla="*/ 103 w 331"/>
                <a:gd name="T13" fmla="*/ 1 h 331"/>
                <a:gd name="T14" fmla="*/ 138 w 331"/>
                <a:gd name="T15" fmla="*/ 4 h 331"/>
                <a:gd name="T16" fmla="*/ 160 w 331"/>
                <a:gd name="T17" fmla="*/ 10 h 331"/>
                <a:gd name="T18" fmla="*/ 179 w 331"/>
                <a:gd name="T19" fmla="*/ 19 h 331"/>
                <a:gd name="T20" fmla="*/ 196 w 331"/>
                <a:gd name="T21" fmla="*/ 34 h 331"/>
                <a:gd name="T22" fmla="*/ 215 w 331"/>
                <a:gd name="T23" fmla="*/ 60 h 331"/>
                <a:gd name="T24" fmla="*/ 226 w 331"/>
                <a:gd name="T25" fmla="*/ 86 h 331"/>
                <a:gd name="T26" fmla="*/ 229 w 331"/>
                <a:gd name="T27" fmla="*/ 114 h 331"/>
                <a:gd name="T28" fmla="*/ 227 w 331"/>
                <a:gd name="T29" fmla="*/ 138 h 331"/>
                <a:gd name="T30" fmla="*/ 220 w 331"/>
                <a:gd name="T31" fmla="*/ 160 h 331"/>
                <a:gd name="T32" fmla="*/ 209 w 331"/>
                <a:gd name="T33" fmla="*/ 179 h 331"/>
                <a:gd name="T34" fmla="*/ 196 w 331"/>
                <a:gd name="T35" fmla="*/ 197 h 331"/>
                <a:gd name="T36" fmla="*/ 169 w 331"/>
                <a:gd name="T37" fmla="*/ 215 h 331"/>
                <a:gd name="T38" fmla="*/ 143 w 331"/>
                <a:gd name="T39" fmla="*/ 227 h 331"/>
                <a:gd name="T40" fmla="*/ 115 w 331"/>
                <a:gd name="T41" fmla="*/ 229 h 331"/>
                <a:gd name="T42" fmla="*/ 85 w 331"/>
                <a:gd name="T43" fmla="*/ 227 h 331"/>
                <a:gd name="T44" fmla="*/ 65 w 331"/>
                <a:gd name="T45" fmla="*/ 219 h 331"/>
                <a:gd name="T46" fmla="*/ 45 w 331"/>
                <a:gd name="T47" fmla="*/ 207 h 331"/>
                <a:gd name="T48" fmla="*/ 26 w 331"/>
                <a:gd name="T49" fmla="*/ 188 h 331"/>
                <a:gd name="T50" fmla="*/ 9 w 331"/>
                <a:gd name="T51" fmla="*/ 160 h 331"/>
                <a:gd name="T52" fmla="*/ 3 w 331"/>
                <a:gd name="T53" fmla="*/ 138 h 331"/>
                <a:gd name="T54" fmla="*/ 1 w 331"/>
                <a:gd name="T55" fmla="*/ 114 h 331"/>
                <a:gd name="T56" fmla="*/ 4 w 331"/>
                <a:gd name="T57" fmla="*/ 92 h 331"/>
                <a:gd name="T58" fmla="*/ 10 w 331"/>
                <a:gd name="T59" fmla="*/ 71 h 331"/>
                <a:gd name="T60" fmla="*/ 20 w 331"/>
                <a:gd name="T61" fmla="*/ 51 h 331"/>
                <a:gd name="T62" fmla="*/ 34 w 331"/>
                <a:gd name="T63" fmla="*/ 35 h 331"/>
                <a:gd name="T64" fmla="*/ 56 w 331"/>
                <a:gd name="T65" fmla="*/ 17 h 331"/>
                <a:gd name="T66" fmla="*/ 81 w 331"/>
                <a:gd name="T67" fmla="*/ 6 h 331"/>
                <a:gd name="T68" fmla="*/ 103 w 331"/>
                <a:gd name="T69" fmla="*/ 2 h 331"/>
                <a:gd name="T70" fmla="*/ 138 w 331"/>
                <a:gd name="T71" fmla="*/ 4 h 331"/>
                <a:gd name="T72" fmla="*/ 159 w 331"/>
                <a:gd name="T73" fmla="*/ 10 h 331"/>
                <a:gd name="T74" fmla="*/ 178 w 331"/>
                <a:gd name="T75" fmla="*/ 21 h 331"/>
                <a:gd name="T76" fmla="*/ 195 w 331"/>
                <a:gd name="T77" fmla="*/ 35 h 331"/>
                <a:gd name="T78" fmla="*/ 212 w 331"/>
                <a:gd name="T79" fmla="*/ 56 h 331"/>
                <a:gd name="T80" fmla="*/ 223 w 331"/>
                <a:gd name="T81" fmla="*/ 81 h 331"/>
                <a:gd name="T82" fmla="*/ 227 w 331"/>
                <a:gd name="T83" fmla="*/ 103 h 331"/>
                <a:gd name="T84" fmla="*/ 227 w 331"/>
                <a:gd name="T85" fmla="*/ 127 h 331"/>
                <a:gd name="T86" fmla="*/ 223 w 331"/>
                <a:gd name="T87" fmla="*/ 149 h 331"/>
                <a:gd name="T88" fmla="*/ 215 w 331"/>
                <a:gd name="T89" fmla="*/ 169 h 331"/>
                <a:gd name="T90" fmla="*/ 202 w 331"/>
                <a:gd name="T91" fmla="*/ 188 h 331"/>
                <a:gd name="T92" fmla="*/ 188 w 331"/>
                <a:gd name="T93" fmla="*/ 202 h 331"/>
                <a:gd name="T94" fmla="*/ 159 w 331"/>
                <a:gd name="T95" fmla="*/ 220 h 331"/>
                <a:gd name="T96" fmla="*/ 138 w 331"/>
                <a:gd name="T97" fmla="*/ 227 h 331"/>
                <a:gd name="T98" fmla="*/ 103 w 331"/>
                <a:gd name="T99" fmla="*/ 228 h 331"/>
                <a:gd name="T100" fmla="*/ 81 w 331"/>
                <a:gd name="T101" fmla="*/ 223 h 331"/>
                <a:gd name="T102" fmla="*/ 60 w 331"/>
                <a:gd name="T103" fmla="*/ 215 h 331"/>
                <a:gd name="T104" fmla="*/ 42 w 331"/>
                <a:gd name="T105" fmla="*/ 202 h 331"/>
                <a:gd name="T106" fmla="*/ 27 w 331"/>
                <a:gd name="T107" fmla="*/ 188 h 331"/>
                <a:gd name="T108" fmla="*/ 10 w 331"/>
                <a:gd name="T109" fmla="*/ 160 h 331"/>
                <a:gd name="T110" fmla="*/ 4 w 331"/>
                <a:gd name="T111" fmla="*/ 138 h 331"/>
                <a:gd name="T112" fmla="*/ 1 w 331"/>
                <a:gd name="T113" fmla="*/ 114 h 3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1"/>
                <a:gd name="T172" fmla="*/ 0 h 331"/>
                <a:gd name="T173" fmla="*/ 331 w 331"/>
                <a:gd name="T174" fmla="*/ 331 h 33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1" h="331">
                  <a:moveTo>
                    <a:pt x="0" y="165"/>
                  </a:moveTo>
                  <a:lnTo>
                    <a:pt x="0" y="157"/>
                  </a:lnTo>
                  <a:lnTo>
                    <a:pt x="0" y="148"/>
                  </a:lnTo>
                  <a:lnTo>
                    <a:pt x="1" y="140"/>
                  </a:lnTo>
                  <a:lnTo>
                    <a:pt x="3" y="132"/>
                  </a:lnTo>
                  <a:lnTo>
                    <a:pt x="5" y="124"/>
                  </a:lnTo>
                  <a:lnTo>
                    <a:pt x="7" y="116"/>
                  </a:lnTo>
                  <a:lnTo>
                    <a:pt x="10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9" y="87"/>
                  </a:lnTo>
                  <a:lnTo>
                    <a:pt x="23" y="80"/>
                  </a:lnTo>
                  <a:lnTo>
                    <a:pt x="28" y="73"/>
                  </a:lnTo>
                  <a:lnTo>
                    <a:pt x="32" y="66"/>
                  </a:lnTo>
                  <a:lnTo>
                    <a:pt x="37" y="60"/>
                  </a:lnTo>
                  <a:lnTo>
                    <a:pt x="42" y="54"/>
                  </a:lnTo>
                  <a:lnTo>
                    <a:pt x="48" y="49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0" y="13"/>
                  </a:lnTo>
                  <a:lnTo>
                    <a:pt x="108" y="10"/>
                  </a:lnTo>
                  <a:lnTo>
                    <a:pt x="115" y="8"/>
                  </a:lnTo>
                  <a:lnTo>
                    <a:pt x="123" y="5"/>
                  </a:lnTo>
                  <a:lnTo>
                    <a:pt x="131" y="4"/>
                  </a:lnTo>
                  <a:lnTo>
                    <a:pt x="139" y="2"/>
                  </a:lnTo>
                  <a:lnTo>
                    <a:pt x="148" y="1"/>
                  </a:lnTo>
                  <a:lnTo>
                    <a:pt x="166" y="0"/>
                  </a:lnTo>
                  <a:lnTo>
                    <a:pt x="182" y="1"/>
                  </a:lnTo>
                  <a:lnTo>
                    <a:pt x="191" y="2"/>
                  </a:lnTo>
                  <a:lnTo>
                    <a:pt x="199" y="4"/>
                  </a:lnTo>
                  <a:lnTo>
                    <a:pt x="207" y="5"/>
                  </a:lnTo>
                  <a:lnTo>
                    <a:pt x="215" y="8"/>
                  </a:lnTo>
                  <a:lnTo>
                    <a:pt x="222" y="10"/>
                  </a:lnTo>
                  <a:lnTo>
                    <a:pt x="230" y="13"/>
                  </a:lnTo>
                  <a:lnTo>
                    <a:pt x="237" y="16"/>
                  </a:lnTo>
                  <a:lnTo>
                    <a:pt x="244" y="20"/>
                  </a:lnTo>
                  <a:lnTo>
                    <a:pt x="251" y="24"/>
                  </a:lnTo>
                  <a:lnTo>
                    <a:pt x="258" y="28"/>
                  </a:lnTo>
                  <a:lnTo>
                    <a:pt x="264" y="33"/>
                  </a:lnTo>
                  <a:lnTo>
                    <a:pt x="271" y="38"/>
                  </a:lnTo>
                  <a:lnTo>
                    <a:pt x="277" y="43"/>
                  </a:lnTo>
                  <a:lnTo>
                    <a:pt x="282" y="49"/>
                  </a:lnTo>
                  <a:lnTo>
                    <a:pt x="293" y="60"/>
                  </a:lnTo>
                  <a:lnTo>
                    <a:pt x="298" y="66"/>
                  </a:lnTo>
                  <a:lnTo>
                    <a:pt x="302" y="73"/>
                  </a:lnTo>
                  <a:lnTo>
                    <a:pt x="311" y="87"/>
                  </a:lnTo>
                  <a:lnTo>
                    <a:pt x="318" y="101"/>
                  </a:lnTo>
                  <a:lnTo>
                    <a:pt x="321" y="108"/>
                  </a:lnTo>
                  <a:lnTo>
                    <a:pt x="323" y="116"/>
                  </a:lnTo>
                  <a:lnTo>
                    <a:pt x="325" y="124"/>
                  </a:lnTo>
                  <a:lnTo>
                    <a:pt x="327" y="132"/>
                  </a:lnTo>
                  <a:lnTo>
                    <a:pt x="329" y="140"/>
                  </a:lnTo>
                  <a:lnTo>
                    <a:pt x="330" y="148"/>
                  </a:lnTo>
                  <a:lnTo>
                    <a:pt x="331" y="165"/>
                  </a:lnTo>
                  <a:lnTo>
                    <a:pt x="330" y="175"/>
                  </a:lnTo>
                  <a:lnTo>
                    <a:pt x="330" y="183"/>
                  </a:lnTo>
                  <a:lnTo>
                    <a:pt x="329" y="191"/>
                  </a:lnTo>
                  <a:lnTo>
                    <a:pt x="327" y="199"/>
                  </a:lnTo>
                  <a:lnTo>
                    <a:pt x="325" y="207"/>
                  </a:lnTo>
                  <a:lnTo>
                    <a:pt x="323" y="215"/>
                  </a:lnTo>
                  <a:lnTo>
                    <a:pt x="321" y="223"/>
                  </a:lnTo>
                  <a:lnTo>
                    <a:pt x="318" y="230"/>
                  </a:lnTo>
                  <a:lnTo>
                    <a:pt x="314" y="238"/>
                  </a:lnTo>
                  <a:lnTo>
                    <a:pt x="311" y="245"/>
                  </a:lnTo>
                  <a:lnTo>
                    <a:pt x="307" y="252"/>
                  </a:lnTo>
                  <a:lnTo>
                    <a:pt x="302" y="258"/>
                  </a:lnTo>
                  <a:lnTo>
                    <a:pt x="298" y="265"/>
                  </a:lnTo>
                  <a:lnTo>
                    <a:pt x="293" y="271"/>
                  </a:lnTo>
                  <a:lnTo>
                    <a:pt x="288" y="277"/>
                  </a:lnTo>
                  <a:lnTo>
                    <a:pt x="282" y="283"/>
                  </a:lnTo>
                  <a:lnTo>
                    <a:pt x="271" y="294"/>
                  </a:lnTo>
                  <a:lnTo>
                    <a:pt x="264" y="298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0" y="318"/>
                  </a:lnTo>
                  <a:lnTo>
                    <a:pt x="222" y="321"/>
                  </a:lnTo>
                  <a:lnTo>
                    <a:pt x="215" y="324"/>
                  </a:lnTo>
                  <a:lnTo>
                    <a:pt x="207" y="326"/>
                  </a:lnTo>
                  <a:lnTo>
                    <a:pt x="199" y="328"/>
                  </a:lnTo>
                  <a:lnTo>
                    <a:pt x="191" y="329"/>
                  </a:lnTo>
                  <a:lnTo>
                    <a:pt x="182" y="330"/>
                  </a:lnTo>
                  <a:lnTo>
                    <a:pt x="166" y="331"/>
                  </a:lnTo>
                  <a:lnTo>
                    <a:pt x="148" y="330"/>
                  </a:lnTo>
                  <a:lnTo>
                    <a:pt x="139" y="329"/>
                  </a:lnTo>
                  <a:lnTo>
                    <a:pt x="131" y="328"/>
                  </a:lnTo>
                  <a:lnTo>
                    <a:pt x="123" y="326"/>
                  </a:lnTo>
                  <a:lnTo>
                    <a:pt x="115" y="324"/>
                  </a:lnTo>
                  <a:lnTo>
                    <a:pt x="108" y="321"/>
                  </a:lnTo>
                  <a:lnTo>
                    <a:pt x="100" y="318"/>
                  </a:lnTo>
                  <a:lnTo>
                    <a:pt x="93" y="315"/>
                  </a:lnTo>
                  <a:lnTo>
                    <a:pt x="86" y="311"/>
                  </a:lnTo>
                  <a:lnTo>
                    <a:pt x="79" y="307"/>
                  </a:lnTo>
                  <a:lnTo>
                    <a:pt x="72" y="303"/>
                  </a:lnTo>
                  <a:lnTo>
                    <a:pt x="66" y="298"/>
                  </a:lnTo>
                  <a:lnTo>
                    <a:pt x="60" y="294"/>
                  </a:lnTo>
                  <a:lnTo>
                    <a:pt x="54" y="288"/>
                  </a:lnTo>
                  <a:lnTo>
                    <a:pt x="48" y="283"/>
                  </a:lnTo>
                  <a:lnTo>
                    <a:pt x="37" y="271"/>
                  </a:lnTo>
                  <a:lnTo>
                    <a:pt x="32" y="265"/>
                  </a:lnTo>
                  <a:lnTo>
                    <a:pt x="28" y="258"/>
                  </a:lnTo>
                  <a:lnTo>
                    <a:pt x="19" y="245"/>
                  </a:lnTo>
                  <a:lnTo>
                    <a:pt x="12" y="230"/>
                  </a:lnTo>
                  <a:lnTo>
                    <a:pt x="10" y="223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3" y="199"/>
                  </a:lnTo>
                  <a:lnTo>
                    <a:pt x="1" y="191"/>
                  </a:lnTo>
                  <a:lnTo>
                    <a:pt x="0" y="183"/>
                  </a:lnTo>
                  <a:lnTo>
                    <a:pt x="0" y="165"/>
                  </a:lnTo>
                  <a:close/>
                  <a:moveTo>
                    <a:pt x="1" y="165"/>
                  </a:moveTo>
                  <a:lnTo>
                    <a:pt x="1" y="157"/>
                  </a:lnTo>
                  <a:lnTo>
                    <a:pt x="2" y="148"/>
                  </a:lnTo>
                  <a:lnTo>
                    <a:pt x="3" y="140"/>
                  </a:lnTo>
                  <a:lnTo>
                    <a:pt x="4" y="132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7" y="94"/>
                  </a:lnTo>
                  <a:lnTo>
                    <a:pt x="21" y="87"/>
                  </a:lnTo>
                  <a:lnTo>
                    <a:pt x="25" y="80"/>
                  </a:lnTo>
                  <a:lnTo>
                    <a:pt x="29" y="74"/>
                  </a:lnTo>
                  <a:lnTo>
                    <a:pt x="33" y="67"/>
                  </a:lnTo>
                  <a:lnTo>
                    <a:pt x="38" y="61"/>
                  </a:lnTo>
                  <a:lnTo>
                    <a:pt x="43" y="55"/>
                  </a:lnTo>
                  <a:lnTo>
                    <a:pt x="49" y="50"/>
                  </a:lnTo>
                  <a:lnTo>
                    <a:pt x="55" y="44"/>
                  </a:lnTo>
                  <a:lnTo>
                    <a:pt x="60" y="39"/>
                  </a:lnTo>
                  <a:lnTo>
                    <a:pt x="73" y="30"/>
                  </a:lnTo>
                  <a:lnTo>
                    <a:pt x="80" y="25"/>
                  </a:lnTo>
                  <a:lnTo>
                    <a:pt x="87" y="21"/>
                  </a:lnTo>
                  <a:lnTo>
                    <a:pt x="101" y="14"/>
                  </a:lnTo>
                  <a:lnTo>
                    <a:pt x="108" y="12"/>
                  </a:lnTo>
                  <a:lnTo>
                    <a:pt x="116" y="9"/>
                  </a:lnTo>
                  <a:lnTo>
                    <a:pt x="124" y="7"/>
                  </a:lnTo>
                  <a:lnTo>
                    <a:pt x="132" y="5"/>
                  </a:lnTo>
                  <a:lnTo>
                    <a:pt x="140" y="3"/>
                  </a:lnTo>
                  <a:lnTo>
                    <a:pt x="148" y="2"/>
                  </a:lnTo>
                  <a:lnTo>
                    <a:pt x="166" y="2"/>
                  </a:lnTo>
                  <a:lnTo>
                    <a:pt x="182" y="2"/>
                  </a:lnTo>
                  <a:lnTo>
                    <a:pt x="190" y="3"/>
                  </a:lnTo>
                  <a:lnTo>
                    <a:pt x="199" y="5"/>
                  </a:lnTo>
                  <a:lnTo>
                    <a:pt x="206" y="7"/>
                  </a:lnTo>
                  <a:lnTo>
                    <a:pt x="214" y="9"/>
                  </a:lnTo>
                  <a:lnTo>
                    <a:pt x="222" y="12"/>
                  </a:lnTo>
                  <a:lnTo>
                    <a:pt x="229" y="14"/>
                  </a:lnTo>
                  <a:lnTo>
                    <a:pt x="236" y="18"/>
                  </a:lnTo>
                  <a:lnTo>
                    <a:pt x="244" y="21"/>
                  </a:lnTo>
                  <a:lnTo>
                    <a:pt x="250" y="25"/>
                  </a:lnTo>
                  <a:lnTo>
                    <a:pt x="257" y="30"/>
                  </a:lnTo>
                  <a:lnTo>
                    <a:pt x="263" y="34"/>
                  </a:lnTo>
                  <a:lnTo>
                    <a:pt x="270" y="39"/>
                  </a:lnTo>
                  <a:lnTo>
                    <a:pt x="276" y="44"/>
                  </a:lnTo>
                  <a:lnTo>
                    <a:pt x="281" y="50"/>
                  </a:lnTo>
                  <a:lnTo>
                    <a:pt x="287" y="55"/>
                  </a:lnTo>
                  <a:lnTo>
                    <a:pt x="292" y="61"/>
                  </a:lnTo>
                  <a:lnTo>
                    <a:pt x="301" y="74"/>
                  </a:lnTo>
                  <a:lnTo>
                    <a:pt x="305" y="80"/>
                  </a:lnTo>
                  <a:lnTo>
                    <a:pt x="309" y="87"/>
                  </a:lnTo>
                  <a:lnTo>
                    <a:pt x="316" y="102"/>
                  </a:lnTo>
                  <a:lnTo>
                    <a:pt x="319" y="109"/>
                  </a:lnTo>
                  <a:lnTo>
                    <a:pt x="322" y="117"/>
                  </a:lnTo>
                  <a:lnTo>
                    <a:pt x="324" y="124"/>
                  </a:lnTo>
                  <a:lnTo>
                    <a:pt x="326" y="132"/>
                  </a:lnTo>
                  <a:lnTo>
                    <a:pt x="327" y="140"/>
                  </a:lnTo>
                  <a:lnTo>
                    <a:pt x="328" y="148"/>
                  </a:lnTo>
                  <a:lnTo>
                    <a:pt x="329" y="157"/>
                  </a:lnTo>
                  <a:lnTo>
                    <a:pt x="329" y="165"/>
                  </a:lnTo>
                  <a:lnTo>
                    <a:pt x="329" y="175"/>
                  </a:lnTo>
                  <a:lnTo>
                    <a:pt x="328" y="183"/>
                  </a:lnTo>
                  <a:lnTo>
                    <a:pt x="327" y="191"/>
                  </a:lnTo>
                  <a:lnTo>
                    <a:pt x="326" y="199"/>
                  </a:lnTo>
                  <a:lnTo>
                    <a:pt x="324" y="207"/>
                  </a:lnTo>
                  <a:lnTo>
                    <a:pt x="322" y="215"/>
                  </a:lnTo>
                  <a:lnTo>
                    <a:pt x="319" y="222"/>
                  </a:lnTo>
                  <a:lnTo>
                    <a:pt x="316" y="230"/>
                  </a:lnTo>
                  <a:lnTo>
                    <a:pt x="313" y="237"/>
                  </a:lnTo>
                  <a:lnTo>
                    <a:pt x="309" y="244"/>
                  </a:lnTo>
                  <a:lnTo>
                    <a:pt x="305" y="251"/>
                  </a:lnTo>
                  <a:lnTo>
                    <a:pt x="301" y="258"/>
                  </a:lnTo>
                  <a:lnTo>
                    <a:pt x="297" y="264"/>
                  </a:lnTo>
                  <a:lnTo>
                    <a:pt x="292" y="270"/>
                  </a:lnTo>
                  <a:lnTo>
                    <a:pt x="287" y="276"/>
                  </a:lnTo>
                  <a:lnTo>
                    <a:pt x="281" y="282"/>
                  </a:lnTo>
                  <a:lnTo>
                    <a:pt x="276" y="287"/>
                  </a:lnTo>
                  <a:lnTo>
                    <a:pt x="270" y="292"/>
                  </a:lnTo>
                  <a:lnTo>
                    <a:pt x="257" y="302"/>
                  </a:lnTo>
                  <a:lnTo>
                    <a:pt x="250" y="306"/>
                  </a:lnTo>
                  <a:lnTo>
                    <a:pt x="244" y="310"/>
                  </a:lnTo>
                  <a:lnTo>
                    <a:pt x="229" y="317"/>
                  </a:lnTo>
                  <a:lnTo>
                    <a:pt x="222" y="320"/>
                  </a:lnTo>
                  <a:lnTo>
                    <a:pt x="214" y="322"/>
                  </a:lnTo>
                  <a:lnTo>
                    <a:pt x="206" y="325"/>
                  </a:lnTo>
                  <a:lnTo>
                    <a:pt x="199" y="327"/>
                  </a:lnTo>
                  <a:lnTo>
                    <a:pt x="190" y="328"/>
                  </a:lnTo>
                  <a:lnTo>
                    <a:pt x="182" y="329"/>
                  </a:lnTo>
                  <a:lnTo>
                    <a:pt x="166" y="330"/>
                  </a:lnTo>
                  <a:lnTo>
                    <a:pt x="148" y="329"/>
                  </a:lnTo>
                  <a:lnTo>
                    <a:pt x="140" y="328"/>
                  </a:lnTo>
                  <a:lnTo>
                    <a:pt x="132" y="327"/>
                  </a:lnTo>
                  <a:lnTo>
                    <a:pt x="124" y="325"/>
                  </a:lnTo>
                  <a:lnTo>
                    <a:pt x="116" y="322"/>
                  </a:lnTo>
                  <a:lnTo>
                    <a:pt x="108" y="320"/>
                  </a:lnTo>
                  <a:lnTo>
                    <a:pt x="101" y="317"/>
                  </a:lnTo>
                  <a:lnTo>
                    <a:pt x="94" y="314"/>
                  </a:lnTo>
                  <a:lnTo>
                    <a:pt x="87" y="310"/>
                  </a:lnTo>
                  <a:lnTo>
                    <a:pt x="80" y="306"/>
                  </a:lnTo>
                  <a:lnTo>
                    <a:pt x="73" y="302"/>
                  </a:lnTo>
                  <a:lnTo>
                    <a:pt x="67" y="297"/>
                  </a:lnTo>
                  <a:lnTo>
                    <a:pt x="60" y="292"/>
                  </a:lnTo>
                  <a:lnTo>
                    <a:pt x="55" y="287"/>
                  </a:lnTo>
                  <a:lnTo>
                    <a:pt x="49" y="282"/>
                  </a:lnTo>
                  <a:lnTo>
                    <a:pt x="43" y="276"/>
                  </a:lnTo>
                  <a:lnTo>
                    <a:pt x="38" y="270"/>
                  </a:lnTo>
                  <a:lnTo>
                    <a:pt x="29" y="258"/>
                  </a:lnTo>
                  <a:lnTo>
                    <a:pt x="25" y="251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11" y="222"/>
                  </a:lnTo>
                  <a:lnTo>
                    <a:pt x="8" y="215"/>
                  </a:lnTo>
                  <a:lnTo>
                    <a:pt x="6" y="207"/>
                  </a:lnTo>
                  <a:lnTo>
                    <a:pt x="4" y="199"/>
                  </a:lnTo>
                  <a:lnTo>
                    <a:pt x="3" y="191"/>
                  </a:lnTo>
                  <a:lnTo>
                    <a:pt x="2" y="183"/>
                  </a:lnTo>
                  <a:lnTo>
                    <a:pt x="1" y="175"/>
                  </a:lnTo>
                  <a:lnTo>
                    <a:pt x="1" y="1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4" name="Freeform 389"/>
            <p:cNvSpPr>
              <a:spLocks noEditPoints="1"/>
            </p:cNvSpPr>
            <p:nvPr/>
          </p:nvSpPr>
          <p:spPr bwMode="auto">
            <a:xfrm>
              <a:off x="2719" y="2207"/>
              <a:ext cx="290" cy="290"/>
            </a:xfrm>
            <a:custGeom>
              <a:avLst/>
              <a:gdLst>
                <a:gd name="T0" fmla="*/ 2 w 328"/>
                <a:gd name="T1" fmla="*/ 95 h 328"/>
                <a:gd name="T2" fmla="*/ 7 w 328"/>
                <a:gd name="T3" fmla="*/ 74 h 328"/>
                <a:gd name="T4" fmla="*/ 17 w 328"/>
                <a:gd name="T5" fmla="*/ 54 h 328"/>
                <a:gd name="T6" fmla="*/ 29 w 328"/>
                <a:gd name="T7" fmla="*/ 37 h 328"/>
                <a:gd name="T8" fmla="*/ 50 w 328"/>
                <a:gd name="T9" fmla="*/ 19 h 328"/>
                <a:gd name="T10" fmla="*/ 74 w 328"/>
                <a:gd name="T11" fmla="*/ 7 h 328"/>
                <a:gd name="T12" fmla="*/ 96 w 328"/>
                <a:gd name="T13" fmla="*/ 1 h 328"/>
                <a:gd name="T14" fmla="*/ 131 w 328"/>
                <a:gd name="T15" fmla="*/ 1 h 328"/>
                <a:gd name="T16" fmla="*/ 152 w 328"/>
                <a:gd name="T17" fmla="*/ 7 h 328"/>
                <a:gd name="T18" fmla="*/ 172 w 328"/>
                <a:gd name="T19" fmla="*/ 16 h 328"/>
                <a:gd name="T20" fmla="*/ 190 w 328"/>
                <a:gd name="T21" fmla="*/ 29 h 328"/>
                <a:gd name="T22" fmla="*/ 207 w 328"/>
                <a:gd name="T23" fmla="*/ 50 h 328"/>
                <a:gd name="T24" fmla="*/ 219 w 328"/>
                <a:gd name="T25" fmla="*/ 74 h 328"/>
                <a:gd name="T26" fmla="*/ 225 w 328"/>
                <a:gd name="T27" fmla="*/ 95 h 328"/>
                <a:gd name="T28" fmla="*/ 226 w 328"/>
                <a:gd name="T29" fmla="*/ 119 h 328"/>
                <a:gd name="T30" fmla="*/ 224 w 328"/>
                <a:gd name="T31" fmla="*/ 141 h 328"/>
                <a:gd name="T32" fmla="*/ 216 w 328"/>
                <a:gd name="T33" fmla="*/ 163 h 328"/>
                <a:gd name="T34" fmla="*/ 205 w 328"/>
                <a:gd name="T35" fmla="*/ 181 h 328"/>
                <a:gd name="T36" fmla="*/ 190 w 328"/>
                <a:gd name="T37" fmla="*/ 197 h 328"/>
                <a:gd name="T38" fmla="*/ 168 w 328"/>
                <a:gd name="T39" fmla="*/ 212 h 328"/>
                <a:gd name="T40" fmla="*/ 141 w 328"/>
                <a:gd name="T41" fmla="*/ 224 h 328"/>
                <a:gd name="T42" fmla="*/ 114 w 328"/>
                <a:gd name="T43" fmla="*/ 226 h 328"/>
                <a:gd name="T44" fmla="*/ 85 w 328"/>
                <a:gd name="T45" fmla="*/ 224 h 328"/>
                <a:gd name="T46" fmla="*/ 65 w 328"/>
                <a:gd name="T47" fmla="*/ 216 h 328"/>
                <a:gd name="T48" fmla="*/ 45 w 328"/>
                <a:gd name="T49" fmla="*/ 204 h 328"/>
                <a:gd name="T50" fmla="*/ 29 w 328"/>
                <a:gd name="T51" fmla="*/ 189 h 328"/>
                <a:gd name="T52" fmla="*/ 14 w 328"/>
                <a:gd name="T53" fmla="*/ 167 h 328"/>
                <a:gd name="T54" fmla="*/ 4 w 328"/>
                <a:gd name="T55" fmla="*/ 141 h 328"/>
                <a:gd name="T56" fmla="*/ 0 w 328"/>
                <a:gd name="T57" fmla="*/ 119 h 328"/>
                <a:gd name="T58" fmla="*/ 2 w 328"/>
                <a:gd name="T59" fmla="*/ 102 h 328"/>
                <a:gd name="T60" fmla="*/ 6 w 328"/>
                <a:gd name="T61" fmla="*/ 80 h 328"/>
                <a:gd name="T62" fmla="*/ 17 w 328"/>
                <a:gd name="T63" fmla="*/ 55 h 328"/>
                <a:gd name="T64" fmla="*/ 34 w 328"/>
                <a:gd name="T65" fmla="*/ 34 h 328"/>
                <a:gd name="T66" fmla="*/ 50 w 328"/>
                <a:gd name="T67" fmla="*/ 20 h 328"/>
                <a:gd name="T68" fmla="*/ 69 w 328"/>
                <a:gd name="T69" fmla="*/ 10 h 328"/>
                <a:gd name="T70" fmla="*/ 96 w 328"/>
                <a:gd name="T71" fmla="*/ 3 h 328"/>
                <a:gd name="T72" fmla="*/ 125 w 328"/>
                <a:gd name="T73" fmla="*/ 2 h 328"/>
                <a:gd name="T74" fmla="*/ 147 w 328"/>
                <a:gd name="T75" fmla="*/ 5 h 328"/>
                <a:gd name="T76" fmla="*/ 172 w 328"/>
                <a:gd name="T77" fmla="*/ 17 h 328"/>
                <a:gd name="T78" fmla="*/ 193 w 328"/>
                <a:gd name="T79" fmla="*/ 34 h 328"/>
                <a:gd name="T80" fmla="*/ 206 w 328"/>
                <a:gd name="T81" fmla="*/ 50 h 328"/>
                <a:gd name="T82" fmla="*/ 218 w 328"/>
                <a:gd name="T83" fmla="*/ 69 h 328"/>
                <a:gd name="T84" fmla="*/ 225 w 328"/>
                <a:gd name="T85" fmla="*/ 96 h 328"/>
                <a:gd name="T86" fmla="*/ 225 w 328"/>
                <a:gd name="T87" fmla="*/ 125 h 328"/>
                <a:gd name="T88" fmla="*/ 220 w 328"/>
                <a:gd name="T89" fmla="*/ 146 h 328"/>
                <a:gd name="T90" fmla="*/ 210 w 328"/>
                <a:gd name="T91" fmla="*/ 172 h 328"/>
                <a:gd name="T92" fmla="*/ 193 w 328"/>
                <a:gd name="T93" fmla="*/ 193 h 328"/>
                <a:gd name="T94" fmla="*/ 176 w 328"/>
                <a:gd name="T95" fmla="*/ 206 h 328"/>
                <a:gd name="T96" fmla="*/ 158 w 328"/>
                <a:gd name="T97" fmla="*/ 218 h 328"/>
                <a:gd name="T98" fmla="*/ 131 w 328"/>
                <a:gd name="T99" fmla="*/ 225 h 328"/>
                <a:gd name="T100" fmla="*/ 102 w 328"/>
                <a:gd name="T101" fmla="*/ 225 h 328"/>
                <a:gd name="T102" fmla="*/ 80 w 328"/>
                <a:gd name="T103" fmla="*/ 220 h 328"/>
                <a:gd name="T104" fmla="*/ 55 w 328"/>
                <a:gd name="T105" fmla="*/ 210 h 328"/>
                <a:gd name="T106" fmla="*/ 34 w 328"/>
                <a:gd name="T107" fmla="*/ 193 h 328"/>
                <a:gd name="T108" fmla="*/ 20 w 328"/>
                <a:gd name="T109" fmla="*/ 176 h 328"/>
                <a:gd name="T110" fmla="*/ 10 w 328"/>
                <a:gd name="T111" fmla="*/ 157 h 328"/>
                <a:gd name="T112" fmla="*/ 3 w 328"/>
                <a:gd name="T113" fmla="*/ 131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8"/>
                <a:gd name="T172" fmla="*/ 0 h 328"/>
                <a:gd name="T173" fmla="*/ 328 w 328"/>
                <a:gd name="T174" fmla="*/ 328 h 3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8" h="328">
                  <a:moveTo>
                    <a:pt x="0" y="163"/>
                  </a:moveTo>
                  <a:lnTo>
                    <a:pt x="0" y="155"/>
                  </a:lnTo>
                  <a:lnTo>
                    <a:pt x="1" y="146"/>
                  </a:lnTo>
                  <a:lnTo>
                    <a:pt x="2" y="138"/>
                  </a:lnTo>
                  <a:lnTo>
                    <a:pt x="3" y="130"/>
                  </a:lnTo>
                  <a:lnTo>
                    <a:pt x="5" y="122"/>
                  </a:lnTo>
                  <a:lnTo>
                    <a:pt x="7" y="115"/>
                  </a:lnTo>
                  <a:lnTo>
                    <a:pt x="10" y="107"/>
                  </a:lnTo>
                  <a:lnTo>
                    <a:pt x="13" y="100"/>
                  </a:lnTo>
                  <a:lnTo>
                    <a:pt x="16" y="92"/>
                  </a:lnTo>
                  <a:lnTo>
                    <a:pt x="20" y="85"/>
                  </a:lnTo>
                  <a:lnTo>
                    <a:pt x="24" y="78"/>
                  </a:lnTo>
                  <a:lnTo>
                    <a:pt x="28" y="72"/>
                  </a:lnTo>
                  <a:lnTo>
                    <a:pt x="32" y="65"/>
                  </a:lnTo>
                  <a:lnTo>
                    <a:pt x="37" y="59"/>
                  </a:lnTo>
                  <a:lnTo>
                    <a:pt x="42" y="53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9" y="37"/>
                  </a:lnTo>
                  <a:lnTo>
                    <a:pt x="72" y="28"/>
                  </a:lnTo>
                  <a:lnTo>
                    <a:pt x="79" y="23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15" y="7"/>
                  </a:lnTo>
                  <a:lnTo>
                    <a:pt x="123" y="5"/>
                  </a:lnTo>
                  <a:lnTo>
                    <a:pt x="131" y="3"/>
                  </a:lnTo>
                  <a:lnTo>
                    <a:pt x="139" y="1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1" y="0"/>
                  </a:lnTo>
                  <a:lnTo>
                    <a:pt x="189" y="1"/>
                  </a:lnTo>
                  <a:lnTo>
                    <a:pt x="198" y="3"/>
                  </a:lnTo>
                  <a:lnTo>
                    <a:pt x="205" y="5"/>
                  </a:lnTo>
                  <a:lnTo>
                    <a:pt x="213" y="7"/>
                  </a:lnTo>
                  <a:lnTo>
                    <a:pt x="221" y="10"/>
                  </a:lnTo>
                  <a:lnTo>
                    <a:pt x="228" y="12"/>
                  </a:lnTo>
                  <a:lnTo>
                    <a:pt x="235" y="16"/>
                  </a:lnTo>
                  <a:lnTo>
                    <a:pt x="243" y="19"/>
                  </a:lnTo>
                  <a:lnTo>
                    <a:pt x="249" y="23"/>
                  </a:lnTo>
                  <a:lnTo>
                    <a:pt x="256" y="28"/>
                  </a:lnTo>
                  <a:lnTo>
                    <a:pt x="262" y="32"/>
                  </a:lnTo>
                  <a:lnTo>
                    <a:pt x="269" y="37"/>
                  </a:lnTo>
                  <a:lnTo>
                    <a:pt x="275" y="42"/>
                  </a:lnTo>
                  <a:lnTo>
                    <a:pt x="280" y="48"/>
                  </a:lnTo>
                  <a:lnTo>
                    <a:pt x="286" y="53"/>
                  </a:lnTo>
                  <a:lnTo>
                    <a:pt x="291" y="59"/>
                  </a:lnTo>
                  <a:lnTo>
                    <a:pt x="300" y="72"/>
                  </a:lnTo>
                  <a:lnTo>
                    <a:pt x="304" y="78"/>
                  </a:lnTo>
                  <a:lnTo>
                    <a:pt x="308" y="85"/>
                  </a:lnTo>
                  <a:lnTo>
                    <a:pt x="315" y="100"/>
                  </a:lnTo>
                  <a:lnTo>
                    <a:pt x="318" y="107"/>
                  </a:lnTo>
                  <a:lnTo>
                    <a:pt x="321" y="115"/>
                  </a:lnTo>
                  <a:lnTo>
                    <a:pt x="323" y="122"/>
                  </a:lnTo>
                  <a:lnTo>
                    <a:pt x="325" y="130"/>
                  </a:lnTo>
                  <a:lnTo>
                    <a:pt x="326" y="138"/>
                  </a:lnTo>
                  <a:lnTo>
                    <a:pt x="327" y="146"/>
                  </a:lnTo>
                  <a:lnTo>
                    <a:pt x="328" y="155"/>
                  </a:lnTo>
                  <a:lnTo>
                    <a:pt x="328" y="163"/>
                  </a:lnTo>
                  <a:lnTo>
                    <a:pt x="328" y="173"/>
                  </a:lnTo>
                  <a:lnTo>
                    <a:pt x="327" y="181"/>
                  </a:lnTo>
                  <a:lnTo>
                    <a:pt x="326" y="189"/>
                  </a:lnTo>
                  <a:lnTo>
                    <a:pt x="325" y="197"/>
                  </a:lnTo>
                  <a:lnTo>
                    <a:pt x="323" y="205"/>
                  </a:lnTo>
                  <a:lnTo>
                    <a:pt x="321" y="213"/>
                  </a:lnTo>
                  <a:lnTo>
                    <a:pt x="318" y="220"/>
                  </a:lnTo>
                  <a:lnTo>
                    <a:pt x="315" y="228"/>
                  </a:lnTo>
                  <a:lnTo>
                    <a:pt x="312" y="235"/>
                  </a:lnTo>
                  <a:lnTo>
                    <a:pt x="308" y="242"/>
                  </a:lnTo>
                  <a:lnTo>
                    <a:pt x="304" y="249"/>
                  </a:lnTo>
                  <a:lnTo>
                    <a:pt x="300" y="256"/>
                  </a:lnTo>
                  <a:lnTo>
                    <a:pt x="296" y="262"/>
                  </a:lnTo>
                  <a:lnTo>
                    <a:pt x="291" y="268"/>
                  </a:lnTo>
                  <a:lnTo>
                    <a:pt x="286" y="274"/>
                  </a:lnTo>
                  <a:lnTo>
                    <a:pt x="280" y="280"/>
                  </a:lnTo>
                  <a:lnTo>
                    <a:pt x="275" y="285"/>
                  </a:lnTo>
                  <a:lnTo>
                    <a:pt x="269" y="290"/>
                  </a:lnTo>
                  <a:lnTo>
                    <a:pt x="256" y="300"/>
                  </a:lnTo>
                  <a:lnTo>
                    <a:pt x="249" y="304"/>
                  </a:lnTo>
                  <a:lnTo>
                    <a:pt x="243" y="308"/>
                  </a:lnTo>
                  <a:lnTo>
                    <a:pt x="228" y="315"/>
                  </a:lnTo>
                  <a:lnTo>
                    <a:pt x="221" y="318"/>
                  </a:lnTo>
                  <a:lnTo>
                    <a:pt x="213" y="320"/>
                  </a:lnTo>
                  <a:lnTo>
                    <a:pt x="205" y="323"/>
                  </a:lnTo>
                  <a:lnTo>
                    <a:pt x="198" y="325"/>
                  </a:lnTo>
                  <a:lnTo>
                    <a:pt x="189" y="326"/>
                  </a:lnTo>
                  <a:lnTo>
                    <a:pt x="181" y="327"/>
                  </a:lnTo>
                  <a:lnTo>
                    <a:pt x="165" y="328"/>
                  </a:lnTo>
                  <a:lnTo>
                    <a:pt x="147" y="327"/>
                  </a:lnTo>
                  <a:lnTo>
                    <a:pt x="139" y="326"/>
                  </a:lnTo>
                  <a:lnTo>
                    <a:pt x="131" y="325"/>
                  </a:lnTo>
                  <a:lnTo>
                    <a:pt x="123" y="323"/>
                  </a:lnTo>
                  <a:lnTo>
                    <a:pt x="115" y="320"/>
                  </a:lnTo>
                  <a:lnTo>
                    <a:pt x="107" y="318"/>
                  </a:lnTo>
                  <a:lnTo>
                    <a:pt x="100" y="315"/>
                  </a:lnTo>
                  <a:lnTo>
                    <a:pt x="93" y="312"/>
                  </a:lnTo>
                  <a:lnTo>
                    <a:pt x="86" y="308"/>
                  </a:lnTo>
                  <a:lnTo>
                    <a:pt x="79" y="304"/>
                  </a:lnTo>
                  <a:lnTo>
                    <a:pt x="72" y="300"/>
                  </a:lnTo>
                  <a:lnTo>
                    <a:pt x="66" y="295"/>
                  </a:lnTo>
                  <a:lnTo>
                    <a:pt x="59" y="290"/>
                  </a:lnTo>
                  <a:lnTo>
                    <a:pt x="54" y="285"/>
                  </a:lnTo>
                  <a:lnTo>
                    <a:pt x="48" y="280"/>
                  </a:lnTo>
                  <a:lnTo>
                    <a:pt x="42" y="274"/>
                  </a:lnTo>
                  <a:lnTo>
                    <a:pt x="37" y="268"/>
                  </a:lnTo>
                  <a:lnTo>
                    <a:pt x="28" y="256"/>
                  </a:lnTo>
                  <a:lnTo>
                    <a:pt x="24" y="249"/>
                  </a:lnTo>
                  <a:lnTo>
                    <a:pt x="20" y="242"/>
                  </a:lnTo>
                  <a:lnTo>
                    <a:pt x="13" y="228"/>
                  </a:lnTo>
                  <a:lnTo>
                    <a:pt x="10" y="220"/>
                  </a:lnTo>
                  <a:lnTo>
                    <a:pt x="7" y="213"/>
                  </a:lnTo>
                  <a:lnTo>
                    <a:pt x="5" y="205"/>
                  </a:lnTo>
                  <a:lnTo>
                    <a:pt x="3" y="197"/>
                  </a:lnTo>
                  <a:lnTo>
                    <a:pt x="2" y="189"/>
                  </a:lnTo>
                  <a:lnTo>
                    <a:pt x="1" y="181"/>
                  </a:lnTo>
                  <a:lnTo>
                    <a:pt x="0" y="173"/>
                  </a:lnTo>
                  <a:lnTo>
                    <a:pt x="0" y="163"/>
                  </a:lnTo>
                  <a:close/>
                  <a:moveTo>
                    <a:pt x="1" y="163"/>
                  </a:moveTo>
                  <a:lnTo>
                    <a:pt x="2" y="155"/>
                  </a:lnTo>
                  <a:lnTo>
                    <a:pt x="2" y="147"/>
                  </a:lnTo>
                  <a:lnTo>
                    <a:pt x="3" y="139"/>
                  </a:lnTo>
                  <a:lnTo>
                    <a:pt x="5" y="131"/>
                  </a:lnTo>
                  <a:lnTo>
                    <a:pt x="6" y="123"/>
                  </a:lnTo>
                  <a:lnTo>
                    <a:pt x="9" y="115"/>
                  </a:lnTo>
                  <a:lnTo>
                    <a:pt x="11" y="107"/>
                  </a:lnTo>
                  <a:lnTo>
                    <a:pt x="14" y="100"/>
                  </a:lnTo>
                  <a:lnTo>
                    <a:pt x="21" y="86"/>
                  </a:lnTo>
                  <a:lnTo>
                    <a:pt x="25" y="79"/>
                  </a:lnTo>
                  <a:lnTo>
                    <a:pt x="29" y="73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9" y="49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3" y="29"/>
                  </a:lnTo>
                  <a:lnTo>
                    <a:pt x="79" y="24"/>
                  </a:lnTo>
                  <a:lnTo>
                    <a:pt x="86" y="21"/>
                  </a:lnTo>
                  <a:lnTo>
                    <a:pt x="93" y="17"/>
                  </a:lnTo>
                  <a:lnTo>
                    <a:pt x="100" y="14"/>
                  </a:lnTo>
                  <a:lnTo>
                    <a:pt x="115" y="8"/>
                  </a:lnTo>
                  <a:lnTo>
                    <a:pt x="123" y="6"/>
                  </a:lnTo>
                  <a:lnTo>
                    <a:pt x="131" y="4"/>
                  </a:lnTo>
                  <a:lnTo>
                    <a:pt x="139" y="3"/>
                  </a:lnTo>
                  <a:lnTo>
                    <a:pt x="147" y="2"/>
                  </a:lnTo>
                  <a:lnTo>
                    <a:pt x="165" y="1"/>
                  </a:lnTo>
                  <a:lnTo>
                    <a:pt x="173" y="1"/>
                  </a:lnTo>
                  <a:lnTo>
                    <a:pt x="181" y="2"/>
                  </a:lnTo>
                  <a:lnTo>
                    <a:pt x="189" y="3"/>
                  </a:lnTo>
                  <a:lnTo>
                    <a:pt x="197" y="4"/>
                  </a:lnTo>
                  <a:lnTo>
                    <a:pt x="205" y="6"/>
                  </a:lnTo>
                  <a:lnTo>
                    <a:pt x="213" y="8"/>
                  </a:lnTo>
                  <a:lnTo>
                    <a:pt x="220" y="11"/>
                  </a:lnTo>
                  <a:lnTo>
                    <a:pt x="228" y="14"/>
                  </a:lnTo>
                  <a:lnTo>
                    <a:pt x="242" y="21"/>
                  </a:lnTo>
                  <a:lnTo>
                    <a:pt x="249" y="24"/>
                  </a:lnTo>
                  <a:lnTo>
                    <a:pt x="255" y="29"/>
                  </a:lnTo>
                  <a:lnTo>
                    <a:pt x="268" y="38"/>
                  </a:lnTo>
                  <a:lnTo>
                    <a:pt x="274" y="43"/>
                  </a:lnTo>
                  <a:lnTo>
                    <a:pt x="279" y="49"/>
                  </a:lnTo>
                  <a:lnTo>
                    <a:pt x="285" y="54"/>
                  </a:lnTo>
                  <a:lnTo>
                    <a:pt x="290" y="60"/>
                  </a:lnTo>
                  <a:lnTo>
                    <a:pt x="295" y="66"/>
                  </a:lnTo>
                  <a:lnTo>
                    <a:pt x="299" y="73"/>
                  </a:lnTo>
                  <a:lnTo>
                    <a:pt x="303" y="79"/>
                  </a:lnTo>
                  <a:lnTo>
                    <a:pt x="307" y="86"/>
                  </a:lnTo>
                  <a:lnTo>
                    <a:pt x="311" y="93"/>
                  </a:lnTo>
                  <a:lnTo>
                    <a:pt x="314" y="100"/>
                  </a:lnTo>
                  <a:lnTo>
                    <a:pt x="319" y="115"/>
                  </a:lnTo>
                  <a:lnTo>
                    <a:pt x="322" y="123"/>
                  </a:lnTo>
                  <a:lnTo>
                    <a:pt x="323" y="131"/>
                  </a:lnTo>
                  <a:lnTo>
                    <a:pt x="325" y="139"/>
                  </a:lnTo>
                  <a:lnTo>
                    <a:pt x="326" y="147"/>
                  </a:lnTo>
                  <a:lnTo>
                    <a:pt x="327" y="163"/>
                  </a:lnTo>
                  <a:lnTo>
                    <a:pt x="327" y="173"/>
                  </a:lnTo>
                  <a:lnTo>
                    <a:pt x="326" y="181"/>
                  </a:lnTo>
                  <a:lnTo>
                    <a:pt x="325" y="189"/>
                  </a:lnTo>
                  <a:lnTo>
                    <a:pt x="323" y="197"/>
                  </a:lnTo>
                  <a:lnTo>
                    <a:pt x="322" y="205"/>
                  </a:lnTo>
                  <a:lnTo>
                    <a:pt x="319" y="212"/>
                  </a:lnTo>
                  <a:lnTo>
                    <a:pt x="317" y="220"/>
                  </a:lnTo>
                  <a:lnTo>
                    <a:pt x="314" y="227"/>
                  </a:lnTo>
                  <a:lnTo>
                    <a:pt x="307" y="242"/>
                  </a:lnTo>
                  <a:lnTo>
                    <a:pt x="303" y="248"/>
                  </a:lnTo>
                  <a:lnTo>
                    <a:pt x="299" y="255"/>
                  </a:lnTo>
                  <a:lnTo>
                    <a:pt x="290" y="267"/>
                  </a:lnTo>
                  <a:lnTo>
                    <a:pt x="285" y="273"/>
                  </a:lnTo>
                  <a:lnTo>
                    <a:pt x="279" y="279"/>
                  </a:lnTo>
                  <a:lnTo>
                    <a:pt x="274" y="284"/>
                  </a:lnTo>
                  <a:lnTo>
                    <a:pt x="268" y="289"/>
                  </a:lnTo>
                  <a:lnTo>
                    <a:pt x="262" y="294"/>
                  </a:lnTo>
                  <a:lnTo>
                    <a:pt x="255" y="299"/>
                  </a:lnTo>
                  <a:lnTo>
                    <a:pt x="249" y="303"/>
                  </a:lnTo>
                  <a:lnTo>
                    <a:pt x="242" y="307"/>
                  </a:lnTo>
                  <a:lnTo>
                    <a:pt x="235" y="310"/>
                  </a:lnTo>
                  <a:lnTo>
                    <a:pt x="228" y="314"/>
                  </a:lnTo>
                  <a:lnTo>
                    <a:pt x="213" y="319"/>
                  </a:lnTo>
                  <a:lnTo>
                    <a:pt x="205" y="321"/>
                  </a:lnTo>
                  <a:lnTo>
                    <a:pt x="197" y="323"/>
                  </a:lnTo>
                  <a:lnTo>
                    <a:pt x="189" y="325"/>
                  </a:lnTo>
                  <a:lnTo>
                    <a:pt x="181" y="326"/>
                  </a:lnTo>
                  <a:lnTo>
                    <a:pt x="165" y="326"/>
                  </a:lnTo>
                  <a:lnTo>
                    <a:pt x="155" y="326"/>
                  </a:lnTo>
                  <a:lnTo>
                    <a:pt x="147" y="326"/>
                  </a:lnTo>
                  <a:lnTo>
                    <a:pt x="139" y="325"/>
                  </a:lnTo>
                  <a:lnTo>
                    <a:pt x="131" y="323"/>
                  </a:lnTo>
                  <a:lnTo>
                    <a:pt x="123" y="321"/>
                  </a:lnTo>
                  <a:lnTo>
                    <a:pt x="115" y="319"/>
                  </a:lnTo>
                  <a:lnTo>
                    <a:pt x="108" y="317"/>
                  </a:lnTo>
                  <a:lnTo>
                    <a:pt x="100" y="314"/>
                  </a:lnTo>
                  <a:lnTo>
                    <a:pt x="86" y="307"/>
                  </a:lnTo>
                  <a:lnTo>
                    <a:pt x="79" y="303"/>
                  </a:lnTo>
                  <a:lnTo>
                    <a:pt x="73" y="299"/>
                  </a:lnTo>
                  <a:lnTo>
                    <a:pt x="60" y="289"/>
                  </a:lnTo>
                  <a:lnTo>
                    <a:pt x="54" y="284"/>
                  </a:lnTo>
                  <a:lnTo>
                    <a:pt x="49" y="279"/>
                  </a:lnTo>
                  <a:lnTo>
                    <a:pt x="43" y="273"/>
                  </a:lnTo>
                  <a:lnTo>
                    <a:pt x="38" y="267"/>
                  </a:lnTo>
                  <a:lnTo>
                    <a:pt x="34" y="261"/>
                  </a:lnTo>
                  <a:lnTo>
                    <a:pt x="29" y="255"/>
                  </a:lnTo>
                  <a:lnTo>
                    <a:pt x="25" y="248"/>
                  </a:lnTo>
                  <a:lnTo>
                    <a:pt x="21" y="242"/>
                  </a:lnTo>
                  <a:lnTo>
                    <a:pt x="17" y="235"/>
                  </a:lnTo>
                  <a:lnTo>
                    <a:pt x="14" y="227"/>
                  </a:lnTo>
                  <a:lnTo>
                    <a:pt x="9" y="212"/>
                  </a:lnTo>
                  <a:lnTo>
                    <a:pt x="6" y="205"/>
                  </a:lnTo>
                  <a:lnTo>
                    <a:pt x="5" y="197"/>
                  </a:lnTo>
                  <a:lnTo>
                    <a:pt x="3" y="189"/>
                  </a:lnTo>
                  <a:lnTo>
                    <a:pt x="2" y="181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5" name="Freeform 390"/>
            <p:cNvSpPr>
              <a:spLocks noEditPoints="1"/>
            </p:cNvSpPr>
            <p:nvPr/>
          </p:nvSpPr>
          <p:spPr bwMode="auto">
            <a:xfrm>
              <a:off x="2720" y="2208"/>
              <a:ext cx="288" cy="288"/>
            </a:xfrm>
            <a:custGeom>
              <a:avLst/>
              <a:gdLst>
                <a:gd name="T0" fmla="*/ 2 w 326"/>
                <a:gd name="T1" fmla="*/ 96 h 325"/>
                <a:gd name="T2" fmla="*/ 7 w 326"/>
                <a:gd name="T3" fmla="*/ 74 h 325"/>
                <a:gd name="T4" fmla="*/ 19 w 326"/>
                <a:gd name="T5" fmla="*/ 51 h 325"/>
                <a:gd name="T6" fmla="*/ 37 w 326"/>
                <a:gd name="T7" fmla="*/ 29 h 325"/>
                <a:gd name="T8" fmla="*/ 54 w 326"/>
                <a:gd name="T9" fmla="*/ 16 h 325"/>
                <a:gd name="T10" fmla="*/ 79 w 326"/>
                <a:gd name="T11" fmla="*/ 4 h 325"/>
                <a:gd name="T12" fmla="*/ 101 w 326"/>
                <a:gd name="T13" fmla="*/ 1 h 325"/>
                <a:gd name="T14" fmla="*/ 130 w 326"/>
                <a:gd name="T15" fmla="*/ 2 h 325"/>
                <a:gd name="T16" fmla="*/ 151 w 326"/>
                <a:gd name="T17" fmla="*/ 7 h 325"/>
                <a:gd name="T18" fmla="*/ 175 w 326"/>
                <a:gd name="T19" fmla="*/ 19 h 325"/>
                <a:gd name="T20" fmla="*/ 196 w 326"/>
                <a:gd name="T21" fmla="*/ 37 h 325"/>
                <a:gd name="T22" fmla="*/ 208 w 326"/>
                <a:gd name="T23" fmla="*/ 54 h 325"/>
                <a:gd name="T24" fmla="*/ 219 w 326"/>
                <a:gd name="T25" fmla="*/ 80 h 325"/>
                <a:gd name="T26" fmla="*/ 224 w 326"/>
                <a:gd name="T27" fmla="*/ 101 h 325"/>
                <a:gd name="T28" fmla="*/ 224 w 326"/>
                <a:gd name="T29" fmla="*/ 131 h 325"/>
                <a:gd name="T30" fmla="*/ 217 w 326"/>
                <a:gd name="T31" fmla="*/ 152 h 325"/>
                <a:gd name="T32" fmla="*/ 205 w 326"/>
                <a:gd name="T33" fmla="*/ 176 h 325"/>
                <a:gd name="T34" fmla="*/ 188 w 326"/>
                <a:gd name="T35" fmla="*/ 197 h 325"/>
                <a:gd name="T36" fmla="*/ 171 w 326"/>
                <a:gd name="T37" fmla="*/ 210 h 325"/>
                <a:gd name="T38" fmla="*/ 146 w 326"/>
                <a:gd name="T39" fmla="*/ 222 h 325"/>
                <a:gd name="T40" fmla="*/ 124 w 326"/>
                <a:gd name="T41" fmla="*/ 226 h 325"/>
                <a:gd name="T42" fmla="*/ 95 w 326"/>
                <a:gd name="T43" fmla="*/ 225 h 325"/>
                <a:gd name="T44" fmla="*/ 74 w 326"/>
                <a:gd name="T45" fmla="*/ 220 h 325"/>
                <a:gd name="T46" fmla="*/ 50 w 326"/>
                <a:gd name="T47" fmla="*/ 207 h 325"/>
                <a:gd name="T48" fmla="*/ 29 w 326"/>
                <a:gd name="T49" fmla="*/ 190 h 325"/>
                <a:gd name="T50" fmla="*/ 17 w 326"/>
                <a:gd name="T51" fmla="*/ 172 h 325"/>
                <a:gd name="T52" fmla="*/ 5 w 326"/>
                <a:gd name="T53" fmla="*/ 147 h 325"/>
                <a:gd name="T54" fmla="*/ 1 w 326"/>
                <a:gd name="T55" fmla="*/ 126 h 325"/>
                <a:gd name="T56" fmla="*/ 4 w 326"/>
                <a:gd name="T57" fmla="*/ 96 h 325"/>
                <a:gd name="T58" fmla="*/ 8 w 326"/>
                <a:gd name="T59" fmla="*/ 74 h 325"/>
                <a:gd name="T60" fmla="*/ 15 w 326"/>
                <a:gd name="T61" fmla="*/ 59 h 325"/>
                <a:gd name="T62" fmla="*/ 34 w 326"/>
                <a:gd name="T63" fmla="*/ 34 h 325"/>
                <a:gd name="T64" fmla="*/ 59 w 326"/>
                <a:gd name="T65" fmla="*/ 15 h 325"/>
                <a:gd name="T66" fmla="*/ 84 w 326"/>
                <a:gd name="T67" fmla="*/ 4 h 325"/>
                <a:gd name="T68" fmla="*/ 113 w 326"/>
                <a:gd name="T69" fmla="*/ 1 h 325"/>
                <a:gd name="T70" fmla="*/ 140 w 326"/>
                <a:gd name="T71" fmla="*/ 4 h 325"/>
                <a:gd name="T72" fmla="*/ 156 w 326"/>
                <a:gd name="T73" fmla="*/ 10 h 325"/>
                <a:gd name="T74" fmla="*/ 184 w 326"/>
                <a:gd name="T75" fmla="*/ 27 h 325"/>
                <a:gd name="T76" fmla="*/ 204 w 326"/>
                <a:gd name="T77" fmla="*/ 51 h 325"/>
                <a:gd name="T78" fmla="*/ 216 w 326"/>
                <a:gd name="T79" fmla="*/ 70 h 325"/>
                <a:gd name="T80" fmla="*/ 222 w 326"/>
                <a:gd name="T81" fmla="*/ 96 h 325"/>
                <a:gd name="T82" fmla="*/ 222 w 326"/>
                <a:gd name="T83" fmla="*/ 131 h 325"/>
                <a:gd name="T84" fmla="*/ 217 w 326"/>
                <a:gd name="T85" fmla="*/ 152 h 325"/>
                <a:gd name="T86" fmla="*/ 210 w 326"/>
                <a:gd name="T87" fmla="*/ 167 h 325"/>
                <a:gd name="T88" fmla="*/ 191 w 326"/>
                <a:gd name="T89" fmla="*/ 192 h 325"/>
                <a:gd name="T90" fmla="*/ 165 w 326"/>
                <a:gd name="T91" fmla="*/ 212 h 325"/>
                <a:gd name="T92" fmla="*/ 140 w 326"/>
                <a:gd name="T93" fmla="*/ 222 h 325"/>
                <a:gd name="T94" fmla="*/ 113 w 326"/>
                <a:gd name="T95" fmla="*/ 225 h 325"/>
                <a:gd name="T96" fmla="*/ 84 w 326"/>
                <a:gd name="T97" fmla="*/ 222 h 325"/>
                <a:gd name="T98" fmla="*/ 69 w 326"/>
                <a:gd name="T99" fmla="*/ 217 h 325"/>
                <a:gd name="T100" fmla="*/ 42 w 326"/>
                <a:gd name="T101" fmla="*/ 199 h 325"/>
                <a:gd name="T102" fmla="*/ 20 w 326"/>
                <a:gd name="T103" fmla="*/ 175 h 325"/>
                <a:gd name="T104" fmla="*/ 10 w 326"/>
                <a:gd name="T105" fmla="*/ 157 h 325"/>
                <a:gd name="T106" fmla="*/ 4 w 326"/>
                <a:gd name="T107" fmla="*/ 131 h 3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6"/>
                <a:gd name="T163" fmla="*/ 0 h 325"/>
                <a:gd name="T164" fmla="*/ 326 w 326"/>
                <a:gd name="T165" fmla="*/ 325 h 3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6" h="325">
                  <a:moveTo>
                    <a:pt x="0" y="162"/>
                  </a:moveTo>
                  <a:lnTo>
                    <a:pt x="1" y="154"/>
                  </a:lnTo>
                  <a:lnTo>
                    <a:pt x="1" y="146"/>
                  </a:lnTo>
                  <a:lnTo>
                    <a:pt x="2" y="138"/>
                  </a:lnTo>
                  <a:lnTo>
                    <a:pt x="4" y="130"/>
                  </a:lnTo>
                  <a:lnTo>
                    <a:pt x="5" y="122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3" y="99"/>
                  </a:lnTo>
                  <a:lnTo>
                    <a:pt x="20" y="85"/>
                  </a:lnTo>
                  <a:lnTo>
                    <a:pt x="24" y="78"/>
                  </a:lnTo>
                  <a:lnTo>
                    <a:pt x="28" y="72"/>
                  </a:lnTo>
                  <a:lnTo>
                    <a:pt x="37" y="59"/>
                  </a:lnTo>
                  <a:lnTo>
                    <a:pt x="42" y="53"/>
                  </a:lnTo>
                  <a:lnTo>
                    <a:pt x="48" y="48"/>
                  </a:lnTo>
                  <a:lnTo>
                    <a:pt x="53" y="42"/>
                  </a:lnTo>
                  <a:lnTo>
                    <a:pt x="59" y="37"/>
                  </a:lnTo>
                  <a:lnTo>
                    <a:pt x="65" y="32"/>
                  </a:lnTo>
                  <a:lnTo>
                    <a:pt x="72" y="28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2" y="16"/>
                  </a:lnTo>
                  <a:lnTo>
                    <a:pt x="99" y="13"/>
                  </a:lnTo>
                  <a:lnTo>
                    <a:pt x="114" y="7"/>
                  </a:lnTo>
                  <a:lnTo>
                    <a:pt x="122" y="5"/>
                  </a:lnTo>
                  <a:lnTo>
                    <a:pt x="130" y="3"/>
                  </a:lnTo>
                  <a:lnTo>
                    <a:pt x="138" y="2"/>
                  </a:lnTo>
                  <a:lnTo>
                    <a:pt x="146" y="1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80" y="1"/>
                  </a:lnTo>
                  <a:lnTo>
                    <a:pt x="188" y="2"/>
                  </a:lnTo>
                  <a:lnTo>
                    <a:pt x="196" y="3"/>
                  </a:lnTo>
                  <a:lnTo>
                    <a:pt x="204" y="5"/>
                  </a:lnTo>
                  <a:lnTo>
                    <a:pt x="212" y="7"/>
                  </a:lnTo>
                  <a:lnTo>
                    <a:pt x="219" y="10"/>
                  </a:lnTo>
                  <a:lnTo>
                    <a:pt x="227" y="13"/>
                  </a:lnTo>
                  <a:lnTo>
                    <a:pt x="241" y="20"/>
                  </a:lnTo>
                  <a:lnTo>
                    <a:pt x="248" y="23"/>
                  </a:lnTo>
                  <a:lnTo>
                    <a:pt x="254" y="28"/>
                  </a:lnTo>
                  <a:lnTo>
                    <a:pt x="267" y="37"/>
                  </a:lnTo>
                  <a:lnTo>
                    <a:pt x="273" y="42"/>
                  </a:lnTo>
                  <a:lnTo>
                    <a:pt x="278" y="48"/>
                  </a:lnTo>
                  <a:lnTo>
                    <a:pt x="284" y="53"/>
                  </a:lnTo>
                  <a:lnTo>
                    <a:pt x="289" y="59"/>
                  </a:lnTo>
                  <a:lnTo>
                    <a:pt x="294" y="65"/>
                  </a:lnTo>
                  <a:lnTo>
                    <a:pt x="298" y="72"/>
                  </a:lnTo>
                  <a:lnTo>
                    <a:pt x="302" y="78"/>
                  </a:lnTo>
                  <a:lnTo>
                    <a:pt x="306" y="85"/>
                  </a:lnTo>
                  <a:lnTo>
                    <a:pt x="310" y="92"/>
                  </a:lnTo>
                  <a:lnTo>
                    <a:pt x="313" y="99"/>
                  </a:lnTo>
                  <a:lnTo>
                    <a:pt x="318" y="114"/>
                  </a:lnTo>
                  <a:lnTo>
                    <a:pt x="321" y="122"/>
                  </a:lnTo>
                  <a:lnTo>
                    <a:pt x="322" y="130"/>
                  </a:lnTo>
                  <a:lnTo>
                    <a:pt x="324" y="138"/>
                  </a:lnTo>
                  <a:lnTo>
                    <a:pt x="325" y="146"/>
                  </a:lnTo>
                  <a:lnTo>
                    <a:pt x="326" y="162"/>
                  </a:lnTo>
                  <a:lnTo>
                    <a:pt x="326" y="172"/>
                  </a:lnTo>
                  <a:lnTo>
                    <a:pt x="325" y="180"/>
                  </a:lnTo>
                  <a:lnTo>
                    <a:pt x="324" y="188"/>
                  </a:lnTo>
                  <a:lnTo>
                    <a:pt x="322" y="196"/>
                  </a:lnTo>
                  <a:lnTo>
                    <a:pt x="321" y="204"/>
                  </a:lnTo>
                  <a:lnTo>
                    <a:pt x="318" y="211"/>
                  </a:lnTo>
                  <a:lnTo>
                    <a:pt x="316" y="219"/>
                  </a:lnTo>
                  <a:lnTo>
                    <a:pt x="313" y="226"/>
                  </a:lnTo>
                  <a:lnTo>
                    <a:pt x="306" y="241"/>
                  </a:lnTo>
                  <a:lnTo>
                    <a:pt x="302" y="247"/>
                  </a:lnTo>
                  <a:lnTo>
                    <a:pt x="298" y="254"/>
                  </a:lnTo>
                  <a:lnTo>
                    <a:pt x="289" y="266"/>
                  </a:lnTo>
                  <a:lnTo>
                    <a:pt x="284" y="272"/>
                  </a:lnTo>
                  <a:lnTo>
                    <a:pt x="278" y="278"/>
                  </a:lnTo>
                  <a:lnTo>
                    <a:pt x="273" y="283"/>
                  </a:lnTo>
                  <a:lnTo>
                    <a:pt x="267" y="288"/>
                  </a:lnTo>
                  <a:lnTo>
                    <a:pt x="261" y="293"/>
                  </a:lnTo>
                  <a:lnTo>
                    <a:pt x="254" y="298"/>
                  </a:lnTo>
                  <a:lnTo>
                    <a:pt x="248" y="302"/>
                  </a:lnTo>
                  <a:lnTo>
                    <a:pt x="241" y="306"/>
                  </a:lnTo>
                  <a:lnTo>
                    <a:pt x="234" y="309"/>
                  </a:lnTo>
                  <a:lnTo>
                    <a:pt x="227" y="313"/>
                  </a:lnTo>
                  <a:lnTo>
                    <a:pt x="212" y="318"/>
                  </a:lnTo>
                  <a:lnTo>
                    <a:pt x="204" y="320"/>
                  </a:lnTo>
                  <a:lnTo>
                    <a:pt x="196" y="322"/>
                  </a:lnTo>
                  <a:lnTo>
                    <a:pt x="188" y="324"/>
                  </a:lnTo>
                  <a:lnTo>
                    <a:pt x="180" y="325"/>
                  </a:lnTo>
                  <a:lnTo>
                    <a:pt x="164" y="325"/>
                  </a:lnTo>
                  <a:lnTo>
                    <a:pt x="154" y="325"/>
                  </a:lnTo>
                  <a:lnTo>
                    <a:pt x="146" y="325"/>
                  </a:lnTo>
                  <a:lnTo>
                    <a:pt x="138" y="324"/>
                  </a:lnTo>
                  <a:lnTo>
                    <a:pt x="130" y="322"/>
                  </a:lnTo>
                  <a:lnTo>
                    <a:pt x="122" y="320"/>
                  </a:lnTo>
                  <a:lnTo>
                    <a:pt x="114" y="318"/>
                  </a:lnTo>
                  <a:lnTo>
                    <a:pt x="107" y="316"/>
                  </a:lnTo>
                  <a:lnTo>
                    <a:pt x="99" y="313"/>
                  </a:lnTo>
                  <a:lnTo>
                    <a:pt x="85" y="306"/>
                  </a:lnTo>
                  <a:lnTo>
                    <a:pt x="78" y="302"/>
                  </a:lnTo>
                  <a:lnTo>
                    <a:pt x="72" y="298"/>
                  </a:lnTo>
                  <a:lnTo>
                    <a:pt x="59" y="288"/>
                  </a:lnTo>
                  <a:lnTo>
                    <a:pt x="53" y="283"/>
                  </a:lnTo>
                  <a:lnTo>
                    <a:pt x="48" y="278"/>
                  </a:lnTo>
                  <a:lnTo>
                    <a:pt x="42" y="272"/>
                  </a:lnTo>
                  <a:lnTo>
                    <a:pt x="37" y="266"/>
                  </a:lnTo>
                  <a:lnTo>
                    <a:pt x="33" y="260"/>
                  </a:lnTo>
                  <a:lnTo>
                    <a:pt x="28" y="254"/>
                  </a:lnTo>
                  <a:lnTo>
                    <a:pt x="24" y="247"/>
                  </a:lnTo>
                  <a:lnTo>
                    <a:pt x="20" y="241"/>
                  </a:lnTo>
                  <a:lnTo>
                    <a:pt x="16" y="234"/>
                  </a:lnTo>
                  <a:lnTo>
                    <a:pt x="13" y="226"/>
                  </a:lnTo>
                  <a:lnTo>
                    <a:pt x="8" y="211"/>
                  </a:lnTo>
                  <a:lnTo>
                    <a:pt x="5" y="204"/>
                  </a:lnTo>
                  <a:lnTo>
                    <a:pt x="4" y="196"/>
                  </a:lnTo>
                  <a:lnTo>
                    <a:pt x="2" y="188"/>
                  </a:lnTo>
                  <a:lnTo>
                    <a:pt x="1" y="180"/>
                  </a:lnTo>
                  <a:lnTo>
                    <a:pt x="0" y="162"/>
                  </a:lnTo>
                  <a:close/>
                  <a:moveTo>
                    <a:pt x="2" y="162"/>
                  </a:moveTo>
                  <a:lnTo>
                    <a:pt x="3" y="146"/>
                  </a:lnTo>
                  <a:lnTo>
                    <a:pt x="4" y="138"/>
                  </a:lnTo>
                  <a:lnTo>
                    <a:pt x="5" y="130"/>
                  </a:lnTo>
                  <a:lnTo>
                    <a:pt x="7" y="122"/>
                  </a:lnTo>
                  <a:lnTo>
                    <a:pt x="9" y="114"/>
                  </a:lnTo>
                  <a:lnTo>
                    <a:pt x="11" y="107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18" y="93"/>
                  </a:lnTo>
                  <a:lnTo>
                    <a:pt x="21" y="86"/>
                  </a:lnTo>
                  <a:lnTo>
                    <a:pt x="29" y="72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9" y="49"/>
                  </a:lnTo>
                  <a:lnTo>
                    <a:pt x="60" y="38"/>
                  </a:lnTo>
                  <a:lnTo>
                    <a:pt x="73" y="29"/>
                  </a:lnTo>
                  <a:lnTo>
                    <a:pt x="79" y="25"/>
                  </a:lnTo>
                  <a:lnTo>
                    <a:pt x="86" y="21"/>
                  </a:lnTo>
                  <a:lnTo>
                    <a:pt x="93" y="17"/>
                  </a:lnTo>
                  <a:lnTo>
                    <a:pt x="100" y="14"/>
                  </a:lnTo>
                  <a:lnTo>
                    <a:pt x="115" y="9"/>
                  </a:lnTo>
                  <a:lnTo>
                    <a:pt x="122" y="6"/>
                  </a:lnTo>
                  <a:lnTo>
                    <a:pt x="130" y="5"/>
                  </a:lnTo>
                  <a:lnTo>
                    <a:pt x="138" y="3"/>
                  </a:lnTo>
                  <a:lnTo>
                    <a:pt x="146" y="2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6" y="5"/>
                  </a:lnTo>
                  <a:lnTo>
                    <a:pt x="204" y="6"/>
                  </a:lnTo>
                  <a:lnTo>
                    <a:pt x="211" y="9"/>
                  </a:lnTo>
                  <a:lnTo>
                    <a:pt x="219" y="11"/>
                  </a:lnTo>
                  <a:lnTo>
                    <a:pt x="222" y="13"/>
                  </a:lnTo>
                  <a:lnTo>
                    <a:pt x="226" y="14"/>
                  </a:lnTo>
                  <a:lnTo>
                    <a:pt x="233" y="17"/>
                  </a:lnTo>
                  <a:lnTo>
                    <a:pt x="240" y="21"/>
                  </a:lnTo>
                  <a:lnTo>
                    <a:pt x="253" y="29"/>
                  </a:lnTo>
                  <a:lnTo>
                    <a:pt x="266" y="38"/>
                  </a:lnTo>
                  <a:lnTo>
                    <a:pt x="272" y="43"/>
                  </a:lnTo>
                  <a:lnTo>
                    <a:pt x="277" y="49"/>
                  </a:lnTo>
                  <a:lnTo>
                    <a:pt x="288" y="60"/>
                  </a:lnTo>
                  <a:lnTo>
                    <a:pt x="297" y="72"/>
                  </a:lnTo>
                  <a:lnTo>
                    <a:pt x="301" y="79"/>
                  </a:lnTo>
                  <a:lnTo>
                    <a:pt x="305" y="86"/>
                  </a:lnTo>
                  <a:lnTo>
                    <a:pt x="308" y="93"/>
                  </a:lnTo>
                  <a:lnTo>
                    <a:pt x="312" y="100"/>
                  </a:lnTo>
                  <a:lnTo>
                    <a:pt x="317" y="114"/>
                  </a:lnTo>
                  <a:lnTo>
                    <a:pt x="319" y="122"/>
                  </a:lnTo>
                  <a:lnTo>
                    <a:pt x="321" y="130"/>
                  </a:lnTo>
                  <a:lnTo>
                    <a:pt x="322" y="138"/>
                  </a:lnTo>
                  <a:lnTo>
                    <a:pt x="324" y="146"/>
                  </a:lnTo>
                  <a:lnTo>
                    <a:pt x="324" y="162"/>
                  </a:lnTo>
                  <a:lnTo>
                    <a:pt x="324" y="180"/>
                  </a:lnTo>
                  <a:lnTo>
                    <a:pt x="322" y="188"/>
                  </a:lnTo>
                  <a:lnTo>
                    <a:pt x="321" y="196"/>
                  </a:lnTo>
                  <a:lnTo>
                    <a:pt x="319" y="203"/>
                  </a:lnTo>
                  <a:lnTo>
                    <a:pt x="317" y="211"/>
                  </a:lnTo>
                  <a:lnTo>
                    <a:pt x="315" y="219"/>
                  </a:lnTo>
                  <a:lnTo>
                    <a:pt x="313" y="222"/>
                  </a:lnTo>
                  <a:lnTo>
                    <a:pt x="312" y="226"/>
                  </a:lnTo>
                  <a:lnTo>
                    <a:pt x="308" y="233"/>
                  </a:lnTo>
                  <a:lnTo>
                    <a:pt x="305" y="240"/>
                  </a:lnTo>
                  <a:lnTo>
                    <a:pt x="297" y="253"/>
                  </a:lnTo>
                  <a:lnTo>
                    <a:pt x="288" y="266"/>
                  </a:lnTo>
                  <a:lnTo>
                    <a:pt x="283" y="271"/>
                  </a:lnTo>
                  <a:lnTo>
                    <a:pt x="277" y="277"/>
                  </a:lnTo>
                  <a:lnTo>
                    <a:pt x="266" y="287"/>
                  </a:lnTo>
                  <a:lnTo>
                    <a:pt x="253" y="297"/>
                  </a:lnTo>
                  <a:lnTo>
                    <a:pt x="247" y="301"/>
                  </a:lnTo>
                  <a:lnTo>
                    <a:pt x="240" y="305"/>
                  </a:lnTo>
                  <a:lnTo>
                    <a:pt x="233" y="308"/>
                  </a:lnTo>
                  <a:lnTo>
                    <a:pt x="226" y="311"/>
                  </a:lnTo>
                  <a:lnTo>
                    <a:pt x="211" y="317"/>
                  </a:lnTo>
                  <a:lnTo>
                    <a:pt x="204" y="319"/>
                  </a:lnTo>
                  <a:lnTo>
                    <a:pt x="196" y="321"/>
                  </a:lnTo>
                  <a:lnTo>
                    <a:pt x="188" y="322"/>
                  </a:lnTo>
                  <a:lnTo>
                    <a:pt x="180" y="323"/>
                  </a:lnTo>
                  <a:lnTo>
                    <a:pt x="164" y="324"/>
                  </a:lnTo>
                  <a:lnTo>
                    <a:pt x="146" y="323"/>
                  </a:lnTo>
                  <a:lnTo>
                    <a:pt x="138" y="322"/>
                  </a:lnTo>
                  <a:lnTo>
                    <a:pt x="130" y="321"/>
                  </a:lnTo>
                  <a:lnTo>
                    <a:pt x="122" y="319"/>
                  </a:lnTo>
                  <a:lnTo>
                    <a:pt x="115" y="317"/>
                  </a:lnTo>
                  <a:lnTo>
                    <a:pt x="107" y="314"/>
                  </a:lnTo>
                  <a:lnTo>
                    <a:pt x="104" y="313"/>
                  </a:lnTo>
                  <a:lnTo>
                    <a:pt x="100" y="311"/>
                  </a:lnTo>
                  <a:lnTo>
                    <a:pt x="93" y="308"/>
                  </a:lnTo>
                  <a:lnTo>
                    <a:pt x="86" y="305"/>
                  </a:lnTo>
                  <a:lnTo>
                    <a:pt x="73" y="297"/>
                  </a:lnTo>
                  <a:lnTo>
                    <a:pt x="60" y="287"/>
                  </a:lnTo>
                  <a:lnTo>
                    <a:pt x="54" y="282"/>
                  </a:lnTo>
                  <a:lnTo>
                    <a:pt x="49" y="277"/>
                  </a:lnTo>
                  <a:lnTo>
                    <a:pt x="38" y="266"/>
                  </a:lnTo>
                  <a:lnTo>
                    <a:pt x="29" y="253"/>
                  </a:lnTo>
                  <a:lnTo>
                    <a:pt x="25" y="247"/>
                  </a:lnTo>
                  <a:lnTo>
                    <a:pt x="21" y="240"/>
                  </a:lnTo>
                  <a:lnTo>
                    <a:pt x="18" y="233"/>
                  </a:lnTo>
                  <a:lnTo>
                    <a:pt x="14" y="226"/>
                  </a:lnTo>
                  <a:lnTo>
                    <a:pt x="9" y="211"/>
                  </a:lnTo>
                  <a:lnTo>
                    <a:pt x="7" y="203"/>
                  </a:lnTo>
                  <a:lnTo>
                    <a:pt x="5" y="196"/>
                  </a:lnTo>
                  <a:lnTo>
                    <a:pt x="4" y="188"/>
                  </a:lnTo>
                  <a:lnTo>
                    <a:pt x="3" y="180"/>
                  </a:lnTo>
                  <a:lnTo>
                    <a:pt x="2" y="1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6" name="Freeform 391"/>
            <p:cNvSpPr>
              <a:spLocks noEditPoints="1"/>
            </p:cNvSpPr>
            <p:nvPr/>
          </p:nvSpPr>
          <p:spPr bwMode="auto">
            <a:xfrm>
              <a:off x="2721" y="2208"/>
              <a:ext cx="286" cy="287"/>
            </a:xfrm>
            <a:custGeom>
              <a:avLst/>
              <a:gdLst>
                <a:gd name="T0" fmla="*/ 3 w 322"/>
                <a:gd name="T1" fmla="*/ 91 h 323"/>
                <a:gd name="T2" fmla="*/ 8 w 322"/>
                <a:gd name="T3" fmla="*/ 72 h 323"/>
                <a:gd name="T4" fmla="*/ 19 w 322"/>
                <a:gd name="T5" fmla="*/ 50 h 323"/>
                <a:gd name="T6" fmla="*/ 41 w 322"/>
                <a:gd name="T7" fmla="*/ 26 h 323"/>
                <a:gd name="T8" fmla="*/ 64 w 322"/>
                <a:gd name="T9" fmla="*/ 11 h 323"/>
                <a:gd name="T10" fmla="*/ 90 w 322"/>
                <a:gd name="T11" fmla="*/ 4 h 323"/>
                <a:gd name="T12" fmla="*/ 124 w 322"/>
                <a:gd name="T13" fmla="*/ 1 h 323"/>
                <a:gd name="T14" fmla="*/ 147 w 322"/>
                <a:gd name="T15" fmla="*/ 5 h 323"/>
                <a:gd name="T16" fmla="*/ 162 w 322"/>
                <a:gd name="T17" fmla="*/ 11 h 323"/>
                <a:gd name="T18" fmla="*/ 189 w 322"/>
                <a:gd name="T19" fmla="*/ 29 h 323"/>
                <a:gd name="T20" fmla="*/ 210 w 322"/>
                <a:gd name="T21" fmla="*/ 54 h 323"/>
                <a:gd name="T22" fmla="*/ 221 w 322"/>
                <a:gd name="T23" fmla="*/ 79 h 323"/>
                <a:gd name="T24" fmla="*/ 226 w 322"/>
                <a:gd name="T25" fmla="*/ 102 h 323"/>
                <a:gd name="T26" fmla="*/ 223 w 322"/>
                <a:gd name="T27" fmla="*/ 137 h 323"/>
                <a:gd name="T28" fmla="*/ 218 w 322"/>
                <a:gd name="T29" fmla="*/ 155 h 323"/>
                <a:gd name="T30" fmla="*/ 207 w 322"/>
                <a:gd name="T31" fmla="*/ 177 h 323"/>
                <a:gd name="T32" fmla="*/ 185 w 322"/>
                <a:gd name="T33" fmla="*/ 201 h 323"/>
                <a:gd name="T34" fmla="*/ 162 w 322"/>
                <a:gd name="T35" fmla="*/ 216 h 323"/>
                <a:gd name="T36" fmla="*/ 136 w 322"/>
                <a:gd name="T37" fmla="*/ 224 h 323"/>
                <a:gd name="T38" fmla="*/ 101 w 322"/>
                <a:gd name="T39" fmla="*/ 226 h 323"/>
                <a:gd name="T40" fmla="*/ 79 w 322"/>
                <a:gd name="T41" fmla="*/ 222 h 323"/>
                <a:gd name="T42" fmla="*/ 64 w 322"/>
                <a:gd name="T43" fmla="*/ 216 h 323"/>
                <a:gd name="T44" fmla="*/ 36 w 322"/>
                <a:gd name="T45" fmla="*/ 197 h 323"/>
                <a:gd name="T46" fmla="*/ 16 w 322"/>
                <a:gd name="T47" fmla="*/ 173 h 323"/>
                <a:gd name="T48" fmla="*/ 4 w 322"/>
                <a:gd name="T49" fmla="*/ 147 h 323"/>
                <a:gd name="T50" fmla="*/ 1 w 322"/>
                <a:gd name="T51" fmla="*/ 125 h 323"/>
                <a:gd name="T52" fmla="*/ 2 w 322"/>
                <a:gd name="T53" fmla="*/ 102 h 323"/>
                <a:gd name="T54" fmla="*/ 5 w 322"/>
                <a:gd name="T55" fmla="*/ 80 h 323"/>
                <a:gd name="T56" fmla="*/ 14 w 322"/>
                <a:gd name="T57" fmla="*/ 60 h 323"/>
                <a:gd name="T58" fmla="*/ 27 w 322"/>
                <a:gd name="T59" fmla="*/ 42 h 323"/>
                <a:gd name="T60" fmla="*/ 50 w 322"/>
                <a:gd name="T61" fmla="*/ 20 h 323"/>
                <a:gd name="T62" fmla="*/ 68 w 322"/>
                <a:gd name="T63" fmla="*/ 10 h 323"/>
                <a:gd name="T64" fmla="*/ 101 w 322"/>
                <a:gd name="T65" fmla="*/ 3 h 323"/>
                <a:gd name="T66" fmla="*/ 136 w 322"/>
                <a:gd name="T67" fmla="*/ 4 h 323"/>
                <a:gd name="T68" fmla="*/ 157 w 322"/>
                <a:gd name="T69" fmla="*/ 10 h 323"/>
                <a:gd name="T70" fmla="*/ 176 w 322"/>
                <a:gd name="T71" fmla="*/ 20 h 323"/>
                <a:gd name="T72" fmla="*/ 192 w 322"/>
                <a:gd name="T73" fmla="*/ 35 h 323"/>
                <a:gd name="T74" fmla="*/ 211 w 322"/>
                <a:gd name="T75" fmla="*/ 60 h 323"/>
                <a:gd name="T76" fmla="*/ 220 w 322"/>
                <a:gd name="T77" fmla="*/ 80 h 323"/>
                <a:gd name="T78" fmla="*/ 225 w 322"/>
                <a:gd name="T79" fmla="*/ 113 h 323"/>
                <a:gd name="T80" fmla="*/ 222 w 322"/>
                <a:gd name="T81" fmla="*/ 136 h 323"/>
                <a:gd name="T82" fmla="*/ 216 w 322"/>
                <a:gd name="T83" fmla="*/ 157 h 323"/>
                <a:gd name="T84" fmla="*/ 206 w 322"/>
                <a:gd name="T85" fmla="*/ 176 h 323"/>
                <a:gd name="T86" fmla="*/ 192 w 322"/>
                <a:gd name="T87" fmla="*/ 193 h 323"/>
                <a:gd name="T88" fmla="*/ 166 w 322"/>
                <a:gd name="T89" fmla="*/ 211 h 323"/>
                <a:gd name="T90" fmla="*/ 147 w 322"/>
                <a:gd name="T91" fmla="*/ 220 h 323"/>
                <a:gd name="T92" fmla="*/ 101 w 322"/>
                <a:gd name="T93" fmla="*/ 225 h 323"/>
                <a:gd name="T94" fmla="*/ 79 w 322"/>
                <a:gd name="T95" fmla="*/ 220 h 323"/>
                <a:gd name="T96" fmla="*/ 60 w 322"/>
                <a:gd name="T97" fmla="*/ 211 h 323"/>
                <a:gd name="T98" fmla="*/ 41 w 322"/>
                <a:gd name="T99" fmla="*/ 200 h 323"/>
                <a:gd name="T100" fmla="*/ 20 w 322"/>
                <a:gd name="T101" fmla="*/ 176 h 323"/>
                <a:gd name="T102" fmla="*/ 10 w 322"/>
                <a:gd name="T103" fmla="*/ 157 h 323"/>
                <a:gd name="T104" fmla="*/ 2 w 322"/>
                <a:gd name="T105" fmla="*/ 125 h 3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2"/>
                <a:gd name="T160" fmla="*/ 0 h 323"/>
                <a:gd name="T161" fmla="*/ 322 w 322"/>
                <a:gd name="T162" fmla="*/ 323 h 3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2" h="323">
                  <a:moveTo>
                    <a:pt x="0" y="161"/>
                  </a:moveTo>
                  <a:lnTo>
                    <a:pt x="1" y="145"/>
                  </a:lnTo>
                  <a:lnTo>
                    <a:pt x="2" y="137"/>
                  </a:lnTo>
                  <a:lnTo>
                    <a:pt x="3" y="129"/>
                  </a:lnTo>
                  <a:lnTo>
                    <a:pt x="5" y="121"/>
                  </a:lnTo>
                  <a:lnTo>
                    <a:pt x="7" y="113"/>
                  </a:lnTo>
                  <a:lnTo>
                    <a:pt x="9" y="106"/>
                  </a:lnTo>
                  <a:lnTo>
                    <a:pt x="11" y="102"/>
                  </a:lnTo>
                  <a:lnTo>
                    <a:pt x="12" y="99"/>
                  </a:lnTo>
                  <a:lnTo>
                    <a:pt x="16" y="92"/>
                  </a:lnTo>
                  <a:lnTo>
                    <a:pt x="19" y="85"/>
                  </a:lnTo>
                  <a:lnTo>
                    <a:pt x="27" y="71"/>
                  </a:lnTo>
                  <a:lnTo>
                    <a:pt x="36" y="59"/>
                  </a:lnTo>
                  <a:lnTo>
                    <a:pt x="42" y="53"/>
                  </a:lnTo>
                  <a:lnTo>
                    <a:pt x="47" y="48"/>
                  </a:lnTo>
                  <a:lnTo>
                    <a:pt x="58" y="37"/>
                  </a:lnTo>
                  <a:lnTo>
                    <a:pt x="71" y="28"/>
                  </a:lnTo>
                  <a:lnTo>
                    <a:pt x="77" y="24"/>
                  </a:lnTo>
                  <a:lnTo>
                    <a:pt x="84" y="20"/>
                  </a:lnTo>
                  <a:lnTo>
                    <a:pt x="91" y="16"/>
                  </a:lnTo>
                  <a:lnTo>
                    <a:pt x="98" y="13"/>
                  </a:lnTo>
                  <a:lnTo>
                    <a:pt x="113" y="8"/>
                  </a:lnTo>
                  <a:lnTo>
                    <a:pt x="120" y="5"/>
                  </a:lnTo>
                  <a:lnTo>
                    <a:pt x="128" y="4"/>
                  </a:lnTo>
                  <a:lnTo>
                    <a:pt x="136" y="2"/>
                  </a:lnTo>
                  <a:lnTo>
                    <a:pt x="144" y="1"/>
                  </a:lnTo>
                  <a:lnTo>
                    <a:pt x="162" y="0"/>
                  </a:lnTo>
                  <a:lnTo>
                    <a:pt x="178" y="1"/>
                  </a:lnTo>
                  <a:lnTo>
                    <a:pt x="186" y="2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8"/>
                  </a:lnTo>
                  <a:lnTo>
                    <a:pt x="217" y="10"/>
                  </a:lnTo>
                  <a:lnTo>
                    <a:pt x="220" y="12"/>
                  </a:lnTo>
                  <a:lnTo>
                    <a:pt x="224" y="13"/>
                  </a:lnTo>
                  <a:lnTo>
                    <a:pt x="231" y="16"/>
                  </a:lnTo>
                  <a:lnTo>
                    <a:pt x="238" y="20"/>
                  </a:lnTo>
                  <a:lnTo>
                    <a:pt x="251" y="28"/>
                  </a:lnTo>
                  <a:lnTo>
                    <a:pt x="264" y="37"/>
                  </a:lnTo>
                  <a:lnTo>
                    <a:pt x="270" y="42"/>
                  </a:lnTo>
                  <a:lnTo>
                    <a:pt x="275" y="48"/>
                  </a:lnTo>
                  <a:lnTo>
                    <a:pt x="286" y="59"/>
                  </a:lnTo>
                  <a:lnTo>
                    <a:pt x="295" y="71"/>
                  </a:lnTo>
                  <a:lnTo>
                    <a:pt x="299" y="78"/>
                  </a:lnTo>
                  <a:lnTo>
                    <a:pt x="303" y="85"/>
                  </a:lnTo>
                  <a:lnTo>
                    <a:pt x="306" y="92"/>
                  </a:lnTo>
                  <a:lnTo>
                    <a:pt x="310" y="99"/>
                  </a:lnTo>
                  <a:lnTo>
                    <a:pt x="315" y="113"/>
                  </a:lnTo>
                  <a:lnTo>
                    <a:pt x="317" y="121"/>
                  </a:lnTo>
                  <a:lnTo>
                    <a:pt x="319" y="129"/>
                  </a:lnTo>
                  <a:lnTo>
                    <a:pt x="320" y="137"/>
                  </a:lnTo>
                  <a:lnTo>
                    <a:pt x="322" y="145"/>
                  </a:lnTo>
                  <a:lnTo>
                    <a:pt x="322" y="161"/>
                  </a:lnTo>
                  <a:lnTo>
                    <a:pt x="322" y="179"/>
                  </a:lnTo>
                  <a:lnTo>
                    <a:pt x="320" y="187"/>
                  </a:lnTo>
                  <a:lnTo>
                    <a:pt x="319" y="195"/>
                  </a:lnTo>
                  <a:lnTo>
                    <a:pt x="317" y="202"/>
                  </a:lnTo>
                  <a:lnTo>
                    <a:pt x="315" y="210"/>
                  </a:lnTo>
                  <a:lnTo>
                    <a:pt x="313" y="218"/>
                  </a:lnTo>
                  <a:lnTo>
                    <a:pt x="311" y="221"/>
                  </a:lnTo>
                  <a:lnTo>
                    <a:pt x="310" y="225"/>
                  </a:lnTo>
                  <a:lnTo>
                    <a:pt x="306" y="232"/>
                  </a:lnTo>
                  <a:lnTo>
                    <a:pt x="303" y="239"/>
                  </a:lnTo>
                  <a:lnTo>
                    <a:pt x="295" y="252"/>
                  </a:lnTo>
                  <a:lnTo>
                    <a:pt x="286" y="265"/>
                  </a:lnTo>
                  <a:lnTo>
                    <a:pt x="281" y="270"/>
                  </a:lnTo>
                  <a:lnTo>
                    <a:pt x="275" y="276"/>
                  </a:lnTo>
                  <a:lnTo>
                    <a:pt x="264" y="286"/>
                  </a:lnTo>
                  <a:lnTo>
                    <a:pt x="251" y="296"/>
                  </a:lnTo>
                  <a:lnTo>
                    <a:pt x="245" y="300"/>
                  </a:lnTo>
                  <a:lnTo>
                    <a:pt x="238" y="304"/>
                  </a:lnTo>
                  <a:lnTo>
                    <a:pt x="231" y="307"/>
                  </a:lnTo>
                  <a:lnTo>
                    <a:pt x="224" y="310"/>
                  </a:lnTo>
                  <a:lnTo>
                    <a:pt x="209" y="316"/>
                  </a:lnTo>
                  <a:lnTo>
                    <a:pt x="202" y="318"/>
                  </a:lnTo>
                  <a:lnTo>
                    <a:pt x="194" y="320"/>
                  </a:lnTo>
                  <a:lnTo>
                    <a:pt x="186" y="321"/>
                  </a:lnTo>
                  <a:lnTo>
                    <a:pt x="178" y="322"/>
                  </a:lnTo>
                  <a:lnTo>
                    <a:pt x="162" y="323"/>
                  </a:lnTo>
                  <a:lnTo>
                    <a:pt x="144" y="322"/>
                  </a:lnTo>
                  <a:lnTo>
                    <a:pt x="136" y="321"/>
                  </a:lnTo>
                  <a:lnTo>
                    <a:pt x="128" y="320"/>
                  </a:lnTo>
                  <a:lnTo>
                    <a:pt x="120" y="318"/>
                  </a:lnTo>
                  <a:lnTo>
                    <a:pt x="113" y="316"/>
                  </a:lnTo>
                  <a:lnTo>
                    <a:pt x="105" y="313"/>
                  </a:lnTo>
                  <a:lnTo>
                    <a:pt x="102" y="312"/>
                  </a:lnTo>
                  <a:lnTo>
                    <a:pt x="98" y="310"/>
                  </a:lnTo>
                  <a:lnTo>
                    <a:pt x="91" y="307"/>
                  </a:lnTo>
                  <a:lnTo>
                    <a:pt x="84" y="304"/>
                  </a:lnTo>
                  <a:lnTo>
                    <a:pt x="71" y="296"/>
                  </a:lnTo>
                  <a:lnTo>
                    <a:pt x="58" y="286"/>
                  </a:lnTo>
                  <a:lnTo>
                    <a:pt x="52" y="281"/>
                  </a:lnTo>
                  <a:lnTo>
                    <a:pt x="47" y="276"/>
                  </a:lnTo>
                  <a:lnTo>
                    <a:pt x="36" y="265"/>
                  </a:lnTo>
                  <a:lnTo>
                    <a:pt x="27" y="252"/>
                  </a:lnTo>
                  <a:lnTo>
                    <a:pt x="23" y="246"/>
                  </a:lnTo>
                  <a:lnTo>
                    <a:pt x="19" y="239"/>
                  </a:lnTo>
                  <a:lnTo>
                    <a:pt x="16" y="232"/>
                  </a:lnTo>
                  <a:lnTo>
                    <a:pt x="12" y="225"/>
                  </a:lnTo>
                  <a:lnTo>
                    <a:pt x="7" y="210"/>
                  </a:lnTo>
                  <a:lnTo>
                    <a:pt x="5" y="202"/>
                  </a:lnTo>
                  <a:lnTo>
                    <a:pt x="3" y="195"/>
                  </a:lnTo>
                  <a:lnTo>
                    <a:pt x="2" y="187"/>
                  </a:lnTo>
                  <a:lnTo>
                    <a:pt x="1" y="179"/>
                  </a:lnTo>
                  <a:lnTo>
                    <a:pt x="0" y="161"/>
                  </a:lnTo>
                  <a:close/>
                  <a:moveTo>
                    <a:pt x="1" y="161"/>
                  </a:moveTo>
                  <a:lnTo>
                    <a:pt x="1" y="153"/>
                  </a:lnTo>
                  <a:lnTo>
                    <a:pt x="2" y="145"/>
                  </a:lnTo>
                  <a:lnTo>
                    <a:pt x="3" y="137"/>
                  </a:lnTo>
                  <a:lnTo>
                    <a:pt x="4" y="129"/>
                  </a:lnTo>
                  <a:lnTo>
                    <a:pt x="6" y="121"/>
                  </a:lnTo>
                  <a:lnTo>
                    <a:pt x="8" y="114"/>
                  </a:lnTo>
                  <a:lnTo>
                    <a:pt x="11" y="106"/>
                  </a:lnTo>
                  <a:lnTo>
                    <a:pt x="14" y="99"/>
                  </a:lnTo>
                  <a:lnTo>
                    <a:pt x="17" y="92"/>
                  </a:lnTo>
                  <a:lnTo>
                    <a:pt x="20" y="85"/>
                  </a:lnTo>
                  <a:lnTo>
                    <a:pt x="24" y="79"/>
                  </a:lnTo>
                  <a:lnTo>
                    <a:pt x="28" y="72"/>
                  </a:lnTo>
                  <a:lnTo>
                    <a:pt x="33" y="66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8" y="49"/>
                  </a:lnTo>
                  <a:lnTo>
                    <a:pt x="59" y="38"/>
                  </a:lnTo>
                  <a:lnTo>
                    <a:pt x="71" y="29"/>
                  </a:lnTo>
                  <a:lnTo>
                    <a:pt x="78" y="25"/>
                  </a:lnTo>
                  <a:lnTo>
                    <a:pt x="85" y="21"/>
                  </a:lnTo>
                  <a:lnTo>
                    <a:pt x="91" y="18"/>
                  </a:lnTo>
                  <a:lnTo>
                    <a:pt x="98" y="14"/>
                  </a:lnTo>
                  <a:lnTo>
                    <a:pt x="106" y="12"/>
                  </a:lnTo>
                  <a:lnTo>
                    <a:pt x="113" y="9"/>
                  </a:lnTo>
                  <a:lnTo>
                    <a:pt x="128" y="5"/>
                  </a:lnTo>
                  <a:lnTo>
                    <a:pt x="144" y="3"/>
                  </a:lnTo>
                  <a:lnTo>
                    <a:pt x="162" y="2"/>
                  </a:lnTo>
                  <a:lnTo>
                    <a:pt x="178" y="3"/>
                  </a:lnTo>
                  <a:lnTo>
                    <a:pt x="186" y="4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9" y="9"/>
                  </a:lnTo>
                  <a:lnTo>
                    <a:pt x="216" y="12"/>
                  </a:lnTo>
                  <a:lnTo>
                    <a:pt x="224" y="14"/>
                  </a:lnTo>
                  <a:lnTo>
                    <a:pt x="231" y="18"/>
                  </a:lnTo>
                  <a:lnTo>
                    <a:pt x="238" y="21"/>
                  </a:lnTo>
                  <a:lnTo>
                    <a:pt x="244" y="25"/>
                  </a:lnTo>
                  <a:lnTo>
                    <a:pt x="251" y="29"/>
                  </a:lnTo>
                  <a:lnTo>
                    <a:pt x="257" y="34"/>
                  </a:lnTo>
                  <a:lnTo>
                    <a:pt x="263" y="38"/>
                  </a:lnTo>
                  <a:lnTo>
                    <a:pt x="269" y="43"/>
                  </a:lnTo>
                  <a:lnTo>
                    <a:pt x="274" y="49"/>
                  </a:lnTo>
                  <a:lnTo>
                    <a:pt x="285" y="60"/>
                  </a:lnTo>
                  <a:lnTo>
                    <a:pt x="294" y="72"/>
                  </a:lnTo>
                  <a:lnTo>
                    <a:pt x="298" y="79"/>
                  </a:lnTo>
                  <a:lnTo>
                    <a:pt x="302" y="85"/>
                  </a:lnTo>
                  <a:lnTo>
                    <a:pt x="305" y="92"/>
                  </a:lnTo>
                  <a:lnTo>
                    <a:pt x="308" y="99"/>
                  </a:lnTo>
                  <a:lnTo>
                    <a:pt x="311" y="106"/>
                  </a:lnTo>
                  <a:lnTo>
                    <a:pt x="314" y="114"/>
                  </a:lnTo>
                  <a:lnTo>
                    <a:pt x="318" y="129"/>
                  </a:lnTo>
                  <a:lnTo>
                    <a:pt x="320" y="145"/>
                  </a:lnTo>
                  <a:lnTo>
                    <a:pt x="321" y="153"/>
                  </a:lnTo>
                  <a:lnTo>
                    <a:pt x="321" y="161"/>
                  </a:lnTo>
                  <a:lnTo>
                    <a:pt x="321" y="170"/>
                  </a:lnTo>
                  <a:lnTo>
                    <a:pt x="320" y="179"/>
                  </a:lnTo>
                  <a:lnTo>
                    <a:pt x="319" y="187"/>
                  </a:lnTo>
                  <a:lnTo>
                    <a:pt x="318" y="194"/>
                  </a:lnTo>
                  <a:lnTo>
                    <a:pt x="316" y="202"/>
                  </a:lnTo>
                  <a:lnTo>
                    <a:pt x="314" y="210"/>
                  </a:lnTo>
                  <a:lnTo>
                    <a:pt x="311" y="217"/>
                  </a:lnTo>
                  <a:lnTo>
                    <a:pt x="308" y="224"/>
                  </a:lnTo>
                  <a:lnTo>
                    <a:pt x="305" y="231"/>
                  </a:lnTo>
                  <a:lnTo>
                    <a:pt x="302" y="238"/>
                  </a:lnTo>
                  <a:lnTo>
                    <a:pt x="298" y="245"/>
                  </a:lnTo>
                  <a:lnTo>
                    <a:pt x="294" y="251"/>
                  </a:lnTo>
                  <a:lnTo>
                    <a:pt x="289" y="258"/>
                  </a:lnTo>
                  <a:lnTo>
                    <a:pt x="285" y="264"/>
                  </a:lnTo>
                  <a:lnTo>
                    <a:pt x="280" y="269"/>
                  </a:lnTo>
                  <a:lnTo>
                    <a:pt x="274" y="275"/>
                  </a:lnTo>
                  <a:lnTo>
                    <a:pt x="263" y="285"/>
                  </a:lnTo>
                  <a:lnTo>
                    <a:pt x="251" y="294"/>
                  </a:lnTo>
                  <a:lnTo>
                    <a:pt x="244" y="299"/>
                  </a:lnTo>
                  <a:lnTo>
                    <a:pt x="238" y="302"/>
                  </a:lnTo>
                  <a:lnTo>
                    <a:pt x="231" y="306"/>
                  </a:lnTo>
                  <a:lnTo>
                    <a:pt x="224" y="309"/>
                  </a:lnTo>
                  <a:lnTo>
                    <a:pt x="216" y="312"/>
                  </a:lnTo>
                  <a:lnTo>
                    <a:pt x="209" y="314"/>
                  </a:lnTo>
                  <a:lnTo>
                    <a:pt x="194" y="318"/>
                  </a:lnTo>
                  <a:lnTo>
                    <a:pt x="178" y="321"/>
                  </a:lnTo>
                  <a:lnTo>
                    <a:pt x="162" y="322"/>
                  </a:lnTo>
                  <a:lnTo>
                    <a:pt x="144" y="321"/>
                  </a:lnTo>
                  <a:lnTo>
                    <a:pt x="136" y="320"/>
                  </a:lnTo>
                  <a:lnTo>
                    <a:pt x="128" y="318"/>
                  </a:lnTo>
                  <a:lnTo>
                    <a:pt x="121" y="317"/>
                  </a:lnTo>
                  <a:lnTo>
                    <a:pt x="113" y="314"/>
                  </a:lnTo>
                  <a:lnTo>
                    <a:pt x="106" y="312"/>
                  </a:lnTo>
                  <a:lnTo>
                    <a:pt x="98" y="309"/>
                  </a:lnTo>
                  <a:lnTo>
                    <a:pt x="91" y="306"/>
                  </a:lnTo>
                  <a:lnTo>
                    <a:pt x="85" y="302"/>
                  </a:lnTo>
                  <a:lnTo>
                    <a:pt x="78" y="299"/>
                  </a:lnTo>
                  <a:lnTo>
                    <a:pt x="71" y="294"/>
                  </a:lnTo>
                  <a:lnTo>
                    <a:pt x="65" y="290"/>
                  </a:lnTo>
                  <a:lnTo>
                    <a:pt x="59" y="285"/>
                  </a:lnTo>
                  <a:lnTo>
                    <a:pt x="53" y="280"/>
                  </a:lnTo>
                  <a:lnTo>
                    <a:pt x="48" y="275"/>
                  </a:lnTo>
                  <a:lnTo>
                    <a:pt x="38" y="264"/>
                  </a:lnTo>
                  <a:lnTo>
                    <a:pt x="28" y="251"/>
                  </a:lnTo>
                  <a:lnTo>
                    <a:pt x="24" y="245"/>
                  </a:lnTo>
                  <a:lnTo>
                    <a:pt x="20" y="238"/>
                  </a:lnTo>
                  <a:lnTo>
                    <a:pt x="17" y="231"/>
                  </a:lnTo>
                  <a:lnTo>
                    <a:pt x="14" y="224"/>
                  </a:lnTo>
                  <a:lnTo>
                    <a:pt x="11" y="217"/>
                  </a:lnTo>
                  <a:lnTo>
                    <a:pt x="8" y="210"/>
                  </a:lnTo>
                  <a:lnTo>
                    <a:pt x="4" y="194"/>
                  </a:lnTo>
                  <a:lnTo>
                    <a:pt x="2" y="179"/>
                  </a:lnTo>
                  <a:lnTo>
                    <a:pt x="1" y="170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7" name="Freeform 392"/>
            <p:cNvSpPr>
              <a:spLocks noEditPoints="1"/>
            </p:cNvSpPr>
            <p:nvPr/>
          </p:nvSpPr>
          <p:spPr bwMode="auto">
            <a:xfrm>
              <a:off x="2722" y="2210"/>
              <a:ext cx="284" cy="284"/>
            </a:xfrm>
            <a:custGeom>
              <a:avLst/>
              <a:gdLst>
                <a:gd name="T0" fmla="*/ 2 w 320"/>
                <a:gd name="T1" fmla="*/ 95 h 320"/>
                <a:gd name="T2" fmla="*/ 7 w 320"/>
                <a:gd name="T3" fmla="*/ 73 h 320"/>
                <a:gd name="T4" fmla="*/ 16 w 320"/>
                <a:gd name="T5" fmla="*/ 53 h 320"/>
                <a:gd name="T6" fmla="*/ 29 w 320"/>
                <a:gd name="T7" fmla="*/ 36 h 320"/>
                <a:gd name="T8" fmla="*/ 53 w 320"/>
                <a:gd name="T9" fmla="*/ 16 h 320"/>
                <a:gd name="T10" fmla="*/ 74 w 320"/>
                <a:gd name="T11" fmla="*/ 7 h 320"/>
                <a:gd name="T12" fmla="*/ 113 w 320"/>
                <a:gd name="T13" fmla="*/ 0 h 320"/>
                <a:gd name="T14" fmla="*/ 140 w 320"/>
                <a:gd name="T15" fmla="*/ 4 h 320"/>
                <a:gd name="T16" fmla="*/ 161 w 320"/>
                <a:gd name="T17" fmla="*/ 11 h 320"/>
                <a:gd name="T18" fmla="*/ 178 w 320"/>
                <a:gd name="T19" fmla="*/ 22 h 320"/>
                <a:gd name="T20" fmla="*/ 199 w 320"/>
                <a:gd name="T21" fmla="*/ 40 h 320"/>
                <a:gd name="T22" fmla="*/ 213 w 320"/>
                <a:gd name="T23" fmla="*/ 63 h 320"/>
                <a:gd name="T24" fmla="*/ 221 w 320"/>
                <a:gd name="T25" fmla="*/ 89 h 320"/>
                <a:gd name="T26" fmla="*/ 224 w 320"/>
                <a:gd name="T27" fmla="*/ 117 h 320"/>
                <a:gd name="T28" fmla="*/ 221 w 320"/>
                <a:gd name="T29" fmla="*/ 140 h 320"/>
                <a:gd name="T30" fmla="*/ 213 w 320"/>
                <a:gd name="T31" fmla="*/ 160 h 320"/>
                <a:gd name="T32" fmla="*/ 201 w 320"/>
                <a:gd name="T33" fmla="*/ 178 h 320"/>
                <a:gd name="T34" fmla="*/ 184 w 320"/>
                <a:gd name="T35" fmla="*/ 198 h 320"/>
                <a:gd name="T36" fmla="*/ 161 w 320"/>
                <a:gd name="T37" fmla="*/ 213 h 320"/>
                <a:gd name="T38" fmla="*/ 135 w 320"/>
                <a:gd name="T39" fmla="*/ 221 h 320"/>
                <a:gd name="T40" fmla="*/ 95 w 320"/>
                <a:gd name="T41" fmla="*/ 222 h 320"/>
                <a:gd name="T42" fmla="*/ 74 w 320"/>
                <a:gd name="T43" fmla="*/ 217 h 320"/>
                <a:gd name="T44" fmla="*/ 53 w 320"/>
                <a:gd name="T45" fmla="*/ 208 h 320"/>
                <a:gd name="T46" fmla="*/ 36 w 320"/>
                <a:gd name="T47" fmla="*/ 194 h 320"/>
                <a:gd name="T48" fmla="*/ 16 w 320"/>
                <a:gd name="T49" fmla="*/ 170 h 320"/>
                <a:gd name="T50" fmla="*/ 7 w 320"/>
                <a:gd name="T51" fmla="*/ 151 h 320"/>
                <a:gd name="T52" fmla="*/ 0 w 320"/>
                <a:gd name="T53" fmla="*/ 117 h 320"/>
                <a:gd name="T54" fmla="*/ 3 w 320"/>
                <a:gd name="T55" fmla="*/ 95 h 320"/>
                <a:gd name="T56" fmla="*/ 8 w 320"/>
                <a:gd name="T57" fmla="*/ 74 h 320"/>
                <a:gd name="T58" fmla="*/ 17 w 320"/>
                <a:gd name="T59" fmla="*/ 53 h 320"/>
                <a:gd name="T60" fmla="*/ 30 w 320"/>
                <a:gd name="T61" fmla="*/ 37 h 320"/>
                <a:gd name="T62" fmla="*/ 45 w 320"/>
                <a:gd name="T63" fmla="*/ 23 h 320"/>
                <a:gd name="T64" fmla="*/ 68 w 320"/>
                <a:gd name="T65" fmla="*/ 10 h 320"/>
                <a:gd name="T66" fmla="*/ 100 w 320"/>
                <a:gd name="T67" fmla="*/ 2 h 320"/>
                <a:gd name="T68" fmla="*/ 134 w 320"/>
                <a:gd name="T69" fmla="*/ 4 h 320"/>
                <a:gd name="T70" fmla="*/ 155 w 320"/>
                <a:gd name="T71" fmla="*/ 10 h 320"/>
                <a:gd name="T72" fmla="*/ 174 w 320"/>
                <a:gd name="T73" fmla="*/ 20 h 320"/>
                <a:gd name="T74" fmla="*/ 190 w 320"/>
                <a:gd name="T75" fmla="*/ 34 h 320"/>
                <a:gd name="T76" fmla="*/ 204 w 320"/>
                <a:gd name="T77" fmla="*/ 50 h 320"/>
                <a:gd name="T78" fmla="*/ 216 w 320"/>
                <a:gd name="T79" fmla="*/ 74 h 320"/>
                <a:gd name="T80" fmla="*/ 222 w 320"/>
                <a:gd name="T81" fmla="*/ 106 h 320"/>
                <a:gd name="T82" fmla="*/ 221 w 320"/>
                <a:gd name="T83" fmla="*/ 134 h 320"/>
                <a:gd name="T84" fmla="*/ 214 w 320"/>
                <a:gd name="T85" fmla="*/ 155 h 320"/>
                <a:gd name="T86" fmla="*/ 204 w 320"/>
                <a:gd name="T87" fmla="*/ 174 h 320"/>
                <a:gd name="T88" fmla="*/ 190 w 320"/>
                <a:gd name="T89" fmla="*/ 190 h 320"/>
                <a:gd name="T90" fmla="*/ 174 w 320"/>
                <a:gd name="T91" fmla="*/ 203 h 320"/>
                <a:gd name="T92" fmla="*/ 151 w 320"/>
                <a:gd name="T93" fmla="*/ 216 h 320"/>
                <a:gd name="T94" fmla="*/ 113 w 320"/>
                <a:gd name="T95" fmla="*/ 222 h 320"/>
                <a:gd name="T96" fmla="*/ 84 w 320"/>
                <a:gd name="T97" fmla="*/ 219 h 320"/>
                <a:gd name="T98" fmla="*/ 64 w 320"/>
                <a:gd name="T99" fmla="*/ 212 h 320"/>
                <a:gd name="T100" fmla="*/ 45 w 320"/>
                <a:gd name="T101" fmla="*/ 201 h 320"/>
                <a:gd name="T102" fmla="*/ 30 w 320"/>
                <a:gd name="T103" fmla="*/ 185 h 320"/>
                <a:gd name="T104" fmla="*/ 15 w 320"/>
                <a:gd name="T105" fmla="*/ 164 h 320"/>
                <a:gd name="T106" fmla="*/ 6 w 320"/>
                <a:gd name="T107" fmla="*/ 145 h 320"/>
                <a:gd name="T108" fmla="*/ 2 w 320"/>
                <a:gd name="T109" fmla="*/ 111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0"/>
                <a:gd name="T166" fmla="*/ 0 h 320"/>
                <a:gd name="T167" fmla="*/ 320 w 320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0" h="320">
                  <a:moveTo>
                    <a:pt x="0" y="159"/>
                  </a:moveTo>
                  <a:lnTo>
                    <a:pt x="0" y="151"/>
                  </a:lnTo>
                  <a:lnTo>
                    <a:pt x="1" y="143"/>
                  </a:lnTo>
                  <a:lnTo>
                    <a:pt x="2" y="135"/>
                  </a:lnTo>
                  <a:lnTo>
                    <a:pt x="3" y="127"/>
                  </a:lnTo>
                  <a:lnTo>
                    <a:pt x="5" y="119"/>
                  </a:lnTo>
                  <a:lnTo>
                    <a:pt x="7" y="112"/>
                  </a:lnTo>
                  <a:lnTo>
                    <a:pt x="10" y="104"/>
                  </a:lnTo>
                  <a:lnTo>
                    <a:pt x="13" y="97"/>
                  </a:lnTo>
                  <a:lnTo>
                    <a:pt x="16" y="90"/>
                  </a:lnTo>
                  <a:lnTo>
                    <a:pt x="19" y="83"/>
                  </a:lnTo>
                  <a:lnTo>
                    <a:pt x="23" y="77"/>
                  </a:lnTo>
                  <a:lnTo>
                    <a:pt x="27" y="70"/>
                  </a:lnTo>
                  <a:lnTo>
                    <a:pt x="32" y="64"/>
                  </a:lnTo>
                  <a:lnTo>
                    <a:pt x="37" y="58"/>
                  </a:lnTo>
                  <a:lnTo>
                    <a:pt x="42" y="52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70" y="27"/>
                  </a:lnTo>
                  <a:lnTo>
                    <a:pt x="77" y="23"/>
                  </a:lnTo>
                  <a:lnTo>
                    <a:pt x="84" y="19"/>
                  </a:lnTo>
                  <a:lnTo>
                    <a:pt x="90" y="16"/>
                  </a:lnTo>
                  <a:lnTo>
                    <a:pt x="97" y="12"/>
                  </a:lnTo>
                  <a:lnTo>
                    <a:pt x="105" y="10"/>
                  </a:lnTo>
                  <a:lnTo>
                    <a:pt x="112" y="7"/>
                  </a:lnTo>
                  <a:lnTo>
                    <a:pt x="127" y="3"/>
                  </a:lnTo>
                  <a:lnTo>
                    <a:pt x="143" y="1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85" y="2"/>
                  </a:lnTo>
                  <a:lnTo>
                    <a:pt x="193" y="3"/>
                  </a:lnTo>
                  <a:lnTo>
                    <a:pt x="200" y="5"/>
                  </a:lnTo>
                  <a:lnTo>
                    <a:pt x="208" y="7"/>
                  </a:lnTo>
                  <a:lnTo>
                    <a:pt x="215" y="10"/>
                  </a:lnTo>
                  <a:lnTo>
                    <a:pt x="223" y="12"/>
                  </a:lnTo>
                  <a:lnTo>
                    <a:pt x="230" y="16"/>
                  </a:lnTo>
                  <a:lnTo>
                    <a:pt x="237" y="19"/>
                  </a:lnTo>
                  <a:lnTo>
                    <a:pt x="243" y="23"/>
                  </a:lnTo>
                  <a:lnTo>
                    <a:pt x="250" y="27"/>
                  </a:lnTo>
                  <a:lnTo>
                    <a:pt x="256" y="32"/>
                  </a:lnTo>
                  <a:lnTo>
                    <a:pt x="262" y="36"/>
                  </a:lnTo>
                  <a:lnTo>
                    <a:pt x="268" y="41"/>
                  </a:lnTo>
                  <a:lnTo>
                    <a:pt x="273" y="47"/>
                  </a:lnTo>
                  <a:lnTo>
                    <a:pt x="284" y="58"/>
                  </a:lnTo>
                  <a:lnTo>
                    <a:pt x="293" y="70"/>
                  </a:lnTo>
                  <a:lnTo>
                    <a:pt x="297" y="77"/>
                  </a:lnTo>
                  <a:lnTo>
                    <a:pt x="301" y="83"/>
                  </a:lnTo>
                  <a:lnTo>
                    <a:pt x="304" y="90"/>
                  </a:lnTo>
                  <a:lnTo>
                    <a:pt x="307" y="97"/>
                  </a:lnTo>
                  <a:lnTo>
                    <a:pt x="310" y="104"/>
                  </a:lnTo>
                  <a:lnTo>
                    <a:pt x="313" y="112"/>
                  </a:lnTo>
                  <a:lnTo>
                    <a:pt x="317" y="127"/>
                  </a:lnTo>
                  <a:lnTo>
                    <a:pt x="319" y="143"/>
                  </a:lnTo>
                  <a:lnTo>
                    <a:pt x="320" y="151"/>
                  </a:lnTo>
                  <a:lnTo>
                    <a:pt x="320" y="159"/>
                  </a:lnTo>
                  <a:lnTo>
                    <a:pt x="320" y="168"/>
                  </a:lnTo>
                  <a:lnTo>
                    <a:pt x="319" y="177"/>
                  </a:lnTo>
                  <a:lnTo>
                    <a:pt x="318" y="185"/>
                  </a:lnTo>
                  <a:lnTo>
                    <a:pt x="317" y="192"/>
                  </a:lnTo>
                  <a:lnTo>
                    <a:pt x="315" y="200"/>
                  </a:lnTo>
                  <a:lnTo>
                    <a:pt x="313" y="208"/>
                  </a:lnTo>
                  <a:lnTo>
                    <a:pt x="310" y="215"/>
                  </a:lnTo>
                  <a:lnTo>
                    <a:pt x="307" y="222"/>
                  </a:lnTo>
                  <a:lnTo>
                    <a:pt x="304" y="229"/>
                  </a:lnTo>
                  <a:lnTo>
                    <a:pt x="301" y="236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88" y="256"/>
                  </a:lnTo>
                  <a:lnTo>
                    <a:pt x="284" y="262"/>
                  </a:lnTo>
                  <a:lnTo>
                    <a:pt x="279" y="267"/>
                  </a:lnTo>
                  <a:lnTo>
                    <a:pt x="273" y="273"/>
                  </a:lnTo>
                  <a:lnTo>
                    <a:pt x="262" y="283"/>
                  </a:lnTo>
                  <a:lnTo>
                    <a:pt x="250" y="292"/>
                  </a:lnTo>
                  <a:lnTo>
                    <a:pt x="243" y="297"/>
                  </a:lnTo>
                  <a:lnTo>
                    <a:pt x="237" y="300"/>
                  </a:lnTo>
                  <a:lnTo>
                    <a:pt x="230" y="304"/>
                  </a:lnTo>
                  <a:lnTo>
                    <a:pt x="223" y="307"/>
                  </a:lnTo>
                  <a:lnTo>
                    <a:pt x="215" y="310"/>
                  </a:lnTo>
                  <a:lnTo>
                    <a:pt x="208" y="312"/>
                  </a:lnTo>
                  <a:lnTo>
                    <a:pt x="193" y="316"/>
                  </a:lnTo>
                  <a:lnTo>
                    <a:pt x="177" y="319"/>
                  </a:lnTo>
                  <a:lnTo>
                    <a:pt x="161" y="320"/>
                  </a:lnTo>
                  <a:lnTo>
                    <a:pt x="143" y="319"/>
                  </a:lnTo>
                  <a:lnTo>
                    <a:pt x="135" y="318"/>
                  </a:lnTo>
                  <a:lnTo>
                    <a:pt x="127" y="316"/>
                  </a:lnTo>
                  <a:lnTo>
                    <a:pt x="120" y="315"/>
                  </a:lnTo>
                  <a:lnTo>
                    <a:pt x="112" y="312"/>
                  </a:lnTo>
                  <a:lnTo>
                    <a:pt x="105" y="310"/>
                  </a:lnTo>
                  <a:lnTo>
                    <a:pt x="97" y="307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7" y="297"/>
                  </a:lnTo>
                  <a:lnTo>
                    <a:pt x="70" y="292"/>
                  </a:lnTo>
                  <a:lnTo>
                    <a:pt x="64" y="288"/>
                  </a:lnTo>
                  <a:lnTo>
                    <a:pt x="58" y="283"/>
                  </a:lnTo>
                  <a:lnTo>
                    <a:pt x="52" y="278"/>
                  </a:lnTo>
                  <a:lnTo>
                    <a:pt x="47" y="273"/>
                  </a:lnTo>
                  <a:lnTo>
                    <a:pt x="37" y="262"/>
                  </a:lnTo>
                  <a:lnTo>
                    <a:pt x="27" y="249"/>
                  </a:lnTo>
                  <a:lnTo>
                    <a:pt x="23" y="243"/>
                  </a:lnTo>
                  <a:lnTo>
                    <a:pt x="19" y="236"/>
                  </a:lnTo>
                  <a:lnTo>
                    <a:pt x="16" y="229"/>
                  </a:lnTo>
                  <a:lnTo>
                    <a:pt x="13" y="222"/>
                  </a:lnTo>
                  <a:lnTo>
                    <a:pt x="10" y="215"/>
                  </a:lnTo>
                  <a:lnTo>
                    <a:pt x="7" y="208"/>
                  </a:lnTo>
                  <a:lnTo>
                    <a:pt x="3" y="192"/>
                  </a:lnTo>
                  <a:lnTo>
                    <a:pt x="1" y="177"/>
                  </a:lnTo>
                  <a:lnTo>
                    <a:pt x="0" y="168"/>
                  </a:lnTo>
                  <a:lnTo>
                    <a:pt x="0" y="159"/>
                  </a:lnTo>
                  <a:close/>
                  <a:moveTo>
                    <a:pt x="2" y="159"/>
                  </a:moveTo>
                  <a:lnTo>
                    <a:pt x="2" y="143"/>
                  </a:lnTo>
                  <a:lnTo>
                    <a:pt x="3" y="135"/>
                  </a:lnTo>
                  <a:lnTo>
                    <a:pt x="5" y="127"/>
                  </a:lnTo>
                  <a:lnTo>
                    <a:pt x="7" y="120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4" y="98"/>
                  </a:lnTo>
                  <a:lnTo>
                    <a:pt x="17" y="91"/>
                  </a:lnTo>
                  <a:lnTo>
                    <a:pt x="21" y="84"/>
                  </a:lnTo>
                  <a:lnTo>
                    <a:pt x="24" y="77"/>
                  </a:lnTo>
                  <a:lnTo>
                    <a:pt x="29" y="71"/>
                  </a:lnTo>
                  <a:lnTo>
                    <a:pt x="33" y="65"/>
                  </a:lnTo>
                  <a:lnTo>
                    <a:pt x="38" y="59"/>
                  </a:lnTo>
                  <a:lnTo>
                    <a:pt x="43" y="53"/>
                  </a:lnTo>
                  <a:lnTo>
                    <a:pt x="48" y="48"/>
                  </a:lnTo>
                  <a:lnTo>
                    <a:pt x="53" y="42"/>
                  </a:lnTo>
                  <a:lnTo>
                    <a:pt x="59" y="37"/>
                  </a:lnTo>
                  <a:lnTo>
                    <a:pt x="65" y="33"/>
                  </a:lnTo>
                  <a:lnTo>
                    <a:pt x="71" y="28"/>
                  </a:lnTo>
                  <a:lnTo>
                    <a:pt x="84" y="20"/>
                  </a:lnTo>
                  <a:lnTo>
                    <a:pt x="91" y="17"/>
                  </a:lnTo>
                  <a:lnTo>
                    <a:pt x="98" y="14"/>
                  </a:lnTo>
                  <a:lnTo>
                    <a:pt x="105" y="11"/>
                  </a:lnTo>
                  <a:lnTo>
                    <a:pt x="113" y="8"/>
                  </a:lnTo>
                  <a:lnTo>
                    <a:pt x="128" y="4"/>
                  </a:lnTo>
                  <a:lnTo>
                    <a:pt x="143" y="2"/>
                  </a:lnTo>
                  <a:lnTo>
                    <a:pt x="161" y="1"/>
                  </a:lnTo>
                  <a:lnTo>
                    <a:pt x="177" y="2"/>
                  </a:lnTo>
                  <a:lnTo>
                    <a:pt x="185" y="3"/>
                  </a:lnTo>
                  <a:lnTo>
                    <a:pt x="192" y="4"/>
                  </a:lnTo>
                  <a:lnTo>
                    <a:pt x="200" y="6"/>
                  </a:lnTo>
                  <a:lnTo>
                    <a:pt x="208" y="8"/>
                  </a:lnTo>
                  <a:lnTo>
                    <a:pt x="215" y="11"/>
                  </a:lnTo>
                  <a:lnTo>
                    <a:pt x="222" y="14"/>
                  </a:lnTo>
                  <a:lnTo>
                    <a:pt x="229" y="17"/>
                  </a:lnTo>
                  <a:lnTo>
                    <a:pt x="236" y="20"/>
                  </a:lnTo>
                  <a:lnTo>
                    <a:pt x="242" y="24"/>
                  </a:lnTo>
                  <a:lnTo>
                    <a:pt x="249" y="28"/>
                  </a:lnTo>
                  <a:lnTo>
                    <a:pt x="255" y="33"/>
                  </a:lnTo>
                  <a:lnTo>
                    <a:pt x="261" y="37"/>
                  </a:lnTo>
                  <a:lnTo>
                    <a:pt x="267" y="42"/>
                  </a:lnTo>
                  <a:lnTo>
                    <a:pt x="272" y="48"/>
                  </a:lnTo>
                  <a:lnTo>
                    <a:pt x="277" y="53"/>
                  </a:lnTo>
                  <a:lnTo>
                    <a:pt x="282" y="59"/>
                  </a:lnTo>
                  <a:lnTo>
                    <a:pt x="287" y="65"/>
                  </a:lnTo>
                  <a:lnTo>
                    <a:pt x="292" y="71"/>
                  </a:lnTo>
                  <a:lnTo>
                    <a:pt x="299" y="84"/>
                  </a:lnTo>
                  <a:lnTo>
                    <a:pt x="303" y="91"/>
                  </a:lnTo>
                  <a:lnTo>
                    <a:pt x="306" y="98"/>
                  </a:lnTo>
                  <a:lnTo>
                    <a:pt x="309" y="105"/>
                  </a:lnTo>
                  <a:lnTo>
                    <a:pt x="311" y="112"/>
                  </a:lnTo>
                  <a:lnTo>
                    <a:pt x="315" y="127"/>
                  </a:lnTo>
                  <a:lnTo>
                    <a:pt x="318" y="143"/>
                  </a:lnTo>
                  <a:lnTo>
                    <a:pt x="318" y="151"/>
                  </a:lnTo>
                  <a:lnTo>
                    <a:pt x="319" y="159"/>
                  </a:lnTo>
                  <a:lnTo>
                    <a:pt x="318" y="176"/>
                  </a:lnTo>
                  <a:lnTo>
                    <a:pt x="317" y="184"/>
                  </a:lnTo>
                  <a:lnTo>
                    <a:pt x="315" y="192"/>
                  </a:lnTo>
                  <a:lnTo>
                    <a:pt x="314" y="200"/>
                  </a:lnTo>
                  <a:lnTo>
                    <a:pt x="311" y="207"/>
                  </a:lnTo>
                  <a:lnTo>
                    <a:pt x="309" y="215"/>
                  </a:lnTo>
                  <a:lnTo>
                    <a:pt x="306" y="222"/>
                  </a:lnTo>
                  <a:lnTo>
                    <a:pt x="303" y="229"/>
                  </a:lnTo>
                  <a:lnTo>
                    <a:pt x="299" y="236"/>
                  </a:lnTo>
                  <a:lnTo>
                    <a:pt x="296" y="242"/>
                  </a:lnTo>
                  <a:lnTo>
                    <a:pt x="292" y="249"/>
                  </a:lnTo>
                  <a:lnTo>
                    <a:pt x="287" y="255"/>
                  </a:lnTo>
                  <a:lnTo>
                    <a:pt x="282" y="261"/>
                  </a:lnTo>
                  <a:lnTo>
                    <a:pt x="277" y="266"/>
                  </a:lnTo>
                  <a:lnTo>
                    <a:pt x="272" y="272"/>
                  </a:lnTo>
                  <a:lnTo>
                    <a:pt x="267" y="277"/>
                  </a:lnTo>
                  <a:lnTo>
                    <a:pt x="261" y="282"/>
                  </a:lnTo>
                  <a:lnTo>
                    <a:pt x="255" y="287"/>
                  </a:lnTo>
                  <a:lnTo>
                    <a:pt x="249" y="291"/>
                  </a:lnTo>
                  <a:lnTo>
                    <a:pt x="236" y="299"/>
                  </a:lnTo>
                  <a:lnTo>
                    <a:pt x="229" y="303"/>
                  </a:lnTo>
                  <a:lnTo>
                    <a:pt x="222" y="306"/>
                  </a:lnTo>
                  <a:lnTo>
                    <a:pt x="215" y="309"/>
                  </a:lnTo>
                  <a:lnTo>
                    <a:pt x="208" y="311"/>
                  </a:lnTo>
                  <a:lnTo>
                    <a:pt x="192" y="315"/>
                  </a:lnTo>
                  <a:lnTo>
                    <a:pt x="177" y="317"/>
                  </a:lnTo>
                  <a:lnTo>
                    <a:pt x="161" y="318"/>
                  </a:lnTo>
                  <a:lnTo>
                    <a:pt x="143" y="317"/>
                  </a:lnTo>
                  <a:lnTo>
                    <a:pt x="135" y="316"/>
                  </a:lnTo>
                  <a:lnTo>
                    <a:pt x="128" y="315"/>
                  </a:lnTo>
                  <a:lnTo>
                    <a:pt x="120" y="313"/>
                  </a:lnTo>
                  <a:lnTo>
                    <a:pt x="113" y="311"/>
                  </a:lnTo>
                  <a:lnTo>
                    <a:pt x="105" y="309"/>
                  </a:lnTo>
                  <a:lnTo>
                    <a:pt x="98" y="306"/>
                  </a:lnTo>
                  <a:lnTo>
                    <a:pt x="91" y="303"/>
                  </a:lnTo>
                  <a:lnTo>
                    <a:pt x="84" y="299"/>
                  </a:lnTo>
                  <a:lnTo>
                    <a:pt x="78" y="295"/>
                  </a:lnTo>
                  <a:lnTo>
                    <a:pt x="71" y="291"/>
                  </a:lnTo>
                  <a:lnTo>
                    <a:pt x="65" y="287"/>
                  </a:lnTo>
                  <a:lnTo>
                    <a:pt x="59" y="282"/>
                  </a:lnTo>
                  <a:lnTo>
                    <a:pt x="53" y="277"/>
                  </a:lnTo>
                  <a:lnTo>
                    <a:pt x="48" y="272"/>
                  </a:lnTo>
                  <a:lnTo>
                    <a:pt x="43" y="266"/>
                  </a:lnTo>
                  <a:lnTo>
                    <a:pt x="38" y="261"/>
                  </a:lnTo>
                  <a:lnTo>
                    <a:pt x="33" y="255"/>
                  </a:lnTo>
                  <a:lnTo>
                    <a:pt x="29" y="249"/>
                  </a:lnTo>
                  <a:lnTo>
                    <a:pt x="21" y="236"/>
                  </a:lnTo>
                  <a:lnTo>
                    <a:pt x="17" y="229"/>
                  </a:lnTo>
                  <a:lnTo>
                    <a:pt x="14" y="222"/>
                  </a:lnTo>
                  <a:lnTo>
                    <a:pt x="11" y="215"/>
                  </a:lnTo>
                  <a:lnTo>
                    <a:pt x="9" y="207"/>
                  </a:lnTo>
                  <a:lnTo>
                    <a:pt x="5" y="192"/>
                  </a:lnTo>
                  <a:lnTo>
                    <a:pt x="2" y="176"/>
                  </a:lnTo>
                  <a:lnTo>
                    <a:pt x="2" y="168"/>
                  </a:lnTo>
                  <a:lnTo>
                    <a:pt x="2" y="15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8" name="Freeform 393"/>
            <p:cNvSpPr>
              <a:spLocks noEditPoints="1"/>
            </p:cNvSpPr>
            <p:nvPr/>
          </p:nvSpPr>
          <p:spPr bwMode="auto">
            <a:xfrm>
              <a:off x="2724" y="2211"/>
              <a:ext cx="281" cy="281"/>
            </a:xfrm>
            <a:custGeom>
              <a:avLst/>
              <a:gdLst>
                <a:gd name="T0" fmla="*/ 3 w 317"/>
                <a:gd name="T1" fmla="*/ 88 h 317"/>
                <a:gd name="T2" fmla="*/ 9 w 317"/>
                <a:gd name="T3" fmla="*/ 67 h 317"/>
                <a:gd name="T4" fmla="*/ 19 w 317"/>
                <a:gd name="T5" fmla="*/ 49 h 317"/>
                <a:gd name="T6" fmla="*/ 32 w 317"/>
                <a:gd name="T7" fmla="*/ 33 h 317"/>
                <a:gd name="T8" fmla="*/ 48 w 317"/>
                <a:gd name="T9" fmla="*/ 19 h 317"/>
                <a:gd name="T10" fmla="*/ 72 w 317"/>
                <a:gd name="T11" fmla="*/ 7 h 317"/>
                <a:gd name="T12" fmla="*/ 111 w 317"/>
                <a:gd name="T13" fmla="*/ 0 h 317"/>
                <a:gd name="T14" fmla="*/ 138 w 317"/>
                <a:gd name="T15" fmla="*/ 4 h 317"/>
                <a:gd name="T16" fmla="*/ 158 w 317"/>
                <a:gd name="T17" fmla="*/ 11 h 317"/>
                <a:gd name="T18" fmla="*/ 176 w 317"/>
                <a:gd name="T19" fmla="*/ 22 h 317"/>
                <a:gd name="T20" fmla="*/ 191 w 317"/>
                <a:gd name="T21" fmla="*/ 36 h 317"/>
                <a:gd name="T22" fmla="*/ 207 w 317"/>
                <a:gd name="T23" fmla="*/ 59 h 317"/>
                <a:gd name="T24" fmla="*/ 215 w 317"/>
                <a:gd name="T25" fmla="*/ 77 h 317"/>
                <a:gd name="T26" fmla="*/ 221 w 317"/>
                <a:gd name="T27" fmla="*/ 110 h 317"/>
                <a:gd name="T28" fmla="*/ 218 w 317"/>
                <a:gd name="T29" fmla="*/ 138 h 317"/>
                <a:gd name="T30" fmla="*/ 210 w 317"/>
                <a:gd name="T31" fmla="*/ 159 h 317"/>
                <a:gd name="T32" fmla="*/ 199 w 317"/>
                <a:gd name="T33" fmla="*/ 176 h 317"/>
                <a:gd name="T34" fmla="*/ 184 w 317"/>
                <a:gd name="T35" fmla="*/ 192 h 317"/>
                <a:gd name="T36" fmla="*/ 162 w 317"/>
                <a:gd name="T37" fmla="*/ 207 h 317"/>
                <a:gd name="T38" fmla="*/ 144 w 317"/>
                <a:gd name="T39" fmla="*/ 216 h 317"/>
                <a:gd name="T40" fmla="*/ 98 w 317"/>
                <a:gd name="T41" fmla="*/ 220 h 317"/>
                <a:gd name="T42" fmla="*/ 77 w 317"/>
                <a:gd name="T43" fmla="*/ 216 h 317"/>
                <a:gd name="T44" fmla="*/ 58 w 317"/>
                <a:gd name="T45" fmla="*/ 207 h 317"/>
                <a:gd name="T46" fmla="*/ 40 w 317"/>
                <a:gd name="T47" fmla="*/ 196 h 317"/>
                <a:gd name="T48" fmla="*/ 25 w 317"/>
                <a:gd name="T49" fmla="*/ 181 h 317"/>
                <a:gd name="T50" fmla="*/ 11 w 317"/>
                <a:gd name="T51" fmla="*/ 159 h 317"/>
                <a:gd name="T52" fmla="*/ 3 w 317"/>
                <a:gd name="T53" fmla="*/ 133 h 317"/>
                <a:gd name="T54" fmla="*/ 1 w 317"/>
                <a:gd name="T55" fmla="*/ 110 h 317"/>
                <a:gd name="T56" fmla="*/ 4 w 317"/>
                <a:gd name="T57" fmla="*/ 89 h 317"/>
                <a:gd name="T58" fmla="*/ 14 w 317"/>
                <a:gd name="T59" fmla="*/ 59 h 317"/>
                <a:gd name="T60" fmla="*/ 33 w 317"/>
                <a:gd name="T61" fmla="*/ 34 h 317"/>
                <a:gd name="T62" fmla="*/ 49 w 317"/>
                <a:gd name="T63" fmla="*/ 20 h 317"/>
                <a:gd name="T64" fmla="*/ 67 w 317"/>
                <a:gd name="T65" fmla="*/ 10 h 317"/>
                <a:gd name="T66" fmla="*/ 93 w 317"/>
                <a:gd name="T67" fmla="*/ 3 h 317"/>
                <a:gd name="T68" fmla="*/ 127 w 317"/>
                <a:gd name="T69" fmla="*/ 3 h 317"/>
                <a:gd name="T70" fmla="*/ 152 w 317"/>
                <a:gd name="T71" fmla="*/ 10 h 317"/>
                <a:gd name="T72" fmla="*/ 180 w 317"/>
                <a:gd name="T73" fmla="*/ 26 h 317"/>
                <a:gd name="T74" fmla="*/ 198 w 317"/>
                <a:gd name="T75" fmla="*/ 45 h 317"/>
                <a:gd name="T76" fmla="*/ 209 w 317"/>
                <a:gd name="T77" fmla="*/ 63 h 317"/>
                <a:gd name="T78" fmla="*/ 218 w 317"/>
                <a:gd name="T79" fmla="*/ 89 h 317"/>
                <a:gd name="T80" fmla="*/ 219 w 317"/>
                <a:gd name="T81" fmla="*/ 110 h 317"/>
                <a:gd name="T82" fmla="*/ 218 w 317"/>
                <a:gd name="T83" fmla="*/ 133 h 317"/>
                <a:gd name="T84" fmla="*/ 206 w 317"/>
                <a:gd name="T85" fmla="*/ 162 h 317"/>
                <a:gd name="T86" fmla="*/ 187 w 317"/>
                <a:gd name="T87" fmla="*/ 188 h 317"/>
                <a:gd name="T88" fmla="*/ 171 w 317"/>
                <a:gd name="T89" fmla="*/ 201 h 317"/>
                <a:gd name="T90" fmla="*/ 152 w 317"/>
                <a:gd name="T91" fmla="*/ 211 h 317"/>
                <a:gd name="T92" fmla="*/ 127 w 317"/>
                <a:gd name="T93" fmla="*/ 218 h 317"/>
                <a:gd name="T94" fmla="*/ 93 w 317"/>
                <a:gd name="T95" fmla="*/ 218 h 317"/>
                <a:gd name="T96" fmla="*/ 67 w 317"/>
                <a:gd name="T97" fmla="*/ 211 h 317"/>
                <a:gd name="T98" fmla="*/ 40 w 317"/>
                <a:gd name="T99" fmla="*/ 195 h 317"/>
                <a:gd name="T100" fmla="*/ 22 w 317"/>
                <a:gd name="T101" fmla="*/ 176 h 317"/>
                <a:gd name="T102" fmla="*/ 11 w 317"/>
                <a:gd name="T103" fmla="*/ 158 h 317"/>
                <a:gd name="T104" fmla="*/ 4 w 317"/>
                <a:gd name="T105" fmla="*/ 133 h 317"/>
                <a:gd name="T106" fmla="*/ 1 w 317"/>
                <a:gd name="T107" fmla="*/ 110 h 3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7"/>
                <a:gd name="T163" fmla="*/ 0 h 317"/>
                <a:gd name="T164" fmla="*/ 317 w 317"/>
                <a:gd name="T165" fmla="*/ 317 h 3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7" h="317">
                  <a:moveTo>
                    <a:pt x="0" y="158"/>
                  </a:moveTo>
                  <a:lnTo>
                    <a:pt x="0" y="142"/>
                  </a:lnTo>
                  <a:lnTo>
                    <a:pt x="1" y="134"/>
                  </a:lnTo>
                  <a:lnTo>
                    <a:pt x="3" y="126"/>
                  </a:lnTo>
                  <a:lnTo>
                    <a:pt x="5" y="119"/>
                  </a:lnTo>
                  <a:lnTo>
                    <a:pt x="7" y="111"/>
                  </a:lnTo>
                  <a:lnTo>
                    <a:pt x="9" y="104"/>
                  </a:lnTo>
                  <a:lnTo>
                    <a:pt x="12" y="97"/>
                  </a:lnTo>
                  <a:lnTo>
                    <a:pt x="15" y="90"/>
                  </a:lnTo>
                  <a:lnTo>
                    <a:pt x="19" y="83"/>
                  </a:lnTo>
                  <a:lnTo>
                    <a:pt x="22" y="76"/>
                  </a:lnTo>
                  <a:lnTo>
                    <a:pt x="27" y="70"/>
                  </a:lnTo>
                  <a:lnTo>
                    <a:pt x="31" y="64"/>
                  </a:lnTo>
                  <a:lnTo>
                    <a:pt x="36" y="58"/>
                  </a:lnTo>
                  <a:lnTo>
                    <a:pt x="41" y="52"/>
                  </a:lnTo>
                  <a:lnTo>
                    <a:pt x="46" y="47"/>
                  </a:lnTo>
                  <a:lnTo>
                    <a:pt x="51" y="41"/>
                  </a:lnTo>
                  <a:lnTo>
                    <a:pt x="57" y="36"/>
                  </a:lnTo>
                  <a:lnTo>
                    <a:pt x="63" y="32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89" y="16"/>
                  </a:lnTo>
                  <a:lnTo>
                    <a:pt x="96" y="13"/>
                  </a:lnTo>
                  <a:lnTo>
                    <a:pt x="103" y="10"/>
                  </a:lnTo>
                  <a:lnTo>
                    <a:pt x="111" y="7"/>
                  </a:lnTo>
                  <a:lnTo>
                    <a:pt x="126" y="3"/>
                  </a:lnTo>
                  <a:lnTo>
                    <a:pt x="141" y="1"/>
                  </a:lnTo>
                  <a:lnTo>
                    <a:pt x="159" y="0"/>
                  </a:lnTo>
                  <a:lnTo>
                    <a:pt x="175" y="1"/>
                  </a:lnTo>
                  <a:lnTo>
                    <a:pt x="183" y="2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6" y="7"/>
                  </a:lnTo>
                  <a:lnTo>
                    <a:pt x="213" y="10"/>
                  </a:lnTo>
                  <a:lnTo>
                    <a:pt x="220" y="13"/>
                  </a:lnTo>
                  <a:lnTo>
                    <a:pt x="227" y="16"/>
                  </a:lnTo>
                  <a:lnTo>
                    <a:pt x="234" y="19"/>
                  </a:lnTo>
                  <a:lnTo>
                    <a:pt x="240" y="23"/>
                  </a:lnTo>
                  <a:lnTo>
                    <a:pt x="247" y="27"/>
                  </a:lnTo>
                  <a:lnTo>
                    <a:pt x="253" y="32"/>
                  </a:lnTo>
                  <a:lnTo>
                    <a:pt x="259" y="36"/>
                  </a:lnTo>
                  <a:lnTo>
                    <a:pt x="265" y="41"/>
                  </a:lnTo>
                  <a:lnTo>
                    <a:pt x="270" y="47"/>
                  </a:lnTo>
                  <a:lnTo>
                    <a:pt x="275" y="52"/>
                  </a:lnTo>
                  <a:lnTo>
                    <a:pt x="280" y="58"/>
                  </a:lnTo>
                  <a:lnTo>
                    <a:pt x="285" y="64"/>
                  </a:lnTo>
                  <a:lnTo>
                    <a:pt x="290" y="70"/>
                  </a:lnTo>
                  <a:lnTo>
                    <a:pt x="297" y="83"/>
                  </a:lnTo>
                  <a:lnTo>
                    <a:pt x="301" y="90"/>
                  </a:lnTo>
                  <a:lnTo>
                    <a:pt x="304" y="97"/>
                  </a:lnTo>
                  <a:lnTo>
                    <a:pt x="307" y="104"/>
                  </a:lnTo>
                  <a:lnTo>
                    <a:pt x="309" y="111"/>
                  </a:lnTo>
                  <a:lnTo>
                    <a:pt x="313" y="126"/>
                  </a:lnTo>
                  <a:lnTo>
                    <a:pt x="316" y="142"/>
                  </a:lnTo>
                  <a:lnTo>
                    <a:pt x="316" y="150"/>
                  </a:lnTo>
                  <a:lnTo>
                    <a:pt x="317" y="158"/>
                  </a:lnTo>
                  <a:lnTo>
                    <a:pt x="316" y="175"/>
                  </a:lnTo>
                  <a:lnTo>
                    <a:pt x="315" y="183"/>
                  </a:lnTo>
                  <a:lnTo>
                    <a:pt x="313" y="191"/>
                  </a:lnTo>
                  <a:lnTo>
                    <a:pt x="312" y="199"/>
                  </a:lnTo>
                  <a:lnTo>
                    <a:pt x="309" y="206"/>
                  </a:lnTo>
                  <a:lnTo>
                    <a:pt x="307" y="214"/>
                  </a:lnTo>
                  <a:lnTo>
                    <a:pt x="304" y="221"/>
                  </a:lnTo>
                  <a:lnTo>
                    <a:pt x="301" y="228"/>
                  </a:lnTo>
                  <a:lnTo>
                    <a:pt x="297" y="235"/>
                  </a:lnTo>
                  <a:lnTo>
                    <a:pt x="294" y="241"/>
                  </a:lnTo>
                  <a:lnTo>
                    <a:pt x="290" y="248"/>
                  </a:lnTo>
                  <a:lnTo>
                    <a:pt x="285" y="254"/>
                  </a:lnTo>
                  <a:lnTo>
                    <a:pt x="280" y="260"/>
                  </a:lnTo>
                  <a:lnTo>
                    <a:pt x="275" y="265"/>
                  </a:lnTo>
                  <a:lnTo>
                    <a:pt x="270" y="271"/>
                  </a:lnTo>
                  <a:lnTo>
                    <a:pt x="265" y="276"/>
                  </a:lnTo>
                  <a:lnTo>
                    <a:pt x="259" y="281"/>
                  </a:lnTo>
                  <a:lnTo>
                    <a:pt x="253" y="286"/>
                  </a:lnTo>
                  <a:lnTo>
                    <a:pt x="247" y="290"/>
                  </a:lnTo>
                  <a:lnTo>
                    <a:pt x="234" y="298"/>
                  </a:lnTo>
                  <a:lnTo>
                    <a:pt x="227" y="302"/>
                  </a:lnTo>
                  <a:lnTo>
                    <a:pt x="220" y="305"/>
                  </a:lnTo>
                  <a:lnTo>
                    <a:pt x="213" y="308"/>
                  </a:lnTo>
                  <a:lnTo>
                    <a:pt x="206" y="310"/>
                  </a:lnTo>
                  <a:lnTo>
                    <a:pt x="190" y="314"/>
                  </a:lnTo>
                  <a:lnTo>
                    <a:pt x="175" y="316"/>
                  </a:lnTo>
                  <a:lnTo>
                    <a:pt x="159" y="317"/>
                  </a:lnTo>
                  <a:lnTo>
                    <a:pt x="141" y="316"/>
                  </a:lnTo>
                  <a:lnTo>
                    <a:pt x="133" y="315"/>
                  </a:lnTo>
                  <a:lnTo>
                    <a:pt x="126" y="314"/>
                  </a:lnTo>
                  <a:lnTo>
                    <a:pt x="118" y="312"/>
                  </a:lnTo>
                  <a:lnTo>
                    <a:pt x="111" y="310"/>
                  </a:lnTo>
                  <a:lnTo>
                    <a:pt x="103" y="308"/>
                  </a:lnTo>
                  <a:lnTo>
                    <a:pt x="96" y="305"/>
                  </a:lnTo>
                  <a:lnTo>
                    <a:pt x="89" y="302"/>
                  </a:lnTo>
                  <a:lnTo>
                    <a:pt x="82" y="298"/>
                  </a:lnTo>
                  <a:lnTo>
                    <a:pt x="76" y="294"/>
                  </a:lnTo>
                  <a:lnTo>
                    <a:pt x="69" y="290"/>
                  </a:lnTo>
                  <a:lnTo>
                    <a:pt x="63" y="286"/>
                  </a:lnTo>
                  <a:lnTo>
                    <a:pt x="57" y="281"/>
                  </a:lnTo>
                  <a:lnTo>
                    <a:pt x="51" y="276"/>
                  </a:lnTo>
                  <a:lnTo>
                    <a:pt x="46" y="271"/>
                  </a:lnTo>
                  <a:lnTo>
                    <a:pt x="41" y="265"/>
                  </a:lnTo>
                  <a:lnTo>
                    <a:pt x="36" y="260"/>
                  </a:lnTo>
                  <a:lnTo>
                    <a:pt x="31" y="254"/>
                  </a:lnTo>
                  <a:lnTo>
                    <a:pt x="27" y="248"/>
                  </a:lnTo>
                  <a:lnTo>
                    <a:pt x="19" y="235"/>
                  </a:lnTo>
                  <a:lnTo>
                    <a:pt x="15" y="228"/>
                  </a:lnTo>
                  <a:lnTo>
                    <a:pt x="12" y="221"/>
                  </a:lnTo>
                  <a:lnTo>
                    <a:pt x="9" y="214"/>
                  </a:lnTo>
                  <a:lnTo>
                    <a:pt x="7" y="206"/>
                  </a:lnTo>
                  <a:lnTo>
                    <a:pt x="3" y="19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8"/>
                  </a:lnTo>
                  <a:close/>
                  <a:moveTo>
                    <a:pt x="1" y="158"/>
                  </a:moveTo>
                  <a:lnTo>
                    <a:pt x="1" y="150"/>
                  </a:lnTo>
                  <a:lnTo>
                    <a:pt x="2" y="142"/>
                  </a:lnTo>
                  <a:lnTo>
                    <a:pt x="3" y="134"/>
                  </a:lnTo>
                  <a:lnTo>
                    <a:pt x="4" y="127"/>
                  </a:lnTo>
                  <a:lnTo>
                    <a:pt x="8" y="112"/>
                  </a:lnTo>
                  <a:lnTo>
                    <a:pt x="10" y="104"/>
                  </a:lnTo>
                  <a:lnTo>
                    <a:pt x="13" y="97"/>
                  </a:lnTo>
                  <a:lnTo>
                    <a:pt x="20" y="84"/>
                  </a:lnTo>
                  <a:lnTo>
                    <a:pt x="28" y="71"/>
                  </a:lnTo>
                  <a:lnTo>
                    <a:pt x="32" y="65"/>
                  </a:lnTo>
                  <a:lnTo>
                    <a:pt x="37" y="59"/>
                  </a:lnTo>
                  <a:lnTo>
                    <a:pt x="47" y="48"/>
                  </a:lnTo>
                  <a:lnTo>
                    <a:pt x="52" y="42"/>
                  </a:lnTo>
                  <a:lnTo>
                    <a:pt x="58" y="37"/>
                  </a:lnTo>
                  <a:lnTo>
                    <a:pt x="64" y="33"/>
                  </a:lnTo>
                  <a:lnTo>
                    <a:pt x="70" y="28"/>
                  </a:lnTo>
                  <a:lnTo>
                    <a:pt x="76" y="24"/>
                  </a:lnTo>
                  <a:lnTo>
                    <a:pt x="83" y="21"/>
                  </a:lnTo>
                  <a:lnTo>
                    <a:pt x="90" y="17"/>
                  </a:lnTo>
                  <a:lnTo>
                    <a:pt x="97" y="14"/>
                  </a:lnTo>
                  <a:lnTo>
                    <a:pt x="104" y="11"/>
                  </a:lnTo>
                  <a:lnTo>
                    <a:pt x="111" y="9"/>
                  </a:lnTo>
                  <a:lnTo>
                    <a:pt x="126" y="5"/>
                  </a:lnTo>
                  <a:lnTo>
                    <a:pt x="134" y="3"/>
                  </a:lnTo>
                  <a:lnTo>
                    <a:pt x="142" y="2"/>
                  </a:lnTo>
                  <a:lnTo>
                    <a:pt x="159" y="2"/>
                  </a:lnTo>
                  <a:lnTo>
                    <a:pt x="175" y="2"/>
                  </a:lnTo>
                  <a:lnTo>
                    <a:pt x="182" y="3"/>
                  </a:lnTo>
                  <a:lnTo>
                    <a:pt x="190" y="5"/>
                  </a:lnTo>
                  <a:lnTo>
                    <a:pt x="205" y="9"/>
                  </a:lnTo>
                  <a:lnTo>
                    <a:pt x="212" y="11"/>
                  </a:lnTo>
                  <a:lnTo>
                    <a:pt x="219" y="14"/>
                  </a:lnTo>
                  <a:lnTo>
                    <a:pt x="233" y="21"/>
                  </a:lnTo>
                  <a:lnTo>
                    <a:pt x="246" y="28"/>
                  </a:lnTo>
                  <a:lnTo>
                    <a:pt x="252" y="33"/>
                  </a:lnTo>
                  <a:lnTo>
                    <a:pt x="258" y="37"/>
                  </a:lnTo>
                  <a:lnTo>
                    <a:pt x="269" y="48"/>
                  </a:lnTo>
                  <a:lnTo>
                    <a:pt x="274" y="53"/>
                  </a:lnTo>
                  <a:lnTo>
                    <a:pt x="279" y="59"/>
                  </a:lnTo>
                  <a:lnTo>
                    <a:pt x="284" y="65"/>
                  </a:lnTo>
                  <a:lnTo>
                    <a:pt x="288" y="71"/>
                  </a:lnTo>
                  <a:lnTo>
                    <a:pt x="292" y="77"/>
                  </a:lnTo>
                  <a:lnTo>
                    <a:pt x="296" y="84"/>
                  </a:lnTo>
                  <a:lnTo>
                    <a:pt x="300" y="90"/>
                  </a:lnTo>
                  <a:lnTo>
                    <a:pt x="303" y="97"/>
                  </a:lnTo>
                  <a:lnTo>
                    <a:pt x="306" y="104"/>
                  </a:lnTo>
                  <a:lnTo>
                    <a:pt x="308" y="112"/>
                  </a:lnTo>
                  <a:lnTo>
                    <a:pt x="312" y="127"/>
                  </a:lnTo>
                  <a:lnTo>
                    <a:pt x="313" y="134"/>
                  </a:lnTo>
                  <a:lnTo>
                    <a:pt x="314" y="142"/>
                  </a:lnTo>
                  <a:lnTo>
                    <a:pt x="315" y="150"/>
                  </a:lnTo>
                  <a:lnTo>
                    <a:pt x="315" y="158"/>
                  </a:lnTo>
                  <a:lnTo>
                    <a:pt x="315" y="167"/>
                  </a:lnTo>
                  <a:lnTo>
                    <a:pt x="314" y="175"/>
                  </a:lnTo>
                  <a:lnTo>
                    <a:pt x="313" y="183"/>
                  </a:lnTo>
                  <a:lnTo>
                    <a:pt x="312" y="191"/>
                  </a:lnTo>
                  <a:lnTo>
                    <a:pt x="308" y="206"/>
                  </a:lnTo>
                  <a:lnTo>
                    <a:pt x="306" y="213"/>
                  </a:lnTo>
                  <a:lnTo>
                    <a:pt x="303" y="220"/>
                  </a:lnTo>
                  <a:lnTo>
                    <a:pt x="296" y="234"/>
                  </a:lnTo>
                  <a:lnTo>
                    <a:pt x="288" y="247"/>
                  </a:lnTo>
                  <a:lnTo>
                    <a:pt x="284" y="253"/>
                  </a:lnTo>
                  <a:lnTo>
                    <a:pt x="279" y="259"/>
                  </a:lnTo>
                  <a:lnTo>
                    <a:pt x="269" y="270"/>
                  </a:lnTo>
                  <a:lnTo>
                    <a:pt x="264" y="275"/>
                  </a:lnTo>
                  <a:lnTo>
                    <a:pt x="258" y="280"/>
                  </a:lnTo>
                  <a:lnTo>
                    <a:pt x="252" y="285"/>
                  </a:lnTo>
                  <a:lnTo>
                    <a:pt x="246" y="289"/>
                  </a:lnTo>
                  <a:lnTo>
                    <a:pt x="240" y="293"/>
                  </a:lnTo>
                  <a:lnTo>
                    <a:pt x="233" y="297"/>
                  </a:lnTo>
                  <a:lnTo>
                    <a:pt x="226" y="300"/>
                  </a:lnTo>
                  <a:lnTo>
                    <a:pt x="219" y="303"/>
                  </a:lnTo>
                  <a:lnTo>
                    <a:pt x="212" y="306"/>
                  </a:lnTo>
                  <a:lnTo>
                    <a:pt x="205" y="309"/>
                  </a:lnTo>
                  <a:lnTo>
                    <a:pt x="190" y="313"/>
                  </a:lnTo>
                  <a:lnTo>
                    <a:pt x="182" y="314"/>
                  </a:lnTo>
                  <a:lnTo>
                    <a:pt x="175" y="315"/>
                  </a:lnTo>
                  <a:lnTo>
                    <a:pt x="159" y="316"/>
                  </a:lnTo>
                  <a:lnTo>
                    <a:pt x="142" y="315"/>
                  </a:lnTo>
                  <a:lnTo>
                    <a:pt x="134" y="314"/>
                  </a:lnTo>
                  <a:lnTo>
                    <a:pt x="126" y="313"/>
                  </a:lnTo>
                  <a:lnTo>
                    <a:pt x="111" y="309"/>
                  </a:lnTo>
                  <a:lnTo>
                    <a:pt x="104" y="306"/>
                  </a:lnTo>
                  <a:lnTo>
                    <a:pt x="97" y="303"/>
                  </a:lnTo>
                  <a:lnTo>
                    <a:pt x="83" y="297"/>
                  </a:lnTo>
                  <a:lnTo>
                    <a:pt x="70" y="289"/>
                  </a:lnTo>
                  <a:lnTo>
                    <a:pt x="64" y="285"/>
                  </a:lnTo>
                  <a:lnTo>
                    <a:pt x="58" y="280"/>
                  </a:lnTo>
                  <a:lnTo>
                    <a:pt x="47" y="270"/>
                  </a:lnTo>
                  <a:lnTo>
                    <a:pt x="42" y="265"/>
                  </a:lnTo>
                  <a:lnTo>
                    <a:pt x="37" y="259"/>
                  </a:lnTo>
                  <a:lnTo>
                    <a:pt x="32" y="253"/>
                  </a:lnTo>
                  <a:lnTo>
                    <a:pt x="28" y="247"/>
                  </a:lnTo>
                  <a:lnTo>
                    <a:pt x="24" y="240"/>
                  </a:lnTo>
                  <a:lnTo>
                    <a:pt x="20" y="234"/>
                  </a:lnTo>
                  <a:lnTo>
                    <a:pt x="16" y="227"/>
                  </a:lnTo>
                  <a:lnTo>
                    <a:pt x="13" y="220"/>
                  </a:lnTo>
                  <a:lnTo>
                    <a:pt x="10" y="213"/>
                  </a:lnTo>
                  <a:lnTo>
                    <a:pt x="8" y="206"/>
                  </a:lnTo>
                  <a:lnTo>
                    <a:pt x="4" y="191"/>
                  </a:lnTo>
                  <a:lnTo>
                    <a:pt x="3" y="183"/>
                  </a:lnTo>
                  <a:lnTo>
                    <a:pt x="2" y="175"/>
                  </a:lnTo>
                  <a:lnTo>
                    <a:pt x="1" y="167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9" name="Freeform 394"/>
            <p:cNvSpPr>
              <a:spLocks noEditPoints="1"/>
            </p:cNvSpPr>
            <p:nvPr/>
          </p:nvSpPr>
          <p:spPr bwMode="auto">
            <a:xfrm>
              <a:off x="2725" y="2213"/>
              <a:ext cx="278" cy="278"/>
            </a:xfrm>
            <a:custGeom>
              <a:avLst/>
              <a:gdLst>
                <a:gd name="T0" fmla="*/ 2 w 314"/>
                <a:gd name="T1" fmla="*/ 92 h 314"/>
                <a:gd name="T2" fmla="*/ 9 w 314"/>
                <a:gd name="T3" fmla="*/ 66 h 314"/>
                <a:gd name="T4" fmla="*/ 25 w 314"/>
                <a:gd name="T5" fmla="*/ 39 h 314"/>
                <a:gd name="T6" fmla="*/ 44 w 314"/>
                <a:gd name="T7" fmla="*/ 21 h 314"/>
                <a:gd name="T8" fmla="*/ 62 w 314"/>
                <a:gd name="T9" fmla="*/ 11 h 314"/>
                <a:gd name="T10" fmla="*/ 87 w 314"/>
                <a:gd name="T11" fmla="*/ 3 h 314"/>
                <a:gd name="T12" fmla="*/ 120 w 314"/>
                <a:gd name="T13" fmla="*/ 0 h 314"/>
                <a:gd name="T14" fmla="*/ 147 w 314"/>
                <a:gd name="T15" fmla="*/ 6 h 314"/>
                <a:gd name="T16" fmla="*/ 174 w 314"/>
                <a:gd name="T17" fmla="*/ 21 h 314"/>
                <a:gd name="T18" fmla="*/ 193 w 314"/>
                <a:gd name="T19" fmla="*/ 39 h 314"/>
                <a:gd name="T20" fmla="*/ 205 w 314"/>
                <a:gd name="T21" fmla="*/ 58 h 314"/>
                <a:gd name="T22" fmla="*/ 213 w 314"/>
                <a:gd name="T23" fmla="*/ 76 h 314"/>
                <a:gd name="T24" fmla="*/ 218 w 314"/>
                <a:gd name="T25" fmla="*/ 103 h 314"/>
                <a:gd name="T26" fmla="*/ 216 w 314"/>
                <a:gd name="T27" fmla="*/ 126 h 314"/>
                <a:gd name="T28" fmla="*/ 209 w 314"/>
                <a:gd name="T29" fmla="*/ 151 h 314"/>
                <a:gd name="T30" fmla="*/ 193 w 314"/>
                <a:gd name="T31" fmla="*/ 179 h 314"/>
                <a:gd name="T32" fmla="*/ 174 w 314"/>
                <a:gd name="T33" fmla="*/ 197 h 314"/>
                <a:gd name="T34" fmla="*/ 156 w 314"/>
                <a:gd name="T35" fmla="*/ 207 h 314"/>
                <a:gd name="T36" fmla="*/ 131 w 314"/>
                <a:gd name="T37" fmla="*/ 215 h 314"/>
                <a:gd name="T38" fmla="*/ 98 w 314"/>
                <a:gd name="T39" fmla="*/ 217 h 314"/>
                <a:gd name="T40" fmla="*/ 72 w 314"/>
                <a:gd name="T41" fmla="*/ 211 h 314"/>
                <a:gd name="T42" fmla="*/ 44 w 314"/>
                <a:gd name="T43" fmla="*/ 197 h 314"/>
                <a:gd name="T44" fmla="*/ 25 w 314"/>
                <a:gd name="T45" fmla="*/ 179 h 314"/>
                <a:gd name="T46" fmla="*/ 13 w 314"/>
                <a:gd name="T47" fmla="*/ 160 h 314"/>
                <a:gd name="T48" fmla="*/ 4 w 314"/>
                <a:gd name="T49" fmla="*/ 142 h 314"/>
                <a:gd name="T50" fmla="*/ 0 w 314"/>
                <a:gd name="T51" fmla="*/ 114 h 314"/>
                <a:gd name="T52" fmla="*/ 2 w 314"/>
                <a:gd name="T53" fmla="*/ 97 h 314"/>
                <a:gd name="T54" fmla="*/ 10 w 314"/>
                <a:gd name="T55" fmla="*/ 66 h 314"/>
                <a:gd name="T56" fmla="*/ 26 w 314"/>
                <a:gd name="T57" fmla="*/ 40 h 314"/>
                <a:gd name="T58" fmla="*/ 49 w 314"/>
                <a:gd name="T59" fmla="*/ 19 h 314"/>
                <a:gd name="T60" fmla="*/ 66 w 314"/>
                <a:gd name="T61" fmla="*/ 10 h 314"/>
                <a:gd name="T62" fmla="*/ 92 w 314"/>
                <a:gd name="T63" fmla="*/ 3 h 314"/>
                <a:gd name="T64" fmla="*/ 120 w 314"/>
                <a:gd name="T65" fmla="*/ 2 h 314"/>
                <a:gd name="T66" fmla="*/ 151 w 314"/>
                <a:gd name="T67" fmla="*/ 10 h 314"/>
                <a:gd name="T68" fmla="*/ 178 w 314"/>
                <a:gd name="T69" fmla="*/ 25 h 314"/>
                <a:gd name="T70" fmla="*/ 198 w 314"/>
                <a:gd name="T71" fmla="*/ 48 h 314"/>
                <a:gd name="T72" fmla="*/ 209 w 314"/>
                <a:gd name="T73" fmla="*/ 66 h 314"/>
                <a:gd name="T74" fmla="*/ 215 w 314"/>
                <a:gd name="T75" fmla="*/ 92 h 314"/>
                <a:gd name="T76" fmla="*/ 216 w 314"/>
                <a:gd name="T77" fmla="*/ 120 h 314"/>
                <a:gd name="T78" fmla="*/ 209 w 314"/>
                <a:gd name="T79" fmla="*/ 151 h 314"/>
                <a:gd name="T80" fmla="*/ 192 w 314"/>
                <a:gd name="T81" fmla="*/ 178 h 314"/>
                <a:gd name="T82" fmla="*/ 169 w 314"/>
                <a:gd name="T83" fmla="*/ 198 h 314"/>
                <a:gd name="T84" fmla="*/ 151 w 314"/>
                <a:gd name="T85" fmla="*/ 209 h 314"/>
                <a:gd name="T86" fmla="*/ 126 w 314"/>
                <a:gd name="T87" fmla="*/ 215 h 314"/>
                <a:gd name="T88" fmla="*/ 98 w 314"/>
                <a:gd name="T89" fmla="*/ 216 h 314"/>
                <a:gd name="T90" fmla="*/ 66 w 314"/>
                <a:gd name="T91" fmla="*/ 209 h 314"/>
                <a:gd name="T92" fmla="*/ 40 w 314"/>
                <a:gd name="T93" fmla="*/ 192 h 314"/>
                <a:gd name="T94" fmla="*/ 19 w 314"/>
                <a:gd name="T95" fmla="*/ 169 h 314"/>
                <a:gd name="T96" fmla="*/ 10 w 314"/>
                <a:gd name="T97" fmla="*/ 151 h 314"/>
                <a:gd name="T98" fmla="*/ 3 w 314"/>
                <a:gd name="T99" fmla="*/ 126 h 3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4"/>
                <a:gd name="T151" fmla="*/ 0 h 314"/>
                <a:gd name="T152" fmla="*/ 314 w 314"/>
                <a:gd name="T153" fmla="*/ 314 h 3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4" h="314">
                  <a:moveTo>
                    <a:pt x="0" y="156"/>
                  </a:moveTo>
                  <a:lnTo>
                    <a:pt x="0" y="148"/>
                  </a:lnTo>
                  <a:lnTo>
                    <a:pt x="1" y="140"/>
                  </a:lnTo>
                  <a:lnTo>
                    <a:pt x="2" y="132"/>
                  </a:lnTo>
                  <a:lnTo>
                    <a:pt x="3" y="125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12" y="95"/>
                  </a:lnTo>
                  <a:lnTo>
                    <a:pt x="19" y="82"/>
                  </a:lnTo>
                  <a:lnTo>
                    <a:pt x="27" y="69"/>
                  </a:lnTo>
                  <a:lnTo>
                    <a:pt x="31" y="63"/>
                  </a:lnTo>
                  <a:lnTo>
                    <a:pt x="36" y="57"/>
                  </a:lnTo>
                  <a:lnTo>
                    <a:pt x="46" y="46"/>
                  </a:lnTo>
                  <a:lnTo>
                    <a:pt x="51" y="40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69" y="26"/>
                  </a:lnTo>
                  <a:lnTo>
                    <a:pt x="75" y="22"/>
                  </a:lnTo>
                  <a:lnTo>
                    <a:pt x="82" y="19"/>
                  </a:lnTo>
                  <a:lnTo>
                    <a:pt x="89" y="15"/>
                  </a:lnTo>
                  <a:lnTo>
                    <a:pt x="96" y="12"/>
                  </a:lnTo>
                  <a:lnTo>
                    <a:pt x="103" y="9"/>
                  </a:lnTo>
                  <a:lnTo>
                    <a:pt x="110" y="7"/>
                  </a:lnTo>
                  <a:lnTo>
                    <a:pt x="125" y="3"/>
                  </a:lnTo>
                  <a:lnTo>
                    <a:pt x="133" y="1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74" y="0"/>
                  </a:lnTo>
                  <a:lnTo>
                    <a:pt x="181" y="1"/>
                  </a:lnTo>
                  <a:lnTo>
                    <a:pt x="189" y="3"/>
                  </a:lnTo>
                  <a:lnTo>
                    <a:pt x="204" y="7"/>
                  </a:lnTo>
                  <a:lnTo>
                    <a:pt x="211" y="9"/>
                  </a:lnTo>
                  <a:lnTo>
                    <a:pt x="218" y="12"/>
                  </a:lnTo>
                  <a:lnTo>
                    <a:pt x="232" y="19"/>
                  </a:lnTo>
                  <a:lnTo>
                    <a:pt x="245" y="26"/>
                  </a:lnTo>
                  <a:lnTo>
                    <a:pt x="251" y="31"/>
                  </a:lnTo>
                  <a:lnTo>
                    <a:pt x="257" y="35"/>
                  </a:lnTo>
                  <a:lnTo>
                    <a:pt x="268" y="46"/>
                  </a:lnTo>
                  <a:lnTo>
                    <a:pt x="273" y="51"/>
                  </a:lnTo>
                  <a:lnTo>
                    <a:pt x="278" y="57"/>
                  </a:lnTo>
                  <a:lnTo>
                    <a:pt x="283" y="63"/>
                  </a:lnTo>
                  <a:lnTo>
                    <a:pt x="287" y="69"/>
                  </a:lnTo>
                  <a:lnTo>
                    <a:pt x="291" y="75"/>
                  </a:lnTo>
                  <a:lnTo>
                    <a:pt x="295" y="82"/>
                  </a:lnTo>
                  <a:lnTo>
                    <a:pt x="299" y="88"/>
                  </a:lnTo>
                  <a:lnTo>
                    <a:pt x="302" y="95"/>
                  </a:lnTo>
                  <a:lnTo>
                    <a:pt x="305" y="102"/>
                  </a:lnTo>
                  <a:lnTo>
                    <a:pt x="307" y="110"/>
                  </a:lnTo>
                  <a:lnTo>
                    <a:pt x="311" y="125"/>
                  </a:lnTo>
                  <a:lnTo>
                    <a:pt x="312" y="132"/>
                  </a:lnTo>
                  <a:lnTo>
                    <a:pt x="313" y="140"/>
                  </a:lnTo>
                  <a:lnTo>
                    <a:pt x="314" y="148"/>
                  </a:lnTo>
                  <a:lnTo>
                    <a:pt x="314" y="156"/>
                  </a:lnTo>
                  <a:lnTo>
                    <a:pt x="314" y="165"/>
                  </a:lnTo>
                  <a:lnTo>
                    <a:pt x="313" y="173"/>
                  </a:lnTo>
                  <a:lnTo>
                    <a:pt x="312" y="181"/>
                  </a:lnTo>
                  <a:lnTo>
                    <a:pt x="311" y="189"/>
                  </a:lnTo>
                  <a:lnTo>
                    <a:pt x="307" y="204"/>
                  </a:lnTo>
                  <a:lnTo>
                    <a:pt x="305" y="211"/>
                  </a:lnTo>
                  <a:lnTo>
                    <a:pt x="302" y="218"/>
                  </a:lnTo>
                  <a:lnTo>
                    <a:pt x="295" y="232"/>
                  </a:lnTo>
                  <a:lnTo>
                    <a:pt x="287" y="245"/>
                  </a:lnTo>
                  <a:lnTo>
                    <a:pt x="283" y="251"/>
                  </a:lnTo>
                  <a:lnTo>
                    <a:pt x="278" y="257"/>
                  </a:lnTo>
                  <a:lnTo>
                    <a:pt x="268" y="268"/>
                  </a:lnTo>
                  <a:lnTo>
                    <a:pt x="263" y="273"/>
                  </a:lnTo>
                  <a:lnTo>
                    <a:pt x="257" y="278"/>
                  </a:lnTo>
                  <a:lnTo>
                    <a:pt x="251" y="283"/>
                  </a:lnTo>
                  <a:lnTo>
                    <a:pt x="245" y="287"/>
                  </a:lnTo>
                  <a:lnTo>
                    <a:pt x="239" y="291"/>
                  </a:lnTo>
                  <a:lnTo>
                    <a:pt x="232" y="295"/>
                  </a:lnTo>
                  <a:lnTo>
                    <a:pt x="225" y="298"/>
                  </a:lnTo>
                  <a:lnTo>
                    <a:pt x="218" y="301"/>
                  </a:lnTo>
                  <a:lnTo>
                    <a:pt x="211" y="304"/>
                  </a:lnTo>
                  <a:lnTo>
                    <a:pt x="204" y="307"/>
                  </a:lnTo>
                  <a:lnTo>
                    <a:pt x="189" y="311"/>
                  </a:lnTo>
                  <a:lnTo>
                    <a:pt x="181" y="312"/>
                  </a:lnTo>
                  <a:lnTo>
                    <a:pt x="174" y="313"/>
                  </a:lnTo>
                  <a:lnTo>
                    <a:pt x="158" y="314"/>
                  </a:lnTo>
                  <a:lnTo>
                    <a:pt x="141" y="313"/>
                  </a:lnTo>
                  <a:lnTo>
                    <a:pt x="133" y="312"/>
                  </a:lnTo>
                  <a:lnTo>
                    <a:pt x="125" y="311"/>
                  </a:lnTo>
                  <a:lnTo>
                    <a:pt x="110" y="307"/>
                  </a:lnTo>
                  <a:lnTo>
                    <a:pt x="103" y="304"/>
                  </a:lnTo>
                  <a:lnTo>
                    <a:pt x="96" y="301"/>
                  </a:lnTo>
                  <a:lnTo>
                    <a:pt x="82" y="295"/>
                  </a:lnTo>
                  <a:lnTo>
                    <a:pt x="69" y="287"/>
                  </a:lnTo>
                  <a:lnTo>
                    <a:pt x="63" y="283"/>
                  </a:lnTo>
                  <a:lnTo>
                    <a:pt x="57" y="278"/>
                  </a:lnTo>
                  <a:lnTo>
                    <a:pt x="46" y="268"/>
                  </a:lnTo>
                  <a:lnTo>
                    <a:pt x="41" y="263"/>
                  </a:lnTo>
                  <a:lnTo>
                    <a:pt x="36" y="257"/>
                  </a:lnTo>
                  <a:lnTo>
                    <a:pt x="31" y="251"/>
                  </a:lnTo>
                  <a:lnTo>
                    <a:pt x="27" y="245"/>
                  </a:lnTo>
                  <a:lnTo>
                    <a:pt x="23" y="238"/>
                  </a:lnTo>
                  <a:lnTo>
                    <a:pt x="19" y="232"/>
                  </a:lnTo>
                  <a:lnTo>
                    <a:pt x="15" y="225"/>
                  </a:lnTo>
                  <a:lnTo>
                    <a:pt x="12" y="218"/>
                  </a:lnTo>
                  <a:lnTo>
                    <a:pt x="9" y="211"/>
                  </a:lnTo>
                  <a:lnTo>
                    <a:pt x="7" y="204"/>
                  </a:lnTo>
                  <a:lnTo>
                    <a:pt x="3" y="189"/>
                  </a:lnTo>
                  <a:lnTo>
                    <a:pt x="2" y="181"/>
                  </a:lnTo>
                  <a:lnTo>
                    <a:pt x="1" y="173"/>
                  </a:lnTo>
                  <a:lnTo>
                    <a:pt x="0" y="165"/>
                  </a:lnTo>
                  <a:lnTo>
                    <a:pt x="0" y="156"/>
                  </a:lnTo>
                  <a:close/>
                  <a:moveTo>
                    <a:pt x="1" y="156"/>
                  </a:moveTo>
                  <a:lnTo>
                    <a:pt x="2" y="148"/>
                  </a:lnTo>
                  <a:lnTo>
                    <a:pt x="2" y="140"/>
                  </a:lnTo>
                  <a:lnTo>
                    <a:pt x="5" y="125"/>
                  </a:lnTo>
                  <a:lnTo>
                    <a:pt x="6" y="117"/>
                  </a:lnTo>
                  <a:lnTo>
                    <a:pt x="8" y="110"/>
                  </a:lnTo>
                  <a:lnTo>
                    <a:pt x="14" y="96"/>
                  </a:lnTo>
                  <a:lnTo>
                    <a:pt x="20" y="82"/>
                  </a:lnTo>
                  <a:lnTo>
                    <a:pt x="28" y="69"/>
                  </a:lnTo>
                  <a:lnTo>
                    <a:pt x="32" y="63"/>
                  </a:lnTo>
                  <a:lnTo>
                    <a:pt x="37" y="58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64" y="32"/>
                  </a:lnTo>
                  <a:lnTo>
                    <a:pt x="70" y="28"/>
                  </a:lnTo>
                  <a:lnTo>
                    <a:pt x="76" y="24"/>
                  </a:lnTo>
                  <a:lnTo>
                    <a:pt x="83" y="20"/>
                  </a:lnTo>
                  <a:lnTo>
                    <a:pt x="89" y="16"/>
                  </a:lnTo>
                  <a:lnTo>
                    <a:pt x="96" y="13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5" y="4"/>
                  </a:lnTo>
                  <a:lnTo>
                    <a:pt x="133" y="3"/>
                  </a:lnTo>
                  <a:lnTo>
                    <a:pt x="141" y="2"/>
                  </a:lnTo>
                  <a:lnTo>
                    <a:pt x="158" y="1"/>
                  </a:lnTo>
                  <a:lnTo>
                    <a:pt x="166" y="1"/>
                  </a:lnTo>
                  <a:lnTo>
                    <a:pt x="173" y="2"/>
                  </a:lnTo>
                  <a:lnTo>
                    <a:pt x="189" y="4"/>
                  </a:lnTo>
                  <a:lnTo>
                    <a:pt x="196" y="6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1" y="20"/>
                  </a:lnTo>
                  <a:lnTo>
                    <a:pt x="244" y="28"/>
                  </a:lnTo>
                  <a:lnTo>
                    <a:pt x="250" y="32"/>
                  </a:lnTo>
                  <a:lnTo>
                    <a:pt x="256" y="36"/>
                  </a:lnTo>
                  <a:lnTo>
                    <a:pt x="267" y="47"/>
                  </a:lnTo>
                  <a:lnTo>
                    <a:pt x="277" y="58"/>
                  </a:lnTo>
                  <a:lnTo>
                    <a:pt x="282" y="63"/>
                  </a:lnTo>
                  <a:lnTo>
                    <a:pt x="286" y="69"/>
                  </a:lnTo>
                  <a:lnTo>
                    <a:pt x="290" y="76"/>
                  </a:lnTo>
                  <a:lnTo>
                    <a:pt x="294" y="82"/>
                  </a:lnTo>
                  <a:lnTo>
                    <a:pt x="297" y="89"/>
                  </a:lnTo>
                  <a:lnTo>
                    <a:pt x="301" y="96"/>
                  </a:lnTo>
                  <a:lnTo>
                    <a:pt x="306" y="110"/>
                  </a:lnTo>
                  <a:lnTo>
                    <a:pt x="308" y="117"/>
                  </a:lnTo>
                  <a:lnTo>
                    <a:pt x="310" y="125"/>
                  </a:lnTo>
                  <a:lnTo>
                    <a:pt x="311" y="133"/>
                  </a:lnTo>
                  <a:lnTo>
                    <a:pt x="312" y="140"/>
                  </a:lnTo>
                  <a:lnTo>
                    <a:pt x="313" y="156"/>
                  </a:lnTo>
                  <a:lnTo>
                    <a:pt x="312" y="165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8" y="196"/>
                  </a:lnTo>
                  <a:lnTo>
                    <a:pt x="306" y="203"/>
                  </a:lnTo>
                  <a:lnTo>
                    <a:pt x="301" y="218"/>
                  </a:lnTo>
                  <a:lnTo>
                    <a:pt x="294" y="231"/>
                  </a:lnTo>
                  <a:lnTo>
                    <a:pt x="286" y="244"/>
                  </a:lnTo>
                  <a:lnTo>
                    <a:pt x="282" y="250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6" y="277"/>
                  </a:lnTo>
                  <a:lnTo>
                    <a:pt x="250" y="282"/>
                  </a:lnTo>
                  <a:lnTo>
                    <a:pt x="244" y="286"/>
                  </a:lnTo>
                  <a:lnTo>
                    <a:pt x="238" y="290"/>
                  </a:lnTo>
                  <a:lnTo>
                    <a:pt x="231" y="294"/>
                  </a:lnTo>
                  <a:lnTo>
                    <a:pt x="225" y="297"/>
                  </a:lnTo>
                  <a:lnTo>
                    <a:pt x="218" y="300"/>
                  </a:lnTo>
                  <a:lnTo>
                    <a:pt x="204" y="305"/>
                  </a:lnTo>
                  <a:lnTo>
                    <a:pt x="196" y="308"/>
                  </a:lnTo>
                  <a:lnTo>
                    <a:pt x="189" y="309"/>
                  </a:lnTo>
                  <a:lnTo>
                    <a:pt x="181" y="311"/>
                  </a:lnTo>
                  <a:lnTo>
                    <a:pt x="173" y="312"/>
                  </a:lnTo>
                  <a:lnTo>
                    <a:pt x="158" y="312"/>
                  </a:lnTo>
                  <a:lnTo>
                    <a:pt x="149" y="312"/>
                  </a:lnTo>
                  <a:lnTo>
                    <a:pt x="141" y="312"/>
                  </a:lnTo>
                  <a:lnTo>
                    <a:pt x="125" y="309"/>
                  </a:lnTo>
                  <a:lnTo>
                    <a:pt x="118" y="308"/>
                  </a:lnTo>
                  <a:lnTo>
                    <a:pt x="110" y="305"/>
                  </a:lnTo>
                  <a:lnTo>
                    <a:pt x="96" y="300"/>
                  </a:lnTo>
                  <a:lnTo>
                    <a:pt x="83" y="294"/>
                  </a:lnTo>
                  <a:lnTo>
                    <a:pt x="70" y="286"/>
                  </a:lnTo>
                  <a:lnTo>
                    <a:pt x="64" y="282"/>
                  </a:lnTo>
                  <a:lnTo>
                    <a:pt x="58" y="277"/>
                  </a:lnTo>
                  <a:lnTo>
                    <a:pt x="47" y="267"/>
                  </a:lnTo>
                  <a:lnTo>
                    <a:pt x="37" y="256"/>
                  </a:lnTo>
                  <a:lnTo>
                    <a:pt x="32" y="250"/>
                  </a:lnTo>
                  <a:lnTo>
                    <a:pt x="28" y="244"/>
                  </a:lnTo>
                  <a:lnTo>
                    <a:pt x="24" y="238"/>
                  </a:lnTo>
                  <a:lnTo>
                    <a:pt x="20" y="231"/>
                  </a:lnTo>
                  <a:lnTo>
                    <a:pt x="17" y="224"/>
                  </a:lnTo>
                  <a:lnTo>
                    <a:pt x="14" y="218"/>
                  </a:lnTo>
                  <a:lnTo>
                    <a:pt x="8" y="203"/>
                  </a:lnTo>
                  <a:lnTo>
                    <a:pt x="6" y="196"/>
                  </a:lnTo>
                  <a:lnTo>
                    <a:pt x="5" y="188"/>
                  </a:lnTo>
                  <a:lnTo>
                    <a:pt x="3" y="181"/>
                  </a:lnTo>
                  <a:lnTo>
                    <a:pt x="2" y="173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0" name="Freeform 395"/>
            <p:cNvSpPr>
              <a:spLocks noEditPoints="1"/>
            </p:cNvSpPr>
            <p:nvPr/>
          </p:nvSpPr>
          <p:spPr bwMode="auto">
            <a:xfrm>
              <a:off x="2728" y="2215"/>
              <a:ext cx="272" cy="273"/>
            </a:xfrm>
            <a:custGeom>
              <a:avLst/>
              <a:gdLst>
                <a:gd name="T0" fmla="*/ 3 w 308"/>
                <a:gd name="T1" fmla="*/ 85 h 309"/>
                <a:gd name="T2" fmla="*/ 10 w 308"/>
                <a:gd name="T3" fmla="*/ 61 h 309"/>
                <a:gd name="T4" fmla="*/ 24 w 308"/>
                <a:gd name="T5" fmla="*/ 38 h 309"/>
                <a:gd name="T6" fmla="*/ 43 w 308"/>
                <a:gd name="T7" fmla="*/ 21 h 309"/>
                <a:gd name="T8" fmla="*/ 70 w 308"/>
                <a:gd name="T9" fmla="*/ 7 h 309"/>
                <a:gd name="T10" fmla="*/ 90 w 308"/>
                <a:gd name="T11" fmla="*/ 2 h 309"/>
                <a:gd name="T12" fmla="*/ 123 w 308"/>
                <a:gd name="T13" fmla="*/ 2 h 309"/>
                <a:gd name="T14" fmla="*/ 147 w 308"/>
                <a:gd name="T15" fmla="*/ 9 h 309"/>
                <a:gd name="T16" fmla="*/ 165 w 308"/>
                <a:gd name="T17" fmla="*/ 19 h 309"/>
                <a:gd name="T18" fmla="*/ 188 w 308"/>
                <a:gd name="T19" fmla="*/ 38 h 309"/>
                <a:gd name="T20" fmla="*/ 203 w 308"/>
                <a:gd name="T21" fmla="*/ 64 h 309"/>
                <a:gd name="T22" fmla="*/ 210 w 308"/>
                <a:gd name="T23" fmla="*/ 85 h 309"/>
                <a:gd name="T24" fmla="*/ 211 w 308"/>
                <a:gd name="T25" fmla="*/ 118 h 309"/>
                <a:gd name="T26" fmla="*/ 208 w 308"/>
                <a:gd name="T27" fmla="*/ 139 h 309"/>
                <a:gd name="T28" fmla="*/ 197 w 308"/>
                <a:gd name="T29" fmla="*/ 163 h 309"/>
                <a:gd name="T30" fmla="*/ 178 w 308"/>
                <a:gd name="T31" fmla="*/ 186 h 309"/>
                <a:gd name="T32" fmla="*/ 157 w 308"/>
                <a:gd name="T33" fmla="*/ 200 h 309"/>
                <a:gd name="T34" fmla="*/ 132 w 308"/>
                <a:gd name="T35" fmla="*/ 210 h 309"/>
                <a:gd name="T36" fmla="*/ 107 w 308"/>
                <a:gd name="T37" fmla="*/ 213 h 309"/>
                <a:gd name="T38" fmla="*/ 79 w 308"/>
                <a:gd name="T39" fmla="*/ 210 h 309"/>
                <a:gd name="T40" fmla="*/ 56 w 308"/>
                <a:gd name="T41" fmla="*/ 200 h 309"/>
                <a:gd name="T42" fmla="*/ 31 w 308"/>
                <a:gd name="T43" fmla="*/ 182 h 309"/>
                <a:gd name="T44" fmla="*/ 18 w 308"/>
                <a:gd name="T45" fmla="*/ 166 h 309"/>
                <a:gd name="T46" fmla="*/ 4 w 308"/>
                <a:gd name="T47" fmla="*/ 139 h 309"/>
                <a:gd name="T48" fmla="*/ 1 w 308"/>
                <a:gd name="T49" fmla="*/ 118 h 309"/>
                <a:gd name="T50" fmla="*/ 2 w 308"/>
                <a:gd name="T51" fmla="*/ 96 h 309"/>
                <a:gd name="T52" fmla="*/ 9 w 308"/>
                <a:gd name="T53" fmla="*/ 65 h 309"/>
                <a:gd name="T54" fmla="*/ 19 w 308"/>
                <a:gd name="T55" fmla="*/ 48 h 309"/>
                <a:gd name="T56" fmla="*/ 35 w 308"/>
                <a:gd name="T57" fmla="*/ 28 h 309"/>
                <a:gd name="T58" fmla="*/ 64 w 308"/>
                <a:gd name="T59" fmla="*/ 10 h 309"/>
                <a:gd name="T60" fmla="*/ 90 w 308"/>
                <a:gd name="T61" fmla="*/ 4 h 309"/>
                <a:gd name="T62" fmla="*/ 127 w 308"/>
                <a:gd name="T63" fmla="*/ 4 h 309"/>
                <a:gd name="T64" fmla="*/ 152 w 308"/>
                <a:gd name="T65" fmla="*/ 11 h 309"/>
                <a:gd name="T66" fmla="*/ 173 w 308"/>
                <a:gd name="T67" fmla="*/ 26 h 309"/>
                <a:gd name="T68" fmla="*/ 187 w 308"/>
                <a:gd name="T69" fmla="*/ 39 h 309"/>
                <a:gd name="T70" fmla="*/ 205 w 308"/>
                <a:gd name="T71" fmla="*/ 71 h 309"/>
                <a:gd name="T72" fmla="*/ 210 w 308"/>
                <a:gd name="T73" fmla="*/ 96 h 309"/>
                <a:gd name="T74" fmla="*/ 210 w 308"/>
                <a:gd name="T75" fmla="*/ 118 h 309"/>
                <a:gd name="T76" fmla="*/ 203 w 308"/>
                <a:gd name="T77" fmla="*/ 148 h 309"/>
                <a:gd name="T78" fmla="*/ 193 w 308"/>
                <a:gd name="T79" fmla="*/ 165 h 309"/>
                <a:gd name="T80" fmla="*/ 177 w 308"/>
                <a:gd name="T81" fmla="*/ 185 h 309"/>
                <a:gd name="T82" fmla="*/ 147 w 308"/>
                <a:gd name="T83" fmla="*/ 204 h 309"/>
                <a:gd name="T84" fmla="*/ 123 w 308"/>
                <a:gd name="T85" fmla="*/ 211 h 309"/>
                <a:gd name="T86" fmla="*/ 85 w 308"/>
                <a:gd name="T87" fmla="*/ 210 h 309"/>
                <a:gd name="T88" fmla="*/ 60 w 308"/>
                <a:gd name="T89" fmla="*/ 202 h 309"/>
                <a:gd name="T90" fmla="*/ 39 w 308"/>
                <a:gd name="T91" fmla="*/ 188 h 309"/>
                <a:gd name="T92" fmla="*/ 25 w 308"/>
                <a:gd name="T93" fmla="*/ 174 h 309"/>
                <a:gd name="T94" fmla="*/ 7 w 308"/>
                <a:gd name="T95" fmla="*/ 144 h 309"/>
                <a:gd name="T96" fmla="*/ 2 w 308"/>
                <a:gd name="T97" fmla="*/ 118 h 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8"/>
                <a:gd name="T148" fmla="*/ 0 h 309"/>
                <a:gd name="T149" fmla="*/ 308 w 308"/>
                <a:gd name="T150" fmla="*/ 309 h 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8" h="309">
                  <a:moveTo>
                    <a:pt x="0" y="154"/>
                  </a:moveTo>
                  <a:lnTo>
                    <a:pt x="1" y="139"/>
                  </a:lnTo>
                  <a:lnTo>
                    <a:pt x="2" y="131"/>
                  </a:lnTo>
                  <a:lnTo>
                    <a:pt x="3" y="123"/>
                  </a:lnTo>
                  <a:lnTo>
                    <a:pt x="5" y="116"/>
                  </a:lnTo>
                  <a:lnTo>
                    <a:pt x="7" y="109"/>
                  </a:lnTo>
                  <a:lnTo>
                    <a:pt x="12" y="94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22" y="75"/>
                  </a:lnTo>
                  <a:lnTo>
                    <a:pt x="26" y="68"/>
                  </a:lnTo>
                  <a:lnTo>
                    <a:pt x="35" y="56"/>
                  </a:lnTo>
                  <a:lnTo>
                    <a:pt x="45" y="46"/>
                  </a:lnTo>
                  <a:lnTo>
                    <a:pt x="50" y="40"/>
                  </a:lnTo>
                  <a:lnTo>
                    <a:pt x="56" y="36"/>
                  </a:lnTo>
                  <a:lnTo>
                    <a:pt x="62" y="31"/>
                  </a:lnTo>
                  <a:lnTo>
                    <a:pt x="68" y="27"/>
                  </a:lnTo>
                  <a:lnTo>
                    <a:pt x="80" y="19"/>
                  </a:lnTo>
                  <a:lnTo>
                    <a:pt x="94" y="13"/>
                  </a:lnTo>
                  <a:lnTo>
                    <a:pt x="101" y="10"/>
                  </a:lnTo>
                  <a:lnTo>
                    <a:pt x="108" y="7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30" y="2"/>
                  </a:lnTo>
                  <a:lnTo>
                    <a:pt x="138" y="1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8" y="2"/>
                  </a:lnTo>
                  <a:lnTo>
                    <a:pt x="186" y="4"/>
                  </a:lnTo>
                  <a:lnTo>
                    <a:pt x="193" y="5"/>
                  </a:lnTo>
                  <a:lnTo>
                    <a:pt x="200" y="7"/>
                  </a:lnTo>
                  <a:lnTo>
                    <a:pt x="214" y="13"/>
                  </a:lnTo>
                  <a:lnTo>
                    <a:pt x="221" y="16"/>
                  </a:lnTo>
                  <a:lnTo>
                    <a:pt x="228" y="19"/>
                  </a:lnTo>
                  <a:lnTo>
                    <a:pt x="234" y="23"/>
                  </a:lnTo>
                  <a:lnTo>
                    <a:pt x="240" y="27"/>
                  </a:lnTo>
                  <a:lnTo>
                    <a:pt x="252" y="36"/>
                  </a:lnTo>
                  <a:lnTo>
                    <a:pt x="263" y="46"/>
                  </a:lnTo>
                  <a:lnTo>
                    <a:pt x="268" y="51"/>
                  </a:lnTo>
                  <a:lnTo>
                    <a:pt x="273" y="56"/>
                  </a:lnTo>
                  <a:lnTo>
                    <a:pt x="278" y="62"/>
                  </a:lnTo>
                  <a:lnTo>
                    <a:pt x="282" y="68"/>
                  </a:lnTo>
                  <a:lnTo>
                    <a:pt x="290" y="81"/>
                  </a:lnTo>
                  <a:lnTo>
                    <a:pt x="296" y="94"/>
                  </a:lnTo>
                  <a:lnTo>
                    <a:pt x="299" y="101"/>
                  </a:lnTo>
                  <a:lnTo>
                    <a:pt x="301" y="109"/>
                  </a:lnTo>
                  <a:lnTo>
                    <a:pt x="303" y="116"/>
                  </a:lnTo>
                  <a:lnTo>
                    <a:pt x="305" y="123"/>
                  </a:lnTo>
                  <a:lnTo>
                    <a:pt x="307" y="131"/>
                  </a:lnTo>
                  <a:lnTo>
                    <a:pt x="307" y="139"/>
                  </a:lnTo>
                  <a:lnTo>
                    <a:pt x="308" y="154"/>
                  </a:lnTo>
                  <a:lnTo>
                    <a:pt x="307" y="171"/>
                  </a:lnTo>
                  <a:lnTo>
                    <a:pt x="307" y="179"/>
                  </a:lnTo>
                  <a:lnTo>
                    <a:pt x="305" y="186"/>
                  </a:lnTo>
                  <a:lnTo>
                    <a:pt x="303" y="194"/>
                  </a:lnTo>
                  <a:lnTo>
                    <a:pt x="301" y="201"/>
                  </a:lnTo>
                  <a:lnTo>
                    <a:pt x="296" y="215"/>
                  </a:lnTo>
                  <a:lnTo>
                    <a:pt x="293" y="222"/>
                  </a:lnTo>
                  <a:lnTo>
                    <a:pt x="290" y="229"/>
                  </a:lnTo>
                  <a:lnTo>
                    <a:pt x="286" y="235"/>
                  </a:lnTo>
                  <a:lnTo>
                    <a:pt x="282" y="241"/>
                  </a:lnTo>
                  <a:lnTo>
                    <a:pt x="273" y="253"/>
                  </a:lnTo>
                  <a:lnTo>
                    <a:pt x="263" y="264"/>
                  </a:lnTo>
                  <a:lnTo>
                    <a:pt x="258" y="269"/>
                  </a:lnTo>
                  <a:lnTo>
                    <a:pt x="252" y="274"/>
                  </a:lnTo>
                  <a:lnTo>
                    <a:pt x="247" y="278"/>
                  </a:lnTo>
                  <a:lnTo>
                    <a:pt x="240" y="283"/>
                  </a:lnTo>
                  <a:lnTo>
                    <a:pt x="228" y="290"/>
                  </a:lnTo>
                  <a:lnTo>
                    <a:pt x="214" y="297"/>
                  </a:lnTo>
                  <a:lnTo>
                    <a:pt x="207" y="300"/>
                  </a:lnTo>
                  <a:lnTo>
                    <a:pt x="200" y="302"/>
                  </a:lnTo>
                  <a:lnTo>
                    <a:pt x="193" y="304"/>
                  </a:lnTo>
                  <a:lnTo>
                    <a:pt x="186" y="306"/>
                  </a:lnTo>
                  <a:lnTo>
                    <a:pt x="178" y="307"/>
                  </a:lnTo>
                  <a:lnTo>
                    <a:pt x="170" y="308"/>
                  </a:lnTo>
                  <a:lnTo>
                    <a:pt x="155" y="309"/>
                  </a:lnTo>
                  <a:lnTo>
                    <a:pt x="138" y="308"/>
                  </a:lnTo>
                  <a:lnTo>
                    <a:pt x="130" y="307"/>
                  </a:lnTo>
                  <a:lnTo>
                    <a:pt x="123" y="306"/>
                  </a:lnTo>
                  <a:lnTo>
                    <a:pt x="115" y="304"/>
                  </a:lnTo>
                  <a:lnTo>
                    <a:pt x="108" y="302"/>
                  </a:lnTo>
                  <a:lnTo>
                    <a:pt x="94" y="297"/>
                  </a:lnTo>
                  <a:lnTo>
                    <a:pt x="87" y="294"/>
                  </a:lnTo>
                  <a:lnTo>
                    <a:pt x="80" y="290"/>
                  </a:lnTo>
                  <a:lnTo>
                    <a:pt x="74" y="287"/>
                  </a:lnTo>
                  <a:lnTo>
                    <a:pt x="68" y="283"/>
                  </a:lnTo>
                  <a:lnTo>
                    <a:pt x="56" y="274"/>
                  </a:lnTo>
                  <a:lnTo>
                    <a:pt x="45" y="264"/>
                  </a:lnTo>
                  <a:lnTo>
                    <a:pt x="40" y="259"/>
                  </a:lnTo>
                  <a:lnTo>
                    <a:pt x="35" y="253"/>
                  </a:lnTo>
                  <a:lnTo>
                    <a:pt x="30" y="247"/>
                  </a:lnTo>
                  <a:lnTo>
                    <a:pt x="26" y="241"/>
                  </a:lnTo>
                  <a:lnTo>
                    <a:pt x="18" y="229"/>
                  </a:lnTo>
                  <a:lnTo>
                    <a:pt x="12" y="215"/>
                  </a:lnTo>
                  <a:lnTo>
                    <a:pt x="9" y="208"/>
                  </a:lnTo>
                  <a:lnTo>
                    <a:pt x="7" y="201"/>
                  </a:lnTo>
                  <a:lnTo>
                    <a:pt x="5" y="194"/>
                  </a:lnTo>
                  <a:lnTo>
                    <a:pt x="3" y="186"/>
                  </a:lnTo>
                  <a:lnTo>
                    <a:pt x="2" y="179"/>
                  </a:lnTo>
                  <a:lnTo>
                    <a:pt x="1" y="171"/>
                  </a:lnTo>
                  <a:lnTo>
                    <a:pt x="0" y="154"/>
                  </a:lnTo>
                  <a:close/>
                  <a:moveTo>
                    <a:pt x="1" y="154"/>
                  </a:moveTo>
                  <a:lnTo>
                    <a:pt x="1" y="146"/>
                  </a:lnTo>
                  <a:lnTo>
                    <a:pt x="2" y="139"/>
                  </a:lnTo>
                  <a:lnTo>
                    <a:pt x="4" y="124"/>
                  </a:lnTo>
                  <a:lnTo>
                    <a:pt x="6" y="116"/>
                  </a:lnTo>
                  <a:lnTo>
                    <a:pt x="8" y="109"/>
                  </a:lnTo>
                  <a:lnTo>
                    <a:pt x="13" y="95"/>
                  </a:lnTo>
                  <a:lnTo>
                    <a:pt x="16" y="88"/>
                  </a:lnTo>
                  <a:lnTo>
                    <a:pt x="20" y="82"/>
                  </a:lnTo>
                  <a:lnTo>
                    <a:pt x="23" y="75"/>
                  </a:lnTo>
                  <a:lnTo>
                    <a:pt x="27" y="69"/>
                  </a:lnTo>
                  <a:lnTo>
                    <a:pt x="36" y="57"/>
                  </a:lnTo>
                  <a:lnTo>
                    <a:pt x="41" y="52"/>
                  </a:lnTo>
                  <a:lnTo>
                    <a:pt x="46" y="47"/>
                  </a:lnTo>
                  <a:lnTo>
                    <a:pt x="51" y="41"/>
                  </a:lnTo>
                  <a:lnTo>
                    <a:pt x="57" y="37"/>
                  </a:lnTo>
                  <a:lnTo>
                    <a:pt x="68" y="28"/>
                  </a:lnTo>
                  <a:lnTo>
                    <a:pt x="81" y="20"/>
                  </a:lnTo>
                  <a:lnTo>
                    <a:pt x="94" y="14"/>
                  </a:lnTo>
                  <a:lnTo>
                    <a:pt x="101" y="11"/>
                  </a:lnTo>
                  <a:lnTo>
                    <a:pt x="108" y="9"/>
                  </a:lnTo>
                  <a:lnTo>
                    <a:pt x="123" y="5"/>
                  </a:lnTo>
                  <a:lnTo>
                    <a:pt x="130" y="4"/>
                  </a:lnTo>
                  <a:lnTo>
                    <a:pt x="138" y="3"/>
                  </a:lnTo>
                  <a:lnTo>
                    <a:pt x="155" y="2"/>
                  </a:lnTo>
                  <a:lnTo>
                    <a:pt x="170" y="3"/>
                  </a:lnTo>
                  <a:lnTo>
                    <a:pt x="185" y="5"/>
                  </a:lnTo>
                  <a:lnTo>
                    <a:pt x="193" y="7"/>
                  </a:lnTo>
                  <a:lnTo>
                    <a:pt x="200" y="9"/>
                  </a:lnTo>
                  <a:lnTo>
                    <a:pt x="214" y="14"/>
                  </a:lnTo>
                  <a:lnTo>
                    <a:pt x="221" y="17"/>
                  </a:lnTo>
                  <a:lnTo>
                    <a:pt x="227" y="20"/>
                  </a:lnTo>
                  <a:lnTo>
                    <a:pt x="234" y="24"/>
                  </a:lnTo>
                  <a:lnTo>
                    <a:pt x="240" y="28"/>
                  </a:lnTo>
                  <a:lnTo>
                    <a:pt x="251" y="37"/>
                  </a:lnTo>
                  <a:lnTo>
                    <a:pt x="257" y="41"/>
                  </a:lnTo>
                  <a:lnTo>
                    <a:pt x="262" y="47"/>
                  </a:lnTo>
                  <a:lnTo>
                    <a:pt x="267" y="52"/>
                  </a:lnTo>
                  <a:lnTo>
                    <a:pt x="272" y="57"/>
                  </a:lnTo>
                  <a:lnTo>
                    <a:pt x="281" y="69"/>
                  </a:lnTo>
                  <a:lnTo>
                    <a:pt x="288" y="82"/>
                  </a:lnTo>
                  <a:lnTo>
                    <a:pt x="295" y="95"/>
                  </a:lnTo>
                  <a:lnTo>
                    <a:pt x="298" y="102"/>
                  </a:lnTo>
                  <a:lnTo>
                    <a:pt x="300" y="109"/>
                  </a:lnTo>
                  <a:lnTo>
                    <a:pt x="304" y="124"/>
                  </a:lnTo>
                  <a:lnTo>
                    <a:pt x="305" y="131"/>
                  </a:lnTo>
                  <a:lnTo>
                    <a:pt x="306" y="139"/>
                  </a:lnTo>
                  <a:lnTo>
                    <a:pt x="307" y="146"/>
                  </a:lnTo>
                  <a:lnTo>
                    <a:pt x="307" y="154"/>
                  </a:lnTo>
                  <a:lnTo>
                    <a:pt x="307" y="163"/>
                  </a:lnTo>
                  <a:lnTo>
                    <a:pt x="306" y="171"/>
                  </a:lnTo>
                  <a:lnTo>
                    <a:pt x="304" y="186"/>
                  </a:lnTo>
                  <a:lnTo>
                    <a:pt x="302" y="193"/>
                  </a:lnTo>
                  <a:lnTo>
                    <a:pt x="300" y="201"/>
                  </a:lnTo>
                  <a:lnTo>
                    <a:pt x="295" y="215"/>
                  </a:lnTo>
                  <a:lnTo>
                    <a:pt x="292" y="221"/>
                  </a:lnTo>
                  <a:lnTo>
                    <a:pt x="288" y="228"/>
                  </a:lnTo>
                  <a:lnTo>
                    <a:pt x="285" y="234"/>
                  </a:lnTo>
                  <a:lnTo>
                    <a:pt x="281" y="240"/>
                  </a:lnTo>
                  <a:lnTo>
                    <a:pt x="272" y="252"/>
                  </a:lnTo>
                  <a:lnTo>
                    <a:pt x="267" y="258"/>
                  </a:lnTo>
                  <a:lnTo>
                    <a:pt x="262" y="263"/>
                  </a:lnTo>
                  <a:lnTo>
                    <a:pt x="257" y="268"/>
                  </a:lnTo>
                  <a:lnTo>
                    <a:pt x="251" y="273"/>
                  </a:lnTo>
                  <a:lnTo>
                    <a:pt x="240" y="282"/>
                  </a:lnTo>
                  <a:lnTo>
                    <a:pt x="227" y="289"/>
                  </a:lnTo>
                  <a:lnTo>
                    <a:pt x="214" y="296"/>
                  </a:lnTo>
                  <a:lnTo>
                    <a:pt x="207" y="298"/>
                  </a:lnTo>
                  <a:lnTo>
                    <a:pt x="200" y="301"/>
                  </a:lnTo>
                  <a:lnTo>
                    <a:pt x="185" y="304"/>
                  </a:lnTo>
                  <a:lnTo>
                    <a:pt x="178" y="306"/>
                  </a:lnTo>
                  <a:lnTo>
                    <a:pt x="170" y="307"/>
                  </a:lnTo>
                  <a:lnTo>
                    <a:pt x="155" y="308"/>
                  </a:lnTo>
                  <a:lnTo>
                    <a:pt x="138" y="307"/>
                  </a:lnTo>
                  <a:lnTo>
                    <a:pt x="123" y="304"/>
                  </a:lnTo>
                  <a:lnTo>
                    <a:pt x="115" y="303"/>
                  </a:lnTo>
                  <a:lnTo>
                    <a:pt x="108" y="301"/>
                  </a:lnTo>
                  <a:lnTo>
                    <a:pt x="94" y="296"/>
                  </a:lnTo>
                  <a:lnTo>
                    <a:pt x="87" y="293"/>
                  </a:lnTo>
                  <a:lnTo>
                    <a:pt x="81" y="289"/>
                  </a:lnTo>
                  <a:lnTo>
                    <a:pt x="75" y="286"/>
                  </a:lnTo>
                  <a:lnTo>
                    <a:pt x="68" y="282"/>
                  </a:lnTo>
                  <a:lnTo>
                    <a:pt x="57" y="273"/>
                  </a:lnTo>
                  <a:lnTo>
                    <a:pt x="51" y="268"/>
                  </a:lnTo>
                  <a:lnTo>
                    <a:pt x="46" y="263"/>
                  </a:lnTo>
                  <a:lnTo>
                    <a:pt x="41" y="258"/>
                  </a:lnTo>
                  <a:lnTo>
                    <a:pt x="36" y="252"/>
                  </a:lnTo>
                  <a:lnTo>
                    <a:pt x="27" y="240"/>
                  </a:lnTo>
                  <a:lnTo>
                    <a:pt x="20" y="228"/>
                  </a:lnTo>
                  <a:lnTo>
                    <a:pt x="13" y="215"/>
                  </a:lnTo>
                  <a:lnTo>
                    <a:pt x="10" y="208"/>
                  </a:lnTo>
                  <a:lnTo>
                    <a:pt x="8" y="201"/>
                  </a:lnTo>
                  <a:lnTo>
                    <a:pt x="4" y="186"/>
                  </a:lnTo>
                  <a:lnTo>
                    <a:pt x="3" y="178"/>
                  </a:lnTo>
                  <a:lnTo>
                    <a:pt x="2" y="171"/>
                  </a:lnTo>
                  <a:lnTo>
                    <a:pt x="1" y="163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1" name="Freeform 396"/>
            <p:cNvSpPr>
              <a:spLocks noEditPoints="1"/>
            </p:cNvSpPr>
            <p:nvPr/>
          </p:nvSpPr>
          <p:spPr bwMode="auto">
            <a:xfrm>
              <a:off x="2728" y="2216"/>
              <a:ext cx="272" cy="272"/>
            </a:xfrm>
            <a:custGeom>
              <a:avLst/>
              <a:gdLst>
                <a:gd name="T0" fmla="*/ 3 w 306"/>
                <a:gd name="T1" fmla="*/ 85 h 306"/>
                <a:gd name="T2" fmla="*/ 11 w 306"/>
                <a:gd name="T3" fmla="*/ 60 h 306"/>
                <a:gd name="T4" fmla="*/ 25 w 306"/>
                <a:gd name="T5" fmla="*/ 39 h 306"/>
                <a:gd name="T6" fmla="*/ 39 w 306"/>
                <a:gd name="T7" fmla="*/ 25 h 306"/>
                <a:gd name="T8" fmla="*/ 70 w 306"/>
                <a:gd name="T9" fmla="*/ 6 h 306"/>
                <a:gd name="T10" fmla="*/ 96 w 306"/>
                <a:gd name="T11" fmla="*/ 1 h 306"/>
                <a:gd name="T12" fmla="*/ 135 w 306"/>
                <a:gd name="T13" fmla="*/ 4 h 306"/>
                <a:gd name="T14" fmla="*/ 159 w 306"/>
                <a:gd name="T15" fmla="*/ 12 h 306"/>
                <a:gd name="T16" fmla="*/ 180 w 306"/>
                <a:gd name="T17" fmla="*/ 28 h 306"/>
                <a:gd name="T18" fmla="*/ 196 w 306"/>
                <a:gd name="T19" fmla="*/ 47 h 306"/>
                <a:gd name="T20" fmla="*/ 210 w 306"/>
                <a:gd name="T21" fmla="*/ 75 h 306"/>
                <a:gd name="T22" fmla="*/ 215 w 306"/>
                <a:gd name="T23" fmla="*/ 101 h 306"/>
                <a:gd name="T24" fmla="*/ 212 w 306"/>
                <a:gd name="T25" fmla="*/ 130 h 306"/>
                <a:gd name="T26" fmla="*/ 204 w 306"/>
                <a:gd name="T27" fmla="*/ 154 h 306"/>
                <a:gd name="T28" fmla="*/ 190 w 306"/>
                <a:gd name="T29" fmla="*/ 175 h 306"/>
                <a:gd name="T30" fmla="*/ 175 w 306"/>
                <a:gd name="T31" fmla="*/ 190 h 306"/>
                <a:gd name="T32" fmla="*/ 145 w 306"/>
                <a:gd name="T33" fmla="*/ 208 h 306"/>
                <a:gd name="T34" fmla="*/ 118 w 306"/>
                <a:gd name="T35" fmla="*/ 214 h 306"/>
                <a:gd name="T36" fmla="*/ 80 w 306"/>
                <a:gd name="T37" fmla="*/ 212 h 306"/>
                <a:gd name="T38" fmla="*/ 56 w 306"/>
                <a:gd name="T39" fmla="*/ 202 h 306"/>
                <a:gd name="T40" fmla="*/ 35 w 306"/>
                <a:gd name="T41" fmla="*/ 187 h 306"/>
                <a:gd name="T42" fmla="*/ 18 w 306"/>
                <a:gd name="T43" fmla="*/ 167 h 306"/>
                <a:gd name="T44" fmla="*/ 4 w 306"/>
                <a:gd name="T45" fmla="*/ 140 h 306"/>
                <a:gd name="T46" fmla="*/ 0 w 306"/>
                <a:gd name="T47" fmla="*/ 113 h 306"/>
                <a:gd name="T48" fmla="*/ 4 w 306"/>
                <a:gd name="T49" fmla="*/ 85 h 306"/>
                <a:gd name="T50" fmla="*/ 14 w 306"/>
                <a:gd name="T51" fmla="*/ 56 h 306"/>
                <a:gd name="T52" fmla="*/ 25 w 306"/>
                <a:gd name="T53" fmla="*/ 39 h 306"/>
                <a:gd name="T54" fmla="*/ 40 w 306"/>
                <a:gd name="T55" fmla="*/ 25 h 306"/>
                <a:gd name="T56" fmla="*/ 60 w 306"/>
                <a:gd name="T57" fmla="*/ 11 h 306"/>
                <a:gd name="T58" fmla="*/ 81 w 306"/>
                <a:gd name="T59" fmla="*/ 4 h 306"/>
                <a:gd name="T60" fmla="*/ 118 w 306"/>
                <a:gd name="T61" fmla="*/ 2 h 306"/>
                <a:gd name="T62" fmla="*/ 148 w 306"/>
                <a:gd name="T63" fmla="*/ 10 h 306"/>
                <a:gd name="T64" fmla="*/ 172 w 306"/>
                <a:gd name="T65" fmla="*/ 22 h 306"/>
                <a:gd name="T66" fmla="*/ 187 w 306"/>
                <a:gd name="T67" fmla="*/ 36 h 306"/>
                <a:gd name="T68" fmla="*/ 201 w 306"/>
                <a:gd name="T69" fmla="*/ 56 h 306"/>
                <a:gd name="T70" fmla="*/ 210 w 306"/>
                <a:gd name="T71" fmla="*/ 75 h 306"/>
                <a:gd name="T72" fmla="*/ 213 w 306"/>
                <a:gd name="T73" fmla="*/ 101 h 306"/>
                <a:gd name="T74" fmla="*/ 211 w 306"/>
                <a:gd name="T75" fmla="*/ 134 h 306"/>
                <a:gd name="T76" fmla="*/ 199 w 306"/>
                <a:gd name="T77" fmla="*/ 162 h 306"/>
                <a:gd name="T78" fmla="*/ 187 w 306"/>
                <a:gd name="T79" fmla="*/ 180 h 306"/>
                <a:gd name="T80" fmla="*/ 167 w 306"/>
                <a:gd name="T81" fmla="*/ 196 h 306"/>
                <a:gd name="T82" fmla="*/ 148 w 306"/>
                <a:gd name="T83" fmla="*/ 205 h 306"/>
                <a:gd name="T84" fmla="*/ 130 w 306"/>
                <a:gd name="T85" fmla="*/ 212 h 306"/>
                <a:gd name="T86" fmla="*/ 85 w 306"/>
                <a:gd name="T87" fmla="*/ 212 h 306"/>
                <a:gd name="T88" fmla="*/ 57 w 306"/>
                <a:gd name="T89" fmla="*/ 201 h 306"/>
                <a:gd name="T90" fmla="*/ 40 w 306"/>
                <a:gd name="T91" fmla="*/ 189 h 306"/>
                <a:gd name="T92" fmla="*/ 25 w 306"/>
                <a:gd name="T93" fmla="*/ 174 h 306"/>
                <a:gd name="T94" fmla="*/ 11 w 306"/>
                <a:gd name="T95" fmla="*/ 154 h 306"/>
                <a:gd name="T96" fmla="*/ 4 w 306"/>
                <a:gd name="T97" fmla="*/ 134 h 306"/>
                <a:gd name="T98" fmla="*/ 2 w 306"/>
                <a:gd name="T99" fmla="*/ 107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6"/>
                <a:gd name="T151" fmla="*/ 0 h 306"/>
                <a:gd name="T152" fmla="*/ 306 w 306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6" h="306">
                  <a:moveTo>
                    <a:pt x="0" y="152"/>
                  </a:moveTo>
                  <a:lnTo>
                    <a:pt x="0" y="144"/>
                  </a:lnTo>
                  <a:lnTo>
                    <a:pt x="1" y="137"/>
                  </a:lnTo>
                  <a:lnTo>
                    <a:pt x="3" y="122"/>
                  </a:lnTo>
                  <a:lnTo>
                    <a:pt x="5" y="114"/>
                  </a:lnTo>
                  <a:lnTo>
                    <a:pt x="7" y="107"/>
                  </a:lnTo>
                  <a:lnTo>
                    <a:pt x="12" y="93"/>
                  </a:lnTo>
                  <a:lnTo>
                    <a:pt x="15" y="86"/>
                  </a:lnTo>
                  <a:lnTo>
                    <a:pt x="19" y="80"/>
                  </a:lnTo>
                  <a:lnTo>
                    <a:pt x="22" y="73"/>
                  </a:lnTo>
                  <a:lnTo>
                    <a:pt x="26" y="67"/>
                  </a:lnTo>
                  <a:lnTo>
                    <a:pt x="35" y="55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39"/>
                  </a:lnTo>
                  <a:lnTo>
                    <a:pt x="56" y="35"/>
                  </a:lnTo>
                  <a:lnTo>
                    <a:pt x="67" y="26"/>
                  </a:lnTo>
                  <a:lnTo>
                    <a:pt x="80" y="18"/>
                  </a:lnTo>
                  <a:lnTo>
                    <a:pt x="93" y="12"/>
                  </a:lnTo>
                  <a:lnTo>
                    <a:pt x="100" y="9"/>
                  </a:lnTo>
                  <a:lnTo>
                    <a:pt x="107" y="7"/>
                  </a:lnTo>
                  <a:lnTo>
                    <a:pt x="122" y="3"/>
                  </a:lnTo>
                  <a:lnTo>
                    <a:pt x="129" y="2"/>
                  </a:lnTo>
                  <a:lnTo>
                    <a:pt x="137" y="1"/>
                  </a:lnTo>
                  <a:lnTo>
                    <a:pt x="154" y="0"/>
                  </a:lnTo>
                  <a:lnTo>
                    <a:pt x="169" y="1"/>
                  </a:lnTo>
                  <a:lnTo>
                    <a:pt x="184" y="3"/>
                  </a:lnTo>
                  <a:lnTo>
                    <a:pt x="192" y="5"/>
                  </a:lnTo>
                  <a:lnTo>
                    <a:pt x="199" y="7"/>
                  </a:lnTo>
                  <a:lnTo>
                    <a:pt x="213" y="12"/>
                  </a:lnTo>
                  <a:lnTo>
                    <a:pt x="220" y="15"/>
                  </a:lnTo>
                  <a:lnTo>
                    <a:pt x="226" y="18"/>
                  </a:lnTo>
                  <a:lnTo>
                    <a:pt x="233" y="22"/>
                  </a:lnTo>
                  <a:lnTo>
                    <a:pt x="239" y="26"/>
                  </a:lnTo>
                  <a:lnTo>
                    <a:pt x="250" y="35"/>
                  </a:lnTo>
                  <a:lnTo>
                    <a:pt x="256" y="39"/>
                  </a:lnTo>
                  <a:lnTo>
                    <a:pt x="261" y="45"/>
                  </a:lnTo>
                  <a:lnTo>
                    <a:pt x="266" y="50"/>
                  </a:lnTo>
                  <a:lnTo>
                    <a:pt x="271" y="55"/>
                  </a:lnTo>
                  <a:lnTo>
                    <a:pt x="280" y="67"/>
                  </a:lnTo>
                  <a:lnTo>
                    <a:pt x="287" y="80"/>
                  </a:lnTo>
                  <a:lnTo>
                    <a:pt x="294" y="93"/>
                  </a:lnTo>
                  <a:lnTo>
                    <a:pt x="297" y="100"/>
                  </a:lnTo>
                  <a:lnTo>
                    <a:pt x="299" y="107"/>
                  </a:lnTo>
                  <a:lnTo>
                    <a:pt x="303" y="122"/>
                  </a:lnTo>
                  <a:lnTo>
                    <a:pt x="304" y="129"/>
                  </a:lnTo>
                  <a:lnTo>
                    <a:pt x="305" y="137"/>
                  </a:lnTo>
                  <a:lnTo>
                    <a:pt x="306" y="144"/>
                  </a:lnTo>
                  <a:lnTo>
                    <a:pt x="306" y="152"/>
                  </a:lnTo>
                  <a:lnTo>
                    <a:pt x="306" y="161"/>
                  </a:lnTo>
                  <a:lnTo>
                    <a:pt x="305" y="169"/>
                  </a:lnTo>
                  <a:lnTo>
                    <a:pt x="303" y="184"/>
                  </a:lnTo>
                  <a:lnTo>
                    <a:pt x="301" y="191"/>
                  </a:lnTo>
                  <a:lnTo>
                    <a:pt x="299" y="199"/>
                  </a:lnTo>
                  <a:lnTo>
                    <a:pt x="294" y="213"/>
                  </a:lnTo>
                  <a:lnTo>
                    <a:pt x="291" y="219"/>
                  </a:lnTo>
                  <a:lnTo>
                    <a:pt x="287" y="226"/>
                  </a:lnTo>
                  <a:lnTo>
                    <a:pt x="284" y="232"/>
                  </a:lnTo>
                  <a:lnTo>
                    <a:pt x="280" y="238"/>
                  </a:lnTo>
                  <a:lnTo>
                    <a:pt x="271" y="250"/>
                  </a:lnTo>
                  <a:lnTo>
                    <a:pt x="266" y="256"/>
                  </a:lnTo>
                  <a:lnTo>
                    <a:pt x="261" y="261"/>
                  </a:lnTo>
                  <a:lnTo>
                    <a:pt x="256" y="266"/>
                  </a:lnTo>
                  <a:lnTo>
                    <a:pt x="250" y="271"/>
                  </a:lnTo>
                  <a:lnTo>
                    <a:pt x="239" y="280"/>
                  </a:lnTo>
                  <a:lnTo>
                    <a:pt x="226" y="287"/>
                  </a:lnTo>
                  <a:lnTo>
                    <a:pt x="213" y="294"/>
                  </a:lnTo>
                  <a:lnTo>
                    <a:pt x="206" y="296"/>
                  </a:lnTo>
                  <a:lnTo>
                    <a:pt x="199" y="299"/>
                  </a:lnTo>
                  <a:lnTo>
                    <a:pt x="184" y="302"/>
                  </a:lnTo>
                  <a:lnTo>
                    <a:pt x="177" y="304"/>
                  </a:lnTo>
                  <a:lnTo>
                    <a:pt x="169" y="305"/>
                  </a:lnTo>
                  <a:lnTo>
                    <a:pt x="154" y="306"/>
                  </a:lnTo>
                  <a:lnTo>
                    <a:pt x="137" y="305"/>
                  </a:lnTo>
                  <a:lnTo>
                    <a:pt x="122" y="302"/>
                  </a:lnTo>
                  <a:lnTo>
                    <a:pt x="114" y="301"/>
                  </a:lnTo>
                  <a:lnTo>
                    <a:pt x="107" y="299"/>
                  </a:lnTo>
                  <a:lnTo>
                    <a:pt x="93" y="294"/>
                  </a:lnTo>
                  <a:lnTo>
                    <a:pt x="86" y="291"/>
                  </a:lnTo>
                  <a:lnTo>
                    <a:pt x="80" y="287"/>
                  </a:lnTo>
                  <a:lnTo>
                    <a:pt x="74" y="284"/>
                  </a:lnTo>
                  <a:lnTo>
                    <a:pt x="67" y="280"/>
                  </a:lnTo>
                  <a:lnTo>
                    <a:pt x="56" y="271"/>
                  </a:lnTo>
                  <a:lnTo>
                    <a:pt x="50" y="266"/>
                  </a:lnTo>
                  <a:lnTo>
                    <a:pt x="45" y="261"/>
                  </a:lnTo>
                  <a:lnTo>
                    <a:pt x="40" y="256"/>
                  </a:lnTo>
                  <a:lnTo>
                    <a:pt x="35" y="250"/>
                  </a:lnTo>
                  <a:lnTo>
                    <a:pt x="26" y="238"/>
                  </a:lnTo>
                  <a:lnTo>
                    <a:pt x="19" y="226"/>
                  </a:lnTo>
                  <a:lnTo>
                    <a:pt x="12" y="213"/>
                  </a:lnTo>
                  <a:lnTo>
                    <a:pt x="9" y="206"/>
                  </a:lnTo>
                  <a:lnTo>
                    <a:pt x="7" y="199"/>
                  </a:lnTo>
                  <a:lnTo>
                    <a:pt x="3" y="184"/>
                  </a:lnTo>
                  <a:lnTo>
                    <a:pt x="2" y="176"/>
                  </a:lnTo>
                  <a:lnTo>
                    <a:pt x="1" y="169"/>
                  </a:lnTo>
                  <a:lnTo>
                    <a:pt x="0" y="161"/>
                  </a:lnTo>
                  <a:lnTo>
                    <a:pt x="0" y="152"/>
                  </a:lnTo>
                  <a:close/>
                  <a:moveTo>
                    <a:pt x="2" y="152"/>
                  </a:moveTo>
                  <a:lnTo>
                    <a:pt x="2" y="137"/>
                  </a:lnTo>
                  <a:lnTo>
                    <a:pt x="5" y="122"/>
                  </a:lnTo>
                  <a:lnTo>
                    <a:pt x="6" y="115"/>
                  </a:lnTo>
                  <a:lnTo>
                    <a:pt x="8" y="107"/>
                  </a:lnTo>
                  <a:lnTo>
                    <a:pt x="13" y="93"/>
                  </a:lnTo>
                  <a:lnTo>
                    <a:pt x="20" y="80"/>
                  </a:lnTo>
                  <a:lnTo>
                    <a:pt x="23" y="74"/>
                  </a:lnTo>
                  <a:lnTo>
                    <a:pt x="27" y="68"/>
                  </a:lnTo>
                  <a:lnTo>
                    <a:pt x="32" y="62"/>
                  </a:lnTo>
                  <a:lnTo>
                    <a:pt x="36" y="56"/>
                  </a:lnTo>
                  <a:lnTo>
                    <a:pt x="41" y="51"/>
                  </a:lnTo>
                  <a:lnTo>
                    <a:pt x="46" y="46"/>
                  </a:lnTo>
                  <a:lnTo>
                    <a:pt x="51" y="41"/>
                  </a:lnTo>
                  <a:lnTo>
                    <a:pt x="57" y="36"/>
                  </a:lnTo>
                  <a:lnTo>
                    <a:pt x="68" y="27"/>
                  </a:lnTo>
                  <a:lnTo>
                    <a:pt x="74" y="23"/>
                  </a:lnTo>
                  <a:lnTo>
                    <a:pt x="81" y="20"/>
                  </a:lnTo>
                  <a:lnTo>
                    <a:pt x="87" y="16"/>
                  </a:lnTo>
                  <a:lnTo>
                    <a:pt x="94" y="13"/>
                  </a:lnTo>
                  <a:lnTo>
                    <a:pt x="101" y="10"/>
                  </a:lnTo>
                  <a:lnTo>
                    <a:pt x="108" y="8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37" y="2"/>
                  </a:lnTo>
                  <a:lnTo>
                    <a:pt x="154" y="1"/>
                  </a:lnTo>
                  <a:lnTo>
                    <a:pt x="169" y="2"/>
                  </a:lnTo>
                  <a:lnTo>
                    <a:pt x="184" y="4"/>
                  </a:lnTo>
                  <a:lnTo>
                    <a:pt x="191" y="6"/>
                  </a:lnTo>
                  <a:lnTo>
                    <a:pt x="198" y="8"/>
                  </a:lnTo>
                  <a:lnTo>
                    <a:pt x="212" y="13"/>
                  </a:lnTo>
                  <a:lnTo>
                    <a:pt x="225" y="20"/>
                  </a:lnTo>
                  <a:lnTo>
                    <a:pt x="232" y="23"/>
                  </a:lnTo>
                  <a:lnTo>
                    <a:pt x="238" y="27"/>
                  </a:lnTo>
                  <a:lnTo>
                    <a:pt x="244" y="31"/>
                  </a:lnTo>
                  <a:lnTo>
                    <a:pt x="250" y="36"/>
                  </a:lnTo>
                  <a:lnTo>
                    <a:pt x="255" y="41"/>
                  </a:lnTo>
                  <a:lnTo>
                    <a:pt x="260" y="46"/>
                  </a:lnTo>
                  <a:lnTo>
                    <a:pt x="265" y="51"/>
                  </a:lnTo>
                  <a:lnTo>
                    <a:pt x="270" y="56"/>
                  </a:lnTo>
                  <a:lnTo>
                    <a:pt x="279" y="68"/>
                  </a:lnTo>
                  <a:lnTo>
                    <a:pt x="283" y="74"/>
                  </a:lnTo>
                  <a:lnTo>
                    <a:pt x="286" y="80"/>
                  </a:lnTo>
                  <a:lnTo>
                    <a:pt x="290" y="87"/>
                  </a:lnTo>
                  <a:lnTo>
                    <a:pt x="293" y="93"/>
                  </a:lnTo>
                  <a:lnTo>
                    <a:pt x="295" y="100"/>
                  </a:lnTo>
                  <a:lnTo>
                    <a:pt x="298" y="107"/>
                  </a:lnTo>
                  <a:lnTo>
                    <a:pt x="300" y="115"/>
                  </a:lnTo>
                  <a:lnTo>
                    <a:pt x="301" y="122"/>
                  </a:lnTo>
                  <a:lnTo>
                    <a:pt x="304" y="137"/>
                  </a:lnTo>
                  <a:lnTo>
                    <a:pt x="304" y="144"/>
                  </a:lnTo>
                  <a:lnTo>
                    <a:pt x="304" y="152"/>
                  </a:lnTo>
                  <a:lnTo>
                    <a:pt x="304" y="169"/>
                  </a:lnTo>
                  <a:lnTo>
                    <a:pt x="301" y="184"/>
                  </a:lnTo>
                  <a:lnTo>
                    <a:pt x="300" y="191"/>
                  </a:lnTo>
                  <a:lnTo>
                    <a:pt x="298" y="198"/>
                  </a:lnTo>
                  <a:lnTo>
                    <a:pt x="293" y="212"/>
                  </a:lnTo>
                  <a:lnTo>
                    <a:pt x="286" y="225"/>
                  </a:lnTo>
                  <a:lnTo>
                    <a:pt x="283" y="231"/>
                  </a:lnTo>
                  <a:lnTo>
                    <a:pt x="279" y="238"/>
                  </a:lnTo>
                  <a:lnTo>
                    <a:pt x="274" y="244"/>
                  </a:lnTo>
                  <a:lnTo>
                    <a:pt x="270" y="249"/>
                  </a:lnTo>
                  <a:lnTo>
                    <a:pt x="265" y="255"/>
                  </a:lnTo>
                  <a:lnTo>
                    <a:pt x="260" y="260"/>
                  </a:lnTo>
                  <a:lnTo>
                    <a:pt x="255" y="265"/>
                  </a:lnTo>
                  <a:lnTo>
                    <a:pt x="250" y="270"/>
                  </a:lnTo>
                  <a:lnTo>
                    <a:pt x="238" y="278"/>
                  </a:lnTo>
                  <a:lnTo>
                    <a:pt x="232" y="282"/>
                  </a:lnTo>
                  <a:lnTo>
                    <a:pt x="225" y="286"/>
                  </a:lnTo>
                  <a:lnTo>
                    <a:pt x="219" y="289"/>
                  </a:lnTo>
                  <a:lnTo>
                    <a:pt x="212" y="292"/>
                  </a:lnTo>
                  <a:lnTo>
                    <a:pt x="205" y="295"/>
                  </a:lnTo>
                  <a:lnTo>
                    <a:pt x="198" y="297"/>
                  </a:lnTo>
                  <a:lnTo>
                    <a:pt x="191" y="299"/>
                  </a:lnTo>
                  <a:lnTo>
                    <a:pt x="184" y="301"/>
                  </a:lnTo>
                  <a:lnTo>
                    <a:pt x="169" y="303"/>
                  </a:lnTo>
                  <a:lnTo>
                    <a:pt x="154" y="304"/>
                  </a:lnTo>
                  <a:lnTo>
                    <a:pt x="137" y="303"/>
                  </a:lnTo>
                  <a:lnTo>
                    <a:pt x="122" y="301"/>
                  </a:lnTo>
                  <a:lnTo>
                    <a:pt x="115" y="299"/>
                  </a:lnTo>
                  <a:lnTo>
                    <a:pt x="108" y="297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74" y="282"/>
                  </a:lnTo>
                  <a:lnTo>
                    <a:pt x="68" y="278"/>
                  </a:lnTo>
                  <a:lnTo>
                    <a:pt x="62" y="274"/>
                  </a:lnTo>
                  <a:lnTo>
                    <a:pt x="57" y="270"/>
                  </a:lnTo>
                  <a:lnTo>
                    <a:pt x="51" y="265"/>
                  </a:lnTo>
                  <a:lnTo>
                    <a:pt x="46" y="260"/>
                  </a:lnTo>
                  <a:lnTo>
                    <a:pt x="41" y="255"/>
                  </a:lnTo>
                  <a:lnTo>
                    <a:pt x="36" y="249"/>
                  </a:lnTo>
                  <a:lnTo>
                    <a:pt x="27" y="238"/>
                  </a:lnTo>
                  <a:lnTo>
                    <a:pt x="23" y="231"/>
                  </a:lnTo>
                  <a:lnTo>
                    <a:pt x="20" y="225"/>
                  </a:lnTo>
                  <a:lnTo>
                    <a:pt x="16" y="219"/>
                  </a:lnTo>
                  <a:lnTo>
                    <a:pt x="13" y="212"/>
                  </a:lnTo>
                  <a:lnTo>
                    <a:pt x="11" y="205"/>
                  </a:lnTo>
                  <a:lnTo>
                    <a:pt x="8" y="198"/>
                  </a:lnTo>
                  <a:lnTo>
                    <a:pt x="6" y="191"/>
                  </a:lnTo>
                  <a:lnTo>
                    <a:pt x="5" y="184"/>
                  </a:lnTo>
                  <a:lnTo>
                    <a:pt x="2" y="169"/>
                  </a:lnTo>
                  <a:lnTo>
                    <a:pt x="2" y="161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2" name="Freeform 397"/>
            <p:cNvSpPr>
              <a:spLocks noEditPoints="1"/>
            </p:cNvSpPr>
            <p:nvPr/>
          </p:nvSpPr>
          <p:spPr bwMode="auto">
            <a:xfrm>
              <a:off x="2731" y="2219"/>
              <a:ext cx="266" cy="266"/>
            </a:xfrm>
            <a:custGeom>
              <a:avLst/>
              <a:gdLst>
                <a:gd name="T0" fmla="*/ 2 w 300"/>
                <a:gd name="T1" fmla="*/ 88 h 300"/>
                <a:gd name="T2" fmla="*/ 9 w 300"/>
                <a:gd name="T3" fmla="*/ 64 h 300"/>
                <a:gd name="T4" fmla="*/ 24 w 300"/>
                <a:gd name="T5" fmla="*/ 38 h 300"/>
                <a:gd name="T6" fmla="*/ 42 w 300"/>
                <a:gd name="T7" fmla="*/ 20 h 300"/>
                <a:gd name="T8" fmla="*/ 59 w 300"/>
                <a:gd name="T9" fmla="*/ 10 h 300"/>
                <a:gd name="T10" fmla="*/ 83 w 300"/>
                <a:gd name="T11" fmla="*/ 3 h 300"/>
                <a:gd name="T12" fmla="*/ 115 w 300"/>
                <a:gd name="T13" fmla="*/ 0 h 300"/>
                <a:gd name="T14" fmla="*/ 136 w 300"/>
                <a:gd name="T15" fmla="*/ 4 h 300"/>
                <a:gd name="T16" fmla="*/ 163 w 300"/>
                <a:gd name="T17" fmla="*/ 18 h 300"/>
                <a:gd name="T18" fmla="*/ 185 w 300"/>
                <a:gd name="T19" fmla="*/ 38 h 300"/>
                <a:gd name="T20" fmla="*/ 197 w 300"/>
                <a:gd name="T21" fmla="*/ 54 h 300"/>
                <a:gd name="T22" fmla="*/ 205 w 300"/>
                <a:gd name="T23" fmla="*/ 73 h 300"/>
                <a:gd name="T24" fmla="*/ 209 w 300"/>
                <a:gd name="T25" fmla="*/ 104 h 300"/>
                <a:gd name="T26" fmla="*/ 207 w 300"/>
                <a:gd name="T27" fmla="*/ 126 h 300"/>
                <a:gd name="T28" fmla="*/ 197 w 300"/>
                <a:gd name="T29" fmla="*/ 154 h 300"/>
                <a:gd name="T30" fmla="*/ 182 w 300"/>
                <a:gd name="T31" fmla="*/ 176 h 300"/>
                <a:gd name="T32" fmla="*/ 163 w 300"/>
                <a:gd name="T33" fmla="*/ 191 h 300"/>
                <a:gd name="T34" fmla="*/ 145 w 300"/>
                <a:gd name="T35" fmla="*/ 200 h 300"/>
                <a:gd name="T36" fmla="*/ 121 w 300"/>
                <a:gd name="T37" fmla="*/ 207 h 300"/>
                <a:gd name="T38" fmla="*/ 89 w 300"/>
                <a:gd name="T39" fmla="*/ 207 h 300"/>
                <a:gd name="T40" fmla="*/ 64 w 300"/>
                <a:gd name="T41" fmla="*/ 200 h 300"/>
                <a:gd name="T42" fmla="*/ 38 w 300"/>
                <a:gd name="T43" fmla="*/ 185 h 300"/>
                <a:gd name="T44" fmla="*/ 21 w 300"/>
                <a:gd name="T45" fmla="*/ 168 h 300"/>
                <a:gd name="T46" fmla="*/ 11 w 300"/>
                <a:gd name="T47" fmla="*/ 150 h 300"/>
                <a:gd name="T48" fmla="*/ 3 w 300"/>
                <a:gd name="T49" fmla="*/ 126 h 300"/>
                <a:gd name="T50" fmla="*/ 1 w 300"/>
                <a:gd name="T51" fmla="*/ 104 h 300"/>
                <a:gd name="T52" fmla="*/ 5 w 300"/>
                <a:gd name="T53" fmla="*/ 73 h 300"/>
                <a:gd name="T54" fmla="*/ 13 w 300"/>
                <a:gd name="T55" fmla="*/ 55 h 300"/>
                <a:gd name="T56" fmla="*/ 27 w 300"/>
                <a:gd name="T57" fmla="*/ 35 h 300"/>
                <a:gd name="T58" fmla="*/ 46 w 300"/>
                <a:gd name="T59" fmla="*/ 18 h 300"/>
                <a:gd name="T60" fmla="*/ 73 w 300"/>
                <a:gd name="T61" fmla="*/ 5 h 300"/>
                <a:gd name="T62" fmla="*/ 94 w 300"/>
                <a:gd name="T63" fmla="*/ 2 h 300"/>
                <a:gd name="T64" fmla="*/ 126 w 300"/>
                <a:gd name="T65" fmla="*/ 4 h 300"/>
                <a:gd name="T66" fmla="*/ 150 w 300"/>
                <a:gd name="T67" fmla="*/ 11 h 300"/>
                <a:gd name="T68" fmla="*/ 170 w 300"/>
                <a:gd name="T69" fmla="*/ 24 h 300"/>
                <a:gd name="T70" fmla="*/ 184 w 300"/>
                <a:gd name="T71" fmla="*/ 38 h 300"/>
                <a:gd name="T72" fmla="*/ 200 w 300"/>
                <a:gd name="T73" fmla="*/ 65 h 300"/>
                <a:gd name="T74" fmla="*/ 207 w 300"/>
                <a:gd name="T75" fmla="*/ 89 h 300"/>
                <a:gd name="T76" fmla="*/ 207 w 300"/>
                <a:gd name="T77" fmla="*/ 114 h 300"/>
                <a:gd name="T78" fmla="*/ 202 w 300"/>
                <a:gd name="T79" fmla="*/ 140 h 300"/>
                <a:gd name="T80" fmla="*/ 193 w 300"/>
                <a:gd name="T81" fmla="*/ 158 h 300"/>
                <a:gd name="T82" fmla="*/ 177 w 300"/>
                <a:gd name="T83" fmla="*/ 177 h 300"/>
                <a:gd name="T84" fmla="*/ 158 w 300"/>
                <a:gd name="T85" fmla="*/ 193 h 300"/>
                <a:gd name="T86" fmla="*/ 131 w 300"/>
                <a:gd name="T87" fmla="*/ 205 h 300"/>
                <a:gd name="T88" fmla="*/ 106 w 300"/>
                <a:gd name="T89" fmla="*/ 207 h 300"/>
                <a:gd name="T90" fmla="*/ 73 w 300"/>
                <a:gd name="T91" fmla="*/ 204 h 300"/>
                <a:gd name="T92" fmla="*/ 55 w 300"/>
                <a:gd name="T93" fmla="*/ 195 h 300"/>
                <a:gd name="T94" fmla="*/ 35 w 300"/>
                <a:gd name="T95" fmla="*/ 182 h 300"/>
                <a:gd name="T96" fmla="*/ 19 w 300"/>
                <a:gd name="T97" fmla="*/ 163 h 300"/>
                <a:gd name="T98" fmla="*/ 5 w 300"/>
                <a:gd name="T99" fmla="*/ 136 h 300"/>
                <a:gd name="T100" fmla="*/ 2 w 300"/>
                <a:gd name="T101" fmla="*/ 114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300"/>
                <a:gd name="T155" fmla="*/ 300 w 300"/>
                <a:gd name="T156" fmla="*/ 300 h 3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300">
                  <a:moveTo>
                    <a:pt x="0" y="149"/>
                  </a:moveTo>
                  <a:lnTo>
                    <a:pt x="0" y="142"/>
                  </a:lnTo>
                  <a:lnTo>
                    <a:pt x="1" y="134"/>
                  </a:lnTo>
                  <a:lnTo>
                    <a:pt x="2" y="126"/>
                  </a:lnTo>
                  <a:lnTo>
                    <a:pt x="3" y="119"/>
                  </a:lnTo>
                  <a:lnTo>
                    <a:pt x="5" y="112"/>
                  </a:lnTo>
                  <a:lnTo>
                    <a:pt x="7" y="105"/>
                  </a:lnTo>
                  <a:lnTo>
                    <a:pt x="12" y="91"/>
                  </a:lnTo>
                  <a:lnTo>
                    <a:pt x="18" y="78"/>
                  </a:lnTo>
                  <a:lnTo>
                    <a:pt x="22" y="72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0" y="29"/>
                  </a:lnTo>
                  <a:lnTo>
                    <a:pt x="66" y="25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5" y="14"/>
                  </a:lnTo>
                  <a:lnTo>
                    <a:pt x="91" y="11"/>
                  </a:lnTo>
                  <a:lnTo>
                    <a:pt x="98" y="9"/>
                  </a:lnTo>
                  <a:lnTo>
                    <a:pt x="105" y="6"/>
                  </a:lnTo>
                  <a:lnTo>
                    <a:pt x="119" y="3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151" y="0"/>
                  </a:lnTo>
                  <a:lnTo>
                    <a:pt x="166" y="0"/>
                  </a:lnTo>
                  <a:lnTo>
                    <a:pt x="173" y="1"/>
                  </a:lnTo>
                  <a:lnTo>
                    <a:pt x="181" y="3"/>
                  </a:lnTo>
                  <a:lnTo>
                    <a:pt x="188" y="4"/>
                  </a:lnTo>
                  <a:lnTo>
                    <a:pt x="195" y="6"/>
                  </a:lnTo>
                  <a:lnTo>
                    <a:pt x="209" y="11"/>
                  </a:lnTo>
                  <a:lnTo>
                    <a:pt x="222" y="18"/>
                  </a:lnTo>
                  <a:lnTo>
                    <a:pt x="228" y="21"/>
                  </a:lnTo>
                  <a:lnTo>
                    <a:pt x="234" y="25"/>
                  </a:lnTo>
                  <a:lnTo>
                    <a:pt x="246" y="34"/>
                  </a:lnTo>
                  <a:lnTo>
                    <a:pt x="251" y="39"/>
                  </a:lnTo>
                  <a:lnTo>
                    <a:pt x="256" y="44"/>
                  </a:lnTo>
                  <a:lnTo>
                    <a:pt x="266" y="54"/>
                  </a:lnTo>
                  <a:lnTo>
                    <a:pt x="270" y="60"/>
                  </a:lnTo>
                  <a:lnTo>
                    <a:pt x="275" y="66"/>
                  </a:lnTo>
                  <a:lnTo>
                    <a:pt x="278" y="72"/>
                  </a:lnTo>
                  <a:lnTo>
                    <a:pt x="282" y="78"/>
                  </a:lnTo>
                  <a:lnTo>
                    <a:pt x="285" y="84"/>
                  </a:lnTo>
                  <a:lnTo>
                    <a:pt x="288" y="91"/>
                  </a:lnTo>
                  <a:lnTo>
                    <a:pt x="291" y="98"/>
                  </a:lnTo>
                  <a:lnTo>
                    <a:pt x="293" y="105"/>
                  </a:lnTo>
                  <a:lnTo>
                    <a:pt x="297" y="119"/>
                  </a:lnTo>
                  <a:lnTo>
                    <a:pt x="298" y="126"/>
                  </a:lnTo>
                  <a:lnTo>
                    <a:pt x="299" y="134"/>
                  </a:lnTo>
                  <a:lnTo>
                    <a:pt x="300" y="149"/>
                  </a:lnTo>
                  <a:lnTo>
                    <a:pt x="300" y="158"/>
                  </a:lnTo>
                  <a:lnTo>
                    <a:pt x="299" y="166"/>
                  </a:lnTo>
                  <a:lnTo>
                    <a:pt x="298" y="173"/>
                  </a:lnTo>
                  <a:lnTo>
                    <a:pt x="297" y="180"/>
                  </a:lnTo>
                  <a:lnTo>
                    <a:pt x="295" y="188"/>
                  </a:lnTo>
                  <a:lnTo>
                    <a:pt x="293" y="195"/>
                  </a:lnTo>
                  <a:lnTo>
                    <a:pt x="288" y="208"/>
                  </a:lnTo>
                  <a:lnTo>
                    <a:pt x="282" y="221"/>
                  </a:lnTo>
                  <a:lnTo>
                    <a:pt x="278" y="228"/>
                  </a:lnTo>
                  <a:lnTo>
                    <a:pt x="275" y="234"/>
                  </a:lnTo>
                  <a:lnTo>
                    <a:pt x="266" y="245"/>
                  </a:lnTo>
                  <a:lnTo>
                    <a:pt x="261" y="251"/>
                  </a:lnTo>
                  <a:lnTo>
                    <a:pt x="256" y="256"/>
                  </a:lnTo>
                  <a:lnTo>
                    <a:pt x="246" y="266"/>
                  </a:lnTo>
                  <a:lnTo>
                    <a:pt x="240" y="270"/>
                  </a:lnTo>
                  <a:lnTo>
                    <a:pt x="234" y="274"/>
                  </a:lnTo>
                  <a:lnTo>
                    <a:pt x="228" y="278"/>
                  </a:lnTo>
                  <a:lnTo>
                    <a:pt x="222" y="282"/>
                  </a:lnTo>
                  <a:lnTo>
                    <a:pt x="215" y="285"/>
                  </a:lnTo>
                  <a:lnTo>
                    <a:pt x="209" y="288"/>
                  </a:lnTo>
                  <a:lnTo>
                    <a:pt x="202" y="291"/>
                  </a:lnTo>
                  <a:lnTo>
                    <a:pt x="195" y="293"/>
                  </a:lnTo>
                  <a:lnTo>
                    <a:pt x="181" y="297"/>
                  </a:lnTo>
                  <a:lnTo>
                    <a:pt x="173" y="298"/>
                  </a:lnTo>
                  <a:lnTo>
                    <a:pt x="166" y="299"/>
                  </a:lnTo>
                  <a:lnTo>
                    <a:pt x="151" y="300"/>
                  </a:lnTo>
                  <a:lnTo>
                    <a:pt x="134" y="299"/>
                  </a:lnTo>
                  <a:lnTo>
                    <a:pt x="127" y="298"/>
                  </a:lnTo>
                  <a:lnTo>
                    <a:pt x="119" y="297"/>
                  </a:lnTo>
                  <a:lnTo>
                    <a:pt x="112" y="295"/>
                  </a:lnTo>
                  <a:lnTo>
                    <a:pt x="105" y="293"/>
                  </a:lnTo>
                  <a:lnTo>
                    <a:pt x="91" y="288"/>
                  </a:lnTo>
                  <a:lnTo>
                    <a:pt x="78" y="282"/>
                  </a:lnTo>
                  <a:lnTo>
                    <a:pt x="72" y="278"/>
                  </a:lnTo>
                  <a:lnTo>
                    <a:pt x="66" y="274"/>
                  </a:lnTo>
                  <a:lnTo>
                    <a:pt x="54" y="266"/>
                  </a:lnTo>
                  <a:lnTo>
                    <a:pt x="49" y="261"/>
                  </a:lnTo>
                  <a:lnTo>
                    <a:pt x="44" y="256"/>
                  </a:lnTo>
                  <a:lnTo>
                    <a:pt x="34" y="245"/>
                  </a:lnTo>
                  <a:lnTo>
                    <a:pt x="30" y="240"/>
                  </a:lnTo>
                  <a:lnTo>
                    <a:pt x="26" y="234"/>
                  </a:lnTo>
                  <a:lnTo>
                    <a:pt x="22" y="228"/>
                  </a:lnTo>
                  <a:lnTo>
                    <a:pt x="18" y="221"/>
                  </a:lnTo>
                  <a:lnTo>
                    <a:pt x="15" y="215"/>
                  </a:lnTo>
                  <a:lnTo>
                    <a:pt x="12" y="208"/>
                  </a:lnTo>
                  <a:lnTo>
                    <a:pt x="9" y="202"/>
                  </a:lnTo>
                  <a:lnTo>
                    <a:pt x="7" y="195"/>
                  </a:lnTo>
                  <a:lnTo>
                    <a:pt x="3" y="180"/>
                  </a:lnTo>
                  <a:lnTo>
                    <a:pt x="2" y="173"/>
                  </a:lnTo>
                  <a:lnTo>
                    <a:pt x="1" y="166"/>
                  </a:lnTo>
                  <a:lnTo>
                    <a:pt x="0" y="149"/>
                  </a:lnTo>
                  <a:close/>
                  <a:moveTo>
                    <a:pt x="1" y="149"/>
                  </a:moveTo>
                  <a:lnTo>
                    <a:pt x="2" y="134"/>
                  </a:lnTo>
                  <a:lnTo>
                    <a:pt x="3" y="127"/>
                  </a:lnTo>
                  <a:lnTo>
                    <a:pt x="4" y="119"/>
                  </a:lnTo>
                  <a:lnTo>
                    <a:pt x="8" y="105"/>
                  </a:lnTo>
                  <a:lnTo>
                    <a:pt x="10" y="98"/>
                  </a:lnTo>
                  <a:lnTo>
                    <a:pt x="13" y="92"/>
                  </a:lnTo>
                  <a:lnTo>
                    <a:pt x="16" y="85"/>
                  </a:lnTo>
                  <a:lnTo>
                    <a:pt x="19" y="79"/>
                  </a:lnTo>
                  <a:lnTo>
                    <a:pt x="23" y="72"/>
                  </a:lnTo>
                  <a:lnTo>
                    <a:pt x="27" y="66"/>
                  </a:lnTo>
                  <a:lnTo>
                    <a:pt x="35" y="55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40"/>
                  </a:lnTo>
                  <a:lnTo>
                    <a:pt x="55" y="35"/>
                  </a:lnTo>
                  <a:lnTo>
                    <a:pt x="67" y="26"/>
                  </a:lnTo>
                  <a:lnTo>
                    <a:pt x="73" y="23"/>
                  </a:lnTo>
                  <a:lnTo>
                    <a:pt x="79" y="19"/>
                  </a:lnTo>
                  <a:lnTo>
                    <a:pt x="92" y="13"/>
                  </a:lnTo>
                  <a:lnTo>
                    <a:pt x="105" y="8"/>
                  </a:lnTo>
                  <a:lnTo>
                    <a:pt x="113" y="6"/>
                  </a:lnTo>
                  <a:lnTo>
                    <a:pt x="120" y="4"/>
                  </a:lnTo>
                  <a:lnTo>
                    <a:pt x="127" y="3"/>
                  </a:lnTo>
                  <a:lnTo>
                    <a:pt x="134" y="2"/>
                  </a:lnTo>
                  <a:lnTo>
                    <a:pt x="151" y="1"/>
                  </a:lnTo>
                  <a:lnTo>
                    <a:pt x="166" y="2"/>
                  </a:lnTo>
                  <a:lnTo>
                    <a:pt x="173" y="3"/>
                  </a:lnTo>
                  <a:lnTo>
                    <a:pt x="180" y="4"/>
                  </a:lnTo>
                  <a:lnTo>
                    <a:pt x="195" y="8"/>
                  </a:lnTo>
                  <a:lnTo>
                    <a:pt x="201" y="10"/>
                  </a:lnTo>
                  <a:lnTo>
                    <a:pt x="208" y="13"/>
                  </a:lnTo>
                  <a:lnTo>
                    <a:pt x="215" y="16"/>
                  </a:lnTo>
                  <a:lnTo>
                    <a:pt x="221" y="19"/>
                  </a:lnTo>
                  <a:lnTo>
                    <a:pt x="227" y="23"/>
                  </a:lnTo>
                  <a:lnTo>
                    <a:pt x="233" y="26"/>
                  </a:lnTo>
                  <a:lnTo>
                    <a:pt x="245" y="35"/>
                  </a:lnTo>
                  <a:lnTo>
                    <a:pt x="250" y="40"/>
                  </a:lnTo>
                  <a:lnTo>
                    <a:pt x="255" y="45"/>
                  </a:lnTo>
                  <a:lnTo>
                    <a:pt x="260" y="50"/>
                  </a:lnTo>
                  <a:lnTo>
                    <a:pt x="265" y="55"/>
                  </a:lnTo>
                  <a:lnTo>
                    <a:pt x="273" y="66"/>
                  </a:lnTo>
                  <a:lnTo>
                    <a:pt x="277" y="72"/>
                  </a:lnTo>
                  <a:lnTo>
                    <a:pt x="281" y="79"/>
                  </a:lnTo>
                  <a:lnTo>
                    <a:pt x="287" y="92"/>
                  </a:lnTo>
                  <a:lnTo>
                    <a:pt x="292" y="105"/>
                  </a:lnTo>
                  <a:lnTo>
                    <a:pt x="294" y="112"/>
                  </a:lnTo>
                  <a:lnTo>
                    <a:pt x="296" y="119"/>
                  </a:lnTo>
                  <a:lnTo>
                    <a:pt x="297" y="127"/>
                  </a:lnTo>
                  <a:lnTo>
                    <a:pt x="298" y="134"/>
                  </a:lnTo>
                  <a:lnTo>
                    <a:pt x="298" y="142"/>
                  </a:lnTo>
                  <a:lnTo>
                    <a:pt x="299" y="149"/>
                  </a:lnTo>
                  <a:lnTo>
                    <a:pt x="298" y="165"/>
                  </a:lnTo>
                  <a:lnTo>
                    <a:pt x="297" y="173"/>
                  </a:lnTo>
                  <a:lnTo>
                    <a:pt x="296" y="180"/>
                  </a:lnTo>
                  <a:lnTo>
                    <a:pt x="292" y="194"/>
                  </a:lnTo>
                  <a:lnTo>
                    <a:pt x="290" y="201"/>
                  </a:lnTo>
                  <a:lnTo>
                    <a:pt x="287" y="208"/>
                  </a:lnTo>
                  <a:lnTo>
                    <a:pt x="284" y="214"/>
                  </a:lnTo>
                  <a:lnTo>
                    <a:pt x="281" y="221"/>
                  </a:lnTo>
                  <a:lnTo>
                    <a:pt x="277" y="227"/>
                  </a:lnTo>
                  <a:lnTo>
                    <a:pt x="273" y="233"/>
                  </a:lnTo>
                  <a:lnTo>
                    <a:pt x="265" y="244"/>
                  </a:lnTo>
                  <a:lnTo>
                    <a:pt x="260" y="250"/>
                  </a:lnTo>
                  <a:lnTo>
                    <a:pt x="255" y="255"/>
                  </a:lnTo>
                  <a:lnTo>
                    <a:pt x="250" y="260"/>
                  </a:lnTo>
                  <a:lnTo>
                    <a:pt x="245" y="265"/>
                  </a:lnTo>
                  <a:lnTo>
                    <a:pt x="233" y="273"/>
                  </a:lnTo>
                  <a:lnTo>
                    <a:pt x="227" y="277"/>
                  </a:lnTo>
                  <a:lnTo>
                    <a:pt x="221" y="280"/>
                  </a:lnTo>
                  <a:lnTo>
                    <a:pt x="208" y="287"/>
                  </a:lnTo>
                  <a:lnTo>
                    <a:pt x="195" y="292"/>
                  </a:lnTo>
                  <a:lnTo>
                    <a:pt x="188" y="294"/>
                  </a:lnTo>
                  <a:lnTo>
                    <a:pt x="180" y="295"/>
                  </a:lnTo>
                  <a:lnTo>
                    <a:pt x="173" y="297"/>
                  </a:lnTo>
                  <a:lnTo>
                    <a:pt x="166" y="298"/>
                  </a:lnTo>
                  <a:lnTo>
                    <a:pt x="151" y="298"/>
                  </a:lnTo>
                  <a:lnTo>
                    <a:pt x="134" y="298"/>
                  </a:lnTo>
                  <a:lnTo>
                    <a:pt x="127" y="297"/>
                  </a:lnTo>
                  <a:lnTo>
                    <a:pt x="120" y="295"/>
                  </a:lnTo>
                  <a:lnTo>
                    <a:pt x="105" y="292"/>
                  </a:lnTo>
                  <a:lnTo>
                    <a:pt x="99" y="289"/>
                  </a:lnTo>
                  <a:lnTo>
                    <a:pt x="92" y="287"/>
                  </a:lnTo>
                  <a:lnTo>
                    <a:pt x="85" y="284"/>
                  </a:lnTo>
                  <a:lnTo>
                    <a:pt x="79" y="280"/>
                  </a:lnTo>
                  <a:lnTo>
                    <a:pt x="73" y="277"/>
                  </a:lnTo>
                  <a:lnTo>
                    <a:pt x="67" y="273"/>
                  </a:lnTo>
                  <a:lnTo>
                    <a:pt x="55" y="265"/>
                  </a:lnTo>
                  <a:lnTo>
                    <a:pt x="50" y="260"/>
                  </a:lnTo>
                  <a:lnTo>
                    <a:pt x="45" y="255"/>
                  </a:lnTo>
                  <a:lnTo>
                    <a:pt x="40" y="250"/>
                  </a:lnTo>
                  <a:lnTo>
                    <a:pt x="35" y="244"/>
                  </a:lnTo>
                  <a:lnTo>
                    <a:pt x="27" y="233"/>
                  </a:lnTo>
                  <a:lnTo>
                    <a:pt x="23" y="227"/>
                  </a:lnTo>
                  <a:lnTo>
                    <a:pt x="19" y="221"/>
                  </a:lnTo>
                  <a:lnTo>
                    <a:pt x="13" y="208"/>
                  </a:lnTo>
                  <a:lnTo>
                    <a:pt x="8" y="194"/>
                  </a:lnTo>
                  <a:lnTo>
                    <a:pt x="6" y="187"/>
                  </a:lnTo>
                  <a:lnTo>
                    <a:pt x="4" y="180"/>
                  </a:lnTo>
                  <a:lnTo>
                    <a:pt x="3" y="173"/>
                  </a:lnTo>
                  <a:lnTo>
                    <a:pt x="2" y="165"/>
                  </a:lnTo>
                  <a:lnTo>
                    <a:pt x="2" y="158"/>
                  </a:lnTo>
                  <a:lnTo>
                    <a:pt x="1" y="1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3" name="Freeform 398"/>
            <p:cNvSpPr>
              <a:spLocks noEditPoints="1"/>
            </p:cNvSpPr>
            <p:nvPr/>
          </p:nvSpPr>
          <p:spPr bwMode="auto">
            <a:xfrm>
              <a:off x="2732" y="2220"/>
              <a:ext cx="264" cy="263"/>
            </a:xfrm>
            <a:custGeom>
              <a:avLst/>
              <a:gdLst>
                <a:gd name="T0" fmla="*/ 3 w 298"/>
                <a:gd name="T1" fmla="*/ 81 h 297"/>
                <a:gd name="T2" fmla="*/ 11 w 298"/>
                <a:gd name="T3" fmla="*/ 58 h 297"/>
                <a:gd name="T4" fmla="*/ 24 w 298"/>
                <a:gd name="T5" fmla="*/ 38 h 297"/>
                <a:gd name="T6" fmla="*/ 38 w 298"/>
                <a:gd name="T7" fmla="*/ 24 h 297"/>
                <a:gd name="T8" fmla="*/ 64 w 298"/>
                <a:gd name="T9" fmla="*/ 9 h 297"/>
                <a:gd name="T10" fmla="*/ 88 w 298"/>
                <a:gd name="T11" fmla="*/ 2 h 297"/>
                <a:gd name="T12" fmla="*/ 120 w 298"/>
                <a:gd name="T13" fmla="*/ 2 h 297"/>
                <a:gd name="T14" fmla="*/ 144 w 298"/>
                <a:gd name="T15" fmla="*/ 9 h 297"/>
                <a:gd name="T16" fmla="*/ 161 w 298"/>
                <a:gd name="T17" fmla="*/ 17 h 297"/>
                <a:gd name="T18" fmla="*/ 180 w 298"/>
                <a:gd name="T19" fmla="*/ 34 h 297"/>
                <a:gd name="T20" fmla="*/ 195 w 298"/>
                <a:gd name="T21" fmla="*/ 54 h 297"/>
                <a:gd name="T22" fmla="*/ 205 w 298"/>
                <a:gd name="T23" fmla="*/ 81 h 297"/>
                <a:gd name="T24" fmla="*/ 207 w 298"/>
                <a:gd name="T25" fmla="*/ 103 h 297"/>
                <a:gd name="T26" fmla="*/ 203 w 298"/>
                <a:gd name="T27" fmla="*/ 134 h 297"/>
                <a:gd name="T28" fmla="*/ 195 w 298"/>
                <a:gd name="T29" fmla="*/ 153 h 297"/>
                <a:gd name="T30" fmla="*/ 180 w 298"/>
                <a:gd name="T31" fmla="*/ 173 h 297"/>
                <a:gd name="T32" fmla="*/ 161 w 298"/>
                <a:gd name="T33" fmla="*/ 189 h 297"/>
                <a:gd name="T34" fmla="*/ 135 w 298"/>
                <a:gd name="T35" fmla="*/ 202 h 297"/>
                <a:gd name="T36" fmla="*/ 114 w 298"/>
                <a:gd name="T37" fmla="*/ 206 h 297"/>
                <a:gd name="T38" fmla="*/ 82 w 298"/>
                <a:gd name="T39" fmla="*/ 204 h 297"/>
                <a:gd name="T40" fmla="*/ 58 w 298"/>
                <a:gd name="T41" fmla="*/ 197 h 297"/>
                <a:gd name="T42" fmla="*/ 38 w 298"/>
                <a:gd name="T43" fmla="*/ 183 h 297"/>
                <a:gd name="T44" fmla="*/ 24 w 298"/>
                <a:gd name="T45" fmla="*/ 168 h 297"/>
                <a:gd name="T46" fmla="*/ 9 w 298"/>
                <a:gd name="T47" fmla="*/ 143 h 297"/>
                <a:gd name="T48" fmla="*/ 2 w 298"/>
                <a:gd name="T49" fmla="*/ 120 h 297"/>
                <a:gd name="T50" fmla="*/ 2 w 298"/>
                <a:gd name="T51" fmla="*/ 103 h 297"/>
                <a:gd name="T52" fmla="*/ 5 w 298"/>
                <a:gd name="T53" fmla="*/ 73 h 297"/>
                <a:gd name="T54" fmla="*/ 14 w 298"/>
                <a:gd name="T55" fmla="*/ 54 h 297"/>
                <a:gd name="T56" fmla="*/ 31 w 298"/>
                <a:gd name="T57" fmla="*/ 31 h 297"/>
                <a:gd name="T58" fmla="*/ 46 w 298"/>
                <a:gd name="T59" fmla="*/ 19 h 297"/>
                <a:gd name="T60" fmla="*/ 73 w 298"/>
                <a:gd name="T61" fmla="*/ 5 h 297"/>
                <a:gd name="T62" fmla="*/ 105 w 298"/>
                <a:gd name="T63" fmla="*/ 2 h 297"/>
                <a:gd name="T64" fmla="*/ 134 w 298"/>
                <a:gd name="T65" fmla="*/ 5 h 297"/>
                <a:gd name="T66" fmla="*/ 152 w 298"/>
                <a:gd name="T67" fmla="*/ 13 h 297"/>
                <a:gd name="T68" fmla="*/ 175 w 298"/>
                <a:gd name="T69" fmla="*/ 31 h 297"/>
                <a:gd name="T70" fmla="*/ 189 w 298"/>
                <a:gd name="T71" fmla="*/ 45 h 297"/>
                <a:gd name="T72" fmla="*/ 202 w 298"/>
                <a:gd name="T73" fmla="*/ 73 h 297"/>
                <a:gd name="T74" fmla="*/ 206 w 298"/>
                <a:gd name="T75" fmla="*/ 103 h 297"/>
                <a:gd name="T76" fmla="*/ 202 w 298"/>
                <a:gd name="T77" fmla="*/ 134 h 297"/>
                <a:gd name="T78" fmla="*/ 194 w 298"/>
                <a:gd name="T79" fmla="*/ 152 h 297"/>
                <a:gd name="T80" fmla="*/ 175 w 298"/>
                <a:gd name="T81" fmla="*/ 175 h 297"/>
                <a:gd name="T82" fmla="*/ 161 w 298"/>
                <a:gd name="T83" fmla="*/ 189 h 297"/>
                <a:gd name="T84" fmla="*/ 134 w 298"/>
                <a:gd name="T85" fmla="*/ 201 h 297"/>
                <a:gd name="T86" fmla="*/ 105 w 298"/>
                <a:gd name="T87" fmla="*/ 205 h 297"/>
                <a:gd name="T88" fmla="*/ 73 w 298"/>
                <a:gd name="T89" fmla="*/ 201 h 297"/>
                <a:gd name="T90" fmla="*/ 55 w 298"/>
                <a:gd name="T91" fmla="*/ 193 h 297"/>
                <a:gd name="T92" fmla="*/ 31 w 298"/>
                <a:gd name="T93" fmla="*/ 175 h 297"/>
                <a:gd name="T94" fmla="*/ 19 w 298"/>
                <a:gd name="T95" fmla="*/ 161 h 297"/>
                <a:gd name="T96" fmla="*/ 5 w 298"/>
                <a:gd name="T97" fmla="*/ 134 h 297"/>
                <a:gd name="T98" fmla="*/ 2 w 298"/>
                <a:gd name="T99" fmla="*/ 103 h 2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8"/>
                <a:gd name="T151" fmla="*/ 0 h 297"/>
                <a:gd name="T152" fmla="*/ 298 w 298"/>
                <a:gd name="T153" fmla="*/ 297 h 2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8" h="297">
                  <a:moveTo>
                    <a:pt x="0" y="148"/>
                  </a:moveTo>
                  <a:lnTo>
                    <a:pt x="1" y="133"/>
                  </a:lnTo>
                  <a:lnTo>
                    <a:pt x="2" y="126"/>
                  </a:lnTo>
                  <a:lnTo>
                    <a:pt x="3" y="118"/>
                  </a:lnTo>
                  <a:lnTo>
                    <a:pt x="7" y="104"/>
                  </a:lnTo>
                  <a:lnTo>
                    <a:pt x="9" y="97"/>
                  </a:lnTo>
                  <a:lnTo>
                    <a:pt x="12" y="91"/>
                  </a:lnTo>
                  <a:lnTo>
                    <a:pt x="15" y="84"/>
                  </a:lnTo>
                  <a:lnTo>
                    <a:pt x="18" y="78"/>
                  </a:lnTo>
                  <a:lnTo>
                    <a:pt x="22" y="71"/>
                  </a:lnTo>
                  <a:lnTo>
                    <a:pt x="26" y="65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4"/>
                  </a:lnTo>
                  <a:lnTo>
                    <a:pt x="49" y="39"/>
                  </a:lnTo>
                  <a:lnTo>
                    <a:pt x="54" y="34"/>
                  </a:lnTo>
                  <a:lnTo>
                    <a:pt x="66" y="25"/>
                  </a:lnTo>
                  <a:lnTo>
                    <a:pt x="72" y="22"/>
                  </a:lnTo>
                  <a:lnTo>
                    <a:pt x="78" y="18"/>
                  </a:lnTo>
                  <a:lnTo>
                    <a:pt x="91" y="12"/>
                  </a:lnTo>
                  <a:lnTo>
                    <a:pt x="104" y="7"/>
                  </a:lnTo>
                  <a:lnTo>
                    <a:pt x="112" y="5"/>
                  </a:lnTo>
                  <a:lnTo>
                    <a:pt x="119" y="3"/>
                  </a:lnTo>
                  <a:lnTo>
                    <a:pt x="126" y="2"/>
                  </a:lnTo>
                  <a:lnTo>
                    <a:pt x="133" y="1"/>
                  </a:lnTo>
                  <a:lnTo>
                    <a:pt x="150" y="0"/>
                  </a:lnTo>
                  <a:lnTo>
                    <a:pt x="165" y="1"/>
                  </a:lnTo>
                  <a:lnTo>
                    <a:pt x="172" y="2"/>
                  </a:lnTo>
                  <a:lnTo>
                    <a:pt x="179" y="3"/>
                  </a:lnTo>
                  <a:lnTo>
                    <a:pt x="194" y="7"/>
                  </a:lnTo>
                  <a:lnTo>
                    <a:pt x="200" y="9"/>
                  </a:lnTo>
                  <a:lnTo>
                    <a:pt x="207" y="12"/>
                  </a:lnTo>
                  <a:lnTo>
                    <a:pt x="214" y="15"/>
                  </a:lnTo>
                  <a:lnTo>
                    <a:pt x="220" y="18"/>
                  </a:lnTo>
                  <a:lnTo>
                    <a:pt x="226" y="22"/>
                  </a:lnTo>
                  <a:lnTo>
                    <a:pt x="232" y="25"/>
                  </a:lnTo>
                  <a:lnTo>
                    <a:pt x="244" y="34"/>
                  </a:lnTo>
                  <a:lnTo>
                    <a:pt x="249" y="39"/>
                  </a:lnTo>
                  <a:lnTo>
                    <a:pt x="254" y="44"/>
                  </a:lnTo>
                  <a:lnTo>
                    <a:pt x="259" y="49"/>
                  </a:lnTo>
                  <a:lnTo>
                    <a:pt x="264" y="54"/>
                  </a:lnTo>
                  <a:lnTo>
                    <a:pt x="272" y="65"/>
                  </a:lnTo>
                  <a:lnTo>
                    <a:pt x="276" y="71"/>
                  </a:lnTo>
                  <a:lnTo>
                    <a:pt x="280" y="78"/>
                  </a:lnTo>
                  <a:lnTo>
                    <a:pt x="286" y="91"/>
                  </a:lnTo>
                  <a:lnTo>
                    <a:pt x="291" y="104"/>
                  </a:lnTo>
                  <a:lnTo>
                    <a:pt x="293" y="111"/>
                  </a:lnTo>
                  <a:lnTo>
                    <a:pt x="295" y="118"/>
                  </a:lnTo>
                  <a:lnTo>
                    <a:pt x="296" y="126"/>
                  </a:lnTo>
                  <a:lnTo>
                    <a:pt x="297" y="133"/>
                  </a:lnTo>
                  <a:lnTo>
                    <a:pt x="297" y="141"/>
                  </a:lnTo>
                  <a:lnTo>
                    <a:pt x="298" y="148"/>
                  </a:lnTo>
                  <a:lnTo>
                    <a:pt x="297" y="164"/>
                  </a:lnTo>
                  <a:lnTo>
                    <a:pt x="296" y="172"/>
                  </a:lnTo>
                  <a:lnTo>
                    <a:pt x="295" y="179"/>
                  </a:lnTo>
                  <a:lnTo>
                    <a:pt x="291" y="193"/>
                  </a:lnTo>
                  <a:lnTo>
                    <a:pt x="289" y="200"/>
                  </a:lnTo>
                  <a:lnTo>
                    <a:pt x="286" y="207"/>
                  </a:lnTo>
                  <a:lnTo>
                    <a:pt x="283" y="213"/>
                  </a:lnTo>
                  <a:lnTo>
                    <a:pt x="280" y="220"/>
                  </a:lnTo>
                  <a:lnTo>
                    <a:pt x="276" y="226"/>
                  </a:lnTo>
                  <a:lnTo>
                    <a:pt x="272" y="232"/>
                  </a:lnTo>
                  <a:lnTo>
                    <a:pt x="264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6" y="276"/>
                  </a:lnTo>
                  <a:lnTo>
                    <a:pt x="220" y="279"/>
                  </a:lnTo>
                  <a:lnTo>
                    <a:pt x="207" y="286"/>
                  </a:lnTo>
                  <a:lnTo>
                    <a:pt x="194" y="291"/>
                  </a:lnTo>
                  <a:lnTo>
                    <a:pt x="187" y="293"/>
                  </a:lnTo>
                  <a:lnTo>
                    <a:pt x="179" y="294"/>
                  </a:lnTo>
                  <a:lnTo>
                    <a:pt x="172" y="296"/>
                  </a:lnTo>
                  <a:lnTo>
                    <a:pt x="165" y="297"/>
                  </a:lnTo>
                  <a:lnTo>
                    <a:pt x="150" y="297"/>
                  </a:lnTo>
                  <a:lnTo>
                    <a:pt x="133" y="297"/>
                  </a:lnTo>
                  <a:lnTo>
                    <a:pt x="126" y="296"/>
                  </a:lnTo>
                  <a:lnTo>
                    <a:pt x="119" y="294"/>
                  </a:lnTo>
                  <a:lnTo>
                    <a:pt x="104" y="291"/>
                  </a:lnTo>
                  <a:lnTo>
                    <a:pt x="98" y="288"/>
                  </a:lnTo>
                  <a:lnTo>
                    <a:pt x="91" y="286"/>
                  </a:lnTo>
                  <a:lnTo>
                    <a:pt x="84" y="283"/>
                  </a:lnTo>
                  <a:lnTo>
                    <a:pt x="78" y="279"/>
                  </a:lnTo>
                  <a:lnTo>
                    <a:pt x="72" y="276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9" y="259"/>
                  </a:lnTo>
                  <a:lnTo>
                    <a:pt x="44" y="254"/>
                  </a:lnTo>
                  <a:lnTo>
                    <a:pt x="39" y="249"/>
                  </a:lnTo>
                  <a:lnTo>
                    <a:pt x="34" y="243"/>
                  </a:lnTo>
                  <a:lnTo>
                    <a:pt x="26" y="232"/>
                  </a:lnTo>
                  <a:lnTo>
                    <a:pt x="22" y="226"/>
                  </a:lnTo>
                  <a:lnTo>
                    <a:pt x="18" y="220"/>
                  </a:lnTo>
                  <a:lnTo>
                    <a:pt x="12" y="207"/>
                  </a:lnTo>
                  <a:lnTo>
                    <a:pt x="7" y="193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48"/>
                  </a:lnTo>
                  <a:close/>
                  <a:moveTo>
                    <a:pt x="2" y="148"/>
                  </a:moveTo>
                  <a:lnTo>
                    <a:pt x="3" y="133"/>
                  </a:lnTo>
                  <a:lnTo>
                    <a:pt x="4" y="126"/>
                  </a:lnTo>
                  <a:lnTo>
                    <a:pt x="5" y="119"/>
                  </a:lnTo>
                  <a:lnTo>
                    <a:pt x="8" y="105"/>
                  </a:lnTo>
                  <a:lnTo>
                    <a:pt x="11" y="98"/>
                  </a:lnTo>
                  <a:lnTo>
                    <a:pt x="13" y="91"/>
                  </a:lnTo>
                  <a:lnTo>
                    <a:pt x="16" y="85"/>
                  </a:lnTo>
                  <a:lnTo>
                    <a:pt x="20" y="78"/>
                  </a:lnTo>
                  <a:lnTo>
                    <a:pt x="27" y="66"/>
                  </a:lnTo>
                  <a:lnTo>
                    <a:pt x="31" y="60"/>
                  </a:lnTo>
                  <a:lnTo>
                    <a:pt x="35" y="55"/>
                  </a:lnTo>
                  <a:lnTo>
                    <a:pt x="45" y="44"/>
                  </a:lnTo>
                  <a:lnTo>
                    <a:pt x="50" y="40"/>
                  </a:lnTo>
                  <a:lnTo>
                    <a:pt x="55" y="35"/>
                  </a:lnTo>
                  <a:lnTo>
                    <a:pt x="61" y="31"/>
                  </a:lnTo>
                  <a:lnTo>
                    <a:pt x="67" y="27"/>
                  </a:lnTo>
                  <a:lnTo>
                    <a:pt x="72" y="23"/>
                  </a:lnTo>
                  <a:lnTo>
                    <a:pt x="79" y="19"/>
                  </a:lnTo>
                  <a:lnTo>
                    <a:pt x="91" y="13"/>
                  </a:lnTo>
                  <a:lnTo>
                    <a:pt x="105" y="8"/>
                  </a:lnTo>
                  <a:lnTo>
                    <a:pt x="112" y="6"/>
                  </a:lnTo>
                  <a:lnTo>
                    <a:pt x="119" y="5"/>
                  </a:lnTo>
                  <a:lnTo>
                    <a:pt x="134" y="2"/>
                  </a:lnTo>
                  <a:lnTo>
                    <a:pt x="150" y="2"/>
                  </a:lnTo>
                  <a:lnTo>
                    <a:pt x="165" y="2"/>
                  </a:lnTo>
                  <a:lnTo>
                    <a:pt x="172" y="3"/>
                  </a:lnTo>
                  <a:lnTo>
                    <a:pt x="179" y="5"/>
                  </a:lnTo>
                  <a:lnTo>
                    <a:pt x="193" y="8"/>
                  </a:lnTo>
                  <a:lnTo>
                    <a:pt x="200" y="10"/>
                  </a:lnTo>
                  <a:lnTo>
                    <a:pt x="207" y="13"/>
                  </a:lnTo>
                  <a:lnTo>
                    <a:pt x="213" y="16"/>
                  </a:lnTo>
                  <a:lnTo>
                    <a:pt x="219" y="19"/>
                  </a:lnTo>
                  <a:lnTo>
                    <a:pt x="232" y="27"/>
                  </a:lnTo>
                  <a:lnTo>
                    <a:pt x="237" y="31"/>
                  </a:lnTo>
                  <a:lnTo>
                    <a:pt x="243" y="35"/>
                  </a:lnTo>
                  <a:lnTo>
                    <a:pt x="253" y="44"/>
                  </a:lnTo>
                  <a:lnTo>
                    <a:pt x="258" y="50"/>
                  </a:lnTo>
                  <a:lnTo>
                    <a:pt x="263" y="55"/>
                  </a:lnTo>
                  <a:lnTo>
                    <a:pt x="267" y="60"/>
                  </a:lnTo>
                  <a:lnTo>
                    <a:pt x="271" y="66"/>
                  </a:lnTo>
                  <a:lnTo>
                    <a:pt x="275" y="72"/>
                  </a:lnTo>
                  <a:lnTo>
                    <a:pt x="279" y="78"/>
                  </a:lnTo>
                  <a:lnTo>
                    <a:pt x="285" y="91"/>
                  </a:lnTo>
                  <a:lnTo>
                    <a:pt x="290" y="105"/>
                  </a:lnTo>
                  <a:lnTo>
                    <a:pt x="292" y="112"/>
                  </a:lnTo>
                  <a:lnTo>
                    <a:pt x="293" y="119"/>
                  </a:lnTo>
                  <a:lnTo>
                    <a:pt x="295" y="133"/>
                  </a:lnTo>
                  <a:lnTo>
                    <a:pt x="296" y="148"/>
                  </a:lnTo>
                  <a:lnTo>
                    <a:pt x="295" y="164"/>
                  </a:lnTo>
                  <a:lnTo>
                    <a:pt x="295" y="172"/>
                  </a:lnTo>
                  <a:lnTo>
                    <a:pt x="293" y="179"/>
                  </a:lnTo>
                  <a:lnTo>
                    <a:pt x="290" y="193"/>
                  </a:lnTo>
                  <a:lnTo>
                    <a:pt x="287" y="200"/>
                  </a:lnTo>
                  <a:lnTo>
                    <a:pt x="285" y="206"/>
                  </a:lnTo>
                  <a:lnTo>
                    <a:pt x="282" y="213"/>
                  </a:lnTo>
                  <a:lnTo>
                    <a:pt x="279" y="219"/>
                  </a:lnTo>
                  <a:lnTo>
                    <a:pt x="271" y="231"/>
                  </a:lnTo>
                  <a:lnTo>
                    <a:pt x="267" y="237"/>
                  </a:lnTo>
                  <a:lnTo>
                    <a:pt x="263" y="243"/>
                  </a:lnTo>
                  <a:lnTo>
                    <a:pt x="253" y="253"/>
                  </a:lnTo>
                  <a:lnTo>
                    <a:pt x="248" y="258"/>
                  </a:lnTo>
                  <a:lnTo>
                    <a:pt x="243" y="262"/>
                  </a:lnTo>
                  <a:lnTo>
                    <a:pt x="237" y="267"/>
                  </a:lnTo>
                  <a:lnTo>
                    <a:pt x="232" y="271"/>
                  </a:lnTo>
                  <a:lnTo>
                    <a:pt x="226" y="275"/>
                  </a:lnTo>
                  <a:lnTo>
                    <a:pt x="219" y="278"/>
                  </a:lnTo>
                  <a:lnTo>
                    <a:pt x="207" y="284"/>
                  </a:lnTo>
                  <a:lnTo>
                    <a:pt x="193" y="289"/>
                  </a:lnTo>
                  <a:lnTo>
                    <a:pt x="186" y="291"/>
                  </a:lnTo>
                  <a:lnTo>
                    <a:pt x="179" y="293"/>
                  </a:lnTo>
                  <a:lnTo>
                    <a:pt x="165" y="295"/>
                  </a:lnTo>
                  <a:lnTo>
                    <a:pt x="150" y="296"/>
                  </a:lnTo>
                  <a:lnTo>
                    <a:pt x="134" y="295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5" y="289"/>
                  </a:lnTo>
                  <a:lnTo>
                    <a:pt x="98" y="287"/>
                  </a:lnTo>
                  <a:lnTo>
                    <a:pt x="91" y="284"/>
                  </a:lnTo>
                  <a:lnTo>
                    <a:pt x="85" y="281"/>
                  </a:lnTo>
                  <a:lnTo>
                    <a:pt x="79" y="278"/>
                  </a:lnTo>
                  <a:lnTo>
                    <a:pt x="67" y="271"/>
                  </a:lnTo>
                  <a:lnTo>
                    <a:pt x="61" y="267"/>
                  </a:lnTo>
                  <a:lnTo>
                    <a:pt x="55" y="262"/>
                  </a:lnTo>
                  <a:lnTo>
                    <a:pt x="45" y="253"/>
                  </a:lnTo>
                  <a:lnTo>
                    <a:pt x="40" y="248"/>
                  </a:lnTo>
                  <a:lnTo>
                    <a:pt x="35" y="243"/>
                  </a:lnTo>
                  <a:lnTo>
                    <a:pt x="31" y="237"/>
                  </a:lnTo>
                  <a:lnTo>
                    <a:pt x="27" y="231"/>
                  </a:lnTo>
                  <a:lnTo>
                    <a:pt x="23" y="225"/>
                  </a:lnTo>
                  <a:lnTo>
                    <a:pt x="20" y="219"/>
                  </a:lnTo>
                  <a:lnTo>
                    <a:pt x="13" y="206"/>
                  </a:lnTo>
                  <a:lnTo>
                    <a:pt x="8" y="193"/>
                  </a:lnTo>
                  <a:lnTo>
                    <a:pt x="6" y="186"/>
                  </a:lnTo>
                  <a:lnTo>
                    <a:pt x="5" y="179"/>
                  </a:lnTo>
                  <a:lnTo>
                    <a:pt x="3" y="164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4" name="Freeform 399"/>
            <p:cNvSpPr>
              <a:spLocks noEditPoints="1"/>
            </p:cNvSpPr>
            <p:nvPr/>
          </p:nvSpPr>
          <p:spPr bwMode="auto">
            <a:xfrm>
              <a:off x="2734" y="2222"/>
              <a:ext cx="260" cy="260"/>
            </a:xfrm>
            <a:custGeom>
              <a:avLst/>
              <a:gdLst>
                <a:gd name="T0" fmla="*/ 3 w 294"/>
                <a:gd name="T1" fmla="*/ 80 h 294"/>
                <a:gd name="T2" fmla="*/ 10 w 294"/>
                <a:gd name="T3" fmla="*/ 57 h 294"/>
                <a:gd name="T4" fmla="*/ 23 w 294"/>
                <a:gd name="T5" fmla="*/ 37 h 294"/>
                <a:gd name="T6" fmla="*/ 41 w 294"/>
                <a:gd name="T7" fmla="*/ 20 h 294"/>
                <a:gd name="T8" fmla="*/ 62 w 294"/>
                <a:gd name="T9" fmla="*/ 8 h 294"/>
                <a:gd name="T10" fmla="*/ 91 w 294"/>
                <a:gd name="T11" fmla="*/ 0 h 294"/>
                <a:gd name="T12" fmla="*/ 123 w 294"/>
                <a:gd name="T13" fmla="*/ 3 h 294"/>
                <a:gd name="T14" fmla="*/ 146 w 294"/>
                <a:gd name="T15" fmla="*/ 10 h 294"/>
                <a:gd name="T16" fmla="*/ 166 w 294"/>
                <a:gd name="T17" fmla="*/ 23 h 294"/>
                <a:gd name="T18" fmla="*/ 183 w 294"/>
                <a:gd name="T19" fmla="*/ 40 h 294"/>
                <a:gd name="T20" fmla="*/ 195 w 294"/>
                <a:gd name="T21" fmla="*/ 62 h 294"/>
                <a:gd name="T22" fmla="*/ 203 w 294"/>
                <a:gd name="T23" fmla="*/ 91 h 294"/>
                <a:gd name="T24" fmla="*/ 201 w 294"/>
                <a:gd name="T25" fmla="*/ 123 h 294"/>
                <a:gd name="T26" fmla="*/ 194 w 294"/>
                <a:gd name="T27" fmla="*/ 146 h 294"/>
                <a:gd name="T28" fmla="*/ 180 w 294"/>
                <a:gd name="T29" fmla="*/ 166 h 294"/>
                <a:gd name="T30" fmla="*/ 163 w 294"/>
                <a:gd name="T31" fmla="*/ 183 h 294"/>
                <a:gd name="T32" fmla="*/ 141 w 294"/>
                <a:gd name="T33" fmla="*/ 195 h 294"/>
                <a:gd name="T34" fmla="*/ 112 w 294"/>
                <a:gd name="T35" fmla="*/ 203 h 294"/>
                <a:gd name="T36" fmla="*/ 80 w 294"/>
                <a:gd name="T37" fmla="*/ 201 h 294"/>
                <a:gd name="T38" fmla="*/ 57 w 294"/>
                <a:gd name="T39" fmla="*/ 193 h 294"/>
                <a:gd name="T40" fmla="*/ 37 w 294"/>
                <a:gd name="T41" fmla="*/ 180 h 294"/>
                <a:gd name="T42" fmla="*/ 20 w 294"/>
                <a:gd name="T43" fmla="*/ 163 h 294"/>
                <a:gd name="T44" fmla="*/ 8 w 294"/>
                <a:gd name="T45" fmla="*/ 141 h 294"/>
                <a:gd name="T46" fmla="*/ 1 w 294"/>
                <a:gd name="T47" fmla="*/ 111 h 294"/>
                <a:gd name="T48" fmla="*/ 2 w 294"/>
                <a:gd name="T49" fmla="*/ 91 h 294"/>
                <a:gd name="T50" fmla="*/ 7 w 294"/>
                <a:gd name="T51" fmla="*/ 66 h 294"/>
                <a:gd name="T52" fmla="*/ 24 w 294"/>
                <a:gd name="T53" fmla="*/ 37 h 294"/>
                <a:gd name="T54" fmla="*/ 42 w 294"/>
                <a:gd name="T55" fmla="*/ 21 h 294"/>
                <a:gd name="T56" fmla="*/ 63 w 294"/>
                <a:gd name="T57" fmla="*/ 9 h 294"/>
                <a:gd name="T58" fmla="*/ 86 w 294"/>
                <a:gd name="T59" fmla="*/ 3 h 294"/>
                <a:gd name="T60" fmla="*/ 118 w 294"/>
                <a:gd name="T61" fmla="*/ 3 h 294"/>
                <a:gd name="T62" fmla="*/ 141 w 294"/>
                <a:gd name="T63" fmla="*/ 9 h 294"/>
                <a:gd name="T64" fmla="*/ 170 w 294"/>
                <a:gd name="T65" fmla="*/ 27 h 294"/>
                <a:gd name="T66" fmla="*/ 186 w 294"/>
                <a:gd name="T67" fmla="*/ 44 h 294"/>
                <a:gd name="T68" fmla="*/ 198 w 294"/>
                <a:gd name="T69" fmla="*/ 71 h 294"/>
                <a:gd name="T70" fmla="*/ 202 w 294"/>
                <a:gd name="T71" fmla="*/ 91 h 294"/>
                <a:gd name="T72" fmla="*/ 201 w 294"/>
                <a:gd name="T73" fmla="*/ 117 h 294"/>
                <a:gd name="T74" fmla="*/ 195 w 294"/>
                <a:gd name="T75" fmla="*/ 141 h 294"/>
                <a:gd name="T76" fmla="*/ 177 w 294"/>
                <a:gd name="T77" fmla="*/ 170 h 294"/>
                <a:gd name="T78" fmla="*/ 159 w 294"/>
                <a:gd name="T79" fmla="*/ 186 h 294"/>
                <a:gd name="T80" fmla="*/ 132 w 294"/>
                <a:gd name="T81" fmla="*/ 198 h 294"/>
                <a:gd name="T82" fmla="*/ 111 w 294"/>
                <a:gd name="T83" fmla="*/ 202 h 294"/>
                <a:gd name="T84" fmla="*/ 80 w 294"/>
                <a:gd name="T85" fmla="*/ 200 h 294"/>
                <a:gd name="T86" fmla="*/ 53 w 294"/>
                <a:gd name="T87" fmla="*/ 190 h 294"/>
                <a:gd name="T88" fmla="*/ 30 w 294"/>
                <a:gd name="T89" fmla="*/ 172 h 294"/>
                <a:gd name="T90" fmla="*/ 13 w 294"/>
                <a:gd name="T91" fmla="*/ 149 h 294"/>
                <a:gd name="T92" fmla="*/ 4 w 294"/>
                <a:gd name="T93" fmla="*/ 127 h 294"/>
                <a:gd name="T94" fmla="*/ 1 w 294"/>
                <a:gd name="T95" fmla="*/ 101 h 2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4"/>
                <a:gd name="T145" fmla="*/ 0 h 294"/>
                <a:gd name="T146" fmla="*/ 294 w 294"/>
                <a:gd name="T147" fmla="*/ 294 h 2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4" h="294">
                  <a:moveTo>
                    <a:pt x="0" y="146"/>
                  </a:moveTo>
                  <a:lnTo>
                    <a:pt x="1" y="131"/>
                  </a:lnTo>
                  <a:lnTo>
                    <a:pt x="2" y="124"/>
                  </a:lnTo>
                  <a:lnTo>
                    <a:pt x="3" y="117"/>
                  </a:lnTo>
                  <a:lnTo>
                    <a:pt x="6" y="103"/>
                  </a:lnTo>
                  <a:lnTo>
                    <a:pt x="9" y="96"/>
                  </a:lnTo>
                  <a:lnTo>
                    <a:pt x="11" y="89"/>
                  </a:lnTo>
                  <a:lnTo>
                    <a:pt x="14" y="83"/>
                  </a:lnTo>
                  <a:lnTo>
                    <a:pt x="18" y="76"/>
                  </a:lnTo>
                  <a:lnTo>
                    <a:pt x="25" y="64"/>
                  </a:lnTo>
                  <a:lnTo>
                    <a:pt x="29" y="58"/>
                  </a:lnTo>
                  <a:lnTo>
                    <a:pt x="33" y="53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7" y="17"/>
                  </a:lnTo>
                  <a:lnTo>
                    <a:pt x="89" y="11"/>
                  </a:lnTo>
                  <a:lnTo>
                    <a:pt x="103" y="6"/>
                  </a:lnTo>
                  <a:lnTo>
                    <a:pt x="110" y="4"/>
                  </a:lnTo>
                  <a:lnTo>
                    <a:pt x="117" y="3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63" y="0"/>
                  </a:lnTo>
                  <a:lnTo>
                    <a:pt x="170" y="1"/>
                  </a:lnTo>
                  <a:lnTo>
                    <a:pt x="177" y="3"/>
                  </a:lnTo>
                  <a:lnTo>
                    <a:pt x="191" y="6"/>
                  </a:lnTo>
                  <a:lnTo>
                    <a:pt x="198" y="8"/>
                  </a:lnTo>
                  <a:lnTo>
                    <a:pt x="205" y="11"/>
                  </a:lnTo>
                  <a:lnTo>
                    <a:pt x="211" y="14"/>
                  </a:lnTo>
                  <a:lnTo>
                    <a:pt x="217" y="17"/>
                  </a:lnTo>
                  <a:lnTo>
                    <a:pt x="230" y="25"/>
                  </a:lnTo>
                  <a:lnTo>
                    <a:pt x="235" y="29"/>
                  </a:lnTo>
                  <a:lnTo>
                    <a:pt x="241" y="33"/>
                  </a:lnTo>
                  <a:lnTo>
                    <a:pt x="251" y="42"/>
                  </a:lnTo>
                  <a:lnTo>
                    <a:pt x="256" y="48"/>
                  </a:lnTo>
                  <a:lnTo>
                    <a:pt x="261" y="53"/>
                  </a:lnTo>
                  <a:lnTo>
                    <a:pt x="265" y="58"/>
                  </a:lnTo>
                  <a:lnTo>
                    <a:pt x="269" y="64"/>
                  </a:lnTo>
                  <a:lnTo>
                    <a:pt x="273" y="70"/>
                  </a:lnTo>
                  <a:lnTo>
                    <a:pt x="277" y="76"/>
                  </a:lnTo>
                  <a:lnTo>
                    <a:pt x="283" y="89"/>
                  </a:lnTo>
                  <a:lnTo>
                    <a:pt x="288" y="103"/>
                  </a:lnTo>
                  <a:lnTo>
                    <a:pt x="290" y="110"/>
                  </a:lnTo>
                  <a:lnTo>
                    <a:pt x="291" y="117"/>
                  </a:lnTo>
                  <a:lnTo>
                    <a:pt x="293" y="131"/>
                  </a:lnTo>
                  <a:lnTo>
                    <a:pt x="294" y="146"/>
                  </a:lnTo>
                  <a:lnTo>
                    <a:pt x="293" y="162"/>
                  </a:lnTo>
                  <a:lnTo>
                    <a:pt x="293" y="170"/>
                  </a:lnTo>
                  <a:lnTo>
                    <a:pt x="291" y="177"/>
                  </a:lnTo>
                  <a:lnTo>
                    <a:pt x="288" y="191"/>
                  </a:lnTo>
                  <a:lnTo>
                    <a:pt x="285" y="198"/>
                  </a:lnTo>
                  <a:lnTo>
                    <a:pt x="283" y="204"/>
                  </a:lnTo>
                  <a:lnTo>
                    <a:pt x="280" y="211"/>
                  </a:lnTo>
                  <a:lnTo>
                    <a:pt x="277" y="217"/>
                  </a:lnTo>
                  <a:lnTo>
                    <a:pt x="269" y="229"/>
                  </a:lnTo>
                  <a:lnTo>
                    <a:pt x="265" y="235"/>
                  </a:lnTo>
                  <a:lnTo>
                    <a:pt x="261" y="241"/>
                  </a:lnTo>
                  <a:lnTo>
                    <a:pt x="251" y="251"/>
                  </a:lnTo>
                  <a:lnTo>
                    <a:pt x="246" y="256"/>
                  </a:lnTo>
                  <a:lnTo>
                    <a:pt x="241" y="260"/>
                  </a:lnTo>
                  <a:lnTo>
                    <a:pt x="235" y="265"/>
                  </a:lnTo>
                  <a:lnTo>
                    <a:pt x="230" y="269"/>
                  </a:lnTo>
                  <a:lnTo>
                    <a:pt x="224" y="273"/>
                  </a:lnTo>
                  <a:lnTo>
                    <a:pt x="217" y="276"/>
                  </a:lnTo>
                  <a:lnTo>
                    <a:pt x="205" y="282"/>
                  </a:lnTo>
                  <a:lnTo>
                    <a:pt x="191" y="287"/>
                  </a:lnTo>
                  <a:lnTo>
                    <a:pt x="184" y="289"/>
                  </a:lnTo>
                  <a:lnTo>
                    <a:pt x="177" y="291"/>
                  </a:lnTo>
                  <a:lnTo>
                    <a:pt x="163" y="293"/>
                  </a:lnTo>
                  <a:lnTo>
                    <a:pt x="148" y="294"/>
                  </a:lnTo>
                  <a:lnTo>
                    <a:pt x="132" y="293"/>
                  </a:lnTo>
                  <a:lnTo>
                    <a:pt x="124" y="292"/>
                  </a:lnTo>
                  <a:lnTo>
                    <a:pt x="117" y="291"/>
                  </a:lnTo>
                  <a:lnTo>
                    <a:pt x="103" y="287"/>
                  </a:lnTo>
                  <a:lnTo>
                    <a:pt x="96" y="285"/>
                  </a:lnTo>
                  <a:lnTo>
                    <a:pt x="89" y="282"/>
                  </a:lnTo>
                  <a:lnTo>
                    <a:pt x="83" y="279"/>
                  </a:lnTo>
                  <a:lnTo>
                    <a:pt x="77" y="276"/>
                  </a:lnTo>
                  <a:lnTo>
                    <a:pt x="65" y="269"/>
                  </a:lnTo>
                  <a:lnTo>
                    <a:pt x="59" y="265"/>
                  </a:lnTo>
                  <a:lnTo>
                    <a:pt x="53" y="260"/>
                  </a:lnTo>
                  <a:lnTo>
                    <a:pt x="43" y="251"/>
                  </a:lnTo>
                  <a:lnTo>
                    <a:pt x="38" y="246"/>
                  </a:lnTo>
                  <a:lnTo>
                    <a:pt x="33" y="241"/>
                  </a:lnTo>
                  <a:lnTo>
                    <a:pt x="29" y="235"/>
                  </a:lnTo>
                  <a:lnTo>
                    <a:pt x="25" y="229"/>
                  </a:lnTo>
                  <a:lnTo>
                    <a:pt x="21" y="223"/>
                  </a:lnTo>
                  <a:lnTo>
                    <a:pt x="18" y="217"/>
                  </a:lnTo>
                  <a:lnTo>
                    <a:pt x="11" y="204"/>
                  </a:lnTo>
                  <a:lnTo>
                    <a:pt x="6" y="191"/>
                  </a:lnTo>
                  <a:lnTo>
                    <a:pt x="4" y="184"/>
                  </a:lnTo>
                  <a:lnTo>
                    <a:pt x="3" y="177"/>
                  </a:lnTo>
                  <a:lnTo>
                    <a:pt x="1" y="162"/>
                  </a:lnTo>
                  <a:lnTo>
                    <a:pt x="0" y="146"/>
                  </a:lnTo>
                  <a:close/>
                  <a:moveTo>
                    <a:pt x="1" y="146"/>
                  </a:moveTo>
                  <a:lnTo>
                    <a:pt x="1" y="139"/>
                  </a:lnTo>
                  <a:lnTo>
                    <a:pt x="2" y="131"/>
                  </a:lnTo>
                  <a:lnTo>
                    <a:pt x="3" y="124"/>
                  </a:lnTo>
                  <a:lnTo>
                    <a:pt x="4" y="117"/>
                  </a:lnTo>
                  <a:lnTo>
                    <a:pt x="8" y="103"/>
                  </a:lnTo>
                  <a:lnTo>
                    <a:pt x="10" y="96"/>
                  </a:lnTo>
                  <a:lnTo>
                    <a:pt x="13" y="90"/>
                  </a:lnTo>
                  <a:lnTo>
                    <a:pt x="19" y="77"/>
                  </a:lnTo>
                  <a:lnTo>
                    <a:pt x="26" y="65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60" y="30"/>
                  </a:lnTo>
                  <a:lnTo>
                    <a:pt x="65" y="26"/>
                  </a:lnTo>
                  <a:lnTo>
                    <a:pt x="77" y="18"/>
                  </a:lnTo>
                  <a:lnTo>
                    <a:pt x="84" y="15"/>
                  </a:lnTo>
                  <a:lnTo>
                    <a:pt x="90" y="12"/>
                  </a:lnTo>
                  <a:lnTo>
                    <a:pt x="103" y="7"/>
                  </a:lnTo>
                  <a:lnTo>
                    <a:pt x="110" y="6"/>
                  </a:lnTo>
                  <a:lnTo>
                    <a:pt x="117" y="4"/>
                  </a:lnTo>
                  <a:lnTo>
                    <a:pt x="124" y="3"/>
                  </a:lnTo>
                  <a:lnTo>
                    <a:pt x="132" y="2"/>
                  </a:lnTo>
                  <a:lnTo>
                    <a:pt x="148" y="1"/>
                  </a:lnTo>
                  <a:lnTo>
                    <a:pt x="162" y="2"/>
                  </a:lnTo>
                  <a:lnTo>
                    <a:pt x="170" y="3"/>
                  </a:lnTo>
                  <a:lnTo>
                    <a:pt x="177" y="4"/>
                  </a:lnTo>
                  <a:lnTo>
                    <a:pt x="191" y="7"/>
                  </a:lnTo>
                  <a:lnTo>
                    <a:pt x="197" y="10"/>
                  </a:lnTo>
                  <a:lnTo>
                    <a:pt x="204" y="12"/>
                  </a:lnTo>
                  <a:lnTo>
                    <a:pt x="217" y="18"/>
                  </a:lnTo>
                  <a:lnTo>
                    <a:pt x="229" y="26"/>
                  </a:lnTo>
                  <a:lnTo>
                    <a:pt x="240" y="34"/>
                  </a:lnTo>
                  <a:lnTo>
                    <a:pt x="245" y="39"/>
                  </a:lnTo>
                  <a:lnTo>
                    <a:pt x="250" y="43"/>
                  </a:lnTo>
                  <a:lnTo>
                    <a:pt x="260" y="54"/>
                  </a:lnTo>
                  <a:lnTo>
                    <a:pt x="264" y="59"/>
                  </a:lnTo>
                  <a:lnTo>
                    <a:pt x="268" y="65"/>
                  </a:lnTo>
                  <a:lnTo>
                    <a:pt x="275" y="77"/>
                  </a:lnTo>
                  <a:lnTo>
                    <a:pt x="278" y="83"/>
                  </a:lnTo>
                  <a:lnTo>
                    <a:pt x="281" y="90"/>
                  </a:lnTo>
                  <a:lnTo>
                    <a:pt x="286" y="103"/>
                  </a:lnTo>
                  <a:lnTo>
                    <a:pt x="288" y="110"/>
                  </a:lnTo>
                  <a:lnTo>
                    <a:pt x="290" y="117"/>
                  </a:lnTo>
                  <a:lnTo>
                    <a:pt x="291" y="124"/>
                  </a:lnTo>
                  <a:lnTo>
                    <a:pt x="292" y="131"/>
                  </a:lnTo>
                  <a:lnTo>
                    <a:pt x="293" y="146"/>
                  </a:lnTo>
                  <a:lnTo>
                    <a:pt x="293" y="155"/>
                  </a:lnTo>
                  <a:lnTo>
                    <a:pt x="292" y="162"/>
                  </a:lnTo>
                  <a:lnTo>
                    <a:pt x="291" y="169"/>
                  </a:lnTo>
                  <a:lnTo>
                    <a:pt x="290" y="177"/>
                  </a:lnTo>
                  <a:lnTo>
                    <a:pt x="286" y="190"/>
                  </a:lnTo>
                  <a:lnTo>
                    <a:pt x="284" y="197"/>
                  </a:lnTo>
                  <a:lnTo>
                    <a:pt x="281" y="204"/>
                  </a:lnTo>
                  <a:lnTo>
                    <a:pt x="275" y="216"/>
                  </a:lnTo>
                  <a:lnTo>
                    <a:pt x="268" y="228"/>
                  </a:lnTo>
                  <a:lnTo>
                    <a:pt x="260" y="240"/>
                  </a:lnTo>
                  <a:lnTo>
                    <a:pt x="255" y="245"/>
                  </a:lnTo>
                  <a:lnTo>
                    <a:pt x="250" y="250"/>
                  </a:lnTo>
                  <a:lnTo>
                    <a:pt x="240" y="259"/>
                  </a:lnTo>
                  <a:lnTo>
                    <a:pt x="234" y="264"/>
                  </a:lnTo>
                  <a:lnTo>
                    <a:pt x="229" y="268"/>
                  </a:lnTo>
                  <a:lnTo>
                    <a:pt x="217" y="275"/>
                  </a:lnTo>
                  <a:lnTo>
                    <a:pt x="211" y="278"/>
                  </a:lnTo>
                  <a:lnTo>
                    <a:pt x="204" y="281"/>
                  </a:lnTo>
                  <a:lnTo>
                    <a:pt x="191" y="286"/>
                  </a:lnTo>
                  <a:lnTo>
                    <a:pt x="184" y="288"/>
                  </a:lnTo>
                  <a:lnTo>
                    <a:pt x="177" y="290"/>
                  </a:lnTo>
                  <a:lnTo>
                    <a:pt x="170" y="291"/>
                  </a:lnTo>
                  <a:lnTo>
                    <a:pt x="162" y="292"/>
                  </a:lnTo>
                  <a:lnTo>
                    <a:pt x="148" y="293"/>
                  </a:lnTo>
                  <a:lnTo>
                    <a:pt x="132" y="292"/>
                  </a:lnTo>
                  <a:lnTo>
                    <a:pt x="124" y="291"/>
                  </a:lnTo>
                  <a:lnTo>
                    <a:pt x="117" y="290"/>
                  </a:lnTo>
                  <a:lnTo>
                    <a:pt x="103" y="286"/>
                  </a:lnTo>
                  <a:lnTo>
                    <a:pt x="97" y="284"/>
                  </a:lnTo>
                  <a:lnTo>
                    <a:pt x="90" y="281"/>
                  </a:lnTo>
                  <a:lnTo>
                    <a:pt x="77" y="275"/>
                  </a:lnTo>
                  <a:lnTo>
                    <a:pt x="65" y="268"/>
                  </a:lnTo>
                  <a:lnTo>
                    <a:pt x="54" y="259"/>
                  </a:lnTo>
                  <a:lnTo>
                    <a:pt x="49" y="255"/>
                  </a:lnTo>
                  <a:lnTo>
                    <a:pt x="44" y="250"/>
                  </a:lnTo>
                  <a:lnTo>
                    <a:pt x="34" y="240"/>
                  </a:lnTo>
                  <a:lnTo>
                    <a:pt x="30" y="234"/>
                  </a:lnTo>
                  <a:lnTo>
                    <a:pt x="26" y="228"/>
                  </a:lnTo>
                  <a:lnTo>
                    <a:pt x="19" y="216"/>
                  </a:lnTo>
                  <a:lnTo>
                    <a:pt x="16" y="210"/>
                  </a:lnTo>
                  <a:lnTo>
                    <a:pt x="13" y="204"/>
                  </a:lnTo>
                  <a:lnTo>
                    <a:pt x="8" y="190"/>
                  </a:lnTo>
                  <a:lnTo>
                    <a:pt x="6" y="184"/>
                  </a:lnTo>
                  <a:lnTo>
                    <a:pt x="4" y="177"/>
                  </a:lnTo>
                  <a:lnTo>
                    <a:pt x="3" y="169"/>
                  </a:lnTo>
                  <a:lnTo>
                    <a:pt x="2" y="162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5" name="Freeform 400"/>
            <p:cNvSpPr>
              <a:spLocks noEditPoints="1"/>
            </p:cNvSpPr>
            <p:nvPr/>
          </p:nvSpPr>
          <p:spPr bwMode="auto">
            <a:xfrm>
              <a:off x="2735" y="2223"/>
              <a:ext cx="258" cy="258"/>
            </a:xfrm>
            <a:custGeom>
              <a:avLst/>
              <a:gdLst>
                <a:gd name="T0" fmla="*/ 2 w 292"/>
                <a:gd name="T1" fmla="*/ 85 h 292"/>
                <a:gd name="T2" fmla="*/ 9 w 292"/>
                <a:gd name="T3" fmla="*/ 62 h 292"/>
                <a:gd name="T4" fmla="*/ 27 w 292"/>
                <a:gd name="T5" fmla="*/ 33 h 292"/>
                <a:gd name="T6" fmla="*/ 44 w 292"/>
                <a:gd name="T7" fmla="*/ 17 h 292"/>
                <a:gd name="T8" fmla="*/ 71 w 292"/>
                <a:gd name="T9" fmla="*/ 4 h 292"/>
                <a:gd name="T10" fmla="*/ 90 w 292"/>
                <a:gd name="T11" fmla="*/ 1 h 292"/>
                <a:gd name="T12" fmla="*/ 122 w 292"/>
                <a:gd name="T13" fmla="*/ 3 h 292"/>
                <a:gd name="T14" fmla="*/ 149 w 292"/>
                <a:gd name="T15" fmla="*/ 11 h 292"/>
                <a:gd name="T16" fmla="*/ 171 w 292"/>
                <a:gd name="T17" fmla="*/ 29 h 292"/>
                <a:gd name="T18" fmla="*/ 189 w 292"/>
                <a:gd name="T19" fmla="*/ 52 h 292"/>
                <a:gd name="T20" fmla="*/ 198 w 292"/>
                <a:gd name="T21" fmla="*/ 75 h 292"/>
                <a:gd name="T22" fmla="*/ 201 w 292"/>
                <a:gd name="T23" fmla="*/ 100 h 292"/>
                <a:gd name="T24" fmla="*/ 199 w 292"/>
                <a:gd name="T25" fmla="*/ 122 h 292"/>
                <a:gd name="T26" fmla="*/ 189 w 292"/>
                <a:gd name="T27" fmla="*/ 148 h 292"/>
                <a:gd name="T28" fmla="*/ 171 w 292"/>
                <a:gd name="T29" fmla="*/ 171 h 292"/>
                <a:gd name="T30" fmla="*/ 149 w 292"/>
                <a:gd name="T31" fmla="*/ 189 h 292"/>
                <a:gd name="T32" fmla="*/ 126 w 292"/>
                <a:gd name="T33" fmla="*/ 198 h 292"/>
                <a:gd name="T34" fmla="*/ 102 w 292"/>
                <a:gd name="T35" fmla="*/ 201 h 292"/>
                <a:gd name="T36" fmla="*/ 71 w 292"/>
                <a:gd name="T37" fmla="*/ 197 h 292"/>
                <a:gd name="T38" fmla="*/ 44 w 292"/>
                <a:gd name="T39" fmla="*/ 185 h 292"/>
                <a:gd name="T40" fmla="*/ 23 w 292"/>
                <a:gd name="T41" fmla="*/ 164 h 292"/>
                <a:gd name="T42" fmla="*/ 10 w 292"/>
                <a:gd name="T43" fmla="*/ 144 h 292"/>
                <a:gd name="T44" fmla="*/ 3 w 292"/>
                <a:gd name="T45" fmla="*/ 122 h 292"/>
                <a:gd name="T46" fmla="*/ 2 w 292"/>
                <a:gd name="T47" fmla="*/ 100 h 292"/>
                <a:gd name="T48" fmla="*/ 9 w 292"/>
                <a:gd name="T49" fmla="*/ 62 h 292"/>
                <a:gd name="T50" fmla="*/ 18 w 292"/>
                <a:gd name="T51" fmla="*/ 44 h 292"/>
                <a:gd name="T52" fmla="*/ 37 w 292"/>
                <a:gd name="T53" fmla="*/ 24 h 292"/>
                <a:gd name="T54" fmla="*/ 57 w 292"/>
                <a:gd name="T55" fmla="*/ 11 h 292"/>
                <a:gd name="T56" fmla="*/ 76 w 292"/>
                <a:gd name="T57" fmla="*/ 4 h 292"/>
                <a:gd name="T58" fmla="*/ 102 w 292"/>
                <a:gd name="T59" fmla="*/ 1 h 292"/>
                <a:gd name="T60" fmla="*/ 140 w 292"/>
                <a:gd name="T61" fmla="*/ 9 h 292"/>
                <a:gd name="T62" fmla="*/ 157 w 292"/>
                <a:gd name="T63" fmla="*/ 18 h 292"/>
                <a:gd name="T64" fmla="*/ 178 w 292"/>
                <a:gd name="T65" fmla="*/ 37 h 292"/>
                <a:gd name="T66" fmla="*/ 191 w 292"/>
                <a:gd name="T67" fmla="*/ 57 h 292"/>
                <a:gd name="T68" fmla="*/ 198 w 292"/>
                <a:gd name="T69" fmla="*/ 75 h 292"/>
                <a:gd name="T70" fmla="*/ 200 w 292"/>
                <a:gd name="T71" fmla="*/ 95 h 292"/>
                <a:gd name="T72" fmla="*/ 196 w 292"/>
                <a:gd name="T73" fmla="*/ 131 h 292"/>
                <a:gd name="T74" fmla="*/ 186 w 292"/>
                <a:gd name="T75" fmla="*/ 152 h 292"/>
                <a:gd name="T76" fmla="*/ 171 w 292"/>
                <a:gd name="T77" fmla="*/ 171 h 292"/>
                <a:gd name="T78" fmla="*/ 148 w 292"/>
                <a:gd name="T79" fmla="*/ 188 h 292"/>
                <a:gd name="T80" fmla="*/ 131 w 292"/>
                <a:gd name="T81" fmla="*/ 196 h 292"/>
                <a:gd name="T82" fmla="*/ 110 w 292"/>
                <a:gd name="T83" fmla="*/ 199 h 292"/>
                <a:gd name="T84" fmla="*/ 71 w 292"/>
                <a:gd name="T85" fmla="*/ 196 h 292"/>
                <a:gd name="T86" fmla="*/ 49 w 292"/>
                <a:gd name="T87" fmla="*/ 186 h 292"/>
                <a:gd name="T88" fmla="*/ 30 w 292"/>
                <a:gd name="T89" fmla="*/ 171 h 292"/>
                <a:gd name="T90" fmla="*/ 13 w 292"/>
                <a:gd name="T91" fmla="*/ 148 h 292"/>
                <a:gd name="T92" fmla="*/ 5 w 292"/>
                <a:gd name="T93" fmla="*/ 131 h 292"/>
                <a:gd name="T94" fmla="*/ 2 w 292"/>
                <a:gd name="T95" fmla="*/ 110 h 2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2"/>
                <a:gd name="T145" fmla="*/ 0 h 292"/>
                <a:gd name="T146" fmla="*/ 292 w 292"/>
                <a:gd name="T147" fmla="*/ 292 h 2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2" h="292">
                  <a:moveTo>
                    <a:pt x="0" y="145"/>
                  </a:moveTo>
                  <a:lnTo>
                    <a:pt x="0" y="138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3" y="116"/>
                  </a:lnTo>
                  <a:lnTo>
                    <a:pt x="7" y="102"/>
                  </a:lnTo>
                  <a:lnTo>
                    <a:pt x="9" y="95"/>
                  </a:lnTo>
                  <a:lnTo>
                    <a:pt x="12" y="89"/>
                  </a:lnTo>
                  <a:lnTo>
                    <a:pt x="18" y="76"/>
                  </a:lnTo>
                  <a:lnTo>
                    <a:pt x="25" y="64"/>
                  </a:lnTo>
                  <a:lnTo>
                    <a:pt x="33" y="53"/>
                  </a:lnTo>
                  <a:lnTo>
                    <a:pt x="38" y="48"/>
                  </a:lnTo>
                  <a:lnTo>
                    <a:pt x="43" y="42"/>
                  </a:lnTo>
                  <a:lnTo>
                    <a:pt x="53" y="33"/>
                  </a:lnTo>
                  <a:lnTo>
                    <a:pt x="59" y="29"/>
                  </a:lnTo>
                  <a:lnTo>
                    <a:pt x="64" y="25"/>
                  </a:lnTo>
                  <a:lnTo>
                    <a:pt x="76" y="17"/>
                  </a:lnTo>
                  <a:lnTo>
                    <a:pt x="83" y="14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09" y="5"/>
                  </a:lnTo>
                  <a:lnTo>
                    <a:pt x="116" y="3"/>
                  </a:lnTo>
                  <a:lnTo>
                    <a:pt x="123" y="2"/>
                  </a:lnTo>
                  <a:lnTo>
                    <a:pt x="131" y="1"/>
                  </a:lnTo>
                  <a:lnTo>
                    <a:pt x="147" y="0"/>
                  </a:lnTo>
                  <a:lnTo>
                    <a:pt x="161" y="1"/>
                  </a:lnTo>
                  <a:lnTo>
                    <a:pt x="169" y="2"/>
                  </a:lnTo>
                  <a:lnTo>
                    <a:pt x="176" y="3"/>
                  </a:lnTo>
                  <a:lnTo>
                    <a:pt x="190" y="6"/>
                  </a:lnTo>
                  <a:lnTo>
                    <a:pt x="196" y="9"/>
                  </a:lnTo>
                  <a:lnTo>
                    <a:pt x="203" y="11"/>
                  </a:lnTo>
                  <a:lnTo>
                    <a:pt x="216" y="17"/>
                  </a:lnTo>
                  <a:lnTo>
                    <a:pt x="228" y="25"/>
                  </a:lnTo>
                  <a:lnTo>
                    <a:pt x="239" y="33"/>
                  </a:lnTo>
                  <a:lnTo>
                    <a:pt x="244" y="38"/>
                  </a:lnTo>
                  <a:lnTo>
                    <a:pt x="249" y="42"/>
                  </a:lnTo>
                  <a:lnTo>
                    <a:pt x="259" y="53"/>
                  </a:lnTo>
                  <a:lnTo>
                    <a:pt x="263" y="58"/>
                  </a:lnTo>
                  <a:lnTo>
                    <a:pt x="267" y="64"/>
                  </a:lnTo>
                  <a:lnTo>
                    <a:pt x="274" y="76"/>
                  </a:lnTo>
                  <a:lnTo>
                    <a:pt x="277" y="82"/>
                  </a:lnTo>
                  <a:lnTo>
                    <a:pt x="280" y="89"/>
                  </a:lnTo>
                  <a:lnTo>
                    <a:pt x="285" y="102"/>
                  </a:lnTo>
                  <a:lnTo>
                    <a:pt x="287" y="109"/>
                  </a:lnTo>
                  <a:lnTo>
                    <a:pt x="289" y="116"/>
                  </a:lnTo>
                  <a:lnTo>
                    <a:pt x="290" y="123"/>
                  </a:lnTo>
                  <a:lnTo>
                    <a:pt x="291" y="130"/>
                  </a:lnTo>
                  <a:lnTo>
                    <a:pt x="292" y="145"/>
                  </a:lnTo>
                  <a:lnTo>
                    <a:pt x="292" y="154"/>
                  </a:lnTo>
                  <a:lnTo>
                    <a:pt x="291" y="161"/>
                  </a:lnTo>
                  <a:lnTo>
                    <a:pt x="290" y="168"/>
                  </a:lnTo>
                  <a:lnTo>
                    <a:pt x="289" y="176"/>
                  </a:lnTo>
                  <a:lnTo>
                    <a:pt x="285" y="189"/>
                  </a:lnTo>
                  <a:lnTo>
                    <a:pt x="283" y="196"/>
                  </a:lnTo>
                  <a:lnTo>
                    <a:pt x="280" y="203"/>
                  </a:lnTo>
                  <a:lnTo>
                    <a:pt x="274" y="215"/>
                  </a:lnTo>
                  <a:lnTo>
                    <a:pt x="267" y="227"/>
                  </a:lnTo>
                  <a:lnTo>
                    <a:pt x="259" y="239"/>
                  </a:lnTo>
                  <a:lnTo>
                    <a:pt x="254" y="244"/>
                  </a:lnTo>
                  <a:lnTo>
                    <a:pt x="249" y="249"/>
                  </a:lnTo>
                  <a:lnTo>
                    <a:pt x="239" y="258"/>
                  </a:lnTo>
                  <a:lnTo>
                    <a:pt x="233" y="263"/>
                  </a:lnTo>
                  <a:lnTo>
                    <a:pt x="228" y="267"/>
                  </a:lnTo>
                  <a:lnTo>
                    <a:pt x="216" y="274"/>
                  </a:lnTo>
                  <a:lnTo>
                    <a:pt x="210" y="277"/>
                  </a:lnTo>
                  <a:lnTo>
                    <a:pt x="203" y="280"/>
                  </a:lnTo>
                  <a:lnTo>
                    <a:pt x="190" y="285"/>
                  </a:lnTo>
                  <a:lnTo>
                    <a:pt x="183" y="287"/>
                  </a:lnTo>
                  <a:lnTo>
                    <a:pt x="176" y="289"/>
                  </a:lnTo>
                  <a:lnTo>
                    <a:pt x="169" y="290"/>
                  </a:lnTo>
                  <a:lnTo>
                    <a:pt x="161" y="291"/>
                  </a:lnTo>
                  <a:lnTo>
                    <a:pt x="147" y="292"/>
                  </a:lnTo>
                  <a:lnTo>
                    <a:pt x="131" y="291"/>
                  </a:lnTo>
                  <a:lnTo>
                    <a:pt x="123" y="290"/>
                  </a:lnTo>
                  <a:lnTo>
                    <a:pt x="116" y="289"/>
                  </a:lnTo>
                  <a:lnTo>
                    <a:pt x="102" y="285"/>
                  </a:lnTo>
                  <a:lnTo>
                    <a:pt x="96" y="283"/>
                  </a:lnTo>
                  <a:lnTo>
                    <a:pt x="89" y="280"/>
                  </a:lnTo>
                  <a:lnTo>
                    <a:pt x="76" y="274"/>
                  </a:lnTo>
                  <a:lnTo>
                    <a:pt x="64" y="267"/>
                  </a:lnTo>
                  <a:lnTo>
                    <a:pt x="53" y="258"/>
                  </a:lnTo>
                  <a:lnTo>
                    <a:pt x="48" y="254"/>
                  </a:lnTo>
                  <a:lnTo>
                    <a:pt x="43" y="249"/>
                  </a:lnTo>
                  <a:lnTo>
                    <a:pt x="33" y="239"/>
                  </a:lnTo>
                  <a:lnTo>
                    <a:pt x="29" y="233"/>
                  </a:lnTo>
                  <a:lnTo>
                    <a:pt x="25" y="227"/>
                  </a:lnTo>
                  <a:lnTo>
                    <a:pt x="18" y="215"/>
                  </a:lnTo>
                  <a:lnTo>
                    <a:pt x="15" y="209"/>
                  </a:lnTo>
                  <a:lnTo>
                    <a:pt x="12" y="203"/>
                  </a:lnTo>
                  <a:lnTo>
                    <a:pt x="7" y="189"/>
                  </a:lnTo>
                  <a:lnTo>
                    <a:pt x="5" y="183"/>
                  </a:lnTo>
                  <a:lnTo>
                    <a:pt x="3" y="176"/>
                  </a:lnTo>
                  <a:lnTo>
                    <a:pt x="2" y="168"/>
                  </a:lnTo>
                  <a:lnTo>
                    <a:pt x="1" y="161"/>
                  </a:lnTo>
                  <a:lnTo>
                    <a:pt x="0" y="145"/>
                  </a:lnTo>
                  <a:close/>
                  <a:moveTo>
                    <a:pt x="2" y="145"/>
                  </a:moveTo>
                  <a:lnTo>
                    <a:pt x="2" y="131"/>
                  </a:lnTo>
                  <a:lnTo>
                    <a:pt x="5" y="116"/>
                  </a:lnTo>
                  <a:lnTo>
                    <a:pt x="8" y="102"/>
                  </a:lnTo>
                  <a:lnTo>
                    <a:pt x="13" y="89"/>
                  </a:lnTo>
                  <a:lnTo>
                    <a:pt x="16" y="83"/>
                  </a:lnTo>
                  <a:lnTo>
                    <a:pt x="19" y="77"/>
                  </a:lnTo>
                  <a:lnTo>
                    <a:pt x="22" y="71"/>
                  </a:lnTo>
                  <a:lnTo>
                    <a:pt x="26" y="65"/>
                  </a:lnTo>
                  <a:lnTo>
                    <a:pt x="30" y="59"/>
                  </a:lnTo>
                  <a:lnTo>
                    <a:pt x="35" y="54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59" y="30"/>
                  </a:lnTo>
                  <a:lnTo>
                    <a:pt x="65" y="26"/>
                  </a:lnTo>
                  <a:lnTo>
                    <a:pt x="77" y="19"/>
                  </a:lnTo>
                  <a:lnTo>
                    <a:pt x="83" y="16"/>
                  </a:lnTo>
                  <a:lnTo>
                    <a:pt x="90" y="13"/>
                  </a:lnTo>
                  <a:lnTo>
                    <a:pt x="96" y="10"/>
                  </a:lnTo>
                  <a:lnTo>
                    <a:pt x="103" y="8"/>
                  </a:lnTo>
                  <a:lnTo>
                    <a:pt x="110" y="6"/>
                  </a:lnTo>
                  <a:lnTo>
                    <a:pt x="113" y="5"/>
                  </a:lnTo>
                  <a:lnTo>
                    <a:pt x="117" y="4"/>
                  </a:lnTo>
                  <a:lnTo>
                    <a:pt x="131" y="2"/>
                  </a:lnTo>
                  <a:lnTo>
                    <a:pt x="147" y="1"/>
                  </a:lnTo>
                  <a:lnTo>
                    <a:pt x="161" y="2"/>
                  </a:lnTo>
                  <a:lnTo>
                    <a:pt x="176" y="4"/>
                  </a:lnTo>
                  <a:lnTo>
                    <a:pt x="189" y="8"/>
                  </a:lnTo>
                  <a:lnTo>
                    <a:pt x="203" y="13"/>
                  </a:lnTo>
                  <a:lnTo>
                    <a:pt x="209" y="16"/>
                  </a:lnTo>
                  <a:lnTo>
                    <a:pt x="215" y="19"/>
                  </a:lnTo>
                  <a:lnTo>
                    <a:pt x="221" y="22"/>
                  </a:lnTo>
                  <a:lnTo>
                    <a:pt x="227" y="26"/>
                  </a:lnTo>
                  <a:lnTo>
                    <a:pt x="233" y="30"/>
                  </a:lnTo>
                  <a:lnTo>
                    <a:pt x="238" y="34"/>
                  </a:lnTo>
                  <a:lnTo>
                    <a:pt x="248" y="43"/>
                  </a:lnTo>
                  <a:lnTo>
                    <a:pt x="258" y="54"/>
                  </a:lnTo>
                  <a:lnTo>
                    <a:pt x="262" y="59"/>
                  </a:lnTo>
                  <a:lnTo>
                    <a:pt x="266" y="65"/>
                  </a:lnTo>
                  <a:lnTo>
                    <a:pt x="273" y="77"/>
                  </a:lnTo>
                  <a:lnTo>
                    <a:pt x="276" y="83"/>
                  </a:lnTo>
                  <a:lnTo>
                    <a:pt x="279" y="89"/>
                  </a:lnTo>
                  <a:lnTo>
                    <a:pt x="282" y="96"/>
                  </a:lnTo>
                  <a:lnTo>
                    <a:pt x="284" y="102"/>
                  </a:lnTo>
                  <a:lnTo>
                    <a:pt x="286" y="109"/>
                  </a:lnTo>
                  <a:lnTo>
                    <a:pt x="287" y="113"/>
                  </a:lnTo>
                  <a:lnTo>
                    <a:pt x="287" y="116"/>
                  </a:lnTo>
                  <a:lnTo>
                    <a:pt x="290" y="131"/>
                  </a:lnTo>
                  <a:lnTo>
                    <a:pt x="290" y="138"/>
                  </a:lnTo>
                  <a:lnTo>
                    <a:pt x="290" y="145"/>
                  </a:lnTo>
                  <a:lnTo>
                    <a:pt x="290" y="161"/>
                  </a:lnTo>
                  <a:lnTo>
                    <a:pt x="287" y="175"/>
                  </a:lnTo>
                  <a:lnTo>
                    <a:pt x="284" y="189"/>
                  </a:lnTo>
                  <a:lnTo>
                    <a:pt x="279" y="202"/>
                  </a:lnTo>
                  <a:lnTo>
                    <a:pt x="276" y="209"/>
                  </a:lnTo>
                  <a:lnTo>
                    <a:pt x="273" y="215"/>
                  </a:lnTo>
                  <a:lnTo>
                    <a:pt x="270" y="221"/>
                  </a:lnTo>
                  <a:lnTo>
                    <a:pt x="266" y="227"/>
                  </a:lnTo>
                  <a:lnTo>
                    <a:pt x="262" y="232"/>
                  </a:lnTo>
                  <a:lnTo>
                    <a:pt x="258" y="238"/>
                  </a:lnTo>
                  <a:lnTo>
                    <a:pt x="248" y="248"/>
                  </a:lnTo>
                  <a:lnTo>
                    <a:pt x="238" y="257"/>
                  </a:lnTo>
                  <a:lnTo>
                    <a:pt x="233" y="262"/>
                  </a:lnTo>
                  <a:lnTo>
                    <a:pt x="227" y="266"/>
                  </a:lnTo>
                  <a:lnTo>
                    <a:pt x="215" y="273"/>
                  </a:lnTo>
                  <a:lnTo>
                    <a:pt x="209" y="276"/>
                  </a:lnTo>
                  <a:lnTo>
                    <a:pt x="203" y="279"/>
                  </a:lnTo>
                  <a:lnTo>
                    <a:pt x="196" y="281"/>
                  </a:lnTo>
                  <a:lnTo>
                    <a:pt x="189" y="284"/>
                  </a:lnTo>
                  <a:lnTo>
                    <a:pt x="182" y="286"/>
                  </a:lnTo>
                  <a:lnTo>
                    <a:pt x="179" y="286"/>
                  </a:lnTo>
                  <a:lnTo>
                    <a:pt x="176" y="287"/>
                  </a:lnTo>
                  <a:lnTo>
                    <a:pt x="161" y="289"/>
                  </a:lnTo>
                  <a:lnTo>
                    <a:pt x="147" y="290"/>
                  </a:lnTo>
                  <a:lnTo>
                    <a:pt x="131" y="289"/>
                  </a:lnTo>
                  <a:lnTo>
                    <a:pt x="117" y="287"/>
                  </a:lnTo>
                  <a:lnTo>
                    <a:pt x="103" y="284"/>
                  </a:lnTo>
                  <a:lnTo>
                    <a:pt x="90" y="279"/>
                  </a:lnTo>
                  <a:lnTo>
                    <a:pt x="83" y="276"/>
                  </a:lnTo>
                  <a:lnTo>
                    <a:pt x="77" y="273"/>
                  </a:lnTo>
                  <a:lnTo>
                    <a:pt x="71" y="269"/>
                  </a:lnTo>
                  <a:lnTo>
                    <a:pt x="65" y="266"/>
                  </a:lnTo>
                  <a:lnTo>
                    <a:pt x="59" y="262"/>
                  </a:lnTo>
                  <a:lnTo>
                    <a:pt x="54" y="257"/>
                  </a:lnTo>
                  <a:lnTo>
                    <a:pt x="44" y="248"/>
                  </a:lnTo>
                  <a:lnTo>
                    <a:pt x="35" y="238"/>
                  </a:lnTo>
                  <a:lnTo>
                    <a:pt x="30" y="232"/>
                  </a:lnTo>
                  <a:lnTo>
                    <a:pt x="26" y="227"/>
                  </a:lnTo>
                  <a:lnTo>
                    <a:pt x="19" y="215"/>
                  </a:lnTo>
                  <a:lnTo>
                    <a:pt x="16" y="209"/>
                  </a:lnTo>
                  <a:lnTo>
                    <a:pt x="13" y="202"/>
                  </a:lnTo>
                  <a:lnTo>
                    <a:pt x="10" y="196"/>
                  </a:lnTo>
                  <a:lnTo>
                    <a:pt x="8" y="189"/>
                  </a:lnTo>
                  <a:lnTo>
                    <a:pt x="6" y="182"/>
                  </a:lnTo>
                  <a:lnTo>
                    <a:pt x="5" y="179"/>
                  </a:lnTo>
                  <a:lnTo>
                    <a:pt x="5" y="175"/>
                  </a:lnTo>
                  <a:lnTo>
                    <a:pt x="2" y="161"/>
                  </a:lnTo>
                  <a:lnTo>
                    <a:pt x="2" y="154"/>
                  </a:lnTo>
                  <a:lnTo>
                    <a:pt x="2" y="1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6" name="Freeform 401"/>
            <p:cNvSpPr>
              <a:spLocks noEditPoints="1"/>
            </p:cNvSpPr>
            <p:nvPr/>
          </p:nvSpPr>
          <p:spPr bwMode="auto">
            <a:xfrm>
              <a:off x="2736" y="2224"/>
              <a:ext cx="256" cy="256"/>
            </a:xfrm>
            <a:custGeom>
              <a:avLst/>
              <a:gdLst>
                <a:gd name="T0" fmla="*/ 4 w 288"/>
                <a:gd name="T1" fmla="*/ 70 h 289"/>
                <a:gd name="T2" fmla="*/ 14 w 288"/>
                <a:gd name="T3" fmla="*/ 49 h 289"/>
                <a:gd name="T4" fmla="*/ 29 w 288"/>
                <a:gd name="T5" fmla="*/ 29 h 289"/>
                <a:gd name="T6" fmla="*/ 53 w 288"/>
                <a:gd name="T7" fmla="*/ 12 h 289"/>
                <a:gd name="T8" fmla="*/ 71 w 288"/>
                <a:gd name="T9" fmla="*/ 4 h 289"/>
                <a:gd name="T10" fmla="*/ 91 w 288"/>
                <a:gd name="T11" fmla="*/ 1 h 289"/>
                <a:gd name="T12" fmla="*/ 132 w 288"/>
                <a:gd name="T13" fmla="*/ 4 h 289"/>
                <a:gd name="T14" fmla="*/ 154 w 288"/>
                <a:gd name="T15" fmla="*/ 15 h 289"/>
                <a:gd name="T16" fmla="*/ 173 w 288"/>
                <a:gd name="T17" fmla="*/ 29 h 289"/>
                <a:gd name="T18" fmla="*/ 190 w 288"/>
                <a:gd name="T19" fmla="*/ 52 h 289"/>
                <a:gd name="T20" fmla="*/ 198 w 288"/>
                <a:gd name="T21" fmla="*/ 70 h 289"/>
                <a:gd name="T22" fmla="*/ 203 w 288"/>
                <a:gd name="T23" fmla="*/ 90 h 289"/>
                <a:gd name="T24" fmla="*/ 200 w 288"/>
                <a:gd name="T25" fmla="*/ 120 h 289"/>
                <a:gd name="T26" fmla="*/ 190 w 288"/>
                <a:gd name="T27" fmla="*/ 149 h 289"/>
                <a:gd name="T28" fmla="*/ 180 w 288"/>
                <a:gd name="T29" fmla="*/ 165 h 289"/>
                <a:gd name="T30" fmla="*/ 158 w 288"/>
                <a:gd name="T31" fmla="*/ 184 h 289"/>
                <a:gd name="T32" fmla="*/ 136 w 288"/>
                <a:gd name="T33" fmla="*/ 195 h 289"/>
                <a:gd name="T34" fmla="*/ 123 w 288"/>
                <a:gd name="T35" fmla="*/ 198 h 289"/>
                <a:gd name="T36" fmla="*/ 81 w 288"/>
                <a:gd name="T37" fmla="*/ 198 h 289"/>
                <a:gd name="T38" fmla="*/ 53 w 288"/>
                <a:gd name="T39" fmla="*/ 189 h 289"/>
                <a:gd name="T40" fmla="*/ 36 w 288"/>
                <a:gd name="T41" fmla="*/ 178 h 289"/>
                <a:gd name="T42" fmla="*/ 17 w 288"/>
                <a:gd name="T43" fmla="*/ 157 h 289"/>
                <a:gd name="T44" fmla="*/ 5 w 288"/>
                <a:gd name="T45" fmla="*/ 136 h 289"/>
                <a:gd name="T46" fmla="*/ 3 w 288"/>
                <a:gd name="T47" fmla="*/ 120 h 289"/>
                <a:gd name="T48" fmla="*/ 1 w 288"/>
                <a:gd name="T49" fmla="*/ 100 h 289"/>
                <a:gd name="T50" fmla="*/ 4 w 288"/>
                <a:gd name="T51" fmla="*/ 76 h 289"/>
                <a:gd name="T52" fmla="*/ 12 w 288"/>
                <a:gd name="T53" fmla="*/ 52 h 289"/>
                <a:gd name="T54" fmla="*/ 24 w 288"/>
                <a:gd name="T55" fmla="*/ 38 h 289"/>
                <a:gd name="T56" fmla="*/ 41 w 288"/>
                <a:gd name="T57" fmla="*/ 21 h 289"/>
                <a:gd name="T58" fmla="*/ 61 w 288"/>
                <a:gd name="T59" fmla="*/ 10 h 289"/>
                <a:gd name="T60" fmla="*/ 81 w 288"/>
                <a:gd name="T61" fmla="*/ 4 h 289"/>
                <a:gd name="T62" fmla="*/ 111 w 288"/>
                <a:gd name="T63" fmla="*/ 2 h 289"/>
                <a:gd name="T64" fmla="*/ 140 w 288"/>
                <a:gd name="T65" fmla="*/ 10 h 289"/>
                <a:gd name="T66" fmla="*/ 157 w 288"/>
                <a:gd name="T67" fmla="*/ 18 h 289"/>
                <a:gd name="T68" fmla="*/ 172 w 288"/>
                <a:gd name="T69" fmla="*/ 30 h 289"/>
                <a:gd name="T70" fmla="*/ 189 w 288"/>
                <a:gd name="T71" fmla="*/ 52 h 289"/>
                <a:gd name="T72" fmla="*/ 197 w 288"/>
                <a:gd name="T73" fmla="*/ 71 h 289"/>
                <a:gd name="T74" fmla="*/ 201 w 288"/>
                <a:gd name="T75" fmla="*/ 90 h 289"/>
                <a:gd name="T76" fmla="*/ 199 w 288"/>
                <a:gd name="T77" fmla="*/ 120 h 289"/>
                <a:gd name="T78" fmla="*/ 192 w 288"/>
                <a:gd name="T79" fmla="*/ 144 h 289"/>
                <a:gd name="T80" fmla="*/ 181 w 288"/>
                <a:gd name="T81" fmla="*/ 160 h 289"/>
                <a:gd name="T82" fmla="*/ 165 w 288"/>
                <a:gd name="T83" fmla="*/ 177 h 289"/>
                <a:gd name="T84" fmla="*/ 145 w 288"/>
                <a:gd name="T85" fmla="*/ 190 h 289"/>
                <a:gd name="T86" fmla="*/ 126 w 288"/>
                <a:gd name="T87" fmla="*/ 197 h 289"/>
                <a:gd name="T88" fmla="*/ 102 w 288"/>
                <a:gd name="T89" fmla="*/ 200 h 289"/>
                <a:gd name="T90" fmla="*/ 71 w 288"/>
                <a:gd name="T91" fmla="*/ 196 h 289"/>
                <a:gd name="T92" fmla="*/ 49 w 288"/>
                <a:gd name="T93" fmla="*/ 186 h 289"/>
                <a:gd name="T94" fmla="*/ 34 w 288"/>
                <a:gd name="T95" fmla="*/ 175 h 289"/>
                <a:gd name="T96" fmla="*/ 18 w 288"/>
                <a:gd name="T97" fmla="*/ 156 h 289"/>
                <a:gd name="T98" fmla="*/ 7 w 288"/>
                <a:gd name="T99" fmla="*/ 135 h 289"/>
                <a:gd name="T100" fmla="*/ 3 w 288"/>
                <a:gd name="T101" fmla="*/ 11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8"/>
                <a:gd name="T154" fmla="*/ 0 h 289"/>
                <a:gd name="T155" fmla="*/ 288 w 288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8" h="289">
                  <a:moveTo>
                    <a:pt x="0" y="144"/>
                  </a:moveTo>
                  <a:lnTo>
                    <a:pt x="0" y="130"/>
                  </a:lnTo>
                  <a:lnTo>
                    <a:pt x="3" y="115"/>
                  </a:lnTo>
                  <a:lnTo>
                    <a:pt x="6" y="101"/>
                  </a:lnTo>
                  <a:lnTo>
                    <a:pt x="11" y="88"/>
                  </a:lnTo>
                  <a:lnTo>
                    <a:pt x="14" y="82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24" y="64"/>
                  </a:lnTo>
                  <a:lnTo>
                    <a:pt x="28" y="58"/>
                  </a:lnTo>
                  <a:lnTo>
                    <a:pt x="33" y="53"/>
                  </a:lnTo>
                  <a:lnTo>
                    <a:pt x="42" y="42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63" y="25"/>
                  </a:lnTo>
                  <a:lnTo>
                    <a:pt x="75" y="18"/>
                  </a:lnTo>
                  <a:lnTo>
                    <a:pt x="81" y="15"/>
                  </a:lnTo>
                  <a:lnTo>
                    <a:pt x="88" y="12"/>
                  </a:lnTo>
                  <a:lnTo>
                    <a:pt x="94" y="9"/>
                  </a:lnTo>
                  <a:lnTo>
                    <a:pt x="101" y="7"/>
                  </a:lnTo>
                  <a:lnTo>
                    <a:pt x="108" y="5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29" y="1"/>
                  </a:lnTo>
                  <a:lnTo>
                    <a:pt x="145" y="0"/>
                  </a:lnTo>
                  <a:lnTo>
                    <a:pt x="159" y="1"/>
                  </a:lnTo>
                  <a:lnTo>
                    <a:pt x="174" y="3"/>
                  </a:lnTo>
                  <a:lnTo>
                    <a:pt x="187" y="7"/>
                  </a:lnTo>
                  <a:lnTo>
                    <a:pt x="201" y="12"/>
                  </a:lnTo>
                  <a:lnTo>
                    <a:pt x="207" y="15"/>
                  </a:lnTo>
                  <a:lnTo>
                    <a:pt x="213" y="18"/>
                  </a:lnTo>
                  <a:lnTo>
                    <a:pt x="219" y="21"/>
                  </a:lnTo>
                  <a:lnTo>
                    <a:pt x="225" y="25"/>
                  </a:lnTo>
                  <a:lnTo>
                    <a:pt x="231" y="29"/>
                  </a:lnTo>
                  <a:lnTo>
                    <a:pt x="236" y="33"/>
                  </a:lnTo>
                  <a:lnTo>
                    <a:pt x="246" y="42"/>
                  </a:lnTo>
                  <a:lnTo>
                    <a:pt x="256" y="53"/>
                  </a:lnTo>
                  <a:lnTo>
                    <a:pt x="260" y="58"/>
                  </a:lnTo>
                  <a:lnTo>
                    <a:pt x="264" y="64"/>
                  </a:lnTo>
                  <a:lnTo>
                    <a:pt x="271" y="76"/>
                  </a:lnTo>
                  <a:lnTo>
                    <a:pt x="274" y="82"/>
                  </a:lnTo>
                  <a:lnTo>
                    <a:pt x="277" y="88"/>
                  </a:lnTo>
                  <a:lnTo>
                    <a:pt x="280" y="95"/>
                  </a:lnTo>
                  <a:lnTo>
                    <a:pt x="282" y="101"/>
                  </a:lnTo>
                  <a:lnTo>
                    <a:pt x="284" y="108"/>
                  </a:lnTo>
                  <a:lnTo>
                    <a:pt x="285" y="112"/>
                  </a:lnTo>
                  <a:lnTo>
                    <a:pt x="285" y="115"/>
                  </a:lnTo>
                  <a:lnTo>
                    <a:pt x="288" y="130"/>
                  </a:lnTo>
                  <a:lnTo>
                    <a:pt x="288" y="137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85" y="174"/>
                  </a:lnTo>
                  <a:lnTo>
                    <a:pt x="282" y="188"/>
                  </a:lnTo>
                  <a:lnTo>
                    <a:pt x="277" y="201"/>
                  </a:lnTo>
                  <a:lnTo>
                    <a:pt x="274" y="208"/>
                  </a:lnTo>
                  <a:lnTo>
                    <a:pt x="271" y="214"/>
                  </a:lnTo>
                  <a:lnTo>
                    <a:pt x="268" y="220"/>
                  </a:lnTo>
                  <a:lnTo>
                    <a:pt x="264" y="226"/>
                  </a:lnTo>
                  <a:lnTo>
                    <a:pt x="260" y="231"/>
                  </a:lnTo>
                  <a:lnTo>
                    <a:pt x="256" y="237"/>
                  </a:lnTo>
                  <a:lnTo>
                    <a:pt x="246" y="247"/>
                  </a:lnTo>
                  <a:lnTo>
                    <a:pt x="236" y="256"/>
                  </a:lnTo>
                  <a:lnTo>
                    <a:pt x="231" y="261"/>
                  </a:lnTo>
                  <a:lnTo>
                    <a:pt x="225" y="265"/>
                  </a:lnTo>
                  <a:lnTo>
                    <a:pt x="213" y="272"/>
                  </a:lnTo>
                  <a:lnTo>
                    <a:pt x="207" y="275"/>
                  </a:lnTo>
                  <a:lnTo>
                    <a:pt x="201" y="278"/>
                  </a:lnTo>
                  <a:lnTo>
                    <a:pt x="194" y="280"/>
                  </a:lnTo>
                  <a:lnTo>
                    <a:pt x="187" y="283"/>
                  </a:lnTo>
                  <a:lnTo>
                    <a:pt x="180" y="285"/>
                  </a:lnTo>
                  <a:lnTo>
                    <a:pt x="177" y="285"/>
                  </a:lnTo>
                  <a:lnTo>
                    <a:pt x="174" y="286"/>
                  </a:lnTo>
                  <a:lnTo>
                    <a:pt x="159" y="288"/>
                  </a:lnTo>
                  <a:lnTo>
                    <a:pt x="145" y="289"/>
                  </a:lnTo>
                  <a:lnTo>
                    <a:pt x="129" y="288"/>
                  </a:lnTo>
                  <a:lnTo>
                    <a:pt x="115" y="286"/>
                  </a:lnTo>
                  <a:lnTo>
                    <a:pt x="101" y="283"/>
                  </a:lnTo>
                  <a:lnTo>
                    <a:pt x="88" y="278"/>
                  </a:lnTo>
                  <a:lnTo>
                    <a:pt x="81" y="275"/>
                  </a:lnTo>
                  <a:lnTo>
                    <a:pt x="75" y="272"/>
                  </a:lnTo>
                  <a:lnTo>
                    <a:pt x="69" y="268"/>
                  </a:lnTo>
                  <a:lnTo>
                    <a:pt x="63" y="265"/>
                  </a:lnTo>
                  <a:lnTo>
                    <a:pt x="57" y="261"/>
                  </a:lnTo>
                  <a:lnTo>
                    <a:pt x="52" y="256"/>
                  </a:lnTo>
                  <a:lnTo>
                    <a:pt x="42" y="247"/>
                  </a:lnTo>
                  <a:lnTo>
                    <a:pt x="33" y="237"/>
                  </a:lnTo>
                  <a:lnTo>
                    <a:pt x="28" y="231"/>
                  </a:lnTo>
                  <a:lnTo>
                    <a:pt x="24" y="226"/>
                  </a:lnTo>
                  <a:lnTo>
                    <a:pt x="17" y="214"/>
                  </a:lnTo>
                  <a:lnTo>
                    <a:pt x="14" y="208"/>
                  </a:lnTo>
                  <a:lnTo>
                    <a:pt x="11" y="201"/>
                  </a:lnTo>
                  <a:lnTo>
                    <a:pt x="8" y="195"/>
                  </a:lnTo>
                  <a:lnTo>
                    <a:pt x="6" y="188"/>
                  </a:lnTo>
                  <a:lnTo>
                    <a:pt x="4" y="181"/>
                  </a:lnTo>
                  <a:lnTo>
                    <a:pt x="3" y="178"/>
                  </a:lnTo>
                  <a:lnTo>
                    <a:pt x="3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4"/>
                  </a:lnTo>
                  <a:close/>
                  <a:moveTo>
                    <a:pt x="1" y="144"/>
                  </a:moveTo>
                  <a:lnTo>
                    <a:pt x="1" y="137"/>
                  </a:lnTo>
                  <a:lnTo>
                    <a:pt x="2" y="130"/>
                  </a:lnTo>
                  <a:lnTo>
                    <a:pt x="4" y="116"/>
                  </a:lnTo>
                  <a:lnTo>
                    <a:pt x="6" y="109"/>
                  </a:lnTo>
                  <a:lnTo>
                    <a:pt x="7" y="102"/>
                  </a:lnTo>
                  <a:lnTo>
                    <a:pt x="12" y="89"/>
                  </a:lnTo>
                  <a:lnTo>
                    <a:pt x="15" y="82"/>
                  </a:lnTo>
                  <a:lnTo>
                    <a:pt x="18" y="76"/>
                  </a:lnTo>
                  <a:lnTo>
                    <a:pt x="22" y="70"/>
                  </a:lnTo>
                  <a:lnTo>
                    <a:pt x="25" y="65"/>
                  </a:lnTo>
                  <a:lnTo>
                    <a:pt x="29" y="59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43" y="43"/>
                  </a:lnTo>
                  <a:lnTo>
                    <a:pt x="53" y="34"/>
                  </a:lnTo>
                  <a:lnTo>
                    <a:pt x="58" y="30"/>
                  </a:lnTo>
                  <a:lnTo>
                    <a:pt x="64" y="26"/>
                  </a:lnTo>
                  <a:lnTo>
                    <a:pt x="76" y="19"/>
                  </a:lnTo>
                  <a:lnTo>
                    <a:pt x="82" y="16"/>
                  </a:lnTo>
                  <a:lnTo>
                    <a:pt x="88" y="13"/>
                  </a:lnTo>
                  <a:lnTo>
                    <a:pt x="95" y="10"/>
                  </a:lnTo>
                  <a:lnTo>
                    <a:pt x="101" y="8"/>
                  </a:lnTo>
                  <a:lnTo>
                    <a:pt x="108" y="6"/>
                  </a:lnTo>
                  <a:lnTo>
                    <a:pt x="115" y="5"/>
                  </a:lnTo>
                  <a:lnTo>
                    <a:pt x="122" y="3"/>
                  </a:lnTo>
                  <a:lnTo>
                    <a:pt x="129" y="2"/>
                  </a:lnTo>
                  <a:lnTo>
                    <a:pt x="145" y="2"/>
                  </a:lnTo>
                  <a:lnTo>
                    <a:pt x="159" y="2"/>
                  </a:lnTo>
                  <a:lnTo>
                    <a:pt x="173" y="5"/>
                  </a:lnTo>
                  <a:lnTo>
                    <a:pt x="180" y="6"/>
                  </a:lnTo>
                  <a:lnTo>
                    <a:pt x="187" y="8"/>
                  </a:lnTo>
                  <a:lnTo>
                    <a:pt x="200" y="13"/>
                  </a:lnTo>
                  <a:lnTo>
                    <a:pt x="206" y="16"/>
                  </a:lnTo>
                  <a:lnTo>
                    <a:pt x="212" y="19"/>
                  </a:lnTo>
                  <a:lnTo>
                    <a:pt x="218" y="22"/>
                  </a:lnTo>
                  <a:lnTo>
                    <a:pt x="224" y="26"/>
                  </a:lnTo>
                  <a:lnTo>
                    <a:pt x="230" y="30"/>
                  </a:lnTo>
                  <a:lnTo>
                    <a:pt x="235" y="34"/>
                  </a:lnTo>
                  <a:lnTo>
                    <a:pt x="240" y="39"/>
                  </a:lnTo>
                  <a:lnTo>
                    <a:pt x="245" y="43"/>
                  </a:lnTo>
                  <a:lnTo>
                    <a:pt x="254" y="54"/>
                  </a:lnTo>
                  <a:lnTo>
                    <a:pt x="259" y="59"/>
                  </a:lnTo>
                  <a:lnTo>
                    <a:pt x="263" y="65"/>
                  </a:lnTo>
                  <a:lnTo>
                    <a:pt x="270" y="76"/>
                  </a:lnTo>
                  <a:lnTo>
                    <a:pt x="273" y="82"/>
                  </a:lnTo>
                  <a:lnTo>
                    <a:pt x="276" y="89"/>
                  </a:lnTo>
                  <a:lnTo>
                    <a:pt x="278" y="95"/>
                  </a:lnTo>
                  <a:lnTo>
                    <a:pt x="281" y="102"/>
                  </a:lnTo>
                  <a:lnTo>
                    <a:pt x="283" y="109"/>
                  </a:lnTo>
                  <a:lnTo>
                    <a:pt x="284" y="116"/>
                  </a:lnTo>
                  <a:lnTo>
                    <a:pt x="285" y="123"/>
                  </a:lnTo>
                  <a:lnTo>
                    <a:pt x="286" y="130"/>
                  </a:lnTo>
                  <a:lnTo>
                    <a:pt x="287" y="144"/>
                  </a:lnTo>
                  <a:lnTo>
                    <a:pt x="287" y="153"/>
                  </a:lnTo>
                  <a:lnTo>
                    <a:pt x="286" y="160"/>
                  </a:lnTo>
                  <a:lnTo>
                    <a:pt x="284" y="174"/>
                  </a:lnTo>
                  <a:lnTo>
                    <a:pt x="283" y="181"/>
                  </a:lnTo>
                  <a:lnTo>
                    <a:pt x="281" y="188"/>
                  </a:lnTo>
                  <a:lnTo>
                    <a:pt x="276" y="201"/>
                  </a:lnTo>
                  <a:lnTo>
                    <a:pt x="273" y="207"/>
                  </a:lnTo>
                  <a:lnTo>
                    <a:pt x="270" y="213"/>
                  </a:lnTo>
                  <a:lnTo>
                    <a:pt x="266" y="219"/>
                  </a:lnTo>
                  <a:lnTo>
                    <a:pt x="263" y="225"/>
                  </a:lnTo>
                  <a:lnTo>
                    <a:pt x="259" y="230"/>
                  </a:lnTo>
                  <a:lnTo>
                    <a:pt x="254" y="236"/>
                  </a:lnTo>
                  <a:lnTo>
                    <a:pt x="250" y="241"/>
                  </a:lnTo>
                  <a:lnTo>
                    <a:pt x="245" y="246"/>
                  </a:lnTo>
                  <a:lnTo>
                    <a:pt x="235" y="255"/>
                  </a:lnTo>
                  <a:lnTo>
                    <a:pt x="230" y="259"/>
                  </a:lnTo>
                  <a:lnTo>
                    <a:pt x="224" y="263"/>
                  </a:lnTo>
                  <a:lnTo>
                    <a:pt x="212" y="270"/>
                  </a:lnTo>
                  <a:lnTo>
                    <a:pt x="206" y="274"/>
                  </a:lnTo>
                  <a:lnTo>
                    <a:pt x="200" y="276"/>
                  </a:lnTo>
                  <a:lnTo>
                    <a:pt x="194" y="279"/>
                  </a:lnTo>
                  <a:lnTo>
                    <a:pt x="187" y="281"/>
                  </a:lnTo>
                  <a:lnTo>
                    <a:pt x="180" y="283"/>
                  </a:lnTo>
                  <a:lnTo>
                    <a:pt x="173" y="285"/>
                  </a:lnTo>
                  <a:lnTo>
                    <a:pt x="166" y="286"/>
                  </a:lnTo>
                  <a:lnTo>
                    <a:pt x="159" y="287"/>
                  </a:lnTo>
                  <a:lnTo>
                    <a:pt x="145" y="288"/>
                  </a:lnTo>
                  <a:lnTo>
                    <a:pt x="129" y="287"/>
                  </a:lnTo>
                  <a:lnTo>
                    <a:pt x="115" y="285"/>
                  </a:lnTo>
                  <a:lnTo>
                    <a:pt x="108" y="283"/>
                  </a:lnTo>
                  <a:lnTo>
                    <a:pt x="101" y="281"/>
                  </a:lnTo>
                  <a:lnTo>
                    <a:pt x="88" y="276"/>
                  </a:lnTo>
                  <a:lnTo>
                    <a:pt x="82" y="274"/>
                  </a:lnTo>
                  <a:lnTo>
                    <a:pt x="76" y="270"/>
                  </a:lnTo>
                  <a:lnTo>
                    <a:pt x="70" y="267"/>
                  </a:lnTo>
                  <a:lnTo>
                    <a:pt x="64" y="263"/>
                  </a:lnTo>
                  <a:lnTo>
                    <a:pt x="58" y="259"/>
                  </a:lnTo>
                  <a:lnTo>
                    <a:pt x="53" y="255"/>
                  </a:lnTo>
                  <a:lnTo>
                    <a:pt x="48" y="251"/>
                  </a:lnTo>
                  <a:lnTo>
                    <a:pt x="43" y="246"/>
                  </a:lnTo>
                  <a:lnTo>
                    <a:pt x="34" y="236"/>
                  </a:lnTo>
                  <a:lnTo>
                    <a:pt x="29" y="230"/>
                  </a:lnTo>
                  <a:lnTo>
                    <a:pt x="25" y="225"/>
                  </a:lnTo>
                  <a:lnTo>
                    <a:pt x="18" y="213"/>
                  </a:lnTo>
                  <a:lnTo>
                    <a:pt x="15" y="207"/>
                  </a:lnTo>
                  <a:lnTo>
                    <a:pt x="12" y="201"/>
                  </a:lnTo>
                  <a:lnTo>
                    <a:pt x="10" y="194"/>
                  </a:lnTo>
                  <a:lnTo>
                    <a:pt x="7" y="188"/>
                  </a:lnTo>
                  <a:lnTo>
                    <a:pt x="6" y="181"/>
                  </a:lnTo>
                  <a:lnTo>
                    <a:pt x="4" y="174"/>
                  </a:lnTo>
                  <a:lnTo>
                    <a:pt x="3" y="167"/>
                  </a:lnTo>
                  <a:lnTo>
                    <a:pt x="2" y="160"/>
                  </a:lnTo>
                  <a:lnTo>
                    <a:pt x="1" y="1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7" name="Freeform 402"/>
            <p:cNvSpPr>
              <a:spLocks noEditPoints="1"/>
            </p:cNvSpPr>
            <p:nvPr/>
          </p:nvSpPr>
          <p:spPr bwMode="auto">
            <a:xfrm>
              <a:off x="2737" y="2225"/>
              <a:ext cx="254" cy="254"/>
            </a:xfrm>
            <a:custGeom>
              <a:avLst/>
              <a:gdLst>
                <a:gd name="T0" fmla="*/ 3 w 286"/>
                <a:gd name="T1" fmla="*/ 80 h 286"/>
                <a:gd name="T2" fmla="*/ 10 w 286"/>
                <a:gd name="T3" fmla="*/ 56 h 286"/>
                <a:gd name="T4" fmla="*/ 20 w 286"/>
                <a:gd name="T5" fmla="*/ 40 h 286"/>
                <a:gd name="T6" fmla="*/ 36 w 286"/>
                <a:gd name="T7" fmla="*/ 22 h 286"/>
                <a:gd name="T8" fmla="*/ 57 w 286"/>
                <a:gd name="T9" fmla="*/ 10 h 286"/>
                <a:gd name="T10" fmla="*/ 75 w 286"/>
                <a:gd name="T11" fmla="*/ 4 h 286"/>
                <a:gd name="T12" fmla="*/ 101 w 286"/>
                <a:gd name="T13" fmla="*/ 0 h 286"/>
                <a:gd name="T14" fmla="*/ 131 w 286"/>
                <a:gd name="T15" fmla="*/ 4 h 286"/>
                <a:gd name="T16" fmla="*/ 152 w 286"/>
                <a:gd name="T17" fmla="*/ 14 h 286"/>
                <a:gd name="T18" fmla="*/ 167 w 286"/>
                <a:gd name="T19" fmla="*/ 26 h 286"/>
                <a:gd name="T20" fmla="*/ 184 w 286"/>
                <a:gd name="T21" fmla="*/ 44 h 286"/>
                <a:gd name="T22" fmla="*/ 194 w 286"/>
                <a:gd name="T23" fmla="*/ 66 h 286"/>
                <a:gd name="T24" fmla="*/ 199 w 286"/>
                <a:gd name="T25" fmla="*/ 84 h 286"/>
                <a:gd name="T26" fmla="*/ 200 w 286"/>
                <a:gd name="T27" fmla="*/ 110 h 286"/>
                <a:gd name="T28" fmla="*/ 193 w 286"/>
                <a:gd name="T29" fmla="*/ 139 h 286"/>
                <a:gd name="T30" fmla="*/ 184 w 286"/>
                <a:gd name="T31" fmla="*/ 156 h 286"/>
                <a:gd name="T32" fmla="*/ 171 w 286"/>
                <a:gd name="T33" fmla="*/ 171 h 286"/>
                <a:gd name="T34" fmla="*/ 147 w 286"/>
                <a:gd name="T35" fmla="*/ 187 h 286"/>
                <a:gd name="T36" fmla="*/ 131 w 286"/>
                <a:gd name="T37" fmla="*/ 195 h 286"/>
                <a:gd name="T38" fmla="*/ 110 w 286"/>
                <a:gd name="T39" fmla="*/ 200 h 286"/>
                <a:gd name="T40" fmla="*/ 75 w 286"/>
                <a:gd name="T41" fmla="*/ 197 h 286"/>
                <a:gd name="T42" fmla="*/ 53 w 286"/>
                <a:gd name="T43" fmla="*/ 187 h 286"/>
                <a:gd name="T44" fmla="*/ 36 w 286"/>
                <a:gd name="T45" fmla="*/ 178 h 286"/>
                <a:gd name="T46" fmla="*/ 20 w 286"/>
                <a:gd name="T47" fmla="*/ 159 h 286"/>
                <a:gd name="T48" fmla="*/ 8 w 286"/>
                <a:gd name="T49" fmla="*/ 139 h 286"/>
                <a:gd name="T50" fmla="*/ 3 w 286"/>
                <a:gd name="T51" fmla="*/ 121 h 286"/>
                <a:gd name="T52" fmla="*/ 1 w 286"/>
                <a:gd name="T53" fmla="*/ 99 h 286"/>
                <a:gd name="T54" fmla="*/ 4 w 286"/>
                <a:gd name="T55" fmla="*/ 75 h 286"/>
                <a:gd name="T56" fmla="*/ 11 w 286"/>
                <a:gd name="T57" fmla="*/ 57 h 286"/>
                <a:gd name="T58" fmla="*/ 27 w 286"/>
                <a:gd name="T59" fmla="*/ 33 h 286"/>
                <a:gd name="T60" fmla="*/ 45 w 286"/>
                <a:gd name="T61" fmla="*/ 18 h 286"/>
                <a:gd name="T62" fmla="*/ 61 w 286"/>
                <a:gd name="T63" fmla="*/ 9 h 286"/>
                <a:gd name="T64" fmla="*/ 90 w 286"/>
                <a:gd name="T65" fmla="*/ 2 h 286"/>
                <a:gd name="T66" fmla="*/ 121 w 286"/>
                <a:gd name="T67" fmla="*/ 4 h 286"/>
                <a:gd name="T68" fmla="*/ 139 w 286"/>
                <a:gd name="T69" fmla="*/ 9 h 286"/>
                <a:gd name="T70" fmla="*/ 163 w 286"/>
                <a:gd name="T71" fmla="*/ 23 h 286"/>
                <a:gd name="T72" fmla="*/ 177 w 286"/>
                <a:gd name="T73" fmla="*/ 37 h 286"/>
                <a:gd name="T74" fmla="*/ 190 w 286"/>
                <a:gd name="T75" fmla="*/ 57 h 286"/>
                <a:gd name="T76" fmla="*/ 198 w 286"/>
                <a:gd name="T77" fmla="*/ 84 h 286"/>
                <a:gd name="T78" fmla="*/ 199 w 286"/>
                <a:gd name="T79" fmla="*/ 110 h 286"/>
                <a:gd name="T80" fmla="*/ 194 w 286"/>
                <a:gd name="T81" fmla="*/ 130 h 286"/>
                <a:gd name="T82" fmla="*/ 187 w 286"/>
                <a:gd name="T83" fmla="*/ 147 h 286"/>
                <a:gd name="T84" fmla="*/ 171 w 286"/>
                <a:gd name="T85" fmla="*/ 171 h 286"/>
                <a:gd name="T86" fmla="*/ 152 w 286"/>
                <a:gd name="T87" fmla="*/ 185 h 286"/>
                <a:gd name="T88" fmla="*/ 130 w 286"/>
                <a:gd name="T89" fmla="*/ 194 h 286"/>
                <a:gd name="T90" fmla="*/ 101 w 286"/>
                <a:gd name="T91" fmla="*/ 199 h 286"/>
                <a:gd name="T92" fmla="*/ 75 w 286"/>
                <a:gd name="T93" fmla="*/ 196 h 286"/>
                <a:gd name="T94" fmla="*/ 57 w 286"/>
                <a:gd name="T95" fmla="*/ 189 h 286"/>
                <a:gd name="T96" fmla="*/ 34 w 286"/>
                <a:gd name="T97" fmla="*/ 173 h 286"/>
                <a:gd name="T98" fmla="*/ 18 w 286"/>
                <a:gd name="T99" fmla="*/ 155 h 286"/>
                <a:gd name="T100" fmla="*/ 10 w 286"/>
                <a:gd name="T101" fmla="*/ 139 h 286"/>
                <a:gd name="T102" fmla="*/ 2 w 286"/>
                <a:gd name="T103" fmla="*/ 110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286"/>
                <a:gd name="T158" fmla="*/ 286 w 286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286">
                  <a:moveTo>
                    <a:pt x="0" y="142"/>
                  </a:moveTo>
                  <a:lnTo>
                    <a:pt x="0" y="135"/>
                  </a:lnTo>
                  <a:lnTo>
                    <a:pt x="1" y="128"/>
                  </a:lnTo>
                  <a:lnTo>
                    <a:pt x="3" y="114"/>
                  </a:lnTo>
                  <a:lnTo>
                    <a:pt x="5" y="107"/>
                  </a:lnTo>
                  <a:lnTo>
                    <a:pt x="6" y="100"/>
                  </a:lnTo>
                  <a:lnTo>
                    <a:pt x="11" y="87"/>
                  </a:lnTo>
                  <a:lnTo>
                    <a:pt x="14" y="80"/>
                  </a:lnTo>
                  <a:lnTo>
                    <a:pt x="17" y="74"/>
                  </a:lnTo>
                  <a:lnTo>
                    <a:pt x="21" y="68"/>
                  </a:lnTo>
                  <a:lnTo>
                    <a:pt x="24" y="63"/>
                  </a:lnTo>
                  <a:lnTo>
                    <a:pt x="28" y="57"/>
                  </a:lnTo>
                  <a:lnTo>
                    <a:pt x="33" y="52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52" y="32"/>
                  </a:lnTo>
                  <a:lnTo>
                    <a:pt x="57" y="28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1" y="14"/>
                  </a:lnTo>
                  <a:lnTo>
                    <a:pt x="87" y="11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7" y="4"/>
                  </a:lnTo>
                  <a:lnTo>
                    <a:pt x="114" y="3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2" y="3"/>
                  </a:lnTo>
                  <a:lnTo>
                    <a:pt x="179" y="4"/>
                  </a:lnTo>
                  <a:lnTo>
                    <a:pt x="186" y="6"/>
                  </a:lnTo>
                  <a:lnTo>
                    <a:pt x="199" y="11"/>
                  </a:lnTo>
                  <a:lnTo>
                    <a:pt x="205" y="14"/>
                  </a:lnTo>
                  <a:lnTo>
                    <a:pt x="211" y="17"/>
                  </a:lnTo>
                  <a:lnTo>
                    <a:pt x="217" y="20"/>
                  </a:lnTo>
                  <a:lnTo>
                    <a:pt x="223" y="24"/>
                  </a:lnTo>
                  <a:lnTo>
                    <a:pt x="229" y="28"/>
                  </a:lnTo>
                  <a:lnTo>
                    <a:pt x="234" y="32"/>
                  </a:lnTo>
                  <a:lnTo>
                    <a:pt x="239" y="37"/>
                  </a:lnTo>
                  <a:lnTo>
                    <a:pt x="244" y="41"/>
                  </a:lnTo>
                  <a:lnTo>
                    <a:pt x="253" y="52"/>
                  </a:lnTo>
                  <a:lnTo>
                    <a:pt x="258" y="57"/>
                  </a:lnTo>
                  <a:lnTo>
                    <a:pt x="262" y="63"/>
                  </a:lnTo>
                  <a:lnTo>
                    <a:pt x="269" y="74"/>
                  </a:lnTo>
                  <a:lnTo>
                    <a:pt x="272" y="80"/>
                  </a:lnTo>
                  <a:lnTo>
                    <a:pt x="275" y="87"/>
                  </a:lnTo>
                  <a:lnTo>
                    <a:pt x="277" y="93"/>
                  </a:lnTo>
                  <a:lnTo>
                    <a:pt x="280" y="100"/>
                  </a:lnTo>
                  <a:lnTo>
                    <a:pt x="282" y="107"/>
                  </a:lnTo>
                  <a:lnTo>
                    <a:pt x="283" y="114"/>
                  </a:lnTo>
                  <a:lnTo>
                    <a:pt x="284" y="121"/>
                  </a:lnTo>
                  <a:lnTo>
                    <a:pt x="285" y="128"/>
                  </a:lnTo>
                  <a:lnTo>
                    <a:pt x="286" y="142"/>
                  </a:lnTo>
                  <a:lnTo>
                    <a:pt x="286" y="151"/>
                  </a:lnTo>
                  <a:lnTo>
                    <a:pt x="285" y="158"/>
                  </a:lnTo>
                  <a:lnTo>
                    <a:pt x="283" y="172"/>
                  </a:lnTo>
                  <a:lnTo>
                    <a:pt x="282" y="179"/>
                  </a:lnTo>
                  <a:lnTo>
                    <a:pt x="280" y="186"/>
                  </a:lnTo>
                  <a:lnTo>
                    <a:pt x="275" y="199"/>
                  </a:lnTo>
                  <a:lnTo>
                    <a:pt x="272" y="205"/>
                  </a:lnTo>
                  <a:lnTo>
                    <a:pt x="269" y="211"/>
                  </a:lnTo>
                  <a:lnTo>
                    <a:pt x="265" y="217"/>
                  </a:lnTo>
                  <a:lnTo>
                    <a:pt x="262" y="223"/>
                  </a:lnTo>
                  <a:lnTo>
                    <a:pt x="258" y="228"/>
                  </a:lnTo>
                  <a:lnTo>
                    <a:pt x="253" y="234"/>
                  </a:lnTo>
                  <a:lnTo>
                    <a:pt x="249" y="239"/>
                  </a:lnTo>
                  <a:lnTo>
                    <a:pt x="244" y="244"/>
                  </a:lnTo>
                  <a:lnTo>
                    <a:pt x="234" y="253"/>
                  </a:lnTo>
                  <a:lnTo>
                    <a:pt x="229" y="257"/>
                  </a:lnTo>
                  <a:lnTo>
                    <a:pt x="223" y="261"/>
                  </a:lnTo>
                  <a:lnTo>
                    <a:pt x="211" y="268"/>
                  </a:lnTo>
                  <a:lnTo>
                    <a:pt x="205" y="272"/>
                  </a:lnTo>
                  <a:lnTo>
                    <a:pt x="199" y="274"/>
                  </a:lnTo>
                  <a:lnTo>
                    <a:pt x="193" y="277"/>
                  </a:lnTo>
                  <a:lnTo>
                    <a:pt x="186" y="279"/>
                  </a:lnTo>
                  <a:lnTo>
                    <a:pt x="179" y="281"/>
                  </a:lnTo>
                  <a:lnTo>
                    <a:pt x="172" y="283"/>
                  </a:lnTo>
                  <a:lnTo>
                    <a:pt x="165" y="284"/>
                  </a:lnTo>
                  <a:lnTo>
                    <a:pt x="158" y="285"/>
                  </a:lnTo>
                  <a:lnTo>
                    <a:pt x="144" y="286"/>
                  </a:lnTo>
                  <a:lnTo>
                    <a:pt x="128" y="285"/>
                  </a:lnTo>
                  <a:lnTo>
                    <a:pt x="114" y="283"/>
                  </a:lnTo>
                  <a:lnTo>
                    <a:pt x="107" y="281"/>
                  </a:lnTo>
                  <a:lnTo>
                    <a:pt x="100" y="279"/>
                  </a:lnTo>
                  <a:lnTo>
                    <a:pt x="87" y="274"/>
                  </a:lnTo>
                  <a:lnTo>
                    <a:pt x="81" y="272"/>
                  </a:lnTo>
                  <a:lnTo>
                    <a:pt x="75" y="268"/>
                  </a:lnTo>
                  <a:lnTo>
                    <a:pt x="69" y="265"/>
                  </a:lnTo>
                  <a:lnTo>
                    <a:pt x="63" y="261"/>
                  </a:lnTo>
                  <a:lnTo>
                    <a:pt x="57" y="257"/>
                  </a:lnTo>
                  <a:lnTo>
                    <a:pt x="52" y="253"/>
                  </a:lnTo>
                  <a:lnTo>
                    <a:pt x="47" y="249"/>
                  </a:lnTo>
                  <a:lnTo>
                    <a:pt x="42" y="244"/>
                  </a:lnTo>
                  <a:lnTo>
                    <a:pt x="33" y="234"/>
                  </a:lnTo>
                  <a:lnTo>
                    <a:pt x="28" y="228"/>
                  </a:lnTo>
                  <a:lnTo>
                    <a:pt x="24" y="223"/>
                  </a:lnTo>
                  <a:lnTo>
                    <a:pt x="17" y="211"/>
                  </a:lnTo>
                  <a:lnTo>
                    <a:pt x="14" y="205"/>
                  </a:lnTo>
                  <a:lnTo>
                    <a:pt x="11" y="199"/>
                  </a:lnTo>
                  <a:lnTo>
                    <a:pt x="9" y="192"/>
                  </a:lnTo>
                  <a:lnTo>
                    <a:pt x="6" y="186"/>
                  </a:lnTo>
                  <a:lnTo>
                    <a:pt x="5" y="179"/>
                  </a:lnTo>
                  <a:lnTo>
                    <a:pt x="3" y="172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0" y="142"/>
                  </a:lnTo>
                  <a:close/>
                  <a:moveTo>
                    <a:pt x="1" y="142"/>
                  </a:moveTo>
                  <a:lnTo>
                    <a:pt x="2" y="128"/>
                  </a:lnTo>
                  <a:lnTo>
                    <a:pt x="3" y="121"/>
                  </a:lnTo>
                  <a:lnTo>
                    <a:pt x="4" y="114"/>
                  </a:lnTo>
                  <a:lnTo>
                    <a:pt x="6" y="107"/>
                  </a:lnTo>
                  <a:lnTo>
                    <a:pt x="8" y="100"/>
                  </a:lnTo>
                  <a:lnTo>
                    <a:pt x="10" y="94"/>
                  </a:lnTo>
                  <a:lnTo>
                    <a:pt x="13" y="87"/>
                  </a:lnTo>
                  <a:lnTo>
                    <a:pt x="15" y="81"/>
                  </a:lnTo>
                  <a:lnTo>
                    <a:pt x="19" y="75"/>
                  </a:lnTo>
                  <a:lnTo>
                    <a:pt x="26" y="63"/>
                  </a:lnTo>
                  <a:lnTo>
                    <a:pt x="34" y="53"/>
                  </a:lnTo>
                  <a:lnTo>
                    <a:pt x="38" y="47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64" y="25"/>
                  </a:lnTo>
                  <a:lnTo>
                    <a:pt x="69" y="22"/>
                  </a:lnTo>
                  <a:lnTo>
                    <a:pt x="75" y="18"/>
                  </a:lnTo>
                  <a:lnTo>
                    <a:pt x="81" y="15"/>
                  </a:lnTo>
                  <a:lnTo>
                    <a:pt x="88" y="12"/>
                  </a:lnTo>
                  <a:lnTo>
                    <a:pt x="101" y="8"/>
                  </a:lnTo>
                  <a:lnTo>
                    <a:pt x="114" y="4"/>
                  </a:lnTo>
                  <a:lnTo>
                    <a:pt x="121" y="3"/>
                  </a:lnTo>
                  <a:lnTo>
                    <a:pt x="128" y="2"/>
                  </a:lnTo>
                  <a:lnTo>
                    <a:pt x="144" y="1"/>
                  </a:lnTo>
                  <a:lnTo>
                    <a:pt x="158" y="2"/>
                  </a:lnTo>
                  <a:lnTo>
                    <a:pt x="165" y="3"/>
                  </a:lnTo>
                  <a:lnTo>
                    <a:pt x="172" y="4"/>
                  </a:lnTo>
                  <a:lnTo>
                    <a:pt x="179" y="6"/>
                  </a:lnTo>
                  <a:lnTo>
                    <a:pt x="185" y="8"/>
                  </a:lnTo>
                  <a:lnTo>
                    <a:pt x="192" y="10"/>
                  </a:lnTo>
                  <a:lnTo>
                    <a:pt x="198" y="12"/>
                  </a:lnTo>
                  <a:lnTo>
                    <a:pt x="205" y="15"/>
                  </a:lnTo>
                  <a:lnTo>
                    <a:pt x="211" y="18"/>
                  </a:lnTo>
                  <a:lnTo>
                    <a:pt x="222" y="25"/>
                  </a:lnTo>
                  <a:lnTo>
                    <a:pt x="233" y="33"/>
                  </a:lnTo>
                  <a:lnTo>
                    <a:pt x="238" y="38"/>
                  </a:lnTo>
                  <a:lnTo>
                    <a:pt x="243" y="42"/>
                  </a:lnTo>
                  <a:lnTo>
                    <a:pt x="248" y="47"/>
                  </a:lnTo>
                  <a:lnTo>
                    <a:pt x="252" y="53"/>
                  </a:lnTo>
                  <a:lnTo>
                    <a:pt x="261" y="63"/>
                  </a:lnTo>
                  <a:lnTo>
                    <a:pt x="264" y="69"/>
                  </a:lnTo>
                  <a:lnTo>
                    <a:pt x="268" y="75"/>
                  </a:lnTo>
                  <a:lnTo>
                    <a:pt x="271" y="81"/>
                  </a:lnTo>
                  <a:lnTo>
                    <a:pt x="274" y="87"/>
                  </a:lnTo>
                  <a:lnTo>
                    <a:pt x="278" y="100"/>
                  </a:lnTo>
                  <a:lnTo>
                    <a:pt x="282" y="114"/>
                  </a:lnTo>
                  <a:lnTo>
                    <a:pt x="283" y="121"/>
                  </a:lnTo>
                  <a:lnTo>
                    <a:pt x="284" y="128"/>
                  </a:lnTo>
                  <a:lnTo>
                    <a:pt x="284" y="135"/>
                  </a:lnTo>
                  <a:lnTo>
                    <a:pt x="285" y="142"/>
                  </a:lnTo>
                  <a:lnTo>
                    <a:pt x="284" y="158"/>
                  </a:lnTo>
                  <a:lnTo>
                    <a:pt x="283" y="165"/>
                  </a:lnTo>
                  <a:lnTo>
                    <a:pt x="282" y="172"/>
                  </a:lnTo>
                  <a:lnTo>
                    <a:pt x="280" y="178"/>
                  </a:lnTo>
                  <a:lnTo>
                    <a:pt x="278" y="185"/>
                  </a:lnTo>
                  <a:lnTo>
                    <a:pt x="276" y="192"/>
                  </a:lnTo>
                  <a:lnTo>
                    <a:pt x="274" y="198"/>
                  </a:lnTo>
                  <a:lnTo>
                    <a:pt x="271" y="204"/>
                  </a:lnTo>
                  <a:lnTo>
                    <a:pt x="268" y="210"/>
                  </a:lnTo>
                  <a:lnTo>
                    <a:pt x="261" y="222"/>
                  </a:lnTo>
                  <a:lnTo>
                    <a:pt x="252" y="233"/>
                  </a:lnTo>
                  <a:lnTo>
                    <a:pt x="248" y="238"/>
                  </a:lnTo>
                  <a:lnTo>
                    <a:pt x="243" y="243"/>
                  </a:lnTo>
                  <a:lnTo>
                    <a:pt x="238" y="248"/>
                  </a:lnTo>
                  <a:lnTo>
                    <a:pt x="233" y="252"/>
                  </a:lnTo>
                  <a:lnTo>
                    <a:pt x="222" y="260"/>
                  </a:lnTo>
                  <a:lnTo>
                    <a:pt x="217" y="264"/>
                  </a:lnTo>
                  <a:lnTo>
                    <a:pt x="211" y="267"/>
                  </a:lnTo>
                  <a:lnTo>
                    <a:pt x="205" y="270"/>
                  </a:lnTo>
                  <a:lnTo>
                    <a:pt x="198" y="273"/>
                  </a:lnTo>
                  <a:lnTo>
                    <a:pt x="185" y="278"/>
                  </a:lnTo>
                  <a:lnTo>
                    <a:pt x="172" y="281"/>
                  </a:lnTo>
                  <a:lnTo>
                    <a:pt x="165" y="283"/>
                  </a:lnTo>
                  <a:lnTo>
                    <a:pt x="158" y="284"/>
                  </a:lnTo>
                  <a:lnTo>
                    <a:pt x="144" y="284"/>
                  </a:lnTo>
                  <a:lnTo>
                    <a:pt x="128" y="284"/>
                  </a:lnTo>
                  <a:lnTo>
                    <a:pt x="121" y="283"/>
                  </a:lnTo>
                  <a:lnTo>
                    <a:pt x="114" y="281"/>
                  </a:lnTo>
                  <a:lnTo>
                    <a:pt x="107" y="280"/>
                  </a:lnTo>
                  <a:lnTo>
                    <a:pt x="101" y="278"/>
                  </a:lnTo>
                  <a:lnTo>
                    <a:pt x="94" y="276"/>
                  </a:lnTo>
                  <a:lnTo>
                    <a:pt x="88" y="273"/>
                  </a:lnTo>
                  <a:lnTo>
                    <a:pt x="81" y="270"/>
                  </a:lnTo>
                  <a:lnTo>
                    <a:pt x="75" y="267"/>
                  </a:lnTo>
                  <a:lnTo>
                    <a:pt x="64" y="260"/>
                  </a:lnTo>
                  <a:lnTo>
                    <a:pt x="53" y="252"/>
                  </a:lnTo>
                  <a:lnTo>
                    <a:pt x="48" y="248"/>
                  </a:lnTo>
                  <a:lnTo>
                    <a:pt x="43" y="243"/>
                  </a:lnTo>
                  <a:lnTo>
                    <a:pt x="38" y="238"/>
                  </a:lnTo>
                  <a:lnTo>
                    <a:pt x="34" y="233"/>
                  </a:lnTo>
                  <a:lnTo>
                    <a:pt x="26" y="222"/>
                  </a:lnTo>
                  <a:lnTo>
                    <a:pt x="22" y="216"/>
                  </a:lnTo>
                  <a:lnTo>
                    <a:pt x="19" y="210"/>
                  </a:lnTo>
                  <a:lnTo>
                    <a:pt x="15" y="204"/>
                  </a:lnTo>
                  <a:lnTo>
                    <a:pt x="13" y="198"/>
                  </a:lnTo>
                  <a:lnTo>
                    <a:pt x="8" y="185"/>
                  </a:lnTo>
                  <a:lnTo>
                    <a:pt x="4" y="172"/>
                  </a:lnTo>
                  <a:lnTo>
                    <a:pt x="3" y="165"/>
                  </a:lnTo>
                  <a:lnTo>
                    <a:pt x="2" y="158"/>
                  </a:lnTo>
                  <a:lnTo>
                    <a:pt x="2" y="150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8" name="Freeform 403"/>
            <p:cNvSpPr>
              <a:spLocks noEditPoints="1"/>
            </p:cNvSpPr>
            <p:nvPr/>
          </p:nvSpPr>
          <p:spPr bwMode="auto">
            <a:xfrm>
              <a:off x="2738" y="2226"/>
              <a:ext cx="252" cy="251"/>
            </a:xfrm>
            <a:custGeom>
              <a:avLst/>
              <a:gdLst>
                <a:gd name="T0" fmla="*/ 3 w 284"/>
                <a:gd name="T1" fmla="*/ 79 h 283"/>
                <a:gd name="T2" fmla="*/ 9 w 284"/>
                <a:gd name="T3" fmla="*/ 59 h 283"/>
                <a:gd name="T4" fmla="*/ 23 w 284"/>
                <a:gd name="T5" fmla="*/ 36 h 283"/>
                <a:gd name="T6" fmla="*/ 36 w 284"/>
                <a:gd name="T7" fmla="*/ 22 h 283"/>
                <a:gd name="T8" fmla="*/ 56 w 284"/>
                <a:gd name="T9" fmla="*/ 10 h 283"/>
                <a:gd name="T10" fmla="*/ 83 w 284"/>
                <a:gd name="T11" fmla="*/ 2 h 283"/>
                <a:gd name="T12" fmla="*/ 115 w 284"/>
                <a:gd name="T13" fmla="*/ 2 h 283"/>
                <a:gd name="T14" fmla="*/ 133 w 284"/>
                <a:gd name="T15" fmla="*/ 6 h 283"/>
                <a:gd name="T16" fmla="*/ 154 w 284"/>
                <a:gd name="T17" fmla="*/ 17 h 283"/>
                <a:gd name="T18" fmla="*/ 172 w 284"/>
                <a:gd name="T19" fmla="*/ 32 h 283"/>
                <a:gd name="T20" fmla="*/ 186 w 284"/>
                <a:gd name="T21" fmla="*/ 52 h 283"/>
                <a:gd name="T22" fmla="*/ 196 w 284"/>
                <a:gd name="T23" fmla="*/ 79 h 283"/>
                <a:gd name="T24" fmla="*/ 199 w 284"/>
                <a:gd name="T25" fmla="*/ 98 h 283"/>
                <a:gd name="T26" fmla="*/ 195 w 284"/>
                <a:gd name="T27" fmla="*/ 123 h 283"/>
                <a:gd name="T28" fmla="*/ 189 w 284"/>
                <a:gd name="T29" fmla="*/ 142 h 283"/>
                <a:gd name="T30" fmla="*/ 172 w 284"/>
                <a:gd name="T31" fmla="*/ 165 h 283"/>
                <a:gd name="T32" fmla="*/ 154 w 284"/>
                <a:gd name="T33" fmla="*/ 181 h 283"/>
                <a:gd name="T34" fmla="*/ 138 w 284"/>
                <a:gd name="T35" fmla="*/ 190 h 283"/>
                <a:gd name="T36" fmla="*/ 109 w 284"/>
                <a:gd name="T37" fmla="*/ 198 h 283"/>
                <a:gd name="T38" fmla="*/ 79 w 284"/>
                <a:gd name="T39" fmla="*/ 195 h 283"/>
                <a:gd name="T40" fmla="*/ 60 w 284"/>
                <a:gd name="T41" fmla="*/ 190 h 283"/>
                <a:gd name="T42" fmla="*/ 36 w 284"/>
                <a:gd name="T43" fmla="*/ 176 h 283"/>
                <a:gd name="T44" fmla="*/ 23 w 284"/>
                <a:gd name="T45" fmla="*/ 162 h 283"/>
                <a:gd name="T46" fmla="*/ 10 w 284"/>
                <a:gd name="T47" fmla="*/ 142 h 283"/>
                <a:gd name="T48" fmla="*/ 2 w 284"/>
                <a:gd name="T49" fmla="*/ 114 h 283"/>
                <a:gd name="T50" fmla="*/ 2 w 284"/>
                <a:gd name="T51" fmla="*/ 98 h 283"/>
                <a:gd name="T52" fmla="*/ 5 w 284"/>
                <a:gd name="T53" fmla="*/ 70 h 283"/>
                <a:gd name="T54" fmla="*/ 13 w 284"/>
                <a:gd name="T55" fmla="*/ 52 h 283"/>
                <a:gd name="T56" fmla="*/ 30 w 284"/>
                <a:gd name="T57" fmla="*/ 29 h 283"/>
                <a:gd name="T58" fmla="*/ 52 w 284"/>
                <a:gd name="T59" fmla="*/ 12 h 283"/>
                <a:gd name="T60" fmla="*/ 83 w 284"/>
                <a:gd name="T61" fmla="*/ 3 h 283"/>
                <a:gd name="T62" fmla="*/ 120 w 284"/>
                <a:gd name="T63" fmla="*/ 4 h 283"/>
                <a:gd name="T64" fmla="*/ 138 w 284"/>
                <a:gd name="T65" fmla="*/ 10 h 283"/>
                <a:gd name="T66" fmla="*/ 161 w 284"/>
                <a:gd name="T67" fmla="*/ 23 h 283"/>
                <a:gd name="T68" fmla="*/ 175 w 284"/>
                <a:gd name="T69" fmla="*/ 36 h 283"/>
                <a:gd name="T70" fmla="*/ 193 w 284"/>
                <a:gd name="T71" fmla="*/ 70 h 283"/>
                <a:gd name="T72" fmla="*/ 197 w 284"/>
                <a:gd name="T73" fmla="*/ 98 h 283"/>
                <a:gd name="T74" fmla="*/ 193 w 284"/>
                <a:gd name="T75" fmla="*/ 129 h 283"/>
                <a:gd name="T76" fmla="*/ 185 w 284"/>
                <a:gd name="T77" fmla="*/ 145 h 283"/>
                <a:gd name="T78" fmla="*/ 169 w 284"/>
                <a:gd name="T79" fmla="*/ 169 h 283"/>
                <a:gd name="T80" fmla="*/ 146 w 284"/>
                <a:gd name="T81" fmla="*/ 184 h 283"/>
                <a:gd name="T82" fmla="*/ 115 w 284"/>
                <a:gd name="T83" fmla="*/ 195 h 283"/>
                <a:gd name="T84" fmla="*/ 79 w 284"/>
                <a:gd name="T85" fmla="*/ 194 h 283"/>
                <a:gd name="T86" fmla="*/ 60 w 284"/>
                <a:gd name="T87" fmla="*/ 189 h 283"/>
                <a:gd name="T88" fmla="*/ 37 w 284"/>
                <a:gd name="T89" fmla="*/ 175 h 283"/>
                <a:gd name="T90" fmla="*/ 24 w 284"/>
                <a:gd name="T91" fmla="*/ 161 h 283"/>
                <a:gd name="T92" fmla="*/ 5 w 284"/>
                <a:gd name="T93" fmla="*/ 129 h 283"/>
                <a:gd name="T94" fmla="*/ 2 w 284"/>
                <a:gd name="T95" fmla="*/ 98 h 2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283"/>
                <a:gd name="T146" fmla="*/ 284 w 284"/>
                <a:gd name="T147" fmla="*/ 283 h 2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283">
                  <a:moveTo>
                    <a:pt x="0" y="141"/>
                  </a:moveTo>
                  <a:lnTo>
                    <a:pt x="1" y="127"/>
                  </a:lnTo>
                  <a:lnTo>
                    <a:pt x="2" y="120"/>
                  </a:lnTo>
                  <a:lnTo>
                    <a:pt x="3" y="113"/>
                  </a:lnTo>
                  <a:lnTo>
                    <a:pt x="5" y="106"/>
                  </a:lnTo>
                  <a:lnTo>
                    <a:pt x="7" y="99"/>
                  </a:lnTo>
                  <a:lnTo>
                    <a:pt x="9" y="93"/>
                  </a:lnTo>
                  <a:lnTo>
                    <a:pt x="12" y="86"/>
                  </a:lnTo>
                  <a:lnTo>
                    <a:pt x="14" y="80"/>
                  </a:lnTo>
                  <a:lnTo>
                    <a:pt x="18" y="74"/>
                  </a:lnTo>
                  <a:lnTo>
                    <a:pt x="25" y="62"/>
                  </a:lnTo>
                  <a:lnTo>
                    <a:pt x="33" y="52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7" y="37"/>
                  </a:lnTo>
                  <a:lnTo>
                    <a:pt x="52" y="32"/>
                  </a:lnTo>
                  <a:lnTo>
                    <a:pt x="63" y="24"/>
                  </a:lnTo>
                  <a:lnTo>
                    <a:pt x="68" y="21"/>
                  </a:lnTo>
                  <a:lnTo>
                    <a:pt x="74" y="17"/>
                  </a:lnTo>
                  <a:lnTo>
                    <a:pt x="80" y="14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3" y="3"/>
                  </a:lnTo>
                  <a:lnTo>
                    <a:pt x="120" y="2"/>
                  </a:lnTo>
                  <a:lnTo>
                    <a:pt x="127" y="1"/>
                  </a:lnTo>
                  <a:lnTo>
                    <a:pt x="143" y="0"/>
                  </a:lnTo>
                  <a:lnTo>
                    <a:pt x="157" y="1"/>
                  </a:lnTo>
                  <a:lnTo>
                    <a:pt x="164" y="2"/>
                  </a:lnTo>
                  <a:lnTo>
                    <a:pt x="171" y="3"/>
                  </a:lnTo>
                  <a:lnTo>
                    <a:pt x="178" y="5"/>
                  </a:lnTo>
                  <a:lnTo>
                    <a:pt x="184" y="7"/>
                  </a:lnTo>
                  <a:lnTo>
                    <a:pt x="191" y="9"/>
                  </a:lnTo>
                  <a:lnTo>
                    <a:pt x="197" y="11"/>
                  </a:lnTo>
                  <a:lnTo>
                    <a:pt x="204" y="14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2" y="41"/>
                  </a:lnTo>
                  <a:lnTo>
                    <a:pt x="247" y="46"/>
                  </a:lnTo>
                  <a:lnTo>
                    <a:pt x="251" y="52"/>
                  </a:lnTo>
                  <a:lnTo>
                    <a:pt x="260" y="62"/>
                  </a:lnTo>
                  <a:lnTo>
                    <a:pt x="263" y="68"/>
                  </a:lnTo>
                  <a:lnTo>
                    <a:pt x="267" y="74"/>
                  </a:lnTo>
                  <a:lnTo>
                    <a:pt x="270" y="80"/>
                  </a:lnTo>
                  <a:lnTo>
                    <a:pt x="273" y="86"/>
                  </a:lnTo>
                  <a:lnTo>
                    <a:pt x="277" y="99"/>
                  </a:lnTo>
                  <a:lnTo>
                    <a:pt x="281" y="113"/>
                  </a:lnTo>
                  <a:lnTo>
                    <a:pt x="282" y="120"/>
                  </a:lnTo>
                  <a:lnTo>
                    <a:pt x="283" y="127"/>
                  </a:lnTo>
                  <a:lnTo>
                    <a:pt x="283" y="134"/>
                  </a:lnTo>
                  <a:lnTo>
                    <a:pt x="284" y="141"/>
                  </a:lnTo>
                  <a:lnTo>
                    <a:pt x="283" y="157"/>
                  </a:lnTo>
                  <a:lnTo>
                    <a:pt x="282" y="164"/>
                  </a:lnTo>
                  <a:lnTo>
                    <a:pt x="281" y="171"/>
                  </a:lnTo>
                  <a:lnTo>
                    <a:pt x="279" y="177"/>
                  </a:lnTo>
                  <a:lnTo>
                    <a:pt x="277" y="184"/>
                  </a:lnTo>
                  <a:lnTo>
                    <a:pt x="275" y="191"/>
                  </a:lnTo>
                  <a:lnTo>
                    <a:pt x="273" y="197"/>
                  </a:lnTo>
                  <a:lnTo>
                    <a:pt x="270" y="203"/>
                  </a:lnTo>
                  <a:lnTo>
                    <a:pt x="267" y="209"/>
                  </a:lnTo>
                  <a:lnTo>
                    <a:pt x="260" y="221"/>
                  </a:lnTo>
                  <a:lnTo>
                    <a:pt x="251" y="232"/>
                  </a:lnTo>
                  <a:lnTo>
                    <a:pt x="247" y="237"/>
                  </a:lnTo>
                  <a:lnTo>
                    <a:pt x="242" y="242"/>
                  </a:lnTo>
                  <a:lnTo>
                    <a:pt x="237" y="247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6" y="263"/>
                  </a:lnTo>
                  <a:lnTo>
                    <a:pt x="210" y="266"/>
                  </a:lnTo>
                  <a:lnTo>
                    <a:pt x="204" y="269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71" y="280"/>
                  </a:lnTo>
                  <a:lnTo>
                    <a:pt x="164" y="282"/>
                  </a:lnTo>
                  <a:lnTo>
                    <a:pt x="157" y="283"/>
                  </a:lnTo>
                  <a:lnTo>
                    <a:pt x="143" y="283"/>
                  </a:lnTo>
                  <a:lnTo>
                    <a:pt x="127" y="283"/>
                  </a:lnTo>
                  <a:lnTo>
                    <a:pt x="120" y="282"/>
                  </a:lnTo>
                  <a:lnTo>
                    <a:pt x="113" y="280"/>
                  </a:lnTo>
                  <a:lnTo>
                    <a:pt x="106" y="279"/>
                  </a:lnTo>
                  <a:lnTo>
                    <a:pt x="100" y="277"/>
                  </a:lnTo>
                  <a:lnTo>
                    <a:pt x="93" y="275"/>
                  </a:lnTo>
                  <a:lnTo>
                    <a:pt x="87" y="272"/>
                  </a:lnTo>
                  <a:lnTo>
                    <a:pt x="80" y="269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7" y="247"/>
                  </a:lnTo>
                  <a:lnTo>
                    <a:pt x="42" y="242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25" y="221"/>
                  </a:lnTo>
                  <a:lnTo>
                    <a:pt x="21" y="215"/>
                  </a:lnTo>
                  <a:lnTo>
                    <a:pt x="18" y="209"/>
                  </a:lnTo>
                  <a:lnTo>
                    <a:pt x="14" y="203"/>
                  </a:lnTo>
                  <a:lnTo>
                    <a:pt x="12" y="197"/>
                  </a:lnTo>
                  <a:lnTo>
                    <a:pt x="7" y="184"/>
                  </a:lnTo>
                  <a:lnTo>
                    <a:pt x="3" y="171"/>
                  </a:lnTo>
                  <a:lnTo>
                    <a:pt x="2" y="164"/>
                  </a:lnTo>
                  <a:lnTo>
                    <a:pt x="1" y="157"/>
                  </a:lnTo>
                  <a:lnTo>
                    <a:pt x="1" y="149"/>
                  </a:lnTo>
                  <a:lnTo>
                    <a:pt x="0" y="141"/>
                  </a:lnTo>
                  <a:close/>
                  <a:moveTo>
                    <a:pt x="2" y="141"/>
                  </a:moveTo>
                  <a:lnTo>
                    <a:pt x="3" y="127"/>
                  </a:lnTo>
                  <a:lnTo>
                    <a:pt x="5" y="113"/>
                  </a:lnTo>
                  <a:lnTo>
                    <a:pt x="6" y="106"/>
                  </a:lnTo>
                  <a:lnTo>
                    <a:pt x="8" y="100"/>
                  </a:lnTo>
                  <a:lnTo>
                    <a:pt x="10" y="93"/>
                  </a:lnTo>
                  <a:lnTo>
                    <a:pt x="13" y="87"/>
                  </a:lnTo>
                  <a:lnTo>
                    <a:pt x="16" y="81"/>
                  </a:lnTo>
                  <a:lnTo>
                    <a:pt x="19" y="75"/>
                  </a:lnTo>
                  <a:lnTo>
                    <a:pt x="26" y="63"/>
                  </a:lnTo>
                  <a:lnTo>
                    <a:pt x="34" y="52"/>
                  </a:lnTo>
                  <a:lnTo>
                    <a:pt x="38" y="47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63" y="25"/>
                  </a:lnTo>
                  <a:lnTo>
                    <a:pt x="75" y="18"/>
                  </a:lnTo>
                  <a:lnTo>
                    <a:pt x="87" y="13"/>
                  </a:lnTo>
                  <a:lnTo>
                    <a:pt x="100" y="8"/>
                  </a:lnTo>
                  <a:lnTo>
                    <a:pt x="113" y="4"/>
                  </a:lnTo>
                  <a:lnTo>
                    <a:pt x="120" y="3"/>
                  </a:lnTo>
                  <a:lnTo>
                    <a:pt x="127" y="2"/>
                  </a:lnTo>
                  <a:lnTo>
                    <a:pt x="143" y="2"/>
                  </a:lnTo>
                  <a:lnTo>
                    <a:pt x="157" y="2"/>
                  </a:lnTo>
                  <a:lnTo>
                    <a:pt x="171" y="4"/>
                  </a:lnTo>
                  <a:lnTo>
                    <a:pt x="177" y="6"/>
                  </a:lnTo>
                  <a:lnTo>
                    <a:pt x="184" y="8"/>
                  </a:lnTo>
                  <a:lnTo>
                    <a:pt x="191" y="10"/>
                  </a:lnTo>
                  <a:lnTo>
                    <a:pt x="197" y="13"/>
                  </a:lnTo>
                  <a:lnTo>
                    <a:pt x="203" y="15"/>
                  </a:lnTo>
                  <a:lnTo>
                    <a:pt x="209" y="18"/>
                  </a:lnTo>
                  <a:lnTo>
                    <a:pt x="221" y="25"/>
                  </a:lnTo>
                  <a:lnTo>
                    <a:pt x="231" y="33"/>
                  </a:lnTo>
                  <a:lnTo>
                    <a:pt x="236" y="38"/>
                  </a:lnTo>
                  <a:lnTo>
                    <a:pt x="241" y="42"/>
                  </a:lnTo>
                  <a:lnTo>
                    <a:pt x="246" y="47"/>
                  </a:lnTo>
                  <a:lnTo>
                    <a:pt x="250" y="52"/>
                  </a:lnTo>
                  <a:lnTo>
                    <a:pt x="258" y="63"/>
                  </a:lnTo>
                  <a:lnTo>
                    <a:pt x="265" y="75"/>
                  </a:lnTo>
                  <a:lnTo>
                    <a:pt x="271" y="87"/>
                  </a:lnTo>
                  <a:lnTo>
                    <a:pt x="276" y="100"/>
                  </a:lnTo>
                  <a:lnTo>
                    <a:pt x="279" y="113"/>
                  </a:lnTo>
                  <a:lnTo>
                    <a:pt x="281" y="120"/>
                  </a:lnTo>
                  <a:lnTo>
                    <a:pt x="281" y="127"/>
                  </a:lnTo>
                  <a:lnTo>
                    <a:pt x="282" y="141"/>
                  </a:lnTo>
                  <a:lnTo>
                    <a:pt x="281" y="157"/>
                  </a:lnTo>
                  <a:lnTo>
                    <a:pt x="279" y="170"/>
                  </a:lnTo>
                  <a:lnTo>
                    <a:pt x="278" y="177"/>
                  </a:lnTo>
                  <a:lnTo>
                    <a:pt x="276" y="184"/>
                  </a:lnTo>
                  <a:lnTo>
                    <a:pt x="274" y="190"/>
                  </a:lnTo>
                  <a:lnTo>
                    <a:pt x="271" y="197"/>
                  </a:lnTo>
                  <a:lnTo>
                    <a:pt x="268" y="203"/>
                  </a:lnTo>
                  <a:lnTo>
                    <a:pt x="265" y="209"/>
                  </a:lnTo>
                  <a:lnTo>
                    <a:pt x="258" y="220"/>
                  </a:lnTo>
                  <a:lnTo>
                    <a:pt x="250" y="231"/>
                  </a:lnTo>
                  <a:lnTo>
                    <a:pt x="246" y="236"/>
                  </a:lnTo>
                  <a:lnTo>
                    <a:pt x="241" y="241"/>
                  </a:lnTo>
                  <a:lnTo>
                    <a:pt x="236" y="246"/>
                  </a:lnTo>
                  <a:lnTo>
                    <a:pt x="231" y="250"/>
                  </a:lnTo>
                  <a:lnTo>
                    <a:pt x="221" y="258"/>
                  </a:lnTo>
                  <a:lnTo>
                    <a:pt x="209" y="265"/>
                  </a:lnTo>
                  <a:lnTo>
                    <a:pt x="197" y="271"/>
                  </a:lnTo>
                  <a:lnTo>
                    <a:pt x="184" y="276"/>
                  </a:lnTo>
                  <a:lnTo>
                    <a:pt x="171" y="279"/>
                  </a:lnTo>
                  <a:lnTo>
                    <a:pt x="164" y="280"/>
                  </a:lnTo>
                  <a:lnTo>
                    <a:pt x="157" y="281"/>
                  </a:lnTo>
                  <a:lnTo>
                    <a:pt x="143" y="282"/>
                  </a:lnTo>
                  <a:lnTo>
                    <a:pt x="127" y="281"/>
                  </a:lnTo>
                  <a:lnTo>
                    <a:pt x="113" y="279"/>
                  </a:lnTo>
                  <a:lnTo>
                    <a:pt x="107" y="277"/>
                  </a:lnTo>
                  <a:lnTo>
                    <a:pt x="100" y="276"/>
                  </a:lnTo>
                  <a:lnTo>
                    <a:pt x="94" y="273"/>
                  </a:lnTo>
                  <a:lnTo>
                    <a:pt x="87" y="271"/>
                  </a:lnTo>
                  <a:lnTo>
                    <a:pt x="81" y="268"/>
                  </a:lnTo>
                  <a:lnTo>
                    <a:pt x="75" y="265"/>
                  </a:lnTo>
                  <a:lnTo>
                    <a:pt x="63" y="258"/>
                  </a:lnTo>
                  <a:lnTo>
                    <a:pt x="53" y="250"/>
                  </a:lnTo>
                  <a:lnTo>
                    <a:pt x="48" y="246"/>
                  </a:lnTo>
                  <a:lnTo>
                    <a:pt x="43" y="241"/>
                  </a:lnTo>
                  <a:lnTo>
                    <a:pt x="38" y="236"/>
                  </a:lnTo>
                  <a:lnTo>
                    <a:pt x="34" y="231"/>
                  </a:lnTo>
                  <a:lnTo>
                    <a:pt x="26" y="220"/>
                  </a:lnTo>
                  <a:lnTo>
                    <a:pt x="19" y="209"/>
                  </a:lnTo>
                  <a:lnTo>
                    <a:pt x="13" y="197"/>
                  </a:lnTo>
                  <a:lnTo>
                    <a:pt x="8" y="184"/>
                  </a:lnTo>
                  <a:lnTo>
                    <a:pt x="5" y="170"/>
                  </a:lnTo>
                  <a:lnTo>
                    <a:pt x="4" y="163"/>
                  </a:lnTo>
                  <a:lnTo>
                    <a:pt x="3" y="157"/>
                  </a:lnTo>
                  <a:lnTo>
                    <a:pt x="2" y="1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9" name="Freeform 404"/>
            <p:cNvSpPr>
              <a:spLocks noEditPoints="1"/>
            </p:cNvSpPr>
            <p:nvPr/>
          </p:nvSpPr>
          <p:spPr bwMode="auto">
            <a:xfrm>
              <a:off x="2740" y="2228"/>
              <a:ext cx="248" cy="248"/>
            </a:xfrm>
            <a:custGeom>
              <a:avLst/>
              <a:gdLst>
                <a:gd name="T0" fmla="*/ 3 w 280"/>
                <a:gd name="T1" fmla="*/ 77 h 280"/>
                <a:gd name="T2" fmla="*/ 5 w 280"/>
                <a:gd name="T3" fmla="*/ 64 h 280"/>
                <a:gd name="T4" fmla="*/ 12 w 280"/>
                <a:gd name="T5" fmla="*/ 51 h 280"/>
                <a:gd name="T6" fmla="*/ 25 w 280"/>
                <a:gd name="T7" fmla="*/ 31 h 280"/>
                <a:gd name="T8" fmla="*/ 35 w 280"/>
                <a:gd name="T9" fmla="*/ 21 h 280"/>
                <a:gd name="T10" fmla="*/ 58 w 280"/>
                <a:gd name="T11" fmla="*/ 8 h 280"/>
                <a:gd name="T12" fmla="*/ 82 w 280"/>
                <a:gd name="T13" fmla="*/ 1 h 280"/>
                <a:gd name="T14" fmla="*/ 107 w 280"/>
                <a:gd name="T15" fmla="*/ 0 h 280"/>
                <a:gd name="T16" fmla="*/ 127 w 280"/>
                <a:gd name="T17" fmla="*/ 4 h 280"/>
                <a:gd name="T18" fmla="*/ 140 w 280"/>
                <a:gd name="T19" fmla="*/ 10 h 280"/>
                <a:gd name="T20" fmla="*/ 159 w 280"/>
                <a:gd name="T21" fmla="*/ 21 h 280"/>
                <a:gd name="T22" fmla="*/ 169 w 280"/>
                <a:gd name="T23" fmla="*/ 31 h 280"/>
                <a:gd name="T24" fmla="*/ 182 w 280"/>
                <a:gd name="T25" fmla="*/ 51 h 280"/>
                <a:gd name="T26" fmla="*/ 192 w 280"/>
                <a:gd name="T27" fmla="*/ 77 h 280"/>
                <a:gd name="T28" fmla="*/ 195 w 280"/>
                <a:gd name="T29" fmla="*/ 97 h 280"/>
                <a:gd name="T30" fmla="*/ 191 w 280"/>
                <a:gd name="T31" fmla="*/ 121 h 280"/>
                <a:gd name="T32" fmla="*/ 187 w 280"/>
                <a:gd name="T33" fmla="*/ 136 h 280"/>
                <a:gd name="T34" fmla="*/ 178 w 280"/>
                <a:gd name="T35" fmla="*/ 151 h 280"/>
                <a:gd name="T36" fmla="*/ 167 w 280"/>
                <a:gd name="T37" fmla="*/ 167 h 280"/>
                <a:gd name="T38" fmla="*/ 152 w 280"/>
                <a:gd name="T39" fmla="*/ 178 h 280"/>
                <a:gd name="T40" fmla="*/ 127 w 280"/>
                <a:gd name="T41" fmla="*/ 190 h 280"/>
                <a:gd name="T42" fmla="*/ 107 w 280"/>
                <a:gd name="T43" fmla="*/ 194 h 280"/>
                <a:gd name="T44" fmla="*/ 77 w 280"/>
                <a:gd name="T45" fmla="*/ 192 h 280"/>
                <a:gd name="T46" fmla="*/ 64 w 280"/>
                <a:gd name="T47" fmla="*/ 189 h 280"/>
                <a:gd name="T48" fmla="*/ 51 w 280"/>
                <a:gd name="T49" fmla="*/ 182 h 280"/>
                <a:gd name="T50" fmla="*/ 32 w 280"/>
                <a:gd name="T51" fmla="*/ 169 h 280"/>
                <a:gd name="T52" fmla="*/ 22 w 280"/>
                <a:gd name="T53" fmla="*/ 159 h 280"/>
                <a:gd name="T54" fmla="*/ 8 w 280"/>
                <a:gd name="T55" fmla="*/ 136 h 280"/>
                <a:gd name="T56" fmla="*/ 2 w 280"/>
                <a:gd name="T57" fmla="*/ 112 h 280"/>
                <a:gd name="T58" fmla="*/ 1 w 280"/>
                <a:gd name="T59" fmla="*/ 97 h 280"/>
                <a:gd name="T60" fmla="*/ 4 w 280"/>
                <a:gd name="T61" fmla="*/ 73 h 280"/>
                <a:gd name="T62" fmla="*/ 9 w 280"/>
                <a:gd name="T63" fmla="*/ 58 h 280"/>
                <a:gd name="T64" fmla="*/ 23 w 280"/>
                <a:gd name="T65" fmla="*/ 35 h 280"/>
                <a:gd name="T66" fmla="*/ 36 w 280"/>
                <a:gd name="T67" fmla="*/ 23 h 280"/>
                <a:gd name="T68" fmla="*/ 56 w 280"/>
                <a:gd name="T69" fmla="*/ 11 h 280"/>
                <a:gd name="T70" fmla="*/ 78 w 280"/>
                <a:gd name="T71" fmla="*/ 4 h 280"/>
                <a:gd name="T72" fmla="*/ 92 w 280"/>
                <a:gd name="T73" fmla="*/ 1 h 280"/>
                <a:gd name="T74" fmla="*/ 117 w 280"/>
                <a:gd name="T75" fmla="*/ 4 h 280"/>
                <a:gd name="T76" fmla="*/ 131 w 280"/>
                <a:gd name="T77" fmla="*/ 6 h 280"/>
                <a:gd name="T78" fmla="*/ 151 w 280"/>
                <a:gd name="T79" fmla="*/ 17 h 280"/>
                <a:gd name="T80" fmla="*/ 166 w 280"/>
                <a:gd name="T81" fmla="*/ 28 h 280"/>
                <a:gd name="T82" fmla="*/ 182 w 280"/>
                <a:gd name="T83" fmla="*/ 51 h 280"/>
                <a:gd name="T84" fmla="*/ 190 w 280"/>
                <a:gd name="T85" fmla="*/ 68 h 280"/>
                <a:gd name="T86" fmla="*/ 193 w 280"/>
                <a:gd name="T87" fmla="*/ 87 h 280"/>
                <a:gd name="T88" fmla="*/ 193 w 280"/>
                <a:gd name="T89" fmla="*/ 106 h 280"/>
                <a:gd name="T90" fmla="*/ 190 w 280"/>
                <a:gd name="T91" fmla="*/ 126 h 280"/>
                <a:gd name="T92" fmla="*/ 182 w 280"/>
                <a:gd name="T93" fmla="*/ 143 h 280"/>
                <a:gd name="T94" fmla="*/ 168 w 280"/>
                <a:gd name="T95" fmla="*/ 161 h 280"/>
                <a:gd name="T96" fmla="*/ 151 w 280"/>
                <a:gd name="T97" fmla="*/ 177 h 280"/>
                <a:gd name="T98" fmla="*/ 135 w 280"/>
                <a:gd name="T99" fmla="*/ 186 h 280"/>
                <a:gd name="T100" fmla="*/ 112 w 280"/>
                <a:gd name="T101" fmla="*/ 192 h 280"/>
                <a:gd name="T102" fmla="*/ 98 w 280"/>
                <a:gd name="T103" fmla="*/ 193 h 280"/>
                <a:gd name="T104" fmla="*/ 73 w 280"/>
                <a:gd name="T105" fmla="*/ 190 h 280"/>
                <a:gd name="T106" fmla="*/ 59 w 280"/>
                <a:gd name="T107" fmla="*/ 186 h 280"/>
                <a:gd name="T108" fmla="*/ 36 w 280"/>
                <a:gd name="T109" fmla="*/ 172 h 280"/>
                <a:gd name="T110" fmla="*/ 23 w 280"/>
                <a:gd name="T111" fmla="*/ 159 h 280"/>
                <a:gd name="T112" fmla="*/ 11 w 280"/>
                <a:gd name="T113" fmla="*/ 139 h 280"/>
                <a:gd name="T114" fmla="*/ 4 w 280"/>
                <a:gd name="T115" fmla="*/ 117 h 280"/>
                <a:gd name="T116" fmla="*/ 1 w 280"/>
                <a:gd name="T117" fmla="*/ 102 h 2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280"/>
                <a:gd name="T179" fmla="*/ 280 w 280"/>
                <a:gd name="T180" fmla="*/ 280 h 2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280">
                  <a:moveTo>
                    <a:pt x="0" y="139"/>
                  </a:moveTo>
                  <a:lnTo>
                    <a:pt x="1" y="125"/>
                  </a:lnTo>
                  <a:lnTo>
                    <a:pt x="3" y="111"/>
                  </a:lnTo>
                  <a:lnTo>
                    <a:pt x="4" y="104"/>
                  </a:lnTo>
                  <a:lnTo>
                    <a:pt x="6" y="98"/>
                  </a:lnTo>
                  <a:lnTo>
                    <a:pt x="8" y="91"/>
                  </a:lnTo>
                  <a:lnTo>
                    <a:pt x="11" y="85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46" y="36"/>
                  </a:lnTo>
                  <a:lnTo>
                    <a:pt x="51" y="31"/>
                  </a:lnTo>
                  <a:lnTo>
                    <a:pt x="61" y="23"/>
                  </a:lnTo>
                  <a:lnTo>
                    <a:pt x="73" y="16"/>
                  </a:lnTo>
                  <a:lnTo>
                    <a:pt x="85" y="11"/>
                  </a:lnTo>
                  <a:lnTo>
                    <a:pt x="98" y="6"/>
                  </a:lnTo>
                  <a:lnTo>
                    <a:pt x="111" y="2"/>
                  </a:lnTo>
                  <a:lnTo>
                    <a:pt x="118" y="1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5" y="0"/>
                  </a:lnTo>
                  <a:lnTo>
                    <a:pt x="169" y="2"/>
                  </a:lnTo>
                  <a:lnTo>
                    <a:pt x="175" y="4"/>
                  </a:lnTo>
                  <a:lnTo>
                    <a:pt x="182" y="6"/>
                  </a:lnTo>
                  <a:lnTo>
                    <a:pt x="189" y="8"/>
                  </a:lnTo>
                  <a:lnTo>
                    <a:pt x="195" y="11"/>
                  </a:lnTo>
                  <a:lnTo>
                    <a:pt x="201" y="13"/>
                  </a:lnTo>
                  <a:lnTo>
                    <a:pt x="207" y="16"/>
                  </a:lnTo>
                  <a:lnTo>
                    <a:pt x="219" y="23"/>
                  </a:lnTo>
                  <a:lnTo>
                    <a:pt x="229" y="31"/>
                  </a:lnTo>
                  <a:lnTo>
                    <a:pt x="234" y="36"/>
                  </a:lnTo>
                  <a:lnTo>
                    <a:pt x="239" y="40"/>
                  </a:lnTo>
                  <a:lnTo>
                    <a:pt x="244" y="45"/>
                  </a:lnTo>
                  <a:lnTo>
                    <a:pt x="248" y="50"/>
                  </a:lnTo>
                  <a:lnTo>
                    <a:pt x="256" y="61"/>
                  </a:lnTo>
                  <a:lnTo>
                    <a:pt x="263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7" y="111"/>
                  </a:lnTo>
                  <a:lnTo>
                    <a:pt x="279" y="118"/>
                  </a:lnTo>
                  <a:lnTo>
                    <a:pt x="279" y="125"/>
                  </a:lnTo>
                  <a:lnTo>
                    <a:pt x="280" y="139"/>
                  </a:lnTo>
                  <a:lnTo>
                    <a:pt x="279" y="155"/>
                  </a:lnTo>
                  <a:lnTo>
                    <a:pt x="277" y="168"/>
                  </a:lnTo>
                  <a:lnTo>
                    <a:pt x="276" y="175"/>
                  </a:lnTo>
                  <a:lnTo>
                    <a:pt x="274" y="182"/>
                  </a:lnTo>
                  <a:lnTo>
                    <a:pt x="272" y="188"/>
                  </a:lnTo>
                  <a:lnTo>
                    <a:pt x="269" y="195"/>
                  </a:lnTo>
                  <a:lnTo>
                    <a:pt x="266" y="201"/>
                  </a:lnTo>
                  <a:lnTo>
                    <a:pt x="263" y="207"/>
                  </a:lnTo>
                  <a:lnTo>
                    <a:pt x="256" y="218"/>
                  </a:lnTo>
                  <a:lnTo>
                    <a:pt x="248" y="229"/>
                  </a:lnTo>
                  <a:lnTo>
                    <a:pt x="244" y="234"/>
                  </a:lnTo>
                  <a:lnTo>
                    <a:pt x="239" y="239"/>
                  </a:lnTo>
                  <a:lnTo>
                    <a:pt x="234" y="244"/>
                  </a:lnTo>
                  <a:lnTo>
                    <a:pt x="229" y="248"/>
                  </a:lnTo>
                  <a:lnTo>
                    <a:pt x="219" y="256"/>
                  </a:lnTo>
                  <a:lnTo>
                    <a:pt x="207" y="263"/>
                  </a:lnTo>
                  <a:lnTo>
                    <a:pt x="195" y="269"/>
                  </a:lnTo>
                  <a:lnTo>
                    <a:pt x="182" y="274"/>
                  </a:lnTo>
                  <a:lnTo>
                    <a:pt x="169" y="277"/>
                  </a:lnTo>
                  <a:lnTo>
                    <a:pt x="162" y="278"/>
                  </a:lnTo>
                  <a:lnTo>
                    <a:pt x="155" y="279"/>
                  </a:lnTo>
                  <a:lnTo>
                    <a:pt x="141" y="280"/>
                  </a:lnTo>
                  <a:lnTo>
                    <a:pt x="125" y="279"/>
                  </a:lnTo>
                  <a:lnTo>
                    <a:pt x="111" y="277"/>
                  </a:lnTo>
                  <a:lnTo>
                    <a:pt x="105" y="275"/>
                  </a:lnTo>
                  <a:lnTo>
                    <a:pt x="98" y="274"/>
                  </a:lnTo>
                  <a:lnTo>
                    <a:pt x="92" y="271"/>
                  </a:lnTo>
                  <a:lnTo>
                    <a:pt x="85" y="269"/>
                  </a:lnTo>
                  <a:lnTo>
                    <a:pt x="79" y="266"/>
                  </a:lnTo>
                  <a:lnTo>
                    <a:pt x="73" y="263"/>
                  </a:lnTo>
                  <a:lnTo>
                    <a:pt x="61" y="256"/>
                  </a:lnTo>
                  <a:lnTo>
                    <a:pt x="51" y="248"/>
                  </a:lnTo>
                  <a:lnTo>
                    <a:pt x="46" y="244"/>
                  </a:lnTo>
                  <a:lnTo>
                    <a:pt x="41" y="239"/>
                  </a:lnTo>
                  <a:lnTo>
                    <a:pt x="36" y="234"/>
                  </a:lnTo>
                  <a:lnTo>
                    <a:pt x="32" y="229"/>
                  </a:lnTo>
                  <a:lnTo>
                    <a:pt x="24" y="218"/>
                  </a:lnTo>
                  <a:lnTo>
                    <a:pt x="17" y="207"/>
                  </a:lnTo>
                  <a:lnTo>
                    <a:pt x="11" y="195"/>
                  </a:lnTo>
                  <a:lnTo>
                    <a:pt x="6" y="182"/>
                  </a:lnTo>
                  <a:lnTo>
                    <a:pt x="3" y="168"/>
                  </a:lnTo>
                  <a:lnTo>
                    <a:pt x="2" y="161"/>
                  </a:lnTo>
                  <a:lnTo>
                    <a:pt x="1" y="155"/>
                  </a:lnTo>
                  <a:lnTo>
                    <a:pt x="0" y="139"/>
                  </a:lnTo>
                  <a:close/>
                  <a:moveTo>
                    <a:pt x="1" y="139"/>
                  </a:moveTo>
                  <a:lnTo>
                    <a:pt x="2" y="125"/>
                  </a:lnTo>
                  <a:lnTo>
                    <a:pt x="4" y="111"/>
                  </a:lnTo>
                  <a:lnTo>
                    <a:pt x="6" y="105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12" y="85"/>
                  </a:lnTo>
                  <a:lnTo>
                    <a:pt x="18" y="73"/>
                  </a:lnTo>
                  <a:lnTo>
                    <a:pt x="25" y="62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52" y="33"/>
                  </a:lnTo>
                  <a:lnTo>
                    <a:pt x="62" y="25"/>
                  </a:lnTo>
                  <a:lnTo>
                    <a:pt x="74" y="18"/>
                  </a:lnTo>
                  <a:lnTo>
                    <a:pt x="80" y="15"/>
                  </a:lnTo>
                  <a:lnTo>
                    <a:pt x="86" y="12"/>
                  </a:lnTo>
                  <a:lnTo>
                    <a:pt x="98" y="7"/>
                  </a:lnTo>
                  <a:lnTo>
                    <a:pt x="112" y="4"/>
                  </a:lnTo>
                  <a:lnTo>
                    <a:pt x="118" y="3"/>
                  </a:lnTo>
                  <a:lnTo>
                    <a:pt x="125" y="2"/>
                  </a:lnTo>
                  <a:lnTo>
                    <a:pt x="132" y="1"/>
                  </a:lnTo>
                  <a:lnTo>
                    <a:pt x="141" y="1"/>
                  </a:lnTo>
                  <a:lnTo>
                    <a:pt x="155" y="2"/>
                  </a:lnTo>
                  <a:lnTo>
                    <a:pt x="168" y="4"/>
                  </a:lnTo>
                  <a:lnTo>
                    <a:pt x="175" y="5"/>
                  </a:lnTo>
                  <a:lnTo>
                    <a:pt x="182" y="7"/>
                  </a:lnTo>
                  <a:lnTo>
                    <a:pt x="188" y="9"/>
                  </a:lnTo>
                  <a:lnTo>
                    <a:pt x="194" y="12"/>
                  </a:lnTo>
                  <a:lnTo>
                    <a:pt x="206" y="18"/>
                  </a:lnTo>
                  <a:lnTo>
                    <a:pt x="218" y="25"/>
                  </a:lnTo>
                  <a:lnTo>
                    <a:pt x="228" y="33"/>
                  </a:lnTo>
                  <a:lnTo>
                    <a:pt x="233" y="37"/>
                  </a:lnTo>
                  <a:lnTo>
                    <a:pt x="238" y="41"/>
                  </a:lnTo>
                  <a:lnTo>
                    <a:pt x="247" y="51"/>
                  </a:lnTo>
                  <a:lnTo>
                    <a:pt x="255" y="62"/>
                  </a:lnTo>
                  <a:lnTo>
                    <a:pt x="262" y="73"/>
                  </a:lnTo>
                  <a:lnTo>
                    <a:pt x="265" y="79"/>
                  </a:lnTo>
                  <a:lnTo>
                    <a:pt x="268" y="85"/>
                  </a:lnTo>
                  <a:lnTo>
                    <a:pt x="273" y="98"/>
                  </a:lnTo>
                  <a:lnTo>
                    <a:pt x="276" y="111"/>
                  </a:lnTo>
                  <a:lnTo>
                    <a:pt x="277" y="118"/>
                  </a:lnTo>
                  <a:lnTo>
                    <a:pt x="278" y="125"/>
                  </a:lnTo>
                  <a:lnTo>
                    <a:pt x="279" y="132"/>
                  </a:lnTo>
                  <a:lnTo>
                    <a:pt x="279" y="139"/>
                  </a:lnTo>
                  <a:lnTo>
                    <a:pt x="278" y="154"/>
                  </a:lnTo>
                  <a:lnTo>
                    <a:pt x="276" y="168"/>
                  </a:lnTo>
                  <a:lnTo>
                    <a:pt x="274" y="175"/>
                  </a:lnTo>
                  <a:lnTo>
                    <a:pt x="273" y="181"/>
                  </a:lnTo>
                  <a:lnTo>
                    <a:pt x="270" y="188"/>
                  </a:lnTo>
                  <a:lnTo>
                    <a:pt x="268" y="194"/>
                  </a:lnTo>
                  <a:lnTo>
                    <a:pt x="262" y="206"/>
                  </a:lnTo>
                  <a:lnTo>
                    <a:pt x="255" y="218"/>
                  </a:lnTo>
                  <a:lnTo>
                    <a:pt x="247" y="228"/>
                  </a:lnTo>
                  <a:lnTo>
                    <a:pt x="243" y="233"/>
                  </a:lnTo>
                  <a:lnTo>
                    <a:pt x="238" y="238"/>
                  </a:lnTo>
                  <a:lnTo>
                    <a:pt x="228" y="247"/>
                  </a:lnTo>
                  <a:lnTo>
                    <a:pt x="218" y="255"/>
                  </a:lnTo>
                  <a:lnTo>
                    <a:pt x="206" y="262"/>
                  </a:lnTo>
                  <a:lnTo>
                    <a:pt x="200" y="265"/>
                  </a:lnTo>
                  <a:lnTo>
                    <a:pt x="194" y="268"/>
                  </a:lnTo>
                  <a:lnTo>
                    <a:pt x="182" y="272"/>
                  </a:lnTo>
                  <a:lnTo>
                    <a:pt x="168" y="276"/>
                  </a:lnTo>
                  <a:lnTo>
                    <a:pt x="162" y="277"/>
                  </a:lnTo>
                  <a:lnTo>
                    <a:pt x="155" y="278"/>
                  </a:lnTo>
                  <a:lnTo>
                    <a:pt x="148" y="278"/>
                  </a:lnTo>
                  <a:lnTo>
                    <a:pt x="141" y="278"/>
                  </a:lnTo>
                  <a:lnTo>
                    <a:pt x="125" y="278"/>
                  </a:lnTo>
                  <a:lnTo>
                    <a:pt x="112" y="276"/>
                  </a:lnTo>
                  <a:lnTo>
                    <a:pt x="105" y="274"/>
                  </a:lnTo>
                  <a:lnTo>
                    <a:pt x="98" y="272"/>
                  </a:lnTo>
                  <a:lnTo>
                    <a:pt x="92" y="270"/>
                  </a:lnTo>
                  <a:lnTo>
                    <a:pt x="86" y="268"/>
                  </a:lnTo>
                  <a:lnTo>
                    <a:pt x="74" y="262"/>
                  </a:lnTo>
                  <a:lnTo>
                    <a:pt x="62" y="255"/>
                  </a:lnTo>
                  <a:lnTo>
                    <a:pt x="52" y="247"/>
                  </a:lnTo>
                  <a:lnTo>
                    <a:pt x="47" y="243"/>
                  </a:lnTo>
                  <a:lnTo>
                    <a:pt x="42" y="238"/>
                  </a:lnTo>
                  <a:lnTo>
                    <a:pt x="33" y="228"/>
                  </a:lnTo>
                  <a:lnTo>
                    <a:pt x="25" y="218"/>
                  </a:lnTo>
                  <a:lnTo>
                    <a:pt x="18" y="206"/>
                  </a:lnTo>
                  <a:lnTo>
                    <a:pt x="15" y="200"/>
                  </a:lnTo>
                  <a:lnTo>
                    <a:pt x="12" y="194"/>
                  </a:lnTo>
                  <a:lnTo>
                    <a:pt x="8" y="181"/>
                  </a:lnTo>
                  <a:lnTo>
                    <a:pt x="4" y="168"/>
                  </a:lnTo>
                  <a:lnTo>
                    <a:pt x="3" y="161"/>
                  </a:lnTo>
                  <a:lnTo>
                    <a:pt x="2" y="154"/>
                  </a:lnTo>
                  <a:lnTo>
                    <a:pt x="1" y="147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0" name="Freeform 405"/>
            <p:cNvSpPr>
              <a:spLocks noEditPoints="1"/>
            </p:cNvSpPr>
            <p:nvPr/>
          </p:nvSpPr>
          <p:spPr bwMode="auto">
            <a:xfrm>
              <a:off x="2741" y="2229"/>
              <a:ext cx="246" cy="245"/>
            </a:xfrm>
            <a:custGeom>
              <a:avLst/>
              <a:gdLst>
                <a:gd name="T0" fmla="*/ 3 w 278"/>
                <a:gd name="T1" fmla="*/ 76 h 277"/>
                <a:gd name="T2" fmla="*/ 6 w 278"/>
                <a:gd name="T3" fmla="*/ 63 h 277"/>
                <a:gd name="T4" fmla="*/ 17 w 278"/>
                <a:gd name="T5" fmla="*/ 42 h 277"/>
                <a:gd name="T6" fmla="*/ 28 w 278"/>
                <a:gd name="T7" fmla="*/ 27 h 277"/>
                <a:gd name="T8" fmla="*/ 51 w 278"/>
                <a:gd name="T9" fmla="*/ 11 h 277"/>
                <a:gd name="T10" fmla="*/ 67 w 278"/>
                <a:gd name="T11" fmla="*/ 4 h 277"/>
                <a:gd name="T12" fmla="*/ 86 w 278"/>
                <a:gd name="T13" fmla="*/ 1 h 277"/>
                <a:gd name="T14" fmla="*/ 106 w 278"/>
                <a:gd name="T15" fmla="*/ 1 h 277"/>
                <a:gd name="T16" fmla="*/ 126 w 278"/>
                <a:gd name="T17" fmla="*/ 4 h 277"/>
                <a:gd name="T18" fmla="*/ 142 w 278"/>
                <a:gd name="T19" fmla="*/ 11 h 277"/>
                <a:gd name="T20" fmla="*/ 160 w 278"/>
                <a:gd name="T21" fmla="*/ 25 h 277"/>
                <a:gd name="T22" fmla="*/ 176 w 278"/>
                <a:gd name="T23" fmla="*/ 42 h 277"/>
                <a:gd name="T24" fmla="*/ 185 w 278"/>
                <a:gd name="T25" fmla="*/ 57 h 277"/>
                <a:gd name="T26" fmla="*/ 191 w 278"/>
                <a:gd name="T27" fmla="*/ 80 h 277"/>
                <a:gd name="T28" fmla="*/ 193 w 278"/>
                <a:gd name="T29" fmla="*/ 96 h 277"/>
                <a:gd name="T30" fmla="*/ 189 w 278"/>
                <a:gd name="T31" fmla="*/ 120 h 277"/>
                <a:gd name="T32" fmla="*/ 185 w 278"/>
                <a:gd name="T33" fmla="*/ 134 h 277"/>
                <a:gd name="T34" fmla="*/ 171 w 278"/>
                <a:gd name="T35" fmla="*/ 157 h 277"/>
                <a:gd name="T36" fmla="*/ 158 w 278"/>
                <a:gd name="T37" fmla="*/ 171 h 277"/>
                <a:gd name="T38" fmla="*/ 138 w 278"/>
                <a:gd name="T39" fmla="*/ 183 h 277"/>
                <a:gd name="T40" fmla="*/ 116 w 278"/>
                <a:gd name="T41" fmla="*/ 190 h 277"/>
                <a:gd name="T42" fmla="*/ 102 w 278"/>
                <a:gd name="T43" fmla="*/ 192 h 277"/>
                <a:gd name="T44" fmla="*/ 77 w 278"/>
                <a:gd name="T45" fmla="*/ 190 h 277"/>
                <a:gd name="T46" fmla="*/ 64 w 278"/>
                <a:gd name="T47" fmla="*/ 187 h 277"/>
                <a:gd name="T48" fmla="*/ 42 w 278"/>
                <a:gd name="T49" fmla="*/ 176 h 277"/>
                <a:gd name="T50" fmla="*/ 28 w 278"/>
                <a:gd name="T51" fmla="*/ 165 h 277"/>
                <a:gd name="T52" fmla="*/ 12 w 278"/>
                <a:gd name="T53" fmla="*/ 142 h 277"/>
                <a:gd name="T54" fmla="*/ 4 w 278"/>
                <a:gd name="T55" fmla="*/ 125 h 277"/>
                <a:gd name="T56" fmla="*/ 1 w 278"/>
                <a:gd name="T57" fmla="*/ 105 h 277"/>
                <a:gd name="T58" fmla="*/ 2 w 278"/>
                <a:gd name="T59" fmla="*/ 96 h 277"/>
                <a:gd name="T60" fmla="*/ 4 w 278"/>
                <a:gd name="T61" fmla="*/ 77 h 277"/>
                <a:gd name="T62" fmla="*/ 9 w 278"/>
                <a:gd name="T63" fmla="*/ 58 h 277"/>
                <a:gd name="T64" fmla="*/ 17 w 278"/>
                <a:gd name="T65" fmla="*/ 43 h 277"/>
                <a:gd name="T66" fmla="*/ 26 w 278"/>
                <a:gd name="T67" fmla="*/ 32 h 277"/>
                <a:gd name="T68" fmla="*/ 36 w 278"/>
                <a:gd name="T69" fmla="*/ 23 h 277"/>
                <a:gd name="T70" fmla="*/ 58 w 278"/>
                <a:gd name="T71" fmla="*/ 9 h 277"/>
                <a:gd name="T72" fmla="*/ 72 w 278"/>
                <a:gd name="T73" fmla="*/ 4 h 277"/>
                <a:gd name="T74" fmla="*/ 87 w 278"/>
                <a:gd name="T75" fmla="*/ 2 h 277"/>
                <a:gd name="T76" fmla="*/ 116 w 278"/>
                <a:gd name="T77" fmla="*/ 4 h 277"/>
                <a:gd name="T78" fmla="*/ 134 w 278"/>
                <a:gd name="T79" fmla="*/ 9 h 277"/>
                <a:gd name="T80" fmla="*/ 150 w 278"/>
                <a:gd name="T81" fmla="*/ 17 h 277"/>
                <a:gd name="T82" fmla="*/ 160 w 278"/>
                <a:gd name="T83" fmla="*/ 26 h 277"/>
                <a:gd name="T84" fmla="*/ 170 w 278"/>
                <a:gd name="T85" fmla="*/ 35 h 277"/>
                <a:gd name="T86" fmla="*/ 184 w 278"/>
                <a:gd name="T87" fmla="*/ 58 h 277"/>
                <a:gd name="T88" fmla="*/ 188 w 278"/>
                <a:gd name="T89" fmla="*/ 72 h 277"/>
                <a:gd name="T90" fmla="*/ 191 w 278"/>
                <a:gd name="T91" fmla="*/ 86 h 277"/>
                <a:gd name="T92" fmla="*/ 191 w 278"/>
                <a:gd name="T93" fmla="*/ 101 h 277"/>
                <a:gd name="T94" fmla="*/ 187 w 278"/>
                <a:gd name="T95" fmla="*/ 125 h 277"/>
                <a:gd name="T96" fmla="*/ 181 w 278"/>
                <a:gd name="T97" fmla="*/ 141 h 277"/>
                <a:gd name="T98" fmla="*/ 173 w 278"/>
                <a:gd name="T99" fmla="*/ 152 h 277"/>
                <a:gd name="T100" fmla="*/ 164 w 278"/>
                <a:gd name="T101" fmla="*/ 164 h 277"/>
                <a:gd name="T102" fmla="*/ 150 w 278"/>
                <a:gd name="T103" fmla="*/ 175 h 277"/>
                <a:gd name="T104" fmla="*/ 129 w 278"/>
                <a:gd name="T105" fmla="*/ 186 h 277"/>
                <a:gd name="T106" fmla="*/ 116 w 278"/>
                <a:gd name="T107" fmla="*/ 188 h 277"/>
                <a:gd name="T108" fmla="*/ 97 w 278"/>
                <a:gd name="T109" fmla="*/ 191 h 277"/>
                <a:gd name="T110" fmla="*/ 68 w 278"/>
                <a:gd name="T111" fmla="*/ 187 h 277"/>
                <a:gd name="T112" fmla="*/ 51 w 278"/>
                <a:gd name="T113" fmla="*/ 180 h 277"/>
                <a:gd name="T114" fmla="*/ 39 w 278"/>
                <a:gd name="T115" fmla="*/ 172 h 277"/>
                <a:gd name="T116" fmla="*/ 29 w 278"/>
                <a:gd name="T117" fmla="*/ 164 h 277"/>
                <a:gd name="T118" fmla="*/ 17 w 278"/>
                <a:gd name="T119" fmla="*/ 149 h 277"/>
                <a:gd name="T120" fmla="*/ 7 w 278"/>
                <a:gd name="T121" fmla="*/ 129 h 277"/>
                <a:gd name="T122" fmla="*/ 4 w 278"/>
                <a:gd name="T123" fmla="*/ 116 h 277"/>
                <a:gd name="T124" fmla="*/ 2 w 278"/>
                <a:gd name="T125" fmla="*/ 101 h 2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8"/>
                <a:gd name="T190" fmla="*/ 0 h 277"/>
                <a:gd name="T191" fmla="*/ 278 w 278"/>
                <a:gd name="T192" fmla="*/ 277 h 2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8" h="277">
                  <a:moveTo>
                    <a:pt x="0" y="138"/>
                  </a:moveTo>
                  <a:lnTo>
                    <a:pt x="1" y="124"/>
                  </a:lnTo>
                  <a:lnTo>
                    <a:pt x="3" y="110"/>
                  </a:lnTo>
                  <a:lnTo>
                    <a:pt x="5" y="104"/>
                  </a:lnTo>
                  <a:lnTo>
                    <a:pt x="7" y="97"/>
                  </a:lnTo>
                  <a:lnTo>
                    <a:pt x="9" y="91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4" y="61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51" y="32"/>
                  </a:lnTo>
                  <a:lnTo>
                    <a:pt x="61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85" y="11"/>
                  </a:lnTo>
                  <a:lnTo>
                    <a:pt x="97" y="6"/>
                  </a:lnTo>
                  <a:lnTo>
                    <a:pt x="111" y="3"/>
                  </a:lnTo>
                  <a:lnTo>
                    <a:pt x="117" y="2"/>
                  </a:lnTo>
                  <a:lnTo>
                    <a:pt x="124" y="1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54" y="1"/>
                  </a:lnTo>
                  <a:lnTo>
                    <a:pt x="167" y="3"/>
                  </a:lnTo>
                  <a:lnTo>
                    <a:pt x="174" y="4"/>
                  </a:lnTo>
                  <a:lnTo>
                    <a:pt x="181" y="6"/>
                  </a:lnTo>
                  <a:lnTo>
                    <a:pt x="187" y="8"/>
                  </a:lnTo>
                  <a:lnTo>
                    <a:pt x="193" y="11"/>
                  </a:lnTo>
                  <a:lnTo>
                    <a:pt x="205" y="17"/>
                  </a:lnTo>
                  <a:lnTo>
                    <a:pt x="217" y="24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7" y="40"/>
                  </a:lnTo>
                  <a:lnTo>
                    <a:pt x="246" y="50"/>
                  </a:lnTo>
                  <a:lnTo>
                    <a:pt x="254" y="61"/>
                  </a:lnTo>
                  <a:lnTo>
                    <a:pt x="261" y="72"/>
                  </a:lnTo>
                  <a:lnTo>
                    <a:pt x="264" y="78"/>
                  </a:lnTo>
                  <a:lnTo>
                    <a:pt x="267" y="84"/>
                  </a:lnTo>
                  <a:lnTo>
                    <a:pt x="272" y="97"/>
                  </a:lnTo>
                  <a:lnTo>
                    <a:pt x="275" y="110"/>
                  </a:lnTo>
                  <a:lnTo>
                    <a:pt x="276" y="117"/>
                  </a:lnTo>
                  <a:lnTo>
                    <a:pt x="277" y="124"/>
                  </a:lnTo>
                  <a:lnTo>
                    <a:pt x="278" y="131"/>
                  </a:lnTo>
                  <a:lnTo>
                    <a:pt x="278" y="138"/>
                  </a:lnTo>
                  <a:lnTo>
                    <a:pt x="277" y="153"/>
                  </a:lnTo>
                  <a:lnTo>
                    <a:pt x="275" y="167"/>
                  </a:lnTo>
                  <a:lnTo>
                    <a:pt x="273" y="174"/>
                  </a:lnTo>
                  <a:lnTo>
                    <a:pt x="272" y="180"/>
                  </a:lnTo>
                  <a:lnTo>
                    <a:pt x="269" y="187"/>
                  </a:lnTo>
                  <a:lnTo>
                    <a:pt x="267" y="193"/>
                  </a:lnTo>
                  <a:lnTo>
                    <a:pt x="261" y="205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42" y="232"/>
                  </a:lnTo>
                  <a:lnTo>
                    <a:pt x="237" y="237"/>
                  </a:lnTo>
                  <a:lnTo>
                    <a:pt x="227" y="246"/>
                  </a:lnTo>
                  <a:lnTo>
                    <a:pt x="217" y="254"/>
                  </a:lnTo>
                  <a:lnTo>
                    <a:pt x="205" y="261"/>
                  </a:lnTo>
                  <a:lnTo>
                    <a:pt x="199" y="264"/>
                  </a:lnTo>
                  <a:lnTo>
                    <a:pt x="193" y="267"/>
                  </a:lnTo>
                  <a:lnTo>
                    <a:pt x="181" y="271"/>
                  </a:lnTo>
                  <a:lnTo>
                    <a:pt x="167" y="275"/>
                  </a:lnTo>
                  <a:lnTo>
                    <a:pt x="161" y="276"/>
                  </a:lnTo>
                  <a:lnTo>
                    <a:pt x="154" y="277"/>
                  </a:lnTo>
                  <a:lnTo>
                    <a:pt x="147" y="277"/>
                  </a:lnTo>
                  <a:lnTo>
                    <a:pt x="140" y="277"/>
                  </a:lnTo>
                  <a:lnTo>
                    <a:pt x="124" y="277"/>
                  </a:lnTo>
                  <a:lnTo>
                    <a:pt x="111" y="275"/>
                  </a:lnTo>
                  <a:lnTo>
                    <a:pt x="104" y="273"/>
                  </a:lnTo>
                  <a:lnTo>
                    <a:pt x="97" y="271"/>
                  </a:lnTo>
                  <a:lnTo>
                    <a:pt x="91" y="269"/>
                  </a:lnTo>
                  <a:lnTo>
                    <a:pt x="85" y="267"/>
                  </a:lnTo>
                  <a:lnTo>
                    <a:pt x="73" y="261"/>
                  </a:lnTo>
                  <a:lnTo>
                    <a:pt x="61" y="254"/>
                  </a:lnTo>
                  <a:lnTo>
                    <a:pt x="51" y="246"/>
                  </a:lnTo>
                  <a:lnTo>
                    <a:pt x="46" y="242"/>
                  </a:lnTo>
                  <a:lnTo>
                    <a:pt x="41" y="237"/>
                  </a:lnTo>
                  <a:lnTo>
                    <a:pt x="32" y="227"/>
                  </a:lnTo>
                  <a:lnTo>
                    <a:pt x="24" y="217"/>
                  </a:lnTo>
                  <a:lnTo>
                    <a:pt x="17" y="205"/>
                  </a:lnTo>
                  <a:lnTo>
                    <a:pt x="14" y="199"/>
                  </a:lnTo>
                  <a:lnTo>
                    <a:pt x="11" y="193"/>
                  </a:lnTo>
                  <a:lnTo>
                    <a:pt x="7" y="180"/>
                  </a:lnTo>
                  <a:lnTo>
                    <a:pt x="3" y="167"/>
                  </a:lnTo>
                  <a:lnTo>
                    <a:pt x="2" y="160"/>
                  </a:lnTo>
                  <a:lnTo>
                    <a:pt x="1" y="153"/>
                  </a:lnTo>
                  <a:lnTo>
                    <a:pt x="0" y="146"/>
                  </a:lnTo>
                  <a:lnTo>
                    <a:pt x="0" y="138"/>
                  </a:lnTo>
                  <a:close/>
                  <a:moveTo>
                    <a:pt x="2" y="138"/>
                  </a:moveTo>
                  <a:lnTo>
                    <a:pt x="2" y="131"/>
                  </a:lnTo>
                  <a:lnTo>
                    <a:pt x="2" y="124"/>
                  </a:lnTo>
                  <a:lnTo>
                    <a:pt x="4" y="111"/>
                  </a:lnTo>
                  <a:lnTo>
                    <a:pt x="8" y="98"/>
                  </a:lnTo>
                  <a:lnTo>
                    <a:pt x="10" y="91"/>
                  </a:lnTo>
                  <a:lnTo>
                    <a:pt x="12" y="85"/>
                  </a:lnTo>
                  <a:lnTo>
                    <a:pt x="18" y="73"/>
                  </a:lnTo>
                  <a:lnTo>
                    <a:pt x="22" y="67"/>
                  </a:lnTo>
                  <a:lnTo>
                    <a:pt x="25" y="62"/>
                  </a:lnTo>
                  <a:lnTo>
                    <a:pt x="29" y="56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7" y="37"/>
                  </a:lnTo>
                  <a:lnTo>
                    <a:pt x="52" y="33"/>
                  </a:lnTo>
                  <a:lnTo>
                    <a:pt x="62" y="25"/>
                  </a:lnTo>
                  <a:lnTo>
                    <a:pt x="73" y="18"/>
                  </a:lnTo>
                  <a:lnTo>
                    <a:pt x="85" y="12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1" y="4"/>
                  </a:lnTo>
                  <a:lnTo>
                    <a:pt x="118" y="3"/>
                  </a:lnTo>
                  <a:lnTo>
                    <a:pt x="125" y="2"/>
                  </a:lnTo>
                  <a:lnTo>
                    <a:pt x="140" y="1"/>
                  </a:lnTo>
                  <a:lnTo>
                    <a:pt x="154" y="2"/>
                  </a:lnTo>
                  <a:lnTo>
                    <a:pt x="167" y="4"/>
                  </a:lnTo>
                  <a:lnTo>
                    <a:pt x="180" y="8"/>
                  </a:lnTo>
                  <a:lnTo>
                    <a:pt x="187" y="10"/>
                  </a:lnTo>
                  <a:lnTo>
                    <a:pt x="193" y="12"/>
                  </a:lnTo>
                  <a:lnTo>
                    <a:pt x="205" y="18"/>
                  </a:lnTo>
                  <a:lnTo>
                    <a:pt x="210" y="21"/>
                  </a:lnTo>
                  <a:lnTo>
                    <a:pt x="216" y="25"/>
                  </a:lnTo>
                  <a:lnTo>
                    <a:pt x="221" y="29"/>
                  </a:lnTo>
                  <a:lnTo>
                    <a:pt x="227" y="33"/>
                  </a:lnTo>
                  <a:lnTo>
                    <a:pt x="232" y="37"/>
                  </a:lnTo>
                  <a:lnTo>
                    <a:pt x="236" y="41"/>
                  </a:lnTo>
                  <a:lnTo>
                    <a:pt x="241" y="46"/>
                  </a:lnTo>
                  <a:lnTo>
                    <a:pt x="245" y="51"/>
                  </a:lnTo>
                  <a:lnTo>
                    <a:pt x="253" y="62"/>
                  </a:lnTo>
                  <a:lnTo>
                    <a:pt x="260" y="73"/>
                  </a:lnTo>
                  <a:lnTo>
                    <a:pt x="266" y="85"/>
                  </a:lnTo>
                  <a:lnTo>
                    <a:pt x="268" y="91"/>
                  </a:lnTo>
                  <a:lnTo>
                    <a:pt x="270" y="98"/>
                  </a:lnTo>
                  <a:lnTo>
                    <a:pt x="272" y="104"/>
                  </a:lnTo>
                  <a:lnTo>
                    <a:pt x="274" y="111"/>
                  </a:lnTo>
                  <a:lnTo>
                    <a:pt x="275" y="117"/>
                  </a:lnTo>
                  <a:lnTo>
                    <a:pt x="276" y="124"/>
                  </a:lnTo>
                  <a:lnTo>
                    <a:pt x="276" y="131"/>
                  </a:lnTo>
                  <a:lnTo>
                    <a:pt x="276" y="138"/>
                  </a:lnTo>
                  <a:lnTo>
                    <a:pt x="276" y="146"/>
                  </a:lnTo>
                  <a:lnTo>
                    <a:pt x="276" y="153"/>
                  </a:lnTo>
                  <a:lnTo>
                    <a:pt x="274" y="167"/>
                  </a:lnTo>
                  <a:lnTo>
                    <a:pt x="270" y="180"/>
                  </a:lnTo>
                  <a:lnTo>
                    <a:pt x="268" y="186"/>
                  </a:lnTo>
                  <a:lnTo>
                    <a:pt x="266" y="192"/>
                  </a:lnTo>
                  <a:lnTo>
                    <a:pt x="260" y="204"/>
                  </a:lnTo>
                  <a:lnTo>
                    <a:pt x="257" y="210"/>
                  </a:lnTo>
                  <a:lnTo>
                    <a:pt x="253" y="216"/>
                  </a:lnTo>
                  <a:lnTo>
                    <a:pt x="249" y="221"/>
                  </a:lnTo>
                  <a:lnTo>
                    <a:pt x="245" y="226"/>
                  </a:lnTo>
                  <a:lnTo>
                    <a:pt x="241" y="231"/>
                  </a:lnTo>
                  <a:lnTo>
                    <a:pt x="236" y="236"/>
                  </a:lnTo>
                  <a:lnTo>
                    <a:pt x="232" y="241"/>
                  </a:lnTo>
                  <a:lnTo>
                    <a:pt x="227" y="245"/>
                  </a:lnTo>
                  <a:lnTo>
                    <a:pt x="216" y="253"/>
                  </a:lnTo>
                  <a:lnTo>
                    <a:pt x="205" y="260"/>
                  </a:lnTo>
                  <a:lnTo>
                    <a:pt x="193" y="265"/>
                  </a:lnTo>
                  <a:lnTo>
                    <a:pt x="187" y="268"/>
                  </a:lnTo>
                  <a:lnTo>
                    <a:pt x="180" y="270"/>
                  </a:lnTo>
                  <a:lnTo>
                    <a:pt x="174" y="272"/>
                  </a:lnTo>
                  <a:lnTo>
                    <a:pt x="167" y="273"/>
                  </a:lnTo>
                  <a:lnTo>
                    <a:pt x="160" y="274"/>
                  </a:lnTo>
                  <a:lnTo>
                    <a:pt x="154" y="275"/>
                  </a:lnTo>
                  <a:lnTo>
                    <a:pt x="140" y="276"/>
                  </a:lnTo>
                  <a:lnTo>
                    <a:pt x="125" y="275"/>
                  </a:lnTo>
                  <a:lnTo>
                    <a:pt x="111" y="273"/>
                  </a:lnTo>
                  <a:lnTo>
                    <a:pt x="98" y="270"/>
                  </a:lnTo>
                  <a:lnTo>
                    <a:pt x="91" y="268"/>
                  </a:lnTo>
                  <a:lnTo>
                    <a:pt x="85" y="265"/>
                  </a:lnTo>
                  <a:lnTo>
                    <a:pt x="73" y="260"/>
                  </a:lnTo>
                  <a:lnTo>
                    <a:pt x="68" y="256"/>
                  </a:lnTo>
                  <a:lnTo>
                    <a:pt x="62" y="253"/>
                  </a:lnTo>
                  <a:lnTo>
                    <a:pt x="57" y="249"/>
                  </a:lnTo>
                  <a:lnTo>
                    <a:pt x="52" y="245"/>
                  </a:lnTo>
                  <a:lnTo>
                    <a:pt x="47" y="241"/>
                  </a:lnTo>
                  <a:lnTo>
                    <a:pt x="42" y="236"/>
                  </a:lnTo>
                  <a:lnTo>
                    <a:pt x="37" y="231"/>
                  </a:lnTo>
                  <a:lnTo>
                    <a:pt x="33" y="226"/>
                  </a:lnTo>
                  <a:lnTo>
                    <a:pt x="25" y="216"/>
                  </a:lnTo>
                  <a:lnTo>
                    <a:pt x="18" y="204"/>
                  </a:lnTo>
                  <a:lnTo>
                    <a:pt x="12" y="192"/>
                  </a:lnTo>
                  <a:lnTo>
                    <a:pt x="10" y="186"/>
                  </a:lnTo>
                  <a:lnTo>
                    <a:pt x="8" y="180"/>
                  </a:lnTo>
                  <a:lnTo>
                    <a:pt x="6" y="173"/>
                  </a:lnTo>
                  <a:lnTo>
                    <a:pt x="4" y="167"/>
                  </a:lnTo>
                  <a:lnTo>
                    <a:pt x="3" y="160"/>
                  </a:lnTo>
                  <a:lnTo>
                    <a:pt x="2" y="153"/>
                  </a:lnTo>
                  <a:lnTo>
                    <a:pt x="2" y="146"/>
                  </a:lnTo>
                  <a:lnTo>
                    <a:pt x="2" y="13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1" name="Freeform 406"/>
            <p:cNvSpPr>
              <a:spLocks noEditPoints="1"/>
            </p:cNvSpPr>
            <p:nvPr/>
          </p:nvSpPr>
          <p:spPr bwMode="auto">
            <a:xfrm>
              <a:off x="2743" y="2230"/>
              <a:ext cx="242" cy="243"/>
            </a:xfrm>
            <a:custGeom>
              <a:avLst/>
              <a:gdLst>
                <a:gd name="T0" fmla="*/ 2 w 274"/>
                <a:gd name="T1" fmla="*/ 76 h 275"/>
                <a:gd name="T2" fmla="*/ 11 w 274"/>
                <a:gd name="T3" fmla="*/ 50 h 275"/>
                <a:gd name="T4" fmla="*/ 21 w 274"/>
                <a:gd name="T5" fmla="*/ 34 h 275"/>
                <a:gd name="T6" fmla="*/ 34 w 274"/>
                <a:gd name="T7" fmla="*/ 22 h 275"/>
                <a:gd name="T8" fmla="*/ 62 w 274"/>
                <a:gd name="T9" fmla="*/ 6 h 275"/>
                <a:gd name="T10" fmla="*/ 79 w 274"/>
                <a:gd name="T11" fmla="*/ 2 h 275"/>
                <a:gd name="T12" fmla="*/ 114 w 274"/>
                <a:gd name="T13" fmla="*/ 3 h 275"/>
                <a:gd name="T14" fmla="*/ 140 w 274"/>
                <a:gd name="T15" fmla="*/ 11 h 275"/>
                <a:gd name="T16" fmla="*/ 155 w 274"/>
                <a:gd name="T17" fmla="*/ 22 h 275"/>
                <a:gd name="T18" fmla="*/ 168 w 274"/>
                <a:gd name="T19" fmla="*/ 34 h 275"/>
                <a:gd name="T20" fmla="*/ 184 w 274"/>
                <a:gd name="T21" fmla="*/ 63 h 275"/>
                <a:gd name="T22" fmla="*/ 188 w 274"/>
                <a:gd name="T23" fmla="*/ 80 h 275"/>
                <a:gd name="T24" fmla="*/ 189 w 274"/>
                <a:gd name="T25" fmla="*/ 100 h 275"/>
                <a:gd name="T26" fmla="*/ 184 w 274"/>
                <a:gd name="T27" fmla="*/ 127 h 275"/>
                <a:gd name="T28" fmla="*/ 173 w 274"/>
                <a:gd name="T29" fmla="*/ 148 h 275"/>
                <a:gd name="T30" fmla="*/ 162 w 274"/>
                <a:gd name="T31" fmla="*/ 163 h 275"/>
                <a:gd name="T32" fmla="*/ 140 w 274"/>
                <a:gd name="T33" fmla="*/ 178 h 275"/>
                <a:gd name="T34" fmla="*/ 118 w 274"/>
                <a:gd name="T35" fmla="*/ 186 h 275"/>
                <a:gd name="T36" fmla="*/ 95 w 274"/>
                <a:gd name="T37" fmla="*/ 190 h 275"/>
                <a:gd name="T38" fmla="*/ 62 w 274"/>
                <a:gd name="T39" fmla="*/ 185 h 275"/>
                <a:gd name="T40" fmla="*/ 42 w 274"/>
                <a:gd name="T41" fmla="*/ 174 h 275"/>
                <a:gd name="T42" fmla="*/ 27 w 274"/>
                <a:gd name="T43" fmla="*/ 163 h 275"/>
                <a:gd name="T44" fmla="*/ 11 w 274"/>
                <a:gd name="T45" fmla="*/ 140 h 275"/>
                <a:gd name="T46" fmla="*/ 4 w 274"/>
                <a:gd name="T47" fmla="*/ 118 h 275"/>
                <a:gd name="T48" fmla="*/ 0 w 274"/>
                <a:gd name="T49" fmla="*/ 100 h 275"/>
                <a:gd name="T50" fmla="*/ 2 w 274"/>
                <a:gd name="T51" fmla="*/ 85 h 275"/>
                <a:gd name="T52" fmla="*/ 9 w 274"/>
                <a:gd name="T53" fmla="*/ 58 h 275"/>
                <a:gd name="T54" fmla="*/ 22 w 274"/>
                <a:gd name="T55" fmla="*/ 35 h 275"/>
                <a:gd name="T56" fmla="*/ 42 w 274"/>
                <a:gd name="T57" fmla="*/ 17 h 275"/>
                <a:gd name="T58" fmla="*/ 62 w 274"/>
                <a:gd name="T59" fmla="*/ 7 h 275"/>
                <a:gd name="T60" fmla="*/ 79 w 274"/>
                <a:gd name="T61" fmla="*/ 3 h 275"/>
                <a:gd name="T62" fmla="*/ 114 w 274"/>
                <a:gd name="T63" fmla="*/ 4 h 275"/>
                <a:gd name="T64" fmla="*/ 135 w 274"/>
                <a:gd name="T65" fmla="*/ 10 h 275"/>
                <a:gd name="T66" fmla="*/ 161 w 274"/>
                <a:gd name="T67" fmla="*/ 28 h 275"/>
                <a:gd name="T68" fmla="*/ 174 w 274"/>
                <a:gd name="T69" fmla="*/ 46 h 275"/>
                <a:gd name="T70" fmla="*/ 184 w 274"/>
                <a:gd name="T71" fmla="*/ 67 h 275"/>
                <a:gd name="T72" fmla="*/ 187 w 274"/>
                <a:gd name="T73" fmla="*/ 85 h 275"/>
                <a:gd name="T74" fmla="*/ 185 w 274"/>
                <a:gd name="T75" fmla="*/ 115 h 275"/>
                <a:gd name="T76" fmla="*/ 179 w 274"/>
                <a:gd name="T77" fmla="*/ 136 h 275"/>
                <a:gd name="T78" fmla="*/ 161 w 274"/>
                <a:gd name="T79" fmla="*/ 162 h 275"/>
                <a:gd name="T80" fmla="*/ 144 w 274"/>
                <a:gd name="T81" fmla="*/ 175 h 275"/>
                <a:gd name="T82" fmla="*/ 123 w 274"/>
                <a:gd name="T83" fmla="*/ 185 h 275"/>
                <a:gd name="T84" fmla="*/ 103 w 274"/>
                <a:gd name="T85" fmla="*/ 188 h 275"/>
                <a:gd name="T86" fmla="*/ 66 w 274"/>
                <a:gd name="T87" fmla="*/ 185 h 275"/>
                <a:gd name="T88" fmla="*/ 50 w 274"/>
                <a:gd name="T89" fmla="*/ 178 h 275"/>
                <a:gd name="T90" fmla="*/ 22 w 274"/>
                <a:gd name="T91" fmla="*/ 155 h 275"/>
                <a:gd name="T92" fmla="*/ 11 w 274"/>
                <a:gd name="T93" fmla="*/ 140 h 275"/>
                <a:gd name="T94" fmla="*/ 4 w 274"/>
                <a:gd name="T95" fmla="*/ 118 h 275"/>
                <a:gd name="T96" fmla="*/ 1 w 274"/>
                <a:gd name="T97" fmla="*/ 95 h 2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4"/>
                <a:gd name="T148" fmla="*/ 0 h 275"/>
                <a:gd name="T149" fmla="*/ 274 w 274"/>
                <a:gd name="T150" fmla="*/ 275 h 2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4" h="275">
                  <a:moveTo>
                    <a:pt x="0" y="137"/>
                  </a:moveTo>
                  <a:lnTo>
                    <a:pt x="0" y="130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8" y="90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5" y="45"/>
                  </a:lnTo>
                  <a:lnTo>
                    <a:pt x="40" y="40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60" y="24"/>
                  </a:lnTo>
                  <a:lnTo>
                    <a:pt x="71" y="17"/>
                  </a:lnTo>
                  <a:lnTo>
                    <a:pt x="83" y="11"/>
                  </a:lnTo>
                  <a:lnTo>
                    <a:pt x="89" y="9"/>
                  </a:lnTo>
                  <a:lnTo>
                    <a:pt x="96" y="7"/>
                  </a:lnTo>
                  <a:lnTo>
                    <a:pt x="102" y="5"/>
                  </a:lnTo>
                  <a:lnTo>
                    <a:pt x="109" y="3"/>
                  </a:lnTo>
                  <a:lnTo>
                    <a:pt x="116" y="2"/>
                  </a:lnTo>
                  <a:lnTo>
                    <a:pt x="123" y="1"/>
                  </a:lnTo>
                  <a:lnTo>
                    <a:pt x="138" y="0"/>
                  </a:lnTo>
                  <a:lnTo>
                    <a:pt x="152" y="1"/>
                  </a:lnTo>
                  <a:lnTo>
                    <a:pt x="165" y="3"/>
                  </a:lnTo>
                  <a:lnTo>
                    <a:pt x="178" y="7"/>
                  </a:lnTo>
                  <a:lnTo>
                    <a:pt x="185" y="9"/>
                  </a:lnTo>
                  <a:lnTo>
                    <a:pt x="191" y="11"/>
                  </a:lnTo>
                  <a:lnTo>
                    <a:pt x="203" y="17"/>
                  </a:lnTo>
                  <a:lnTo>
                    <a:pt x="208" y="20"/>
                  </a:lnTo>
                  <a:lnTo>
                    <a:pt x="214" y="24"/>
                  </a:lnTo>
                  <a:lnTo>
                    <a:pt x="219" y="28"/>
                  </a:lnTo>
                  <a:lnTo>
                    <a:pt x="225" y="32"/>
                  </a:lnTo>
                  <a:lnTo>
                    <a:pt x="230" y="36"/>
                  </a:lnTo>
                  <a:lnTo>
                    <a:pt x="234" y="40"/>
                  </a:lnTo>
                  <a:lnTo>
                    <a:pt x="239" y="45"/>
                  </a:lnTo>
                  <a:lnTo>
                    <a:pt x="243" y="50"/>
                  </a:lnTo>
                  <a:lnTo>
                    <a:pt x="251" y="61"/>
                  </a:lnTo>
                  <a:lnTo>
                    <a:pt x="258" y="72"/>
                  </a:lnTo>
                  <a:lnTo>
                    <a:pt x="264" y="84"/>
                  </a:lnTo>
                  <a:lnTo>
                    <a:pt x="266" y="90"/>
                  </a:lnTo>
                  <a:lnTo>
                    <a:pt x="268" y="97"/>
                  </a:lnTo>
                  <a:lnTo>
                    <a:pt x="270" y="103"/>
                  </a:lnTo>
                  <a:lnTo>
                    <a:pt x="272" y="110"/>
                  </a:lnTo>
                  <a:lnTo>
                    <a:pt x="273" y="116"/>
                  </a:lnTo>
                  <a:lnTo>
                    <a:pt x="274" y="123"/>
                  </a:lnTo>
                  <a:lnTo>
                    <a:pt x="274" y="130"/>
                  </a:lnTo>
                  <a:lnTo>
                    <a:pt x="274" y="137"/>
                  </a:lnTo>
                  <a:lnTo>
                    <a:pt x="274" y="145"/>
                  </a:lnTo>
                  <a:lnTo>
                    <a:pt x="274" y="152"/>
                  </a:lnTo>
                  <a:lnTo>
                    <a:pt x="272" y="166"/>
                  </a:lnTo>
                  <a:lnTo>
                    <a:pt x="268" y="179"/>
                  </a:lnTo>
                  <a:lnTo>
                    <a:pt x="266" y="185"/>
                  </a:lnTo>
                  <a:lnTo>
                    <a:pt x="264" y="191"/>
                  </a:lnTo>
                  <a:lnTo>
                    <a:pt x="258" y="203"/>
                  </a:lnTo>
                  <a:lnTo>
                    <a:pt x="255" y="209"/>
                  </a:lnTo>
                  <a:lnTo>
                    <a:pt x="251" y="215"/>
                  </a:lnTo>
                  <a:lnTo>
                    <a:pt x="247" y="220"/>
                  </a:lnTo>
                  <a:lnTo>
                    <a:pt x="243" y="225"/>
                  </a:lnTo>
                  <a:lnTo>
                    <a:pt x="239" y="230"/>
                  </a:lnTo>
                  <a:lnTo>
                    <a:pt x="234" y="235"/>
                  </a:lnTo>
                  <a:lnTo>
                    <a:pt x="230" y="240"/>
                  </a:lnTo>
                  <a:lnTo>
                    <a:pt x="225" y="244"/>
                  </a:lnTo>
                  <a:lnTo>
                    <a:pt x="214" y="252"/>
                  </a:lnTo>
                  <a:lnTo>
                    <a:pt x="203" y="259"/>
                  </a:lnTo>
                  <a:lnTo>
                    <a:pt x="191" y="264"/>
                  </a:lnTo>
                  <a:lnTo>
                    <a:pt x="185" y="267"/>
                  </a:lnTo>
                  <a:lnTo>
                    <a:pt x="178" y="269"/>
                  </a:lnTo>
                  <a:lnTo>
                    <a:pt x="172" y="271"/>
                  </a:lnTo>
                  <a:lnTo>
                    <a:pt x="165" y="272"/>
                  </a:lnTo>
                  <a:lnTo>
                    <a:pt x="158" y="273"/>
                  </a:lnTo>
                  <a:lnTo>
                    <a:pt x="152" y="274"/>
                  </a:lnTo>
                  <a:lnTo>
                    <a:pt x="138" y="275"/>
                  </a:lnTo>
                  <a:lnTo>
                    <a:pt x="123" y="274"/>
                  </a:lnTo>
                  <a:lnTo>
                    <a:pt x="109" y="272"/>
                  </a:lnTo>
                  <a:lnTo>
                    <a:pt x="96" y="269"/>
                  </a:lnTo>
                  <a:lnTo>
                    <a:pt x="89" y="267"/>
                  </a:lnTo>
                  <a:lnTo>
                    <a:pt x="83" y="264"/>
                  </a:lnTo>
                  <a:lnTo>
                    <a:pt x="71" y="259"/>
                  </a:lnTo>
                  <a:lnTo>
                    <a:pt x="66" y="255"/>
                  </a:lnTo>
                  <a:lnTo>
                    <a:pt x="60" y="252"/>
                  </a:lnTo>
                  <a:lnTo>
                    <a:pt x="55" y="248"/>
                  </a:lnTo>
                  <a:lnTo>
                    <a:pt x="50" y="244"/>
                  </a:lnTo>
                  <a:lnTo>
                    <a:pt x="45" y="240"/>
                  </a:lnTo>
                  <a:lnTo>
                    <a:pt x="40" y="235"/>
                  </a:lnTo>
                  <a:lnTo>
                    <a:pt x="35" y="230"/>
                  </a:lnTo>
                  <a:lnTo>
                    <a:pt x="31" y="225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0" y="191"/>
                  </a:lnTo>
                  <a:lnTo>
                    <a:pt x="8" y="185"/>
                  </a:lnTo>
                  <a:lnTo>
                    <a:pt x="6" y="179"/>
                  </a:lnTo>
                  <a:lnTo>
                    <a:pt x="4" y="172"/>
                  </a:lnTo>
                  <a:lnTo>
                    <a:pt x="2" y="166"/>
                  </a:lnTo>
                  <a:lnTo>
                    <a:pt x="1" y="159"/>
                  </a:lnTo>
                  <a:lnTo>
                    <a:pt x="0" y="152"/>
                  </a:lnTo>
                  <a:lnTo>
                    <a:pt x="0" y="145"/>
                  </a:lnTo>
                  <a:lnTo>
                    <a:pt x="0" y="137"/>
                  </a:lnTo>
                  <a:close/>
                  <a:moveTo>
                    <a:pt x="1" y="137"/>
                  </a:moveTo>
                  <a:lnTo>
                    <a:pt x="1" y="130"/>
                  </a:lnTo>
                  <a:lnTo>
                    <a:pt x="2" y="123"/>
                  </a:lnTo>
                  <a:lnTo>
                    <a:pt x="4" y="110"/>
                  </a:lnTo>
                  <a:lnTo>
                    <a:pt x="7" y="97"/>
                  </a:lnTo>
                  <a:lnTo>
                    <a:pt x="9" y="91"/>
                  </a:lnTo>
                  <a:lnTo>
                    <a:pt x="12" y="85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32" y="51"/>
                  </a:lnTo>
                  <a:lnTo>
                    <a:pt x="41" y="41"/>
                  </a:lnTo>
                  <a:lnTo>
                    <a:pt x="50" y="33"/>
                  </a:lnTo>
                  <a:lnTo>
                    <a:pt x="56" y="29"/>
                  </a:lnTo>
                  <a:lnTo>
                    <a:pt x="61" y="25"/>
                  </a:lnTo>
                  <a:lnTo>
                    <a:pt x="66" y="21"/>
                  </a:lnTo>
                  <a:lnTo>
                    <a:pt x="72" y="18"/>
                  </a:lnTo>
                  <a:lnTo>
                    <a:pt x="84" y="12"/>
                  </a:lnTo>
                  <a:lnTo>
                    <a:pt x="90" y="10"/>
                  </a:lnTo>
                  <a:lnTo>
                    <a:pt x="96" y="8"/>
                  </a:lnTo>
                  <a:lnTo>
                    <a:pt x="103" y="6"/>
                  </a:lnTo>
                  <a:lnTo>
                    <a:pt x="109" y="5"/>
                  </a:lnTo>
                  <a:lnTo>
                    <a:pt x="116" y="3"/>
                  </a:lnTo>
                  <a:lnTo>
                    <a:pt x="123" y="3"/>
                  </a:lnTo>
                  <a:lnTo>
                    <a:pt x="138" y="2"/>
                  </a:lnTo>
                  <a:lnTo>
                    <a:pt x="151" y="3"/>
                  </a:lnTo>
                  <a:lnTo>
                    <a:pt x="165" y="5"/>
                  </a:lnTo>
                  <a:lnTo>
                    <a:pt x="178" y="8"/>
                  </a:lnTo>
                  <a:lnTo>
                    <a:pt x="184" y="10"/>
                  </a:lnTo>
                  <a:lnTo>
                    <a:pt x="190" y="12"/>
                  </a:lnTo>
                  <a:lnTo>
                    <a:pt x="196" y="15"/>
                  </a:lnTo>
                  <a:lnTo>
                    <a:pt x="202" y="18"/>
                  </a:lnTo>
                  <a:lnTo>
                    <a:pt x="213" y="25"/>
                  </a:lnTo>
                  <a:lnTo>
                    <a:pt x="224" y="33"/>
                  </a:lnTo>
                  <a:lnTo>
                    <a:pt x="233" y="41"/>
                  </a:lnTo>
                  <a:lnTo>
                    <a:pt x="242" y="51"/>
                  </a:lnTo>
                  <a:lnTo>
                    <a:pt x="246" y="56"/>
                  </a:lnTo>
                  <a:lnTo>
                    <a:pt x="250" y="62"/>
                  </a:lnTo>
                  <a:lnTo>
                    <a:pt x="253" y="67"/>
                  </a:lnTo>
                  <a:lnTo>
                    <a:pt x="257" y="73"/>
                  </a:lnTo>
                  <a:lnTo>
                    <a:pt x="262" y="85"/>
                  </a:lnTo>
                  <a:lnTo>
                    <a:pt x="265" y="91"/>
                  </a:lnTo>
                  <a:lnTo>
                    <a:pt x="267" y="97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7"/>
                  </a:lnTo>
                  <a:lnTo>
                    <a:pt x="272" y="123"/>
                  </a:lnTo>
                  <a:lnTo>
                    <a:pt x="273" y="137"/>
                  </a:lnTo>
                  <a:lnTo>
                    <a:pt x="273" y="145"/>
                  </a:lnTo>
                  <a:lnTo>
                    <a:pt x="272" y="152"/>
                  </a:lnTo>
                  <a:lnTo>
                    <a:pt x="270" y="166"/>
                  </a:lnTo>
                  <a:lnTo>
                    <a:pt x="267" y="178"/>
                  </a:lnTo>
                  <a:lnTo>
                    <a:pt x="265" y="185"/>
                  </a:lnTo>
                  <a:lnTo>
                    <a:pt x="262" y="191"/>
                  </a:lnTo>
                  <a:lnTo>
                    <a:pt x="260" y="197"/>
                  </a:lnTo>
                  <a:lnTo>
                    <a:pt x="257" y="203"/>
                  </a:lnTo>
                  <a:lnTo>
                    <a:pt x="250" y="214"/>
                  </a:lnTo>
                  <a:lnTo>
                    <a:pt x="242" y="224"/>
                  </a:lnTo>
                  <a:lnTo>
                    <a:pt x="233" y="234"/>
                  </a:lnTo>
                  <a:lnTo>
                    <a:pt x="224" y="243"/>
                  </a:lnTo>
                  <a:lnTo>
                    <a:pt x="219" y="247"/>
                  </a:lnTo>
                  <a:lnTo>
                    <a:pt x="213" y="251"/>
                  </a:lnTo>
                  <a:lnTo>
                    <a:pt x="208" y="254"/>
                  </a:lnTo>
                  <a:lnTo>
                    <a:pt x="202" y="257"/>
                  </a:lnTo>
                  <a:lnTo>
                    <a:pt x="190" y="263"/>
                  </a:lnTo>
                  <a:lnTo>
                    <a:pt x="184" y="265"/>
                  </a:lnTo>
                  <a:lnTo>
                    <a:pt x="178" y="268"/>
                  </a:lnTo>
                  <a:lnTo>
                    <a:pt x="171" y="269"/>
                  </a:lnTo>
                  <a:lnTo>
                    <a:pt x="165" y="271"/>
                  </a:lnTo>
                  <a:lnTo>
                    <a:pt x="158" y="272"/>
                  </a:lnTo>
                  <a:lnTo>
                    <a:pt x="151" y="273"/>
                  </a:lnTo>
                  <a:lnTo>
                    <a:pt x="138" y="274"/>
                  </a:lnTo>
                  <a:lnTo>
                    <a:pt x="123" y="273"/>
                  </a:lnTo>
                  <a:lnTo>
                    <a:pt x="109" y="271"/>
                  </a:lnTo>
                  <a:lnTo>
                    <a:pt x="96" y="268"/>
                  </a:lnTo>
                  <a:lnTo>
                    <a:pt x="90" y="265"/>
                  </a:lnTo>
                  <a:lnTo>
                    <a:pt x="84" y="263"/>
                  </a:lnTo>
                  <a:lnTo>
                    <a:pt x="78" y="260"/>
                  </a:lnTo>
                  <a:lnTo>
                    <a:pt x="72" y="257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4"/>
                  </a:lnTo>
                  <a:lnTo>
                    <a:pt x="32" y="224"/>
                  </a:lnTo>
                  <a:lnTo>
                    <a:pt x="28" y="219"/>
                  </a:lnTo>
                  <a:lnTo>
                    <a:pt x="24" y="214"/>
                  </a:lnTo>
                  <a:lnTo>
                    <a:pt x="21" y="208"/>
                  </a:lnTo>
                  <a:lnTo>
                    <a:pt x="17" y="203"/>
                  </a:lnTo>
                  <a:lnTo>
                    <a:pt x="12" y="191"/>
                  </a:lnTo>
                  <a:lnTo>
                    <a:pt x="9" y="185"/>
                  </a:lnTo>
                  <a:lnTo>
                    <a:pt x="7" y="178"/>
                  </a:lnTo>
                  <a:lnTo>
                    <a:pt x="5" y="172"/>
                  </a:lnTo>
                  <a:lnTo>
                    <a:pt x="4" y="166"/>
                  </a:lnTo>
                  <a:lnTo>
                    <a:pt x="3" y="159"/>
                  </a:lnTo>
                  <a:lnTo>
                    <a:pt x="2" y="152"/>
                  </a:lnTo>
                  <a:lnTo>
                    <a:pt x="1" y="1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2" name="Freeform 407"/>
            <p:cNvSpPr>
              <a:spLocks noEditPoints="1"/>
            </p:cNvSpPr>
            <p:nvPr/>
          </p:nvSpPr>
          <p:spPr bwMode="auto">
            <a:xfrm>
              <a:off x="2743" y="2231"/>
              <a:ext cx="242" cy="242"/>
            </a:xfrm>
            <a:custGeom>
              <a:avLst/>
              <a:gdLst>
                <a:gd name="T0" fmla="*/ 3 w 272"/>
                <a:gd name="T1" fmla="*/ 76 h 272"/>
                <a:gd name="T2" fmla="*/ 10 w 272"/>
                <a:gd name="T3" fmla="*/ 54 h 272"/>
                <a:gd name="T4" fmla="*/ 28 w 272"/>
                <a:gd name="T5" fmla="*/ 28 h 272"/>
                <a:gd name="T6" fmla="*/ 46 w 272"/>
                <a:gd name="T7" fmla="*/ 13 h 272"/>
                <a:gd name="T8" fmla="*/ 68 w 272"/>
                <a:gd name="T9" fmla="*/ 4 h 272"/>
                <a:gd name="T10" fmla="*/ 86 w 272"/>
                <a:gd name="T11" fmla="*/ 1 h 272"/>
                <a:gd name="T12" fmla="*/ 125 w 272"/>
                <a:gd name="T13" fmla="*/ 4 h 272"/>
                <a:gd name="T14" fmla="*/ 141 w 272"/>
                <a:gd name="T15" fmla="*/ 11 h 272"/>
                <a:gd name="T16" fmla="*/ 169 w 272"/>
                <a:gd name="T17" fmla="*/ 35 h 272"/>
                <a:gd name="T18" fmla="*/ 181 w 272"/>
                <a:gd name="T19" fmla="*/ 50 h 272"/>
                <a:gd name="T20" fmla="*/ 189 w 272"/>
                <a:gd name="T21" fmla="*/ 71 h 272"/>
                <a:gd name="T22" fmla="*/ 191 w 272"/>
                <a:gd name="T23" fmla="*/ 95 h 272"/>
                <a:gd name="T24" fmla="*/ 188 w 272"/>
                <a:gd name="T25" fmla="*/ 125 h 272"/>
                <a:gd name="T26" fmla="*/ 181 w 272"/>
                <a:gd name="T27" fmla="*/ 141 h 272"/>
                <a:gd name="T28" fmla="*/ 157 w 272"/>
                <a:gd name="T29" fmla="*/ 169 h 272"/>
                <a:gd name="T30" fmla="*/ 141 w 272"/>
                <a:gd name="T31" fmla="*/ 180 h 272"/>
                <a:gd name="T32" fmla="*/ 119 w 272"/>
                <a:gd name="T33" fmla="*/ 189 h 272"/>
                <a:gd name="T34" fmla="*/ 97 w 272"/>
                <a:gd name="T35" fmla="*/ 191 h 272"/>
                <a:gd name="T36" fmla="*/ 62 w 272"/>
                <a:gd name="T37" fmla="*/ 185 h 272"/>
                <a:gd name="T38" fmla="*/ 42 w 272"/>
                <a:gd name="T39" fmla="*/ 176 h 272"/>
                <a:gd name="T40" fmla="*/ 19 w 272"/>
                <a:gd name="T41" fmla="*/ 153 h 272"/>
                <a:gd name="T42" fmla="*/ 8 w 272"/>
                <a:gd name="T43" fmla="*/ 133 h 272"/>
                <a:gd name="T44" fmla="*/ 3 w 272"/>
                <a:gd name="T45" fmla="*/ 116 h 272"/>
                <a:gd name="T46" fmla="*/ 2 w 272"/>
                <a:gd name="T47" fmla="*/ 95 h 272"/>
                <a:gd name="T48" fmla="*/ 5 w 272"/>
                <a:gd name="T49" fmla="*/ 68 h 272"/>
                <a:gd name="T50" fmla="*/ 12 w 272"/>
                <a:gd name="T51" fmla="*/ 50 h 272"/>
                <a:gd name="T52" fmla="*/ 25 w 272"/>
                <a:gd name="T53" fmla="*/ 32 h 272"/>
                <a:gd name="T54" fmla="*/ 46 w 272"/>
                <a:gd name="T55" fmla="*/ 15 h 272"/>
                <a:gd name="T56" fmla="*/ 68 w 272"/>
                <a:gd name="T57" fmla="*/ 4 h 272"/>
                <a:gd name="T58" fmla="*/ 86 w 272"/>
                <a:gd name="T59" fmla="*/ 2 h 272"/>
                <a:gd name="T60" fmla="*/ 125 w 272"/>
                <a:gd name="T61" fmla="*/ 4 h 272"/>
                <a:gd name="T62" fmla="*/ 141 w 272"/>
                <a:gd name="T63" fmla="*/ 12 h 272"/>
                <a:gd name="T64" fmla="*/ 160 w 272"/>
                <a:gd name="T65" fmla="*/ 25 h 272"/>
                <a:gd name="T66" fmla="*/ 176 w 272"/>
                <a:gd name="T67" fmla="*/ 46 h 272"/>
                <a:gd name="T68" fmla="*/ 187 w 272"/>
                <a:gd name="T69" fmla="*/ 68 h 272"/>
                <a:gd name="T70" fmla="*/ 190 w 272"/>
                <a:gd name="T71" fmla="*/ 86 h 272"/>
                <a:gd name="T72" fmla="*/ 190 w 272"/>
                <a:gd name="T73" fmla="*/ 105 h 272"/>
                <a:gd name="T74" fmla="*/ 183 w 272"/>
                <a:gd name="T75" fmla="*/ 133 h 272"/>
                <a:gd name="T76" fmla="*/ 175 w 272"/>
                <a:gd name="T77" fmla="*/ 149 h 272"/>
                <a:gd name="T78" fmla="*/ 157 w 272"/>
                <a:gd name="T79" fmla="*/ 169 h 272"/>
                <a:gd name="T80" fmla="*/ 133 w 272"/>
                <a:gd name="T81" fmla="*/ 183 h 272"/>
                <a:gd name="T82" fmla="*/ 116 w 272"/>
                <a:gd name="T83" fmla="*/ 189 h 272"/>
                <a:gd name="T84" fmla="*/ 86 w 272"/>
                <a:gd name="T85" fmla="*/ 190 h 272"/>
                <a:gd name="T86" fmla="*/ 59 w 272"/>
                <a:gd name="T87" fmla="*/ 183 h 272"/>
                <a:gd name="T88" fmla="*/ 43 w 272"/>
                <a:gd name="T89" fmla="*/ 174 h 272"/>
                <a:gd name="T90" fmla="*/ 22 w 272"/>
                <a:gd name="T91" fmla="*/ 156 h 272"/>
                <a:gd name="T92" fmla="*/ 9 w 272"/>
                <a:gd name="T93" fmla="*/ 133 h 272"/>
                <a:gd name="T94" fmla="*/ 4 w 272"/>
                <a:gd name="T95" fmla="*/ 115 h 272"/>
                <a:gd name="T96" fmla="*/ 2 w 272"/>
                <a:gd name="T97" fmla="*/ 95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"/>
                <a:gd name="T148" fmla="*/ 0 h 272"/>
                <a:gd name="T149" fmla="*/ 272 w 272"/>
                <a:gd name="T150" fmla="*/ 272 h 2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" h="272">
                  <a:moveTo>
                    <a:pt x="0" y="135"/>
                  </a:moveTo>
                  <a:lnTo>
                    <a:pt x="0" y="128"/>
                  </a:lnTo>
                  <a:lnTo>
                    <a:pt x="1" y="121"/>
                  </a:lnTo>
                  <a:lnTo>
                    <a:pt x="3" y="108"/>
                  </a:lnTo>
                  <a:lnTo>
                    <a:pt x="6" y="95"/>
                  </a:lnTo>
                  <a:lnTo>
                    <a:pt x="8" y="89"/>
                  </a:lnTo>
                  <a:lnTo>
                    <a:pt x="11" y="83"/>
                  </a:lnTo>
                  <a:lnTo>
                    <a:pt x="13" y="77"/>
                  </a:lnTo>
                  <a:lnTo>
                    <a:pt x="16" y="71"/>
                  </a:lnTo>
                  <a:lnTo>
                    <a:pt x="23" y="60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5" y="27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71" y="16"/>
                  </a:lnTo>
                  <a:lnTo>
                    <a:pt x="83" y="10"/>
                  </a:lnTo>
                  <a:lnTo>
                    <a:pt x="89" y="8"/>
                  </a:lnTo>
                  <a:lnTo>
                    <a:pt x="95" y="6"/>
                  </a:lnTo>
                  <a:lnTo>
                    <a:pt x="102" y="4"/>
                  </a:lnTo>
                  <a:lnTo>
                    <a:pt x="108" y="3"/>
                  </a:lnTo>
                  <a:lnTo>
                    <a:pt x="115" y="1"/>
                  </a:lnTo>
                  <a:lnTo>
                    <a:pt x="122" y="1"/>
                  </a:lnTo>
                  <a:lnTo>
                    <a:pt x="137" y="0"/>
                  </a:lnTo>
                  <a:lnTo>
                    <a:pt x="150" y="1"/>
                  </a:lnTo>
                  <a:lnTo>
                    <a:pt x="164" y="3"/>
                  </a:lnTo>
                  <a:lnTo>
                    <a:pt x="177" y="6"/>
                  </a:lnTo>
                  <a:lnTo>
                    <a:pt x="183" y="8"/>
                  </a:lnTo>
                  <a:lnTo>
                    <a:pt x="189" y="10"/>
                  </a:lnTo>
                  <a:lnTo>
                    <a:pt x="195" y="13"/>
                  </a:lnTo>
                  <a:lnTo>
                    <a:pt x="201" y="16"/>
                  </a:lnTo>
                  <a:lnTo>
                    <a:pt x="212" y="23"/>
                  </a:lnTo>
                  <a:lnTo>
                    <a:pt x="223" y="31"/>
                  </a:lnTo>
                  <a:lnTo>
                    <a:pt x="232" y="39"/>
                  </a:lnTo>
                  <a:lnTo>
                    <a:pt x="241" y="49"/>
                  </a:lnTo>
                  <a:lnTo>
                    <a:pt x="245" y="54"/>
                  </a:lnTo>
                  <a:lnTo>
                    <a:pt x="249" y="60"/>
                  </a:lnTo>
                  <a:lnTo>
                    <a:pt x="252" y="65"/>
                  </a:lnTo>
                  <a:lnTo>
                    <a:pt x="256" y="71"/>
                  </a:lnTo>
                  <a:lnTo>
                    <a:pt x="261" y="83"/>
                  </a:lnTo>
                  <a:lnTo>
                    <a:pt x="264" y="89"/>
                  </a:lnTo>
                  <a:lnTo>
                    <a:pt x="266" y="95"/>
                  </a:lnTo>
                  <a:lnTo>
                    <a:pt x="268" y="101"/>
                  </a:lnTo>
                  <a:lnTo>
                    <a:pt x="269" y="108"/>
                  </a:lnTo>
                  <a:lnTo>
                    <a:pt x="270" y="115"/>
                  </a:lnTo>
                  <a:lnTo>
                    <a:pt x="271" y="121"/>
                  </a:lnTo>
                  <a:lnTo>
                    <a:pt x="272" y="135"/>
                  </a:lnTo>
                  <a:lnTo>
                    <a:pt x="272" y="143"/>
                  </a:lnTo>
                  <a:lnTo>
                    <a:pt x="271" y="150"/>
                  </a:lnTo>
                  <a:lnTo>
                    <a:pt x="269" y="164"/>
                  </a:lnTo>
                  <a:lnTo>
                    <a:pt x="266" y="176"/>
                  </a:lnTo>
                  <a:lnTo>
                    <a:pt x="264" y="183"/>
                  </a:lnTo>
                  <a:lnTo>
                    <a:pt x="261" y="189"/>
                  </a:lnTo>
                  <a:lnTo>
                    <a:pt x="259" y="195"/>
                  </a:lnTo>
                  <a:lnTo>
                    <a:pt x="256" y="201"/>
                  </a:lnTo>
                  <a:lnTo>
                    <a:pt x="249" y="212"/>
                  </a:lnTo>
                  <a:lnTo>
                    <a:pt x="241" y="222"/>
                  </a:lnTo>
                  <a:lnTo>
                    <a:pt x="232" y="232"/>
                  </a:lnTo>
                  <a:lnTo>
                    <a:pt x="223" y="241"/>
                  </a:lnTo>
                  <a:lnTo>
                    <a:pt x="218" y="245"/>
                  </a:lnTo>
                  <a:lnTo>
                    <a:pt x="212" y="249"/>
                  </a:lnTo>
                  <a:lnTo>
                    <a:pt x="207" y="252"/>
                  </a:lnTo>
                  <a:lnTo>
                    <a:pt x="201" y="255"/>
                  </a:lnTo>
                  <a:lnTo>
                    <a:pt x="189" y="261"/>
                  </a:lnTo>
                  <a:lnTo>
                    <a:pt x="183" y="263"/>
                  </a:lnTo>
                  <a:lnTo>
                    <a:pt x="177" y="266"/>
                  </a:lnTo>
                  <a:lnTo>
                    <a:pt x="170" y="267"/>
                  </a:lnTo>
                  <a:lnTo>
                    <a:pt x="164" y="269"/>
                  </a:lnTo>
                  <a:lnTo>
                    <a:pt x="157" y="270"/>
                  </a:lnTo>
                  <a:lnTo>
                    <a:pt x="150" y="271"/>
                  </a:lnTo>
                  <a:lnTo>
                    <a:pt x="137" y="272"/>
                  </a:lnTo>
                  <a:lnTo>
                    <a:pt x="122" y="271"/>
                  </a:lnTo>
                  <a:lnTo>
                    <a:pt x="108" y="269"/>
                  </a:lnTo>
                  <a:lnTo>
                    <a:pt x="95" y="266"/>
                  </a:lnTo>
                  <a:lnTo>
                    <a:pt x="89" y="263"/>
                  </a:lnTo>
                  <a:lnTo>
                    <a:pt x="83" y="261"/>
                  </a:lnTo>
                  <a:lnTo>
                    <a:pt x="77" y="258"/>
                  </a:lnTo>
                  <a:lnTo>
                    <a:pt x="71" y="255"/>
                  </a:lnTo>
                  <a:lnTo>
                    <a:pt x="60" y="249"/>
                  </a:lnTo>
                  <a:lnTo>
                    <a:pt x="49" y="241"/>
                  </a:lnTo>
                  <a:lnTo>
                    <a:pt x="40" y="232"/>
                  </a:lnTo>
                  <a:lnTo>
                    <a:pt x="31" y="222"/>
                  </a:lnTo>
                  <a:lnTo>
                    <a:pt x="27" y="217"/>
                  </a:lnTo>
                  <a:lnTo>
                    <a:pt x="23" y="212"/>
                  </a:lnTo>
                  <a:lnTo>
                    <a:pt x="20" y="206"/>
                  </a:lnTo>
                  <a:lnTo>
                    <a:pt x="16" y="201"/>
                  </a:lnTo>
                  <a:lnTo>
                    <a:pt x="11" y="189"/>
                  </a:lnTo>
                  <a:lnTo>
                    <a:pt x="8" y="183"/>
                  </a:lnTo>
                  <a:lnTo>
                    <a:pt x="6" y="176"/>
                  </a:lnTo>
                  <a:lnTo>
                    <a:pt x="4" y="170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1" y="150"/>
                  </a:lnTo>
                  <a:lnTo>
                    <a:pt x="0" y="135"/>
                  </a:lnTo>
                  <a:close/>
                  <a:moveTo>
                    <a:pt x="2" y="135"/>
                  </a:moveTo>
                  <a:lnTo>
                    <a:pt x="2" y="128"/>
                  </a:lnTo>
                  <a:lnTo>
                    <a:pt x="2" y="122"/>
                  </a:lnTo>
                  <a:lnTo>
                    <a:pt x="4" y="108"/>
                  </a:lnTo>
                  <a:lnTo>
                    <a:pt x="8" y="95"/>
                  </a:lnTo>
                  <a:lnTo>
                    <a:pt x="10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18" y="71"/>
                  </a:lnTo>
                  <a:lnTo>
                    <a:pt x="21" y="66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66" y="21"/>
                  </a:lnTo>
                  <a:lnTo>
                    <a:pt x="72" y="17"/>
                  </a:lnTo>
                  <a:lnTo>
                    <a:pt x="83" y="12"/>
                  </a:lnTo>
                  <a:lnTo>
                    <a:pt x="89" y="9"/>
                  </a:lnTo>
                  <a:lnTo>
                    <a:pt x="96" y="7"/>
                  </a:lnTo>
                  <a:lnTo>
                    <a:pt x="102" y="5"/>
                  </a:lnTo>
                  <a:lnTo>
                    <a:pt x="109" y="4"/>
                  </a:lnTo>
                  <a:lnTo>
                    <a:pt x="115" y="3"/>
                  </a:lnTo>
                  <a:lnTo>
                    <a:pt x="122" y="2"/>
                  </a:lnTo>
                  <a:lnTo>
                    <a:pt x="137" y="1"/>
                  </a:lnTo>
                  <a:lnTo>
                    <a:pt x="150" y="2"/>
                  </a:lnTo>
                  <a:lnTo>
                    <a:pt x="164" y="4"/>
                  </a:lnTo>
                  <a:lnTo>
                    <a:pt x="176" y="7"/>
                  </a:lnTo>
                  <a:lnTo>
                    <a:pt x="183" y="9"/>
                  </a:lnTo>
                  <a:lnTo>
                    <a:pt x="189" y="12"/>
                  </a:lnTo>
                  <a:lnTo>
                    <a:pt x="195" y="14"/>
                  </a:lnTo>
                  <a:lnTo>
                    <a:pt x="200" y="17"/>
                  </a:lnTo>
                  <a:lnTo>
                    <a:pt x="206" y="21"/>
                  </a:lnTo>
                  <a:lnTo>
                    <a:pt x="211" y="24"/>
                  </a:lnTo>
                  <a:lnTo>
                    <a:pt x="222" y="32"/>
                  </a:lnTo>
                  <a:lnTo>
                    <a:pt x="227" y="36"/>
                  </a:lnTo>
                  <a:lnTo>
                    <a:pt x="231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1" y="66"/>
                  </a:lnTo>
                  <a:lnTo>
                    <a:pt x="254" y="71"/>
                  </a:lnTo>
                  <a:lnTo>
                    <a:pt x="260" y="83"/>
                  </a:lnTo>
                  <a:lnTo>
                    <a:pt x="262" y="89"/>
                  </a:lnTo>
                  <a:lnTo>
                    <a:pt x="265" y="95"/>
                  </a:lnTo>
                  <a:lnTo>
                    <a:pt x="266" y="102"/>
                  </a:lnTo>
                  <a:lnTo>
                    <a:pt x="268" y="108"/>
                  </a:lnTo>
                  <a:lnTo>
                    <a:pt x="269" y="115"/>
                  </a:lnTo>
                  <a:lnTo>
                    <a:pt x="270" y="122"/>
                  </a:lnTo>
                  <a:lnTo>
                    <a:pt x="270" y="128"/>
                  </a:lnTo>
                  <a:lnTo>
                    <a:pt x="271" y="135"/>
                  </a:lnTo>
                  <a:lnTo>
                    <a:pt x="270" y="143"/>
                  </a:lnTo>
                  <a:lnTo>
                    <a:pt x="270" y="150"/>
                  </a:lnTo>
                  <a:lnTo>
                    <a:pt x="268" y="163"/>
                  </a:lnTo>
                  <a:lnTo>
                    <a:pt x="265" y="176"/>
                  </a:lnTo>
                  <a:lnTo>
                    <a:pt x="262" y="182"/>
                  </a:lnTo>
                  <a:lnTo>
                    <a:pt x="260" y="188"/>
                  </a:lnTo>
                  <a:lnTo>
                    <a:pt x="257" y="194"/>
                  </a:lnTo>
                  <a:lnTo>
                    <a:pt x="254" y="200"/>
                  </a:lnTo>
                  <a:lnTo>
                    <a:pt x="251" y="206"/>
                  </a:lnTo>
                  <a:lnTo>
                    <a:pt x="248" y="211"/>
                  </a:lnTo>
                  <a:lnTo>
                    <a:pt x="240" y="221"/>
                  </a:lnTo>
                  <a:lnTo>
                    <a:pt x="236" y="226"/>
                  </a:lnTo>
                  <a:lnTo>
                    <a:pt x="231" y="231"/>
                  </a:lnTo>
                  <a:lnTo>
                    <a:pt x="222" y="240"/>
                  </a:lnTo>
                  <a:lnTo>
                    <a:pt x="211" y="247"/>
                  </a:lnTo>
                  <a:lnTo>
                    <a:pt x="206" y="251"/>
                  </a:lnTo>
                  <a:lnTo>
                    <a:pt x="200" y="254"/>
                  </a:lnTo>
                  <a:lnTo>
                    <a:pt x="189" y="260"/>
                  </a:lnTo>
                  <a:lnTo>
                    <a:pt x="183" y="262"/>
                  </a:lnTo>
                  <a:lnTo>
                    <a:pt x="176" y="264"/>
                  </a:lnTo>
                  <a:lnTo>
                    <a:pt x="170" y="266"/>
                  </a:lnTo>
                  <a:lnTo>
                    <a:pt x="164" y="268"/>
                  </a:lnTo>
                  <a:lnTo>
                    <a:pt x="157" y="269"/>
                  </a:lnTo>
                  <a:lnTo>
                    <a:pt x="150" y="270"/>
                  </a:lnTo>
                  <a:lnTo>
                    <a:pt x="137" y="270"/>
                  </a:lnTo>
                  <a:lnTo>
                    <a:pt x="122" y="270"/>
                  </a:lnTo>
                  <a:lnTo>
                    <a:pt x="109" y="268"/>
                  </a:lnTo>
                  <a:lnTo>
                    <a:pt x="96" y="264"/>
                  </a:lnTo>
                  <a:lnTo>
                    <a:pt x="89" y="262"/>
                  </a:lnTo>
                  <a:lnTo>
                    <a:pt x="83" y="260"/>
                  </a:lnTo>
                  <a:lnTo>
                    <a:pt x="77" y="257"/>
                  </a:lnTo>
                  <a:lnTo>
                    <a:pt x="72" y="254"/>
                  </a:lnTo>
                  <a:lnTo>
                    <a:pt x="66" y="251"/>
                  </a:lnTo>
                  <a:lnTo>
                    <a:pt x="61" y="247"/>
                  </a:lnTo>
                  <a:lnTo>
                    <a:pt x="50" y="240"/>
                  </a:lnTo>
                  <a:lnTo>
                    <a:pt x="45" y="235"/>
                  </a:lnTo>
                  <a:lnTo>
                    <a:pt x="41" y="231"/>
                  </a:lnTo>
                  <a:lnTo>
                    <a:pt x="32" y="221"/>
                  </a:lnTo>
                  <a:lnTo>
                    <a:pt x="24" y="211"/>
                  </a:lnTo>
                  <a:lnTo>
                    <a:pt x="21" y="206"/>
                  </a:lnTo>
                  <a:lnTo>
                    <a:pt x="18" y="200"/>
                  </a:lnTo>
                  <a:lnTo>
                    <a:pt x="12" y="188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6" y="170"/>
                  </a:lnTo>
                  <a:lnTo>
                    <a:pt x="4" y="163"/>
                  </a:lnTo>
                  <a:lnTo>
                    <a:pt x="3" y="157"/>
                  </a:lnTo>
                  <a:lnTo>
                    <a:pt x="2" y="150"/>
                  </a:lnTo>
                  <a:lnTo>
                    <a:pt x="2" y="143"/>
                  </a:lnTo>
                  <a:lnTo>
                    <a:pt x="2" y="1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3" name="Freeform 408"/>
            <p:cNvSpPr>
              <a:spLocks noEditPoints="1"/>
            </p:cNvSpPr>
            <p:nvPr/>
          </p:nvSpPr>
          <p:spPr bwMode="auto">
            <a:xfrm>
              <a:off x="2745" y="2232"/>
              <a:ext cx="239" cy="239"/>
            </a:xfrm>
            <a:custGeom>
              <a:avLst/>
              <a:gdLst>
                <a:gd name="T0" fmla="*/ 2 w 269"/>
                <a:gd name="T1" fmla="*/ 75 h 269"/>
                <a:gd name="T2" fmla="*/ 10 w 269"/>
                <a:gd name="T3" fmla="*/ 53 h 269"/>
                <a:gd name="T4" fmla="*/ 21 w 269"/>
                <a:gd name="T5" fmla="*/ 35 h 269"/>
                <a:gd name="T6" fmla="*/ 41 w 269"/>
                <a:gd name="T7" fmla="*/ 16 h 269"/>
                <a:gd name="T8" fmla="*/ 60 w 269"/>
                <a:gd name="T9" fmla="*/ 5 h 269"/>
                <a:gd name="T10" fmla="*/ 79 w 269"/>
                <a:gd name="T11" fmla="*/ 2 h 269"/>
                <a:gd name="T12" fmla="*/ 114 w 269"/>
                <a:gd name="T13" fmla="*/ 3 h 269"/>
                <a:gd name="T14" fmla="*/ 135 w 269"/>
                <a:gd name="T15" fmla="*/ 10 h 269"/>
                <a:gd name="T16" fmla="*/ 154 w 269"/>
                <a:gd name="T17" fmla="*/ 22 h 269"/>
                <a:gd name="T18" fmla="*/ 173 w 269"/>
                <a:gd name="T19" fmla="*/ 41 h 269"/>
                <a:gd name="T20" fmla="*/ 182 w 269"/>
                <a:gd name="T21" fmla="*/ 61 h 269"/>
                <a:gd name="T22" fmla="*/ 187 w 269"/>
                <a:gd name="T23" fmla="*/ 80 h 269"/>
                <a:gd name="T24" fmla="*/ 187 w 269"/>
                <a:gd name="T25" fmla="*/ 100 h 269"/>
                <a:gd name="T26" fmla="*/ 182 w 269"/>
                <a:gd name="T27" fmla="*/ 127 h 269"/>
                <a:gd name="T28" fmla="*/ 174 w 269"/>
                <a:gd name="T29" fmla="*/ 144 h 269"/>
                <a:gd name="T30" fmla="*/ 160 w 269"/>
                <a:gd name="T31" fmla="*/ 161 h 269"/>
                <a:gd name="T32" fmla="*/ 139 w 269"/>
                <a:gd name="T33" fmla="*/ 178 h 269"/>
                <a:gd name="T34" fmla="*/ 117 w 269"/>
                <a:gd name="T35" fmla="*/ 186 h 269"/>
                <a:gd name="T36" fmla="*/ 95 w 269"/>
                <a:gd name="T37" fmla="*/ 188 h 269"/>
                <a:gd name="T38" fmla="*/ 60 w 269"/>
                <a:gd name="T39" fmla="*/ 183 h 269"/>
                <a:gd name="T40" fmla="*/ 45 w 269"/>
                <a:gd name="T41" fmla="*/ 175 h 269"/>
                <a:gd name="T42" fmla="*/ 28 w 269"/>
                <a:gd name="T43" fmla="*/ 161 h 269"/>
                <a:gd name="T44" fmla="*/ 11 w 269"/>
                <a:gd name="T45" fmla="*/ 139 h 269"/>
                <a:gd name="T46" fmla="*/ 4 w 269"/>
                <a:gd name="T47" fmla="*/ 118 h 269"/>
                <a:gd name="T48" fmla="*/ 0 w 269"/>
                <a:gd name="T49" fmla="*/ 100 h 269"/>
                <a:gd name="T50" fmla="*/ 4 w 269"/>
                <a:gd name="T51" fmla="*/ 76 h 269"/>
                <a:gd name="T52" fmla="*/ 12 w 269"/>
                <a:gd name="T53" fmla="*/ 50 h 269"/>
                <a:gd name="T54" fmla="*/ 28 w 269"/>
                <a:gd name="T55" fmla="*/ 28 h 269"/>
                <a:gd name="T56" fmla="*/ 49 w 269"/>
                <a:gd name="T57" fmla="*/ 12 h 269"/>
                <a:gd name="T58" fmla="*/ 67 w 269"/>
                <a:gd name="T59" fmla="*/ 5 h 269"/>
                <a:gd name="T60" fmla="*/ 84 w 269"/>
                <a:gd name="T61" fmla="*/ 2 h 269"/>
                <a:gd name="T62" fmla="*/ 123 w 269"/>
                <a:gd name="T63" fmla="*/ 5 h 269"/>
                <a:gd name="T64" fmla="*/ 142 w 269"/>
                <a:gd name="T65" fmla="*/ 15 h 269"/>
                <a:gd name="T66" fmla="*/ 166 w 269"/>
                <a:gd name="T67" fmla="*/ 35 h 269"/>
                <a:gd name="T68" fmla="*/ 179 w 269"/>
                <a:gd name="T69" fmla="*/ 53 h 269"/>
                <a:gd name="T70" fmla="*/ 185 w 269"/>
                <a:gd name="T71" fmla="*/ 71 h 269"/>
                <a:gd name="T72" fmla="*/ 187 w 269"/>
                <a:gd name="T73" fmla="*/ 94 h 269"/>
                <a:gd name="T74" fmla="*/ 181 w 269"/>
                <a:gd name="T75" fmla="*/ 127 h 269"/>
                <a:gd name="T76" fmla="*/ 171 w 269"/>
                <a:gd name="T77" fmla="*/ 147 h 269"/>
                <a:gd name="T78" fmla="*/ 147 w 269"/>
                <a:gd name="T79" fmla="*/ 172 h 269"/>
                <a:gd name="T80" fmla="*/ 131 w 269"/>
                <a:gd name="T81" fmla="*/ 180 h 269"/>
                <a:gd name="T82" fmla="*/ 113 w 269"/>
                <a:gd name="T83" fmla="*/ 186 h 269"/>
                <a:gd name="T84" fmla="*/ 84 w 269"/>
                <a:gd name="T85" fmla="*/ 187 h 269"/>
                <a:gd name="T86" fmla="*/ 58 w 269"/>
                <a:gd name="T87" fmla="*/ 180 h 269"/>
                <a:gd name="T88" fmla="*/ 35 w 269"/>
                <a:gd name="T89" fmla="*/ 166 h 269"/>
                <a:gd name="T90" fmla="*/ 14 w 269"/>
                <a:gd name="T91" fmla="*/ 143 h 269"/>
                <a:gd name="T92" fmla="*/ 6 w 269"/>
                <a:gd name="T93" fmla="*/ 127 h 269"/>
                <a:gd name="T94" fmla="*/ 2 w 269"/>
                <a:gd name="T95" fmla="*/ 109 h 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9"/>
                <a:gd name="T145" fmla="*/ 0 h 269"/>
                <a:gd name="T146" fmla="*/ 269 w 269"/>
                <a:gd name="T147" fmla="*/ 269 h 2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9" h="269">
                  <a:moveTo>
                    <a:pt x="0" y="134"/>
                  </a:moveTo>
                  <a:lnTo>
                    <a:pt x="0" y="127"/>
                  </a:lnTo>
                  <a:lnTo>
                    <a:pt x="0" y="121"/>
                  </a:lnTo>
                  <a:lnTo>
                    <a:pt x="2" y="107"/>
                  </a:lnTo>
                  <a:lnTo>
                    <a:pt x="6" y="94"/>
                  </a:lnTo>
                  <a:lnTo>
                    <a:pt x="8" y="88"/>
                  </a:lnTo>
                  <a:lnTo>
                    <a:pt x="10" y="82"/>
                  </a:lnTo>
                  <a:lnTo>
                    <a:pt x="13" y="76"/>
                  </a:lnTo>
                  <a:lnTo>
                    <a:pt x="16" y="70"/>
                  </a:lnTo>
                  <a:lnTo>
                    <a:pt x="19" y="65"/>
                  </a:lnTo>
                  <a:lnTo>
                    <a:pt x="22" y="59"/>
                  </a:lnTo>
                  <a:lnTo>
                    <a:pt x="30" y="49"/>
                  </a:lnTo>
                  <a:lnTo>
                    <a:pt x="34" y="44"/>
                  </a:lnTo>
                  <a:lnTo>
                    <a:pt x="39" y="39"/>
                  </a:lnTo>
                  <a:lnTo>
                    <a:pt x="48" y="31"/>
                  </a:lnTo>
                  <a:lnTo>
                    <a:pt x="59" y="23"/>
                  </a:lnTo>
                  <a:lnTo>
                    <a:pt x="64" y="20"/>
                  </a:lnTo>
                  <a:lnTo>
                    <a:pt x="70" y="16"/>
                  </a:lnTo>
                  <a:lnTo>
                    <a:pt x="81" y="11"/>
                  </a:lnTo>
                  <a:lnTo>
                    <a:pt x="87" y="8"/>
                  </a:lnTo>
                  <a:lnTo>
                    <a:pt x="94" y="6"/>
                  </a:lnTo>
                  <a:lnTo>
                    <a:pt x="100" y="4"/>
                  </a:lnTo>
                  <a:lnTo>
                    <a:pt x="107" y="3"/>
                  </a:lnTo>
                  <a:lnTo>
                    <a:pt x="113" y="2"/>
                  </a:lnTo>
                  <a:lnTo>
                    <a:pt x="120" y="1"/>
                  </a:lnTo>
                  <a:lnTo>
                    <a:pt x="135" y="0"/>
                  </a:lnTo>
                  <a:lnTo>
                    <a:pt x="148" y="1"/>
                  </a:lnTo>
                  <a:lnTo>
                    <a:pt x="162" y="3"/>
                  </a:lnTo>
                  <a:lnTo>
                    <a:pt x="174" y="6"/>
                  </a:lnTo>
                  <a:lnTo>
                    <a:pt x="181" y="8"/>
                  </a:lnTo>
                  <a:lnTo>
                    <a:pt x="187" y="11"/>
                  </a:lnTo>
                  <a:lnTo>
                    <a:pt x="193" y="13"/>
                  </a:lnTo>
                  <a:lnTo>
                    <a:pt x="198" y="16"/>
                  </a:lnTo>
                  <a:lnTo>
                    <a:pt x="204" y="20"/>
                  </a:lnTo>
                  <a:lnTo>
                    <a:pt x="209" y="23"/>
                  </a:lnTo>
                  <a:lnTo>
                    <a:pt x="220" y="31"/>
                  </a:lnTo>
                  <a:lnTo>
                    <a:pt x="225" y="35"/>
                  </a:lnTo>
                  <a:lnTo>
                    <a:pt x="229" y="39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49" y="65"/>
                  </a:lnTo>
                  <a:lnTo>
                    <a:pt x="252" y="70"/>
                  </a:lnTo>
                  <a:lnTo>
                    <a:pt x="258" y="82"/>
                  </a:lnTo>
                  <a:lnTo>
                    <a:pt x="260" y="88"/>
                  </a:lnTo>
                  <a:lnTo>
                    <a:pt x="263" y="94"/>
                  </a:lnTo>
                  <a:lnTo>
                    <a:pt x="264" y="101"/>
                  </a:lnTo>
                  <a:lnTo>
                    <a:pt x="266" y="107"/>
                  </a:lnTo>
                  <a:lnTo>
                    <a:pt x="267" y="114"/>
                  </a:lnTo>
                  <a:lnTo>
                    <a:pt x="268" y="121"/>
                  </a:lnTo>
                  <a:lnTo>
                    <a:pt x="268" y="127"/>
                  </a:lnTo>
                  <a:lnTo>
                    <a:pt x="269" y="134"/>
                  </a:lnTo>
                  <a:lnTo>
                    <a:pt x="268" y="142"/>
                  </a:lnTo>
                  <a:lnTo>
                    <a:pt x="268" y="149"/>
                  </a:lnTo>
                  <a:lnTo>
                    <a:pt x="266" y="162"/>
                  </a:lnTo>
                  <a:lnTo>
                    <a:pt x="263" y="175"/>
                  </a:lnTo>
                  <a:lnTo>
                    <a:pt x="260" y="181"/>
                  </a:lnTo>
                  <a:lnTo>
                    <a:pt x="258" y="187"/>
                  </a:lnTo>
                  <a:lnTo>
                    <a:pt x="255" y="193"/>
                  </a:lnTo>
                  <a:lnTo>
                    <a:pt x="252" y="199"/>
                  </a:lnTo>
                  <a:lnTo>
                    <a:pt x="249" y="205"/>
                  </a:lnTo>
                  <a:lnTo>
                    <a:pt x="246" y="210"/>
                  </a:lnTo>
                  <a:lnTo>
                    <a:pt x="238" y="220"/>
                  </a:lnTo>
                  <a:lnTo>
                    <a:pt x="234" y="225"/>
                  </a:lnTo>
                  <a:lnTo>
                    <a:pt x="229" y="230"/>
                  </a:lnTo>
                  <a:lnTo>
                    <a:pt x="220" y="239"/>
                  </a:lnTo>
                  <a:lnTo>
                    <a:pt x="209" y="246"/>
                  </a:lnTo>
                  <a:lnTo>
                    <a:pt x="204" y="250"/>
                  </a:lnTo>
                  <a:lnTo>
                    <a:pt x="198" y="253"/>
                  </a:lnTo>
                  <a:lnTo>
                    <a:pt x="187" y="259"/>
                  </a:lnTo>
                  <a:lnTo>
                    <a:pt x="181" y="261"/>
                  </a:lnTo>
                  <a:lnTo>
                    <a:pt x="174" y="263"/>
                  </a:lnTo>
                  <a:lnTo>
                    <a:pt x="168" y="265"/>
                  </a:lnTo>
                  <a:lnTo>
                    <a:pt x="162" y="267"/>
                  </a:lnTo>
                  <a:lnTo>
                    <a:pt x="155" y="268"/>
                  </a:lnTo>
                  <a:lnTo>
                    <a:pt x="148" y="269"/>
                  </a:lnTo>
                  <a:lnTo>
                    <a:pt x="135" y="269"/>
                  </a:lnTo>
                  <a:lnTo>
                    <a:pt x="120" y="269"/>
                  </a:lnTo>
                  <a:lnTo>
                    <a:pt x="107" y="267"/>
                  </a:lnTo>
                  <a:lnTo>
                    <a:pt x="94" y="263"/>
                  </a:lnTo>
                  <a:lnTo>
                    <a:pt x="87" y="261"/>
                  </a:lnTo>
                  <a:lnTo>
                    <a:pt x="81" y="259"/>
                  </a:lnTo>
                  <a:lnTo>
                    <a:pt x="75" y="256"/>
                  </a:lnTo>
                  <a:lnTo>
                    <a:pt x="70" y="253"/>
                  </a:lnTo>
                  <a:lnTo>
                    <a:pt x="64" y="250"/>
                  </a:lnTo>
                  <a:lnTo>
                    <a:pt x="59" y="246"/>
                  </a:lnTo>
                  <a:lnTo>
                    <a:pt x="48" y="239"/>
                  </a:lnTo>
                  <a:lnTo>
                    <a:pt x="43" y="234"/>
                  </a:lnTo>
                  <a:lnTo>
                    <a:pt x="39" y="230"/>
                  </a:lnTo>
                  <a:lnTo>
                    <a:pt x="30" y="220"/>
                  </a:lnTo>
                  <a:lnTo>
                    <a:pt x="22" y="210"/>
                  </a:lnTo>
                  <a:lnTo>
                    <a:pt x="19" y="205"/>
                  </a:lnTo>
                  <a:lnTo>
                    <a:pt x="16" y="199"/>
                  </a:lnTo>
                  <a:lnTo>
                    <a:pt x="10" y="187"/>
                  </a:lnTo>
                  <a:lnTo>
                    <a:pt x="8" y="181"/>
                  </a:lnTo>
                  <a:lnTo>
                    <a:pt x="6" y="175"/>
                  </a:lnTo>
                  <a:lnTo>
                    <a:pt x="4" y="169"/>
                  </a:lnTo>
                  <a:lnTo>
                    <a:pt x="2" y="162"/>
                  </a:lnTo>
                  <a:lnTo>
                    <a:pt x="1" y="156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34"/>
                  </a:lnTo>
                  <a:close/>
                  <a:moveTo>
                    <a:pt x="1" y="134"/>
                  </a:moveTo>
                  <a:lnTo>
                    <a:pt x="2" y="121"/>
                  </a:lnTo>
                  <a:lnTo>
                    <a:pt x="4" y="108"/>
                  </a:lnTo>
                  <a:lnTo>
                    <a:pt x="7" y="95"/>
                  </a:lnTo>
                  <a:lnTo>
                    <a:pt x="9" y="89"/>
                  </a:lnTo>
                  <a:lnTo>
                    <a:pt x="11" y="83"/>
                  </a:lnTo>
                  <a:lnTo>
                    <a:pt x="17" y="71"/>
                  </a:lnTo>
                  <a:lnTo>
                    <a:pt x="20" y="65"/>
                  </a:lnTo>
                  <a:lnTo>
                    <a:pt x="24" y="60"/>
                  </a:lnTo>
                  <a:lnTo>
                    <a:pt x="31" y="50"/>
                  </a:lnTo>
                  <a:lnTo>
                    <a:pt x="40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65" y="21"/>
                  </a:lnTo>
                  <a:lnTo>
                    <a:pt x="70" y="18"/>
                  </a:lnTo>
                  <a:lnTo>
                    <a:pt x="76" y="15"/>
                  </a:lnTo>
                  <a:lnTo>
                    <a:pt x="82" y="12"/>
                  </a:lnTo>
                  <a:lnTo>
                    <a:pt x="88" y="10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7" y="4"/>
                  </a:lnTo>
                  <a:lnTo>
                    <a:pt x="113" y="3"/>
                  </a:lnTo>
                  <a:lnTo>
                    <a:pt x="120" y="2"/>
                  </a:lnTo>
                  <a:lnTo>
                    <a:pt x="135" y="2"/>
                  </a:lnTo>
                  <a:lnTo>
                    <a:pt x="148" y="2"/>
                  </a:lnTo>
                  <a:lnTo>
                    <a:pt x="161" y="4"/>
                  </a:lnTo>
                  <a:lnTo>
                    <a:pt x="174" y="8"/>
                  </a:lnTo>
                  <a:lnTo>
                    <a:pt x="180" y="10"/>
                  </a:lnTo>
                  <a:lnTo>
                    <a:pt x="186" y="12"/>
                  </a:lnTo>
                  <a:lnTo>
                    <a:pt x="198" y="18"/>
                  </a:lnTo>
                  <a:lnTo>
                    <a:pt x="203" y="21"/>
                  </a:lnTo>
                  <a:lnTo>
                    <a:pt x="209" y="24"/>
                  </a:lnTo>
                  <a:lnTo>
                    <a:pt x="219" y="32"/>
                  </a:lnTo>
                  <a:lnTo>
                    <a:pt x="228" y="40"/>
                  </a:lnTo>
                  <a:lnTo>
                    <a:pt x="237" y="50"/>
                  </a:lnTo>
                  <a:lnTo>
                    <a:pt x="244" y="60"/>
                  </a:lnTo>
                  <a:lnTo>
                    <a:pt x="248" y="65"/>
                  </a:lnTo>
                  <a:lnTo>
                    <a:pt x="251" y="71"/>
                  </a:lnTo>
                  <a:lnTo>
                    <a:pt x="254" y="77"/>
                  </a:lnTo>
                  <a:lnTo>
                    <a:pt x="257" y="83"/>
                  </a:lnTo>
                  <a:lnTo>
                    <a:pt x="259" y="89"/>
                  </a:lnTo>
                  <a:lnTo>
                    <a:pt x="261" y="95"/>
                  </a:lnTo>
                  <a:lnTo>
                    <a:pt x="263" y="101"/>
                  </a:lnTo>
                  <a:lnTo>
                    <a:pt x="264" y="108"/>
                  </a:lnTo>
                  <a:lnTo>
                    <a:pt x="266" y="114"/>
                  </a:lnTo>
                  <a:lnTo>
                    <a:pt x="266" y="121"/>
                  </a:lnTo>
                  <a:lnTo>
                    <a:pt x="267" y="134"/>
                  </a:lnTo>
                  <a:lnTo>
                    <a:pt x="266" y="149"/>
                  </a:lnTo>
                  <a:lnTo>
                    <a:pt x="264" y="162"/>
                  </a:lnTo>
                  <a:lnTo>
                    <a:pt x="261" y="175"/>
                  </a:lnTo>
                  <a:lnTo>
                    <a:pt x="259" y="181"/>
                  </a:lnTo>
                  <a:lnTo>
                    <a:pt x="257" y="187"/>
                  </a:lnTo>
                  <a:lnTo>
                    <a:pt x="251" y="198"/>
                  </a:lnTo>
                  <a:lnTo>
                    <a:pt x="248" y="204"/>
                  </a:lnTo>
                  <a:lnTo>
                    <a:pt x="244" y="209"/>
                  </a:lnTo>
                  <a:lnTo>
                    <a:pt x="237" y="220"/>
                  </a:lnTo>
                  <a:lnTo>
                    <a:pt x="228" y="229"/>
                  </a:lnTo>
                  <a:lnTo>
                    <a:pt x="219" y="238"/>
                  </a:lnTo>
                  <a:lnTo>
                    <a:pt x="209" y="245"/>
                  </a:lnTo>
                  <a:lnTo>
                    <a:pt x="203" y="249"/>
                  </a:lnTo>
                  <a:lnTo>
                    <a:pt x="198" y="252"/>
                  </a:lnTo>
                  <a:lnTo>
                    <a:pt x="192" y="255"/>
                  </a:lnTo>
                  <a:lnTo>
                    <a:pt x="186" y="257"/>
                  </a:lnTo>
                  <a:lnTo>
                    <a:pt x="180" y="260"/>
                  </a:lnTo>
                  <a:lnTo>
                    <a:pt x="174" y="262"/>
                  </a:lnTo>
                  <a:lnTo>
                    <a:pt x="168" y="264"/>
                  </a:lnTo>
                  <a:lnTo>
                    <a:pt x="161" y="265"/>
                  </a:lnTo>
                  <a:lnTo>
                    <a:pt x="155" y="266"/>
                  </a:lnTo>
                  <a:lnTo>
                    <a:pt x="148" y="267"/>
                  </a:lnTo>
                  <a:lnTo>
                    <a:pt x="135" y="268"/>
                  </a:lnTo>
                  <a:lnTo>
                    <a:pt x="120" y="267"/>
                  </a:lnTo>
                  <a:lnTo>
                    <a:pt x="107" y="265"/>
                  </a:lnTo>
                  <a:lnTo>
                    <a:pt x="94" y="262"/>
                  </a:lnTo>
                  <a:lnTo>
                    <a:pt x="88" y="260"/>
                  </a:lnTo>
                  <a:lnTo>
                    <a:pt x="82" y="257"/>
                  </a:lnTo>
                  <a:lnTo>
                    <a:pt x="70" y="252"/>
                  </a:lnTo>
                  <a:lnTo>
                    <a:pt x="65" y="249"/>
                  </a:lnTo>
                  <a:lnTo>
                    <a:pt x="59" y="245"/>
                  </a:lnTo>
                  <a:lnTo>
                    <a:pt x="49" y="238"/>
                  </a:lnTo>
                  <a:lnTo>
                    <a:pt x="40" y="229"/>
                  </a:lnTo>
                  <a:lnTo>
                    <a:pt x="31" y="220"/>
                  </a:lnTo>
                  <a:lnTo>
                    <a:pt x="24" y="209"/>
                  </a:lnTo>
                  <a:lnTo>
                    <a:pt x="20" y="204"/>
                  </a:lnTo>
                  <a:lnTo>
                    <a:pt x="17" y="198"/>
                  </a:lnTo>
                  <a:lnTo>
                    <a:pt x="14" y="193"/>
                  </a:lnTo>
                  <a:lnTo>
                    <a:pt x="11" y="187"/>
                  </a:lnTo>
                  <a:lnTo>
                    <a:pt x="9" y="181"/>
                  </a:lnTo>
                  <a:lnTo>
                    <a:pt x="7" y="175"/>
                  </a:lnTo>
                  <a:lnTo>
                    <a:pt x="5" y="168"/>
                  </a:lnTo>
                  <a:lnTo>
                    <a:pt x="4" y="162"/>
                  </a:lnTo>
                  <a:lnTo>
                    <a:pt x="2" y="155"/>
                  </a:lnTo>
                  <a:lnTo>
                    <a:pt x="2" y="149"/>
                  </a:lnTo>
                  <a:lnTo>
                    <a:pt x="1" y="13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4" name="Freeform 409"/>
            <p:cNvSpPr>
              <a:spLocks noEditPoints="1"/>
            </p:cNvSpPr>
            <p:nvPr/>
          </p:nvSpPr>
          <p:spPr bwMode="auto">
            <a:xfrm>
              <a:off x="2747" y="2235"/>
              <a:ext cx="234" cy="233"/>
            </a:xfrm>
            <a:custGeom>
              <a:avLst/>
              <a:gdLst>
                <a:gd name="T0" fmla="*/ 2 w 264"/>
                <a:gd name="T1" fmla="*/ 77 h 263"/>
                <a:gd name="T2" fmla="*/ 4 w 264"/>
                <a:gd name="T3" fmla="*/ 65 h 263"/>
                <a:gd name="T4" fmla="*/ 11 w 264"/>
                <a:gd name="T5" fmla="*/ 48 h 263"/>
                <a:gd name="T6" fmla="*/ 21 w 264"/>
                <a:gd name="T7" fmla="*/ 34 h 263"/>
                <a:gd name="T8" fmla="*/ 37 w 264"/>
                <a:gd name="T9" fmla="*/ 18 h 263"/>
                <a:gd name="T10" fmla="*/ 56 w 264"/>
                <a:gd name="T11" fmla="*/ 7 h 263"/>
                <a:gd name="T12" fmla="*/ 82 w 264"/>
                <a:gd name="T13" fmla="*/ 1 h 263"/>
                <a:gd name="T14" fmla="*/ 107 w 264"/>
                <a:gd name="T15" fmla="*/ 2 h 263"/>
                <a:gd name="T16" fmla="*/ 120 w 264"/>
                <a:gd name="T17" fmla="*/ 4 h 263"/>
                <a:gd name="T18" fmla="*/ 136 w 264"/>
                <a:gd name="T19" fmla="*/ 11 h 263"/>
                <a:gd name="T20" fmla="*/ 150 w 264"/>
                <a:gd name="T21" fmla="*/ 21 h 263"/>
                <a:gd name="T22" fmla="*/ 166 w 264"/>
                <a:gd name="T23" fmla="*/ 37 h 263"/>
                <a:gd name="T24" fmla="*/ 176 w 264"/>
                <a:gd name="T25" fmla="*/ 56 h 263"/>
                <a:gd name="T26" fmla="*/ 183 w 264"/>
                <a:gd name="T27" fmla="*/ 82 h 263"/>
                <a:gd name="T28" fmla="*/ 183 w 264"/>
                <a:gd name="T29" fmla="*/ 106 h 263"/>
                <a:gd name="T30" fmla="*/ 180 w 264"/>
                <a:gd name="T31" fmla="*/ 119 h 263"/>
                <a:gd name="T32" fmla="*/ 173 w 264"/>
                <a:gd name="T33" fmla="*/ 136 h 263"/>
                <a:gd name="T34" fmla="*/ 162 w 264"/>
                <a:gd name="T35" fmla="*/ 150 h 263"/>
                <a:gd name="T36" fmla="*/ 147 w 264"/>
                <a:gd name="T37" fmla="*/ 165 h 263"/>
                <a:gd name="T38" fmla="*/ 128 w 264"/>
                <a:gd name="T39" fmla="*/ 175 h 263"/>
                <a:gd name="T40" fmla="*/ 101 w 264"/>
                <a:gd name="T41" fmla="*/ 183 h 263"/>
                <a:gd name="T42" fmla="*/ 78 w 264"/>
                <a:gd name="T43" fmla="*/ 183 h 263"/>
                <a:gd name="T44" fmla="*/ 65 w 264"/>
                <a:gd name="T45" fmla="*/ 180 h 263"/>
                <a:gd name="T46" fmla="*/ 48 w 264"/>
                <a:gd name="T47" fmla="*/ 173 h 263"/>
                <a:gd name="T48" fmla="*/ 34 w 264"/>
                <a:gd name="T49" fmla="*/ 162 h 263"/>
                <a:gd name="T50" fmla="*/ 18 w 264"/>
                <a:gd name="T51" fmla="*/ 147 h 263"/>
                <a:gd name="T52" fmla="*/ 8 w 264"/>
                <a:gd name="T53" fmla="*/ 128 h 263"/>
                <a:gd name="T54" fmla="*/ 1 w 264"/>
                <a:gd name="T55" fmla="*/ 101 h 263"/>
                <a:gd name="T56" fmla="*/ 2 w 264"/>
                <a:gd name="T57" fmla="*/ 87 h 263"/>
                <a:gd name="T58" fmla="*/ 4 w 264"/>
                <a:gd name="T59" fmla="*/ 73 h 263"/>
                <a:gd name="T60" fmla="*/ 9 w 264"/>
                <a:gd name="T61" fmla="*/ 57 h 263"/>
                <a:gd name="T62" fmla="*/ 20 w 264"/>
                <a:gd name="T63" fmla="*/ 38 h 263"/>
                <a:gd name="T64" fmla="*/ 34 w 264"/>
                <a:gd name="T65" fmla="*/ 21 h 263"/>
                <a:gd name="T66" fmla="*/ 49 w 264"/>
                <a:gd name="T67" fmla="*/ 12 h 263"/>
                <a:gd name="T68" fmla="*/ 65 w 264"/>
                <a:gd name="T69" fmla="*/ 4 h 263"/>
                <a:gd name="T70" fmla="*/ 93 w 264"/>
                <a:gd name="T71" fmla="*/ 1 h 263"/>
                <a:gd name="T72" fmla="*/ 111 w 264"/>
                <a:gd name="T73" fmla="*/ 4 h 263"/>
                <a:gd name="T74" fmla="*/ 128 w 264"/>
                <a:gd name="T75" fmla="*/ 9 h 263"/>
                <a:gd name="T76" fmla="*/ 146 w 264"/>
                <a:gd name="T77" fmla="*/ 19 h 263"/>
                <a:gd name="T78" fmla="*/ 162 w 264"/>
                <a:gd name="T79" fmla="*/ 34 h 263"/>
                <a:gd name="T80" fmla="*/ 172 w 264"/>
                <a:gd name="T81" fmla="*/ 48 h 263"/>
                <a:gd name="T82" fmla="*/ 178 w 264"/>
                <a:gd name="T83" fmla="*/ 65 h 263"/>
                <a:gd name="T84" fmla="*/ 183 w 264"/>
                <a:gd name="T85" fmla="*/ 87 h 263"/>
                <a:gd name="T86" fmla="*/ 183 w 264"/>
                <a:gd name="T87" fmla="*/ 100 h 263"/>
                <a:gd name="T88" fmla="*/ 180 w 264"/>
                <a:gd name="T89" fmla="*/ 114 h 263"/>
                <a:gd name="T90" fmla="*/ 172 w 264"/>
                <a:gd name="T91" fmla="*/ 135 h 263"/>
                <a:gd name="T92" fmla="*/ 162 w 264"/>
                <a:gd name="T93" fmla="*/ 149 h 263"/>
                <a:gd name="T94" fmla="*/ 146 w 264"/>
                <a:gd name="T95" fmla="*/ 164 h 263"/>
                <a:gd name="T96" fmla="*/ 128 w 264"/>
                <a:gd name="T97" fmla="*/ 175 h 263"/>
                <a:gd name="T98" fmla="*/ 111 w 264"/>
                <a:gd name="T99" fmla="*/ 180 h 263"/>
                <a:gd name="T100" fmla="*/ 82 w 264"/>
                <a:gd name="T101" fmla="*/ 182 h 263"/>
                <a:gd name="T102" fmla="*/ 69 w 264"/>
                <a:gd name="T103" fmla="*/ 180 h 263"/>
                <a:gd name="T104" fmla="*/ 49 w 264"/>
                <a:gd name="T105" fmla="*/ 171 h 263"/>
                <a:gd name="T106" fmla="*/ 34 w 264"/>
                <a:gd name="T107" fmla="*/ 162 h 263"/>
                <a:gd name="T108" fmla="*/ 20 w 264"/>
                <a:gd name="T109" fmla="*/ 146 h 263"/>
                <a:gd name="T110" fmla="*/ 9 w 264"/>
                <a:gd name="T111" fmla="*/ 128 h 263"/>
                <a:gd name="T112" fmla="*/ 4 w 264"/>
                <a:gd name="T113" fmla="*/ 110 h 263"/>
                <a:gd name="T114" fmla="*/ 2 w 264"/>
                <a:gd name="T115" fmla="*/ 91 h 2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4"/>
                <a:gd name="T175" fmla="*/ 0 h 263"/>
                <a:gd name="T176" fmla="*/ 264 w 264"/>
                <a:gd name="T177" fmla="*/ 263 h 2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4" h="263">
                  <a:moveTo>
                    <a:pt x="0" y="131"/>
                  </a:moveTo>
                  <a:lnTo>
                    <a:pt x="1" y="118"/>
                  </a:lnTo>
                  <a:lnTo>
                    <a:pt x="2" y="111"/>
                  </a:lnTo>
                  <a:lnTo>
                    <a:pt x="3" y="105"/>
                  </a:lnTo>
                  <a:lnTo>
                    <a:pt x="4" y="98"/>
                  </a:lnTo>
                  <a:lnTo>
                    <a:pt x="6" y="92"/>
                  </a:lnTo>
                  <a:lnTo>
                    <a:pt x="8" y="86"/>
                  </a:lnTo>
                  <a:lnTo>
                    <a:pt x="11" y="80"/>
                  </a:lnTo>
                  <a:lnTo>
                    <a:pt x="16" y="69"/>
                  </a:lnTo>
                  <a:lnTo>
                    <a:pt x="23" y="58"/>
                  </a:lnTo>
                  <a:lnTo>
                    <a:pt x="26" y="53"/>
                  </a:lnTo>
                  <a:lnTo>
                    <a:pt x="30" y="48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9" y="16"/>
                  </a:lnTo>
                  <a:lnTo>
                    <a:pt x="80" y="10"/>
                  </a:lnTo>
                  <a:lnTo>
                    <a:pt x="93" y="6"/>
                  </a:lnTo>
                  <a:lnTo>
                    <a:pt x="105" y="3"/>
                  </a:lnTo>
                  <a:lnTo>
                    <a:pt x="118" y="1"/>
                  </a:lnTo>
                  <a:lnTo>
                    <a:pt x="133" y="0"/>
                  </a:lnTo>
                  <a:lnTo>
                    <a:pt x="146" y="1"/>
                  </a:lnTo>
                  <a:lnTo>
                    <a:pt x="153" y="2"/>
                  </a:lnTo>
                  <a:lnTo>
                    <a:pt x="159" y="3"/>
                  </a:lnTo>
                  <a:lnTo>
                    <a:pt x="165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84" y="10"/>
                  </a:lnTo>
                  <a:lnTo>
                    <a:pt x="195" y="16"/>
                  </a:lnTo>
                  <a:lnTo>
                    <a:pt x="206" y="22"/>
                  </a:lnTo>
                  <a:lnTo>
                    <a:pt x="211" y="26"/>
                  </a:lnTo>
                  <a:lnTo>
                    <a:pt x="216" y="30"/>
                  </a:lnTo>
                  <a:lnTo>
                    <a:pt x="225" y="38"/>
                  </a:lnTo>
                  <a:lnTo>
                    <a:pt x="234" y="48"/>
                  </a:lnTo>
                  <a:lnTo>
                    <a:pt x="238" y="53"/>
                  </a:lnTo>
                  <a:lnTo>
                    <a:pt x="241" y="58"/>
                  </a:lnTo>
                  <a:lnTo>
                    <a:pt x="248" y="69"/>
                  </a:lnTo>
                  <a:lnTo>
                    <a:pt x="253" y="80"/>
                  </a:lnTo>
                  <a:lnTo>
                    <a:pt x="258" y="92"/>
                  </a:lnTo>
                  <a:lnTo>
                    <a:pt x="261" y="105"/>
                  </a:lnTo>
                  <a:lnTo>
                    <a:pt x="263" y="118"/>
                  </a:lnTo>
                  <a:lnTo>
                    <a:pt x="264" y="131"/>
                  </a:lnTo>
                  <a:lnTo>
                    <a:pt x="263" y="146"/>
                  </a:lnTo>
                  <a:lnTo>
                    <a:pt x="262" y="152"/>
                  </a:lnTo>
                  <a:lnTo>
                    <a:pt x="261" y="159"/>
                  </a:lnTo>
                  <a:lnTo>
                    <a:pt x="260" y="165"/>
                  </a:lnTo>
                  <a:lnTo>
                    <a:pt x="258" y="171"/>
                  </a:lnTo>
                  <a:lnTo>
                    <a:pt x="256" y="177"/>
                  </a:lnTo>
                  <a:lnTo>
                    <a:pt x="253" y="183"/>
                  </a:lnTo>
                  <a:lnTo>
                    <a:pt x="248" y="195"/>
                  </a:lnTo>
                  <a:lnTo>
                    <a:pt x="241" y="206"/>
                  </a:lnTo>
                  <a:lnTo>
                    <a:pt x="238" y="211"/>
                  </a:lnTo>
                  <a:lnTo>
                    <a:pt x="234" y="216"/>
                  </a:lnTo>
                  <a:lnTo>
                    <a:pt x="225" y="225"/>
                  </a:lnTo>
                  <a:lnTo>
                    <a:pt x="216" y="233"/>
                  </a:lnTo>
                  <a:lnTo>
                    <a:pt x="211" y="237"/>
                  </a:lnTo>
                  <a:lnTo>
                    <a:pt x="206" y="241"/>
                  </a:lnTo>
                  <a:lnTo>
                    <a:pt x="195" y="248"/>
                  </a:lnTo>
                  <a:lnTo>
                    <a:pt x="184" y="253"/>
                  </a:lnTo>
                  <a:lnTo>
                    <a:pt x="172" y="258"/>
                  </a:lnTo>
                  <a:lnTo>
                    <a:pt x="159" y="261"/>
                  </a:lnTo>
                  <a:lnTo>
                    <a:pt x="146" y="263"/>
                  </a:lnTo>
                  <a:lnTo>
                    <a:pt x="133" y="263"/>
                  </a:lnTo>
                  <a:lnTo>
                    <a:pt x="118" y="263"/>
                  </a:lnTo>
                  <a:lnTo>
                    <a:pt x="112" y="262"/>
                  </a:lnTo>
                  <a:lnTo>
                    <a:pt x="105" y="261"/>
                  </a:lnTo>
                  <a:lnTo>
                    <a:pt x="99" y="259"/>
                  </a:lnTo>
                  <a:lnTo>
                    <a:pt x="93" y="258"/>
                  </a:lnTo>
                  <a:lnTo>
                    <a:pt x="86" y="255"/>
                  </a:lnTo>
                  <a:lnTo>
                    <a:pt x="80" y="253"/>
                  </a:lnTo>
                  <a:lnTo>
                    <a:pt x="69" y="248"/>
                  </a:lnTo>
                  <a:lnTo>
                    <a:pt x="58" y="241"/>
                  </a:lnTo>
                  <a:lnTo>
                    <a:pt x="53" y="237"/>
                  </a:lnTo>
                  <a:lnTo>
                    <a:pt x="48" y="233"/>
                  </a:lnTo>
                  <a:lnTo>
                    <a:pt x="39" y="225"/>
                  </a:lnTo>
                  <a:lnTo>
                    <a:pt x="30" y="216"/>
                  </a:lnTo>
                  <a:lnTo>
                    <a:pt x="26" y="211"/>
                  </a:lnTo>
                  <a:lnTo>
                    <a:pt x="23" y="206"/>
                  </a:lnTo>
                  <a:lnTo>
                    <a:pt x="16" y="195"/>
                  </a:lnTo>
                  <a:lnTo>
                    <a:pt x="11" y="183"/>
                  </a:lnTo>
                  <a:lnTo>
                    <a:pt x="6" y="171"/>
                  </a:lnTo>
                  <a:lnTo>
                    <a:pt x="3" y="159"/>
                  </a:lnTo>
                  <a:lnTo>
                    <a:pt x="1" y="146"/>
                  </a:lnTo>
                  <a:lnTo>
                    <a:pt x="0" y="131"/>
                  </a:lnTo>
                  <a:close/>
                  <a:moveTo>
                    <a:pt x="2" y="131"/>
                  </a:moveTo>
                  <a:lnTo>
                    <a:pt x="2" y="125"/>
                  </a:lnTo>
                  <a:lnTo>
                    <a:pt x="2" y="118"/>
                  </a:lnTo>
                  <a:lnTo>
                    <a:pt x="3" y="111"/>
                  </a:lnTo>
                  <a:lnTo>
                    <a:pt x="4" y="105"/>
                  </a:lnTo>
                  <a:lnTo>
                    <a:pt x="6" y="99"/>
                  </a:lnTo>
                  <a:lnTo>
                    <a:pt x="8" y="93"/>
                  </a:lnTo>
                  <a:lnTo>
                    <a:pt x="12" y="81"/>
                  </a:lnTo>
                  <a:lnTo>
                    <a:pt x="17" y="69"/>
                  </a:lnTo>
                  <a:lnTo>
                    <a:pt x="24" y="59"/>
                  </a:lnTo>
                  <a:lnTo>
                    <a:pt x="28" y="54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4" y="27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1" y="12"/>
                  </a:lnTo>
                  <a:lnTo>
                    <a:pt x="87" y="9"/>
                  </a:lnTo>
                  <a:lnTo>
                    <a:pt x="93" y="7"/>
                  </a:lnTo>
                  <a:lnTo>
                    <a:pt x="105" y="4"/>
                  </a:lnTo>
                  <a:lnTo>
                    <a:pt x="118" y="2"/>
                  </a:lnTo>
                  <a:lnTo>
                    <a:pt x="133" y="1"/>
                  </a:lnTo>
                  <a:lnTo>
                    <a:pt x="146" y="2"/>
                  </a:lnTo>
                  <a:lnTo>
                    <a:pt x="152" y="3"/>
                  </a:lnTo>
                  <a:lnTo>
                    <a:pt x="159" y="4"/>
                  </a:lnTo>
                  <a:lnTo>
                    <a:pt x="165" y="6"/>
                  </a:lnTo>
                  <a:lnTo>
                    <a:pt x="171" y="7"/>
                  </a:lnTo>
                  <a:lnTo>
                    <a:pt x="183" y="12"/>
                  </a:lnTo>
                  <a:lnTo>
                    <a:pt x="194" y="17"/>
                  </a:lnTo>
                  <a:lnTo>
                    <a:pt x="205" y="24"/>
                  </a:lnTo>
                  <a:lnTo>
                    <a:pt x="210" y="27"/>
                  </a:lnTo>
                  <a:lnTo>
                    <a:pt x="215" y="31"/>
                  </a:lnTo>
                  <a:lnTo>
                    <a:pt x="224" y="39"/>
                  </a:lnTo>
                  <a:lnTo>
                    <a:pt x="233" y="49"/>
                  </a:lnTo>
                  <a:lnTo>
                    <a:pt x="237" y="54"/>
                  </a:lnTo>
                  <a:lnTo>
                    <a:pt x="240" y="59"/>
                  </a:lnTo>
                  <a:lnTo>
                    <a:pt x="247" y="69"/>
                  </a:lnTo>
                  <a:lnTo>
                    <a:pt x="252" y="81"/>
                  </a:lnTo>
                  <a:lnTo>
                    <a:pt x="254" y="87"/>
                  </a:lnTo>
                  <a:lnTo>
                    <a:pt x="256" y="93"/>
                  </a:lnTo>
                  <a:lnTo>
                    <a:pt x="260" y="105"/>
                  </a:lnTo>
                  <a:lnTo>
                    <a:pt x="262" y="118"/>
                  </a:lnTo>
                  <a:lnTo>
                    <a:pt x="262" y="125"/>
                  </a:lnTo>
                  <a:lnTo>
                    <a:pt x="262" y="131"/>
                  </a:lnTo>
                  <a:lnTo>
                    <a:pt x="262" y="139"/>
                  </a:lnTo>
                  <a:lnTo>
                    <a:pt x="262" y="145"/>
                  </a:lnTo>
                  <a:lnTo>
                    <a:pt x="261" y="152"/>
                  </a:lnTo>
                  <a:lnTo>
                    <a:pt x="260" y="158"/>
                  </a:lnTo>
                  <a:lnTo>
                    <a:pt x="258" y="165"/>
                  </a:lnTo>
                  <a:lnTo>
                    <a:pt x="256" y="171"/>
                  </a:lnTo>
                  <a:lnTo>
                    <a:pt x="252" y="183"/>
                  </a:lnTo>
                  <a:lnTo>
                    <a:pt x="247" y="194"/>
                  </a:lnTo>
                  <a:lnTo>
                    <a:pt x="240" y="205"/>
                  </a:lnTo>
                  <a:lnTo>
                    <a:pt x="237" y="210"/>
                  </a:lnTo>
                  <a:lnTo>
                    <a:pt x="233" y="215"/>
                  </a:lnTo>
                  <a:lnTo>
                    <a:pt x="224" y="224"/>
                  </a:lnTo>
                  <a:lnTo>
                    <a:pt x="215" y="232"/>
                  </a:lnTo>
                  <a:lnTo>
                    <a:pt x="210" y="236"/>
                  </a:lnTo>
                  <a:lnTo>
                    <a:pt x="205" y="240"/>
                  </a:lnTo>
                  <a:lnTo>
                    <a:pt x="194" y="246"/>
                  </a:lnTo>
                  <a:lnTo>
                    <a:pt x="183" y="252"/>
                  </a:lnTo>
                  <a:lnTo>
                    <a:pt x="177" y="254"/>
                  </a:lnTo>
                  <a:lnTo>
                    <a:pt x="171" y="256"/>
                  </a:lnTo>
                  <a:lnTo>
                    <a:pt x="159" y="259"/>
                  </a:lnTo>
                  <a:lnTo>
                    <a:pt x="146" y="261"/>
                  </a:lnTo>
                  <a:lnTo>
                    <a:pt x="133" y="262"/>
                  </a:lnTo>
                  <a:lnTo>
                    <a:pt x="118" y="261"/>
                  </a:lnTo>
                  <a:lnTo>
                    <a:pt x="112" y="261"/>
                  </a:lnTo>
                  <a:lnTo>
                    <a:pt x="105" y="259"/>
                  </a:lnTo>
                  <a:lnTo>
                    <a:pt x="99" y="258"/>
                  </a:lnTo>
                  <a:lnTo>
                    <a:pt x="93" y="256"/>
                  </a:lnTo>
                  <a:lnTo>
                    <a:pt x="81" y="252"/>
                  </a:lnTo>
                  <a:lnTo>
                    <a:pt x="70" y="246"/>
                  </a:lnTo>
                  <a:lnTo>
                    <a:pt x="59" y="240"/>
                  </a:lnTo>
                  <a:lnTo>
                    <a:pt x="54" y="236"/>
                  </a:lnTo>
                  <a:lnTo>
                    <a:pt x="49" y="232"/>
                  </a:lnTo>
                  <a:lnTo>
                    <a:pt x="40" y="224"/>
                  </a:lnTo>
                  <a:lnTo>
                    <a:pt x="31" y="215"/>
                  </a:lnTo>
                  <a:lnTo>
                    <a:pt x="28" y="210"/>
                  </a:lnTo>
                  <a:lnTo>
                    <a:pt x="24" y="205"/>
                  </a:lnTo>
                  <a:lnTo>
                    <a:pt x="17" y="194"/>
                  </a:lnTo>
                  <a:lnTo>
                    <a:pt x="12" y="183"/>
                  </a:lnTo>
                  <a:lnTo>
                    <a:pt x="10" y="177"/>
                  </a:lnTo>
                  <a:lnTo>
                    <a:pt x="8" y="171"/>
                  </a:lnTo>
                  <a:lnTo>
                    <a:pt x="4" y="158"/>
                  </a:lnTo>
                  <a:lnTo>
                    <a:pt x="2" y="145"/>
                  </a:lnTo>
                  <a:lnTo>
                    <a:pt x="2" y="139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5" name="Freeform 410"/>
            <p:cNvSpPr>
              <a:spLocks noEditPoints="1"/>
            </p:cNvSpPr>
            <p:nvPr/>
          </p:nvSpPr>
          <p:spPr bwMode="auto">
            <a:xfrm>
              <a:off x="2749" y="2236"/>
              <a:ext cx="230" cy="231"/>
            </a:xfrm>
            <a:custGeom>
              <a:avLst/>
              <a:gdLst>
                <a:gd name="T0" fmla="*/ 0 w 260"/>
                <a:gd name="T1" fmla="*/ 81 h 261"/>
                <a:gd name="T2" fmla="*/ 4 w 260"/>
                <a:gd name="T3" fmla="*/ 68 h 261"/>
                <a:gd name="T4" fmla="*/ 11 w 260"/>
                <a:gd name="T5" fmla="*/ 47 h 261"/>
                <a:gd name="T6" fmla="*/ 20 w 260"/>
                <a:gd name="T7" fmla="*/ 33 h 261"/>
                <a:gd name="T8" fmla="*/ 36 w 260"/>
                <a:gd name="T9" fmla="*/ 18 h 261"/>
                <a:gd name="T10" fmla="*/ 55 w 260"/>
                <a:gd name="T11" fmla="*/ 8 h 261"/>
                <a:gd name="T12" fmla="*/ 72 w 260"/>
                <a:gd name="T13" fmla="*/ 3 h 261"/>
                <a:gd name="T14" fmla="*/ 99 w 260"/>
                <a:gd name="T15" fmla="*/ 1 h 261"/>
                <a:gd name="T16" fmla="*/ 112 w 260"/>
                <a:gd name="T17" fmla="*/ 4 h 261"/>
                <a:gd name="T18" fmla="*/ 133 w 260"/>
                <a:gd name="T19" fmla="*/ 11 h 261"/>
                <a:gd name="T20" fmla="*/ 147 w 260"/>
                <a:gd name="T21" fmla="*/ 21 h 261"/>
                <a:gd name="T22" fmla="*/ 163 w 260"/>
                <a:gd name="T23" fmla="*/ 37 h 261"/>
                <a:gd name="T24" fmla="*/ 173 w 260"/>
                <a:gd name="T25" fmla="*/ 56 h 261"/>
                <a:gd name="T26" fmla="*/ 179 w 260"/>
                <a:gd name="T27" fmla="*/ 72 h 261"/>
                <a:gd name="T28" fmla="*/ 180 w 260"/>
                <a:gd name="T29" fmla="*/ 90 h 261"/>
                <a:gd name="T30" fmla="*/ 180 w 260"/>
                <a:gd name="T31" fmla="*/ 105 h 261"/>
                <a:gd name="T32" fmla="*/ 176 w 260"/>
                <a:gd name="T33" fmla="*/ 118 h 261"/>
                <a:gd name="T34" fmla="*/ 165 w 260"/>
                <a:gd name="T35" fmla="*/ 142 h 261"/>
                <a:gd name="T36" fmla="*/ 153 w 260"/>
                <a:gd name="T37" fmla="*/ 154 h 261"/>
                <a:gd name="T38" fmla="*/ 141 w 260"/>
                <a:gd name="T39" fmla="*/ 166 h 261"/>
                <a:gd name="T40" fmla="*/ 121 w 260"/>
                <a:gd name="T41" fmla="*/ 175 h 261"/>
                <a:gd name="T42" fmla="*/ 99 w 260"/>
                <a:gd name="T43" fmla="*/ 181 h 261"/>
                <a:gd name="T44" fmla="*/ 76 w 260"/>
                <a:gd name="T45" fmla="*/ 181 h 261"/>
                <a:gd name="T46" fmla="*/ 64 w 260"/>
                <a:gd name="T47" fmla="*/ 177 h 261"/>
                <a:gd name="T48" fmla="*/ 39 w 260"/>
                <a:gd name="T49" fmla="*/ 166 h 261"/>
                <a:gd name="T50" fmla="*/ 27 w 260"/>
                <a:gd name="T51" fmla="*/ 154 h 261"/>
                <a:gd name="T52" fmla="*/ 15 w 260"/>
                <a:gd name="T53" fmla="*/ 142 h 261"/>
                <a:gd name="T54" fmla="*/ 5 w 260"/>
                <a:gd name="T55" fmla="*/ 122 h 261"/>
                <a:gd name="T56" fmla="*/ 0 w 260"/>
                <a:gd name="T57" fmla="*/ 99 h 261"/>
                <a:gd name="T58" fmla="*/ 1 w 260"/>
                <a:gd name="T59" fmla="*/ 90 h 261"/>
                <a:gd name="T60" fmla="*/ 3 w 260"/>
                <a:gd name="T61" fmla="*/ 77 h 261"/>
                <a:gd name="T62" fmla="*/ 4 w 260"/>
                <a:gd name="T63" fmla="*/ 64 h 261"/>
                <a:gd name="T64" fmla="*/ 12 w 260"/>
                <a:gd name="T65" fmla="*/ 48 h 261"/>
                <a:gd name="T66" fmla="*/ 19 w 260"/>
                <a:gd name="T67" fmla="*/ 37 h 261"/>
                <a:gd name="T68" fmla="*/ 27 w 260"/>
                <a:gd name="T69" fmla="*/ 27 h 261"/>
                <a:gd name="T70" fmla="*/ 47 w 260"/>
                <a:gd name="T71" fmla="*/ 12 h 261"/>
                <a:gd name="T72" fmla="*/ 72 w 260"/>
                <a:gd name="T73" fmla="*/ 4 h 261"/>
                <a:gd name="T74" fmla="*/ 99 w 260"/>
                <a:gd name="T75" fmla="*/ 3 h 261"/>
                <a:gd name="T76" fmla="*/ 112 w 260"/>
                <a:gd name="T77" fmla="*/ 4 h 261"/>
                <a:gd name="T78" fmla="*/ 129 w 260"/>
                <a:gd name="T79" fmla="*/ 11 h 261"/>
                <a:gd name="T80" fmla="*/ 140 w 260"/>
                <a:gd name="T81" fmla="*/ 17 h 261"/>
                <a:gd name="T82" fmla="*/ 150 w 260"/>
                <a:gd name="T83" fmla="*/ 24 h 261"/>
                <a:gd name="T84" fmla="*/ 165 w 260"/>
                <a:gd name="T85" fmla="*/ 40 h 261"/>
                <a:gd name="T86" fmla="*/ 175 w 260"/>
                <a:gd name="T87" fmla="*/ 64 h 261"/>
                <a:gd name="T88" fmla="*/ 180 w 260"/>
                <a:gd name="T89" fmla="*/ 90 h 261"/>
                <a:gd name="T90" fmla="*/ 178 w 260"/>
                <a:gd name="T91" fmla="*/ 105 h 261"/>
                <a:gd name="T92" fmla="*/ 175 w 260"/>
                <a:gd name="T93" fmla="*/ 118 h 261"/>
                <a:gd name="T94" fmla="*/ 168 w 260"/>
                <a:gd name="T95" fmla="*/ 133 h 261"/>
                <a:gd name="T96" fmla="*/ 161 w 260"/>
                <a:gd name="T97" fmla="*/ 144 h 261"/>
                <a:gd name="T98" fmla="*/ 153 w 260"/>
                <a:gd name="T99" fmla="*/ 153 h 261"/>
                <a:gd name="T100" fmla="*/ 133 w 260"/>
                <a:gd name="T101" fmla="*/ 169 h 261"/>
                <a:gd name="T102" fmla="*/ 108 w 260"/>
                <a:gd name="T103" fmla="*/ 178 h 261"/>
                <a:gd name="T104" fmla="*/ 81 w 260"/>
                <a:gd name="T105" fmla="*/ 180 h 261"/>
                <a:gd name="T106" fmla="*/ 67 w 260"/>
                <a:gd name="T107" fmla="*/ 178 h 261"/>
                <a:gd name="T108" fmla="*/ 51 w 260"/>
                <a:gd name="T109" fmla="*/ 172 h 261"/>
                <a:gd name="T110" fmla="*/ 40 w 260"/>
                <a:gd name="T111" fmla="*/ 166 h 261"/>
                <a:gd name="T112" fmla="*/ 30 w 260"/>
                <a:gd name="T113" fmla="*/ 157 h 261"/>
                <a:gd name="T114" fmla="*/ 16 w 260"/>
                <a:gd name="T115" fmla="*/ 141 h 261"/>
                <a:gd name="T116" fmla="*/ 4 w 260"/>
                <a:gd name="T117" fmla="*/ 118 h 261"/>
                <a:gd name="T118" fmla="*/ 1 w 260"/>
                <a:gd name="T119" fmla="*/ 90 h 2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61"/>
                <a:gd name="T182" fmla="*/ 260 w 260"/>
                <a:gd name="T183" fmla="*/ 261 h 2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61">
                  <a:moveTo>
                    <a:pt x="0" y="130"/>
                  </a:moveTo>
                  <a:lnTo>
                    <a:pt x="0" y="124"/>
                  </a:lnTo>
                  <a:lnTo>
                    <a:pt x="0" y="117"/>
                  </a:lnTo>
                  <a:lnTo>
                    <a:pt x="1" y="110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6" y="92"/>
                  </a:lnTo>
                  <a:lnTo>
                    <a:pt x="10" y="80"/>
                  </a:lnTo>
                  <a:lnTo>
                    <a:pt x="15" y="68"/>
                  </a:lnTo>
                  <a:lnTo>
                    <a:pt x="22" y="58"/>
                  </a:lnTo>
                  <a:lnTo>
                    <a:pt x="26" y="53"/>
                  </a:lnTo>
                  <a:lnTo>
                    <a:pt x="29" y="48"/>
                  </a:lnTo>
                  <a:lnTo>
                    <a:pt x="38" y="38"/>
                  </a:lnTo>
                  <a:lnTo>
                    <a:pt x="47" y="30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8" y="16"/>
                  </a:lnTo>
                  <a:lnTo>
                    <a:pt x="79" y="11"/>
                  </a:lnTo>
                  <a:lnTo>
                    <a:pt x="85" y="8"/>
                  </a:lnTo>
                  <a:lnTo>
                    <a:pt x="91" y="6"/>
                  </a:lnTo>
                  <a:lnTo>
                    <a:pt x="103" y="3"/>
                  </a:lnTo>
                  <a:lnTo>
                    <a:pt x="116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0" y="2"/>
                  </a:lnTo>
                  <a:lnTo>
                    <a:pt x="157" y="3"/>
                  </a:lnTo>
                  <a:lnTo>
                    <a:pt x="163" y="5"/>
                  </a:lnTo>
                  <a:lnTo>
                    <a:pt x="169" y="6"/>
                  </a:lnTo>
                  <a:lnTo>
                    <a:pt x="181" y="11"/>
                  </a:lnTo>
                  <a:lnTo>
                    <a:pt x="192" y="16"/>
                  </a:lnTo>
                  <a:lnTo>
                    <a:pt x="203" y="23"/>
                  </a:lnTo>
                  <a:lnTo>
                    <a:pt x="208" y="26"/>
                  </a:lnTo>
                  <a:lnTo>
                    <a:pt x="213" y="30"/>
                  </a:lnTo>
                  <a:lnTo>
                    <a:pt x="222" y="38"/>
                  </a:lnTo>
                  <a:lnTo>
                    <a:pt x="231" y="48"/>
                  </a:lnTo>
                  <a:lnTo>
                    <a:pt x="235" y="53"/>
                  </a:lnTo>
                  <a:lnTo>
                    <a:pt x="238" y="58"/>
                  </a:lnTo>
                  <a:lnTo>
                    <a:pt x="245" y="68"/>
                  </a:lnTo>
                  <a:lnTo>
                    <a:pt x="250" y="80"/>
                  </a:lnTo>
                  <a:lnTo>
                    <a:pt x="252" y="86"/>
                  </a:lnTo>
                  <a:lnTo>
                    <a:pt x="254" y="92"/>
                  </a:lnTo>
                  <a:lnTo>
                    <a:pt x="258" y="104"/>
                  </a:lnTo>
                  <a:lnTo>
                    <a:pt x="260" y="117"/>
                  </a:lnTo>
                  <a:lnTo>
                    <a:pt x="260" y="124"/>
                  </a:lnTo>
                  <a:lnTo>
                    <a:pt x="260" y="130"/>
                  </a:lnTo>
                  <a:lnTo>
                    <a:pt x="260" y="138"/>
                  </a:lnTo>
                  <a:lnTo>
                    <a:pt x="260" y="144"/>
                  </a:lnTo>
                  <a:lnTo>
                    <a:pt x="259" y="151"/>
                  </a:lnTo>
                  <a:lnTo>
                    <a:pt x="258" y="157"/>
                  </a:lnTo>
                  <a:lnTo>
                    <a:pt x="256" y="164"/>
                  </a:lnTo>
                  <a:lnTo>
                    <a:pt x="254" y="170"/>
                  </a:lnTo>
                  <a:lnTo>
                    <a:pt x="250" y="182"/>
                  </a:lnTo>
                  <a:lnTo>
                    <a:pt x="245" y="193"/>
                  </a:lnTo>
                  <a:lnTo>
                    <a:pt x="238" y="204"/>
                  </a:lnTo>
                  <a:lnTo>
                    <a:pt x="235" y="209"/>
                  </a:lnTo>
                  <a:lnTo>
                    <a:pt x="231" y="214"/>
                  </a:lnTo>
                  <a:lnTo>
                    <a:pt x="222" y="223"/>
                  </a:lnTo>
                  <a:lnTo>
                    <a:pt x="213" y="231"/>
                  </a:lnTo>
                  <a:lnTo>
                    <a:pt x="208" y="235"/>
                  </a:lnTo>
                  <a:lnTo>
                    <a:pt x="203" y="239"/>
                  </a:lnTo>
                  <a:lnTo>
                    <a:pt x="192" y="245"/>
                  </a:lnTo>
                  <a:lnTo>
                    <a:pt x="181" y="251"/>
                  </a:lnTo>
                  <a:lnTo>
                    <a:pt x="175" y="253"/>
                  </a:lnTo>
                  <a:lnTo>
                    <a:pt x="169" y="255"/>
                  </a:lnTo>
                  <a:lnTo>
                    <a:pt x="157" y="258"/>
                  </a:lnTo>
                  <a:lnTo>
                    <a:pt x="144" y="260"/>
                  </a:lnTo>
                  <a:lnTo>
                    <a:pt x="131" y="261"/>
                  </a:lnTo>
                  <a:lnTo>
                    <a:pt x="116" y="260"/>
                  </a:lnTo>
                  <a:lnTo>
                    <a:pt x="110" y="260"/>
                  </a:lnTo>
                  <a:lnTo>
                    <a:pt x="103" y="258"/>
                  </a:lnTo>
                  <a:lnTo>
                    <a:pt x="97" y="257"/>
                  </a:lnTo>
                  <a:lnTo>
                    <a:pt x="91" y="255"/>
                  </a:lnTo>
                  <a:lnTo>
                    <a:pt x="79" y="251"/>
                  </a:lnTo>
                  <a:lnTo>
                    <a:pt x="68" y="245"/>
                  </a:lnTo>
                  <a:lnTo>
                    <a:pt x="57" y="239"/>
                  </a:lnTo>
                  <a:lnTo>
                    <a:pt x="52" y="235"/>
                  </a:lnTo>
                  <a:lnTo>
                    <a:pt x="47" y="231"/>
                  </a:lnTo>
                  <a:lnTo>
                    <a:pt x="38" y="223"/>
                  </a:lnTo>
                  <a:lnTo>
                    <a:pt x="29" y="214"/>
                  </a:lnTo>
                  <a:lnTo>
                    <a:pt x="26" y="209"/>
                  </a:lnTo>
                  <a:lnTo>
                    <a:pt x="22" y="204"/>
                  </a:lnTo>
                  <a:lnTo>
                    <a:pt x="15" y="193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6" y="170"/>
                  </a:lnTo>
                  <a:lnTo>
                    <a:pt x="2" y="157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close/>
                  <a:moveTo>
                    <a:pt x="1" y="130"/>
                  </a:moveTo>
                  <a:lnTo>
                    <a:pt x="1" y="124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4" y="104"/>
                  </a:lnTo>
                  <a:lnTo>
                    <a:pt x="5" y="98"/>
                  </a:lnTo>
                  <a:lnTo>
                    <a:pt x="7" y="92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7" y="69"/>
                  </a:lnTo>
                  <a:lnTo>
                    <a:pt x="20" y="64"/>
                  </a:lnTo>
                  <a:lnTo>
                    <a:pt x="23" y="58"/>
                  </a:lnTo>
                  <a:lnTo>
                    <a:pt x="27" y="53"/>
                  </a:lnTo>
                  <a:lnTo>
                    <a:pt x="30" y="49"/>
                  </a:lnTo>
                  <a:lnTo>
                    <a:pt x="35" y="44"/>
                  </a:lnTo>
                  <a:lnTo>
                    <a:pt x="39" y="39"/>
                  </a:lnTo>
                  <a:lnTo>
                    <a:pt x="48" y="31"/>
                  </a:lnTo>
                  <a:lnTo>
                    <a:pt x="58" y="24"/>
                  </a:lnTo>
                  <a:lnTo>
                    <a:pt x="68" y="17"/>
                  </a:lnTo>
                  <a:lnTo>
                    <a:pt x="80" y="12"/>
                  </a:lnTo>
                  <a:lnTo>
                    <a:pt x="91" y="8"/>
                  </a:lnTo>
                  <a:lnTo>
                    <a:pt x="104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3"/>
                  </a:lnTo>
                  <a:lnTo>
                    <a:pt x="150" y="3"/>
                  </a:lnTo>
                  <a:lnTo>
                    <a:pt x="156" y="4"/>
                  </a:lnTo>
                  <a:lnTo>
                    <a:pt x="163" y="6"/>
                  </a:lnTo>
                  <a:lnTo>
                    <a:pt x="169" y="8"/>
                  </a:lnTo>
                  <a:lnTo>
                    <a:pt x="180" y="12"/>
                  </a:lnTo>
                  <a:lnTo>
                    <a:pt x="186" y="15"/>
                  </a:lnTo>
                  <a:lnTo>
                    <a:pt x="192" y="17"/>
                  </a:lnTo>
                  <a:lnTo>
                    <a:pt x="197" y="20"/>
                  </a:lnTo>
                  <a:lnTo>
                    <a:pt x="202" y="24"/>
                  </a:lnTo>
                  <a:lnTo>
                    <a:pt x="207" y="27"/>
                  </a:lnTo>
                  <a:lnTo>
                    <a:pt x="212" y="31"/>
                  </a:lnTo>
                  <a:lnTo>
                    <a:pt x="217" y="35"/>
                  </a:lnTo>
                  <a:lnTo>
                    <a:pt x="221" y="39"/>
                  </a:lnTo>
                  <a:lnTo>
                    <a:pt x="230" y="49"/>
                  </a:lnTo>
                  <a:lnTo>
                    <a:pt x="237" y="58"/>
                  </a:lnTo>
                  <a:lnTo>
                    <a:pt x="243" y="69"/>
                  </a:lnTo>
                  <a:lnTo>
                    <a:pt x="249" y="80"/>
                  </a:lnTo>
                  <a:lnTo>
                    <a:pt x="253" y="92"/>
                  </a:lnTo>
                  <a:lnTo>
                    <a:pt x="256" y="104"/>
                  </a:lnTo>
                  <a:lnTo>
                    <a:pt x="258" y="117"/>
                  </a:lnTo>
                  <a:lnTo>
                    <a:pt x="259" y="130"/>
                  </a:lnTo>
                  <a:lnTo>
                    <a:pt x="259" y="138"/>
                  </a:lnTo>
                  <a:lnTo>
                    <a:pt x="258" y="144"/>
                  </a:lnTo>
                  <a:lnTo>
                    <a:pt x="257" y="151"/>
                  </a:lnTo>
                  <a:lnTo>
                    <a:pt x="256" y="157"/>
                  </a:lnTo>
                  <a:lnTo>
                    <a:pt x="255" y="163"/>
                  </a:lnTo>
                  <a:lnTo>
                    <a:pt x="253" y="169"/>
                  </a:lnTo>
                  <a:lnTo>
                    <a:pt x="249" y="181"/>
                  </a:lnTo>
                  <a:lnTo>
                    <a:pt x="246" y="187"/>
                  </a:lnTo>
                  <a:lnTo>
                    <a:pt x="243" y="192"/>
                  </a:lnTo>
                  <a:lnTo>
                    <a:pt x="240" y="198"/>
                  </a:lnTo>
                  <a:lnTo>
                    <a:pt x="237" y="203"/>
                  </a:lnTo>
                  <a:lnTo>
                    <a:pt x="233" y="208"/>
                  </a:lnTo>
                  <a:lnTo>
                    <a:pt x="230" y="213"/>
                  </a:lnTo>
                  <a:lnTo>
                    <a:pt x="226" y="218"/>
                  </a:lnTo>
                  <a:lnTo>
                    <a:pt x="221" y="222"/>
                  </a:lnTo>
                  <a:lnTo>
                    <a:pt x="212" y="230"/>
                  </a:lnTo>
                  <a:lnTo>
                    <a:pt x="202" y="238"/>
                  </a:lnTo>
                  <a:lnTo>
                    <a:pt x="192" y="244"/>
                  </a:lnTo>
                  <a:lnTo>
                    <a:pt x="180" y="250"/>
                  </a:lnTo>
                  <a:lnTo>
                    <a:pt x="169" y="254"/>
                  </a:lnTo>
                  <a:lnTo>
                    <a:pt x="156" y="257"/>
                  </a:lnTo>
                  <a:lnTo>
                    <a:pt x="144" y="259"/>
                  </a:lnTo>
                  <a:lnTo>
                    <a:pt x="131" y="260"/>
                  </a:lnTo>
                  <a:lnTo>
                    <a:pt x="116" y="259"/>
                  </a:lnTo>
                  <a:lnTo>
                    <a:pt x="110" y="258"/>
                  </a:lnTo>
                  <a:lnTo>
                    <a:pt x="104" y="257"/>
                  </a:lnTo>
                  <a:lnTo>
                    <a:pt x="97" y="256"/>
                  </a:lnTo>
                  <a:lnTo>
                    <a:pt x="91" y="254"/>
                  </a:lnTo>
                  <a:lnTo>
                    <a:pt x="80" y="250"/>
                  </a:lnTo>
                  <a:lnTo>
                    <a:pt x="74" y="247"/>
                  </a:lnTo>
                  <a:lnTo>
                    <a:pt x="68" y="244"/>
                  </a:lnTo>
                  <a:lnTo>
                    <a:pt x="63" y="241"/>
                  </a:lnTo>
                  <a:lnTo>
                    <a:pt x="58" y="238"/>
                  </a:lnTo>
                  <a:lnTo>
                    <a:pt x="53" y="234"/>
                  </a:lnTo>
                  <a:lnTo>
                    <a:pt x="48" y="230"/>
                  </a:lnTo>
                  <a:lnTo>
                    <a:pt x="43" y="226"/>
                  </a:lnTo>
                  <a:lnTo>
                    <a:pt x="39" y="222"/>
                  </a:lnTo>
                  <a:lnTo>
                    <a:pt x="30" y="213"/>
                  </a:lnTo>
                  <a:lnTo>
                    <a:pt x="23" y="203"/>
                  </a:lnTo>
                  <a:lnTo>
                    <a:pt x="17" y="192"/>
                  </a:lnTo>
                  <a:lnTo>
                    <a:pt x="11" y="181"/>
                  </a:lnTo>
                  <a:lnTo>
                    <a:pt x="7" y="169"/>
                  </a:lnTo>
                  <a:lnTo>
                    <a:pt x="4" y="157"/>
                  </a:lnTo>
                  <a:lnTo>
                    <a:pt x="2" y="144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6" name="Freeform 411"/>
            <p:cNvSpPr>
              <a:spLocks noEditPoints="1"/>
            </p:cNvSpPr>
            <p:nvPr/>
          </p:nvSpPr>
          <p:spPr bwMode="auto">
            <a:xfrm>
              <a:off x="2750" y="2238"/>
              <a:ext cx="228" cy="228"/>
            </a:xfrm>
            <a:custGeom>
              <a:avLst/>
              <a:gdLst>
                <a:gd name="T0" fmla="*/ 1 w 258"/>
                <a:gd name="T1" fmla="*/ 80 h 258"/>
                <a:gd name="T2" fmla="*/ 4 w 258"/>
                <a:gd name="T3" fmla="*/ 66 h 258"/>
                <a:gd name="T4" fmla="*/ 9 w 258"/>
                <a:gd name="T5" fmla="*/ 50 h 258"/>
                <a:gd name="T6" fmla="*/ 15 w 258"/>
                <a:gd name="T7" fmla="*/ 38 h 258"/>
                <a:gd name="T8" fmla="*/ 24 w 258"/>
                <a:gd name="T9" fmla="*/ 29 h 258"/>
                <a:gd name="T10" fmla="*/ 39 w 258"/>
                <a:gd name="T11" fmla="*/ 15 h 258"/>
                <a:gd name="T12" fmla="*/ 63 w 258"/>
                <a:gd name="T13" fmla="*/ 4 h 258"/>
                <a:gd name="T14" fmla="*/ 90 w 258"/>
                <a:gd name="T15" fmla="*/ 0 h 258"/>
                <a:gd name="T16" fmla="*/ 107 w 258"/>
                <a:gd name="T17" fmla="*/ 2 h 258"/>
                <a:gd name="T18" fmla="*/ 124 w 258"/>
                <a:gd name="T19" fmla="*/ 7 h 258"/>
                <a:gd name="T20" fmla="*/ 135 w 258"/>
                <a:gd name="T21" fmla="*/ 12 h 258"/>
                <a:gd name="T22" fmla="*/ 145 w 258"/>
                <a:gd name="T23" fmla="*/ 20 h 258"/>
                <a:gd name="T24" fmla="*/ 158 w 258"/>
                <a:gd name="T25" fmla="*/ 33 h 258"/>
                <a:gd name="T26" fmla="*/ 171 w 258"/>
                <a:gd name="T27" fmla="*/ 54 h 258"/>
                <a:gd name="T28" fmla="*/ 178 w 258"/>
                <a:gd name="T29" fmla="*/ 80 h 258"/>
                <a:gd name="T30" fmla="*/ 178 w 258"/>
                <a:gd name="T31" fmla="*/ 97 h 258"/>
                <a:gd name="T32" fmla="*/ 175 w 258"/>
                <a:gd name="T33" fmla="*/ 110 h 258"/>
                <a:gd name="T34" fmla="*/ 170 w 258"/>
                <a:gd name="T35" fmla="*/ 127 h 258"/>
                <a:gd name="T36" fmla="*/ 163 w 258"/>
                <a:gd name="T37" fmla="*/ 139 h 258"/>
                <a:gd name="T38" fmla="*/ 156 w 258"/>
                <a:gd name="T39" fmla="*/ 149 h 258"/>
                <a:gd name="T40" fmla="*/ 139 w 258"/>
                <a:gd name="T41" fmla="*/ 163 h 258"/>
                <a:gd name="T42" fmla="*/ 116 w 258"/>
                <a:gd name="T43" fmla="*/ 174 h 258"/>
                <a:gd name="T44" fmla="*/ 90 w 258"/>
                <a:gd name="T45" fmla="*/ 178 h 258"/>
                <a:gd name="T46" fmla="*/ 71 w 258"/>
                <a:gd name="T47" fmla="*/ 176 h 258"/>
                <a:gd name="T48" fmla="*/ 55 w 258"/>
                <a:gd name="T49" fmla="*/ 171 h 258"/>
                <a:gd name="T50" fmla="*/ 43 w 258"/>
                <a:gd name="T51" fmla="*/ 164 h 258"/>
                <a:gd name="T52" fmla="*/ 33 w 258"/>
                <a:gd name="T53" fmla="*/ 157 h 258"/>
                <a:gd name="T54" fmla="*/ 20 w 258"/>
                <a:gd name="T55" fmla="*/ 145 h 258"/>
                <a:gd name="T56" fmla="*/ 7 w 258"/>
                <a:gd name="T57" fmla="*/ 124 h 258"/>
                <a:gd name="T58" fmla="*/ 1 w 258"/>
                <a:gd name="T59" fmla="*/ 97 h 258"/>
                <a:gd name="T60" fmla="*/ 2 w 258"/>
                <a:gd name="T61" fmla="*/ 84 h 258"/>
                <a:gd name="T62" fmla="*/ 4 w 258"/>
                <a:gd name="T63" fmla="*/ 71 h 258"/>
                <a:gd name="T64" fmla="*/ 9 w 258"/>
                <a:gd name="T65" fmla="*/ 55 h 258"/>
                <a:gd name="T66" fmla="*/ 19 w 258"/>
                <a:gd name="T67" fmla="*/ 36 h 258"/>
                <a:gd name="T68" fmla="*/ 27 w 258"/>
                <a:gd name="T69" fmla="*/ 27 h 258"/>
                <a:gd name="T70" fmla="*/ 43 w 258"/>
                <a:gd name="T71" fmla="*/ 14 h 258"/>
                <a:gd name="T72" fmla="*/ 55 w 258"/>
                <a:gd name="T73" fmla="*/ 8 h 258"/>
                <a:gd name="T74" fmla="*/ 80 w 258"/>
                <a:gd name="T75" fmla="*/ 2 h 258"/>
                <a:gd name="T76" fmla="*/ 103 w 258"/>
                <a:gd name="T77" fmla="*/ 3 h 258"/>
                <a:gd name="T78" fmla="*/ 116 w 258"/>
                <a:gd name="T79" fmla="*/ 4 h 258"/>
                <a:gd name="T80" fmla="*/ 139 w 258"/>
                <a:gd name="T81" fmla="*/ 16 h 258"/>
                <a:gd name="T82" fmla="*/ 148 w 258"/>
                <a:gd name="T83" fmla="*/ 24 h 258"/>
                <a:gd name="T84" fmla="*/ 163 w 258"/>
                <a:gd name="T85" fmla="*/ 39 h 258"/>
                <a:gd name="T86" fmla="*/ 169 w 258"/>
                <a:gd name="T87" fmla="*/ 50 h 258"/>
                <a:gd name="T88" fmla="*/ 175 w 258"/>
                <a:gd name="T89" fmla="*/ 71 h 258"/>
                <a:gd name="T90" fmla="*/ 177 w 258"/>
                <a:gd name="T91" fmla="*/ 88 h 258"/>
                <a:gd name="T92" fmla="*/ 176 w 258"/>
                <a:gd name="T93" fmla="*/ 103 h 258"/>
                <a:gd name="T94" fmla="*/ 173 w 258"/>
                <a:gd name="T95" fmla="*/ 116 h 258"/>
                <a:gd name="T96" fmla="*/ 163 w 258"/>
                <a:gd name="T97" fmla="*/ 138 h 258"/>
                <a:gd name="T98" fmla="*/ 155 w 258"/>
                <a:gd name="T99" fmla="*/ 148 h 258"/>
                <a:gd name="T100" fmla="*/ 139 w 258"/>
                <a:gd name="T101" fmla="*/ 162 h 258"/>
                <a:gd name="T102" fmla="*/ 127 w 258"/>
                <a:gd name="T103" fmla="*/ 169 h 258"/>
                <a:gd name="T104" fmla="*/ 107 w 258"/>
                <a:gd name="T105" fmla="*/ 175 h 258"/>
                <a:gd name="T106" fmla="*/ 80 w 258"/>
                <a:gd name="T107" fmla="*/ 177 h 258"/>
                <a:gd name="T108" fmla="*/ 67 w 258"/>
                <a:gd name="T109" fmla="*/ 174 h 258"/>
                <a:gd name="T110" fmla="*/ 47 w 258"/>
                <a:gd name="T111" fmla="*/ 166 h 258"/>
                <a:gd name="T112" fmla="*/ 33 w 258"/>
                <a:gd name="T113" fmla="*/ 157 h 258"/>
                <a:gd name="T114" fmla="*/ 21 w 258"/>
                <a:gd name="T115" fmla="*/ 145 h 258"/>
                <a:gd name="T116" fmla="*/ 11 w 258"/>
                <a:gd name="T117" fmla="*/ 131 h 258"/>
                <a:gd name="T118" fmla="*/ 4 w 258"/>
                <a:gd name="T119" fmla="*/ 116 h 258"/>
                <a:gd name="T120" fmla="*/ 2 w 258"/>
                <a:gd name="T121" fmla="*/ 94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8"/>
                <a:gd name="T184" fmla="*/ 0 h 258"/>
                <a:gd name="T185" fmla="*/ 258 w 25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8" h="258">
                  <a:moveTo>
                    <a:pt x="0" y="128"/>
                  </a:moveTo>
                  <a:lnTo>
                    <a:pt x="0" y="122"/>
                  </a:lnTo>
                  <a:lnTo>
                    <a:pt x="1" y="115"/>
                  </a:lnTo>
                  <a:lnTo>
                    <a:pt x="2" y="109"/>
                  </a:lnTo>
                  <a:lnTo>
                    <a:pt x="3" y="102"/>
                  </a:lnTo>
                  <a:lnTo>
                    <a:pt x="4" y="96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19" y="62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29" y="47"/>
                  </a:lnTo>
                  <a:lnTo>
                    <a:pt x="34" y="42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3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49" y="1"/>
                  </a:lnTo>
                  <a:lnTo>
                    <a:pt x="155" y="2"/>
                  </a:lnTo>
                  <a:lnTo>
                    <a:pt x="162" y="4"/>
                  </a:lnTo>
                  <a:lnTo>
                    <a:pt x="168" y="6"/>
                  </a:lnTo>
                  <a:lnTo>
                    <a:pt x="179" y="10"/>
                  </a:lnTo>
                  <a:lnTo>
                    <a:pt x="185" y="13"/>
                  </a:lnTo>
                  <a:lnTo>
                    <a:pt x="191" y="15"/>
                  </a:lnTo>
                  <a:lnTo>
                    <a:pt x="196" y="18"/>
                  </a:lnTo>
                  <a:lnTo>
                    <a:pt x="201" y="22"/>
                  </a:lnTo>
                  <a:lnTo>
                    <a:pt x="206" y="25"/>
                  </a:lnTo>
                  <a:lnTo>
                    <a:pt x="211" y="29"/>
                  </a:lnTo>
                  <a:lnTo>
                    <a:pt x="216" y="33"/>
                  </a:lnTo>
                  <a:lnTo>
                    <a:pt x="220" y="37"/>
                  </a:lnTo>
                  <a:lnTo>
                    <a:pt x="229" y="47"/>
                  </a:lnTo>
                  <a:lnTo>
                    <a:pt x="236" y="56"/>
                  </a:lnTo>
                  <a:lnTo>
                    <a:pt x="242" y="67"/>
                  </a:lnTo>
                  <a:lnTo>
                    <a:pt x="248" y="78"/>
                  </a:lnTo>
                  <a:lnTo>
                    <a:pt x="252" y="90"/>
                  </a:lnTo>
                  <a:lnTo>
                    <a:pt x="255" y="102"/>
                  </a:lnTo>
                  <a:lnTo>
                    <a:pt x="257" y="115"/>
                  </a:lnTo>
                  <a:lnTo>
                    <a:pt x="258" y="128"/>
                  </a:lnTo>
                  <a:lnTo>
                    <a:pt x="258" y="136"/>
                  </a:lnTo>
                  <a:lnTo>
                    <a:pt x="257" y="142"/>
                  </a:lnTo>
                  <a:lnTo>
                    <a:pt x="256" y="149"/>
                  </a:lnTo>
                  <a:lnTo>
                    <a:pt x="255" y="155"/>
                  </a:lnTo>
                  <a:lnTo>
                    <a:pt x="254" y="161"/>
                  </a:lnTo>
                  <a:lnTo>
                    <a:pt x="252" y="167"/>
                  </a:lnTo>
                  <a:lnTo>
                    <a:pt x="248" y="179"/>
                  </a:lnTo>
                  <a:lnTo>
                    <a:pt x="245" y="185"/>
                  </a:lnTo>
                  <a:lnTo>
                    <a:pt x="242" y="190"/>
                  </a:lnTo>
                  <a:lnTo>
                    <a:pt x="239" y="196"/>
                  </a:lnTo>
                  <a:lnTo>
                    <a:pt x="236" y="201"/>
                  </a:lnTo>
                  <a:lnTo>
                    <a:pt x="232" y="206"/>
                  </a:lnTo>
                  <a:lnTo>
                    <a:pt x="229" y="211"/>
                  </a:lnTo>
                  <a:lnTo>
                    <a:pt x="225" y="216"/>
                  </a:lnTo>
                  <a:lnTo>
                    <a:pt x="220" y="220"/>
                  </a:lnTo>
                  <a:lnTo>
                    <a:pt x="211" y="228"/>
                  </a:lnTo>
                  <a:lnTo>
                    <a:pt x="201" y="236"/>
                  </a:lnTo>
                  <a:lnTo>
                    <a:pt x="191" y="242"/>
                  </a:lnTo>
                  <a:lnTo>
                    <a:pt x="179" y="248"/>
                  </a:lnTo>
                  <a:lnTo>
                    <a:pt x="168" y="252"/>
                  </a:lnTo>
                  <a:lnTo>
                    <a:pt x="155" y="255"/>
                  </a:lnTo>
                  <a:lnTo>
                    <a:pt x="143" y="257"/>
                  </a:lnTo>
                  <a:lnTo>
                    <a:pt x="130" y="258"/>
                  </a:lnTo>
                  <a:lnTo>
                    <a:pt x="115" y="257"/>
                  </a:lnTo>
                  <a:lnTo>
                    <a:pt x="109" y="256"/>
                  </a:lnTo>
                  <a:lnTo>
                    <a:pt x="103" y="255"/>
                  </a:lnTo>
                  <a:lnTo>
                    <a:pt x="96" y="254"/>
                  </a:lnTo>
                  <a:lnTo>
                    <a:pt x="90" y="252"/>
                  </a:lnTo>
                  <a:lnTo>
                    <a:pt x="79" y="248"/>
                  </a:lnTo>
                  <a:lnTo>
                    <a:pt x="73" y="245"/>
                  </a:lnTo>
                  <a:lnTo>
                    <a:pt x="67" y="242"/>
                  </a:lnTo>
                  <a:lnTo>
                    <a:pt x="62" y="239"/>
                  </a:lnTo>
                  <a:lnTo>
                    <a:pt x="57" y="236"/>
                  </a:lnTo>
                  <a:lnTo>
                    <a:pt x="52" y="232"/>
                  </a:lnTo>
                  <a:lnTo>
                    <a:pt x="47" y="228"/>
                  </a:lnTo>
                  <a:lnTo>
                    <a:pt x="42" y="224"/>
                  </a:lnTo>
                  <a:lnTo>
                    <a:pt x="38" y="220"/>
                  </a:lnTo>
                  <a:lnTo>
                    <a:pt x="29" y="211"/>
                  </a:lnTo>
                  <a:lnTo>
                    <a:pt x="22" y="201"/>
                  </a:lnTo>
                  <a:lnTo>
                    <a:pt x="16" y="190"/>
                  </a:lnTo>
                  <a:lnTo>
                    <a:pt x="10" y="179"/>
                  </a:lnTo>
                  <a:lnTo>
                    <a:pt x="6" y="167"/>
                  </a:lnTo>
                  <a:lnTo>
                    <a:pt x="3" y="155"/>
                  </a:lnTo>
                  <a:lnTo>
                    <a:pt x="1" y="142"/>
                  </a:lnTo>
                  <a:lnTo>
                    <a:pt x="0" y="128"/>
                  </a:lnTo>
                  <a:close/>
                  <a:moveTo>
                    <a:pt x="2" y="128"/>
                  </a:moveTo>
                  <a:lnTo>
                    <a:pt x="2" y="122"/>
                  </a:lnTo>
                  <a:lnTo>
                    <a:pt x="2" y="115"/>
                  </a:lnTo>
                  <a:lnTo>
                    <a:pt x="3" y="109"/>
                  </a:lnTo>
                  <a:lnTo>
                    <a:pt x="4" y="103"/>
                  </a:lnTo>
                  <a:lnTo>
                    <a:pt x="6" y="97"/>
                  </a:lnTo>
                  <a:lnTo>
                    <a:pt x="7" y="90"/>
                  </a:lnTo>
                  <a:lnTo>
                    <a:pt x="12" y="79"/>
                  </a:lnTo>
                  <a:lnTo>
                    <a:pt x="17" y="68"/>
                  </a:lnTo>
                  <a:lnTo>
                    <a:pt x="23" y="57"/>
                  </a:lnTo>
                  <a:lnTo>
                    <a:pt x="27" y="52"/>
                  </a:lnTo>
                  <a:lnTo>
                    <a:pt x="31" y="47"/>
                  </a:lnTo>
                  <a:lnTo>
                    <a:pt x="35" y="43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8" y="23"/>
                  </a:lnTo>
                  <a:lnTo>
                    <a:pt x="63" y="20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9" y="11"/>
                  </a:lnTo>
                  <a:lnTo>
                    <a:pt x="91" y="7"/>
                  </a:lnTo>
                  <a:lnTo>
                    <a:pt x="103" y="4"/>
                  </a:lnTo>
                  <a:lnTo>
                    <a:pt x="116" y="2"/>
                  </a:lnTo>
                  <a:lnTo>
                    <a:pt x="130" y="1"/>
                  </a:lnTo>
                  <a:lnTo>
                    <a:pt x="143" y="2"/>
                  </a:lnTo>
                  <a:lnTo>
                    <a:pt x="149" y="3"/>
                  </a:lnTo>
                  <a:lnTo>
                    <a:pt x="155" y="4"/>
                  </a:lnTo>
                  <a:lnTo>
                    <a:pt x="161" y="5"/>
                  </a:lnTo>
                  <a:lnTo>
                    <a:pt x="167" y="7"/>
                  </a:lnTo>
                  <a:lnTo>
                    <a:pt x="179" y="11"/>
                  </a:lnTo>
                  <a:lnTo>
                    <a:pt x="190" y="17"/>
                  </a:lnTo>
                  <a:lnTo>
                    <a:pt x="201" y="23"/>
                  </a:lnTo>
                  <a:lnTo>
                    <a:pt x="205" y="26"/>
                  </a:lnTo>
                  <a:lnTo>
                    <a:pt x="210" y="30"/>
                  </a:lnTo>
                  <a:lnTo>
                    <a:pt x="215" y="34"/>
                  </a:lnTo>
                  <a:lnTo>
                    <a:pt x="219" y="38"/>
                  </a:lnTo>
                  <a:lnTo>
                    <a:pt x="227" y="47"/>
                  </a:lnTo>
                  <a:lnTo>
                    <a:pt x="235" y="57"/>
                  </a:lnTo>
                  <a:lnTo>
                    <a:pt x="238" y="62"/>
                  </a:lnTo>
                  <a:lnTo>
                    <a:pt x="241" y="68"/>
                  </a:lnTo>
                  <a:lnTo>
                    <a:pt x="244" y="73"/>
                  </a:lnTo>
                  <a:lnTo>
                    <a:pt x="247" y="79"/>
                  </a:lnTo>
                  <a:lnTo>
                    <a:pt x="251" y="90"/>
                  </a:lnTo>
                  <a:lnTo>
                    <a:pt x="254" y="103"/>
                  </a:lnTo>
                  <a:lnTo>
                    <a:pt x="256" y="115"/>
                  </a:lnTo>
                  <a:lnTo>
                    <a:pt x="256" y="122"/>
                  </a:lnTo>
                  <a:lnTo>
                    <a:pt x="256" y="128"/>
                  </a:lnTo>
                  <a:lnTo>
                    <a:pt x="256" y="136"/>
                  </a:lnTo>
                  <a:lnTo>
                    <a:pt x="256" y="142"/>
                  </a:lnTo>
                  <a:lnTo>
                    <a:pt x="255" y="149"/>
                  </a:lnTo>
                  <a:lnTo>
                    <a:pt x="254" y="155"/>
                  </a:lnTo>
                  <a:lnTo>
                    <a:pt x="252" y="161"/>
                  </a:lnTo>
                  <a:lnTo>
                    <a:pt x="251" y="167"/>
                  </a:lnTo>
                  <a:lnTo>
                    <a:pt x="247" y="179"/>
                  </a:lnTo>
                  <a:lnTo>
                    <a:pt x="241" y="190"/>
                  </a:lnTo>
                  <a:lnTo>
                    <a:pt x="235" y="200"/>
                  </a:lnTo>
                  <a:lnTo>
                    <a:pt x="231" y="205"/>
                  </a:lnTo>
                  <a:lnTo>
                    <a:pt x="227" y="210"/>
                  </a:lnTo>
                  <a:lnTo>
                    <a:pt x="224" y="215"/>
                  </a:lnTo>
                  <a:lnTo>
                    <a:pt x="219" y="219"/>
                  </a:lnTo>
                  <a:lnTo>
                    <a:pt x="210" y="227"/>
                  </a:lnTo>
                  <a:lnTo>
                    <a:pt x="201" y="234"/>
                  </a:lnTo>
                  <a:lnTo>
                    <a:pt x="195" y="238"/>
                  </a:lnTo>
                  <a:lnTo>
                    <a:pt x="190" y="241"/>
                  </a:lnTo>
                  <a:lnTo>
                    <a:pt x="185" y="244"/>
                  </a:lnTo>
                  <a:lnTo>
                    <a:pt x="179" y="246"/>
                  </a:lnTo>
                  <a:lnTo>
                    <a:pt x="167" y="250"/>
                  </a:lnTo>
                  <a:lnTo>
                    <a:pt x="155" y="254"/>
                  </a:lnTo>
                  <a:lnTo>
                    <a:pt x="143" y="256"/>
                  </a:lnTo>
                  <a:lnTo>
                    <a:pt x="130" y="256"/>
                  </a:lnTo>
                  <a:lnTo>
                    <a:pt x="116" y="256"/>
                  </a:lnTo>
                  <a:lnTo>
                    <a:pt x="109" y="255"/>
                  </a:lnTo>
                  <a:lnTo>
                    <a:pt x="103" y="254"/>
                  </a:lnTo>
                  <a:lnTo>
                    <a:pt x="97" y="252"/>
                  </a:lnTo>
                  <a:lnTo>
                    <a:pt x="91" y="250"/>
                  </a:lnTo>
                  <a:lnTo>
                    <a:pt x="79" y="246"/>
                  </a:lnTo>
                  <a:lnTo>
                    <a:pt x="68" y="241"/>
                  </a:lnTo>
                  <a:lnTo>
                    <a:pt x="58" y="234"/>
                  </a:lnTo>
                  <a:lnTo>
                    <a:pt x="53" y="231"/>
                  </a:lnTo>
                  <a:lnTo>
                    <a:pt x="48" y="227"/>
                  </a:lnTo>
                  <a:lnTo>
                    <a:pt x="43" y="223"/>
                  </a:lnTo>
                  <a:lnTo>
                    <a:pt x="39" y="219"/>
                  </a:lnTo>
                  <a:lnTo>
                    <a:pt x="31" y="210"/>
                  </a:lnTo>
                  <a:lnTo>
                    <a:pt x="23" y="200"/>
                  </a:lnTo>
                  <a:lnTo>
                    <a:pt x="20" y="195"/>
                  </a:lnTo>
                  <a:lnTo>
                    <a:pt x="17" y="190"/>
                  </a:lnTo>
                  <a:lnTo>
                    <a:pt x="14" y="184"/>
                  </a:lnTo>
                  <a:lnTo>
                    <a:pt x="12" y="179"/>
                  </a:lnTo>
                  <a:lnTo>
                    <a:pt x="7" y="167"/>
                  </a:lnTo>
                  <a:lnTo>
                    <a:pt x="4" y="155"/>
                  </a:lnTo>
                  <a:lnTo>
                    <a:pt x="2" y="142"/>
                  </a:lnTo>
                  <a:lnTo>
                    <a:pt x="2" y="136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7" name="Freeform 412"/>
            <p:cNvSpPr>
              <a:spLocks noEditPoints="1"/>
            </p:cNvSpPr>
            <p:nvPr/>
          </p:nvSpPr>
          <p:spPr bwMode="auto">
            <a:xfrm>
              <a:off x="2751" y="2239"/>
              <a:ext cx="226" cy="226"/>
            </a:xfrm>
            <a:custGeom>
              <a:avLst/>
              <a:gdLst>
                <a:gd name="T0" fmla="*/ 0 w 254"/>
                <a:gd name="T1" fmla="*/ 80 h 255"/>
                <a:gd name="T2" fmla="*/ 4 w 254"/>
                <a:gd name="T3" fmla="*/ 66 h 255"/>
                <a:gd name="T4" fmla="*/ 11 w 254"/>
                <a:gd name="T5" fmla="*/ 46 h 255"/>
                <a:gd name="T6" fmla="*/ 20 w 254"/>
                <a:gd name="T7" fmla="*/ 32 h 255"/>
                <a:gd name="T8" fmla="*/ 32 w 254"/>
                <a:gd name="T9" fmla="*/ 20 h 255"/>
                <a:gd name="T10" fmla="*/ 46 w 254"/>
                <a:gd name="T11" fmla="*/ 11 h 255"/>
                <a:gd name="T12" fmla="*/ 62 w 254"/>
                <a:gd name="T13" fmla="*/ 4 h 255"/>
                <a:gd name="T14" fmla="*/ 90 w 254"/>
                <a:gd name="T15" fmla="*/ 0 h 255"/>
                <a:gd name="T16" fmla="*/ 108 w 254"/>
                <a:gd name="T17" fmla="*/ 3 h 255"/>
                <a:gd name="T18" fmla="*/ 125 w 254"/>
                <a:gd name="T19" fmla="*/ 7 h 255"/>
                <a:gd name="T20" fmla="*/ 143 w 254"/>
                <a:gd name="T21" fmla="*/ 17 h 255"/>
                <a:gd name="T22" fmla="*/ 153 w 254"/>
                <a:gd name="T23" fmla="*/ 26 h 255"/>
                <a:gd name="T24" fmla="*/ 166 w 254"/>
                <a:gd name="T25" fmla="*/ 43 h 255"/>
                <a:gd name="T26" fmla="*/ 173 w 254"/>
                <a:gd name="T27" fmla="*/ 54 h 255"/>
                <a:gd name="T28" fmla="*/ 179 w 254"/>
                <a:gd name="T29" fmla="*/ 80 h 255"/>
                <a:gd name="T30" fmla="*/ 179 w 254"/>
                <a:gd name="T31" fmla="*/ 94 h 255"/>
                <a:gd name="T32" fmla="*/ 177 w 254"/>
                <a:gd name="T33" fmla="*/ 107 h 255"/>
                <a:gd name="T34" fmla="*/ 173 w 254"/>
                <a:gd name="T35" fmla="*/ 124 h 255"/>
                <a:gd name="T36" fmla="*/ 162 w 254"/>
                <a:gd name="T37" fmla="*/ 142 h 255"/>
                <a:gd name="T38" fmla="*/ 153 w 254"/>
                <a:gd name="T39" fmla="*/ 152 h 255"/>
                <a:gd name="T40" fmla="*/ 136 w 254"/>
                <a:gd name="T41" fmla="*/ 165 h 255"/>
                <a:gd name="T42" fmla="*/ 125 w 254"/>
                <a:gd name="T43" fmla="*/ 170 h 255"/>
                <a:gd name="T44" fmla="*/ 99 w 254"/>
                <a:gd name="T45" fmla="*/ 177 h 255"/>
                <a:gd name="T46" fmla="*/ 76 w 254"/>
                <a:gd name="T47" fmla="*/ 176 h 255"/>
                <a:gd name="T48" fmla="*/ 62 w 254"/>
                <a:gd name="T49" fmla="*/ 174 h 255"/>
                <a:gd name="T50" fmla="*/ 39 w 254"/>
                <a:gd name="T51" fmla="*/ 162 h 255"/>
                <a:gd name="T52" fmla="*/ 28 w 254"/>
                <a:gd name="T53" fmla="*/ 155 h 255"/>
                <a:gd name="T54" fmla="*/ 15 w 254"/>
                <a:gd name="T55" fmla="*/ 138 h 255"/>
                <a:gd name="T56" fmla="*/ 9 w 254"/>
                <a:gd name="T57" fmla="*/ 128 h 255"/>
                <a:gd name="T58" fmla="*/ 2 w 254"/>
                <a:gd name="T59" fmla="*/ 107 h 255"/>
                <a:gd name="T60" fmla="*/ 0 w 254"/>
                <a:gd name="T61" fmla="*/ 89 h 255"/>
                <a:gd name="T62" fmla="*/ 2 w 254"/>
                <a:gd name="T63" fmla="*/ 75 h 255"/>
                <a:gd name="T64" fmla="*/ 8 w 254"/>
                <a:gd name="T65" fmla="*/ 54 h 255"/>
                <a:gd name="T66" fmla="*/ 16 w 254"/>
                <a:gd name="T67" fmla="*/ 40 h 255"/>
                <a:gd name="T68" fmla="*/ 29 w 254"/>
                <a:gd name="T69" fmla="*/ 24 h 255"/>
                <a:gd name="T70" fmla="*/ 39 w 254"/>
                <a:gd name="T71" fmla="*/ 16 h 255"/>
                <a:gd name="T72" fmla="*/ 54 w 254"/>
                <a:gd name="T73" fmla="*/ 9 h 255"/>
                <a:gd name="T74" fmla="*/ 80 w 254"/>
                <a:gd name="T75" fmla="*/ 2 h 255"/>
                <a:gd name="T76" fmla="*/ 104 w 254"/>
                <a:gd name="T77" fmla="*/ 3 h 255"/>
                <a:gd name="T78" fmla="*/ 125 w 254"/>
                <a:gd name="T79" fmla="*/ 9 h 255"/>
                <a:gd name="T80" fmla="*/ 140 w 254"/>
                <a:gd name="T81" fmla="*/ 16 h 255"/>
                <a:gd name="T82" fmla="*/ 155 w 254"/>
                <a:gd name="T83" fmla="*/ 30 h 255"/>
                <a:gd name="T84" fmla="*/ 163 w 254"/>
                <a:gd name="T85" fmla="*/ 40 h 255"/>
                <a:gd name="T86" fmla="*/ 171 w 254"/>
                <a:gd name="T87" fmla="*/ 54 h 255"/>
                <a:gd name="T88" fmla="*/ 177 w 254"/>
                <a:gd name="T89" fmla="*/ 80 h 255"/>
                <a:gd name="T90" fmla="*/ 177 w 254"/>
                <a:gd name="T91" fmla="*/ 102 h 255"/>
                <a:gd name="T92" fmla="*/ 171 w 254"/>
                <a:gd name="T93" fmla="*/ 123 h 255"/>
                <a:gd name="T94" fmla="*/ 163 w 254"/>
                <a:gd name="T95" fmla="*/ 137 h 255"/>
                <a:gd name="T96" fmla="*/ 149 w 254"/>
                <a:gd name="T97" fmla="*/ 154 h 255"/>
                <a:gd name="T98" fmla="*/ 140 w 254"/>
                <a:gd name="T99" fmla="*/ 162 h 255"/>
                <a:gd name="T100" fmla="*/ 125 w 254"/>
                <a:gd name="T101" fmla="*/ 169 h 255"/>
                <a:gd name="T102" fmla="*/ 99 w 254"/>
                <a:gd name="T103" fmla="*/ 176 h 255"/>
                <a:gd name="T104" fmla="*/ 76 w 254"/>
                <a:gd name="T105" fmla="*/ 175 h 255"/>
                <a:gd name="T106" fmla="*/ 54 w 254"/>
                <a:gd name="T107" fmla="*/ 169 h 255"/>
                <a:gd name="T108" fmla="*/ 39 w 254"/>
                <a:gd name="T109" fmla="*/ 162 h 255"/>
                <a:gd name="T110" fmla="*/ 24 w 254"/>
                <a:gd name="T111" fmla="*/ 149 h 255"/>
                <a:gd name="T112" fmla="*/ 16 w 254"/>
                <a:gd name="T113" fmla="*/ 137 h 255"/>
                <a:gd name="T114" fmla="*/ 8 w 254"/>
                <a:gd name="T115" fmla="*/ 123 h 255"/>
                <a:gd name="T116" fmla="*/ 2 w 254"/>
                <a:gd name="T117" fmla="*/ 98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0" y="127"/>
                  </a:moveTo>
                  <a:lnTo>
                    <a:pt x="0" y="121"/>
                  </a:lnTo>
                  <a:lnTo>
                    <a:pt x="0" y="114"/>
                  </a:lnTo>
                  <a:lnTo>
                    <a:pt x="1" y="108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5" y="89"/>
                  </a:lnTo>
                  <a:lnTo>
                    <a:pt x="10" y="78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5" y="51"/>
                  </a:lnTo>
                  <a:lnTo>
                    <a:pt x="29" y="46"/>
                  </a:lnTo>
                  <a:lnTo>
                    <a:pt x="33" y="42"/>
                  </a:lnTo>
                  <a:lnTo>
                    <a:pt x="37" y="37"/>
                  </a:lnTo>
                  <a:lnTo>
                    <a:pt x="46" y="29"/>
                  </a:lnTo>
                  <a:lnTo>
                    <a:pt x="56" y="22"/>
                  </a:lnTo>
                  <a:lnTo>
                    <a:pt x="61" y="19"/>
                  </a:lnTo>
                  <a:lnTo>
                    <a:pt x="66" y="16"/>
                  </a:lnTo>
                  <a:lnTo>
                    <a:pt x="71" y="13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3"/>
                  </a:lnTo>
                  <a:lnTo>
                    <a:pt x="114" y="1"/>
                  </a:lnTo>
                  <a:lnTo>
                    <a:pt x="128" y="0"/>
                  </a:lnTo>
                  <a:lnTo>
                    <a:pt x="141" y="1"/>
                  </a:lnTo>
                  <a:lnTo>
                    <a:pt x="147" y="2"/>
                  </a:lnTo>
                  <a:lnTo>
                    <a:pt x="153" y="3"/>
                  </a:lnTo>
                  <a:lnTo>
                    <a:pt x="159" y="4"/>
                  </a:lnTo>
                  <a:lnTo>
                    <a:pt x="165" y="6"/>
                  </a:lnTo>
                  <a:lnTo>
                    <a:pt x="177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3" y="25"/>
                  </a:lnTo>
                  <a:lnTo>
                    <a:pt x="208" y="29"/>
                  </a:lnTo>
                  <a:lnTo>
                    <a:pt x="213" y="33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6" y="61"/>
                  </a:lnTo>
                  <a:lnTo>
                    <a:pt x="239" y="67"/>
                  </a:lnTo>
                  <a:lnTo>
                    <a:pt x="242" y="72"/>
                  </a:lnTo>
                  <a:lnTo>
                    <a:pt x="245" y="78"/>
                  </a:lnTo>
                  <a:lnTo>
                    <a:pt x="249" y="89"/>
                  </a:lnTo>
                  <a:lnTo>
                    <a:pt x="252" y="102"/>
                  </a:lnTo>
                  <a:lnTo>
                    <a:pt x="254" y="114"/>
                  </a:lnTo>
                  <a:lnTo>
                    <a:pt x="254" y="121"/>
                  </a:lnTo>
                  <a:lnTo>
                    <a:pt x="254" y="127"/>
                  </a:lnTo>
                  <a:lnTo>
                    <a:pt x="254" y="135"/>
                  </a:lnTo>
                  <a:lnTo>
                    <a:pt x="254" y="141"/>
                  </a:lnTo>
                  <a:lnTo>
                    <a:pt x="253" y="148"/>
                  </a:lnTo>
                  <a:lnTo>
                    <a:pt x="252" y="154"/>
                  </a:lnTo>
                  <a:lnTo>
                    <a:pt x="250" y="160"/>
                  </a:lnTo>
                  <a:lnTo>
                    <a:pt x="249" y="166"/>
                  </a:lnTo>
                  <a:lnTo>
                    <a:pt x="245" y="178"/>
                  </a:lnTo>
                  <a:lnTo>
                    <a:pt x="239" y="189"/>
                  </a:lnTo>
                  <a:lnTo>
                    <a:pt x="233" y="199"/>
                  </a:lnTo>
                  <a:lnTo>
                    <a:pt x="229" y="204"/>
                  </a:lnTo>
                  <a:lnTo>
                    <a:pt x="225" y="209"/>
                  </a:lnTo>
                  <a:lnTo>
                    <a:pt x="222" y="214"/>
                  </a:lnTo>
                  <a:lnTo>
                    <a:pt x="217" y="218"/>
                  </a:lnTo>
                  <a:lnTo>
                    <a:pt x="208" y="226"/>
                  </a:lnTo>
                  <a:lnTo>
                    <a:pt x="199" y="233"/>
                  </a:lnTo>
                  <a:lnTo>
                    <a:pt x="193" y="237"/>
                  </a:lnTo>
                  <a:lnTo>
                    <a:pt x="188" y="240"/>
                  </a:lnTo>
                  <a:lnTo>
                    <a:pt x="183" y="243"/>
                  </a:lnTo>
                  <a:lnTo>
                    <a:pt x="177" y="245"/>
                  </a:lnTo>
                  <a:lnTo>
                    <a:pt x="165" y="249"/>
                  </a:lnTo>
                  <a:lnTo>
                    <a:pt x="153" y="253"/>
                  </a:lnTo>
                  <a:lnTo>
                    <a:pt x="141" y="255"/>
                  </a:lnTo>
                  <a:lnTo>
                    <a:pt x="128" y="255"/>
                  </a:lnTo>
                  <a:lnTo>
                    <a:pt x="114" y="255"/>
                  </a:lnTo>
                  <a:lnTo>
                    <a:pt x="107" y="254"/>
                  </a:lnTo>
                  <a:lnTo>
                    <a:pt x="101" y="253"/>
                  </a:lnTo>
                  <a:lnTo>
                    <a:pt x="95" y="251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6" y="240"/>
                  </a:lnTo>
                  <a:lnTo>
                    <a:pt x="56" y="233"/>
                  </a:lnTo>
                  <a:lnTo>
                    <a:pt x="51" y="230"/>
                  </a:lnTo>
                  <a:lnTo>
                    <a:pt x="46" y="226"/>
                  </a:lnTo>
                  <a:lnTo>
                    <a:pt x="41" y="222"/>
                  </a:lnTo>
                  <a:lnTo>
                    <a:pt x="37" y="218"/>
                  </a:lnTo>
                  <a:lnTo>
                    <a:pt x="29" y="209"/>
                  </a:lnTo>
                  <a:lnTo>
                    <a:pt x="21" y="199"/>
                  </a:lnTo>
                  <a:lnTo>
                    <a:pt x="18" y="194"/>
                  </a:lnTo>
                  <a:lnTo>
                    <a:pt x="15" y="189"/>
                  </a:lnTo>
                  <a:lnTo>
                    <a:pt x="12" y="183"/>
                  </a:lnTo>
                  <a:lnTo>
                    <a:pt x="10" y="178"/>
                  </a:lnTo>
                  <a:lnTo>
                    <a:pt x="5" y="166"/>
                  </a:lnTo>
                  <a:lnTo>
                    <a:pt x="2" y="154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0" y="127"/>
                  </a:lnTo>
                  <a:close/>
                  <a:moveTo>
                    <a:pt x="1" y="127"/>
                  </a:moveTo>
                  <a:lnTo>
                    <a:pt x="2" y="114"/>
                  </a:lnTo>
                  <a:lnTo>
                    <a:pt x="2" y="108"/>
                  </a:lnTo>
                  <a:lnTo>
                    <a:pt x="4" y="102"/>
                  </a:lnTo>
                  <a:lnTo>
                    <a:pt x="7" y="90"/>
                  </a:lnTo>
                  <a:lnTo>
                    <a:pt x="11" y="78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22" y="57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7" y="30"/>
                  </a:lnTo>
                  <a:lnTo>
                    <a:pt x="51" y="27"/>
                  </a:lnTo>
                  <a:lnTo>
                    <a:pt x="56" y="23"/>
                  </a:lnTo>
                  <a:lnTo>
                    <a:pt x="67" y="17"/>
                  </a:lnTo>
                  <a:lnTo>
                    <a:pt x="72" y="14"/>
                  </a:lnTo>
                  <a:lnTo>
                    <a:pt x="78" y="12"/>
                  </a:lnTo>
                  <a:lnTo>
                    <a:pt x="89" y="7"/>
                  </a:lnTo>
                  <a:lnTo>
                    <a:pt x="101" y="4"/>
                  </a:lnTo>
                  <a:lnTo>
                    <a:pt x="114" y="2"/>
                  </a:lnTo>
                  <a:lnTo>
                    <a:pt x="128" y="2"/>
                  </a:lnTo>
                  <a:lnTo>
                    <a:pt x="140" y="2"/>
                  </a:lnTo>
                  <a:lnTo>
                    <a:pt x="147" y="3"/>
                  </a:lnTo>
                  <a:lnTo>
                    <a:pt x="153" y="4"/>
                  </a:lnTo>
                  <a:lnTo>
                    <a:pt x="165" y="7"/>
                  </a:lnTo>
                  <a:lnTo>
                    <a:pt x="176" y="12"/>
                  </a:lnTo>
                  <a:lnTo>
                    <a:pt x="182" y="14"/>
                  </a:lnTo>
                  <a:lnTo>
                    <a:pt x="187" y="17"/>
                  </a:lnTo>
                  <a:lnTo>
                    <a:pt x="198" y="23"/>
                  </a:lnTo>
                  <a:lnTo>
                    <a:pt x="207" y="30"/>
                  </a:lnTo>
                  <a:lnTo>
                    <a:pt x="216" y="38"/>
                  </a:lnTo>
                  <a:lnTo>
                    <a:pt x="220" y="43"/>
                  </a:lnTo>
                  <a:lnTo>
                    <a:pt x="224" y="47"/>
                  </a:lnTo>
                  <a:lnTo>
                    <a:pt x="228" y="52"/>
                  </a:lnTo>
                  <a:lnTo>
                    <a:pt x="232" y="57"/>
                  </a:lnTo>
                  <a:lnTo>
                    <a:pt x="238" y="67"/>
                  </a:lnTo>
                  <a:lnTo>
                    <a:pt x="241" y="73"/>
                  </a:lnTo>
                  <a:lnTo>
                    <a:pt x="243" y="78"/>
                  </a:lnTo>
                  <a:lnTo>
                    <a:pt x="247" y="90"/>
                  </a:lnTo>
                  <a:lnTo>
                    <a:pt x="251" y="102"/>
                  </a:lnTo>
                  <a:lnTo>
                    <a:pt x="252" y="114"/>
                  </a:lnTo>
                  <a:lnTo>
                    <a:pt x="253" y="127"/>
                  </a:lnTo>
                  <a:lnTo>
                    <a:pt x="252" y="141"/>
                  </a:lnTo>
                  <a:lnTo>
                    <a:pt x="252" y="147"/>
                  </a:lnTo>
                  <a:lnTo>
                    <a:pt x="251" y="154"/>
                  </a:lnTo>
                  <a:lnTo>
                    <a:pt x="247" y="166"/>
                  </a:lnTo>
                  <a:lnTo>
                    <a:pt x="243" y="177"/>
                  </a:lnTo>
                  <a:lnTo>
                    <a:pt x="241" y="183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4" y="208"/>
                  </a:lnTo>
                  <a:lnTo>
                    <a:pt x="216" y="217"/>
                  </a:lnTo>
                  <a:lnTo>
                    <a:pt x="212" y="221"/>
                  </a:lnTo>
                  <a:lnTo>
                    <a:pt x="207" y="225"/>
                  </a:lnTo>
                  <a:lnTo>
                    <a:pt x="203" y="229"/>
                  </a:lnTo>
                  <a:lnTo>
                    <a:pt x="198" y="232"/>
                  </a:lnTo>
                  <a:lnTo>
                    <a:pt x="187" y="239"/>
                  </a:lnTo>
                  <a:lnTo>
                    <a:pt x="182" y="241"/>
                  </a:lnTo>
                  <a:lnTo>
                    <a:pt x="176" y="244"/>
                  </a:lnTo>
                  <a:lnTo>
                    <a:pt x="165" y="248"/>
                  </a:lnTo>
                  <a:lnTo>
                    <a:pt x="153" y="251"/>
                  </a:lnTo>
                  <a:lnTo>
                    <a:pt x="140" y="253"/>
                  </a:lnTo>
                  <a:lnTo>
                    <a:pt x="128" y="254"/>
                  </a:lnTo>
                  <a:lnTo>
                    <a:pt x="114" y="253"/>
                  </a:lnTo>
                  <a:lnTo>
                    <a:pt x="107" y="252"/>
                  </a:lnTo>
                  <a:lnTo>
                    <a:pt x="101" y="251"/>
                  </a:lnTo>
                  <a:lnTo>
                    <a:pt x="89" y="248"/>
                  </a:lnTo>
                  <a:lnTo>
                    <a:pt x="78" y="244"/>
                  </a:lnTo>
                  <a:lnTo>
                    <a:pt x="72" y="241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7" y="225"/>
                  </a:lnTo>
                  <a:lnTo>
                    <a:pt x="38" y="217"/>
                  </a:lnTo>
                  <a:lnTo>
                    <a:pt x="34" y="213"/>
                  </a:lnTo>
                  <a:lnTo>
                    <a:pt x="30" y="208"/>
                  </a:lnTo>
                  <a:lnTo>
                    <a:pt x="26" y="203"/>
                  </a:lnTo>
                  <a:lnTo>
                    <a:pt x="22" y="198"/>
                  </a:lnTo>
                  <a:lnTo>
                    <a:pt x="16" y="188"/>
                  </a:lnTo>
                  <a:lnTo>
                    <a:pt x="13" y="183"/>
                  </a:lnTo>
                  <a:lnTo>
                    <a:pt x="11" y="177"/>
                  </a:lnTo>
                  <a:lnTo>
                    <a:pt x="7" y="166"/>
                  </a:lnTo>
                  <a:lnTo>
                    <a:pt x="4" y="154"/>
                  </a:lnTo>
                  <a:lnTo>
                    <a:pt x="2" y="141"/>
                  </a:lnTo>
                  <a:lnTo>
                    <a:pt x="1" y="12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8" name="Freeform 413"/>
            <p:cNvSpPr>
              <a:spLocks noEditPoints="1"/>
            </p:cNvSpPr>
            <p:nvPr/>
          </p:nvSpPr>
          <p:spPr bwMode="auto">
            <a:xfrm>
              <a:off x="2752" y="2240"/>
              <a:ext cx="224" cy="224"/>
            </a:xfrm>
            <a:custGeom>
              <a:avLst/>
              <a:gdLst>
                <a:gd name="T0" fmla="*/ 1 w 252"/>
                <a:gd name="T1" fmla="*/ 75 h 252"/>
                <a:gd name="T2" fmla="*/ 7 w 252"/>
                <a:gd name="T3" fmla="*/ 53 h 252"/>
                <a:gd name="T4" fmla="*/ 15 w 252"/>
                <a:gd name="T5" fmla="*/ 39 h 252"/>
                <a:gd name="T6" fmla="*/ 28 w 252"/>
                <a:gd name="T7" fmla="*/ 22 h 252"/>
                <a:gd name="T8" fmla="*/ 39 w 252"/>
                <a:gd name="T9" fmla="*/ 15 h 252"/>
                <a:gd name="T10" fmla="*/ 53 w 252"/>
                <a:gd name="T11" fmla="*/ 7 h 252"/>
                <a:gd name="T12" fmla="*/ 79 w 252"/>
                <a:gd name="T13" fmla="*/ 0 h 252"/>
                <a:gd name="T14" fmla="*/ 103 w 252"/>
                <a:gd name="T15" fmla="*/ 1 h 252"/>
                <a:gd name="T16" fmla="*/ 124 w 252"/>
                <a:gd name="T17" fmla="*/ 7 h 252"/>
                <a:gd name="T18" fmla="*/ 139 w 252"/>
                <a:gd name="T19" fmla="*/ 15 h 252"/>
                <a:gd name="T20" fmla="*/ 154 w 252"/>
                <a:gd name="T21" fmla="*/ 28 h 252"/>
                <a:gd name="T22" fmla="*/ 162 w 252"/>
                <a:gd name="T23" fmla="*/ 39 h 252"/>
                <a:gd name="T24" fmla="*/ 170 w 252"/>
                <a:gd name="T25" fmla="*/ 53 h 252"/>
                <a:gd name="T26" fmla="*/ 176 w 252"/>
                <a:gd name="T27" fmla="*/ 79 h 252"/>
                <a:gd name="T28" fmla="*/ 176 w 252"/>
                <a:gd name="T29" fmla="*/ 102 h 252"/>
                <a:gd name="T30" fmla="*/ 170 w 252"/>
                <a:gd name="T31" fmla="*/ 124 h 252"/>
                <a:gd name="T32" fmla="*/ 162 w 252"/>
                <a:gd name="T33" fmla="*/ 138 h 252"/>
                <a:gd name="T34" fmla="*/ 148 w 252"/>
                <a:gd name="T35" fmla="*/ 154 h 252"/>
                <a:gd name="T36" fmla="*/ 139 w 252"/>
                <a:gd name="T37" fmla="*/ 161 h 252"/>
                <a:gd name="T38" fmla="*/ 124 w 252"/>
                <a:gd name="T39" fmla="*/ 170 h 252"/>
                <a:gd name="T40" fmla="*/ 98 w 252"/>
                <a:gd name="T41" fmla="*/ 176 h 252"/>
                <a:gd name="T42" fmla="*/ 75 w 252"/>
                <a:gd name="T43" fmla="*/ 175 h 252"/>
                <a:gd name="T44" fmla="*/ 53 w 252"/>
                <a:gd name="T45" fmla="*/ 170 h 252"/>
                <a:gd name="T46" fmla="*/ 39 w 252"/>
                <a:gd name="T47" fmla="*/ 161 h 252"/>
                <a:gd name="T48" fmla="*/ 23 w 252"/>
                <a:gd name="T49" fmla="*/ 148 h 252"/>
                <a:gd name="T50" fmla="*/ 15 w 252"/>
                <a:gd name="T51" fmla="*/ 138 h 252"/>
                <a:gd name="T52" fmla="*/ 7 w 252"/>
                <a:gd name="T53" fmla="*/ 124 h 252"/>
                <a:gd name="T54" fmla="*/ 1 w 252"/>
                <a:gd name="T55" fmla="*/ 98 h 252"/>
                <a:gd name="T56" fmla="*/ 2 w 252"/>
                <a:gd name="T57" fmla="*/ 79 h 252"/>
                <a:gd name="T58" fmla="*/ 4 w 252"/>
                <a:gd name="T59" fmla="*/ 61 h 252"/>
                <a:gd name="T60" fmla="*/ 10 w 252"/>
                <a:gd name="T61" fmla="*/ 50 h 252"/>
                <a:gd name="T62" fmla="*/ 18 w 252"/>
                <a:gd name="T63" fmla="*/ 36 h 252"/>
                <a:gd name="T64" fmla="*/ 33 w 252"/>
                <a:gd name="T65" fmla="*/ 20 h 252"/>
                <a:gd name="T66" fmla="*/ 53 w 252"/>
                <a:gd name="T67" fmla="*/ 8 h 252"/>
                <a:gd name="T68" fmla="*/ 71 w 252"/>
                <a:gd name="T69" fmla="*/ 4 h 252"/>
                <a:gd name="T70" fmla="*/ 98 w 252"/>
                <a:gd name="T71" fmla="*/ 2 h 252"/>
                <a:gd name="T72" fmla="*/ 115 w 252"/>
                <a:gd name="T73" fmla="*/ 4 h 252"/>
                <a:gd name="T74" fmla="*/ 126 w 252"/>
                <a:gd name="T75" fmla="*/ 10 h 252"/>
                <a:gd name="T76" fmla="*/ 141 w 252"/>
                <a:gd name="T77" fmla="*/ 18 h 252"/>
                <a:gd name="T78" fmla="*/ 156 w 252"/>
                <a:gd name="T79" fmla="*/ 32 h 252"/>
                <a:gd name="T80" fmla="*/ 169 w 252"/>
                <a:gd name="T81" fmla="*/ 53 h 252"/>
                <a:gd name="T82" fmla="*/ 174 w 252"/>
                <a:gd name="T83" fmla="*/ 70 h 252"/>
                <a:gd name="T84" fmla="*/ 175 w 252"/>
                <a:gd name="T85" fmla="*/ 98 h 252"/>
                <a:gd name="T86" fmla="*/ 172 w 252"/>
                <a:gd name="T87" fmla="*/ 115 h 252"/>
                <a:gd name="T88" fmla="*/ 167 w 252"/>
                <a:gd name="T89" fmla="*/ 126 h 252"/>
                <a:gd name="T90" fmla="*/ 159 w 252"/>
                <a:gd name="T91" fmla="*/ 140 h 252"/>
                <a:gd name="T92" fmla="*/ 144 w 252"/>
                <a:gd name="T93" fmla="*/ 156 h 252"/>
                <a:gd name="T94" fmla="*/ 124 w 252"/>
                <a:gd name="T95" fmla="*/ 169 h 252"/>
                <a:gd name="T96" fmla="*/ 107 w 252"/>
                <a:gd name="T97" fmla="*/ 174 h 252"/>
                <a:gd name="T98" fmla="*/ 79 w 252"/>
                <a:gd name="T99" fmla="*/ 175 h 252"/>
                <a:gd name="T100" fmla="*/ 62 w 252"/>
                <a:gd name="T101" fmla="*/ 172 h 252"/>
                <a:gd name="T102" fmla="*/ 51 w 252"/>
                <a:gd name="T103" fmla="*/ 167 h 252"/>
                <a:gd name="T104" fmla="*/ 36 w 252"/>
                <a:gd name="T105" fmla="*/ 159 h 252"/>
                <a:gd name="T106" fmla="*/ 21 w 252"/>
                <a:gd name="T107" fmla="*/ 144 h 252"/>
                <a:gd name="T108" fmla="*/ 8 w 252"/>
                <a:gd name="T109" fmla="*/ 124 h 252"/>
                <a:gd name="T110" fmla="*/ 4 w 252"/>
                <a:gd name="T111" fmla="*/ 106 h 2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252"/>
                <a:gd name="T170" fmla="*/ 252 w 252"/>
                <a:gd name="T171" fmla="*/ 252 h 2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252">
                  <a:moveTo>
                    <a:pt x="0" y="125"/>
                  </a:moveTo>
                  <a:lnTo>
                    <a:pt x="1" y="112"/>
                  </a:lnTo>
                  <a:lnTo>
                    <a:pt x="1" y="106"/>
                  </a:lnTo>
                  <a:lnTo>
                    <a:pt x="3" y="100"/>
                  </a:lnTo>
                  <a:lnTo>
                    <a:pt x="6" y="88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1" y="32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5" y="21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7" y="10"/>
                  </a:lnTo>
                  <a:lnTo>
                    <a:pt x="88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46" y="1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5" y="10"/>
                  </a:lnTo>
                  <a:lnTo>
                    <a:pt x="181" y="12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6" y="28"/>
                  </a:lnTo>
                  <a:lnTo>
                    <a:pt x="215" y="36"/>
                  </a:lnTo>
                  <a:lnTo>
                    <a:pt x="219" y="41"/>
                  </a:lnTo>
                  <a:lnTo>
                    <a:pt x="223" y="45"/>
                  </a:lnTo>
                  <a:lnTo>
                    <a:pt x="227" y="50"/>
                  </a:lnTo>
                  <a:lnTo>
                    <a:pt x="231" y="55"/>
                  </a:lnTo>
                  <a:lnTo>
                    <a:pt x="237" y="65"/>
                  </a:lnTo>
                  <a:lnTo>
                    <a:pt x="240" y="71"/>
                  </a:lnTo>
                  <a:lnTo>
                    <a:pt x="242" y="76"/>
                  </a:lnTo>
                  <a:lnTo>
                    <a:pt x="246" y="88"/>
                  </a:lnTo>
                  <a:lnTo>
                    <a:pt x="250" y="100"/>
                  </a:lnTo>
                  <a:lnTo>
                    <a:pt x="251" y="112"/>
                  </a:lnTo>
                  <a:lnTo>
                    <a:pt x="252" y="125"/>
                  </a:lnTo>
                  <a:lnTo>
                    <a:pt x="251" y="139"/>
                  </a:lnTo>
                  <a:lnTo>
                    <a:pt x="251" y="145"/>
                  </a:lnTo>
                  <a:lnTo>
                    <a:pt x="250" y="152"/>
                  </a:lnTo>
                  <a:lnTo>
                    <a:pt x="246" y="164"/>
                  </a:lnTo>
                  <a:lnTo>
                    <a:pt x="242" y="175"/>
                  </a:lnTo>
                  <a:lnTo>
                    <a:pt x="240" y="181"/>
                  </a:lnTo>
                  <a:lnTo>
                    <a:pt x="237" y="186"/>
                  </a:lnTo>
                  <a:lnTo>
                    <a:pt x="231" y="196"/>
                  </a:lnTo>
                  <a:lnTo>
                    <a:pt x="223" y="206"/>
                  </a:lnTo>
                  <a:lnTo>
                    <a:pt x="215" y="215"/>
                  </a:lnTo>
                  <a:lnTo>
                    <a:pt x="211" y="219"/>
                  </a:lnTo>
                  <a:lnTo>
                    <a:pt x="206" y="223"/>
                  </a:lnTo>
                  <a:lnTo>
                    <a:pt x="202" y="227"/>
                  </a:lnTo>
                  <a:lnTo>
                    <a:pt x="197" y="230"/>
                  </a:lnTo>
                  <a:lnTo>
                    <a:pt x="186" y="237"/>
                  </a:lnTo>
                  <a:lnTo>
                    <a:pt x="181" y="239"/>
                  </a:lnTo>
                  <a:lnTo>
                    <a:pt x="175" y="242"/>
                  </a:lnTo>
                  <a:lnTo>
                    <a:pt x="164" y="246"/>
                  </a:lnTo>
                  <a:lnTo>
                    <a:pt x="152" y="249"/>
                  </a:lnTo>
                  <a:lnTo>
                    <a:pt x="139" y="251"/>
                  </a:lnTo>
                  <a:lnTo>
                    <a:pt x="127" y="252"/>
                  </a:lnTo>
                  <a:lnTo>
                    <a:pt x="113" y="251"/>
                  </a:lnTo>
                  <a:lnTo>
                    <a:pt x="106" y="250"/>
                  </a:lnTo>
                  <a:lnTo>
                    <a:pt x="100" y="249"/>
                  </a:lnTo>
                  <a:lnTo>
                    <a:pt x="88" y="246"/>
                  </a:lnTo>
                  <a:lnTo>
                    <a:pt x="77" y="242"/>
                  </a:lnTo>
                  <a:lnTo>
                    <a:pt x="71" y="239"/>
                  </a:lnTo>
                  <a:lnTo>
                    <a:pt x="66" y="237"/>
                  </a:lnTo>
                  <a:lnTo>
                    <a:pt x="55" y="230"/>
                  </a:lnTo>
                  <a:lnTo>
                    <a:pt x="46" y="223"/>
                  </a:lnTo>
                  <a:lnTo>
                    <a:pt x="37" y="215"/>
                  </a:lnTo>
                  <a:lnTo>
                    <a:pt x="33" y="211"/>
                  </a:lnTo>
                  <a:lnTo>
                    <a:pt x="29" y="206"/>
                  </a:lnTo>
                  <a:lnTo>
                    <a:pt x="25" y="201"/>
                  </a:lnTo>
                  <a:lnTo>
                    <a:pt x="21" y="196"/>
                  </a:lnTo>
                  <a:lnTo>
                    <a:pt x="15" y="186"/>
                  </a:lnTo>
                  <a:lnTo>
                    <a:pt x="12" y="181"/>
                  </a:lnTo>
                  <a:lnTo>
                    <a:pt x="10" y="175"/>
                  </a:lnTo>
                  <a:lnTo>
                    <a:pt x="6" y="164"/>
                  </a:lnTo>
                  <a:lnTo>
                    <a:pt x="3" y="152"/>
                  </a:lnTo>
                  <a:lnTo>
                    <a:pt x="1" y="139"/>
                  </a:lnTo>
                  <a:lnTo>
                    <a:pt x="0" y="125"/>
                  </a:lnTo>
                  <a:close/>
                  <a:moveTo>
                    <a:pt x="1" y="125"/>
                  </a:moveTo>
                  <a:lnTo>
                    <a:pt x="2" y="113"/>
                  </a:lnTo>
                  <a:lnTo>
                    <a:pt x="3" y="106"/>
                  </a:lnTo>
                  <a:lnTo>
                    <a:pt x="4" y="100"/>
                  </a:lnTo>
                  <a:lnTo>
                    <a:pt x="7" y="88"/>
                  </a:lnTo>
                  <a:lnTo>
                    <a:pt x="9" y="83"/>
                  </a:lnTo>
                  <a:lnTo>
                    <a:pt x="11" y="77"/>
                  </a:lnTo>
                  <a:lnTo>
                    <a:pt x="14" y="71"/>
                  </a:lnTo>
                  <a:lnTo>
                    <a:pt x="16" y="66"/>
                  </a:lnTo>
                  <a:lnTo>
                    <a:pt x="23" y="56"/>
                  </a:lnTo>
                  <a:lnTo>
                    <a:pt x="26" y="51"/>
                  </a:lnTo>
                  <a:lnTo>
                    <a:pt x="30" y="46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7" y="11"/>
                  </a:lnTo>
                  <a:lnTo>
                    <a:pt x="89" y="7"/>
                  </a:lnTo>
                  <a:lnTo>
                    <a:pt x="95" y="5"/>
                  </a:lnTo>
                  <a:lnTo>
                    <a:pt x="101" y="4"/>
                  </a:lnTo>
                  <a:lnTo>
                    <a:pt x="113" y="2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45" y="3"/>
                  </a:lnTo>
                  <a:lnTo>
                    <a:pt x="152" y="4"/>
                  </a:lnTo>
                  <a:lnTo>
                    <a:pt x="163" y="7"/>
                  </a:lnTo>
                  <a:lnTo>
                    <a:pt x="169" y="9"/>
                  </a:lnTo>
                  <a:lnTo>
                    <a:pt x="175" y="11"/>
                  </a:lnTo>
                  <a:lnTo>
                    <a:pt x="180" y="13"/>
                  </a:lnTo>
                  <a:lnTo>
                    <a:pt x="186" y="16"/>
                  </a:lnTo>
                  <a:lnTo>
                    <a:pt x="196" y="22"/>
                  </a:lnTo>
                  <a:lnTo>
                    <a:pt x="201" y="26"/>
                  </a:lnTo>
                  <a:lnTo>
                    <a:pt x="205" y="29"/>
                  </a:lnTo>
                  <a:lnTo>
                    <a:pt x="214" y="37"/>
                  </a:lnTo>
                  <a:lnTo>
                    <a:pt x="222" y="46"/>
                  </a:lnTo>
                  <a:lnTo>
                    <a:pt x="229" y="56"/>
                  </a:lnTo>
                  <a:lnTo>
                    <a:pt x="236" y="66"/>
                  </a:lnTo>
                  <a:lnTo>
                    <a:pt x="241" y="77"/>
                  </a:lnTo>
                  <a:lnTo>
                    <a:pt x="245" y="88"/>
                  </a:lnTo>
                  <a:lnTo>
                    <a:pt x="247" y="94"/>
                  </a:lnTo>
                  <a:lnTo>
                    <a:pt x="248" y="100"/>
                  </a:lnTo>
                  <a:lnTo>
                    <a:pt x="250" y="113"/>
                  </a:lnTo>
                  <a:lnTo>
                    <a:pt x="251" y="125"/>
                  </a:lnTo>
                  <a:lnTo>
                    <a:pt x="250" y="139"/>
                  </a:lnTo>
                  <a:lnTo>
                    <a:pt x="249" y="145"/>
                  </a:lnTo>
                  <a:lnTo>
                    <a:pt x="248" y="151"/>
                  </a:lnTo>
                  <a:lnTo>
                    <a:pt x="245" y="163"/>
                  </a:lnTo>
                  <a:lnTo>
                    <a:pt x="243" y="169"/>
                  </a:lnTo>
                  <a:lnTo>
                    <a:pt x="241" y="175"/>
                  </a:lnTo>
                  <a:lnTo>
                    <a:pt x="238" y="180"/>
                  </a:lnTo>
                  <a:lnTo>
                    <a:pt x="236" y="185"/>
                  </a:lnTo>
                  <a:lnTo>
                    <a:pt x="229" y="196"/>
                  </a:lnTo>
                  <a:lnTo>
                    <a:pt x="226" y="200"/>
                  </a:lnTo>
                  <a:lnTo>
                    <a:pt x="222" y="205"/>
                  </a:lnTo>
                  <a:lnTo>
                    <a:pt x="214" y="214"/>
                  </a:lnTo>
                  <a:lnTo>
                    <a:pt x="205" y="222"/>
                  </a:lnTo>
                  <a:lnTo>
                    <a:pt x="196" y="229"/>
                  </a:lnTo>
                  <a:lnTo>
                    <a:pt x="186" y="235"/>
                  </a:lnTo>
                  <a:lnTo>
                    <a:pt x="175" y="241"/>
                  </a:lnTo>
                  <a:lnTo>
                    <a:pt x="163" y="245"/>
                  </a:lnTo>
                  <a:lnTo>
                    <a:pt x="158" y="246"/>
                  </a:lnTo>
                  <a:lnTo>
                    <a:pt x="152" y="248"/>
                  </a:lnTo>
                  <a:lnTo>
                    <a:pt x="139" y="250"/>
                  </a:lnTo>
                  <a:lnTo>
                    <a:pt x="127" y="250"/>
                  </a:lnTo>
                  <a:lnTo>
                    <a:pt x="113" y="250"/>
                  </a:lnTo>
                  <a:lnTo>
                    <a:pt x="107" y="249"/>
                  </a:lnTo>
                  <a:lnTo>
                    <a:pt x="101" y="248"/>
                  </a:lnTo>
                  <a:lnTo>
                    <a:pt x="89" y="245"/>
                  </a:lnTo>
                  <a:lnTo>
                    <a:pt x="83" y="243"/>
                  </a:lnTo>
                  <a:lnTo>
                    <a:pt x="77" y="241"/>
                  </a:lnTo>
                  <a:lnTo>
                    <a:pt x="72" y="238"/>
                  </a:lnTo>
                  <a:lnTo>
                    <a:pt x="66" y="235"/>
                  </a:lnTo>
                  <a:lnTo>
                    <a:pt x="56" y="229"/>
                  </a:lnTo>
                  <a:lnTo>
                    <a:pt x="51" y="226"/>
                  </a:lnTo>
                  <a:lnTo>
                    <a:pt x="47" y="222"/>
                  </a:lnTo>
                  <a:lnTo>
                    <a:pt x="38" y="214"/>
                  </a:lnTo>
                  <a:lnTo>
                    <a:pt x="30" y="205"/>
                  </a:lnTo>
                  <a:lnTo>
                    <a:pt x="23" y="196"/>
                  </a:lnTo>
                  <a:lnTo>
                    <a:pt x="16" y="185"/>
                  </a:lnTo>
                  <a:lnTo>
                    <a:pt x="11" y="175"/>
                  </a:lnTo>
                  <a:lnTo>
                    <a:pt x="7" y="163"/>
                  </a:lnTo>
                  <a:lnTo>
                    <a:pt x="5" y="157"/>
                  </a:lnTo>
                  <a:lnTo>
                    <a:pt x="4" y="151"/>
                  </a:lnTo>
                  <a:lnTo>
                    <a:pt x="2" y="139"/>
                  </a:lnTo>
                  <a:lnTo>
                    <a:pt x="1" y="1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9" name="Freeform 414"/>
            <p:cNvSpPr>
              <a:spLocks noEditPoints="1"/>
            </p:cNvSpPr>
            <p:nvPr/>
          </p:nvSpPr>
          <p:spPr bwMode="auto">
            <a:xfrm>
              <a:off x="2753" y="2241"/>
              <a:ext cx="222" cy="221"/>
            </a:xfrm>
            <a:custGeom>
              <a:avLst/>
              <a:gdLst>
                <a:gd name="T0" fmla="*/ 2 w 250"/>
                <a:gd name="T1" fmla="*/ 74 h 249"/>
                <a:gd name="T2" fmla="*/ 5 w 250"/>
                <a:gd name="T3" fmla="*/ 58 h 249"/>
                <a:gd name="T4" fmla="*/ 11 w 250"/>
                <a:gd name="T5" fmla="*/ 45 h 249"/>
                <a:gd name="T6" fmla="*/ 20 w 250"/>
                <a:gd name="T7" fmla="*/ 32 h 249"/>
                <a:gd name="T8" fmla="*/ 39 w 250"/>
                <a:gd name="T9" fmla="*/ 15 h 249"/>
                <a:gd name="T10" fmla="*/ 61 w 250"/>
                <a:gd name="T11" fmla="*/ 4 h 249"/>
                <a:gd name="T12" fmla="*/ 78 w 250"/>
                <a:gd name="T13" fmla="*/ 1 h 249"/>
                <a:gd name="T14" fmla="*/ 101 w 250"/>
                <a:gd name="T15" fmla="*/ 2 h 249"/>
                <a:gd name="T16" fmla="*/ 117 w 250"/>
                <a:gd name="T17" fmla="*/ 5 h 249"/>
                <a:gd name="T18" fmla="*/ 130 w 250"/>
                <a:gd name="T19" fmla="*/ 11 h 249"/>
                <a:gd name="T20" fmla="*/ 143 w 250"/>
                <a:gd name="T21" fmla="*/ 20 h 249"/>
                <a:gd name="T22" fmla="*/ 159 w 250"/>
                <a:gd name="T23" fmla="*/ 38 h 249"/>
                <a:gd name="T24" fmla="*/ 171 w 250"/>
                <a:gd name="T25" fmla="*/ 60 h 249"/>
                <a:gd name="T26" fmla="*/ 174 w 250"/>
                <a:gd name="T27" fmla="*/ 78 h 249"/>
                <a:gd name="T28" fmla="*/ 173 w 250"/>
                <a:gd name="T29" fmla="*/ 101 h 249"/>
                <a:gd name="T30" fmla="*/ 170 w 250"/>
                <a:gd name="T31" fmla="*/ 117 h 249"/>
                <a:gd name="T32" fmla="*/ 165 w 250"/>
                <a:gd name="T33" fmla="*/ 129 h 249"/>
                <a:gd name="T34" fmla="*/ 155 w 250"/>
                <a:gd name="T35" fmla="*/ 143 h 249"/>
                <a:gd name="T36" fmla="*/ 137 w 250"/>
                <a:gd name="T37" fmla="*/ 159 h 249"/>
                <a:gd name="T38" fmla="*/ 114 w 250"/>
                <a:gd name="T39" fmla="*/ 171 h 249"/>
                <a:gd name="T40" fmla="*/ 97 w 250"/>
                <a:gd name="T41" fmla="*/ 174 h 249"/>
                <a:gd name="T42" fmla="*/ 74 w 250"/>
                <a:gd name="T43" fmla="*/ 173 h 249"/>
                <a:gd name="T44" fmla="*/ 58 w 250"/>
                <a:gd name="T45" fmla="*/ 170 h 249"/>
                <a:gd name="T46" fmla="*/ 46 w 250"/>
                <a:gd name="T47" fmla="*/ 164 h 249"/>
                <a:gd name="T48" fmla="*/ 32 w 250"/>
                <a:gd name="T49" fmla="*/ 154 h 249"/>
                <a:gd name="T50" fmla="*/ 16 w 250"/>
                <a:gd name="T51" fmla="*/ 137 h 249"/>
                <a:gd name="T52" fmla="*/ 4 w 250"/>
                <a:gd name="T53" fmla="*/ 114 h 249"/>
                <a:gd name="T54" fmla="*/ 1 w 250"/>
                <a:gd name="T55" fmla="*/ 96 h 249"/>
                <a:gd name="T56" fmla="*/ 2 w 250"/>
                <a:gd name="T57" fmla="*/ 83 h 249"/>
                <a:gd name="T58" fmla="*/ 4 w 250"/>
                <a:gd name="T59" fmla="*/ 66 h 249"/>
                <a:gd name="T60" fmla="*/ 8 w 250"/>
                <a:gd name="T61" fmla="*/ 52 h 249"/>
                <a:gd name="T62" fmla="*/ 16 w 250"/>
                <a:gd name="T63" fmla="*/ 39 h 249"/>
                <a:gd name="T64" fmla="*/ 32 w 250"/>
                <a:gd name="T65" fmla="*/ 21 h 249"/>
                <a:gd name="T66" fmla="*/ 53 w 250"/>
                <a:gd name="T67" fmla="*/ 8 h 249"/>
                <a:gd name="T68" fmla="*/ 70 w 250"/>
                <a:gd name="T69" fmla="*/ 4 h 249"/>
                <a:gd name="T70" fmla="*/ 88 w 250"/>
                <a:gd name="T71" fmla="*/ 2 h 249"/>
                <a:gd name="T72" fmla="*/ 109 w 250"/>
                <a:gd name="T73" fmla="*/ 4 h 249"/>
                <a:gd name="T74" fmla="*/ 122 w 250"/>
                <a:gd name="T75" fmla="*/ 8 h 249"/>
                <a:gd name="T76" fmla="*/ 136 w 250"/>
                <a:gd name="T77" fmla="*/ 16 h 249"/>
                <a:gd name="T78" fmla="*/ 154 w 250"/>
                <a:gd name="T79" fmla="*/ 32 h 249"/>
                <a:gd name="T80" fmla="*/ 167 w 250"/>
                <a:gd name="T81" fmla="*/ 52 h 249"/>
                <a:gd name="T82" fmla="*/ 172 w 250"/>
                <a:gd name="T83" fmla="*/ 69 h 249"/>
                <a:gd name="T84" fmla="*/ 173 w 250"/>
                <a:gd name="T85" fmla="*/ 87 h 249"/>
                <a:gd name="T86" fmla="*/ 172 w 250"/>
                <a:gd name="T87" fmla="*/ 105 h 249"/>
                <a:gd name="T88" fmla="*/ 169 w 250"/>
                <a:gd name="T89" fmla="*/ 116 h 249"/>
                <a:gd name="T90" fmla="*/ 163 w 250"/>
                <a:gd name="T91" fmla="*/ 129 h 249"/>
                <a:gd name="T92" fmla="*/ 148 w 250"/>
                <a:gd name="T93" fmla="*/ 148 h 249"/>
                <a:gd name="T94" fmla="*/ 129 w 250"/>
                <a:gd name="T95" fmla="*/ 163 h 249"/>
                <a:gd name="T96" fmla="*/ 109 w 250"/>
                <a:gd name="T97" fmla="*/ 171 h 249"/>
                <a:gd name="T98" fmla="*/ 97 w 250"/>
                <a:gd name="T99" fmla="*/ 172 h 249"/>
                <a:gd name="T100" fmla="*/ 70 w 250"/>
                <a:gd name="T101" fmla="*/ 171 h 249"/>
                <a:gd name="T102" fmla="*/ 58 w 250"/>
                <a:gd name="T103" fmla="*/ 168 h 249"/>
                <a:gd name="T104" fmla="*/ 46 w 250"/>
                <a:gd name="T105" fmla="*/ 163 h 249"/>
                <a:gd name="T106" fmla="*/ 27 w 250"/>
                <a:gd name="T107" fmla="*/ 148 h 249"/>
                <a:gd name="T108" fmla="*/ 12 w 250"/>
                <a:gd name="T109" fmla="*/ 129 h 249"/>
                <a:gd name="T110" fmla="*/ 4 w 250"/>
                <a:gd name="T111" fmla="*/ 108 h 249"/>
                <a:gd name="T112" fmla="*/ 2 w 250"/>
                <a:gd name="T113" fmla="*/ 96 h 2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"/>
                <a:gd name="T172" fmla="*/ 0 h 249"/>
                <a:gd name="T173" fmla="*/ 250 w 250"/>
                <a:gd name="T174" fmla="*/ 249 h 2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" h="249">
                  <a:moveTo>
                    <a:pt x="0" y="124"/>
                  </a:moveTo>
                  <a:lnTo>
                    <a:pt x="1" y="112"/>
                  </a:lnTo>
                  <a:lnTo>
                    <a:pt x="2" y="105"/>
                  </a:lnTo>
                  <a:lnTo>
                    <a:pt x="3" y="99"/>
                  </a:lnTo>
                  <a:lnTo>
                    <a:pt x="6" y="87"/>
                  </a:lnTo>
                  <a:lnTo>
                    <a:pt x="8" y="82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8"/>
                  </a:lnTo>
                  <a:lnTo>
                    <a:pt x="55" y="21"/>
                  </a:lnTo>
                  <a:lnTo>
                    <a:pt x="65" y="15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94" y="4"/>
                  </a:lnTo>
                  <a:lnTo>
                    <a:pt x="100" y="3"/>
                  </a:lnTo>
                  <a:lnTo>
                    <a:pt x="112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1" y="3"/>
                  </a:lnTo>
                  <a:lnTo>
                    <a:pt x="162" y="6"/>
                  </a:lnTo>
                  <a:lnTo>
                    <a:pt x="168" y="8"/>
                  </a:lnTo>
                  <a:lnTo>
                    <a:pt x="174" y="10"/>
                  </a:lnTo>
                  <a:lnTo>
                    <a:pt x="179" y="12"/>
                  </a:lnTo>
                  <a:lnTo>
                    <a:pt x="185" y="15"/>
                  </a:lnTo>
                  <a:lnTo>
                    <a:pt x="195" y="21"/>
                  </a:lnTo>
                  <a:lnTo>
                    <a:pt x="200" y="25"/>
                  </a:lnTo>
                  <a:lnTo>
                    <a:pt x="204" y="28"/>
                  </a:lnTo>
                  <a:lnTo>
                    <a:pt x="213" y="36"/>
                  </a:lnTo>
                  <a:lnTo>
                    <a:pt x="221" y="45"/>
                  </a:lnTo>
                  <a:lnTo>
                    <a:pt x="228" y="55"/>
                  </a:lnTo>
                  <a:lnTo>
                    <a:pt x="235" y="65"/>
                  </a:lnTo>
                  <a:lnTo>
                    <a:pt x="240" y="76"/>
                  </a:lnTo>
                  <a:lnTo>
                    <a:pt x="244" y="87"/>
                  </a:lnTo>
                  <a:lnTo>
                    <a:pt x="246" y="93"/>
                  </a:lnTo>
                  <a:lnTo>
                    <a:pt x="247" y="99"/>
                  </a:lnTo>
                  <a:lnTo>
                    <a:pt x="249" y="112"/>
                  </a:lnTo>
                  <a:lnTo>
                    <a:pt x="250" y="124"/>
                  </a:lnTo>
                  <a:lnTo>
                    <a:pt x="249" y="138"/>
                  </a:lnTo>
                  <a:lnTo>
                    <a:pt x="248" y="144"/>
                  </a:lnTo>
                  <a:lnTo>
                    <a:pt x="247" y="150"/>
                  </a:lnTo>
                  <a:lnTo>
                    <a:pt x="244" y="162"/>
                  </a:lnTo>
                  <a:lnTo>
                    <a:pt x="242" y="168"/>
                  </a:lnTo>
                  <a:lnTo>
                    <a:pt x="240" y="174"/>
                  </a:lnTo>
                  <a:lnTo>
                    <a:pt x="237" y="179"/>
                  </a:lnTo>
                  <a:lnTo>
                    <a:pt x="235" y="184"/>
                  </a:lnTo>
                  <a:lnTo>
                    <a:pt x="228" y="195"/>
                  </a:lnTo>
                  <a:lnTo>
                    <a:pt x="225" y="199"/>
                  </a:lnTo>
                  <a:lnTo>
                    <a:pt x="221" y="204"/>
                  </a:lnTo>
                  <a:lnTo>
                    <a:pt x="213" y="213"/>
                  </a:lnTo>
                  <a:lnTo>
                    <a:pt x="204" y="221"/>
                  </a:lnTo>
                  <a:lnTo>
                    <a:pt x="195" y="228"/>
                  </a:lnTo>
                  <a:lnTo>
                    <a:pt x="185" y="234"/>
                  </a:lnTo>
                  <a:lnTo>
                    <a:pt x="174" y="240"/>
                  </a:lnTo>
                  <a:lnTo>
                    <a:pt x="162" y="244"/>
                  </a:lnTo>
                  <a:lnTo>
                    <a:pt x="157" y="245"/>
                  </a:lnTo>
                  <a:lnTo>
                    <a:pt x="151" y="247"/>
                  </a:lnTo>
                  <a:lnTo>
                    <a:pt x="138" y="249"/>
                  </a:lnTo>
                  <a:lnTo>
                    <a:pt x="126" y="249"/>
                  </a:lnTo>
                  <a:lnTo>
                    <a:pt x="112" y="249"/>
                  </a:lnTo>
                  <a:lnTo>
                    <a:pt x="106" y="248"/>
                  </a:lnTo>
                  <a:lnTo>
                    <a:pt x="100" y="247"/>
                  </a:lnTo>
                  <a:lnTo>
                    <a:pt x="88" y="244"/>
                  </a:lnTo>
                  <a:lnTo>
                    <a:pt x="82" y="242"/>
                  </a:lnTo>
                  <a:lnTo>
                    <a:pt x="76" y="240"/>
                  </a:lnTo>
                  <a:lnTo>
                    <a:pt x="71" y="237"/>
                  </a:lnTo>
                  <a:lnTo>
                    <a:pt x="65" y="234"/>
                  </a:lnTo>
                  <a:lnTo>
                    <a:pt x="55" y="228"/>
                  </a:lnTo>
                  <a:lnTo>
                    <a:pt x="50" y="225"/>
                  </a:lnTo>
                  <a:lnTo>
                    <a:pt x="46" y="221"/>
                  </a:lnTo>
                  <a:lnTo>
                    <a:pt x="37" y="213"/>
                  </a:lnTo>
                  <a:lnTo>
                    <a:pt x="29" y="204"/>
                  </a:lnTo>
                  <a:lnTo>
                    <a:pt x="22" y="195"/>
                  </a:lnTo>
                  <a:lnTo>
                    <a:pt x="15" y="184"/>
                  </a:lnTo>
                  <a:lnTo>
                    <a:pt x="10" y="174"/>
                  </a:lnTo>
                  <a:lnTo>
                    <a:pt x="6" y="162"/>
                  </a:lnTo>
                  <a:lnTo>
                    <a:pt x="4" y="156"/>
                  </a:lnTo>
                  <a:lnTo>
                    <a:pt x="3" y="150"/>
                  </a:lnTo>
                  <a:lnTo>
                    <a:pt x="1" y="138"/>
                  </a:lnTo>
                  <a:lnTo>
                    <a:pt x="0" y="124"/>
                  </a:lnTo>
                  <a:close/>
                  <a:moveTo>
                    <a:pt x="2" y="124"/>
                  </a:moveTo>
                  <a:lnTo>
                    <a:pt x="2" y="118"/>
                  </a:lnTo>
                  <a:lnTo>
                    <a:pt x="2" y="112"/>
                  </a:lnTo>
                  <a:lnTo>
                    <a:pt x="4" y="99"/>
                  </a:lnTo>
                  <a:lnTo>
                    <a:pt x="6" y="94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1" y="76"/>
                  </a:lnTo>
                  <a:lnTo>
                    <a:pt x="14" y="71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30" y="46"/>
                  </a:lnTo>
                  <a:lnTo>
                    <a:pt x="38" y="37"/>
                  </a:lnTo>
                  <a:lnTo>
                    <a:pt x="46" y="30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7" y="11"/>
                  </a:lnTo>
                  <a:lnTo>
                    <a:pt x="88" y="7"/>
                  </a:lnTo>
                  <a:lnTo>
                    <a:pt x="94" y="5"/>
                  </a:lnTo>
                  <a:lnTo>
                    <a:pt x="100" y="4"/>
                  </a:lnTo>
                  <a:lnTo>
                    <a:pt x="106" y="3"/>
                  </a:lnTo>
                  <a:lnTo>
                    <a:pt x="112" y="2"/>
                  </a:lnTo>
                  <a:lnTo>
                    <a:pt x="126" y="2"/>
                  </a:lnTo>
                  <a:lnTo>
                    <a:pt x="138" y="2"/>
                  </a:lnTo>
                  <a:lnTo>
                    <a:pt x="150" y="4"/>
                  </a:lnTo>
                  <a:lnTo>
                    <a:pt x="156" y="5"/>
                  </a:lnTo>
                  <a:lnTo>
                    <a:pt x="162" y="7"/>
                  </a:lnTo>
                  <a:lnTo>
                    <a:pt x="168" y="9"/>
                  </a:lnTo>
                  <a:lnTo>
                    <a:pt x="173" y="11"/>
                  </a:lnTo>
                  <a:lnTo>
                    <a:pt x="179" y="14"/>
                  </a:lnTo>
                  <a:lnTo>
                    <a:pt x="184" y="16"/>
                  </a:lnTo>
                  <a:lnTo>
                    <a:pt x="194" y="22"/>
                  </a:lnTo>
                  <a:lnTo>
                    <a:pt x="204" y="30"/>
                  </a:lnTo>
                  <a:lnTo>
                    <a:pt x="212" y="37"/>
                  </a:lnTo>
                  <a:lnTo>
                    <a:pt x="220" y="46"/>
                  </a:lnTo>
                  <a:lnTo>
                    <a:pt x="227" y="56"/>
                  </a:lnTo>
                  <a:lnTo>
                    <a:pt x="233" y="66"/>
                  </a:lnTo>
                  <a:lnTo>
                    <a:pt x="239" y="76"/>
                  </a:lnTo>
                  <a:lnTo>
                    <a:pt x="243" y="88"/>
                  </a:lnTo>
                  <a:lnTo>
                    <a:pt x="244" y="94"/>
                  </a:lnTo>
                  <a:lnTo>
                    <a:pt x="246" y="99"/>
                  </a:lnTo>
                  <a:lnTo>
                    <a:pt x="247" y="106"/>
                  </a:lnTo>
                  <a:lnTo>
                    <a:pt x="248" y="112"/>
                  </a:lnTo>
                  <a:lnTo>
                    <a:pt x="248" y="124"/>
                  </a:lnTo>
                  <a:lnTo>
                    <a:pt x="248" y="132"/>
                  </a:lnTo>
                  <a:lnTo>
                    <a:pt x="248" y="138"/>
                  </a:lnTo>
                  <a:lnTo>
                    <a:pt x="246" y="150"/>
                  </a:lnTo>
                  <a:lnTo>
                    <a:pt x="244" y="156"/>
                  </a:lnTo>
                  <a:lnTo>
                    <a:pt x="243" y="162"/>
                  </a:lnTo>
                  <a:lnTo>
                    <a:pt x="241" y="167"/>
                  </a:lnTo>
                  <a:lnTo>
                    <a:pt x="239" y="173"/>
                  </a:lnTo>
                  <a:lnTo>
                    <a:pt x="236" y="178"/>
                  </a:lnTo>
                  <a:lnTo>
                    <a:pt x="233" y="184"/>
                  </a:lnTo>
                  <a:lnTo>
                    <a:pt x="227" y="194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4" y="220"/>
                  </a:lnTo>
                  <a:lnTo>
                    <a:pt x="194" y="227"/>
                  </a:lnTo>
                  <a:lnTo>
                    <a:pt x="184" y="233"/>
                  </a:lnTo>
                  <a:lnTo>
                    <a:pt x="173" y="238"/>
                  </a:lnTo>
                  <a:lnTo>
                    <a:pt x="162" y="242"/>
                  </a:lnTo>
                  <a:lnTo>
                    <a:pt x="156" y="244"/>
                  </a:lnTo>
                  <a:lnTo>
                    <a:pt x="150" y="245"/>
                  </a:lnTo>
                  <a:lnTo>
                    <a:pt x="144" y="247"/>
                  </a:lnTo>
                  <a:lnTo>
                    <a:pt x="138" y="247"/>
                  </a:lnTo>
                  <a:lnTo>
                    <a:pt x="126" y="248"/>
                  </a:lnTo>
                  <a:lnTo>
                    <a:pt x="112" y="247"/>
                  </a:lnTo>
                  <a:lnTo>
                    <a:pt x="100" y="245"/>
                  </a:lnTo>
                  <a:lnTo>
                    <a:pt x="94" y="244"/>
                  </a:lnTo>
                  <a:lnTo>
                    <a:pt x="88" y="242"/>
                  </a:lnTo>
                  <a:lnTo>
                    <a:pt x="82" y="240"/>
                  </a:lnTo>
                  <a:lnTo>
                    <a:pt x="77" y="238"/>
                  </a:lnTo>
                  <a:lnTo>
                    <a:pt x="71" y="236"/>
                  </a:lnTo>
                  <a:lnTo>
                    <a:pt x="66" y="233"/>
                  </a:lnTo>
                  <a:lnTo>
                    <a:pt x="56" y="227"/>
                  </a:lnTo>
                  <a:lnTo>
                    <a:pt x="46" y="220"/>
                  </a:lnTo>
                  <a:lnTo>
                    <a:pt x="38" y="212"/>
                  </a:lnTo>
                  <a:lnTo>
                    <a:pt x="30" y="203"/>
                  </a:lnTo>
                  <a:lnTo>
                    <a:pt x="23" y="194"/>
                  </a:lnTo>
                  <a:lnTo>
                    <a:pt x="17" y="184"/>
                  </a:lnTo>
                  <a:lnTo>
                    <a:pt x="11" y="173"/>
                  </a:lnTo>
                  <a:lnTo>
                    <a:pt x="7" y="162"/>
                  </a:lnTo>
                  <a:lnTo>
                    <a:pt x="6" y="156"/>
                  </a:lnTo>
                  <a:lnTo>
                    <a:pt x="4" y="150"/>
                  </a:lnTo>
                  <a:lnTo>
                    <a:pt x="3" y="144"/>
                  </a:lnTo>
                  <a:lnTo>
                    <a:pt x="2" y="138"/>
                  </a:lnTo>
                  <a:lnTo>
                    <a:pt x="2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0" name="Freeform 415"/>
            <p:cNvSpPr>
              <a:spLocks noEditPoints="1"/>
            </p:cNvSpPr>
            <p:nvPr/>
          </p:nvSpPr>
          <p:spPr bwMode="auto">
            <a:xfrm>
              <a:off x="2755" y="2243"/>
              <a:ext cx="218" cy="218"/>
            </a:xfrm>
            <a:custGeom>
              <a:avLst/>
              <a:gdLst>
                <a:gd name="T0" fmla="*/ 0 w 246"/>
                <a:gd name="T1" fmla="*/ 76 h 246"/>
                <a:gd name="T2" fmla="*/ 4 w 246"/>
                <a:gd name="T3" fmla="*/ 59 h 246"/>
                <a:gd name="T4" fmla="*/ 9 w 246"/>
                <a:gd name="T5" fmla="*/ 48 h 246"/>
                <a:gd name="T6" fmla="*/ 19 w 246"/>
                <a:gd name="T7" fmla="*/ 31 h 246"/>
                <a:gd name="T8" fmla="*/ 38 w 246"/>
                <a:gd name="T9" fmla="*/ 14 h 246"/>
                <a:gd name="T10" fmla="*/ 59 w 246"/>
                <a:gd name="T11" fmla="*/ 4 h 246"/>
                <a:gd name="T12" fmla="*/ 73 w 246"/>
                <a:gd name="T13" fmla="*/ 1 h 246"/>
                <a:gd name="T14" fmla="*/ 95 w 246"/>
                <a:gd name="T15" fmla="*/ 0 h 246"/>
                <a:gd name="T16" fmla="*/ 112 w 246"/>
                <a:gd name="T17" fmla="*/ 4 h 246"/>
                <a:gd name="T18" fmla="*/ 123 w 246"/>
                <a:gd name="T19" fmla="*/ 9 h 246"/>
                <a:gd name="T20" fmla="*/ 141 w 246"/>
                <a:gd name="T21" fmla="*/ 19 h 246"/>
                <a:gd name="T22" fmla="*/ 156 w 246"/>
                <a:gd name="T23" fmla="*/ 38 h 246"/>
                <a:gd name="T24" fmla="*/ 168 w 246"/>
                <a:gd name="T25" fmla="*/ 59 h 246"/>
                <a:gd name="T26" fmla="*/ 170 w 246"/>
                <a:gd name="T27" fmla="*/ 73 h 246"/>
                <a:gd name="T28" fmla="*/ 171 w 246"/>
                <a:gd name="T29" fmla="*/ 90 h 246"/>
                <a:gd name="T30" fmla="*/ 168 w 246"/>
                <a:gd name="T31" fmla="*/ 107 h 246"/>
                <a:gd name="T32" fmla="*/ 165 w 246"/>
                <a:gd name="T33" fmla="*/ 120 h 246"/>
                <a:gd name="T34" fmla="*/ 156 w 246"/>
                <a:gd name="T35" fmla="*/ 134 h 246"/>
                <a:gd name="T36" fmla="*/ 141 w 246"/>
                <a:gd name="T37" fmla="*/ 152 h 246"/>
                <a:gd name="T38" fmla="*/ 120 w 246"/>
                <a:gd name="T39" fmla="*/ 164 h 246"/>
                <a:gd name="T40" fmla="*/ 103 w 246"/>
                <a:gd name="T41" fmla="*/ 169 h 246"/>
                <a:gd name="T42" fmla="*/ 86 w 246"/>
                <a:gd name="T43" fmla="*/ 171 h 246"/>
                <a:gd name="T44" fmla="*/ 65 w 246"/>
                <a:gd name="T45" fmla="*/ 168 h 246"/>
                <a:gd name="T46" fmla="*/ 51 w 246"/>
                <a:gd name="T47" fmla="*/ 164 h 246"/>
                <a:gd name="T48" fmla="*/ 38 w 246"/>
                <a:gd name="T49" fmla="*/ 156 h 246"/>
                <a:gd name="T50" fmla="*/ 19 w 246"/>
                <a:gd name="T51" fmla="*/ 140 h 246"/>
                <a:gd name="T52" fmla="*/ 6 w 246"/>
                <a:gd name="T53" fmla="*/ 120 h 246"/>
                <a:gd name="T54" fmla="*/ 2 w 246"/>
                <a:gd name="T55" fmla="*/ 103 h 246"/>
                <a:gd name="T56" fmla="*/ 0 w 246"/>
                <a:gd name="T57" fmla="*/ 85 h 246"/>
                <a:gd name="T58" fmla="*/ 4 w 246"/>
                <a:gd name="T59" fmla="*/ 68 h 246"/>
                <a:gd name="T60" fmla="*/ 11 w 246"/>
                <a:gd name="T61" fmla="*/ 45 h 246"/>
                <a:gd name="T62" fmla="*/ 20 w 246"/>
                <a:gd name="T63" fmla="*/ 31 h 246"/>
                <a:gd name="T64" fmla="*/ 38 w 246"/>
                <a:gd name="T65" fmla="*/ 15 h 246"/>
                <a:gd name="T66" fmla="*/ 51 w 246"/>
                <a:gd name="T67" fmla="*/ 7 h 246"/>
                <a:gd name="T68" fmla="*/ 65 w 246"/>
                <a:gd name="T69" fmla="*/ 4 h 246"/>
                <a:gd name="T70" fmla="*/ 76 w 246"/>
                <a:gd name="T71" fmla="*/ 2 h 246"/>
                <a:gd name="T72" fmla="*/ 103 w 246"/>
                <a:gd name="T73" fmla="*/ 3 h 246"/>
                <a:gd name="T74" fmla="*/ 126 w 246"/>
                <a:gd name="T75" fmla="*/ 11 h 246"/>
                <a:gd name="T76" fmla="*/ 140 w 246"/>
                <a:gd name="T77" fmla="*/ 20 h 246"/>
                <a:gd name="T78" fmla="*/ 156 w 246"/>
                <a:gd name="T79" fmla="*/ 38 h 246"/>
                <a:gd name="T80" fmla="*/ 163 w 246"/>
                <a:gd name="T81" fmla="*/ 51 h 246"/>
                <a:gd name="T82" fmla="*/ 168 w 246"/>
                <a:gd name="T83" fmla="*/ 65 h 246"/>
                <a:gd name="T84" fmla="*/ 169 w 246"/>
                <a:gd name="T85" fmla="*/ 76 h 246"/>
                <a:gd name="T86" fmla="*/ 169 w 246"/>
                <a:gd name="T87" fmla="*/ 95 h 246"/>
                <a:gd name="T88" fmla="*/ 163 w 246"/>
                <a:gd name="T89" fmla="*/ 119 h 246"/>
                <a:gd name="T90" fmla="*/ 156 w 246"/>
                <a:gd name="T91" fmla="*/ 133 h 246"/>
                <a:gd name="T92" fmla="*/ 140 w 246"/>
                <a:gd name="T93" fmla="*/ 151 h 246"/>
                <a:gd name="T94" fmla="*/ 126 w 246"/>
                <a:gd name="T95" fmla="*/ 160 h 246"/>
                <a:gd name="T96" fmla="*/ 112 w 246"/>
                <a:gd name="T97" fmla="*/ 167 h 246"/>
                <a:gd name="T98" fmla="*/ 99 w 246"/>
                <a:gd name="T99" fmla="*/ 169 h 246"/>
                <a:gd name="T100" fmla="*/ 76 w 246"/>
                <a:gd name="T101" fmla="*/ 169 h 246"/>
                <a:gd name="T102" fmla="*/ 51 w 246"/>
                <a:gd name="T103" fmla="*/ 163 h 246"/>
                <a:gd name="T104" fmla="*/ 38 w 246"/>
                <a:gd name="T105" fmla="*/ 156 h 246"/>
                <a:gd name="T106" fmla="*/ 20 w 246"/>
                <a:gd name="T107" fmla="*/ 139 h 246"/>
                <a:gd name="T108" fmla="*/ 11 w 246"/>
                <a:gd name="T109" fmla="*/ 126 h 246"/>
                <a:gd name="T110" fmla="*/ 4 w 246"/>
                <a:gd name="T111" fmla="*/ 111 h 246"/>
                <a:gd name="T112" fmla="*/ 3 w 246"/>
                <a:gd name="T113" fmla="*/ 99 h 246"/>
                <a:gd name="T114" fmla="*/ 1 w 246"/>
                <a:gd name="T115" fmla="*/ 85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"/>
                <a:gd name="T175" fmla="*/ 0 h 246"/>
                <a:gd name="T176" fmla="*/ 246 w 246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" h="246">
                  <a:moveTo>
                    <a:pt x="0" y="122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2" y="97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7" y="80"/>
                  </a:lnTo>
                  <a:lnTo>
                    <a:pt x="9" y="74"/>
                  </a:lnTo>
                  <a:lnTo>
                    <a:pt x="12" y="69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4" y="20"/>
                  </a:lnTo>
                  <a:lnTo>
                    <a:pt x="64" y="14"/>
                  </a:lnTo>
                  <a:lnTo>
                    <a:pt x="75" y="9"/>
                  </a:lnTo>
                  <a:lnTo>
                    <a:pt x="86" y="5"/>
                  </a:lnTo>
                  <a:lnTo>
                    <a:pt x="92" y="3"/>
                  </a:lnTo>
                  <a:lnTo>
                    <a:pt x="98" y="2"/>
                  </a:lnTo>
                  <a:lnTo>
                    <a:pt x="104" y="1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54" y="3"/>
                  </a:lnTo>
                  <a:lnTo>
                    <a:pt x="160" y="5"/>
                  </a:lnTo>
                  <a:lnTo>
                    <a:pt x="166" y="7"/>
                  </a:lnTo>
                  <a:lnTo>
                    <a:pt x="171" y="9"/>
                  </a:lnTo>
                  <a:lnTo>
                    <a:pt x="177" y="12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0" y="35"/>
                  </a:lnTo>
                  <a:lnTo>
                    <a:pt x="218" y="44"/>
                  </a:lnTo>
                  <a:lnTo>
                    <a:pt x="225" y="54"/>
                  </a:lnTo>
                  <a:lnTo>
                    <a:pt x="231" y="64"/>
                  </a:lnTo>
                  <a:lnTo>
                    <a:pt x="237" y="74"/>
                  </a:lnTo>
                  <a:lnTo>
                    <a:pt x="241" y="86"/>
                  </a:lnTo>
                  <a:lnTo>
                    <a:pt x="242" y="92"/>
                  </a:lnTo>
                  <a:lnTo>
                    <a:pt x="244" y="97"/>
                  </a:lnTo>
                  <a:lnTo>
                    <a:pt x="245" y="104"/>
                  </a:lnTo>
                  <a:lnTo>
                    <a:pt x="246" y="110"/>
                  </a:lnTo>
                  <a:lnTo>
                    <a:pt x="246" y="122"/>
                  </a:lnTo>
                  <a:lnTo>
                    <a:pt x="246" y="130"/>
                  </a:lnTo>
                  <a:lnTo>
                    <a:pt x="246" y="136"/>
                  </a:lnTo>
                  <a:lnTo>
                    <a:pt x="244" y="148"/>
                  </a:lnTo>
                  <a:lnTo>
                    <a:pt x="242" y="154"/>
                  </a:lnTo>
                  <a:lnTo>
                    <a:pt x="241" y="160"/>
                  </a:lnTo>
                  <a:lnTo>
                    <a:pt x="239" y="165"/>
                  </a:lnTo>
                  <a:lnTo>
                    <a:pt x="237" y="171"/>
                  </a:lnTo>
                  <a:lnTo>
                    <a:pt x="234" y="176"/>
                  </a:lnTo>
                  <a:lnTo>
                    <a:pt x="231" y="182"/>
                  </a:lnTo>
                  <a:lnTo>
                    <a:pt x="225" y="192"/>
                  </a:lnTo>
                  <a:lnTo>
                    <a:pt x="218" y="201"/>
                  </a:lnTo>
                  <a:lnTo>
                    <a:pt x="210" y="210"/>
                  </a:lnTo>
                  <a:lnTo>
                    <a:pt x="202" y="218"/>
                  </a:lnTo>
                  <a:lnTo>
                    <a:pt x="192" y="225"/>
                  </a:lnTo>
                  <a:lnTo>
                    <a:pt x="182" y="231"/>
                  </a:lnTo>
                  <a:lnTo>
                    <a:pt x="171" y="236"/>
                  </a:lnTo>
                  <a:lnTo>
                    <a:pt x="160" y="240"/>
                  </a:lnTo>
                  <a:lnTo>
                    <a:pt x="154" y="242"/>
                  </a:lnTo>
                  <a:lnTo>
                    <a:pt x="148" y="243"/>
                  </a:lnTo>
                  <a:lnTo>
                    <a:pt x="142" y="245"/>
                  </a:lnTo>
                  <a:lnTo>
                    <a:pt x="136" y="245"/>
                  </a:lnTo>
                  <a:lnTo>
                    <a:pt x="124" y="246"/>
                  </a:lnTo>
                  <a:lnTo>
                    <a:pt x="110" y="245"/>
                  </a:lnTo>
                  <a:lnTo>
                    <a:pt x="98" y="243"/>
                  </a:lnTo>
                  <a:lnTo>
                    <a:pt x="92" y="242"/>
                  </a:lnTo>
                  <a:lnTo>
                    <a:pt x="86" y="240"/>
                  </a:lnTo>
                  <a:lnTo>
                    <a:pt x="80" y="238"/>
                  </a:lnTo>
                  <a:lnTo>
                    <a:pt x="75" y="236"/>
                  </a:lnTo>
                  <a:lnTo>
                    <a:pt x="69" y="234"/>
                  </a:lnTo>
                  <a:lnTo>
                    <a:pt x="64" y="231"/>
                  </a:lnTo>
                  <a:lnTo>
                    <a:pt x="54" y="225"/>
                  </a:lnTo>
                  <a:lnTo>
                    <a:pt x="44" y="218"/>
                  </a:lnTo>
                  <a:lnTo>
                    <a:pt x="36" y="210"/>
                  </a:lnTo>
                  <a:lnTo>
                    <a:pt x="28" y="201"/>
                  </a:lnTo>
                  <a:lnTo>
                    <a:pt x="21" y="192"/>
                  </a:lnTo>
                  <a:lnTo>
                    <a:pt x="15" y="182"/>
                  </a:lnTo>
                  <a:lnTo>
                    <a:pt x="9" y="171"/>
                  </a:lnTo>
                  <a:lnTo>
                    <a:pt x="5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22"/>
                  </a:lnTo>
                  <a:close/>
                  <a:moveTo>
                    <a:pt x="1" y="122"/>
                  </a:moveTo>
                  <a:lnTo>
                    <a:pt x="2" y="110"/>
                  </a:lnTo>
                  <a:lnTo>
                    <a:pt x="4" y="98"/>
                  </a:lnTo>
                  <a:lnTo>
                    <a:pt x="7" y="86"/>
                  </a:lnTo>
                  <a:lnTo>
                    <a:pt x="11" y="75"/>
                  </a:lnTo>
                  <a:lnTo>
                    <a:pt x="16" y="64"/>
                  </a:lnTo>
                  <a:lnTo>
                    <a:pt x="19" y="59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0" y="18"/>
                  </a:lnTo>
                  <a:lnTo>
                    <a:pt x="65" y="16"/>
                  </a:lnTo>
                  <a:lnTo>
                    <a:pt x="75" y="10"/>
                  </a:lnTo>
                  <a:lnTo>
                    <a:pt x="81" y="8"/>
                  </a:lnTo>
                  <a:lnTo>
                    <a:pt x="86" y="6"/>
                  </a:lnTo>
                  <a:lnTo>
                    <a:pt x="92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24" y="1"/>
                  </a:lnTo>
                  <a:lnTo>
                    <a:pt x="136" y="2"/>
                  </a:lnTo>
                  <a:lnTo>
                    <a:pt x="148" y="3"/>
                  </a:lnTo>
                  <a:lnTo>
                    <a:pt x="160" y="6"/>
                  </a:lnTo>
                  <a:lnTo>
                    <a:pt x="171" y="10"/>
                  </a:lnTo>
                  <a:lnTo>
                    <a:pt x="181" y="16"/>
                  </a:lnTo>
                  <a:lnTo>
                    <a:pt x="186" y="18"/>
                  </a:lnTo>
                  <a:lnTo>
                    <a:pt x="191" y="22"/>
                  </a:lnTo>
                  <a:lnTo>
                    <a:pt x="201" y="29"/>
                  </a:lnTo>
                  <a:lnTo>
                    <a:pt x="209" y="36"/>
                  </a:lnTo>
                  <a:lnTo>
                    <a:pt x="217" y="45"/>
                  </a:lnTo>
                  <a:lnTo>
                    <a:pt x="224" y="54"/>
                  </a:lnTo>
                  <a:lnTo>
                    <a:pt x="227" y="59"/>
                  </a:lnTo>
                  <a:lnTo>
                    <a:pt x="230" y="64"/>
                  </a:lnTo>
                  <a:lnTo>
                    <a:pt x="235" y="75"/>
                  </a:lnTo>
                  <a:lnTo>
                    <a:pt x="237" y="81"/>
                  </a:lnTo>
                  <a:lnTo>
                    <a:pt x="239" y="86"/>
                  </a:lnTo>
                  <a:lnTo>
                    <a:pt x="241" y="92"/>
                  </a:lnTo>
                  <a:lnTo>
                    <a:pt x="242" y="98"/>
                  </a:lnTo>
                  <a:lnTo>
                    <a:pt x="243" y="104"/>
                  </a:lnTo>
                  <a:lnTo>
                    <a:pt x="244" y="110"/>
                  </a:lnTo>
                  <a:lnTo>
                    <a:pt x="245" y="116"/>
                  </a:lnTo>
                  <a:lnTo>
                    <a:pt x="245" y="122"/>
                  </a:lnTo>
                  <a:lnTo>
                    <a:pt x="244" y="136"/>
                  </a:lnTo>
                  <a:lnTo>
                    <a:pt x="242" y="148"/>
                  </a:lnTo>
                  <a:lnTo>
                    <a:pt x="239" y="159"/>
                  </a:lnTo>
                  <a:lnTo>
                    <a:pt x="235" y="170"/>
                  </a:lnTo>
                  <a:lnTo>
                    <a:pt x="230" y="181"/>
                  </a:lnTo>
                  <a:lnTo>
                    <a:pt x="227" y="186"/>
                  </a:lnTo>
                  <a:lnTo>
                    <a:pt x="224" y="191"/>
                  </a:lnTo>
                  <a:lnTo>
                    <a:pt x="217" y="200"/>
                  </a:lnTo>
                  <a:lnTo>
                    <a:pt x="209" y="209"/>
                  </a:lnTo>
                  <a:lnTo>
                    <a:pt x="201" y="217"/>
                  </a:lnTo>
                  <a:lnTo>
                    <a:pt x="191" y="224"/>
                  </a:lnTo>
                  <a:lnTo>
                    <a:pt x="186" y="227"/>
                  </a:lnTo>
                  <a:lnTo>
                    <a:pt x="181" y="230"/>
                  </a:lnTo>
                  <a:lnTo>
                    <a:pt x="171" y="235"/>
                  </a:lnTo>
                  <a:lnTo>
                    <a:pt x="165" y="237"/>
                  </a:lnTo>
                  <a:lnTo>
                    <a:pt x="160" y="239"/>
                  </a:lnTo>
                  <a:lnTo>
                    <a:pt x="154" y="241"/>
                  </a:lnTo>
                  <a:lnTo>
                    <a:pt x="148" y="242"/>
                  </a:lnTo>
                  <a:lnTo>
                    <a:pt x="142" y="243"/>
                  </a:lnTo>
                  <a:lnTo>
                    <a:pt x="136" y="244"/>
                  </a:lnTo>
                  <a:lnTo>
                    <a:pt x="124" y="245"/>
                  </a:lnTo>
                  <a:lnTo>
                    <a:pt x="110" y="244"/>
                  </a:lnTo>
                  <a:lnTo>
                    <a:pt x="98" y="242"/>
                  </a:lnTo>
                  <a:lnTo>
                    <a:pt x="86" y="239"/>
                  </a:lnTo>
                  <a:lnTo>
                    <a:pt x="75" y="235"/>
                  </a:lnTo>
                  <a:lnTo>
                    <a:pt x="65" y="230"/>
                  </a:lnTo>
                  <a:lnTo>
                    <a:pt x="60" y="227"/>
                  </a:lnTo>
                  <a:lnTo>
                    <a:pt x="55" y="224"/>
                  </a:lnTo>
                  <a:lnTo>
                    <a:pt x="45" y="217"/>
                  </a:lnTo>
                  <a:lnTo>
                    <a:pt x="37" y="209"/>
                  </a:lnTo>
                  <a:lnTo>
                    <a:pt x="29" y="200"/>
                  </a:lnTo>
                  <a:lnTo>
                    <a:pt x="22" y="191"/>
                  </a:lnTo>
                  <a:lnTo>
                    <a:pt x="19" y="186"/>
                  </a:lnTo>
                  <a:lnTo>
                    <a:pt x="16" y="181"/>
                  </a:lnTo>
                  <a:lnTo>
                    <a:pt x="11" y="170"/>
                  </a:lnTo>
                  <a:lnTo>
                    <a:pt x="9" y="165"/>
                  </a:lnTo>
                  <a:lnTo>
                    <a:pt x="7" y="159"/>
                  </a:lnTo>
                  <a:lnTo>
                    <a:pt x="5" y="154"/>
                  </a:lnTo>
                  <a:lnTo>
                    <a:pt x="4" y="148"/>
                  </a:lnTo>
                  <a:lnTo>
                    <a:pt x="3" y="142"/>
                  </a:lnTo>
                  <a:lnTo>
                    <a:pt x="2" y="136"/>
                  </a:lnTo>
                  <a:lnTo>
                    <a:pt x="1" y="129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1" name="Freeform 416"/>
            <p:cNvSpPr>
              <a:spLocks noEditPoints="1"/>
            </p:cNvSpPr>
            <p:nvPr/>
          </p:nvSpPr>
          <p:spPr bwMode="auto">
            <a:xfrm>
              <a:off x="2758" y="2245"/>
              <a:ext cx="212" cy="213"/>
            </a:xfrm>
            <a:custGeom>
              <a:avLst/>
              <a:gdLst>
                <a:gd name="T0" fmla="*/ 2 w 240"/>
                <a:gd name="T1" fmla="*/ 66 h 241"/>
                <a:gd name="T2" fmla="*/ 6 w 240"/>
                <a:gd name="T3" fmla="*/ 50 h 241"/>
                <a:gd name="T4" fmla="*/ 14 w 240"/>
                <a:gd name="T5" fmla="*/ 37 h 241"/>
                <a:gd name="T6" fmla="*/ 30 w 240"/>
                <a:gd name="T7" fmla="*/ 19 h 241"/>
                <a:gd name="T8" fmla="*/ 43 w 240"/>
                <a:gd name="T9" fmla="*/ 10 h 241"/>
                <a:gd name="T10" fmla="*/ 63 w 240"/>
                <a:gd name="T11" fmla="*/ 4 h 241"/>
                <a:gd name="T12" fmla="*/ 74 w 240"/>
                <a:gd name="T13" fmla="*/ 1 h 241"/>
                <a:gd name="T14" fmla="*/ 91 w 240"/>
                <a:gd name="T15" fmla="*/ 1 h 241"/>
                <a:gd name="T16" fmla="*/ 108 w 240"/>
                <a:gd name="T17" fmla="*/ 4 h 241"/>
                <a:gd name="T18" fmla="*/ 126 w 240"/>
                <a:gd name="T19" fmla="*/ 12 h 241"/>
                <a:gd name="T20" fmla="*/ 141 w 240"/>
                <a:gd name="T21" fmla="*/ 24 h 241"/>
                <a:gd name="T22" fmla="*/ 154 w 240"/>
                <a:gd name="T23" fmla="*/ 40 h 241"/>
                <a:gd name="T24" fmla="*/ 163 w 240"/>
                <a:gd name="T25" fmla="*/ 58 h 241"/>
                <a:gd name="T26" fmla="*/ 164 w 240"/>
                <a:gd name="T27" fmla="*/ 71 h 241"/>
                <a:gd name="T28" fmla="*/ 165 w 240"/>
                <a:gd name="T29" fmla="*/ 83 h 241"/>
                <a:gd name="T30" fmla="*/ 163 w 240"/>
                <a:gd name="T31" fmla="*/ 104 h 241"/>
                <a:gd name="T32" fmla="*/ 156 w 240"/>
                <a:gd name="T33" fmla="*/ 123 h 241"/>
                <a:gd name="T34" fmla="*/ 147 w 240"/>
                <a:gd name="T35" fmla="*/ 136 h 241"/>
                <a:gd name="T36" fmla="*/ 130 w 240"/>
                <a:gd name="T37" fmla="*/ 152 h 241"/>
                <a:gd name="T38" fmla="*/ 116 w 240"/>
                <a:gd name="T39" fmla="*/ 160 h 241"/>
                <a:gd name="T40" fmla="*/ 100 w 240"/>
                <a:gd name="T41" fmla="*/ 164 h 241"/>
                <a:gd name="T42" fmla="*/ 87 w 240"/>
                <a:gd name="T43" fmla="*/ 166 h 241"/>
                <a:gd name="T44" fmla="*/ 65 w 240"/>
                <a:gd name="T45" fmla="*/ 164 h 241"/>
                <a:gd name="T46" fmla="*/ 50 w 240"/>
                <a:gd name="T47" fmla="*/ 160 h 241"/>
                <a:gd name="T48" fmla="*/ 37 w 240"/>
                <a:gd name="T49" fmla="*/ 152 h 241"/>
                <a:gd name="T50" fmla="*/ 19 w 240"/>
                <a:gd name="T51" fmla="*/ 136 h 241"/>
                <a:gd name="T52" fmla="*/ 10 w 240"/>
                <a:gd name="T53" fmla="*/ 123 h 241"/>
                <a:gd name="T54" fmla="*/ 3 w 240"/>
                <a:gd name="T55" fmla="*/ 104 h 241"/>
                <a:gd name="T56" fmla="*/ 0 w 240"/>
                <a:gd name="T57" fmla="*/ 92 h 241"/>
                <a:gd name="T58" fmla="*/ 1 w 240"/>
                <a:gd name="T59" fmla="*/ 83 h 241"/>
                <a:gd name="T60" fmla="*/ 4 w 240"/>
                <a:gd name="T61" fmla="*/ 63 h 241"/>
                <a:gd name="T62" fmla="*/ 10 w 240"/>
                <a:gd name="T63" fmla="*/ 44 h 241"/>
                <a:gd name="T64" fmla="*/ 25 w 240"/>
                <a:gd name="T65" fmla="*/ 25 h 241"/>
                <a:gd name="T66" fmla="*/ 43 w 240"/>
                <a:gd name="T67" fmla="*/ 11 h 241"/>
                <a:gd name="T68" fmla="*/ 66 w 240"/>
                <a:gd name="T69" fmla="*/ 4 h 241"/>
                <a:gd name="T70" fmla="*/ 78 w 240"/>
                <a:gd name="T71" fmla="*/ 2 h 241"/>
                <a:gd name="T72" fmla="*/ 99 w 240"/>
                <a:gd name="T73" fmla="*/ 4 h 241"/>
                <a:gd name="T74" fmla="*/ 116 w 240"/>
                <a:gd name="T75" fmla="*/ 8 h 241"/>
                <a:gd name="T76" fmla="*/ 135 w 240"/>
                <a:gd name="T77" fmla="*/ 20 h 241"/>
                <a:gd name="T78" fmla="*/ 150 w 240"/>
                <a:gd name="T79" fmla="*/ 37 h 241"/>
                <a:gd name="T80" fmla="*/ 162 w 240"/>
                <a:gd name="T81" fmla="*/ 58 h 241"/>
                <a:gd name="T82" fmla="*/ 164 w 240"/>
                <a:gd name="T83" fmla="*/ 74 h 241"/>
                <a:gd name="T84" fmla="*/ 164 w 240"/>
                <a:gd name="T85" fmla="*/ 92 h 241"/>
                <a:gd name="T86" fmla="*/ 162 w 240"/>
                <a:gd name="T87" fmla="*/ 108 h 241"/>
                <a:gd name="T88" fmla="*/ 150 w 240"/>
                <a:gd name="T89" fmla="*/ 129 h 241"/>
                <a:gd name="T90" fmla="*/ 135 w 240"/>
                <a:gd name="T91" fmla="*/ 147 h 241"/>
                <a:gd name="T92" fmla="*/ 116 w 240"/>
                <a:gd name="T93" fmla="*/ 158 h 241"/>
                <a:gd name="T94" fmla="*/ 96 w 240"/>
                <a:gd name="T95" fmla="*/ 164 h 241"/>
                <a:gd name="T96" fmla="*/ 84 w 240"/>
                <a:gd name="T97" fmla="*/ 165 h 241"/>
                <a:gd name="T98" fmla="*/ 63 w 240"/>
                <a:gd name="T99" fmla="*/ 164 h 241"/>
                <a:gd name="T100" fmla="*/ 43 w 240"/>
                <a:gd name="T101" fmla="*/ 156 h 241"/>
                <a:gd name="T102" fmla="*/ 25 w 240"/>
                <a:gd name="T103" fmla="*/ 141 h 241"/>
                <a:gd name="T104" fmla="*/ 10 w 240"/>
                <a:gd name="T105" fmla="*/ 123 h 241"/>
                <a:gd name="T106" fmla="*/ 3 w 240"/>
                <a:gd name="T107" fmla="*/ 100 h 241"/>
                <a:gd name="T108" fmla="*/ 1 w 240"/>
                <a:gd name="T109" fmla="*/ 87 h 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41"/>
                <a:gd name="T167" fmla="*/ 240 w 240"/>
                <a:gd name="T168" fmla="*/ 241 h 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41">
                  <a:moveTo>
                    <a:pt x="0" y="120"/>
                  </a:moveTo>
                  <a:lnTo>
                    <a:pt x="0" y="108"/>
                  </a:lnTo>
                  <a:lnTo>
                    <a:pt x="2" y="96"/>
                  </a:lnTo>
                  <a:lnTo>
                    <a:pt x="3" y="90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4" y="63"/>
                  </a:lnTo>
                  <a:lnTo>
                    <a:pt x="17" y="58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5"/>
                  </a:lnTo>
                  <a:lnTo>
                    <a:pt x="43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5" y="3"/>
                  </a:lnTo>
                  <a:lnTo>
                    <a:pt x="101" y="2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33" y="1"/>
                  </a:lnTo>
                  <a:lnTo>
                    <a:pt x="145" y="3"/>
                  </a:lnTo>
                  <a:lnTo>
                    <a:pt x="150" y="4"/>
                  </a:lnTo>
                  <a:lnTo>
                    <a:pt x="156" y="6"/>
                  </a:lnTo>
                  <a:lnTo>
                    <a:pt x="167" y="10"/>
                  </a:lnTo>
                  <a:lnTo>
                    <a:pt x="178" y="15"/>
                  </a:lnTo>
                  <a:lnTo>
                    <a:pt x="183" y="18"/>
                  </a:lnTo>
                  <a:lnTo>
                    <a:pt x="188" y="21"/>
                  </a:lnTo>
                  <a:lnTo>
                    <a:pt x="197" y="28"/>
                  </a:lnTo>
                  <a:lnTo>
                    <a:pt x="205" y="35"/>
                  </a:lnTo>
                  <a:lnTo>
                    <a:pt x="213" y="44"/>
                  </a:lnTo>
                  <a:lnTo>
                    <a:pt x="220" y="53"/>
                  </a:lnTo>
                  <a:lnTo>
                    <a:pt x="223" y="58"/>
                  </a:lnTo>
                  <a:lnTo>
                    <a:pt x="226" y="63"/>
                  </a:lnTo>
                  <a:lnTo>
                    <a:pt x="231" y="74"/>
                  </a:lnTo>
                  <a:lnTo>
                    <a:pt x="235" y="85"/>
                  </a:lnTo>
                  <a:lnTo>
                    <a:pt x="237" y="90"/>
                  </a:lnTo>
                  <a:lnTo>
                    <a:pt x="238" y="96"/>
                  </a:lnTo>
                  <a:lnTo>
                    <a:pt x="239" y="102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33"/>
                  </a:lnTo>
                  <a:lnTo>
                    <a:pt x="238" y="145"/>
                  </a:lnTo>
                  <a:lnTo>
                    <a:pt x="237" y="151"/>
                  </a:lnTo>
                  <a:lnTo>
                    <a:pt x="235" y="157"/>
                  </a:lnTo>
                  <a:lnTo>
                    <a:pt x="231" y="168"/>
                  </a:lnTo>
                  <a:lnTo>
                    <a:pt x="226" y="178"/>
                  </a:lnTo>
                  <a:lnTo>
                    <a:pt x="223" y="183"/>
                  </a:lnTo>
                  <a:lnTo>
                    <a:pt x="220" y="188"/>
                  </a:lnTo>
                  <a:lnTo>
                    <a:pt x="213" y="197"/>
                  </a:lnTo>
                  <a:lnTo>
                    <a:pt x="205" y="206"/>
                  </a:lnTo>
                  <a:lnTo>
                    <a:pt x="197" y="214"/>
                  </a:lnTo>
                  <a:lnTo>
                    <a:pt x="188" y="221"/>
                  </a:lnTo>
                  <a:lnTo>
                    <a:pt x="183" y="224"/>
                  </a:lnTo>
                  <a:lnTo>
                    <a:pt x="178" y="227"/>
                  </a:lnTo>
                  <a:lnTo>
                    <a:pt x="167" y="232"/>
                  </a:lnTo>
                  <a:lnTo>
                    <a:pt x="156" y="236"/>
                  </a:lnTo>
                  <a:lnTo>
                    <a:pt x="150" y="237"/>
                  </a:lnTo>
                  <a:lnTo>
                    <a:pt x="145" y="239"/>
                  </a:lnTo>
                  <a:lnTo>
                    <a:pt x="139" y="240"/>
                  </a:lnTo>
                  <a:lnTo>
                    <a:pt x="133" y="241"/>
                  </a:lnTo>
                  <a:lnTo>
                    <a:pt x="127" y="241"/>
                  </a:lnTo>
                  <a:lnTo>
                    <a:pt x="121" y="241"/>
                  </a:lnTo>
                  <a:lnTo>
                    <a:pt x="107" y="241"/>
                  </a:lnTo>
                  <a:lnTo>
                    <a:pt x="95" y="239"/>
                  </a:lnTo>
                  <a:lnTo>
                    <a:pt x="90" y="237"/>
                  </a:lnTo>
                  <a:lnTo>
                    <a:pt x="84" y="236"/>
                  </a:lnTo>
                  <a:lnTo>
                    <a:pt x="73" y="232"/>
                  </a:lnTo>
                  <a:lnTo>
                    <a:pt x="62" y="227"/>
                  </a:lnTo>
                  <a:lnTo>
                    <a:pt x="57" y="224"/>
                  </a:lnTo>
                  <a:lnTo>
                    <a:pt x="53" y="221"/>
                  </a:lnTo>
                  <a:lnTo>
                    <a:pt x="43" y="214"/>
                  </a:lnTo>
                  <a:lnTo>
                    <a:pt x="35" y="206"/>
                  </a:lnTo>
                  <a:lnTo>
                    <a:pt x="27" y="197"/>
                  </a:lnTo>
                  <a:lnTo>
                    <a:pt x="20" y="188"/>
                  </a:lnTo>
                  <a:lnTo>
                    <a:pt x="17" y="183"/>
                  </a:lnTo>
                  <a:lnTo>
                    <a:pt x="14" y="178"/>
                  </a:lnTo>
                  <a:lnTo>
                    <a:pt x="9" y="168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2" y="145"/>
                  </a:lnTo>
                  <a:lnTo>
                    <a:pt x="1" y="139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0"/>
                  </a:lnTo>
                  <a:close/>
                  <a:moveTo>
                    <a:pt x="1" y="120"/>
                  </a:moveTo>
                  <a:lnTo>
                    <a:pt x="2" y="108"/>
                  </a:lnTo>
                  <a:lnTo>
                    <a:pt x="3" y="96"/>
                  </a:lnTo>
                  <a:lnTo>
                    <a:pt x="5" y="91"/>
                  </a:lnTo>
                  <a:lnTo>
                    <a:pt x="6" y="85"/>
                  </a:lnTo>
                  <a:lnTo>
                    <a:pt x="10" y="74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8" y="45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53" y="22"/>
                  </a:lnTo>
                  <a:lnTo>
                    <a:pt x="63" y="16"/>
                  </a:lnTo>
                  <a:lnTo>
                    <a:pt x="73" y="11"/>
                  </a:lnTo>
                  <a:lnTo>
                    <a:pt x="84" y="7"/>
                  </a:lnTo>
                  <a:lnTo>
                    <a:pt x="96" y="4"/>
                  </a:lnTo>
                  <a:lnTo>
                    <a:pt x="101" y="3"/>
                  </a:lnTo>
                  <a:lnTo>
                    <a:pt x="107" y="2"/>
                  </a:lnTo>
                  <a:lnTo>
                    <a:pt x="113" y="2"/>
                  </a:lnTo>
                  <a:lnTo>
                    <a:pt x="121" y="2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0" y="5"/>
                  </a:lnTo>
                  <a:lnTo>
                    <a:pt x="156" y="7"/>
                  </a:lnTo>
                  <a:lnTo>
                    <a:pt x="167" y="11"/>
                  </a:lnTo>
                  <a:lnTo>
                    <a:pt x="177" y="16"/>
                  </a:lnTo>
                  <a:lnTo>
                    <a:pt x="187" y="22"/>
                  </a:lnTo>
                  <a:lnTo>
                    <a:pt x="196" y="29"/>
                  </a:lnTo>
                  <a:lnTo>
                    <a:pt x="204" y="36"/>
                  </a:lnTo>
                  <a:lnTo>
                    <a:pt x="212" y="45"/>
                  </a:lnTo>
                  <a:lnTo>
                    <a:pt x="219" y="54"/>
                  </a:lnTo>
                  <a:lnTo>
                    <a:pt x="225" y="64"/>
                  </a:lnTo>
                  <a:lnTo>
                    <a:pt x="230" y="74"/>
                  </a:lnTo>
                  <a:lnTo>
                    <a:pt x="234" y="85"/>
                  </a:lnTo>
                  <a:lnTo>
                    <a:pt x="237" y="96"/>
                  </a:lnTo>
                  <a:lnTo>
                    <a:pt x="238" y="102"/>
                  </a:lnTo>
                  <a:lnTo>
                    <a:pt x="238" y="108"/>
                  </a:lnTo>
                  <a:lnTo>
                    <a:pt x="239" y="114"/>
                  </a:lnTo>
                  <a:lnTo>
                    <a:pt x="239" y="120"/>
                  </a:lnTo>
                  <a:lnTo>
                    <a:pt x="238" y="133"/>
                  </a:lnTo>
                  <a:lnTo>
                    <a:pt x="237" y="145"/>
                  </a:lnTo>
                  <a:lnTo>
                    <a:pt x="235" y="151"/>
                  </a:lnTo>
                  <a:lnTo>
                    <a:pt x="234" y="156"/>
                  </a:lnTo>
                  <a:lnTo>
                    <a:pt x="230" y="167"/>
                  </a:lnTo>
                  <a:lnTo>
                    <a:pt x="225" y="178"/>
                  </a:lnTo>
                  <a:lnTo>
                    <a:pt x="219" y="187"/>
                  </a:lnTo>
                  <a:lnTo>
                    <a:pt x="212" y="197"/>
                  </a:lnTo>
                  <a:lnTo>
                    <a:pt x="204" y="205"/>
                  </a:lnTo>
                  <a:lnTo>
                    <a:pt x="196" y="213"/>
                  </a:lnTo>
                  <a:lnTo>
                    <a:pt x="187" y="219"/>
                  </a:lnTo>
                  <a:lnTo>
                    <a:pt x="177" y="225"/>
                  </a:lnTo>
                  <a:lnTo>
                    <a:pt x="167" y="230"/>
                  </a:lnTo>
                  <a:lnTo>
                    <a:pt x="156" y="234"/>
                  </a:lnTo>
                  <a:lnTo>
                    <a:pt x="144" y="237"/>
                  </a:lnTo>
                  <a:lnTo>
                    <a:pt x="139" y="238"/>
                  </a:lnTo>
                  <a:lnTo>
                    <a:pt x="133" y="239"/>
                  </a:lnTo>
                  <a:lnTo>
                    <a:pt x="127" y="240"/>
                  </a:lnTo>
                  <a:lnTo>
                    <a:pt x="121" y="240"/>
                  </a:lnTo>
                  <a:lnTo>
                    <a:pt x="107" y="239"/>
                  </a:lnTo>
                  <a:lnTo>
                    <a:pt x="96" y="237"/>
                  </a:lnTo>
                  <a:lnTo>
                    <a:pt x="90" y="236"/>
                  </a:lnTo>
                  <a:lnTo>
                    <a:pt x="84" y="234"/>
                  </a:lnTo>
                  <a:lnTo>
                    <a:pt x="73" y="230"/>
                  </a:lnTo>
                  <a:lnTo>
                    <a:pt x="63" y="225"/>
                  </a:lnTo>
                  <a:lnTo>
                    <a:pt x="53" y="219"/>
                  </a:lnTo>
                  <a:lnTo>
                    <a:pt x="44" y="213"/>
                  </a:lnTo>
                  <a:lnTo>
                    <a:pt x="36" y="205"/>
                  </a:lnTo>
                  <a:lnTo>
                    <a:pt x="28" y="197"/>
                  </a:lnTo>
                  <a:lnTo>
                    <a:pt x="21" y="187"/>
                  </a:lnTo>
                  <a:lnTo>
                    <a:pt x="15" y="178"/>
                  </a:lnTo>
                  <a:lnTo>
                    <a:pt x="10" y="167"/>
                  </a:lnTo>
                  <a:lnTo>
                    <a:pt x="6" y="156"/>
                  </a:lnTo>
                  <a:lnTo>
                    <a:pt x="3" y="145"/>
                  </a:lnTo>
                  <a:lnTo>
                    <a:pt x="2" y="139"/>
                  </a:lnTo>
                  <a:lnTo>
                    <a:pt x="2" y="133"/>
                  </a:lnTo>
                  <a:lnTo>
                    <a:pt x="1" y="127"/>
                  </a:lnTo>
                  <a:lnTo>
                    <a:pt x="1" y="1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2" name="Freeform 417"/>
            <p:cNvSpPr>
              <a:spLocks noEditPoints="1"/>
            </p:cNvSpPr>
            <p:nvPr/>
          </p:nvSpPr>
          <p:spPr bwMode="auto">
            <a:xfrm>
              <a:off x="2759" y="2247"/>
              <a:ext cx="210" cy="210"/>
            </a:xfrm>
            <a:custGeom>
              <a:avLst/>
              <a:gdLst>
                <a:gd name="T0" fmla="*/ 2 w 238"/>
                <a:gd name="T1" fmla="*/ 64 h 238"/>
                <a:gd name="T2" fmla="*/ 6 w 238"/>
                <a:gd name="T3" fmla="*/ 49 h 238"/>
                <a:gd name="T4" fmla="*/ 19 w 238"/>
                <a:gd name="T5" fmla="*/ 30 h 238"/>
                <a:gd name="T6" fmla="*/ 36 w 238"/>
                <a:gd name="T7" fmla="*/ 14 h 238"/>
                <a:gd name="T8" fmla="*/ 56 w 238"/>
                <a:gd name="T9" fmla="*/ 4 h 238"/>
                <a:gd name="T10" fmla="*/ 73 w 238"/>
                <a:gd name="T11" fmla="*/ 0 h 238"/>
                <a:gd name="T12" fmla="*/ 90 w 238"/>
                <a:gd name="T13" fmla="*/ 0 h 238"/>
                <a:gd name="T14" fmla="*/ 107 w 238"/>
                <a:gd name="T15" fmla="*/ 4 h 238"/>
                <a:gd name="T16" fmla="*/ 128 w 238"/>
                <a:gd name="T17" fmla="*/ 14 h 238"/>
                <a:gd name="T18" fmla="*/ 145 w 238"/>
                <a:gd name="T19" fmla="*/ 30 h 238"/>
                <a:gd name="T20" fmla="*/ 157 w 238"/>
                <a:gd name="T21" fmla="*/ 49 h 238"/>
                <a:gd name="T22" fmla="*/ 162 w 238"/>
                <a:gd name="T23" fmla="*/ 69 h 238"/>
                <a:gd name="T24" fmla="*/ 163 w 238"/>
                <a:gd name="T25" fmla="*/ 81 h 238"/>
                <a:gd name="T26" fmla="*/ 161 w 238"/>
                <a:gd name="T27" fmla="*/ 102 h 238"/>
                <a:gd name="T28" fmla="*/ 154 w 238"/>
                <a:gd name="T29" fmla="*/ 121 h 238"/>
                <a:gd name="T30" fmla="*/ 139 w 238"/>
                <a:gd name="T31" fmla="*/ 139 h 238"/>
                <a:gd name="T32" fmla="*/ 121 w 238"/>
                <a:gd name="T33" fmla="*/ 154 h 238"/>
                <a:gd name="T34" fmla="*/ 98 w 238"/>
                <a:gd name="T35" fmla="*/ 161 h 238"/>
                <a:gd name="T36" fmla="*/ 86 w 238"/>
                <a:gd name="T37" fmla="*/ 163 h 238"/>
                <a:gd name="T38" fmla="*/ 65 w 238"/>
                <a:gd name="T39" fmla="*/ 161 h 238"/>
                <a:gd name="T40" fmla="*/ 49 w 238"/>
                <a:gd name="T41" fmla="*/ 156 h 238"/>
                <a:gd name="T42" fmla="*/ 30 w 238"/>
                <a:gd name="T43" fmla="*/ 145 h 238"/>
                <a:gd name="T44" fmla="*/ 14 w 238"/>
                <a:gd name="T45" fmla="*/ 127 h 238"/>
                <a:gd name="T46" fmla="*/ 4 w 238"/>
                <a:gd name="T47" fmla="*/ 106 h 238"/>
                <a:gd name="T48" fmla="*/ 1 w 238"/>
                <a:gd name="T49" fmla="*/ 90 h 238"/>
                <a:gd name="T50" fmla="*/ 1 w 238"/>
                <a:gd name="T51" fmla="*/ 81 h 238"/>
                <a:gd name="T52" fmla="*/ 4 w 238"/>
                <a:gd name="T53" fmla="*/ 56 h 238"/>
                <a:gd name="T54" fmla="*/ 15 w 238"/>
                <a:gd name="T55" fmla="*/ 36 h 238"/>
                <a:gd name="T56" fmla="*/ 30 w 238"/>
                <a:gd name="T57" fmla="*/ 19 h 238"/>
                <a:gd name="T58" fmla="*/ 49 w 238"/>
                <a:gd name="T59" fmla="*/ 7 h 238"/>
                <a:gd name="T60" fmla="*/ 73 w 238"/>
                <a:gd name="T61" fmla="*/ 2 h 238"/>
                <a:gd name="T62" fmla="*/ 90 w 238"/>
                <a:gd name="T63" fmla="*/ 2 h 238"/>
                <a:gd name="T64" fmla="*/ 114 w 238"/>
                <a:gd name="T65" fmla="*/ 7 h 238"/>
                <a:gd name="T66" fmla="*/ 133 w 238"/>
                <a:gd name="T67" fmla="*/ 19 h 238"/>
                <a:gd name="T68" fmla="*/ 149 w 238"/>
                <a:gd name="T69" fmla="*/ 36 h 238"/>
                <a:gd name="T70" fmla="*/ 159 w 238"/>
                <a:gd name="T71" fmla="*/ 56 h 238"/>
                <a:gd name="T72" fmla="*/ 162 w 238"/>
                <a:gd name="T73" fmla="*/ 77 h 238"/>
                <a:gd name="T74" fmla="*/ 161 w 238"/>
                <a:gd name="T75" fmla="*/ 98 h 238"/>
                <a:gd name="T76" fmla="*/ 153 w 238"/>
                <a:gd name="T77" fmla="*/ 120 h 238"/>
                <a:gd name="T78" fmla="*/ 139 w 238"/>
                <a:gd name="T79" fmla="*/ 139 h 238"/>
                <a:gd name="T80" fmla="*/ 120 w 238"/>
                <a:gd name="T81" fmla="*/ 153 h 238"/>
                <a:gd name="T82" fmla="*/ 98 w 238"/>
                <a:gd name="T83" fmla="*/ 161 h 238"/>
                <a:gd name="T84" fmla="*/ 83 w 238"/>
                <a:gd name="T85" fmla="*/ 162 h 238"/>
                <a:gd name="T86" fmla="*/ 57 w 238"/>
                <a:gd name="T87" fmla="*/ 159 h 238"/>
                <a:gd name="T88" fmla="*/ 36 w 238"/>
                <a:gd name="T89" fmla="*/ 149 h 238"/>
                <a:gd name="T90" fmla="*/ 19 w 238"/>
                <a:gd name="T91" fmla="*/ 133 h 238"/>
                <a:gd name="T92" fmla="*/ 8 w 238"/>
                <a:gd name="T93" fmla="*/ 114 h 238"/>
                <a:gd name="T94" fmla="*/ 2 w 238"/>
                <a:gd name="T95" fmla="*/ 90 h 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238"/>
                <a:gd name="T146" fmla="*/ 238 w 238"/>
                <a:gd name="T147" fmla="*/ 238 h 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238">
                  <a:moveTo>
                    <a:pt x="0" y="118"/>
                  </a:moveTo>
                  <a:lnTo>
                    <a:pt x="1" y="106"/>
                  </a:lnTo>
                  <a:lnTo>
                    <a:pt x="2" y="94"/>
                  </a:lnTo>
                  <a:lnTo>
                    <a:pt x="4" y="89"/>
                  </a:lnTo>
                  <a:lnTo>
                    <a:pt x="5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9"/>
                  </a:lnTo>
                  <a:lnTo>
                    <a:pt x="83" y="5"/>
                  </a:lnTo>
                  <a:lnTo>
                    <a:pt x="95" y="2"/>
                  </a:lnTo>
                  <a:lnTo>
                    <a:pt x="100" y="1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3" y="2"/>
                  </a:lnTo>
                  <a:lnTo>
                    <a:pt x="149" y="3"/>
                  </a:lnTo>
                  <a:lnTo>
                    <a:pt x="155" y="5"/>
                  </a:lnTo>
                  <a:lnTo>
                    <a:pt x="166" y="9"/>
                  </a:lnTo>
                  <a:lnTo>
                    <a:pt x="176" y="14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203" y="34"/>
                  </a:lnTo>
                  <a:lnTo>
                    <a:pt x="211" y="43"/>
                  </a:lnTo>
                  <a:lnTo>
                    <a:pt x="218" y="52"/>
                  </a:lnTo>
                  <a:lnTo>
                    <a:pt x="224" y="62"/>
                  </a:lnTo>
                  <a:lnTo>
                    <a:pt x="229" y="72"/>
                  </a:lnTo>
                  <a:lnTo>
                    <a:pt x="233" y="83"/>
                  </a:lnTo>
                  <a:lnTo>
                    <a:pt x="236" y="94"/>
                  </a:lnTo>
                  <a:lnTo>
                    <a:pt x="237" y="100"/>
                  </a:lnTo>
                  <a:lnTo>
                    <a:pt x="237" y="106"/>
                  </a:lnTo>
                  <a:lnTo>
                    <a:pt x="238" y="112"/>
                  </a:lnTo>
                  <a:lnTo>
                    <a:pt x="238" y="118"/>
                  </a:lnTo>
                  <a:lnTo>
                    <a:pt x="237" y="131"/>
                  </a:lnTo>
                  <a:lnTo>
                    <a:pt x="236" y="143"/>
                  </a:lnTo>
                  <a:lnTo>
                    <a:pt x="234" y="149"/>
                  </a:lnTo>
                  <a:lnTo>
                    <a:pt x="233" y="154"/>
                  </a:lnTo>
                  <a:lnTo>
                    <a:pt x="229" y="165"/>
                  </a:lnTo>
                  <a:lnTo>
                    <a:pt x="224" y="176"/>
                  </a:lnTo>
                  <a:lnTo>
                    <a:pt x="218" y="185"/>
                  </a:lnTo>
                  <a:lnTo>
                    <a:pt x="211" y="195"/>
                  </a:lnTo>
                  <a:lnTo>
                    <a:pt x="203" y="203"/>
                  </a:lnTo>
                  <a:lnTo>
                    <a:pt x="195" y="211"/>
                  </a:lnTo>
                  <a:lnTo>
                    <a:pt x="186" y="217"/>
                  </a:lnTo>
                  <a:lnTo>
                    <a:pt x="176" y="223"/>
                  </a:lnTo>
                  <a:lnTo>
                    <a:pt x="166" y="228"/>
                  </a:lnTo>
                  <a:lnTo>
                    <a:pt x="155" y="232"/>
                  </a:lnTo>
                  <a:lnTo>
                    <a:pt x="143" y="235"/>
                  </a:lnTo>
                  <a:lnTo>
                    <a:pt x="138" y="236"/>
                  </a:lnTo>
                  <a:lnTo>
                    <a:pt x="132" y="237"/>
                  </a:lnTo>
                  <a:lnTo>
                    <a:pt x="126" y="238"/>
                  </a:lnTo>
                  <a:lnTo>
                    <a:pt x="120" y="238"/>
                  </a:lnTo>
                  <a:lnTo>
                    <a:pt x="106" y="237"/>
                  </a:lnTo>
                  <a:lnTo>
                    <a:pt x="95" y="235"/>
                  </a:lnTo>
                  <a:lnTo>
                    <a:pt x="89" y="234"/>
                  </a:lnTo>
                  <a:lnTo>
                    <a:pt x="83" y="232"/>
                  </a:lnTo>
                  <a:lnTo>
                    <a:pt x="72" y="228"/>
                  </a:lnTo>
                  <a:lnTo>
                    <a:pt x="62" y="223"/>
                  </a:lnTo>
                  <a:lnTo>
                    <a:pt x="52" y="217"/>
                  </a:lnTo>
                  <a:lnTo>
                    <a:pt x="43" y="211"/>
                  </a:lnTo>
                  <a:lnTo>
                    <a:pt x="35" y="203"/>
                  </a:lnTo>
                  <a:lnTo>
                    <a:pt x="27" y="195"/>
                  </a:lnTo>
                  <a:lnTo>
                    <a:pt x="20" y="185"/>
                  </a:lnTo>
                  <a:lnTo>
                    <a:pt x="14" y="176"/>
                  </a:lnTo>
                  <a:lnTo>
                    <a:pt x="9" y="165"/>
                  </a:lnTo>
                  <a:lnTo>
                    <a:pt x="5" y="154"/>
                  </a:lnTo>
                  <a:lnTo>
                    <a:pt x="2" y="143"/>
                  </a:lnTo>
                  <a:lnTo>
                    <a:pt x="1" y="137"/>
                  </a:lnTo>
                  <a:lnTo>
                    <a:pt x="1" y="131"/>
                  </a:lnTo>
                  <a:lnTo>
                    <a:pt x="0" y="125"/>
                  </a:lnTo>
                  <a:lnTo>
                    <a:pt x="0" y="118"/>
                  </a:lnTo>
                  <a:close/>
                  <a:moveTo>
                    <a:pt x="1" y="118"/>
                  </a:moveTo>
                  <a:lnTo>
                    <a:pt x="2" y="106"/>
                  </a:lnTo>
                  <a:lnTo>
                    <a:pt x="4" y="95"/>
                  </a:lnTo>
                  <a:lnTo>
                    <a:pt x="7" y="83"/>
                  </a:lnTo>
                  <a:lnTo>
                    <a:pt x="11" y="73"/>
                  </a:lnTo>
                  <a:lnTo>
                    <a:pt x="16" y="62"/>
                  </a:lnTo>
                  <a:lnTo>
                    <a:pt x="21" y="53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3" y="21"/>
                  </a:lnTo>
                  <a:lnTo>
                    <a:pt x="63" y="15"/>
                  </a:lnTo>
                  <a:lnTo>
                    <a:pt x="73" y="10"/>
                  </a:lnTo>
                  <a:lnTo>
                    <a:pt x="84" y="6"/>
                  </a:lnTo>
                  <a:lnTo>
                    <a:pt x="95" y="4"/>
                  </a:lnTo>
                  <a:lnTo>
                    <a:pt x="107" y="2"/>
                  </a:lnTo>
                  <a:lnTo>
                    <a:pt x="113" y="1"/>
                  </a:lnTo>
                  <a:lnTo>
                    <a:pt x="120" y="1"/>
                  </a:lnTo>
                  <a:lnTo>
                    <a:pt x="132" y="2"/>
                  </a:lnTo>
                  <a:lnTo>
                    <a:pt x="143" y="4"/>
                  </a:lnTo>
                  <a:lnTo>
                    <a:pt x="154" y="6"/>
                  </a:lnTo>
                  <a:lnTo>
                    <a:pt x="165" y="10"/>
                  </a:lnTo>
                  <a:lnTo>
                    <a:pt x="175" y="15"/>
                  </a:lnTo>
                  <a:lnTo>
                    <a:pt x="185" y="21"/>
                  </a:lnTo>
                  <a:lnTo>
                    <a:pt x="194" y="28"/>
                  </a:lnTo>
                  <a:lnTo>
                    <a:pt x="202" y="35"/>
                  </a:lnTo>
                  <a:lnTo>
                    <a:pt x="210" y="44"/>
                  </a:lnTo>
                  <a:lnTo>
                    <a:pt x="217" y="53"/>
                  </a:lnTo>
                  <a:lnTo>
                    <a:pt x="222" y="62"/>
                  </a:lnTo>
                  <a:lnTo>
                    <a:pt x="227" y="73"/>
                  </a:lnTo>
                  <a:lnTo>
                    <a:pt x="231" y="83"/>
                  </a:lnTo>
                  <a:lnTo>
                    <a:pt x="234" y="95"/>
                  </a:lnTo>
                  <a:lnTo>
                    <a:pt x="236" y="106"/>
                  </a:lnTo>
                  <a:lnTo>
                    <a:pt x="236" y="112"/>
                  </a:lnTo>
                  <a:lnTo>
                    <a:pt x="237" y="118"/>
                  </a:lnTo>
                  <a:lnTo>
                    <a:pt x="236" y="131"/>
                  </a:lnTo>
                  <a:lnTo>
                    <a:pt x="234" y="143"/>
                  </a:lnTo>
                  <a:lnTo>
                    <a:pt x="231" y="154"/>
                  </a:lnTo>
                  <a:lnTo>
                    <a:pt x="227" y="165"/>
                  </a:lnTo>
                  <a:lnTo>
                    <a:pt x="222" y="175"/>
                  </a:lnTo>
                  <a:lnTo>
                    <a:pt x="217" y="185"/>
                  </a:lnTo>
                  <a:lnTo>
                    <a:pt x="210" y="194"/>
                  </a:lnTo>
                  <a:lnTo>
                    <a:pt x="202" y="202"/>
                  </a:lnTo>
                  <a:lnTo>
                    <a:pt x="194" y="210"/>
                  </a:lnTo>
                  <a:lnTo>
                    <a:pt x="185" y="216"/>
                  </a:lnTo>
                  <a:lnTo>
                    <a:pt x="175" y="222"/>
                  </a:lnTo>
                  <a:lnTo>
                    <a:pt x="165" y="227"/>
                  </a:lnTo>
                  <a:lnTo>
                    <a:pt x="154" y="231"/>
                  </a:lnTo>
                  <a:lnTo>
                    <a:pt x="143" y="234"/>
                  </a:lnTo>
                  <a:lnTo>
                    <a:pt x="132" y="236"/>
                  </a:lnTo>
                  <a:lnTo>
                    <a:pt x="126" y="236"/>
                  </a:lnTo>
                  <a:lnTo>
                    <a:pt x="120" y="236"/>
                  </a:lnTo>
                  <a:lnTo>
                    <a:pt x="107" y="236"/>
                  </a:lnTo>
                  <a:lnTo>
                    <a:pt x="95" y="234"/>
                  </a:lnTo>
                  <a:lnTo>
                    <a:pt x="84" y="231"/>
                  </a:lnTo>
                  <a:lnTo>
                    <a:pt x="73" y="227"/>
                  </a:lnTo>
                  <a:lnTo>
                    <a:pt x="63" y="222"/>
                  </a:lnTo>
                  <a:lnTo>
                    <a:pt x="53" y="216"/>
                  </a:lnTo>
                  <a:lnTo>
                    <a:pt x="44" y="210"/>
                  </a:lnTo>
                  <a:lnTo>
                    <a:pt x="36" y="202"/>
                  </a:lnTo>
                  <a:lnTo>
                    <a:pt x="28" y="194"/>
                  </a:lnTo>
                  <a:lnTo>
                    <a:pt x="21" y="185"/>
                  </a:lnTo>
                  <a:lnTo>
                    <a:pt x="16" y="175"/>
                  </a:lnTo>
                  <a:lnTo>
                    <a:pt x="11" y="165"/>
                  </a:lnTo>
                  <a:lnTo>
                    <a:pt x="7" y="154"/>
                  </a:lnTo>
                  <a:lnTo>
                    <a:pt x="4" y="143"/>
                  </a:lnTo>
                  <a:lnTo>
                    <a:pt x="2" y="131"/>
                  </a:lnTo>
                  <a:lnTo>
                    <a:pt x="2" y="125"/>
                  </a:lnTo>
                  <a:lnTo>
                    <a:pt x="1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3" name="Freeform 418"/>
            <p:cNvSpPr>
              <a:spLocks noEditPoints="1"/>
            </p:cNvSpPr>
            <p:nvPr/>
          </p:nvSpPr>
          <p:spPr bwMode="auto">
            <a:xfrm>
              <a:off x="2759" y="2247"/>
              <a:ext cx="210" cy="209"/>
            </a:xfrm>
            <a:custGeom>
              <a:avLst/>
              <a:gdLst>
                <a:gd name="T0" fmla="*/ 3 w 236"/>
                <a:gd name="T1" fmla="*/ 67 h 235"/>
                <a:gd name="T2" fmla="*/ 11 w 236"/>
                <a:gd name="T3" fmla="*/ 43 h 235"/>
                <a:gd name="T4" fmla="*/ 25 w 236"/>
                <a:gd name="T5" fmla="*/ 24 h 235"/>
                <a:gd name="T6" fmla="*/ 44 w 236"/>
                <a:gd name="T7" fmla="*/ 10 h 235"/>
                <a:gd name="T8" fmla="*/ 67 w 236"/>
                <a:gd name="T9" fmla="*/ 3 h 235"/>
                <a:gd name="T10" fmla="*/ 84 w 236"/>
                <a:gd name="T11" fmla="*/ 0 h 235"/>
                <a:gd name="T12" fmla="*/ 108 w 236"/>
                <a:gd name="T13" fmla="*/ 4 h 235"/>
                <a:gd name="T14" fmla="*/ 130 w 236"/>
                <a:gd name="T15" fmla="*/ 14 h 235"/>
                <a:gd name="T16" fmla="*/ 148 w 236"/>
                <a:gd name="T17" fmla="*/ 30 h 235"/>
                <a:gd name="T18" fmla="*/ 159 w 236"/>
                <a:gd name="T19" fmla="*/ 51 h 235"/>
                <a:gd name="T20" fmla="*/ 166 w 236"/>
                <a:gd name="T21" fmla="*/ 74 h 235"/>
                <a:gd name="T22" fmla="*/ 166 w 236"/>
                <a:gd name="T23" fmla="*/ 92 h 235"/>
                <a:gd name="T24" fmla="*/ 159 w 236"/>
                <a:gd name="T25" fmla="*/ 116 h 235"/>
                <a:gd name="T26" fmla="*/ 148 w 236"/>
                <a:gd name="T27" fmla="*/ 136 h 235"/>
                <a:gd name="T28" fmla="*/ 130 w 236"/>
                <a:gd name="T29" fmla="*/ 151 h 235"/>
                <a:gd name="T30" fmla="*/ 108 w 236"/>
                <a:gd name="T31" fmla="*/ 162 h 235"/>
                <a:gd name="T32" fmla="*/ 88 w 236"/>
                <a:gd name="T33" fmla="*/ 165 h 235"/>
                <a:gd name="T34" fmla="*/ 67 w 236"/>
                <a:gd name="T35" fmla="*/ 164 h 235"/>
                <a:gd name="T36" fmla="*/ 44 w 236"/>
                <a:gd name="T37" fmla="*/ 156 h 235"/>
                <a:gd name="T38" fmla="*/ 25 w 236"/>
                <a:gd name="T39" fmla="*/ 141 h 235"/>
                <a:gd name="T40" fmla="*/ 11 w 236"/>
                <a:gd name="T41" fmla="*/ 123 h 235"/>
                <a:gd name="T42" fmla="*/ 3 w 236"/>
                <a:gd name="T43" fmla="*/ 100 h 235"/>
                <a:gd name="T44" fmla="*/ 0 w 236"/>
                <a:gd name="T45" fmla="*/ 82 h 235"/>
                <a:gd name="T46" fmla="*/ 4 w 236"/>
                <a:gd name="T47" fmla="*/ 67 h 235"/>
                <a:gd name="T48" fmla="*/ 11 w 236"/>
                <a:gd name="T49" fmla="*/ 44 h 235"/>
                <a:gd name="T50" fmla="*/ 25 w 236"/>
                <a:gd name="T51" fmla="*/ 25 h 235"/>
                <a:gd name="T52" fmla="*/ 44 w 236"/>
                <a:gd name="T53" fmla="*/ 11 h 235"/>
                <a:gd name="T54" fmla="*/ 62 w 236"/>
                <a:gd name="T55" fmla="*/ 4 h 235"/>
                <a:gd name="T56" fmla="*/ 79 w 236"/>
                <a:gd name="T57" fmla="*/ 2 h 235"/>
                <a:gd name="T58" fmla="*/ 100 w 236"/>
                <a:gd name="T59" fmla="*/ 4 h 235"/>
                <a:gd name="T60" fmla="*/ 123 w 236"/>
                <a:gd name="T61" fmla="*/ 11 h 235"/>
                <a:gd name="T62" fmla="*/ 141 w 236"/>
                <a:gd name="T63" fmla="*/ 25 h 235"/>
                <a:gd name="T64" fmla="*/ 155 w 236"/>
                <a:gd name="T65" fmla="*/ 44 h 235"/>
                <a:gd name="T66" fmla="*/ 163 w 236"/>
                <a:gd name="T67" fmla="*/ 61 h 235"/>
                <a:gd name="T68" fmla="*/ 165 w 236"/>
                <a:gd name="T69" fmla="*/ 78 h 235"/>
                <a:gd name="T70" fmla="*/ 163 w 236"/>
                <a:gd name="T71" fmla="*/ 100 h 235"/>
                <a:gd name="T72" fmla="*/ 155 w 236"/>
                <a:gd name="T73" fmla="*/ 122 h 235"/>
                <a:gd name="T74" fmla="*/ 141 w 236"/>
                <a:gd name="T75" fmla="*/ 141 h 235"/>
                <a:gd name="T76" fmla="*/ 123 w 236"/>
                <a:gd name="T77" fmla="*/ 155 h 235"/>
                <a:gd name="T78" fmla="*/ 104 w 236"/>
                <a:gd name="T79" fmla="*/ 162 h 235"/>
                <a:gd name="T80" fmla="*/ 87 w 236"/>
                <a:gd name="T81" fmla="*/ 165 h 235"/>
                <a:gd name="T82" fmla="*/ 67 w 236"/>
                <a:gd name="T83" fmla="*/ 163 h 235"/>
                <a:gd name="T84" fmla="*/ 44 w 236"/>
                <a:gd name="T85" fmla="*/ 155 h 235"/>
                <a:gd name="T86" fmla="*/ 25 w 236"/>
                <a:gd name="T87" fmla="*/ 141 h 235"/>
                <a:gd name="T88" fmla="*/ 11 w 236"/>
                <a:gd name="T89" fmla="*/ 122 h 235"/>
                <a:gd name="T90" fmla="*/ 4 w 236"/>
                <a:gd name="T91" fmla="*/ 104 h 235"/>
                <a:gd name="T92" fmla="*/ 2 w 236"/>
                <a:gd name="T93" fmla="*/ 87 h 2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35"/>
                <a:gd name="T143" fmla="*/ 236 w 236"/>
                <a:gd name="T144" fmla="*/ 235 h 2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35">
                  <a:moveTo>
                    <a:pt x="0" y="117"/>
                  </a:moveTo>
                  <a:lnTo>
                    <a:pt x="1" y="105"/>
                  </a:lnTo>
                  <a:lnTo>
                    <a:pt x="3" y="94"/>
                  </a:lnTo>
                  <a:lnTo>
                    <a:pt x="6" y="82"/>
                  </a:lnTo>
                  <a:lnTo>
                    <a:pt x="10" y="72"/>
                  </a:lnTo>
                  <a:lnTo>
                    <a:pt x="15" y="61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9"/>
                  </a:lnTo>
                  <a:lnTo>
                    <a:pt x="83" y="5"/>
                  </a:lnTo>
                  <a:lnTo>
                    <a:pt x="94" y="3"/>
                  </a:lnTo>
                  <a:lnTo>
                    <a:pt x="106" y="1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31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4" y="9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4"/>
                  </a:lnTo>
                  <a:lnTo>
                    <a:pt x="209" y="43"/>
                  </a:lnTo>
                  <a:lnTo>
                    <a:pt x="216" y="52"/>
                  </a:lnTo>
                  <a:lnTo>
                    <a:pt x="221" y="61"/>
                  </a:lnTo>
                  <a:lnTo>
                    <a:pt x="226" y="72"/>
                  </a:lnTo>
                  <a:lnTo>
                    <a:pt x="230" y="82"/>
                  </a:lnTo>
                  <a:lnTo>
                    <a:pt x="233" y="94"/>
                  </a:lnTo>
                  <a:lnTo>
                    <a:pt x="235" y="105"/>
                  </a:lnTo>
                  <a:lnTo>
                    <a:pt x="235" y="111"/>
                  </a:lnTo>
                  <a:lnTo>
                    <a:pt x="236" y="117"/>
                  </a:lnTo>
                  <a:lnTo>
                    <a:pt x="235" y="130"/>
                  </a:lnTo>
                  <a:lnTo>
                    <a:pt x="233" y="142"/>
                  </a:lnTo>
                  <a:lnTo>
                    <a:pt x="230" y="153"/>
                  </a:lnTo>
                  <a:lnTo>
                    <a:pt x="226" y="164"/>
                  </a:lnTo>
                  <a:lnTo>
                    <a:pt x="221" y="174"/>
                  </a:lnTo>
                  <a:lnTo>
                    <a:pt x="216" y="184"/>
                  </a:lnTo>
                  <a:lnTo>
                    <a:pt x="209" y="193"/>
                  </a:lnTo>
                  <a:lnTo>
                    <a:pt x="201" y="201"/>
                  </a:lnTo>
                  <a:lnTo>
                    <a:pt x="193" y="209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4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1" y="235"/>
                  </a:lnTo>
                  <a:lnTo>
                    <a:pt x="125" y="235"/>
                  </a:lnTo>
                  <a:lnTo>
                    <a:pt x="119" y="235"/>
                  </a:lnTo>
                  <a:lnTo>
                    <a:pt x="106" y="235"/>
                  </a:lnTo>
                  <a:lnTo>
                    <a:pt x="94" y="233"/>
                  </a:lnTo>
                  <a:lnTo>
                    <a:pt x="83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3" y="209"/>
                  </a:lnTo>
                  <a:lnTo>
                    <a:pt x="35" y="201"/>
                  </a:lnTo>
                  <a:lnTo>
                    <a:pt x="27" y="193"/>
                  </a:lnTo>
                  <a:lnTo>
                    <a:pt x="20" y="184"/>
                  </a:lnTo>
                  <a:lnTo>
                    <a:pt x="15" y="174"/>
                  </a:lnTo>
                  <a:lnTo>
                    <a:pt x="10" y="164"/>
                  </a:lnTo>
                  <a:lnTo>
                    <a:pt x="6" y="153"/>
                  </a:lnTo>
                  <a:lnTo>
                    <a:pt x="3" y="142"/>
                  </a:lnTo>
                  <a:lnTo>
                    <a:pt x="1" y="130"/>
                  </a:lnTo>
                  <a:lnTo>
                    <a:pt x="1" y="124"/>
                  </a:lnTo>
                  <a:lnTo>
                    <a:pt x="0" y="117"/>
                  </a:lnTo>
                  <a:close/>
                  <a:moveTo>
                    <a:pt x="2" y="117"/>
                  </a:moveTo>
                  <a:lnTo>
                    <a:pt x="2" y="105"/>
                  </a:lnTo>
                  <a:lnTo>
                    <a:pt x="4" y="94"/>
                  </a:lnTo>
                  <a:lnTo>
                    <a:pt x="7" y="83"/>
                  </a:lnTo>
                  <a:lnTo>
                    <a:pt x="11" y="72"/>
                  </a:lnTo>
                  <a:lnTo>
                    <a:pt x="16" y="62"/>
                  </a:lnTo>
                  <a:lnTo>
                    <a:pt x="22" y="53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3" y="21"/>
                  </a:lnTo>
                  <a:lnTo>
                    <a:pt x="62" y="16"/>
                  </a:lnTo>
                  <a:lnTo>
                    <a:pt x="73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4" y="4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19" y="2"/>
                  </a:lnTo>
                  <a:lnTo>
                    <a:pt x="130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4" y="11"/>
                  </a:lnTo>
                  <a:lnTo>
                    <a:pt x="174" y="16"/>
                  </a:lnTo>
                  <a:lnTo>
                    <a:pt x="183" y="21"/>
                  </a:lnTo>
                  <a:lnTo>
                    <a:pt x="192" y="28"/>
                  </a:lnTo>
                  <a:lnTo>
                    <a:pt x="200" y="35"/>
                  </a:lnTo>
                  <a:lnTo>
                    <a:pt x="208" y="44"/>
                  </a:lnTo>
                  <a:lnTo>
                    <a:pt x="214" y="53"/>
                  </a:lnTo>
                  <a:lnTo>
                    <a:pt x="220" y="62"/>
                  </a:lnTo>
                  <a:lnTo>
                    <a:pt x="225" y="72"/>
                  </a:lnTo>
                  <a:lnTo>
                    <a:pt x="229" y="83"/>
                  </a:lnTo>
                  <a:lnTo>
                    <a:pt x="231" y="88"/>
                  </a:lnTo>
                  <a:lnTo>
                    <a:pt x="232" y="94"/>
                  </a:lnTo>
                  <a:lnTo>
                    <a:pt x="234" y="105"/>
                  </a:lnTo>
                  <a:lnTo>
                    <a:pt x="234" y="111"/>
                  </a:lnTo>
                  <a:lnTo>
                    <a:pt x="234" y="117"/>
                  </a:lnTo>
                  <a:lnTo>
                    <a:pt x="234" y="130"/>
                  </a:lnTo>
                  <a:lnTo>
                    <a:pt x="232" y="142"/>
                  </a:lnTo>
                  <a:lnTo>
                    <a:pt x="229" y="153"/>
                  </a:lnTo>
                  <a:lnTo>
                    <a:pt x="225" y="163"/>
                  </a:lnTo>
                  <a:lnTo>
                    <a:pt x="220" y="173"/>
                  </a:lnTo>
                  <a:lnTo>
                    <a:pt x="214" y="183"/>
                  </a:lnTo>
                  <a:lnTo>
                    <a:pt x="208" y="192"/>
                  </a:lnTo>
                  <a:lnTo>
                    <a:pt x="200" y="200"/>
                  </a:lnTo>
                  <a:lnTo>
                    <a:pt x="192" y="207"/>
                  </a:lnTo>
                  <a:lnTo>
                    <a:pt x="183" y="214"/>
                  </a:lnTo>
                  <a:lnTo>
                    <a:pt x="174" y="220"/>
                  </a:lnTo>
                  <a:lnTo>
                    <a:pt x="164" y="225"/>
                  </a:lnTo>
                  <a:lnTo>
                    <a:pt x="153" y="229"/>
                  </a:lnTo>
                  <a:lnTo>
                    <a:pt x="147" y="230"/>
                  </a:lnTo>
                  <a:lnTo>
                    <a:pt x="142" y="232"/>
                  </a:lnTo>
                  <a:lnTo>
                    <a:pt x="130" y="233"/>
                  </a:lnTo>
                  <a:lnTo>
                    <a:pt x="124" y="234"/>
                  </a:lnTo>
                  <a:lnTo>
                    <a:pt x="119" y="234"/>
                  </a:lnTo>
                  <a:lnTo>
                    <a:pt x="106" y="233"/>
                  </a:lnTo>
                  <a:lnTo>
                    <a:pt x="94" y="232"/>
                  </a:lnTo>
                  <a:lnTo>
                    <a:pt x="83" y="229"/>
                  </a:lnTo>
                  <a:lnTo>
                    <a:pt x="73" y="225"/>
                  </a:lnTo>
                  <a:lnTo>
                    <a:pt x="62" y="220"/>
                  </a:lnTo>
                  <a:lnTo>
                    <a:pt x="53" y="214"/>
                  </a:lnTo>
                  <a:lnTo>
                    <a:pt x="44" y="207"/>
                  </a:lnTo>
                  <a:lnTo>
                    <a:pt x="36" y="200"/>
                  </a:lnTo>
                  <a:lnTo>
                    <a:pt x="28" y="192"/>
                  </a:lnTo>
                  <a:lnTo>
                    <a:pt x="22" y="183"/>
                  </a:lnTo>
                  <a:lnTo>
                    <a:pt x="16" y="173"/>
                  </a:lnTo>
                  <a:lnTo>
                    <a:pt x="11" y="163"/>
                  </a:lnTo>
                  <a:lnTo>
                    <a:pt x="7" y="153"/>
                  </a:lnTo>
                  <a:lnTo>
                    <a:pt x="6" y="147"/>
                  </a:lnTo>
                  <a:lnTo>
                    <a:pt x="4" y="142"/>
                  </a:lnTo>
                  <a:lnTo>
                    <a:pt x="2" y="130"/>
                  </a:lnTo>
                  <a:lnTo>
                    <a:pt x="2" y="124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4" name="Freeform 419"/>
            <p:cNvSpPr>
              <a:spLocks noEditPoints="1"/>
            </p:cNvSpPr>
            <p:nvPr/>
          </p:nvSpPr>
          <p:spPr bwMode="auto">
            <a:xfrm>
              <a:off x="2761" y="2249"/>
              <a:ext cx="206" cy="206"/>
            </a:xfrm>
            <a:custGeom>
              <a:avLst/>
              <a:gdLst>
                <a:gd name="T0" fmla="*/ 2 w 232"/>
                <a:gd name="T1" fmla="*/ 65 h 232"/>
                <a:gd name="T2" fmla="*/ 10 w 232"/>
                <a:gd name="T3" fmla="*/ 42 h 232"/>
                <a:gd name="T4" fmla="*/ 24 w 232"/>
                <a:gd name="T5" fmla="*/ 23 h 232"/>
                <a:gd name="T6" fmla="*/ 42 w 232"/>
                <a:gd name="T7" fmla="*/ 10 h 232"/>
                <a:gd name="T8" fmla="*/ 60 w 232"/>
                <a:gd name="T9" fmla="*/ 3 h 232"/>
                <a:gd name="T10" fmla="*/ 77 w 232"/>
                <a:gd name="T11" fmla="*/ 0 h 232"/>
                <a:gd name="T12" fmla="*/ 98 w 232"/>
                <a:gd name="T13" fmla="*/ 2 h 232"/>
                <a:gd name="T14" fmla="*/ 121 w 232"/>
                <a:gd name="T15" fmla="*/ 10 h 232"/>
                <a:gd name="T16" fmla="*/ 139 w 232"/>
                <a:gd name="T17" fmla="*/ 23 h 232"/>
                <a:gd name="T18" fmla="*/ 153 w 232"/>
                <a:gd name="T19" fmla="*/ 42 h 232"/>
                <a:gd name="T20" fmla="*/ 160 w 232"/>
                <a:gd name="T21" fmla="*/ 59 h 232"/>
                <a:gd name="T22" fmla="*/ 162 w 232"/>
                <a:gd name="T23" fmla="*/ 76 h 232"/>
                <a:gd name="T24" fmla="*/ 161 w 232"/>
                <a:gd name="T25" fmla="*/ 98 h 232"/>
                <a:gd name="T26" fmla="*/ 153 w 232"/>
                <a:gd name="T27" fmla="*/ 120 h 232"/>
                <a:gd name="T28" fmla="*/ 139 w 232"/>
                <a:gd name="T29" fmla="*/ 139 h 232"/>
                <a:gd name="T30" fmla="*/ 121 w 232"/>
                <a:gd name="T31" fmla="*/ 153 h 232"/>
                <a:gd name="T32" fmla="*/ 102 w 232"/>
                <a:gd name="T33" fmla="*/ 159 h 232"/>
                <a:gd name="T34" fmla="*/ 85 w 232"/>
                <a:gd name="T35" fmla="*/ 162 h 232"/>
                <a:gd name="T36" fmla="*/ 65 w 232"/>
                <a:gd name="T37" fmla="*/ 161 h 232"/>
                <a:gd name="T38" fmla="*/ 42 w 232"/>
                <a:gd name="T39" fmla="*/ 153 h 232"/>
                <a:gd name="T40" fmla="*/ 24 w 232"/>
                <a:gd name="T41" fmla="*/ 139 h 232"/>
                <a:gd name="T42" fmla="*/ 10 w 232"/>
                <a:gd name="T43" fmla="*/ 120 h 232"/>
                <a:gd name="T44" fmla="*/ 4 w 232"/>
                <a:gd name="T45" fmla="*/ 102 h 232"/>
                <a:gd name="T46" fmla="*/ 0 w 232"/>
                <a:gd name="T47" fmla="*/ 85 h 232"/>
                <a:gd name="T48" fmla="*/ 2 w 232"/>
                <a:gd name="T49" fmla="*/ 73 h 232"/>
                <a:gd name="T50" fmla="*/ 7 w 232"/>
                <a:gd name="T51" fmla="*/ 50 h 232"/>
                <a:gd name="T52" fmla="*/ 19 w 232"/>
                <a:gd name="T53" fmla="*/ 30 h 232"/>
                <a:gd name="T54" fmla="*/ 36 w 232"/>
                <a:gd name="T55" fmla="*/ 14 h 232"/>
                <a:gd name="T56" fmla="*/ 58 w 232"/>
                <a:gd name="T57" fmla="*/ 4 h 232"/>
                <a:gd name="T58" fmla="*/ 77 w 232"/>
                <a:gd name="T59" fmla="*/ 1 h 232"/>
                <a:gd name="T60" fmla="*/ 98 w 232"/>
                <a:gd name="T61" fmla="*/ 3 h 232"/>
                <a:gd name="T62" fmla="*/ 120 w 232"/>
                <a:gd name="T63" fmla="*/ 11 h 232"/>
                <a:gd name="T64" fmla="*/ 138 w 232"/>
                <a:gd name="T65" fmla="*/ 24 h 232"/>
                <a:gd name="T66" fmla="*/ 152 w 232"/>
                <a:gd name="T67" fmla="*/ 43 h 232"/>
                <a:gd name="T68" fmla="*/ 159 w 232"/>
                <a:gd name="T69" fmla="*/ 65 h 232"/>
                <a:gd name="T70" fmla="*/ 162 w 232"/>
                <a:gd name="T71" fmla="*/ 81 h 232"/>
                <a:gd name="T72" fmla="*/ 158 w 232"/>
                <a:gd name="T73" fmla="*/ 105 h 232"/>
                <a:gd name="T74" fmla="*/ 147 w 232"/>
                <a:gd name="T75" fmla="*/ 126 h 232"/>
                <a:gd name="T76" fmla="*/ 132 w 232"/>
                <a:gd name="T77" fmla="*/ 143 h 232"/>
                <a:gd name="T78" fmla="*/ 113 w 232"/>
                <a:gd name="T79" fmla="*/ 155 h 232"/>
                <a:gd name="T80" fmla="*/ 90 w 232"/>
                <a:gd name="T81" fmla="*/ 161 h 232"/>
                <a:gd name="T82" fmla="*/ 73 w 232"/>
                <a:gd name="T83" fmla="*/ 161 h 232"/>
                <a:gd name="T84" fmla="*/ 50 w 232"/>
                <a:gd name="T85" fmla="*/ 155 h 232"/>
                <a:gd name="T86" fmla="*/ 30 w 232"/>
                <a:gd name="T87" fmla="*/ 143 h 232"/>
                <a:gd name="T88" fmla="*/ 15 w 232"/>
                <a:gd name="T89" fmla="*/ 126 h 232"/>
                <a:gd name="T90" fmla="*/ 4 w 232"/>
                <a:gd name="T91" fmla="*/ 105 h 232"/>
                <a:gd name="T92" fmla="*/ 1 w 232"/>
                <a:gd name="T93" fmla="*/ 85 h 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2"/>
                <a:gd name="T142" fmla="*/ 0 h 232"/>
                <a:gd name="T143" fmla="*/ 232 w 232"/>
                <a:gd name="T144" fmla="*/ 232 h 2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2" h="232">
                  <a:moveTo>
                    <a:pt x="0" y="115"/>
                  </a:moveTo>
                  <a:lnTo>
                    <a:pt x="0" y="103"/>
                  </a:lnTo>
                  <a:lnTo>
                    <a:pt x="2" y="92"/>
                  </a:lnTo>
                  <a:lnTo>
                    <a:pt x="5" y="81"/>
                  </a:lnTo>
                  <a:lnTo>
                    <a:pt x="9" y="70"/>
                  </a:lnTo>
                  <a:lnTo>
                    <a:pt x="14" y="60"/>
                  </a:lnTo>
                  <a:lnTo>
                    <a:pt x="20" y="51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60" y="14"/>
                  </a:lnTo>
                  <a:lnTo>
                    <a:pt x="71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2" y="2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51" y="5"/>
                  </a:lnTo>
                  <a:lnTo>
                    <a:pt x="162" y="9"/>
                  </a:lnTo>
                  <a:lnTo>
                    <a:pt x="172" y="14"/>
                  </a:lnTo>
                  <a:lnTo>
                    <a:pt x="181" y="19"/>
                  </a:lnTo>
                  <a:lnTo>
                    <a:pt x="190" y="26"/>
                  </a:lnTo>
                  <a:lnTo>
                    <a:pt x="198" y="33"/>
                  </a:lnTo>
                  <a:lnTo>
                    <a:pt x="206" y="42"/>
                  </a:lnTo>
                  <a:lnTo>
                    <a:pt x="212" y="51"/>
                  </a:lnTo>
                  <a:lnTo>
                    <a:pt x="218" y="60"/>
                  </a:lnTo>
                  <a:lnTo>
                    <a:pt x="223" y="70"/>
                  </a:lnTo>
                  <a:lnTo>
                    <a:pt x="227" y="81"/>
                  </a:lnTo>
                  <a:lnTo>
                    <a:pt x="229" y="86"/>
                  </a:lnTo>
                  <a:lnTo>
                    <a:pt x="230" y="92"/>
                  </a:lnTo>
                  <a:lnTo>
                    <a:pt x="232" y="103"/>
                  </a:lnTo>
                  <a:lnTo>
                    <a:pt x="232" y="109"/>
                  </a:lnTo>
                  <a:lnTo>
                    <a:pt x="232" y="115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7" y="151"/>
                  </a:lnTo>
                  <a:lnTo>
                    <a:pt x="223" y="161"/>
                  </a:lnTo>
                  <a:lnTo>
                    <a:pt x="218" y="171"/>
                  </a:lnTo>
                  <a:lnTo>
                    <a:pt x="212" y="181"/>
                  </a:lnTo>
                  <a:lnTo>
                    <a:pt x="206" y="190"/>
                  </a:lnTo>
                  <a:lnTo>
                    <a:pt x="198" y="198"/>
                  </a:lnTo>
                  <a:lnTo>
                    <a:pt x="190" y="205"/>
                  </a:lnTo>
                  <a:lnTo>
                    <a:pt x="181" y="212"/>
                  </a:lnTo>
                  <a:lnTo>
                    <a:pt x="172" y="218"/>
                  </a:lnTo>
                  <a:lnTo>
                    <a:pt x="162" y="223"/>
                  </a:lnTo>
                  <a:lnTo>
                    <a:pt x="151" y="227"/>
                  </a:lnTo>
                  <a:lnTo>
                    <a:pt x="145" y="228"/>
                  </a:lnTo>
                  <a:lnTo>
                    <a:pt x="140" y="230"/>
                  </a:lnTo>
                  <a:lnTo>
                    <a:pt x="128" y="231"/>
                  </a:lnTo>
                  <a:lnTo>
                    <a:pt x="122" y="232"/>
                  </a:lnTo>
                  <a:lnTo>
                    <a:pt x="117" y="232"/>
                  </a:lnTo>
                  <a:lnTo>
                    <a:pt x="104" y="231"/>
                  </a:lnTo>
                  <a:lnTo>
                    <a:pt x="92" y="230"/>
                  </a:lnTo>
                  <a:lnTo>
                    <a:pt x="81" y="227"/>
                  </a:lnTo>
                  <a:lnTo>
                    <a:pt x="71" y="223"/>
                  </a:lnTo>
                  <a:lnTo>
                    <a:pt x="60" y="218"/>
                  </a:lnTo>
                  <a:lnTo>
                    <a:pt x="51" y="212"/>
                  </a:lnTo>
                  <a:lnTo>
                    <a:pt x="42" y="205"/>
                  </a:lnTo>
                  <a:lnTo>
                    <a:pt x="34" y="198"/>
                  </a:lnTo>
                  <a:lnTo>
                    <a:pt x="26" y="190"/>
                  </a:lnTo>
                  <a:lnTo>
                    <a:pt x="20" y="181"/>
                  </a:lnTo>
                  <a:lnTo>
                    <a:pt x="14" y="171"/>
                  </a:lnTo>
                  <a:lnTo>
                    <a:pt x="9" y="161"/>
                  </a:lnTo>
                  <a:lnTo>
                    <a:pt x="5" y="151"/>
                  </a:lnTo>
                  <a:lnTo>
                    <a:pt x="4" y="145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5"/>
                  </a:lnTo>
                  <a:close/>
                  <a:moveTo>
                    <a:pt x="1" y="115"/>
                  </a:moveTo>
                  <a:lnTo>
                    <a:pt x="2" y="104"/>
                  </a:lnTo>
                  <a:lnTo>
                    <a:pt x="4" y="92"/>
                  </a:lnTo>
                  <a:lnTo>
                    <a:pt x="6" y="81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0" y="1"/>
                  </a:lnTo>
                  <a:lnTo>
                    <a:pt x="117" y="1"/>
                  </a:lnTo>
                  <a:lnTo>
                    <a:pt x="128" y="2"/>
                  </a:lnTo>
                  <a:lnTo>
                    <a:pt x="140" y="3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0"/>
                  </a:lnTo>
                  <a:lnTo>
                    <a:pt x="189" y="27"/>
                  </a:lnTo>
                  <a:lnTo>
                    <a:pt x="197" y="34"/>
                  </a:lnTo>
                  <a:lnTo>
                    <a:pt x="205" y="43"/>
                  </a:lnTo>
                  <a:lnTo>
                    <a:pt x="211" y="51"/>
                  </a:lnTo>
                  <a:lnTo>
                    <a:pt x="217" y="61"/>
                  </a:lnTo>
                  <a:lnTo>
                    <a:pt x="222" y="71"/>
                  </a:lnTo>
                  <a:lnTo>
                    <a:pt x="226" y="81"/>
                  </a:lnTo>
                  <a:lnTo>
                    <a:pt x="228" y="92"/>
                  </a:lnTo>
                  <a:lnTo>
                    <a:pt x="230" y="104"/>
                  </a:lnTo>
                  <a:lnTo>
                    <a:pt x="231" y="109"/>
                  </a:lnTo>
                  <a:lnTo>
                    <a:pt x="231" y="115"/>
                  </a:lnTo>
                  <a:lnTo>
                    <a:pt x="230" y="128"/>
                  </a:lnTo>
                  <a:lnTo>
                    <a:pt x="228" y="139"/>
                  </a:lnTo>
                  <a:lnTo>
                    <a:pt x="226" y="150"/>
                  </a:lnTo>
                  <a:lnTo>
                    <a:pt x="222" y="161"/>
                  </a:lnTo>
                  <a:lnTo>
                    <a:pt x="217" y="171"/>
                  </a:lnTo>
                  <a:lnTo>
                    <a:pt x="211" y="180"/>
                  </a:lnTo>
                  <a:lnTo>
                    <a:pt x="205" y="189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1"/>
                  </a:lnTo>
                  <a:lnTo>
                    <a:pt x="171" y="217"/>
                  </a:lnTo>
                  <a:lnTo>
                    <a:pt x="161" y="222"/>
                  </a:lnTo>
                  <a:lnTo>
                    <a:pt x="151" y="225"/>
                  </a:lnTo>
                  <a:lnTo>
                    <a:pt x="140" y="228"/>
                  </a:lnTo>
                  <a:lnTo>
                    <a:pt x="128" y="230"/>
                  </a:lnTo>
                  <a:lnTo>
                    <a:pt x="122" y="230"/>
                  </a:lnTo>
                  <a:lnTo>
                    <a:pt x="117" y="230"/>
                  </a:lnTo>
                  <a:lnTo>
                    <a:pt x="104" y="230"/>
                  </a:lnTo>
                  <a:lnTo>
                    <a:pt x="93" y="228"/>
                  </a:lnTo>
                  <a:lnTo>
                    <a:pt x="82" y="225"/>
                  </a:lnTo>
                  <a:lnTo>
                    <a:pt x="71" y="222"/>
                  </a:lnTo>
                  <a:lnTo>
                    <a:pt x="61" y="217"/>
                  </a:lnTo>
                  <a:lnTo>
                    <a:pt x="52" y="211"/>
                  </a:lnTo>
                  <a:lnTo>
                    <a:pt x="43" y="204"/>
                  </a:lnTo>
                  <a:lnTo>
                    <a:pt x="35" y="197"/>
                  </a:lnTo>
                  <a:lnTo>
                    <a:pt x="27" y="189"/>
                  </a:lnTo>
                  <a:lnTo>
                    <a:pt x="21" y="180"/>
                  </a:lnTo>
                  <a:lnTo>
                    <a:pt x="15" y="171"/>
                  </a:lnTo>
                  <a:lnTo>
                    <a:pt x="10" y="161"/>
                  </a:lnTo>
                  <a:lnTo>
                    <a:pt x="6" y="150"/>
                  </a:lnTo>
                  <a:lnTo>
                    <a:pt x="4" y="139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1" y="1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5" name="Freeform 420"/>
            <p:cNvSpPr>
              <a:spLocks noEditPoints="1"/>
            </p:cNvSpPr>
            <p:nvPr/>
          </p:nvSpPr>
          <p:spPr bwMode="auto">
            <a:xfrm>
              <a:off x="2762" y="2250"/>
              <a:ext cx="204" cy="203"/>
            </a:xfrm>
            <a:custGeom>
              <a:avLst/>
              <a:gdLst>
                <a:gd name="T0" fmla="*/ 3 w 230"/>
                <a:gd name="T1" fmla="*/ 64 h 229"/>
                <a:gd name="T2" fmla="*/ 10 w 230"/>
                <a:gd name="T3" fmla="*/ 42 h 229"/>
                <a:gd name="T4" fmla="*/ 24 w 230"/>
                <a:gd name="T5" fmla="*/ 23 h 229"/>
                <a:gd name="T6" fmla="*/ 42 w 230"/>
                <a:gd name="T7" fmla="*/ 10 h 229"/>
                <a:gd name="T8" fmla="*/ 65 w 230"/>
                <a:gd name="T9" fmla="*/ 2 h 229"/>
                <a:gd name="T10" fmla="*/ 81 w 230"/>
                <a:gd name="T11" fmla="*/ 0 h 229"/>
                <a:gd name="T12" fmla="*/ 105 w 230"/>
                <a:gd name="T13" fmla="*/ 4 h 229"/>
                <a:gd name="T14" fmla="*/ 125 w 230"/>
                <a:gd name="T15" fmla="*/ 13 h 229"/>
                <a:gd name="T16" fmla="*/ 143 w 230"/>
                <a:gd name="T17" fmla="*/ 29 h 229"/>
                <a:gd name="T18" fmla="*/ 154 w 230"/>
                <a:gd name="T19" fmla="*/ 49 h 229"/>
                <a:gd name="T20" fmla="*/ 160 w 230"/>
                <a:gd name="T21" fmla="*/ 72 h 229"/>
                <a:gd name="T22" fmla="*/ 160 w 230"/>
                <a:gd name="T23" fmla="*/ 89 h 229"/>
                <a:gd name="T24" fmla="*/ 154 w 230"/>
                <a:gd name="T25" fmla="*/ 112 h 229"/>
                <a:gd name="T26" fmla="*/ 143 w 230"/>
                <a:gd name="T27" fmla="*/ 131 h 229"/>
                <a:gd name="T28" fmla="*/ 125 w 230"/>
                <a:gd name="T29" fmla="*/ 146 h 229"/>
                <a:gd name="T30" fmla="*/ 105 w 230"/>
                <a:gd name="T31" fmla="*/ 156 h 229"/>
                <a:gd name="T32" fmla="*/ 84 w 230"/>
                <a:gd name="T33" fmla="*/ 160 h 229"/>
                <a:gd name="T34" fmla="*/ 65 w 230"/>
                <a:gd name="T35" fmla="*/ 158 h 229"/>
                <a:gd name="T36" fmla="*/ 42 w 230"/>
                <a:gd name="T37" fmla="*/ 150 h 229"/>
                <a:gd name="T38" fmla="*/ 24 w 230"/>
                <a:gd name="T39" fmla="*/ 137 h 229"/>
                <a:gd name="T40" fmla="*/ 10 w 230"/>
                <a:gd name="T41" fmla="*/ 119 h 229"/>
                <a:gd name="T42" fmla="*/ 3 w 230"/>
                <a:gd name="T43" fmla="*/ 96 h 229"/>
                <a:gd name="T44" fmla="*/ 0 w 230"/>
                <a:gd name="T45" fmla="*/ 80 h 229"/>
                <a:gd name="T46" fmla="*/ 4 w 230"/>
                <a:gd name="T47" fmla="*/ 64 h 229"/>
                <a:gd name="T48" fmla="*/ 8 w 230"/>
                <a:gd name="T49" fmla="*/ 49 h 229"/>
                <a:gd name="T50" fmla="*/ 15 w 230"/>
                <a:gd name="T51" fmla="*/ 35 h 229"/>
                <a:gd name="T52" fmla="*/ 30 w 230"/>
                <a:gd name="T53" fmla="*/ 19 h 229"/>
                <a:gd name="T54" fmla="*/ 50 w 230"/>
                <a:gd name="T55" fmla="*/ 7 h 229"/>
                <a:gd name="T56" fmla="*/ 72 w 230"/>
                <a:gd name="T57" fmla="*/ 2 h 229"/>
                <a:gd name="T58" fmla="*/ 89 w 230"/>
                <a:gd name="T59" fmla="*/ 2 h 229"/>
                <a:gd name="T60" fmla="*/ 108 w 230"/>
                <a:gd name="T61" fmla="*/ 5 h 229"/>
                <a:gd name="T62" fmla="*/ 122 w 230"/>
                <a:gd name="T63" fmla="*/ 12 h 229"/>
                <a:gd name="T64" fmla="*/ 136 w 230"/>
                <a:gd name="T65" fmla="*/ 24 h 229"/>
                <a:gd name="T66" fmla="*/ 150 w 230"/>
                <a:gd name="T67" fmla="*/ 42 h 229"/>
                <a:gd name="T68" fmla="*/ 157 w 230"/>
                <a:gd name="T69" fmla="*/ 64 h 229"/>
                <a:gd name="T70" fmla="*/ 159 w 230"/>
                <a:gd name="T71" fmla="*/ 80 h 229"/>
                <a:gd name="T72" fmla="*/ 156 w 230"/>
                <a:gd name="T73" fmla="*/ 104 h 229"/>
                <a:gd name="T74" fmla="*/ 150 w 230"/>
                <a:gd name="T75" fmla="*/ 118 h 229"/>
                <a:gd name="T76" fmla="*/ 142 w 230"/>
                <a:gd name="T77" fmla="*/ 130 h 229"/>
                <a:gd name="T78" fmla="*/ 125 w 230"/>
                <a:gd name="T79" fmla="*/ 145 h 229"/>
                <a:gd name="T80" fmla="*/ 104 w 230"/>
                <a:gd name="T81" fmla="*/ 156 h 229"/>
                <a:gd name="T82" fmla="*/ 84 w 230"/>
                <a:gd name="T83" fmla="*/ 159 h 229"/>
                <a:gd name="T84" fmla="*/ 65 w 230"/>
                <a:gd name="T85" fmla="*/ 157 h 229"/>
                <a:gd name="T86" fmla="*/ 50 w 230"/>
                <a:gd name="T87" fmla="*/ 152 h 229"/>
                <a:gd name="T88" fmla="*/ 35 w 230"/>
                <a:gd name="T89" fmla="*/ 145 h 229"/>
                <a:gd name="T90" fmla="*/ 19 w 230"/>
                <a:gd name="T91" fmla="*/ 130 h 229"/>
                <a:gd name="T92" fmla="*/ 8 w 230"/>
                <a:gd name="T93" fmla="*/ 111 h 229"/>
                <a:gd name="T94" fmla="*/ 2 w 230"/>
                <a:gd name="T95" fmla="*/ 89 h 2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0"/>
                <a:gd name="T145" fmla="*/ 0 h 229"/>
                <a:gd name="T146" fmla="*/ 230 w 230"/>
                <a:gd name="T147" fmla="*/ 229 h 2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0" h="229">
                  <a:moveTo>
                    <a:pt x="0" y="114"/>
                  </a:moveTo>
                  <a:lnTo>
                    <a:pt x="1" y="103"/>
                  </a:lnTo>
                  <a:lnTo>
                    <a:pt x="3" y="91"/>
                  </a:lnTo>
                  <a:lnTo>
                    <a:pt x="5" y="80"/>
                  </a:lnTo>
                  <a:lnTo>
                    <a:pt x="9" y="70"/>
                  </a:lnTo>
                  <a:lnTo>
                    <a:pt x="14" y="60"/>
                  </a:lnTo>
                  <a:lnTo>
                    <a:pt x="20" y="50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60" y="14"/>
                  </a:lnTo>
                  <a:lnTo>
                    <a:pt x="70" y="9"/>
                  </a:lnTo>
                  <a:lnTo>
                    <a:pt x="81" y="5"/>
                  </a:lnTo>
                  <a:lnTo>
                    <a:pt x="92" y="2"/>
                  </a:lnTo>
                  <a:lnTo>
                    <a:pt x="103" y="1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0" y="5"/>
                  </a:lnTo>
                  <a:lnTo>
                    <a:pt x="160" y="9"/>
                  </a:lnTo>
                  <a:lnTo>
                    <a:pt x="170" y="14"/>
                  </a:lnTo>
                  <a:lnTo>
                    <a:pt x="179" y="19"/>
                  </a:lnTo>
                  <a:lnTo>
                    <a:pt x="188" y="26"/>
                  </a:lnTo>
                  <a:lnTo>
                    <a:pt x="196" y="33"/>
                  </a:lnTo>
                  <a:lnTo>
                    <a:pt x="204" y="42"/>
                  </a:lnTo>
                  <a:lnTo>
                    <a:pt x="210" y="50"/>
                  </a:lnTo>
                  <a:lnTo>
                    <a:pt x="216" y="60"/>
                  </a:lnTo>
                  <a:lnTo>
                    <a:pt x="221" y="70"/>
                  </a:lnTo>
                  <a:lnTo>
                    <a:pt x="225" y="80"/>
                  </a:lnTo>
                  <a:lnTo>
                    <a:pt x="227" y="91"/>
                  </a:lnTo>
                  <a:lnTo>
                    <a:pt x="229" y="103"/>
                  </a:lnTo>
                  <a:lnTo>
                    <a:pt x="230" y="108"/>
                  </a:lnTo>
                  <a:lnTo>
                    <a:pt x="230" y="114"/>
                  </a:lnTo>
                  <a:lnTo>
                    <a:pt x="229" y="127"/>
                  </a:lnTo>
                  <a:lnTo>
                    <a:pt x="227" y="138"/>
                  </a:lnTo>
                  <a:lnTo>
                    <a:pt x="225" y="149"/>
                  </a:lnTo>
                  <a:lnTo>
                    <a:pt x="221" y="160"/>
                  </a:lnTo>
                  <a:lnTo>
                    <a:pt x="216" y="170"/>
                  </a:lnTo>
                  <a:lnTo>
                    <a:pt x="210" y="179"/>
                  </a:lnTo>
                  <a:lnTo>
                    <a:pt x="204" y="188"/>
                  </a:lnTo>
                  <a:lnTo>
                    <a:pt x="196" y="196"/>
                  </a:lnTo>
                  <a:lnTo>
                    <a:pt x="188" y="203"/>
                  </a:lnTo>
                  <a:lnTo>
                    <a:pt x="179" y="210"/>
                  </a:lnTo>
                  <a:lnTo>
                    <a:pt x="170" y="216"/>
                  </a:lnTo>
                  <a:lnTo>
                    <a:pt x="160" y="221"/>
                  </a:lnTo>
                  <a:lnTo>
                    <a:pt x="150" y="224"/>
                  </a:lnTo>
                  <a:lnTo>
                    <a:pt x="139" y="227"/>
                  </a:lnTo>
                  <a:lnTo>
                    <a:pt x="127" y="229"/>
                  </a:lnTo>
                  <a:lnTo>
                    <a:pt x="121" y="229"/>
                  </a:lnTo>
                  <a:lnTo>
                    <a:pt x="116" y="229"/>
                  </a:lnTo>
                  <a:lnTo>
                    <a:pt x="103" y="229"/>
                  </a:lnTo>
                  <a:lnTo>
                    <a:pt x="92" y="227"/>
                  </a:lnTo>
                  <a:lnTo>
                    <a:pt x="81" y="224"/>
                  </a:lnTo>
                  <a:lnTo>
                    <a:pt x="70" y="221"/>
                  </a:lnTo>
                  <a:lnTo>
                    <a:pt x="60" y="216"/>
                  </a:lnTo>
                  <a:lnTo>
                    <a:pt x="51" y="210"/>
                  </a:lnTo>
                  <a:lnTo>
                    <a:pt x="42" y="203"/>
                  </a:lnTo>
                  <a:lnTo>
                    <a:pt x="34" y="196"/>
                  </a:lnTo>
                  <a:lnTo>
                    <a:pt x="26" y="188"/>
                  </a:lnTo>
                  <a:lnTo>
                    <a:pt x="20" y="179"/>
                  </a:lnTo>
                  <a:lnTo>
                    <a:pt x="14" y="170"/>
                  </a:lnTo>
                  <a:lnTo>
                    <a:pt x="9" y="160"/>
                  </a:lnTo>
                  <a:lnTo>
                    <a:pt x="5" y="149"/>
                  </a:lnTo>
                  <a:lnTo>
                    <a:pt x="3" y="138"/>
                  </a:lnTo>
                  <a:lnTo>
                    <a:pt x="1" y="127"/>
                  </a:lnTo>
                  <a:lnTo>
                    <a:pt x="0" y="121"/>
                  </a:lnTo>
                  <a:lnTo>
                    <a:pt x="0" y="114"/>
                  </a:lnTo>
                  <a:close/>
                  <a:moveTo>
                    <a:pt x="2" y="114"/>
                  </a:moveTo>
                  <a:lnTo>
                    <a:pt x="2" y="103"/>
                  </a:lnTo>
                  <a:lnTo>
                    <a:pt x="4" y="91"/>
                  </a:lnTo>
                  <a:lnTo>
                    <a:pt x="7" y="81"/>
                  </a:lnTo>
                  <a:lnTo>
                    <a:pt x="9" y="75"/>
                  </a:lnTo>
                  <a:lnTo>
                    <a:pt x="11" y="70"/>
                  </a:lnTo>
                  <a:lnTo>
                    <a:pt x="15" y="60"/>
                  </a:lnTo>
                  <a:lnTo>
                    <a:pt x="18" y="56"/>
                  </a:lnTo>
                  <a:lnTo>
                    <a:pt x="21" y="51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09" y="2"/>
                  </a:lnTo>
                  <a:lnTo>
                    <a:pt x="116" y="1"/>
                  </a:lnTo>
                  <a:lnTo>
                    <a:pt x="127" y="2"/>
                  </a:lnTo>
                  <a:lnTo>
                    <a:pt x="138" y="4"/>
                  </a:lnTo>
                  <a:lnTo>
                    <a:pt x="149" y="6"/>
                  </a:lnTo>
                  <a:lnTo>
                    <a:pt x="154" y="8"/>
                  </a:lnTo>
                  <a:lnTo>
                    <a:pt x="159" y="10"/>
                  </a:lnTo>
                  <a:lnTo>
                    <a:pt x="169" y="15"/>
                  </a:lnTo>
                  <a:lnTo>
                    <a:pt x="174" y="18"/>
                  </a:lnTo>
                  <a:lnTo>
                    <a:pt x="179" y="21"/>
                  </a:lnTo>
                  <a:lnTo>
                    <a:pt x="187" y="27"/>
                  </a:lnTo>
                  <a:lnTo>
                    <a:pt x="195" y="34"/>
                  </a:lnTo>
                  <a:lnTo>
                    <a:pt x="203" y="42"/>
                  </a:lnTo>
                  <a:lnTo>
                    <a:pt x="209" y="51"/>
                  </a:lnTo>
                  <a:lnTo>
                    <a:pt x="215" y="60"/>
                  </a:lnTo>
                  <a:lnTo>
                    <a:pt x="220" y="70"/>
                  </a:lnTo>
                  <a:lnTo>
                    <a:pt x="223" y="81"/>
                  </a:lnTo>
                  <a:lnTo>
                    <a:pt x="226" y="91"/>
                  </a:lnTo>
                  <a:lnTo>
                    <a:pt x="228" y="103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28" y="127"/>
                  </a:lnTo>
                  <a:lnTo>
                    <a:pt x="226" y="138"/>
                  </a:lnTo>
                  <a:lnTo>
                    <a:pt x="223" y="149"/>
                  </a:lnTo>
                  <a:lnTo>
                    <a:pt x="222" y="154"/>
                  </a:lnTo>
                  <a:lnTo>
                    <a:pt x="220" y="159"/>
                  </a:lnTo>
                  <a:lnTo>
                    <a:pt x="215" y="169"/>
                  </a:lnTo>
                  <a:lnTo>
                    <a:pt x="212" y="174"/>
                  </a:lnTo>
                  <a:lnTo>
                    <a:pt x="209" y="178"/>
                  </a:lnTo>
                  <a:lnTo>
                    <a:pt x="203" y="187"/>
                  </a:lnTo>
                  <a:lnTo>
                    <a:pt x="195" y="195"/>
                  </a:lnTo>
                  <a:lnTo>
                    <a:pt x="187" y="202"/>
                  </a:lnTo>
                  <a:lnTo>
                    <a:pt x="179" y="209"/>
                  </a:lnTo>
                  <a:lnTo>
                    <a:pt x="169" y="214"/>
                  </a:lnTo>
                  <a:lnTo>
                    <a:pt x="159" y="219"/>
                  </a:lnTo>
                  <a:lnTo>
                    <a:pt x="149" y="223"/>
                  </a:lnTo>
                  <a:lnTo>
                    <a:pt x="138" y="226"/>
                  </a:lnTo>
                  <a:lnTo>
                    <a:pt x="127" y="227"/>
                  </a:lnTo>
                  <a:lnTo>
                    <a:pt x="121" y="228"/>
                  </a:lnTo>
                  <a:lnTo>
                    <a:pt x="116" y="228"/>
                  </a:lnTo>
                  <a:lnTo>
                    <a:pt x="103" y="227"/>
                  </a:lnTo>
                  <a:lnTo>
                    <a:pt x="92" y="226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19"/>
                  </a:lnTo>
                  <a:lnTo>
                    <a:pt x="61" y="214"/>
                  </a:lnTo>
                  <a:lnTo>
                    <a:pt x="56" y="212"/>
                  </a:lnTo>
                  <a:lnTo>
                    <a:pt x="51" y="209"/>
                  </a:lnTo>
                  <a:lnTo>
                    <a:pt x="43" y="202"/>
                  </a:lnTo>
                  <a:lnTo>
                    <a:pt x="35" y="195"/>
                  </a:lnTo>
                  <a:lnTo>
                    <a:pt x="27" y="187"/>
                  </a:lnTo>
                  <a:lnTo>
                    <a:pt x="21" y="178"/>
                  </a:lnTo>
                  <a:lnTo>
                    <a:pt x="15" y="169"/>
                  </a:lnTo>
                  <a:lnTo>
                    <a:pt x="11" y="159"/>
                  </a:lnTo>
                  <a:lnTo>
                    <a:pt x="7" y="149"/>
                  </a:lnTo>
                  <a:lnTo>
                    <a:pt x="4" y="138"/>
                  </a:lnTo>
                  <a:lnTo>
                    <a:pt x="2" y="127"/>
                  </a:lnTo>
                  <a:lnTo>
                    <a:pt x="2" y="121"/>
                  </a:lnTo>
                  <a:lnTo>
                    <a:pt x="2" y="1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6" name="Freeform 421"/>
            <p:cNvSpPr>
              <a:spLocks noEditPoints="1"/>
            </p:cNvSpPr>
            <p:nvPr/>
          </p:nvSpPr>
          <p:spPr bwMode="auto">
            <a:xfrm>
              <a:off x="2764" y="2251"/>
              <a:ext cx="200" cy="201"/>
            </a:xfrm>
            <a:custGeom>
              <a:avLst/>
              <a:gdLst>
                <a:gd name="T0" fmla="*/ 2 w 226"/>
                <a:gd name="T1" fmla="*/ 63 h 227"/>
                <a:gd name="T2" fmla="*/ 6 w 226"/>
                <a:gd name="T3" fmla="*/ 48 h 227"/>
                <a:gd name="T4" fmla="*/ 13 w 226"/>
                <a:gd name="T5" fmla="*/ 35 h 227"/>
                <a:gd name="T6" fmla="*/ 28 w 226"/>
                <a:gd name="T7" fmla="*/ 18 h 227"/>
                <a:gd name="T8" fmla="*/ 48 w 226"/>
                <a:gd name="T9" fmla="*/ 6 h 227"/>
                <a:gd name="T10" fmla="*/ 70 w 226"/>
                <a:gd name="T11" fmla="*/ 1 h 227"/>
                <a:gd name="T12" fmla="*/ 87 w 226"/>
                <a:gd name="T13" fmla="*/ 1 h 227"/>
                <a:gd name="T14" fmla="*/ 105 w 226"/>
                <a:gd name="T15" fmla="*/ 4 h 227"/>
                <a:gd name="T16" fmla="*/ 119 w 226"/>
                <a:gd name="T17" fmla="*/ 12 h 227"/>
                <a:gd name="T18" fmla="*/ 134 w 226"/>
                <a:gd name="T19" fmla="*/ 23 h 227"/>
                <a:gd name="T20" fmla="*/ 147 w 226"/>
                <a:gd name="T21" fmla="*/ 41 h 227"/>
                <a:gd name="T22" fmla="*/ 155 w 226"/>
                <a:gd name="T23" fmla="*/ 63 h 227"/>
                <a:gd name="T24" fmla="*/ 157 w 226"/>
                <a:gd name="T25" fmla="*/ 79 h 227"/>
                <a:gd name="T26" fmla="*/ 153 w 226"/>
                <a:gd name="T27" fmla="*/ 103 h 227"/>
                <a:gd name="T28" fmla="*/ 147 w 226"/>
                <a:gd name="T29" fmla="*/ 117 h 227"/>
                <a:gd name="T30" fmla="*/ 140 w 226"/>
                <a:gd name="T31" fmla="*/ 129 h 227"/>
                <a:gd name="T32" fmla="*/ 123 w 226"/>
                <a:gd name="T33" fmla="*/ 144 h 227"/>
                <a:gd name="T34" fmla="*/ 102 w 226"/>
                <a:gd name="T35" fmla="*/ 154 h 227"/>
                <a:gd name="T36" fmla="*/ 82 w 226"/>
                <a:gd name="T37" fmla="*/ 158 h 227"/>
                <a:gd name="T38" fmla="*/ 63 w 226"/>
                <a:gd name="T39" fmla="*/ 156 h 227"/>
                <a:gd name="T40" fmla="*/ 48 w 226"/>
                <a:gd name="T41" fmla="*/ 151 h 227"/>
                <a:gd name="T42" fmla="*/ 34 w 226"/>
                <a:gd name="T43" fmla="*/ 144 h 227"/>
                <a:gd name="T44" fmla="*/ 17 w 226"/>
                <a:gd name="T45" fmla="*/ 129 h 227"/>
                <a:gd name="T46" fmla="*/ 6 w 226"/>
                <a:gd name="T47" fmla="*/ 110 h 227"/>
                <a:gd name="T48" fmla="*/ 0 w 226"/>
                <a:gd name="T49" fmla="*/ 88 h 227"/>
                <a:gd name="T50" fmla="*/ 1 w 226"/>
                <a:gd name="T51" fmla="*/ 79 h 227"/>
                <a:gd name="T52" fmla="*/ 4 w 226"/>
                <a:gd name="T53" fmla="*/ 56 h 227"/>
                <a:gd name="T54" fmla="*/ 11 w 226"/>
                <a:gd name="T55" fmla="*/ 42 h 227"/>
                <a:gd name="T56" fmla="*/ 24 w 226"/>
                <a:gd name="T57" fmla="*/ 24 h 227"/>
                <a:gd name="T58" fmla="*/ 41 w 226"/>
                <a:gd name="T59" fmla="*/ 11 h 227"/>
                <a:gd name="T60" fmla="*/ 55 w 226"/>
                <a:gd name="T61" fmla="*/ 4 h 227"/>
                <a:gd name="T62" fmla="*/ 74 w 226"/>
                <a:gd name="T63" fmla="*/ 2 h 227"/>
                <a:gd name="T64" fmla="*/ 94 w 226"/>
                <a:gd name="T65" fmla="*/ 4 h 227"/>
                <a:gd name="T66" fmla="*/ 109 w 226"/>
                <a:gd name="T67" fmla="*/ 8 h 227"/>
                <a:gd name="T68" fmla="*/ 127 w 226"/>
                <a:gd name="T69" fmla="*/ 19 h 227"/>
                <a:gd name="T70" fmla="*/ 142 w 226"/>
                <a:gd name="T71" fmla="*/ 35 h 227"/>
                <a:gd name="T72" fmla="*/ 151 w 226"/>
                <a:gd name="T73" fmla="*/ 51 h 227"/>
                <a:gd name="T74" fmla="*/ 155 w 226"/>
                <a:gd name="T75" fmla="*/ 71 h 227"/>
                <a:gd name="T76" fmla="*/ 155 w 226"/>
                <a:gd name="T77" fmla="*/ 88 h 227"/>
                <a:gd name="T78" fmla="*/ 151 w 226"/>
                <a:gd name="T79" fmla="*/ 106 h 227"/>
                <a:gd name="T80" fmla="*/ 142 w 226"/>
                <a:gd name="T81" fmla="*/ 123 h 227"/>
                <a:gd name="T82" fmla="*/ 127 w 226"/>
                <a:gd name="T83" fmla="*/ 139 h 227"/>
                <a:gd name="T84" fmla="*/ 109 w 226"/>
                <a:gd name="T85" fmla="*/ 151 h 227"/>
                <a:gd name="T86" fmla="*/ 94 w 226"/>
                <a:gd name="T87" fmla="*/ 154 h 227"/>
                <a:gd name="T88" fmla="*/ 79 w 226"/>
                <a:gd name="T89" fmla="*/ 157 h 227"/>
                <a:gd name="T90" fmla="*/ 55 w 226"/>
                <a:gd name="T91" fmla="*/ 154 h 227"/>
                <a:gd name="T92" fmla="*/ 41 w 226"/>
                <a:gd name="T93" fmla="*/ 147 h 227"/>
                <a:gd name="T94" fmla="*/ 24 w 226"/>
                <a:gd name="T95" fmla="*/ 134 h 227"/>
                <a:gd name="T96" fmla="*/ 11 w 226"/>
                <a:gd name="T97" fmla="*/ 116 h 227"/>
                <a:gd name="T98" fmla="*/ 4 w 226"/>
                <a:gd name="T99" fmla="*/ 102 h 227"/>
                <a:gd name="T100" fmla="*/ 1 w 226"/>
                <a:gd name="T101" fmla="*/ 83 h 2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"/>
                <a:gd name="T154" fmla="*/ 0 h 227"/>
                <a:gd name="T155" fmla="*/ 226 w 226"/>
                <a:gd name="T156" fmla="*/ 227 h 2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" h="227">
                  <a:moveTo>
                    <a:pt x="0" y="113"/>
                  </a:moveTo>
                  <a:lnTo>
                    <a:pt x="0" y="102"/>
                  </a:lnTo>
                  <a:lnTo>
                    <a:pt x="2" y="90"/>
                  </a:lnTo>
                  <a:lnTo>
                    <a:pt x="5" y="80"/>
                  </a:lnTo>
                  <a:lnTo>
                    <a:pt x="7" y="74"/>
                  </a:lnTo>
                  <a:lnTo>
                    <a:pt x="9" y="69"/>
                  </a:lnTo>
                  <a:lnTo>
                    <a:pt x="13" y="59"/>
                  </a:lnTo>
                  <a:lnTo>
                    <a:pt x="16" y="55"/>
                  </a:lnTo>
                  <a:lnTo>
                    <a:pt x="19" y="50"/>
                  </a:lnTo>
                  <a:lnTo>
                    <a:pt x="25" y="41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49" y="20"/>
                  </a:lnTo>
                  <a:lnTo>
                    <a:pt x="59" y="14"/>
                  </a:lnTo>
                  <a:lnTo>
                    <a:pt x="69" y="9"/>
                  </a:lnTo>
                  <a:lnTo>
                    <a:pt x="79" y="5"/>
                  </a:lnTo>
                  <a:lnTo>
                    <a:pt x="90" y="3"/>
                  </a:lnTo>
                  <a:lnTo>
                    <a:pt x="101" y="1"/>
                  </a:lnTo>
                  <a:lnTo>
                    <a:pt x="107" y="1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6" y="3"/>
                  </a:lnTo>
                  <a:lnTo>
                    <a:pt x="147" y="5"/>
                  </a:lnTo>
                  <a:lnTo>
                    <a:pt x="152" y="7"/>
                  </a:lnTo>
                  <a:lnTo>
                    <a:pt x="157" y="9"/>
                  </a:lnTo>
                  <a:lnTo>
                    <a:pt x="167" y="14"/>
                  </a:lnTo>
                  <a:lnTo>
                    <a:pt x="172" y="17"/>
                  </a:lnTo>
                  <a:lnTo>
                    <a:pt x="177" y="20"/>
                  </a:lnTo>
                  <a:lnTo>
                    <a:pt x="185" y="26"/>
                  </a:lnTo>
                  <a:lnTo>
                    <a:pt x="193" y="33"/>
                  </a:lnTo>
                  <a:lnTo>
                    <a:pt x="201" y="41"/>
                  </a:lnTo>
                  <a:lnTo>
                    <a:pt x="207" y="50"/>
                  </a:lnTo>
                  <a:lnTo>
                    <a:pt x="213" y="59"/>
                  </a:lnTo>
                  <a:lnTo>
                    <a:pt x="218" y="69"/>
                  </a:lnTo>
                  <a:lnTo>
                    <a:pt x="221" y="80"/>
                  </a:lnTo>
                  <a:lnTo>
                    <a:pt x="224" y="90"/>
                  </a:lnTo>
                  <a:lnTo>
                    <a:pt x="226" y="102"/>
                  </a:lnTo>
                  <a:lnTo>
                    <a:pt x="226" y="107"/>
                  </a:lnTo>
                  <a:lnTo>
                    <a:pt x="226" y="113"/>
                  </a:lnTo>
                  <a:lnTo>
                    <a:pt x="226" y="126"/>
                  </a:lnTo>
                  <a:lnTo>
                    <a:pt x="224" y="137"/>
                  </a:lnTo>
                  <a:lnTo>
                    <a:pt x="221" y="148"/>
                  </a:lnTo>
                  <a:lnTo>
                    <a:pt x="220" y="153"/>
                  </a:lnTo>
                  <a:lnTo>
                    <a:pt x="218" y="158"/>
                  </a:lnTo>
                  <a:lnTo>
                    <a:pt x="213" y="168"/>
                  </a:lnTo>
                  <a:lnTo>
                    <a:pt x="210" y="173"/>
                  </a:lnTo>
                  <a:lnTo>
                    <a:pt x="207" y="177"/>
                  </a:lnTo>
                  <a:lnTo>
                    <a:pt x="201" y="186"/>
                  </a:lnTo>
                  <a:lnTo>
                    <a:pt x="193" y="194"/>
                  </a:lnTo>
                  <a:lnTo>
                    <a:pt x="185" y="201"/>
                  </a:lnTo>
                  <a:lnTo>
                    <a:pt x="177" y="208"/>
                  </a:lnTo>
                  <a:lnTo>
                    <a:pt x="167" y="213"/>
                  </a:lnTo>
                  <a:lnTo>
                    <a:pt x="157" y="218"/>
                  </a:lnTo>
                  <a:lnTo>
                    <a:pt x="147" y="222"/>
                  </a:lnTo>
                  <a:lnTo>
                    <a:pt x="136" y="225"/>
                  </a:lnTo>
                  <a:lnTo>
                    <a:pt x="125" y="226"/>
                  </a:lnTo>
                  <a:lnTo>
                    <a:pt x="119" y="227"/>
                  </a:lnTo>
                  <a:lnTo>
                    <a:pt x="114" y="227"/>
                  </a:lnTo>
                  <a:lnTo>
                    <a:pt x="101" y="226"/>
                  </a:lnTo>
                  <a:lnTo>
                    <a:pt x="90" y="225"/>
                  </a:lnTo>
                  <a:lnTo>
                    <a:pt x="79" y="222"/>
                  </a:lnTo>
                  <a:lnTo>
                    <a:pt x="74" y="220"/>
                  </a:lnTo>
                  <a:lnTo>
                    <a:pt x="69" y="218"/>
                  </a:lnTo>
                  <a:lnTo>
                    <a:pt x="59" y="213"/>
                  </a:lnTo>
                  <a:lnTo>
                    <a:pt x="54" y="211"/>
                  </a:lnTo>
                  <a:lnTo>
                    <a:pt x="49" y="208"/>
                  </a:lnTo>
                  <a:lnTo>
                    <a:pt x="41" y="201"/>
                  </a:lnTo>
                  <a:lnTo>
                    <a:pt x="33" y="194"/>
                  </a:lnTo>
                  <a:lnTo>
                    <a:pt x="25" y="186"/>
                  </a:lnTo>
                  <a:lnTo>
                    <a:pt x="19" y="177"/>
                  </a:lnTo>
                  <a:lnTo>
                    <a:pt x="13" y="168"/>
                  </a:lnTo>
                  <a:lnTo>
                    <a:pt x="9" y="158"/>
                  </a:lnTo>
                  <a:lnTo>
                    <a:pt x="5" y="148"/>
                  </a:lnTo>
                  <a:lnTo>
                    <a:pt x="2" y="137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0" y="113"/>
                  </a:lnTo>
                  <a:close/>
                  <a:moveTo>
                    <a:pt x="1" y="113"/>
                  </a:moveTo>
                  <a:lnTo>
                    <a:pt x="2" y="102"/>
                  </a:lnTo>
                  <a:lnTo>
                    <a:pt x="3" y="91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0" y="70"/>
                  </a:lnTo>
                  <a:lnTo>
                    <a:pt x="15" y="60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0" y="21"/>
                  </a:lnTo>
                  <a:lnTo>
                    <a:pt x="59" y="15"/>
                  </a:lnTo>
                  <a:lnTo>
                    <a:pt x="69" y="11"/>
                  </a:lnTo>
                  <a:lnTo>
                    <a:pt x="74" y="9"/>
                  </a:lnTo>
                  <a:lnTo>
                    <a:pt x="79" y="7"/>
                  </a:lnTo>
                  <a:lnTo>
                    <a:pt x="90" y="4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36" y="4"/>
                  </a:lnTo>
                  <a:lnTo>
                    <a:pt x="147" y="7"/>
                  </a:lnTo>
                  <a:lnTo>
                    <a:pt x="152" y="9"/>
                  </a:lnTo>
                  <a:lnTo>
                    <a:pt x="157" y="11"/>
                  </a:lnTo>
                  <a:lnTo>
                    <a:pt x="167" y="15"/>
                  </a:lnTo>
                  <a:lnTo>
                    <a:pt x="176" y="21"/>
                  </a:lnTo>
                  <a:lnTo>
                    <a:pt x="184" y="27"/>
                  </a:lnTo>
                  <a:lnTo>
                    <a:pt x="192" y="34"/>
                  </a:lnTo>
                  <a:lnTo>
                    <a:pt x="200" y="42"/>
                  </a:lnTo>
                  <a:lnTo>
                    <a:pt x="206" y="51"/>
                  </a:lnTo>
                  <a:lnTo>
                    <a:pt x="212" y="60"/>
                  </a:lnTo>
                  <a:lnTo>
                    <a:pt x="216" y="70"/>
                  </a:lnTo>
                  <a:lnTo>
                    <a:pt x="218" y="75"/>
                  </a:lnTo>
                  <a:lnTo>
                    <a:pt x="220" y="80"/>
                  </a:lnTo>
                  <a:lnTo>
                    <a:pt x="223" y="91"/>
                  </a:lnTo>
                  <a:lnTo>
                    <a:pt x="224" y="102"/>
                  </a:lnTo>
                  <a:lnTo>
                    <a:pt x="225" y="107"/>
                  </a:lnTo>
                  <a:lnTo>
                    <a:pt x="225" y="113"/>
                  </a:lnTo>
                  <a:lnTo>
                    <a:pt x="224" y="126"/>
                  </a:lnTo>
                  <a:lnTo>
                    <a:pt x="223" y="137"/>
                  </a:lnTo>
                  <a:lnTo>
                    <a:pt x="220" y="147"/>
                  </a:lnTo>
                  <a:lnTo>
                    <a:pt x="218" y="153"/>
                  </a:lnTo>
                  <a:lnTo>
                    <a:pt x="216" y="158"/>
                  </a:lnTo>
                  <a:lnTo>
                    <a:pt x="212" y="167"/>
                  </a:lnTo>
                  <a:lnTo>
                    <a:pt x="206" y="177"/>
                  </a:lnTo>
                  <a:lnTo>
                    <a:pt x="200" y="185"/>
                  </a:lnTo>
                  <a:lnTo>
                    <a:pt x="192" y="193"/>
                  </a:lnTo>
                  <a:lnTo>
                    <a:pt x="184" y="200"/>
                  </a:lnTo>
                  <a:lnTo>
                    <a:pt x="176" y="207"/>
                  </a:lnTo>
                  <a:lnTo>
                    <a:pt x="167" y="212"/>
                  </a:lnTo>
                  <a:lnTo>
                    <a:pt x="157" y="217"/>
                  </a:lnTo>
                  <a:lnTo>
                    <a:pt x="152" y="219"/>
                  </a:lnTo>
                  <a:lnTo>
                    <a:pt x="147" y="221"/>
                  </a:lnTo>
                  <a:lnTo>
                    <a:pt x="136" y="223"/>
                  </a:lnTo>
                  <a:lnTo>
                    <a:pt x="125" y="225"/>
                  </a:lnTo>
                  <a:lnTo>
                    <a:pt x="119" y="226"/>
                  </a:lnTo>
                  <a:lnTo>
                    <a:pt x="114" y="226"/>
                  </a:lnTo>
                  <a:lnTo>
                    <a:pt x="101" y="225"/>
                  </a:lnTo>
                  <a:lnTo>
                    <a:pt x="90" y="223"/>
                  </a:lnTo>
                  <a:lnTo>
                    <a:pt x="79" y="221"/>
                  </a:lnTo>
                  <a:lnTo>
                    <a:pt x="74" y="219"/>
                  </a:lnTo>
                  <a:lnTo>
                    <a:pt x="69" y="217"/>
                  </a:lnTo>
                  <a:lnTo>
                    <a:pt x="59" y="212"/>
                  </a:lnTo>
                  <a:lnTo>
                    <a:pt x="50" y="207"/>
                  </a:lnTo>
                  <a:lnTo>
                    <a:pt x="42" y="200"/>
                  </a:lnTo>
                  <a:lnTo>
                    <a:pt x="34" y="193"/>
                  </a:lnTo>
                  <a:lnTo>
                    <a:pt x="27" y="185"/>
                  </a:lnTo>
                  <a:lnTo>
                    <a:pt x="20" y="177"/>
                  </a:lnTo>
                  <a:lnTo>
                    <a:pt x="15" y="167"/>
                  </a:lnTo>
                  <a:lnTo>
                    <a:pt x="10" y="158"/>
                  </a:lnTo>
                  <a:lnTo>
                    <a:pt x="8" y="153"/>
                  </a:lnTo>
                  <a:lnTo>
                    <a:pt x="6" y="147"/>
                  </a:lnTo>
                  <a:lnTo>
                    <a:pt x="3" y="137"/>
                  </a:lnTo>
                  <a:lnTo>
                    <a:pt x="2" y="126"/>
                  </a:lnTo>
                  <a:lnTo>
                    <a:pt x="1" y="120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7" name="Freeform 422"/>
            <p:cNvSpPr>
              <a:spLocks noEditPoints="1"/>
            </p:cNvSpPr>
            <p:nvPr/>
          </p:nvSpPr>
          <p:spPr bwMode="auto">
            <a:xfrm>
              <a:off x="2765" y="2253"/>
              <a:ext cx="198" cy="198"/>
            </a:xfrm>
            <a:custGeom>
              <a:avLst/>
              <a:gdLst>
                <a:gd name="T0" fmla="*/ 2 w 224"/>
                <a:gd name="T1" fmla="*/ 62 h 224"/>
                <a:gd name="T2" fmla="*/ 6 w 224"/>
                <a:gd name="T3" fmla="*/ 47 h 224"/>
                <a:gd name="T4" fmla="*/ 18 w 224"/>
                <a:gd name="T5" fmla="*/ 27 h 224"/>
                <a:gd name="T6" fmla="*/ 34 w 224"/>
                <a:gd name="T7" fmla="*/ 13 h 224"/>
                <a:gd name="T8" fmla="*/ 50 w 224"/>
                <a:gd name="T9" fmla="*/ 4 h 224"/>
                <a:gd name="T10" fmla="*/ 69 w 224"/>
                <a:gd name="T11" fmla="*/ 0 h 224"/>
                <a:gd name="T12" fmla="*/ 86 w 224"/>
                <a:gd name="T13" fmla="*/ 0 h 224"/>
                <a:gd name="T14" fmla="*/ 104 w 224"/>
                <a:gd name="T15" fmla="*/ 4 h 224"/>
                <a:gd name="T16" fmla="*/ 121 w 224"/>
                <a:gd name="T17" fmla="*/ 13 h 224"/>
                <a:gd name="T18" fmla="*/ 138 w 224"/>
                <a:gd name="T19" fmla="*/ 27 h 224"/>
                <a:gd name="T20" fmla="*/ 149 w 224"/>
                <a:gd name="T21" fmla="*/ 47 h 224"/>
                <a:gd name="T22" fmla="*/ 153 w 224"/>
                <a:gd name="T23" fmla="*/ 62 h 224"/>
                <a:gd name="T24" fmla="*/ 155 w 224"/>
                <a:gd name="T25" fmla="*/ 77 h 224"/>
                <a:gd name="T26" fmla="*/ 151 w 224"/>
                <a:gd name="T27" fmla="*/ 100 h 224"/>
                <a:gd name="T28" fmla="*/ 146 w 224"/>
                <a:gd name="T29" fmla="*/ 114 h 224"/>
                <a:gd name="T30" fmla="*/ 132 w 224"/>
                <a:gd name="T31" fmla="*/ 132 h 224"/>
                <a:gd name="T32" fmla="*/ 115 w 224"/>
                <a:gd name="T33" fmla="*/ 145 h 224"/>
                <a:gd name="T34" fmla="*/ 101 w 224"/>
                <a:gd name="T35" fmla="*/ 151 h 224"/>
                <a:gd name="T36" fmla="*/ 81 w 224"/>
                <a:gd name="T37" fmla="*/ 155 h 224"/>
                <a:gd name="T38" fmla="*/ 62 w 224"/>
                <a:gd name="T39" fmla="*/ 152 h 224"/>
                <a:gd name="T40" fmla="*/ 47 w 224"/>
                <a:gd name="T41" fmla="*/ 149 h 224"/>
                <a:gd name="T42" fmla="*/ 28 w 224"/>
                <a:gd name="T43" fmla="*/ 137 h 224"/>
                <a:gd name="T44" fmla="*/ 13 w 224"/>
                <a:gd name="T45" fmla="*/ 121 h 224"/>
                <a:gd name="T46" fmla="*/ 4 w 224"/>
                <a:gd name="T47" fmla="*/ 104 h 224"/>
                <a:gd name="T48" fmla="*/ 1 w 224"/>
                <a:gd name="T49" fmla="*/ 86 h 224"/>
                <a:gd name="T50" fmla="*/ 2 w 224"/>
                <a:gd name="T51" fmla="*/ 77 h 224"/>
                <a:gd name="T52" fmla="*/ 4 w 224"/>
                <a:gd name="T53" fmla="*/ 55 h 224"/>
                <a:gd name="T54" fmla="*/ 10 w 224"/>
                <a:gd name="T55" fmla="*/ 41 h 224"/>
                <a:gd name="T56" fmla="*/ 24 w 224"/>
                <a:gd name="T57" fmla="*/ 23 h 224"/>
                <a:gd name="T58" fmla="*/ 41 w 224"/>
                <a:gd name="T59" fmla="*/ 10 h 224"/>
                <a:gd name="T60" fmla="*/ 62 w 224"/>
                <a:gd name="T61" fmla="*/ 3 h 224"/>
                <a:gd name="T62" fmla="*/ 78 w 224"/>
                <a:gd name="T63" fmla="*/ 1 h 224"/>
                <a:gd name="T64" fmla="*/ 100 w 224"/>
                <a:gd name="T65" fmla="*/ 4 h 224"/>
                <a:gd name="T66" fmla="*/ 114 w 224"/>
                <a:gd name="T67" fmla="*/ 10 h 224"/>
                <a:gd name="T68" fmla="*/ 132 w 224"/>
                <a:gd name="T69" fmla="*/ 23 h 224"/>
                <a:gd name="T70" fmla="*/ 145 w 224"/>
                <a:gd name="T71" fmla="*/ 41 h 224"/>
                <a:gd name="T72" fmla="*/ 151 w 224"/>
                <a:gd name="T73" fmla="*/ 62 h 224"/>
                <a:gd name="T74" fmla="*/ 154 w 224"/>
                <a:gd name="T75" fmla="*/ 77 h 224"/>
                <a:gd name="T76" fmla="*/ 151 w 224"/>
                <a:gd name="T77" fmla="*/ 100 h 224"/>
                <a:gd name="T78" fmla="*/ 145 w 224"/>
                <a:gd name="T79" fmla="*/ 114 h 224"/>
                <a:gd name="T80" fmla="*/ 132 w 224"/>
                <a:gd name="T81" fmla="*/ 132 h 224"/>
                <a:gd name="T82" fmla="*/ 114 w 224"/>
                <a:gd name="T83" fmla="*/ 145 h 224"/>
                <a:gd name="T84" fmla="*/ 93 w 224"/>
                <a:gd name="T85" fmla="*/ 151 h 224"/>
                <a:gd name="T86" fmla="*/ 78 w 224"/>
                <a:gd name="T87" fmla="*/ 153 h 224"/>
                <a:gd name="T88" fmla="*/ 55 w 224"/>
                <a:gd name="T89" fmla="*/ 150 h 224"/>
                <a:gd name="T90" fmla="*/ 41 w 224"/>
                <a:gd name="T91" fmla="*/ 145 h 224"/>
                <a:gd name="T92" fmla="*/ 24 w 224"/>
                <a:gd name="T93" fmla="*/ 132 h 224"/>
                <a:gd name="T94" fmla="*/ 10 w 224"/>
                <a:gd name="T95" fmla="*/ 114 h 224"/>
                <a:gd name="T96" fmla="*/ 4 w 224"/>
                <a:gd name="T97" fmla="*/ 92 h 224"/>
                <a:gd name="T98" fmla="*/ 2 w 224"/>
                <a:gd name="T99" fmla="*/ 77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224"/>
                <a:gd name="T152" fmla="*/ 224 w 224"/>
                <a:gd name="T153" fmla="*/ 224 h 2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224">
                  <a:moveTo>
                    <a:pt x="0" y="111"/>
                  </a:moveTo>
                  <a:lnTo>
                    <a:pt x="1" y="100"/>
                  </a:lnTo>
                  <a:lnTo>
                    <a:pt x="2" y="89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19" y="49"/>
                  </a:lnTo>
                  <a:lnTo>
                    <a:pt x="26" y="40"/>
                  </a:lnTo>
                  <a:lnTo>
                    <a:pt x="33" y="32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3" y="7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4" y="0"/>
                  </a:lnTo>
                  <a:lnTo>
                    <a:pt x="135" y="2"/>
                  </a:lnTo>
                  <a:lnTo>
                    <a:pt x="146" y="5"/>
                  </a:lnTo>
                  <a:lnTo>
                    <a:pt x="151" y="7"/>
                  </a:lnTo>
                  <a:lnTo>
                    <a:pt x="156" y="9"/>
                  </a:lnTo>
                  <a:lnTo>
                    <a:pt x="166" y="13"/>
                  </a:lnTo>
                  <a:lnTo>
                    <a:pt x="175" y="19"/>
                  </a:lnTo>
                  <a:lnTo>
                    <a:pt x="183" y="25"/>
                  </a:lnTo>
                  <a:lnTo>
                    <a:pt x="191" y="32"/>
                  </a:lnTo>
                  <a:lnTo>
                    <a:pt x="199" y="40"/>
                  </a:lnTo>
                  <a:lnTo>
                    <a:pt x="205" y="49"/>
                  </a:lnTo>
                  <a:lnTo>
                    <a:pt x="211" y="58"/>
                  </a:lnTo>
                  <a:lnTo>
                    <a:pt x="215" y="68"/>
                  </a:lnTo>
                  <a:lnTo>
                    <a:pt x="217" y="73"/>
                  </a:lnTo>
                  <a:lnTo>
                    <a:pt x="219" y="78"/>
                  </a:lnTo>
                  <a:lnTo>
                    <a:pt x="222" y="89"/>
                  </a:lnTo>
                  <a:lnTo>
                    <a:pt x="223" y="100"/>
                  </a:lnTo>
                  <a:lnTo>
                    <a:pt x="224" y="105"/>
                  </a:lnTo>
                  <a:lnTo>
                    <a:pt x="224" y="111"/>
                  </a:lnTo>
                  <a:lnTo>
                    <a:pt x="223" y="124"/>
                  </a:lnTo>
                  <a:lnTo>
                    <a:pt x="222" y="135"/>
                  </a:lnTo>
                  <a:lnTo>
                    <a:pt x="219" y="145"/>
                  </a:lnTo>
                  <a:lnTo>
                    <a:pt x="217" y="151"/>
                  </a:lnTo>
                  <a:lnTo>
                    <a:pt x="215" y="156"/>
                  </a:lnTo>
                  <a:lnTo>
                    <a:pt x="211" y="165"/>
                  </a:lnTo>
                  <a:lnTo>
                    <a:pt x="205" y="175"/>
                  </a:lnTo>
                  <a:lnTo>
                    <a:pt x="199" y="183"/>
                  </a:lnTo>
                  <a:lnTo>
                    <a:pt x="191" y="191"/>
                  </a:lnTo>
                  <a:lnTo>
                    <a:pt x="183" y="198"/>
                  </a:lnTo>
                  <a:lnTo>
                    <a:pt x="175" y="205"/>
                  </a:lnTo>
                  <a:lnTo>
                    <a:pt x="166" y="210"/>
                  </a:lnTo>
                  <a:lnTo>
                    <a:pt x="156" y="215"/>
                  </a:lnTo>
                  <a:lnTo>
                    <a:pt x="151" y="217"/>
                  </a:lnTo>
                  <a:lnTo>
                    <a:pt x="146" y="219"/>
                  </a:lnTo>
                  <a:lnTo>
                    <a:pt x="135" y="221"/>
                  </a:lnTo>
                  <a:lnTo>
                    <a:pt x="124" y="223"/>
                  </a:lnTo>
                  <a:lnTo>
                    <a:pt x="118" y="224"/>
                  </a:lnTo>
                  <a:lnTo>
                    <a:pt x="113" y="224"/>
                  </a:lnTo>
                  <a:lnTo>
                    <a:pt x="100" y="223"/>
                  </a:lnTo>
                  <a:lnTo>
                    <a:pt x="89" y="221"/>
                  </a:lnTo>
                  <a:lnTo>
                    <a:pt x="78" y="219"/>
                  </a:lnTo>
                  <a:lnTo>
                    <a:pt x="73" y="217"/>
                  </a:lnTo>
                  <a:lnTo>
                    <a:pt x="68" y="215"/>
                  </a:lnTo>
                  <a:lnTo>
                    <a:pt x="58" y="210"/>
                  </a:lnTo>
                  <a:lnTo>
                    <a:pt x="49" y="205"/>
                  </a:lnTo>
                  <a:lnTo>
                    <a:pt x="41" y="198"/>
                  </a:lnTo>
                  <a:lnTo>
                    <a:pt x="33" y="191"/>
                  </a:lnTo>
                  <a:lnTo>
                    <a:pt x="26" y="183"/>
                  </a:lnTo>
                  <a:lnTo>
                    <a:pt x="19" y="175"/>
                  </a:lnTo>
                  <a:lnTo>
                    <a:pt x="14" y="165"/>
                  </a:lnTo>
                  <a:lnTo>
                    <a:pt x="9" y="156"/>
                  </a:lnTo>
                  <a:lnTo>
                    <a:pt x="7" y="151"/>
                  </a:lnTo>
                  <a:lnTo>
                    <a:pt x="5" y="145"/>
                  </a:lnTo>
                  <a:lnTo>
                    <a:pt x="2" y="135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" y="111"/>
                  </a:moveTo>
                  <a:lnTo>
                    <a:pt x="2" y="100"/>
                  </a:lnTo>
                  <a:lnTo>
                    <a:pt x="4" y="89"/>
                  </a:lnTo>
                  <a:lnTo>
                    <a:pt x="6" y="79"/>
                  </a:lnTo>
                  <a:lnTo>
                    <a:pt x="8" y="73"/>
                  </a:lnTo>
                  <a:lnTo>
                    <a:pt x="10" y="68"/>
                  </a:lnTo>
                  <a:lnTo>
                    <a:pt x="15" y="59"/>
                  </a:lnTo>
                  <a:lnTo>
                    <a:pt x="20" y="50"/>
                  </a:lnTo>
                  <a:lnTo>
                    <a:pt x="27" y="41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0" y="20"/>
                  </a:lnTo>
                  <a:lnTo>
                    <a:pt x="59" y="14"/>
                  </a:lnTo>
                  <a:lnTo>
                    <a:pt x="69" y="10"/>
                  </a:lnTo>
                  <a:lnTo>
                    <a:pt x="79" y="6"/>
                  </a:lnTo>
                  <a:lnTo>
                    <a:pt x="89" y="3"/>
                  </a:lnTo>
                  <a:lnTo>
                    <a:pt x="100" y="2"/>
                  </a:lnTo>
                  <a:lnTo>
                    <a:pt x="106" y="1"/>
                  </a:lnTo>
                  <a:lnTo>
                    <a:pt x="113" y="1"/>
                  </a:lnTo>
                  <a:lnTo>
                    <a:pt x="124" y="2"/>
                  </a:lnTo>
                  <a:lnTo>
                    <a:pt x="135" y="3"/>
                  </a:lnTo>
                  <a:lnTo>
                    <a:pt x="145" y="6"/>
                  </a:lnTo>
                  <a:lnTo>
                    <a:pt x="150" y="8"/>
                  </a:lnTo>
                  <a:lnTo>
                    <a:pt x="155" y="10"/>
                  </a:lnTo>
                  <a:lnTo>
                    <a:pt x="165" y="14"/>
                  </a:lnTo>
                  <a:lnTo>
                    <a:pt x="174" y="20"/>
                  </a:lnTo>
                  <a:lnTo>
                    <a:pt x="183" y="26"/>
                  </a:lnTo>
                  <a:lnTo>
                    <a:pt x="190" y="33"/>
                  </a:lnTo>
                  <a:lnTo>
                    <a:pt x="197" y="41"/>
                  </a:lnTo>
                  <a:lnTo>
                    <a:pt x="204" y="50"/>
                  </a:lnTo>
                  <a:lnTo>
                    <a:pt x="209" y="59"/>
                  </a:lnTo>
                  <a:lnTo>
                    <a:pt x="214" y="68"/>
                  </a:lnTo>
                  <a:lnTo>
                    <a:pt x="218" y="79"/>
                  </a:lnTo>
                  <a:lnTo>
                    <a:pt x="220" y="89"/>
                  </a:lnTo>
                  <a:lnTo>
                    <a:pt x="222" y="100"/>
                  </a:lnTo>
                  <a:lnTo>
                    <a:pt x="222" y="106"/>
                  </a:lnTo>
                  <a:lnTo>
                    <a:pt x="223" y="111"/>
                  </a:lnTo>
                  <a:lnTo>
                    <a:pt x="222" y="123"/>
                  </a:lnTo>
                  <a:lnTo>
                    <a:pt x="220" y="134"/>
                  </a:lnTo>
                  <a:lnTo>
                    <a:pt x="218" y="145"/>
                  </a:lnTo>
                  <a:lnTo>
                    <a:pt x="216" y="150"/>
                  </a:lnTo>
                  <a:lnTo>
                    <a:pt x="214" y="155"/>
                  </a:lnTo>
                  <a:lnTo>
                    <a:pt x="209" y="165"/>
                  </a:lnTo>
                  <a:lnTo>
                    <a:pt x="204" y="174"/>
                  </a:lnTo>
                  <a:lnTo>
                    <a:pt x="197" y="182"/>
                  </a:lnTo>
                  <a:lnTo>
                    <a:pt x="190" y="190"/>
                  </a:lnTo>
                  <a:lnTo>
                    <a:pt x="183" y="197"/>
                  </a:lnTo>
                  <a:lnTo>
                    <a:pt x="174" y="203"/>
                  </a:lnTo>
                  <a:lnTo>
                    <a:pt x="165" y="209"/>
                  </a:lnTo>
                  <a:lnTo>
                    <a:pt x="155" y="214"/>
                  </a:lnTo>
                  <a:lnTo>
                    <a:pt x="145" y="217"/>
                  </a:lnTo>
                  <a:lnTo>
                    <a:pt x="135" y="220"/>
                  </a:lnTo>
                  <a:lnTo>
                    <a:pt x="124" y="222"/>
                  </a:lnTo>
                  <a:lnTo>
                    <a:pt x="118" y="222"/>
                  </a:lnTo>
                  <a:lnTo>
                    <a:pt x="113" y="222"/>
                  </a:lnTo>
                  <a:lnTo>
                    <a:pt x="100" y="222"/>
                  </a:lnTo>
                  <a:lnTo>
                    <a:pt x="89" y="220"/>
                  </a:lnTo>
                  <a:lnTo>
                    <a:pt x="79" y="217"/>
                  </a:lnTo>
                  <a:lnTo>
                    <a:pt x="74" y="216"/>
                  </a:lnTo>
                  <a:lnTo>
                    <a:pt x="69" y="214"/>
                  </a:lnTo>
                  <a:lnTo>
                    <a:pt x="59" y="209"/>
                  </a:lnTo>
                  <a:lnTo>
                    <a:pt x="50" y="203"/>
                  </a:lnTo>
                  <a:lnTo>
                    <a:pt x="42" y="197"/>
                  </a:lnTo>
                  <a:lnTo>
                    <a:pt x="34" y="190"/>
                  </a:lnTo>
                  <a:lnTo>
                    <a:pt x="27" y="182"/>
                  </a:lnTo>
                  <a:lnTo>
                    <a:pt x="20" y="174"/>
                  </a:lnTo>
                  <a:lnTo>
                    <a:pt x="15" y="165"/>
                  </a:lnTo>
                  <a:lnTo>
                    <a:pt x="10" y="155"/>
                  </a:lnTo>
                  <a:lnTo>
                    <a:pt x="6" y="145"/>
                  </a:lnTo>
                  <a:lnTo>
                    <a:pt x="4" y="134"/>
                  </a:lnTo>
                  <a:lnTo>
                    <a:pt x="2" y="123"/>
                  </a:lnTo>
                  <a:lnTo>
                    <a:pt x="2" y="118"/>
                  </a:lnTo>
                  <a:lnTo>
                    <a:pt x="2" y="1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8" name="Freeform 423"/>
            <p:cNvSpPr>
              <a:spLocks noEditPoints="1"/>
            </p:cNvSpPr>
            <p:nvPr/>
          </p:nvSpPr>
          <p:spPr bwMode="auto">
            <a:xfrm>
              <a:off x="2767" y="2254"/>
              <a:ext cx="195" cy="195"/>
            </a:xfrm>
            <a:custGeom>
              <a:avLst/>
              <a:gdLst>
                <a:gd name="T0" fmla="*/ 2 w 221"/>
                <a:gd name="T1" fmla="*/ 61 h 221"/>
                <a:gd name="T2" fmla="*/ 5 w 221"/>
                <a:gd name="T3" fmla="*/ 46 h 221"/>
                <a:gd name="T4" fmla="*/ 17 w 221"/>
                <a:gd name="T5" fmla="*/ 27 h 221"/>
                <a:gd name="T6" fmla="*/ 33 w 221"/>
                <a:gd name="T7" fmla="*/ 13 h 221"/>
                <a:gd name="T8" fmla="*/ 53 w 221"/>
                <a:gd name="T9" fmla="*/ 4 h 221"/>
                <a:gd name="T10" fmla="*/ 71 w 221"/>
                <a:gd name="T11" fmla="*/ 0 h 221"/>
                <a:gd name="T12" fmla="*/ 91 w 221"/>
                <a:gd name="T13" fmla="*/ 2 h 221"/>
                <a:gd name="T14" fmla="*/ 105 w 221"/>
                <a:gd name="T15" fmla="*/ 6 h 221"/>
                <a:gd name="T16" fmla="*/ 124 w 221"/>
                <a:gd name="T17" fmla="*/ 17 h 221"/>
                <a:gd name="T18" fmla="*/ 139 w 221"/>
                <a:gd name="T19" fmla="*/ 34 h 221"/>
                <a:gd name="T20" fmla="*/ 149 w 221"/>
                <a:gd name="T21" fmla="*/ 54 h 221"/>
                <a:gd name="T22" fmla="*/ 151 w 221"/>
                <a:gd name="T23" fmla="*/ 72 h 221"/>
                <a:gd name="T24" fmla="*/ 149 w 221"/>
                <a:gd name="T25" fmla="*/ 91 h 221"/>
                <a:gd name="T26" fmla="*/ 146 w 221"/>
                <a:gd name="T27" fmla="*/ 106 h 221"/>
                <a:gd name="T28" fmla="*/ 134 w 221"/>
                <a:gd name="T29" fmla="*/ 124 h 221"/>
                <a:gd name="T30" fmla="*/ 118 w 221"/>
                <a:gd name="T31" fmla="*/ 139 h 221"/>
                <a:gd name="T32" fmla="*/ 98 w 221"/>
                <a:gd name="T33" fmla="*/ 149 h 221"/>
                <a:gd name="T34" fmla="*/ 79 w 221"/>
                <a:gd name="T35" fmla="*/ 152 h 221"/>
                <a:gd name="T36" fmla="*/ 60 w 221"/>
                <a:gd name="T37" fmla="*/ 150 h 221"/>
                <a:gd name="T38" fmla="*/ 46 w 221"/>
                <a:gd name="T39" fmla="*/ 146 h 221"/>
                <a:gd name="T40" fmla="*/ 27 w 221"/>
                <a:gd name="T41" fmla="*/ 135 h 221"/>
                <a:gd name="T42" fmla="*/ 12 w 221"/>
                <a:gd name="T43" fmla="*/ 119 h 221"/>
                <a:gd name="T44" fmla="*/ 4 w 221"/>
                <a:gd name="T45" fmla="*/ 99 h 221"/>
                <a:gd name="T46" fmla="*/ 0 w 221"/>
                <a:gd name="T47" fmla="*/ 80 h 221"/>
                <a:gd name="T48" fmla="*/ 1 w 221"/>
                <a:gd name="T49" fmla="*/ 68 h 221"/>
                <a:gd name="T50" fmla="*/ 4 w 221"/>
                <a:gd name="T51" fmla="*/ 56 h 221"/>
                <a:gd name="T52" fmla="*/ 6 w 221"/>
                <a:gd name="T53" fmla="*/ 47 h 221"/>
                <a:gd name="T54" fmla="*/ 16 w 221"/>
                <a:gd name="T55" fmla="*/ 31 h 221"/>
                <a:gd name="T56" fmla="*/ 27 w 221"/>
                <a:gd name="T57" fmla="*/ 18 h 221"/>
                <a:gd name="T58" fmla="*/ 43 w 221"/>
                <a:gd name="T59" fmla="*/ 9 h 221"/>
                <a:gd name="T60" fmla="*/ 61 w 221"/>
                <a:gd name="T61" fmla="*/ 4 h 221"/>
                <a:gd name="T62" fmla="*/ 84 w 221"/>
                <a:gd name="T63" fmla="*/ 2 h 221"/>
                <a:gd name="T64" fmla="*/ 95 w 221"/>
                <a:gd name="T65" fmla="*/ 4 h 221"/>
                <a:gd name="T66" fmla="*/ 105 w 221"/>
                <a:gd name="T67" fmla="*/ 7 h 221"/>
                <a:gd name="T68" fmla="*/ 121 w 221"/>
                <a:gd name="T69" fmla="*/ 16 h 221"/>
                <a:gd name="T70" fmla="*/ 133 w 221"/>
                <a:gd name="T71" fmla="*/ 28 h 221"/>
                <a:gd name="T72" fmla="*/ 143 w 221"/>
                <a:gd name="T73" fmla="*/ 43 h 221"/>
                <a:gd name="T74" fmla="*/ 149 w 221"/>
                <a:gd name="T75" fmla="*/ 61 h 221"/>
                <a:gd name="T76" fmla="*/ 150 w 221"/>
                <a:gd name="T77" fmla="*/ 84 h 221"/>
                <a:gd name="T78" fmla="*/ 149 w 221"/>
                <a:gd name="T79" fmla="*/ 95 h 221"/>
                <a:gd name="T80" fmla="*/ 145 w 221"/>
                <a:gd name="T81" fmla="*/ 106 h 221"/>
                <a:gd name="T82" fmla="*/ 136 w 221"/>
                <a:gd name="T83" fmla="*/ 121 h 221"/>
                <a:gd name="T84" fmla="*/ 124 w 221"/>
                <a:gd name="T85" fmla="*/ 134 h 221"/>
                <a:gd name="T86" fmla="*/ 109 w 221"/>
                <a:gd name="T87" fmla="*/ 143 h 221"/>
                <a:gd name="T88" fmla="*/ 90 w 221"/>
                <a:gd name="T89" fmla="*/ 149 h 221"/>
                <a:gd name="T90" fmla="*/ 67 w 221"/>
                <a:gd name="T91" fmla="*/ 150 h 221"/>
                <a:gd name="T92" fmla="*/ 56 w 221"/>
                <a:gd name="T93" fmla="*/ 149 h 221"/>
                <a:gd name="T94" fmla="*/ 46 w 221"/>
                <a:gd name="T95" fmla="*/ 145 h 221"/>
                <a:gd name="T96" fmla="*/ 31 w 221"/>
                <a:gd name="T97" fmla="*/ 136 h 221"/>
                <a:gd name="T98" fmla="*/ 18 w 221"/>
                <a:gd name="T99" fmla="*/ 124 h 221"/>
                <a:gd name="T100" fmla="*/ 9 w 221"/>
                <a:gd name="T101" fmla="*/ 109 h 221"/>
                <a:gd name="T102" fmla="*/ 3 w 221"/>
                <a:gd name="T103" fmla="*/ 91 h 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21"/>
                <a:gd name="T158" fmla="*/ 221 w 221"/>
                <a:gd name="T159" fmla="*/ 221 h 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21">
                  <a:moveTo>
                    <a:pt x="0" y="110"/>
                  </a:moveTo>
                  <a:lnTo>
                    <a:pt x="0" y="99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13" y="58"/>
                  </a:lnTo>
                  <a:lnTo>
                    <a:pt x="18" y="49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19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48" y="7"/>
                  </a:lnTo>
                  <a:lnTo>
                    <a:pt x="153" y="9"/>
                  </a:lnTo>
                  <a:lnTo>
                    <a:pt x="163" y="13"/>
                  </a:lnTo>
                  <a:lnTo>
                    <a:pt x="172" y="19"/>
                  </a:lnTo>
                  <a:lnTo>
                    <a:pt x="181" y="25"/>
                  </a:lnTo>
                  <a:lnTo>
                    <a:pt x="188" y="32"/>
                  </a:lnTo>
                  <a:lnTo>
                    <a:pt x="195" y="40"/>
                  </a:lnTo>
                  <a:lnTo>
                    <a:pt x="202" y="49"/>
                  </a:lnTo>
                  <a:lnTo>
                    <a:pt x="207" y="58"/>
                  </a:lnTo>
                  <a:lnTo>
                    <a:pt x="212" y="67"/>
                  </a:lnTo>
                  <a:lnTo>
                    <a:pt x="216" y="78"/>
                  </a:lnTo>
                  <a:lnTo>
                    <a:pt x="218" y="88"/>
                  </a:lnTo>
                  <a:lnTo>
                    <a:pt x="220" y="99"/>
                  </a:lnTo>
                  <a:lnTo>
                    <a:pt x="220" y="105"/>
                  </a:lnTo>
                  <a:lnTo>
                    <a:pt x="221" y="110"/>
                  </a:lnTo>
                  <a:lnTo>
                    <a:pt x="220" y="122"/>
                  </a:lnTo>
                  <a:lnTo>
                    <a:pt x="218" y="133"/>
                  </a:lnTo>
                  <a:lnTo>
                    <a:pt x="216" y="144"/>
                  </a:lnTo>
                  <a:lnTo>
                    <a:pt x="214" y="149"/>
                  </a:lnTo>
                  <a:lnTo>
                    <a:pt x="212" y="154"/>
                  </a:lnTo>
                  <a:lnTo>
                    <a:pt x="207" y="164"/>
                  </a:lnTo>
                  <a:lnTo>
                    <a:pt x="202" y="173"/>
                  </a:lnTo>
                  <a:lnTo>
                    <a:pt x="195" y="181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2" y="202"/>
                  </a:lnTo>
                  <a:lnTo>
                    <a:pt x="163" y="208"/>
                  </a:lnTo>
                  <a:lnTo>
                    <a:pt x="153" y="213"/>
                  </a:lnTo>
                  <a:lnTo>
                    <a:pt x="143" y="216"/>
                  </a:lnTo>
                  <a:lnTo>
                    <a:pt x="133" y="219"/>
                  </a:lnTo>
                  <a:lnTo>
                    <a:pt x="122" y="221"/>
                  </a:lnTo>
                  <a:lnTo>
                    <a:pt x="116" y="221"/>
                  </a:lnTo>
                  <a:lnTo>
                    <a:pt x="111" y="221"/>
                  </a:lnTo>
                  <a:lnTo>
                    <a:pt x="98" y="221"/>
                  </a:lnTo>
                  <a:lnTo>
                    <a:pt x="87" y="219"/>
                  </a:lnTo>
                  <a:lnTo>
                    <a:pt x="77" y="216"/>
                  </a:lnTo>
                  <a:lnTo>
                    <a:pt x="72" y="215"/>
                  </a:lnTo>
                  <a:lnTo>
                    <a:pt x="67" y="213"/>
                  </a:lnTo>
                  <a:lnTo>
                    <a:pt x="57" y="208"/>
                  </a:lnTo>
                  <a:lnTo>
                    <a:pt x="48" y="202"/>
                  </a:lnTo>
                  <a:lnTo>
                    <a:pt x="40" y="196"/>
                  </a:lnTo>
                  <a:lnTo>
                    <a:pt x="32" y="189"/>
                  </a:lnTo>
                  <a:lnTo>
                    <a:pt x="25" y="181"/>
                  </a:lnTo>
                  <a:lnTo>
                    <a:pt x="18" y="173"/>
                  </a:lnTo>
                  <a:lnTo>
                    <a:pt x="13" y="164"/>
                  </a:lnTo>
                  <a:lnTo>
                    <a:pt x="8" y="154"/>
                  </a:lnTo>
                  <a:lnTo>
                    <a:pt x="4" y="144"/>
                  </a:lnTo>
                  <a:lnTo>
                    <a:pt x="2" y="133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0" y="110"/>
                  </a:lnTo>
                  <a:close/>
                  <a:moveTo>
                    <a:pt x="1" y="110"/>
                  </a:moveTo>
                  <a:lnTo>
                    <a:pt x="1" y="99"/>
                  </a:lnTo>
                  <a:lnTo>
                    <a:pt x="2" y="94"/>
                  </a:lnTo>
                  <a:lnTo>
                    <a:pt x="3" y="88"/>
                  </a:lnTo>
                  <a:lnTo>
                    <a:pt x="4" y="83"/>
                  </a:lnTo>
                  <a:lnTo>
                    <a:pt x="6" y="78"/>
                  </a:lnTo>
                  <a:lnTo>
                    <a:pt x="8" y="73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19" y="50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0" y="26"/>
                  </a:lnTo>
                  <a:lnTo>
                    <a:pt x="49" y="20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7" y="10"/>
                  </a:lnTo>
                  <a:lnTo>
                    <a:pt x="77" y="7"/>
                  </a:lnTo>
                  <a:lnTo>
                    <a:pt x="88" y="4"/>
                  </a:lnTo>
                  <a:lnTo>
                    <a:pt x="98" y="2"/>
                  </a:lnTo>
                  <a:lnTo>
                    <a:pt x="111" y="2"/>
                  </a:lnTo>
                  <a:lnTo>
                    <a:pt x="122" y="2"/>
                  </a:lnTo>
                  <a:lnTo>
                    <a:pt x="127" y="3"/>
                  </a:lnTo>
                  <a:lnTo>
                    <a:pt x="132" y="4"/>
                  </a:lnTo>
                  <a:lnTo>
                    <a:pt x="138" y="5"/>
                  </a:lnTo>
                  <a:lnTo>
                    <a:pt x="143" y="7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62" y="15"/>
                  </a:lnTo>
                  <a:lnTo>
                    <a:pt x="171" y="20"/>
                  </a:lnTo>
                  <a:lnTo>
                    <a:pt x="176" y="23"/>
                  </a:lnTo>
                  <a:lnTo>
                    <a:pt x="180" y="26"/>
                  </a:lnTo>
                  <a:lnTo>
                    <a:pt x="187" y="33"/>
                  </a:lnTo>
                  <a:lnTo>
                    <a:pt x="194" y="41"/>
                  </a:lnTo>
                  <a:lnTo>
                    <a:pt x="201" y="50"/>
                  </a:lnTo>
                  <a:lnTo>
                    <a:pt x="206" y="58"/>
                  </a:lnTo>
                  <a:lnTo>
                    <a:pt x="208" y="63"/>
                  </a:lnTo>
                  <a:lnTo>
                    <a:pt x="211" y="68"/>
                  </a:lnTo>
                  <a:lnTo>
                    <a:pt x="214" y="78"/>
                  </a:lnTo>
                  <a:lnTo>
                    <a:pt x="217" y="88"/>
                  </a:lnTo>
                  <a:lnTo>
                    <a:pt x="219" y="99"/>
                  </a:lnTo>
                  <a:lnTo>
                    <a:pt x="219" y="110"/>
                  </a:lnTo>
                  <a:lnTo>
                    <a:pt x="219" y="122"/>
                  </a:lnTo>
                  <a:lnTo>
                    <a:pt x="218" y="128"/>
                  </a:lnTo>
                  <a:lnTo>
                    <a:pt x="217" y="133"/>
                  </a:lnTo>
                  <a:lnTo>
                    <a:pt x="216" y="138"/>
                  </a:lnTo>
                  <a:lnTo>
                    <a:pt x="214" y="144"/>
                  </a:lnTo>
                  <a:lnTo>
                    <a:pt x="213" y="149"/>
                  </a:lnTo>
                  <a:lnTo>
                    <a:pt x="211" y="154"/>
                  </a:lnTo>
                  <a:lnTo>
                    <a:pt x="206" y="163"/>
                  </a:lnTo>
                  <a:lnTo>
                    <a:pt x="201" y="172"/>
                  </a:lnTo>
                  <a:lnTo>
                    <a:pt x="198" y="176"/>
                  </a:lnTo>
                  <a:lnTo>
                    <a:pt x="194" y="180"/>
                  </a:lnTo>
                  <a:lnTo>
                    <a:pt x="187" y="188"/>
                  </a:lnTo>
                  <a:lnTo>
                    <a:pt x="180" y="195"/>
                  </a:lnTo>
                  <a:lnTo>
                    <a:pt x="171" y="201"/>
                  </a:lnTo>
                  <a:lnTo>
                    <a:pt x="162" y="207"/>
                  </a:lnTo>
                  <a:lnTo>
                    <a:pt x="158" y="209"/>
                  </a:lnTo>
                  <a:lnTo>
                    <a:pt x="153" y="211"/>
                  </a:lnTo>
                  <a:lnTo>
                    <a:pt x="143" y="215"/>
                  </a:lnTo>
                  <a:lnTo>
                    <a:pt x="132" y="218"/>
                  </a:lnTo>
                  <a:lnTo>
                    <a:pt x="122" y="219"/>
                  </a:lnTo>
                  <a:lnTo>
                    <a:pt x="111" y="220"/>
                  </a:lnTo>
                  <a:lnTo>
                    <a:pt x="98" y="219"/>
                  </a:lnTo>
                  <a:lnTo>
                    <a:pt x="93" y="219"/>
                  </a:lnTo>
                  <a:lnTo>
                    <a:pt x="88" y="218"/>
                  </a:lnTo>
                  <a:lnTo>
                    <a:pt x="82" y="216"/>
                  </a:lnTo>
                  <a:lnTo>
                    <a:pt x="77" y="215"/>
                  </a:lnTo>
                  <a:lnTo>
                    <a:pt x="72" y="213"/>
                  </a:lnTo>
                  <a:lnTo>
                    <a:pt x="67" y="211"/>
                  </a:lnTo>
                  <a:lnTo>
                    <a:pt x="58" y="207"/>
                  </a:lnTo>
                  <a:lnTo>
                    <a:pt x="49" y="201"/>
                  </a:lnTo>
                  <a:lnTo>
                    <a:pt x="45" y="198"/>
                  </a:lnTo>
                  <a:lnTo>
                    <a:pt x="40" y="195"/>
                  </a:lnTo>
                  <a:lnTo>
                    <a:pt x="33" y="188"/>
                  </a:lnTo>
                  <a:lnTo>
                    <a:pt x="26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2" y="158"/>
                  </a:lnTo>
                  <a:lnTo>
                    <a:pt x="9" y="154"/>
                  </a:lnTo>
                  <a:lnTo>
                    <a:pt x="6" y="144"/>
                  </a:lnTo>
                  <a:lnTo>
                    <a:pt x="3" y="133"/>
                  </a:lnTo>
                  <a:lnTo>
                    <a:pt x="1" y="122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9" name="Freeform 424"/>
            <p:cNvSpPr>
              <a:spLocks noEditPoints="1"/>
            </p:cNvSpPr>
            <p:nvPr/>
          </p:nvSpPr>
          <p:spPr bwMode="auto">
            <a:xfrm>
              <a:off x="2767" y="2255"/>
              <a:ext cx="194" cy="194"/>
            </a:xfrm>
            <a:custGeom>
              <a:avLst/>
              <a:gdLst>
                <a:gd name="T0" fmla="*/ 1 w 218"/>
                <a:gd name="T1" fmla="*/ 65 h 218"/>
                <a:gd name="T2" fmla="*/ 4 w 218"/>
                <a:gd name="T3" fmla="*/ 54 h 218"/>
                <a:gd name="T4" fmla="*/ 10 w 218"/>
                <a:gd name="T5" fmla="*/ 39 h 218"/>
                <a:gd name="T6" fmla="*/ 18 w 218"/>
                <a:gd name="T7" fmla="*/ 28 h 218"/>
                <a:gd name="T8" fmla="*/ 34 w 218"/>
                <a:gd name="T9" fmla="*/ 12 h 218"/>
                <a:gd name="T10" fmla="*/ 47 w 218"/>
                <a:gd name="T11" fmla="*/ 5 h 218"/>
                <a:gd name="T12" fmla="*/ 69 w 218"/>
                <a:gd name="T13" fmla="*/ 0 h 218"/>
                <a:gd name="T14" fmla="*/ 89 w 218"/>
                <a:gd name="T15" fmla="*/ 1 h 218"/>
                <a:gd name="T16" fmla="*/ 100 w 218"/>
                <a:gd name="T17" fmla="*/ 4 h 218"/>
                <a:gd name="T18" fmla="*/ 113 w 218"/>
                <a:gd name="T19" fmla="*/ 10 h 218"/>
                <a:gd name="T20" fmla="*/ 125 w 218"/>
                <a:gd name="T21" fmla="*/ 17 h 218"/>
                <a:gd name="T22" fmla="*/ 141 w 218"/>
                <a:gd name="T23" fmla="*/ 34 h 218"/>
                <a:gd name="T24" fmla="*/ 148 w 218"/>
                <a:gd name="T25" fmla="*/ 47 h 218"/>
                <a:gd name="T26" fmla="*/ 154 w 218"/>
                <a:gd name="T27" fmla="*/ 69 h 218"/>
                <a:gd name="T28" fmla="*/ 153 w 218"/>
                <a:gd name="T29" fmla="*/ 89 h 218"/>
                <a:gd name="T30" fmla="*/ 150 w 218"/>
                <a:gd name="T31" fmla="*/ 100 h 218"/>
                <a:gd name="T32" fmla="*/ 144 w 218"/>
                <a:gd name="T33" fmla="*/ 113 h 218"/>
                <a:gd name="T34" fmla="*/ 136 w 218"/>
                <a:gd name="T35" fmla="*/ 125 h 218"/>
                <a:gd name="T36" fmla="*/ 119 w 218"/>
                <a:gd name="T37" fmla="*/ 141 h 218"/>
                <a:gd name="T38" fmla="*/ 107 w 218"/>
                <a:gd name="T39" fmla="*/ 148 h 218"/>
                <a:gd name="T40" fmla="*/ 85 w 218"/>
                <a:gd name="T41" fmla="*/ 153 h 218"/>
                <a:gd name="T42" fmla="*/ 65 w 218"/>
                <a:gd name="T43" fmla="*/ 153 h 218"/>
                <a:gd name="T44" fmla="*/ 54 w 218"/>
                <a:gd name="T45" fmla="*/ 150 h 218"/>
                <a:gd name="T46" fmla="*/ 40 w 218"/>
                <a:gd name="T47" fmla="*/ 144 h 218"/>
                <a:gd name="T48" fmla="*/ 28 w 218"/>
                <a:gd name="T49" fmla="*/ 136 h 218"/>
                <a:gd name="T50" fmla="*/ 12 w 218"/>
                <a:gd name="T51" fmla="*/ 119 h 218"/>
                <a:gd name="T52" fmla="*/ 5 w 218"/>
                <a:gd name="T53" fmla="*/ 107 h 218"/>
                <a:gd name="T54" fmla="*/ 0 w 218"/>
                <a:gd name="T55" fmla="*/ 85 h 218"/>
                <a:gd name="T56" fmla="*/ 2 w 218"/>
                <a:gd name="T57" fmla="*/ 69 h 218"/>
                <a:gd name="T58" fmla="*/ 4 w 218"/>
                <a:gd name="T59" fmla="*/ 54 h 218"/>
                <a:gd name="T60" fmla="*/ 10 w 218"/>
                <a:gd name="T61" fmla="*/ 40 h 218"/>
                <a:gd name="T62" fmla="*/ 20 w 218"/>
                <a:gd name="T63" fmla="*/ 25 h 218"/>
                <a:gd name="T64" fmla="*/ 35 w 218"/>
                <a:gd name="T65" fmla="*/ 13 h 218"/>
                <a:gd name="T66" fmla="*/ 47 w 218"/>
                <a:gd name="T67" fmla="*/ 6 h 218"/>
                <a:gd name="T68" fmla="*/ 65 w 218"/>
                <a:gd name="T69" fmla="*/ 2 h 218"/>
                <a:gd name="T70" fmla="*/ 85 w 218"/>
                <a:gd name="T71" fmla="*/ 2 h 218"/>
                <a:gd name="T72" fmla="*/ 99 w 218"/>
                <a:gd name="T73" fmla="*/ 4 h 218"/>
                <a:gd name="T74" fmla="*/ 113 w 218"/>
                <a:gd name="T75" fmla="*/ 10 h 218"/>
                <a:gd name="T76" fmla="*/ 128 w 218"/>
                <a:gd name="T77" fmla="*/ 20 h 218"/>
                <a:gd name="T78" fmla="*/ 140 w 218"/>
                <a:gd name="T79" fmla="*/ 34 h 218"/>
                <a:gd name="T80" fmla="*/ 147 w 218"/>
                <a:gd name="T81" fmla="*/ 47 h 218"/>
                <a:gd name="T82" fmla="*/ 152 w 218"/>
                <a:gd name="T83" fmla="*/ 65 h 218"/>
                <a:gd name="T84" fmla="*/ 152 w 218"/>
                <a:gd name="T85" fmla="*/ 85 h 218"/>
                <a:gd name="T86" fmla="*/ 150 w 218"/>
                <a:gd name="T87" fmla="*/ 99 h 218"/>
                <a:gd name="T88" fmla="*/ 144 w 218"/>
                <a:gd name="T89" fmla="*/ 112 h 218"/>
                <a:gd name="T90" fmla="*/ 133 w 218"/>
                <a:gd name="T91" fmla="*/ 127 h 218"/>
                <a:gd name="T92" fmla="*/ 118 w 218"/>
                <a:gd name="T93" fmla="*/ 140 h 218"/>
                <a:gd name="T94" fmla="*/ 106 w 218"/>
                <a:gd name="T95" fmla="*/ 147 h 218"/>
                <a:gd name="T96" fmla="*/ 89 w 218"/>
                <a:gd name="T97" fmla="*/ 151 h 218"/>
                <a:gd name="T98" fmla="*/ 69 w 218"/>
                <a:gd name="T99" fmla="*/ 152 h 218"/>
                <a:gd name="T100" fmla="*/ 54 w 218"/>
                <a:gd name="T101" fmla="*/ 150 h 218"/>
                <a:gd name="T102" fmla="*/ 40 w 218"/>
                <a:gd name="T103" fmla="*/ 143 h 218"/>
                <a:gd name="T104" fmla="*/ 25 w 218"/>
                <a:gd name="T105" fmla="*/ 133 h 218"/>
                <a:gd name="T106" fmla="*/ 14 w 218"/>
                <a:gd name="T107" fmla="*/ 118 h 218"/>
                <a:gd name="T108" fmla="*/ 7 w 218"/>
                <a:gd name="T109" fmla="*/ 106 h 218"/>
                <a:gd name="T110" fmla="*/ 3 w 218"/>
                <a:gd name="T111" fmla="*/ 89 h 2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"/>
                <a:gd name="T169" fmla="*/ 0 h 218"/>
                <a:gd name="T170" fmla="*/ 218 w 218"/>
                <a:gd name="T171" fmla="*/ 218 h 2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" h="218">
                  <a:moveTo>
                    <a:pt x="0" y="108"/>
                  </a:moveTo>
                  <a:lnTo>
                    <a:pt x="0" y="97"/>
                  </a:lnTo>
                  <a:lnTo>
                    <a:pt x="1" y="92"/>
                  </a:lnTo>
                  <a:lnTo>
                    <a:pt x="2" y="86"/>
                  </a:lnTo>
                  <a:lnTo>
                    <a:pt x="3" y="81"/>
                  </a:lnTo>
                  <a:lnTo>
                    <a:pt x="5" y="76"/>
                  </a:lnTo>
                  <a:lnTo>
                    <a:pt x="7" y="71"/>
                  </a:lnTo>
                  <a:lnTo>
                    <a:pt x="8" y="66"/>
                  </a:lnTo>
                  <a:lnTo>
                    <a:pt x="13" y="56"/>
                  </a:lnTo>
                  <a:lnTo>
                    <a:pt x="18" y="48"/>
                  </a:lnTo>
                  <a:lnTo>
                    <a:pt x="22" y="43"/>
                  </a:lnTo>
                  <a:lnTo>
                    <a:pt x="25" y="39"/>
                  </a:lnTo>
                  <a:lnTo>
                    <a:pt x="32" y="31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7" y="13"/>
                  </a:lnTo>
                  <a:lnTo>
                    <a:pt x="61" y="10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7" y="3"/>
                  </a:lnTo>
                  <a:lnTo>
                    <a:pt x="142" y="5"/>
                  </a:lnTo>
                  <a:lnTo>
                    <a:pt x="147" y="6"/>
                  </a:lnTo>
                  <a:lnTo>
                    <a:pt x="152" y="8"/>
                  </a:lnTo>
                  <a:lnTo>
                    <a:pt x="161" y="13"/>
                  </a:lnTo>
                  <a:lnTo>
                    <a:pt x="170" y="18"/>
                  </a:lnTo>
                  <a:lnTo>
                    <a:pt x="175" y="21"/>
                  </a:lnTo>
                  <a:lnTo>
                    <a:pt x="179" y="24"/>
                  </a:lnTo>
                  <a:lnTo>
                    <a:pt x="186" y="31"/>
                  </a:lnTo>
                  <a:lnTo>
                    <a:pt x="193" y="39"/>
                  </a:lnTo>
                  <a:lnTo>
                    <a:pt x="200" y="48"/>
                  </a:lnTo>
                  <a:lnTo>
                    <a:pt x="205" y="56"/>
                  </a:lnTo>
                  <a:lnTo>
                    <a:pt x="207" y="61"/>
                  </a:lnTo>
                  <a:lnTo>
                    <a:pt x="210" y="66"/>
                  </a:lnTo>
                  <a:lnTo>
                    <a:pt x="213" y="76"/>
                  </a:lnTo>
                  <a:lnTo>
                    <a:pt x="216" y="86"/>
                  </a:lnTo>
                  <a:lnTo>
                    <a:pt x="218" y="97"/>
                  </a:lnTo>
                  <a:lnTo>
                    <a:pt x="218" y="108"/>
                  </a:lnTo>
                  <a:lnTo>
                    <a:pt x="218" y="120"/>
                  </a:lnTo>
                  <a:lnTo>
                    <a:pt x="217" y="126"/>
                  </a:lnTo>
                  <a:lnTo>
                    <a:pt x="216" y="131"/>
                  </a:lnTo>
                  <a:lnTo>
                    <a:pt x="215" y="136"/>
                  </a:lnTo>
                  <a:lnTo>
                    <a:pt x="213" y="142"/>
                  </a:lnTo>
                  <a:lnTo>
                    <a:pt x="212" y="147"/>
                  </a:lnTo>
                  <a:lnTo>
                    <a:pt x="210" y="152"/>
                  </a:lnTo>
                  <a:lnTo>
                    <a:pt x="205" y="161"/>
                  </a:lnTo>
                  <a:lnTo>
                    <a:pt x="200" y="170"/>
                  </a:lnTo>
                  <a:lnTo>
                    <a:pt x="197" y="174"/>
                  </a:lnTo>
                  <a:lnTo>
                    <a:pt x="193" y="178"/>
                  </a:lnTo>
                  <a:lnTo>
                    <a:pt x="186" y="186"/>
                  </a:lnTo>
                  <a:lnTo>
                    <a:pt x="179" y="193"/>
                  </a:lnTo>
                  <a:lnTo>
                    <a:pt x="170" y="199"/>
                  </a:lnTo>
                  <a:lnTo>
                    <a:pt x="161" y="205"/>
                  </a:lnTo>
                  <a:lnTo>
                    <a:pt x="157" y="207"/>
                  </a:lnTo>
                  <a:lnTo>
                    <a:pt x="152" y="209"/>
                  </a:lnTo>
                  <a:lnTo>
                    <a:pt x="142" y="213"/>
                  </a:lnTo>
                  <a:lnTo>
                    <a:pt x="131" y="216"/>
                  </a:lnTo>
                  <a:lnTo>
                    <a:pt x="121" y="217"/>
                  </a:lnTo>
                  <a:lnTo>
                    <a:pt x="110" y="218"/>
                  </a:lnTo>
                  <a:lnTo>
                    <a:pt x="97" y="217"/>
                  </a:lnTo>
                  <a:lnTo>
                    <a:pt x="92" y="217"/>
                  </a:lnTo>
                  <a:lnTo>
                    <a:pt x="87" y="216"/>
                  </a:lnTo>
                  <a:lnTo>
                    <a:pt x="81" y="214"/>
                  </a:lnTo>
                  <a:lnTo>
                    <a:pt x="76" y="213"/>
                  </a:lnTo>
                  <a:lnTo>
                    <a:pt x="71" y="211"/>
                  </a:lnTo>
                  <a:lnTo>
                    <a:pt x="66" y="209"/>
                  </a:lnTo>
                  <a:lnTo>
                    <a:pt x="57" y="205"/>
                  </a:lnTo>
                  <a:lnTo>
                    <a:pt x="48" y="199"/>
                  </a:lnTo>
                  <a:lnTo>
                    <a:pt x="44" y="196"/>
                  </a:lnTo>
                  <a:lnTo>
                    <a:pt x="39" y="193"/>
                  </a:lnTo>
                  <a:lnTo>
                    <a:pt x="32" y="186"/>
                  </a:lnTo>
                  <a:lnTo>
                    <a:pt x="25" y="178"/>
                  </a:lnTo>
                  <a:lnTo>
                    <a:pt x="18" y="170"/>
                  </a:lnTo>
                  <a:lnTo>
                    <a:pt x="13" y="161"/>
                  </a:lnTo>
                  <a:lnTo>
                    <a:pt x="11" y="156"/>
                  </a:lnTo>
                  <a:lnTo>
                    <a:pt x="8" y="152"/>
                  </a:lnTo>
                  <a:lnTo>
                    <a:pt x="5" y="142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8"/>
                  </a:lnTo>
                  <a:close/>
                  <a:moveTo>
                    <a:pt x="1" y="108"/>
                  </a:moveTo>
                  <a:lnTo>
                    <a:pt x="2" y="97"/>
                  </a:lnTo>
                  <a:lnTo>
                    <a:pt x="4" y="87"/>
                  </a:lnTo>
                  <a:lnTo>
                    <a:pt x="5" y="81"/>
                  </a:lnTo>
                  <a:lnTo>
                    <a:pt x="6" y="76"/>
                  </a:lnTo>
                  <a:lnTo>
                    <a:pt x="10" y="67"/>
                  </a:lnTo>
                  <a:lnTo>
                    <a:pt x="12" y="62"/>
                  </a:lnTo>
                  <a:lnTo>
                    <a:pt x="14" y="57"/>
                  </a:lnTo>
                  <a:lnTo>
                    <a:pt x="20" y="48"/>
                  </a:lnTo>
                  <a:lnTo>
                    <a:pt x="26" y="40"/>
                  </a:lnTo>
                  <a:lnTo>
                    <a:pt x="29" y="36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9" y="19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3"/>
                  </a:lnTo>
                  <a:lnTo>
                    <a:pt x="92" y="2"/>
                  </a:lnTo>
                  <a:lnTo>
                    <a:pt x="98" y="2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31" y="3"/>
                  </a:lnTo>
                  <a:lnTo>
                    <a:pt x="136" y="4"/>
                  </a:lnTo>
                  <a:lnTo>
                    <a:pt x="141" y="6"/>
                  </a:lnTo>
                  <a:lnTo>
                    <a:pt x="151" y="9"/>
                  </a:lnTo>
                  <a:lnTo>
                    <a:pt x="156" y="12"/>
                  </a:lnTo>
                  <a:lnTo>
                    <a:pt x="161" y="14"/>
                  </a:lnTo>
                  <a:lnTo>
                    <a:pt x="169" y="19"/>
                  </a:lnTo>
                  <a:lnTo>
                    <a:pt x="178" y="26"/>
                  </a:lnTo>
                  <a:lnTo>
                    <a:pt x="182" y="29"/>
                  </a:lnTo>
                  <a:lnTo>
                    <a:pt x="185" y="32"/>
                  </a:lnTo>
                  <a:lnTo>
                    <a:pt x="192" y="40"/>
                  </a:lnTo>
                  <a:lnTo>
                    <a:pt x="198" y="48"/>
                  </a:lnTo>
                  <a:lnTo>
                    <a:pt x="201" y="53"/>
                  </a:lnTo>
                  <a:lnTo>
                    <a:pt x="204" y="57"/>
                  </a:lnTo>
                  <a:lnTo>
                    <a:pt x="208" y="67"/>
                  </a:lnTo>
                  <a:lnTo>
                    <a:pt x="212" y="76"/>
                  </a:lnTo>
                  <a:lnTo>
                    <a:pt x="215" y="87"/>
                  </a:lnTo>
                  <a:lnTo>
                    <a:pt x="216" y="92"/>
                  </a:lnTo>
                  <a:lnTo>
                    <a:pt x="216" y="97"/>
                  </a:lnTo>
                  <a:lnTo>
                    <a:pt x="217" y="108"/>
                  </a:lnTo>
                  <a:lnTo>
                    <a:pt x="216" y="120"/>
                  </a:lnTo>
                  <a:lnTo>
                    <a:pt x="215" y="131"/>
                  </a:lnTo>
                  <a:lnTo>
                    <a:pt x="213" y="136"/>
                  </a:lnTo>
                  <a:lnTo>
                    <a:pt x="212" y="141"/>
                  </a:lnTo>
                  <a:lnTo>
                    <a:pt x="208" y="151"/>
                  </a:lnTo>
                  <a:lnTo>
                    <a:pt x="206" y="156"/>
                  </a:lnTo>
                  <a:lnTo>
                    <a:pt x="204" y="160"/>
                  </a:lnTo>
                  <a:lnTo>
                    <a:pt x="198" y="169"/>
                  </a:lnTo>
                  <a:lnTo>
                    <a:pt x="192" y="177"/>
                  </a:lnTo>
                  <a:lnTo>
                    <a:pt x="189" y="181"/>
                  </a:lnTo>
                  <a:lnTo>
                    <a:pt x="185" y="185"/>
                  </a:lnTo>
                  <a:lnTo>
                    <a:pt x="178" y="192"/>
                  </a:lnTo>
                  <a:lnTo>
                    <a:pt x="169" y="198"/>
                  </a:lnTo>
                  <a:lnTo>
                    <a:pt x="165" y="201"/>
                  </a:lnTo>
                  <a:lnTo>
                    <a:pt x="161" y="203"/>
                  </a:lnTo>
                  <a:lnTo>
                    <a:pt x="151" y="208"/>
                  </a:lnTo>
                  <a:lnTo>
                    <a:pt x="141" y="212"/>
                  </a:lnTo>
                  <a:lnTo>
                    <a:pt x="131" y="214"/>
                  </a:lnTo>
                  <a:lnTo>
                    <a:pt x="126" y="215"/>
                  </a:lnTo>
                  <a:lnTo>
                    <a:pt x="120" y="216"/>
                  </a:lnTo>
                  <a:lnTo>
                    <a:pt x="110" y="216"/>
                  </a:lnTo>
                  <a:lnTo>
                    <a:pt x="98" y="216"/>
                  </a:lnTo>
                  <a:lnTo>
                    <a:pt x="87" y="214"/>
                  </a:lnTo>
                  <a:lnTo>
                    <a:pt x="82" y="213"/>
                  </a:lnTo>
                  <a:lnTo>
                    <a:pt x="77" y="212"/>
                  </a:lnTo>
                  <a:lnTo>
                    <a:pt x="67" y="208"/>
                  </a:lnTo>
                  <a:lnTo>
                    <a:pt x="62" y="206"/>
                  </a:lnTo>
                  <a:lnTo>
                    <a:pt x="57" y="203"/>
                  </a:lnTo>
                  <a:lnTo>
                    <a:pt x="49" y="198"/>
                  </a:lnTo>
                  <a:lnTo>
                    <a:pt x="40" y="192"/>
                  </a:lnTo>
                  <a:lnTo>
                    <a:pt x="36" y="189"/>
                  </a:lnTo>
                  <a:lnTo>
                    <a:pt x="33" y="185"/>
                  </a:lnTo>
                  <a:lnTo>
                    <a:pt x="26" y="177"/>
                  </a:lnTo>
                  <a:lnTo>
                    <a:pt x="20" y="169"/>
                  </a:lnTo>
                  <a:lnTo>
                    <a:pt x="17" y="165"/>
                  </a:lnTo>
                  <a:lnTo>
                    <a:pt x="14" y="160"/>
                  </a:lnTo>
                  <a:lnTo>
                    <a:pt x="10" y="151"/>
                  </a:lnTo>
                  <a:lnTo>
                    <a:pt x="6" y="141"/>
                  </a:lnTo>
                  <a:lnTo>
                    <a:pt x="4" y="131"/>
                  </a:lnTo>
                  <a:lnTo>
                    <a:pt x="3" y="126"/>
                  </a:lnTo>
                  <a:lnTo>
                    <a:pt x="2" y="120"/>
                  </a:lnTo>
                  <a:lnTo>
                    <a:pt x="1" y="10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0" name="Freeform 425"/>
            <p:cNvSpPr>
              <a:spLocks noEditPoints="1"/>
            </p:cNvSpPr>
            <p:nvPr/>
          </p:nvSpPr>
          <p:spPr bwMode="auto">
            <a:xfrm>
              <a:off x="2768" y="2256"/>
              <a:ext cx="192" cy="191"/>
            </a:xfrm>
            <a:custGeom>
              <a:avLst/>
              <a:gdLst>
                <a:gd name="T0" fmla="*/ 3 w 216"/>
                <a:gd name="T1" fmla="*/ 60 h 215"/>
                <a:gd name="T2" fmla="*/ 6 w 216"/>
                <a:gd name="T3" fmla="*/ 46 h 215"/>
                <a:gd name="T4" fmla="*/ 13 w 216"/>
                <a:gd name="T5" fmla="*/ 33 h 215"/>
                <a:gd name="T6" fmla="*/ 22 w 216"/>
                <a:gd name="T7" fmla="*/ 22 h 215"/>
                <a:gd name="T8" fmla="*/ 36 w 216"/>
                <a:gd name="T9" fmla="*/ 11 h 215"/>
                <a:gd name="T10" fmla="*/ 53 w 216"/>
                <a:gd name="T11" fmla="*/ 4 h 215"/>
                <a:gd name="T12" fmla="*/ 68 w 216"/>
                <a:gd name="T13" fmla="*/ 1 h 215"/>
                <a:gd name="T14" fmla="*/ 92 w 216"/>
                <a:gd name="T15" fmla="*/ 2 h 215"/>
                <a:gd name="T16" fmla="*/ 105 w 216"/>
                <a:gd name="T17" fmla="*/ 5 h 215"/>
                <a:gd name="T18" fmla="*/ 117 w 216"/>
                <a:gd name="T19" fmla="*/ 12 h 215"/>
                <a:gd name="T20" fmla="*/ 130 w 216"/>
                <a:gd name="T21" fmla="*/ 22 h 215"/>
                <a:gd name="T22" fmla="*/ 140 w 216"/>
                <a:gd name="T23" fmla="*/ 36 h 215"/>
                <a:gd name="T24" fmla="*/ 148 w 216"/>
                <a:gd name="T25" fmla="*/ 53 h 215"/>
                <a:gd name="T26" fmla="*/ 151 w 216"/>
                <a:gd name="T27" fmla="*/ 68 h 215"/>
                <a:gd name="T28" fmla="*/ 150 w 216"/>
                <a:gd name="T29" fmla="*/ 91 h 215"/>
                <a:gd name="T30" fmla="*/ 146 w 216"/>
                <a:gd name="T31" fmla="*/ 105 h 215"/>
                <a:gd name="T32" fmla="*/ 139 w 216"/>
                <a:gd name="T33" fmla="*/ 117 h 215"/>
                <a:gd name="T34" fmla="*/ 130 w 216"/>
                <a:gd name="T35" fmla="*/ 129 h 215"/>
                <a:gd name="T36" fmla="*/ 116 w 216"/>
                <a:gd name="T37" fmla="*/ 140 h 215"/>
                <a:gd name="T38" fmla="*/ 98 w 216"/>
                <a:gd name="T39" fmla="*/ 147 h 215"/>
                <a:gd name="T40" fmla="*/ 84 w 216"/>
                <a:gd name="T41" fmla="*/ 151 h 215"/>
                <a:gd name="T42" fmla="*/ 60 w 216"/>
                <a:gd name="T43" fmla="*/ 149 h 215"/>
                <a:gd name="T44" fmla="*/ 46 w 216"/>
                <a:gd name="T45" fmla="*/ 145 h 215"/>
                <a:gd name="T46" fmla="*/ 34 w 216"/>
                <a:gd name="T47" fmla="*/ 138 h 215"/>
                <a:gd name="T48" fmla="*/ 22 w 216"/>
                <a:gd name="T49" fmla="*/ 129 h 215"/>
                <a:gd name="T50" fmla="*/ 11 w 216"/>
                <a:gd name="T51" fmla="*/ 115 h 215"/>
                <a:gd name="T52" fmla="*/ 4 w 216"/>
                <a:gd name="T53" fmla="*/ 98 h 215"/>
                <a:gd name="T54" fmla="*/ 1 w 216"/>
                <a:gd name="T55" fmla="*/ 84 h 215"/>
                <a:gd name="T56" fmla="*/ 2 w 216"/>
                <a:gd name="T57" fmla="*/ 68 h 215"/>
                <a:gd name="T58" fmla="*/ 7 w 216"/>
                <a:gd name="T59" fmla="*/ 46 h 215"/>
                <a:gd name="T60" fmla="*/ 14 w 216"/>
                <a:gd name="T61" fmla="*/ 34 h 215"/>
                <a:gd name="T62" fmla="*/ 28 w 216"/>
                <a:gd name="T63" fmla="*/ 18 h 215"/>
                <a:gd name="T64" fmla="*/ 37 w 216"/>
                <a:gd name="T65" fmla="*/ 12 h 215"/>
                <a:gd name="T66" fmla="*/ 53 w 216"/>
                <a:gd name="T67" fmla="*/ 4 h 215"/>
                <a:gd name="T68" fmla="*/ 68 w 216"/>
                <a:gd name="T69" fmla="*/ 2 h 215"/>
                <a:gd name="T70" fmla="*/ 92 w 216"/>
                <a:gd name="T71" fmla="*/ 4 h 215"/>
                <a:gd name="T72" fmla="*/ 108 w 216"/>
                <a:gd name="T73" fmla="*/ 9 h 215"/>
                <a:gd name="T74" fmla="*/ 124 w 216"/>
                <a:gd name="T75" fmla="*/ 18 h 215"/>
                <a:gd name="T76" fmla="*/ 136 w 216"/>
                <a:gd name="T77" fmla="*/ 31 h 215"/>
                <a:gd name="T78" fmla="*/ 142 w 216"/>
                <a:gd name="T79" fmla="*/ 40 h 215"/>
                <a:gd name="T80" fmla="*/ 148 w 216"/>
                <a:gd name="T81" fmla="*/ 57 h 215"/>
                <a:gd name="T82" fmla="*/ 150 w 216"/>
                <a:gd name="T83" fmla="*/ 75 h 215"/>
                <a:gd name="T84" fmla="*/ 148 w 216"/>
                <a:gd name="T85" fmla="*/ 98 h 215"/>
                <a:gd name="T86" fmla="*/ 142 w 216"/>
                <a:gd name="T87" fmla="*/ 111 h 215"/>
                <a:gd name="T88" fmla="*/ 129 w 216"/>
                <a:gd name="T89" fmla="*/ 129 h 215"/>
                <a:gd name="T90" fmla="*/ 117 w 216"/>
                <a:gd name="T91" fmla="*/ 138 h 215"/>
                <a:gd name="T92" fmla="*/ 105 w 216"/>
                <a:gd name="T93" fmla="*/ 145 h 215"/>
                <a:gd name="T94" fmla="*/ 92 w 216"/>
                <a:gd name="T95" fmla="*/ 148 h 215"/>
                <a:gd name="T96" fmla="*/ 68 w 216"/>
                <a:gd name="T97" fmla="*/ 149 h 215"/>
                <a:gd name="T98" fmla="*/ 46 w 216"/>
                <a:gd name="T99" fmla="*/ 145 h 215"/>
                <a:gd name="T100" fmla="*/ 34 w 216"/>
                <a:gd name="T101" fmla="*/ 138 h 215"/>
                <a:gd name="T102" fmla="*/ 18 w 216"/>
                <a:gd name="T103" fmla="*/ 123 h 215"/>
                <a:gd name="T104" fmla="*/ 12 w 216"/>
                <a:gd name="T105" fmla="*/ 115 h 215"/>
                <a:gd name="T106" fmla="*/ 4 w 216"/>
                <a:gd name="T107" fmla="*/ 98 h 215"/>
                <a:gd name="T108" fmla="*/ 2 w 216"/>
                <a:gd name="T109" fmla="*/ 84 h 2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215"/>
                <a:gd name="T167" fmla="*/ 216 w 216"/>
                <a:gd name="T168" fmla="*/ 215 h 2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215">
                  <a:moveTo>
                    <a:pt x="0" y="107"/>
                  </a:moveTo>
                  <a:lnTo>
                    <a:pt x="1" y="96"/>
                  </a:lnTo>
                  <a:lnTo>
                    <a:pt x="3" y="86"/>
                  </a:lnTo>
                  <a:lnTo>
                    <a:pt x="4" y="80"/>
                  </a:lnTo>
                  <a:lnTo>
                    <a:pt x="5" y="75"/>
                  </a:lnTo>
                  <a:lnTo>
                    <a:pt x="9" y="66"/>
                  </a:lnTo>
                  <a:lnTo>
                    <a:pt x="11" y="61"/>
                  </a:lnTo>
                  <a:lnTo>
                    <a:pt x="13" y="56"/>
                  </a:lnTo>
                  <a:lnTo>
                    <a:pt x="19" y="47"/>
                  </a:lnTo>
                  <a:lnTo>
                    <a:pt x="25" y="39"/>
                  </a:lnTo>
                  <a:lnTo>
                    <a:pt x="28" y="35"/>
                  </a:lnTo>
                  <a:lnTo>
                    <a:pt x="32" y="31"/>
                  </a:lnTo>
                  <a:lnTo>
                    <a:pt x="39" y="25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6" y="2"/>
                  </a:lnTo>
                  <a:lnTo>
                    <a:pt x="91" y="1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19" y="1"/>
                  </a:lnTo>
                  <a:lnTo>
                    <a:pt x="130" y="2"/>
                  </a:lnTo>
                  <a:lnTo>
                    <a:pt x="135" y="3"/>
                  </a:lnTo>
                  <a:lnTo>
                    <a:pt x="140" y="5"/>
                  </a:lnTo>
                  <a:lnTo>
                    <a:pt x="150" y="8"/>
                  </a:lnTo>
                  <a:lnTo>
                    <a:pt x="155" y="11"/>
                  </a:lnTo>
                  <a:lnTo>
                    <a:pt x="160" y="13"/>
                  </a:lnTo>
                  <a:lnTo>
                    <a:pt x="168" y="18"/>
                  </a:lnTo>
                  <a:lnTo>
                    <a:pt x="177" y="25"/>
                  </a:lnTo>
                  <a:lnTo>
                    <a:pt x="181" y="28"/>
                  </a:lnTo>
                  <a:lnTo>
                    <a:pt x="184" y="31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0" y="52"/>
                  </a:lnTo>
                  <a:lnTo>
                    <a:pt x="203" y="56"/>
                  </a:lnTo>
                  <a:lnTo>
                    <a:pt x="207" y="66"/>
                  </a:lnTo>
                  <a:lnTo>
                    <a:pt x="211" y="75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5" y="96"/>
                  </a:lnTo>
                  <a:lnTo>
                    <a:pt x="216" y="107"/>
                  </a:lnTo>
                  <a:lnTo>
                    <a:pt x="215" y="119"/>
                  </a:lnTo>
                  <a:lnTo>
                    <a:pt x="214" y="130"/>
                  </a:lnTo>
                  <a:lnTo>
                    <a:pt x="212" y="135"/>
                  </a:lnTo>
                  <a:lnTo>
                    <a:pt x="211" y="140"/>
                  </a:lnTo>
                  <a:lnTo>
                    <a:pt x="207" y="150"/>
                  </a:lnTo>
                  <a:lnTo>
                    <a:pt x="205" y="155"/>
                  </a:lnTo>
                  <a:lnTo>
                    <a:pt x="203" y="159"/>
                  </a:lnTo>
                  <a:lnTo>
                    <a:pt x="197" y="168"/>
                  </a:lnTo>
                  <a:lnTo>
                    <a:pt x="191" y="176"/>
                  </a:lnTo>
                  <a:lnTo>
                    <a:pt x="188" y="180"/>
                  </a:lnTo>
                  <a:lnTo>
                    <a:pt x="184" y="184"/>
                  </a:lnTo>
                  <a:lnTo>
                    <a:pt x="177" y="191"/>
                  </a:lnTo>
                  <a:lnTo>
                    <a:pt x="168" y="197"/>
                  </a:lnTo>
                  <a:lnTo>
                    <a:pt x="164" y="200"/>
                  </a:lnTo>
                  <a:lnTo>
                    <a:pt x="160" y="202"/>
                  </a:lnTo>
                  <a:lnTo>
                    <a:pt x="150" y="207"/>
                  </a:lnTo>
                  <a:lnTo>
                    <a:pt x="140" y="211"/>
                  </a:lnTo>
                  <a:lnTo>
                    <a:pt x="130" y="213"/>
                  </a:lnTo>
                  <a:lnTo>
                    <a:pt x="125" y="214"/>
                  </a:lnTo>
                  <a:lnTo>
                    <a:pt x="119" y="215"/>
                  </a:lnTo>
                  <a:lnTo>
                    <a:pt x="109" y="215"/>
                  </a:lnTo>
                  <a:lnTo>
                    <a:pt x="97" y="215"/>
                  </a:lnTo>
                  <a:lnTo>
                    <a:pt x="86" y="213"/>
                  </a:lnTo>
                  <a:lnTo>
                    <a:pt x="81" y="212"/>
                  </a:lnTo>
                  <a:lnTo>
                    <a:pt x="76" y="211"/>
                  </a:lnTo>
                  <a:lnTo>
                    <a:pt x="66" y="207"/>
                  </a:lnTo>
                  <a:lnTo>
                    <a:pt x="61" y="205"/>
                  </a:lnTo>
                  <a:lnTo>
                    <a:pt x="56" y="202"/>
                  </a:lnTo>
                  <a:lnTo>
                    <a:pt x="48" y="197"/>
                  </a:lnTo>
                  <a:lnTo>
                    <a:pt x="39" y="191"/>
                  </a:lnTo>
                  <a:lnTo>
                    <a:pt x="35" y="188"/>
                  </a:lnTo>
                  <a:lnTo>
                    <a:pt x="32" y="184"/>
                  </a:lnTo>
                  <a:lnTo>
                    <a:pt x="25" y="176"/>
                  </a:lnTo>
                  <a:lnTo>
                    <a:pt x="19" y="168"/>
                  </a:lnTo>
                  <a:lnTo>
                    <a:pt x="16" y="164"/>
                  </a:lnTo>
                  <a:lnTo>
                    <a:pt x="13" y="159"/>
                  </a:lnTo>
                  <a:lnTo>
                    <a:pt x="9" y="150"/>
                  </a:lnTo>
                  <a:lnTo>
                    <a:pt x="5" y="140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1" y="119"/>
                  </a:lnTo>
                  <a:lnTo>
                    <a:pt x="0" y="107"/>
                  </a:lnTo>
                  <a:close/>
                  <a:moveTo>
                    <a:pt x="2" y="107"/>
                  </a:moveTo>
                  <a:lnTo>
                    <a:pt x="2" y="96"/>
                  </a:lnTo>
                  <a:lnTo>
                    <a:pt x="4" y="86"/>
                  </a:lnTo>
                  <a:lnTo>
                    <a:pt x="7" y="76"/>
                  </a:lnTo>
                  <a:lnTo>
                    <a:pt x="10" y="66"/>
                  </a:lnTo>
                  <a:lnTo>
                    <a:pt x="12" y="61"/>
                  </a:lnTo>
                  <a:lnTo>
                    <a:pt x="15" y="57"/>
                  </a:lnTo>
                  <a:lnTo>
                    <a:pt x="20" y="48"/>
                  </a:lnTo>
                  <a:lnTo>
                    <a:pt x="26" y="40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4" y="22"/>
                  </a:lnTo>
                  <a:lnTo>
                    <a:pt x="48" y="20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1" y="5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9" y="1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40" y="6"/>
                  </a:lnTo>
                  <a:lnTo>
                    <a:pt x="150" y="10"/>
                  </a:lnTo>
                  <a:lnTo>
                    <a:pt x="154" y="12"/>
                  </a:lnTo>
                  <a:lnTo>
                    <a:pt x="159" y="14"/>
                  </a:lnTo>
                  <a:lnTo>
                    <a:pt x="168" y="20"/>
                  </a:lnTo>
                  <a:lnTo>
                    <a:pt x="176" y="26"/>
                  </a:lnTo>
                  <a:lnTo>
                    <a:pt x="183" y="32"/>
                  </a:lnTo>
                  <a:lnTo>
                    <a:pt x="190" y="40"/>
                  </a:lnTo>
                  <a:lnTo>
                    <a:pt x="193" y="44"/>
                  </a:lnTo>
                  <a:lnTo>
                    <a:pt x="196" y="48"/>
                  </a:lnTo>
                  <a:lnTo>
                    <a:pt x="199" y="52"/>
                  </a:lnTo>
                  <a:lnTo>
                    <a:pt x="202" y="57"/>
                  </a:lnTo>
                  <a:lnTo>
                    <a:pt x="206" y="66"/>
                  </a:lnTo>
                  <a:lnTo>
                    <a:pt x="210" y="76"/>
                  </a:lnTo>
                  <a:lnTo>
                    <a:pt x="211" y="81"/>
                  </a:lnTo>
                  <a:lnTo>
                    <a:pt x="212" y="86"/>
                  </a:lnTo>
                  <a:lnTo>
                    <a:pt x="214" y="96"/>
                  </a:lnTo>
                  <a:lnTo>
                    <a:pt x="214" y="107"/>
                  </a:lnTo>
                  <a:lnTo>
                    <a:pt x="214" y="119"/>
                  </a:lnTo>
                  <a:lnTo>
                    <a:pt x="212" y="130"/>
                  </a:lnTo>
                  <a:lnTo>
                    <a:pt x="210" y="140"/>
                  </a:lnTo>
                  <a:lnTo>
                    <a:pt x="206" y="149"/>
                  </a:lnTo>
                  <a:lnTo>
                    <a:pt x="204" y="154"/>
                  </a:lnTo>
                  <a:lnTo>
                    <a:pt x="202" y="159"/>
                  </a:lnTo>
                  <a:lnTo>
                    <a:pt x="196" y="167"/>
                  </a:lnTo>
                  <a:lnTo>
                    <a:pt x="190" y="176"/>
                  </a:lnTo>
                  <a:lnTo>
                    <a:pt x="183" y="183"/>
                  </a:lnTo>
                  <a:lnTo>
                    <a:pt x="176" y="190"/>
                  </a:lnTo>
                  <a:lnTo>
                    <a:pt x="172" y="193"/>
                  </a:lnTo>
                  <a:lnTo>
                    <a:pt x="168" y="196"/>
                  </a:lnTo>
                  <a:lnTo>
                    <a:pt x="163" y="199"/>
                  </a:lnTo>
                  <a:lnTo>
                    <a:pt x="159" y="201"/>
                  </a:lnTo>
                  <a:lnTo>
                    <a:pt x="150" y="206"/>
                  </a:lnTo>
                  <a:lnTo>
                    <a:pt x="140" y="209"/>
                  </a:lnTo>
                  <a:lnTo>
                    <a:pt x="135" y="211"/>
                  </a:lnTo>
                  <a:lnTo>
                    <a:pt x="130" y="212"/>
                  </a:lnTo>
                  <a:lnTo>
                    <a:pt x="119" y="213"/>
                  </a:lnTo>
                  <a:lnTo>
                    <a:pt x="109" y="214"/>
                  </a:lnTo>
                  <a:lnTo>
                    <a:pt x="97" y="213"/>
                  </a:lnTo>
                  <a:lnTo>
                    <a:pt x="86" y="212"/>
                  </a:lnTo>
                  <a:lnTo>
                    <a:pt x="76" y="209"/>
                  </a:lnTo>
                  <a:lnTo>
                    <a:pt x="66" y="206"/>
                  </a:lnTo>
                  <a:lnTo>
                    <a:pt x="62" y="204"/>
                  </a:lnTo>
                  <a:lnTo>
                    <a:pt x="57" y="201"/>
                  </a:lnTo>
                  <a:lnTo>
                    <a:pt x="48" y="196"/>
                  </a:lnTo>
                  <a:lnTo>
                    <a:pt x="40" y="190"/>
                  </a:lnTo>
                  <a:lnTo>
                    <a:pt x="33" y="183"/>
                  </a:lnTo>
                  <a:lnTo>
                    <a:pt x="26" y="176"/>
                  </a:lnTo>
                  <a:lnTo>
                    <a:pt x="23" y="172"/>
                  </a:lnTo>
                  <a:lnTo>
                    <a:pt x="20" y="167"/>
                  </a:lnTo>
                  <a:lnTo>
                    <a:pt x="17" y="163"/>
                  </a:lnTo>
                  <a:lnTo>
                    <a:pt x="15" y="159"/>
                  </a:lnTo>
                  <a:lnTo>
                    <a:pt x="10" y="149"/>
                  </a:lnTo>
                  <a:lnTo>
                    <a:pt x="7" y="140"/>
                  </a:lnTo>
                  <a:lnTo>
                    <a:pt x="5" y="135"/>
                  </a:lnTo>
                  <a:lnTo>
                    <a:pt x="4" y="130"/>
                  </a:lnTo>
                  <a:lnTo>
                    <a:pt x="2" y="119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1" name="Freeform 426"/>
            <p:cNvSpPr>
              <a:spLocks noEditPoints="1"/>
            </p:cNvSpPr>
            <p:nvPr/>
          </p:nvSpPr>
          <p:spPr bwMode="auto">
            <a:xfrm>
              <a:off x="2771" y="2259"/>
              <a:ext cx="186" cy="186"/>
            </a:xfrm>
            <a:custGeom>
              <a:avLst/>
              <a:gdLst>
                <a:gd name="T0" fmla="*/ 2 w 210"/>
                <a:gd name="T1" fmla="*/ 58 h 210"/>
                <a:gd name="T2" fmla="*/ 7 w 210"/>
                <a:gd name="T3" fmla="*/ 41 h 210"/>
                <a:gd name="T4" fmla="*/ 12 w 210"/>
                <a:gd name="T5" fmla="*/ 32 h 210"/>
                <a:gd name="T6" fmla="*/ 27 w 210"/>
                <a:gd name="T7" fmla="*/ 17 h 210"/>
                <a:gd name="T8" fmla="*/ 38 w 210"/>
                <a:gd name="T9" fmla="*/ 9 h 210"/>
                <a:gd name="T10" fmla="*/ 54 w 210"/>
                <a:gd name="T11" fmla="*/ 3 h 210"/>
                <a:gd name="T12" fmla="*/ 74 w 210"/>
                <a:gd name="T13" fmla="*/ 0 h 210"/>
                <a:gd name="T14" fmla="*/ 95 w 210"/>
                <a:gd name="T15" fmla="*/ 4 h 210"/>
                <a:gd name="T16" fmla="*/ 107 w 210"/>
                <a:gd name="T17" fmla="*/ 9 h 210"/>
                <a:gd name="T18" fmla="*/ 120 w 210"/>
                <a:gd name="T19" fmla="*/ 17 h 210"/>
                <a:gd name="T20" fmla="*/ 131 w 210"/>
                <a:gd name="T21" fmla="*/ 29 h 210"/>
                <a:gd name="T22" fmla="*/ 141 w 210"/>
                <a:gd name="T23" fmla="*/ 44 h 210"/>
                <a:gd name="T24" fmla="*/ 144 w 210"/>
                <a:gd name="T25" fmla="*/ 58 h 210"/>
                <a:gd name="T26" fmla="*/ 145 w 210"/>
                <a:gd name="T27" fmla="*/ 81 h 210"/>
                <a:gd name="T28" fmla="*/ 141 w 210"/>
                <a:gd name="T29" fmla="*/ 101 h 210"/>
                <a:gd name="T30" fmla="*/ 136 w 210"/>
                <a:gd name="T31" fmla="*/ 111 h 210"/>
                <a:gd name="T32" fmla="*/ 125 w 210"/>
                <a:gd name="T33" fmla="*/ 125 h 210"/>
                <a:gd name="T34" fmla="*/ 113 w 210"/>
                <a:gd name="T35" fmla="*/ 134 h 210"/>
                <a:gd name="T36" fmla="*/ 95 w 210"/>
                <a:gd name="T37" fmla="*/ 143 h 210"/>
                <a:gd name="T38" fmla="*/ 81 w 210"/>
                <a:gd name="T39" fmla="*/ 145 h 210"/>
                <a:gd name="T40" fmla="*/ 58 w 210"/>
                <a:gd name="T41" fmla="*/ 143 h 210"/>
                <a:gd name="T42" fmla="*/ 41 w 210"/>
                <a:gd name="T43" fmla="*/ 138 h 210"/>
                <a:gd name="T44" fmla="*/ 32 w 210"/>
                <a:gd name="T45" fmla="*/ 134 h 210"/>
                <a:gd name="T46" fmla="*/ 17 w 210"/>
                <a:gd name="T47" fmla="*/ 120 h 210"/>
                <a:gd name="T48" fmla="*/ 10 w 210"/>
                <a:gd name="T49" fmla="*/ 107 h 210"/>
                <a:gd name="T50" fmla="*/ 3 w 210"/>
                <a:gd name="T51" fmla="*/ 91 h 210"/>
                <a:gd name="T52" fmla="*/ 0 w 210"/>
                <a:gd name="T53" fmla="*/ 72 h 210"/>
                <a:gd name="T54" fmla="*/ 4 w 210"/>
                <a:gd name="T55" fmla="*/ 58 h 210"/>
                <a:gd name="T56" fmla="*/ 10 w 210"/>
                <a:gd name="T57" fmla="*/ 38 h 210"/>
                <a:gd name="T58" fmla="*/ 15 w 210"/>
                <a:gd name="T59" fmla="*/ 30 h 210"/>
                <a:gd name="T60" fmla="*/ 22 w 210"/>
                <a:gd name="T61" fmla="*/ 21 h 210"/>
                <a:gd name="T62" fmla="*/ 38 w 210"/>
                <a:gd name="T63" fmla="*/ 10 h 210"/>
                <a:gd name="T64" fmla="*/ 58 w 210"/>
                <a:gd name="T65" fmla="*/ 3 h 210"/>
                <a:gd name="T66" fmla="*/ 74 w 210"/>
                <a:gd name="T67" fmla="*/ 1 h 210"/>
                <a:gd name="T68" fmla="*/ 94 w 210"/>
                <a:gd name="T69" fmla="*/ 4 h 210"/>
                <a:gd name="T70" fmla="*/ 111 w 210"/>
                <a:gd name="T71" fmla="*/ 11 h 210"/>
                <a:gd name="T72" fmla="*/ 119 w 210"/>
                <a:gd name="T73" fmla="*/ 17 h 210"/>
                <a:gd name="T74" fmla="*/ 128 w 210"/>
                <a:gd name="T75" fmla="*/ 27 h 210"/>
                <a:gd name="T76" fmla="*/ 139 w 210"/>
                <a:gd name="T77" fmla="*/ 44 h 210"/>
                <a:gd name="T78" fmla="*/ 143 w 210"/>
                <a:gd name="T79" fmla="*/ 62 h 210"/>
                <a:gd name="T80" fmla="*/ 144 w 210"/>
                <a:gd name="T81" fmla="*/ 81 h 210"/>
                <a:gd name="T82" fmla="*/ 139 w 210"/>
                <a:gd name="T83" fmla="*/ 100 h 210"/>
                <a:gd name="T84" fmla="*/ 133 w 210"/>
                <a:gd name="T85" fmla="*/ 113 h 210"/>
                <a:gd name="T86" fmla="*/ 127 w 210"/>
                <a:gd name="T87" fmla="*/ 120 h 210"/>
                <a:gd name="T88" fmla="*/ 113 w 210"/>
                <a:gd name="T89" fmla="*/ 133 h 210"/>
                <a:gd name="T90" fmla="*/ 94 w 210"/>
                <a:gd name="T91" fmla="*/ 142 h 210"/>
                <a:gd name="T92" fmla="*/ 81 w 210"/>
                <a:gd name="T93" fmla="*/ 144 h 210"/>
                <a:gd name="T94" fmla="*/ 58 w 210"/>
                <a:gd name="T95" fmla="*/ 143 h 210"/>
                <a:gd name="T96" fmla="*/ 38 w 210"/>
                <a:gd name="T97" fmla="*/ 136 h 210"/>
                <a:gd name="T98" fmla="*/ 30 w 210"/>
                <a:gd name="T99" fmla="*/ 131 h 210"/>
                <a:gd name="T100" fmla="*/ 22 w 210"/>
                <a:gd name="T101" fmla="*/ 124 h 210"/>
                <a:gd name="T102" fmla="*/ 10 w 210"/>
                <a:gd name="T103" fmla="*/ 106 h 210"/>
                <a:gd name="T104" fmla="*/ 4 w 210"/>
                <a:gd name="T105" fmla="*/ 88 h 210"/>
                <a:gd name="T106" fmla="*/ 2 w 210"/>
                <a:gd name="T107" fmla="*/ 72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0"/>
                <a:gd name="T163" fmla="*/ 0 h 210"/>
                <a:gd name="T164" fmla="*/ 210 w 210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0" h="210">
                  <a:moveTo>
                    <a:pt x="0" y="104"/>
                  </a:moveTo>
                  <a:lnTo>
                    <a:pt x="1" y="94"/>
                  </a:lnTo>
                  <a:lnTo>
                    <a:pt x="2" y="83"/>
                  </a:lnTo>
                  <a:lnTo>
                    <a:pt x="5" y="73"/>
                  </a:lnTo>
                  <a:lnTo>
                    <a:pt x="8" y="64"/>
                  </a:lnTo>
                  <a:lnTo>
                    <a:pt x="10" y="59"/>
                  </a:lnTo>
                  <a:lnTo>
                    <a:pt x="13" y="54"/>
                  </a:lnTo>
                  <a:lnTo>
                    <a:pt x="15" y="50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55" y="12"/>
                  </a:lnTo>
                  <a:lnTo>
                    <a:pt x="64" y="8"/>
                  </a:lnTo>
                  <a:lnTo>
                    <a:pt x="73" y="5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7" y="2"/>
                  </a:lnTo>
                  <a:lnTo>
                    <a:pt x="137" y="5"/>
                  </a:lnTo>
                  <a:lnTo>
                    <a:pt x="146" y="8"/>
                  </a:lnTo>
                  <a:lnTo>
                    <a:pt x="151" y="10"/>
                  </a:lnTo>
                  <a:lnTo>
                    <a:pt x="155" y="12"/>
                  </a:lnTo>
                  <a:lnTo>
                    <a:pt x="160" y="15"/>
                  </a:lnTo>
                  <a:lnTo>
                    <a:pt x="164" y="18"/>
                  </a:lnTo>
                  <a:lnTo>
                    <a:pt x="172" y="24"/>
                  </a:lnTo>
                  <a:lnTo>
                    <a:pt x="179" y="30"/>
                  </a:lnTo>
                  <a:lnTo>
                    <a:pt x="186" y="38"/>
                  </a:lnTo>
                  <a:lnTo>
                    <a:pt x="189" y="42"/>
                  </a:lnTo>
                  <a:lnTo>
                    <a:pt x="192" y="46"/>
                  </a:lnTo>
                  <a:lnTo>
                    <a:pt x="197" y="54"/>
                  </a:lnTo>
                  <a:lnTo>
                    <a:pt x="202" y="64"/>
                  </a:lnTo>
                  <a:lnTo>
                    <a:pt x="205" y="73"/>
                  </a:lnTo>
                  <a:lnTo>
                    <a:pt x="207" y="78"/>
                  </a:lnTo>
                  <a:lnTo>
                    <a:pt x="208" y="83"/>
                  </a:lnTo>
                  <a:lnTo>
                    <a:pt x="209" y="94"/>
                  </a:lnTo>
                  <a:lnTo>
                    <a:pt x="210" y="104"/>
                  </a:lnTo>
                  <a:lnTo>
                    <a:pt x="209" y="116"/>
                  </a:lnTo>
                  <a:lnTo>
                    <a:pt x="208" y="126"/>
                  </a:lnTo>
                  <a:lnTo>
                    <a:pt x="205" y="136"/>
                  </a:lnTo>
                  <a:lnTo>
                    <a:pt x="202" y="146"/>
                  </a:lnTo>
                  <a:lnTo>
                    <a:pt x="200" y="150"/>
                  </a:lnTo>
                  <a:lnTo>
                    <a:pt x="197" y="155"/>
                  </a:lnTo>
                  <a:lnTo>
                    <a:pt x="195" y="159"/>
                  </a:lnTo>
                  <a:lnTo>
                    <a:pt x="192" y="164"/>
                  </a:lnTo>
                  <a:lnTo>
                    <a:pt x="186" y="172"/>
                  </a:lnTo>
                  <a:lnTo>
                    <a:pt x="179" y="179"/>
                  </a:lnTo>
                  <a:lnTo>
                    <a:pt x="172" y="186"/>
                  </a:lnTo>
                  <a:lnTo>
                    <a:pt x="168" y="189"/>
                  </a:lnTo>
                  <a:lnTo>
                    <a:pt x="164" y="192"/>
                  </a:lnTo>
                  <a:lnTo>
                    <a:pt x="155" y="197"/>
                  </a:lnTo>
                  <a:lnTo>
                    <a:pt x="146" y="201"/>
                  </a:lnTo>
                  <a:lnTo>
                    <a:pt x="137" y="205"/>
                  </a:lnTo>
                  <a:lnTo>
                    <a:pt x="132" y="206"/>
                  </a:lnTo>
                  <a:lnTo>
                    <a:pt x="127" y="207"/>
                  </a:lnTo>
                  <a:lnTo>
                    <a:pt x="116" y="209"/>
                  </a:lnTo>
                  <a:lnTo>
                    <a:pt x="106" y="210"/>
                  </a:lnTo>
                  <a:lnTo>
                    <a:pt x="94" y="209"/>
                  </a:lnTo>
                  <a:lnTo>
                    <a:pt x="83" y="207"/>
                  </a:lnTo>
                  <a:lnTo>
                    <a:pt x="73" y="205"/>
                  </a:lnTo>
                  <a:lnTo>
                    <a:pt x="64" y="201"/>
                  </a:lnTo>
                  <a:lnTo>
                    <a:pt x="59" y="199"/>
                  </a:lnTo>
                  <a:lnTo>
                    <a:pt x="55" y="197"/>
                  </a:lnTo>
                  <a:lnTo>
                    <a:pt x="50" y="194"/>
                  </a:lnTo>
                  <a:lnTo>
                    <a:pt x="46" y="192"/>
                  </a:lnTo>
                  <a:lnTo>
                    <a:pt x="38" y="186"/>
                  </a:lnTo>
                  <a:lnTo>
                    <a:pt x="31" y="179"/>
                  </a:lnTo>
                  <a:lnTo>
                    <a:pt x="24" y="172"/>
                  </a:lnTo>
                  <a:lnTo>
                    <a:pt x="21" y="168"/>
                  </a:lnTo>
                  <a:lnTo>
                    <a:pt x="18" y="164"/>
                  </a:lnTo>
                  <a:lnTo>
                    <a:pt x="13" y="155"/>
                  </a:lnTo>
                  <a:lnTo>
                    <a:pt x="8" y="146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6"/>
                  </a:lnTo>
                  <a:lnTo>
                    <a:pt x="1" y="116"/>
                  </a:lnTo>
                  <a:lnTo>
                    <a:pt x="0" y="104"/>
                  </a:lnTo>
                  <a:close/>
                  <a:moveTo>
                    <a:pt x="2" y="104"/>
                  </a:moveTo>
                  <a:lnTo>
                    <a:pt x="2" y="94"/>
                  </a:lnTo>
                  <a:lnTo>
                    <a:pt x="4" y="83"/>
                  </a:lnTo>
                  <a:lnTo>
                    <a:pt x="6" y="74"/>
                  </a:lnTo>
                  <a:lnTo>
                    <a:pt x="10" y="64"/>
                  </a:lnTo>
                  <a:lnTo>
                    <a:pt x="14" y="55"/>
                  </a:lnTo>
                  <a:lnTo>
                    <a:pt x="16" y="51"/>
                  </a:lnTo>
                  <a:lnTo>
                    <a:pt x="19" y="47"/>
                  </a:lnTo>
                  <a:lnTo>
                    <a:pt x="22" y="43"/>
                  </a:lnTo>
                  <a:lnTo>
                    <a:pt x="25" y="39"/>
                  </a:lnTo>
                  <a:lnTo>
                    <a:pt x="28" y="35"/>
                  </a:lnTo>
                  <a:lnTo>
                    <a:pt x="32" y="31"/>
                  </a:lnTo>
                  <a:lnTo>
                    <a:pt x="39" y="25"/>
                  </a:lnTo>
                  <a:lnTo>
                    <a:pt x="47" y="19"/>
                  </a:lnTo>
                  <a:lnTo>
                    <a:pt x="55" y="14"/>
                  </a:lnTo>
                  <a:lnTo>
                    <a:pt x="64" y="9"/>
                  </a:lnTo>
                  <a:lnTo>
                    <a:pt x="74" y="6"/>
                  </a:lnTo>
                  <a:lnTo>
                    <a:pt x="84" y="3"/>
                  </a:lnTo>
                  <a:lnTo>
                    <a:pt x="89" y="2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6" y="3"/>
                  </a:lnTo>
                  <a:lnTo>
                    <a:pt x="136" y="6"/>
                  </a:lnTo>
                  <a:lnTo>
                    <a:pt x="146" y="9"/>
                  </a:lnTo>
                  <a:lnTo>
                    <a:pt x="155" y="14"/>
                  </a:lnTo>
                  <a:lnTo>
                    <a:pt x="159" y="16"/>
                  </a:lnTo>
                  <a:lnTo>
                    <a:pt x="163" y="19"/>
                  </a:lnTo>
                  <a:lnTo>
                    <a:pt x="167" y="22"/>
                  </a:lnTo>
                  <a:lnTo>
                    <a:pt x="171" y="25"/>
                  </a:lnTo>
                  <a:lnTo>
                    <a:pt x="175" y="28"/>
                  </a:lnTo>
                  <a:lnTo>
                    <a:pt x="178" y="31"/>
                  </a:lnTo>
                  <a:lnTo>
                    <a:pt x="185" y="39"/>
                  </a:lnTo>
                  <a:lnTo>
                    <a:pt x="191" y="47"/>
                  </a:lnTo>
                  <a:lnTo>
                    <a:pt x="196" y="55"/>
                  </a:lnTo>
                  <a:lnTo>
                    <a:pt x="200" y="64"/>
                  </a:lnTo>
                  <a:lnTo>
                    <a:pt x="204" y="74"/>
                  </a:lnTo>
                  <a:lnTo>
                    <a:pt x="206" y="83"/>
                  </a:lnTo>
                  <a:lnTo>
                    <a:pt x="207" y="89"/>
                  </a:lnTo>
                  <a:lnTo>
                    <a:pt x="208" y="94"/>
                  </a:lnTo>
                  <a:lnTo>
                    <a:pt x="209" y="104"/>
                  </a:lnTo>
                  <a:lnTo>
                    <a:pt x="208" y="116"/>
                  </a:lnTo>
                  <a:lnTo>
                    <a:pt x="206" y="126"/>
                  </a:lnTo>
                  <a:lnTo>
                    <a:pt x="204" y="136"/>
                  </a:lnTo>
                  <a:lnTo>
                    <a:pt x="200" y="145"/>
                  </a:lnTo>
                  <a:lnTo>
                    <a:pt x="196" y="154"/>
                  </a:lnTo>
                  <a:lnTo>
                    <a:pt x="194" y="159"/>
                  </a:lnTo>
                  <a:lnTo>
                    <a:pt x="191" y="163"/>
                  </a:lnTo>
                  <a:lnTo>
                    <a:pt x="188" y="167"/>
                  </a:lnTo>
                  <a:lnTo>
                    <a:pt x="185" y="171"/>
                  </a:lnTo>
                  <a:lnTo>
                    <a:pt x="182" y="174"/>
                  </a:lnTo>
                  <a:lnTo>
                    <a:pt x="178" y="178"/>
                  </a:lnTo>
                  <a:lnTo>
                    <a:pt x="171" y="185"/>
                  </a:lnTo>
                  <a:lnTo>
                    <a:pt x="163" y="191"/>
                  </a:lnTo>
                  <a:lnTo>
                    <a:pt x="155" y="196"/>
                  </a:lnTo>
                  <a:lnTo>
                    <a:pt x="146" y="200"/>
                  </a:lnTo>
                  <a:lnTo>
                    <a:pt x="136" y="204"/>
                  </a:lnTo>
                  <a:lnTo>
                    <a:pt x="126" y="206"/>
                  </a:lnTo>
                  <a:lnTo>
                    <a:pt x="121" y="207"/>
                  </a:lnTo>
                  <a:lnTo>
                    <a:pt x="116" y="208"/>
                  </a:lnTo>
                  <a:lnTo>
                    <a:pt x="106" y="208"/>
                  </a:lnTo>
                  <a:lnTo>
                    <a:pt x="94" y="208"/>
                  </a:lnTo>
                  <a:lnTo>
                    <a:pt x="84" y="206"/>
                  </a:lnTo>
                  <a:lnTo>
                    <a:pt x="74" y="204"/>
                  </a:lnTo>
                  <a:lnTo>
                    <a:pt x="64" y="200"/>
                  </a:lnTo>
                  <a:lnTo>
                    <a:pt x="55" y="196"/>
                  </a:lnTo>
                  <a:lnTo>
                    <a:pt x="51" y="193"/>
                  </a:lnTo>
                  <a:lnTo>
                    <a:pt x="47" y="191"/>
                  </a:lnTo>
                  <a:lnTo>
                    <a:pt x="43" y="188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2" y="178"/>
                  </a:lnTo>
                  <a:lnTo>
                    <a:pt x="25" y="171"/>
                  </a:lnTo>
                  <a:lnTo>
                    <a:pt x="19" y="163"/>
                  </a:lnTo>
                  <a:lnTo>
                    <a:pt x="14" y="154"/>
                  </a:lnTo>
                  <a:lnTo>
                    <a:pt x="10" y="145"/>
                  </a:lnTo>
                  <a:lnTo>
                    <a:pt x="6" y="136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2" y="116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2" name="Freeform 427"/>
            <p:cNvSpPr>
              <a:spLocks noEditPoints="1"/>
            </p:cNvSpPr>
            <p:nvPr/>
          </p:nvSpPr>
          <p:spPr bwMode="auto">
            <a:xfrm>
              <a:off x="2773" y="2260"/>
              <a:ext cx="183" cy="183"/>
            </a:xfrm>
            <a:custGeom>
              <a:avLst/>
              <a:gdLst>
                <a:gd name="T0" fmla="*/ 2 w 207"/>
                <a:gd name="T1" fmla="*/ 57 h 207"/>
                <a:gd name="T2" fmla="*/ 9 w 207"/>
                <a:gd name="T3" fmla="*/ 37 h 207"/>
                <a:gd name="T4" fmla="*/ 14 w 207"/>
                <a:gd name="T5" fmla="*/ 29 h 207"/>
                <a:gd name="T6" fmla="*/ 21 w 207"/>
                <a:gd name="T7" fmla="*/ 21 h 207"/>
                <a:gd name="T8" fmla="*/ 37 w 207"/>
                <a:gd name="T9" fmla="*/ 9 h 207"/>
                <a:gd name="T10" fmla="*/ 57 w 207"/>
                <a:gd name="T11" fmla="*/ 2 h 207"/>
                <a:gd name="T12" fmla="*/ 72 w 207"/>
                <a:gd name="T13" fmla="*/ 0 h 207"/>
                <a:gd name="T14" fmla="*/ 92 w 207"/>
                <a:gd name="T15" fmla="*/ 4 h 207"/>
                <a:gd name="T16" fmla="*/ 109 w 207"/>
                <a:gd name="T17" fmla="*/ 10 h 207"/>
                <a:gd name="T18" fmla="*/ 117 w 207"/>
                <a:gd name="T19" fmla="*/ 17 h 207"/>
                <a:gd name="T20" fmla="*/ 126 w 207"/>
                <a:gd name="T21" fmla="*/ 27 h 207"/>
                <a:gd name="T22" fmla="*/ 137 w 207"/>
                <a:gd name="T23" fmla="*/ 44 h 207"/>
                <a:gd name="T24" fmla="*/ 141 w 207"/>
                <a:gd name="T25" fmla="*/ 61 h 207"/>
                <a:gd name="T26" fmla="*/ 142 w 207"/>
                <a:gd name="T27" fmla="*/ 80 h 207"/>
                <a:gd name="T28" fmla="*/ 137 w 207"/>
                <a:gd name="T29" fmla="*/ 99 h 207"/>
                <a:gd name="T30" fmla="*/ 131 w 207"/>
                <a:gd name="T31" fmla="*/ 111 h 207"/>
                <a:gd name="T32" fmla="*/ 125 w 207"/>
                <a:gd name="T33" fmla="*/ 119 h 207"/>
                <a:gd name="T34" fmla="*/ 111 w 207"/>
                <a:gd name="T35" fmla="*/ 132 h 207"/>
                <a:gd name="T36" fmla="*/ 92 w 207"/>
                <a:gd name="T37" fmla="*/ 140 h 207"/>
                <a:gd name="T38" fmla="*/ 79 w 207"/>
                <a:gd name="T39" fmla="*/ 143 h 207"/>
                <a:gd name="T40" fmla="*/ 57 w 207"/>
                <a:gd name="T41" fmla="*/ 141 h 207"/>
                <a:gd name="T42" fmla="*/ 37 w 207"/>
                <a:gd name="T43" fmla="*/ 134 h 207"/>
                <a:gd name="T44" fmla="*/ 28 w 207"/>
                <a:gd name="T45" fmla="*/ 129 h 207"/>
                <a:gd name="T46" fmla="*/ 21 w 207"/>
                <a:gd name="T47" fmla="*/ 122 h 207"/>
                <a:gd name="T48" fmla="*/ 9 w 207"/>
                <a:gd name="T49" fmla="*/ 105 h 207"/>
                <a:gd name="T50" fmla="*/ 2 w 207"/>
                <a:gd name="T51" fmla="*/ 87 h 207"/>
                <a:gd name="T52" fmla="*/ 0 w 207"/>
                <a:gd name="T53" fmla="*/ 71 h 207"/>
                <a:gd name="T54" fmla="*/ 2 w 207"/>
                <a:gd name="T55" fmla="*/ 61 h 207"/>
                <a:gd name="T56" fmla="*/ 6 w 207"/>
                <a:gd name="T57" fmla="*/ 44 h 207"/>
                <a:gd name="T58" fmla="*/ 17 w 207"/>
                <a:gd name="T59" fmla="*/ 27 h 207"/>
                <a:gd name="T60" fmla="*/ 32 w 207"/>
                <a:gd name="T61" fmla="*/ 13 h 207"/>
                <a:gd name="T62" fmla="*/ 50 w 207"/>
                <a:gd name="T63" fmla="*/ 4 h 207"/>
                <a:gd name="T64" fmla="*/ 72 w 207"/>
                <a:gd name="T65" fmla="*/ 2 h 207"/>
                <a:gd name="T66" fmla="*/ 86 w 207"/>
                <a:gd name="T67" fmla="*/ 4 h 207"/>
                <a:gd name="T68" fmla="*/ 104 w 207"/>
                <a:gd name="T69" fmla="*/ 10 h 207"/>
                <a:gd name="T70" fmla="*/ 121 w 207"/>
                <a:gd name="T71" fmla="*/ 21 h 207"/>
                <a:gd name="T72" fmla="*/ 133 w 207"/>
                <a:gd name="T73" fmla="*/ 38 h 207"/>
                <a:gd name="T74" fmla="*/ 140 w 207"/>
                <a:gd name="T75" fmla="*/ 57 h 207"/>
                <a:gd name="T76" fmla="*/ 141 w 207"/>
                <a:gd name="T77" fmla="*/ 80 h 207"/>
                <a:gd name="T78" fmla="*/ 139 w 207"/>
                <a:gd name="T79" fmla="*/ 92 h 207"/>
                <a:gd name="T80" fmla="*/ 130 w 207"/>
                <a:gd name="T81" fmla="*/ 111 h 207"/>
                <a:gd name="T82" fmla="*/ 117 w 207"/>
                <a:gd name="T83" fmla="*/ 126 h 207"/>
                <a:gd name="T84" fmla="*/ 98 w 207"/>
                <a:gd name="T85" fmla="*/ 137 h 207"/>
                <a:gd name="T86" fmla="*/ 79 w 207"/>
                <a:gd name="T87" fmla="*/ 141 h 207"/>
                <a:gd name="T88" fmla="*/ 60 w 207"/>
                <a:gd name="T89" fmla="*/ 141 h 207"/>
                <a:gd name="T90" fmla="*/ 44 w 207"/>
                <a:gd name="T91" fmla="*/ 137 h 207"/>
                <a:gd name="T92" fmla="*/ 27 w 207"/>
                <a:gd name="T93" fmla="*/ 126 h 207"/>
                <a:gd name="T94" fmla="*/ 12 w 207"/>
                <a:gd name="T95" fmla="*/ 111 h 207"/>
                <a:gd name="T96" fmla="*/ 4 w 207"/>
                <a:gd name="T97" fmla="*/ 92 h 207"/>
                <a:gd name="T98" fmla="*/ 1 w 207"/>
                <a:gd name="T99" fmla="*/ 71 h 2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7"/>
                <a:gd name="T151" fmla="*/ 0 h 207"/>
                <a:gd name="T152" fmla="*/ 207 w 207"/>
                <a:gd name="T153" fmla="*/ 207 h 2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7" h="207">
                  <a:moveTo>
                    <a:pt x="0" y="103"/>
                  </a:moveTo>
                  <a:lnTo>
                    <a:pt x="0" y="93"/>
                  </a:lnTo>
                  <a:lnTo>
                    <a:pt x="2" y="82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20" y="42"/>
                  </a:lnTo>
                  <a:lnTo>
                    <a:pt x="23" y="38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87" y="1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14" y="1"/>
                  </a:lnTo>
                  <a:lnTo>
                    <a:pt x="124" y="2"/>
                  </a:lnTo>
                  <a:lnTo>
                    <a:pt x="134" y="5"/>
                  </a:lnTo>
                  <a:lnTo>
                    <a:pt x="144" y="8"/>
                  </a:lnTo>
                  <a:lnTo>
                    <a:pt x="153" y="13"/>
                  </a:lnTo>
                  <a:lnTo>
                    <a:pt x="157" y="15"/>
                  </a:lnTo>
                  <a:lnTo>
                    <a:pt x="161" y="18"/>
                  </a:lnTo>
                  <a:lnTo>
                    <a:pt x="165" y="21"/>
                  </a:lnTo>
                  <a:lnTo>
                    <a:pt x="169" y="24"/>
                  </a:lnTo>
                  <a:lnTo>
                    <a:pt x="173" y="27"/>
                  </a:lnTo>
                  <a:lnTo>
                    <a:pt x="176" y="30"/>
                  </a:lnTo>
                  <a:lnTo>
                    <a:pt x="183" y="38"/>
                  </a:lnTo>
                  <a:lnTo>
                    <a:pt x="189" y="46"/>
                  </a:lnTo>
                  <a:lnTo>
                    <a:pt x="194" y="54"/>
                  </a:lnTo>
                  <a:lnTo>
                    <a:pt x="198" y="63"/>
                  </a:lnTo>
                  <a:lnTo>
                    <a:pt x="202" y="73"/>
                  </a:lnTo>
                  <a:lnTo>
                    <a:pt x="204" y="82"/>
                  </a:lnTo>
                  <a:lnTo>
                    <a:pt x="205" y="88"/>
                  </a:lnTo>
                  <a:lnTo>
                    <a:pt x="206" y="93"/>
                  </a:lnTo>
                  <a:lnTo>
                    <a:pt x="207" y="103"/>
                  </a:lnTo>
                  <a:lnTo>
                    <a:pt x="206" y="115"/>
                  </a:lnTo>
                  <a:lnTo>
                    <a:pt x="204" y="125"/>
                  </a:lnTo>
                  <a:lnTo>
                    <a:pt x="202" y="135"/>
                  </a:lnTo>
                  <a:lnTo>
                    <a:pt x="198" y="144"/>
                  </a:lnTo>
                  <a:lnTo>
                    <a:pt x="194" y="153"/>
                  </a:lnTo>
                  <a:lnTo>
                    <a:pt x="192" y="158"/>
                  </a:lnTo>
                  <a:lnTo>
                    <a:pt x="189" y="162"/>
                  </a:lnTo>
                  <a:lnTo>
                    <a:pt x="186" y="166"/>
                  </a:lnTo>
                  <a:lnTo>
                    <a:pt x="183" y="170"/>
                  </a:lnTo>
                  <a:lnTo>
                    <a:pt x="180" y="173"/>
                  </a:lnTo>
                  <a:lnTo>
                    <a:pt x="176" y="177"/>
                  </a:lnTo>
                  <a:lnTo>
                    <a:pt x="169" y="184"/>
                  </a:lnTo>
                  <a:lnTo>
                    <a:pt x="161" y="190"/>
                  </a:lnTo>
                  <a:lnTo>
                    <a:pt x="153" y="195"/>
                  </a:lnTo>
                  <a:lnTo>
                    <a:pt x="144" y="199"/>
                  </a:lnTo>
                  <a:lnTo>
                    <a:pt x="134" y="203"/>
                  </a:lnTo>
                  <a:lnTo>
                    <a:pt x="124" y="205"/>
                  </a:lnTo>
                  <a:lnTo>
                    <a:pt x="119" y="206"/>
                  </a:lnTo>
                  <a:lnTo>
                    <a:pt x="114" y="207"/>
                  </a:lnTo>
                  <a:lnTo>
                    <a:pt x="104" y="207"/>
                  </a:lnTo>
                  <a:lnTo>
                    <a:pt x="92" y="207"/>
                  </a:lnTo>
                  <a:lnTo>
                    <a:pt x="82" y="205"/>
                  </a:lnTo>
                  <a:lnTo>
                    <a:pt x="72" y="203"/>
                  </a:lnTo>
                  <a:lnTo>
                    <a:pt x="62" y="199"/>
                  </a:lnTo>
                  <a:lnTo>
                    <a:pt x="53" y="195"/>
                  </a:lnTo>
                  <a:lnTo>
                    <a:pt x="49" y="192"/>
                  </a:lnTo>
                  <a:lnTo>
                    <a:pt x="45" y="190"/>
                  </a:lnTo>
                  <a:lnTo>
                    <a:pt x="41" y="187"/>
                  </a:lnTo>
                  <a:lnTo>
                    <a:pt x="37" y="184"/>
                  </a:lnTo>
                  <a:lnTo>
                    <a:pt x="33" y="180"/>
                  </a:lnTo>
                  <a:lnTo>
                    <a:pt x="30" y="177"/>
                  </a:lnTo>
                  <a:lnTo>
                    <a:pt x="23" y="170"/>
                  </a:lnTo>
                  <a:lnTo>
                    <a:pt x="17" y="162"/>
                  </a:lnTo>
                  <a:lnTo>
                    <a:pt x="12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2" y="125"/>
                  </a:lnTo>
                  <a:lnTo>
                    <a:pt x="1" y="120"/>
                  </a:lnTo>
                  <a:lnTo>
                    <a:pt x="0" y="115"/>
                  </a:lnTo>
                  <a:lnTo>
                    <a:pt x="0" y="103"/>
                  </a:lnTo>
                  <a:close/>
                  <a:moveTo>
                    <a:pt x="1" y="103"/>
                  </a:moveTo>
                  <a:lnTo>
                    <a:pt x="2" y="93"/>
                  </a:lnTo>
                  <a:lnTo>
                    <a:pt x="2" y="88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3" y="55"/>
                  </a:lnTo>
                  <a:lnTo>
                    <a:pt x="18" y="46"/>
                  </a:lnTo>
                  <a:lnTo>
                    <a:pt x="24" y="39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6" y="19"/>
                  </a:lnTo>
                  <a:lnTo>
                    <a:pt x="54" y="14"/>
                  </a:lnTo>
                  <a:lnTo>
                    <a:pt x="63" y="10"/>
                  </a:lnTo>
                  <a:lnTo>
                    <a:pt x="72" y="6"/>
                  </a:lnTo>
                  <a:lnTo>
                    <a:pt x="82" y="4"/>
                  </a:lnTo>
                  <a:lnTo>
                    <a:pt x="92" y="2"/>
                  </a:lnTo>
                  <a:lnTo>
                    <a:pt x="104" y="2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4" y="4"/>
                  </a:lnTo>
                  <a:lnTo>
                    <a:pt x="134" y="6"/>
                  </a:lnTo>
                  <a:lnTo>
                    <a:pt x="143" y="10"/>
                  </a:lnTo>
                  <a:lnTo>
                    <a:pt x="152" y="14"/>
                  </a:lnTo>
                  <a:lnTo>
                    <a:pt x="160" y="19"/>
                  </a:lnTo>
                  <a:lnTo>
                    <a:pt x="168" y="25"/>
                  </a:lnTo>
                  <a:lnTo>
                    <a:pt x="175" y="31"/>
                  </a:lnTo>
                  <a:lnTo>
                    <a:pt x="182" y="39"/>
                  </a:lnTo>
                  <a:lnTo>
                    <a:pt x="188" y="46"/>
                  </a:lnTo>
                  <a:lnTo>
                    <a:pt x="193" y="55"/>
                  </a:lnTo>
                  <a:lnTo>
                    <a:pt x="197" y="64"/>
                  </a:lnTo>
                  <a:lnTo>
                    <a:pt x="201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lnTo>
                    <a:pt x="205" y="115"/>
                  </a:lnTo>
                  <a:lnTo>
                    <a:pt x="204" y="120"/>
                  </a:lnTo>
                  <a:lnTo>
                    <a:pt x="203" y="125"/>
                  </a:lnTo>
                  <a:lnTo>
                    <a:pt x="201" y="134"/>
                  </a:lnTo>
                  <a:lnTo>
                    <a:pt x="197" y="144"/>
                  </a:lnTo>
                  <a:lnTo>
                    <a:pt x="193" y="153"/>
                  </a:lnTo>
                  <a:lnTo>
                    <a:pt x="188" y="161"/>
                  </a:lnTo>
                  <a:lnTo>
                    <a:pt x="182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8"/>
                  </a:lnTo>
                  <a:lnTo>
                    <a:pt x="152" y="194"/>
                  </a:lnTo>
                  <a:lnTo>
                    <a:pt x="143" y="198"/>
                  </a:lnTo>
                  <a:lnTo>
                    <a:pt x="134" y="201"/>
                  </a:lnTo>
                  <a:lnTo>
                    <a:pt x="124" y="204"/>
                  </a:lnTo>
                  <a:lnTo>
                    <a:pt x="114" y="205"/>
                  </a:lnTo>
                  <a:lnTo>
                    <a:pt x="104" y="206"/>
                  </a:lnTo>
                  <a:lnTo>
                    <a:pt x="92" y="205"/>
                  </a:lnTo>
                  <a:lnTo>
                    <a:pt x="87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4" y="194"/>
                  </a:lnTo>
                  <a:lnTo>
                    <a:pt x="46" y="188"/>
                  </a:lnTo>
                  <a:lnTo>
                    <a:pt x="38" y="183"/>
                  </a:lnTo>
                  <a:lnTo>
                    <a:pt x="31" y="176"/>
                  </a:lnTo>
                  <a:lnTo>
                    <a:pt x="24" y="169"/>
                  </a:lnTo>
                  <a:lnTo>
                    <a:pt x="18" y="161"/>
                  </a:lnTo>
                  <a:lnTo>
                    <a:pt x="13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5"/>
                  </a:lnTo>
                  <a:lnTo>
                    <a:pt x="2" y="115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3" name="Freeform 428"/>
            <p:cNvSpPr>
              <a:spLocks noEditPoints="1"/>
            </p:cNvSpPr>
            <p:nvPr/>
          </p:nvSpPr>
          <p:spPr bwMode="auto">
            <a:xfrm>
              <a:off x="2774" y="2262"/>
              <a:ext cx="180" cy="180"/>
            </a:xfrm>
            <a:custGeom>
              <a:avLst/>
              <a:gdLst>
                <a:gd name="T0" fmla="*/ 1 w 204"/>
                <a:gd name="T1" fmla="*/ 59 h 204"/>
                <a:gd name="T2" fmla="*/ 5 w 204"/>
                <a:gd name="T3" fmla="*/ 43 h 204"/>
                <a:gd name="T4" fmla="*/ 16 w 204"/>
                <a:gd name="T5" fmla="*/ 26 h 204"/>
                <a:gd name="T6" fmla="*/ 31 w 204"/>
                <a:gd name="T7" fmla="*/ 11 h 204"/>
                <a:gd name="T8" fmla="*/ 49 w 204"/>
                <a:gd name="T9" fmla="*/ 4 h 204"/>
                <a:gd name="T10" fmla="*/ 71 w 204"/>
                <a:gd name="T11" fmla="*/ 0 h 204"/>
                <a:gd name="T12" fmla="*/ 85 w 204"/>
                <a:gd name="T13" fmla="*/ 2 h 204"/>
                <a:gd name="T14" fmla="*/ 103 w 204"/>
                <a:gd name="T15" fmla="*/ 9 h 204"/>
                <a:gd name="T16" fmla="*/ 120 w 204"/>
                <a:gd name="T17" fmla="*/ 20 h 204"/>
                <a:gd name="T18" fmla="*/ 131 w 204"/>
                <a:gd name="T19" fmla="*/ 36 h 204"/>
                <a:gd name="T20" fmla="*/ 139 w 204"/>
                <a:gd name="T21" fmla="*/ 56 h 204"/>
                <a:gd name="T22" fmla="*/ 140 w 204"/>
                <a:gd name="T23" fmla="*/ 78 h 204"/>
                <a:gd name="T24" fmla="*/ 137 w 204"/>
                <a:gd name="T25" fmla="*/ 90 h 204"/>
                <a:gd name="T26" fmla="*/ 129 w 204"/>
                <a:gd name="T27" fmla="*/ 109 h 204"/>
                <a:gd name="T28" fmla="*/ 115 w 204"/>
                <a:gd name="T29" fmla="*/ 124 h 204"/>
                <a:gd name="T30" fmla="*/ 97 w 204"/>
                <a:gd name="T31" fmla="*/ 135 h 204"/>
                <a:gd name="T32" fmla="*/ 78 w 204"/>
                <a:gd name="T33" fmla="*/ 139 h 204"/>
                <a:gd name="T34" fmla="*/ 59 w 204"/>
                <a:gd name="T35" fmla="*/ 139 h 204"/>
                <a:gd name="T36" fmla="*/ 43 w 204"/>
                <a:gd name="T37" fmla="*/ 135 h 204"/>
                <a:gd name="T38" fmla="*/ 26 w 204"/>
                <a:gd name="T39" fmla="*/ 124 h 204"/>
                <a:gd name="T40" fmla="*/ 11 w 204"/>
                <a:gd name="T41" fmla="*/ 109 h 204"/>
                <a:gd name="T42" fmla="*/ 4 w 204"/>
                <a:gd name="T43" fmla="*/ 90 h 204"/>
                <a:gd name="T44" fmla="*/ 0 w 204"/>
                <a:gd name="T45" fmla="*/ 70 h 204"/>
                <a:gd name="T46" fmla="*/ 3 w 204"/>
                <a:gd name="T47" fmla="*/ 56 h 204"/>
                <a:gd name="T48" fmla="*/ 9 w 204"/>
                <a:gd name="T49" fmla="*/ 36 h 204"/>
                <a:gd name="T50" fmla="*/ 21 w 204"/>
                <a:gd name="T51" fmla="*/ 20 h 204"/>
                <a:gd name="T52" fmla="*/ 37 w 204"/>
                <a:gd name="T53" fmla="*/ 9 h 204"/>
                <a:gd name="T54" fmla="*/ 49 w 204"/>
                <a:gd name="T55" fmla="*/ 4 h 204"/>
                <a:gd name="T56" fmla="*/ 63 w 204"/>
                <a:gd name="T57" fmla="*/ 2 h 204"/>
                <a:gd name="T58" fmla="*/ 85 w 204"/>
                <a:gd name="T59" fmla="*/ 3 h 204"/>
                <a:gd name="T60" fmla="*/ 102 w 204"/>
                <a:gd name="T61" fmla="*/ 9 h 204"/>
                <a:gd name="T62" fmla="*/ 119 w 204"/>
                <a:gd name="T63" fmla="*/ 20 h 204"/>
                <a:gd name="T64" fmla="*/ 131 w 204"/>
                <a:gd name="T65" fmla="*/ 36 h 204"/>
                <a:gd name="T66" fmla="*/ 136 w 204"/>
                <a:gd name="T67" fmla="*/ 49 h 204"/>
                <a:gd name="T68" fmla="*/ 139 w 204"/>
                <a:gd name="T69" fmla="*/ 63 h 204"/>
                <a:gd name="T70" fmla="*/ 138 w 204"/>
                <a:gd name="T71" fmla="*/ 84 h 204"/>
                <a:gd name="T72" fmla="*/ 131 w 204"/>
                <a:gd name="T73" fmla="*/ 102 h 204"/>
                <a:gd name="T74" fmla="*/ 119 w 204"/>
                <a:gd name="T75" fmla="*/ 119 h 204"/>
                <a:gd name="T76" fmla="*/ 102 w 204"/>
                <a:gd name="T77" fmla="*/ 131 h 204"/>
                <a:gd name="T78" fmla="*/ 90 w 204"/>
                <a:gd name="T79" fmla="*/ 136 h 204"/>
                <a:gd name="T80" fmla="*/ 78 w 204"/>
                <a:gd name="T81" fmla="*/ 139 h 204"/>
                <a:gd name="T82" fmla="*/ 56 w 204"/>
                <a:gd name="T83" fmla="*/ 137 h 204"/>
                <a:gd name="T84" fmla="*/ 37 w 204"/>
                <a:gd name="T85" fmla="*/ 131 h 204"/>
                <a:gd name="T86" fmla="*/ 21 w 204"/>
                <a:gd name="T87" fmla="*/ 119 h 204"/>
                <a:gd name="T88" fmla="*/ 9 w 204"/>
                <a:gd name="T89" fmla="*/ 102 h 204"/>
                <a:gd name="T90" fmla="*/ 4 w 204"/>
                <a:gd name="T91" fmla="*/ 90 h 204"/>
                <a:gd name="T92" fmla="*/ 2 w 204"/>
                <a:gd name="T93" fmla="*/ 77 h 2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4"/>
                <a:gd name="T142" fmla="*/ 0 h 204"/>
                <a:gd name="T143" fmla="*/ 204 w 204"/>
                <a:gd name="T144" fmla="*/ 204 h 2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4" h="204">
                  <a:moveTo>
                    <a:pt x="0" y="101"/>
                  </a:moveTo>
                  <a:lnTo>
                    <a:pt x="1" y="91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5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4"/>
                  </a:lnTo>
                  <a:lnTo>
                    <a:pt x="23" y="37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2" y="8"/>
                  </a:lnTo>
                  <a:lnTo>
                    <a:pt x="71" y="4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2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29"/>
                  </a:lnTo>
                  <a:lnTo>
                    <a:pt x="181" y="37"/>
                  </a:lnTo>
                  <a:lnTo>
                    <a:pt x="187" y="44"/>
                  </a:lnTo>
                  <a:lnTo>
                    <a:pt x="192" y="53"/>
                  </a:lnTo>
                  <a:lnTo>
                    <a:pt x="196" y="62"/>
                  </a:lnTo>
                  <a:lnTo>
                    <a:pt x="200" y="71"/>
                  </a:lnTo>
                  <a:lnTo>
                    <a:pt x="202" y="81"/>
                  </a:lnTo>
                  <a:lnTo>
                    <a:pt x="204" y="91"/>
                  </a:lnTo>
                  <a:lnTo>
                    <a:pt x="204" y="101"/>
                  </a:lnTo>
                  <a:lnTo>
                    <a:pt x="204" y="113"/>
                  </a:lnTo>
                  <a:lnTo>
                    <a:pt x="203" y="118"/>
                  </a:lnTo>
                  <a:lnTo>
                    <a:pt x="202" y="123"/>
                  </a:lnTo>
                  <a:lnTo>
                    <a:pt x="200" y="132"/>
                  </a:lnTo>
                  <a:lnTo>
                    <a:pt x="196" y="142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7"/>
                  </a:lnTo>
                  <a:lnTo>
                    <a:pt x="174" y="174"/>
                  </a:lnTo>
                  <a:lnTo>
                    <a:pt x="167" y="181"/>
                  </a:lnTo>
                  <a:lnTo>
                    <a:pt x="159" y="186"/>
                  </a:lnTo>
                  <a:lnTo>
                    <a:pt x="151" y="192"/>
                  </a:lnTo>
                  <a:lnTo>
                    <a:pt x="142" y="196"/>
                  </a:lnTo>
                  <a:lnTo>
                    <a:pt x="133" y="199"/>
                  </a:lnTo>
                  <a:lnTo>
                    <a:pt x="123" y="202"/>
                  </a:lnTo>
                  <a:lnTo>
                    <a:pt x="113" y="203"/>
                  </a:lnTo>
                  <a:lnTo>
                    <a:pt x="103" y="204"/>
                  </a:lnTo>
                  <a:lnTo>
                    <a:pt x="91" y="203"/>
                  </a:lnTo>
                  <a:lnTo>
                    <a:pt x="86" y="203"/>
                  </a:lnTo>
                  <a:lnTo>
                    <a:pt x="81" y="202"/>
                  </a:lnTo>
                  <a:lnTo>
                    <a:pt x="71" y="199"/>
                  </a:lnTo>
                  <a:lnTo>
                    <a:pt x="62" y="196"/>
                  </a:lnTo>
                  <a:lnTo>
                    <a:pt x="53" y="192"/>
                  </a:lnTo>
                  <a:lnTo>
                    <a:pt x="45" y="186"/>
                  </a:lnTo>
                  <a:lnTo>
                    <a:pt x="37" y="181"/>
                  </a:lnTo>
                  <a:lnTo>
                    <a:pt x="30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2"/>
                  </a:lnTo>
                  <a:lnTo>
                    <a:pt x="5" y="132"/>
                  </a:lnTo>
                  <a:lnTo>
                    <a:pt x="2" y="123"/>
                  </a:lnTo>
                  <a:lnTo>
                    <a:pt x="1" y="113"/>
                  </a:lnTo>
                  <a:lnTo>
                    <a:pt x="0" y="101"/>
                  </a:lnTo>
                  <a:close/>
                  <a:moveTo>
                    <a:pt x="1" y="101"/>
                  </a:moveTo>
                  <a:lnTo>
                    <a:pt x="2" y="91"/>
                  </a:lnTo>
                  <a:lnTo>
                    <a:pt x="3" y="81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13" y="53"/>
                  </a:lnTo>
                  <a:lnTo>
                    <a:pt x="18" y="45"/>
                  </a:lnTo>
                  <a:lnTo>
                    <a:pt x="24" y="38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67" y="7"/>
                  </a:lnTo>
                  <a:lnTo>
                    <a:pt x="72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103" y="1"/>
                  </a:lnTo>
                  <a:lnTo>
                    <a:pt x="113" y="2"/>
                  </a:lnTo>
                  <a:lnTo>
                    <a:pt x="123" y="3"/>
                  </a:lnTo>
                  <a:lnTo>
                    <a:pt x="132" y="6"/>
                  </a:lnTo>
                  <a:lnTo>
                    <a:pt x="142" y="9"/>
                  </a:lnTo>
                  <a:lnTo>
                    <a:pt x="150" y="13"/>
                  </a:lnTo>
                  <a:lnTo>
                    <a:pt x="159" y="18"/>
                  </a:lnTo>
                  <a:lnTo>
                    <a:pt x="166" y="24"/>
                  </a:lnTo>
                  <a:lnTo>
                    <a:pt x="173" y="30"/>
                  </a:lnTo>
                  <a:lnTo>
                    <a:pt x="180" y="38"/>
                  </a:lnTo>
                  <a:lnTo>
                    <a:pt x="186" y="45"/>
                  </a:lnTo>
                  <a:lnTo>
                    <a:pt x="191" y="53"/>
                  </a:lnTo>
                  <a:lnTo>
                    <a:pt x="195" y="62"/>
                  </a:lnTo>
                  <a:lnTo>
                    <a:pt x="197" y="67"/>
                  </a:lnTo>
                  <a:lnTo>
                    <a:pt x="198" y="71"/>
                  </a:lnTo>
                  <a:lnTo>
                    <a:pt x="201" y="81"/>
                  </a:lnTo>
                  <a:lnTo>
                    <a:pt x="202" y="86"/>
                  </a:lnTo>
                  <a:lnTo>
                    <a:pt x="202" y="91"/>
                  </a:lnTo>
                  <a:lnTo>
                    <a:pt x="203" y="101"/>
                  </a:lnTo>
                  <a:lnTo>
                    <a:pt x="202" y="112"/>
                  </a:lnTo>
                  <a:lnTo>
                    <a:pt x="201" y="122"/>
                  </a:lnTo>
                  <a:lnTo>
                    <a:pt x="198" y="132"/>
                  </a:lnTo>
                  <a:lnTo>
                    <a:pt x="195" y="141"/>
                  </a:lnTo>
                  <a:lnTo>
                    <a:pt x="191" y="150"/>
                  </a:lnTo>
                  <a:lnTo>
                    <a:pt x="186" y="158"/>
                  </a:lnTo>
                  <a:lnTo>
                    <a:pt x="180" y="166"/>
                  </a:lnTo>
                  <a:lnTo>
                    <a:pt x="173" y="173"/>
                  </a:lnTo>
                  <a:lnTo>
                    <a:pt x="166" y="180"/>
                  </a:lnTo>
                  <a:lnTo>
                    <a:pt x="159" y="185"/>
                  </a:lnTo>
                  <a:lnTo>
                    <a:pt x="150" y="190"/>
                  </a:lnTo>
                  <a:lnTo>
                    <a:pt x="142" y="195"/>
                  </a:lnTo>
                  <a:lnTo>
                    <a:pt x="137" y="196"/>
                  </a:lnTo>
                  <a:lnTo>
                    <a:pt x="132" y="198"/>
                  </a:lnTo>
                  <a:lnTo>
                    <a:pt x="123" y="200"/>
                  </a:lnTo>
                  <a:lnTo>
                    <a:pt x="118" y="201"/>
                  </a:lnTo>
                  <a:lnTo>
                    <a:pt x="113" y="202"/>
                  </a:lnTo>
                  <a:lnTo>
                    <a:pt x="103" y="202"/>
                  </a:lnTo>
                  <a:lnTo>
                    <a:pt x="91" y="202"/>
                  </a:lnTo>
                  <a:lnTo>
                    <a:pt x="81" y="200"/>
                  </a:lnTo>
                  <a:lnTo>
                    <a:pt x="72" y="198"/>
                  </a:lnTo>
                  <a:lnTo>
                    <a:pt x="63" y="195"/>
                  </a:lnTo>
                  <a:lnTo>
                    <a:pt x="54" y="190"/>
                  </a:lnTo>
                  <a:lnTo>
                    <a:pt x="46" y="185"/>
                  </a:lnTo>
                  <a:lnTo>
                    <a:pt x="38" y="180"/>
                  </a:lnTo>
                  <a:lnTo>
                    <a:pt x="31" y="173"/>
                  </a:lnTo>
                  <a:lnTo>
                    <a:pt x="24" y="166"/>
                  </a:lnTo>
                  <a:lnTo>
                    <a:pt x="18" y="158"/>
                  </a:lnTo>
                  <a:lnTo>
                    <a:pt x="13" y="150"/>
                  </a:lnTo>
                  <a:lnTo>
                    <a:pt x="9" y="141"/>
                  </a:lnTo>
                  <a:lnTo>
                    <a:pt x="7" y="137"/>
                  </a:lnTo>
                  <a:lnTo>
                    <a:pt x="6" y="132"/>
                  </a:lnTo>
                  <a:lnTo>
                    <a:pt x="3" y="122"/>
                  </a:lnTo>
                  <a:lnTo>
                    <a:pt x="3" y="117"/>
                  </a:lnTo>
                  <a:lnTo>
                    <a:pt x="2" y="112"/>
                  </a:lnTo>
                  <a:lnTo>
                    <a:pt x="1" y="10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4" name="Freeform 429"/>
            <p:cNvSpPr>
              <a:spLocks noEditPoints="1"/>
            </p:cNvSpPr>
            <p:nvPr/>
          </p:nvSpPr>
          <p:spPr bwMode="auto">
            <a:xfrm>
              <a:off x="2776" y="2263"/>
              <a:ext cx="176" cy="177"/>
            </a:xfrm>
            <a:custGeom>
              <a:avLst/>
              <a:gdLst>
                <a:gd name="T0" fmla="*/ 2 w 198"/>
                <a:gd name="T1" fmla="*/ 55 h 199"/>
                <a:gd name="T2" fmla="*/ 9 w 198"/>
                <a:gd name="T3" fmla="*/ 36 h 199"/>
                <a:gd name="T4" fmla="*/ 16 w 198"/>
                <a:gd name="T5" fmla="*/ 25 h 199"/>
                <a:gd name="T6" fmla="*/ 30 w 198"/>
                <a:gd name="T7" fmla="*/ 12 h 199"/>
                <a:gd name="T8" fmla="*/ 48 w 198"/>
                <a:gd name="T9" fmla="*/ 4 h 199"/>
                <a:gd name="T10" fmla="*/ 70 w 198"/>
                <a:gd name="T11" fmla="*/ 0 h 199"/>
                <a:gd name="T12" fmla="*/ 91 w 198"/>
                <a:gd name="T13" fmla="*/ 4 h 199"/>
                <a:gd name="T14" fmla="*/ 109 w 198"/>
                <a:gd name="T15" fmla="*/ 12 h 199"/>
                <a:gd name="T16" fmla="*/ 118 w 198"/>
                <a:gd name="T17" fmla="*/ 20 h 199"/>
                <a:gd name="T18" fmla="*/ 131 w 198"/>
                <a:gd name="T19" fmla="*/ 36 h 199"/>
                <a:gd name="T20" fmla="*/ 138 w 198"/>
                <a:gd name="T21" fmla="*/ 55 h 199"/>
                <a:gd name="T22" fmla="*/ 139 w 198"/>
                <a:gd name="T23" fmla="*/ 77 h 199"/>
                <a:gd name="T24" fmla="*/ 134 w 198"/>
                <a:gd name="T25" fmla="*/ 98 h 199"/>
                <a:gd name="T26" fmla="*/ 125 w 198"/>
                <a:gd name="T27" fmla="*/ 111 h 199"/>
                <a:gd name="T28" fmla="*/ 114 w 198"/>
                <a:gd name="T29" fmla="*/ 125 h 199"/>
                <a:gd name="T30" fmla="*/ 97 w 198"/>
                <a:gd name="T31" fmla="*/ 134 h 199"/>
                <a:gd name="T32" fmla="*/ 77 w 198"/>
                <a:gd name="T33" fmla="*/ 140 h 199"/>
                <a:gd name="T34" fmla="*/ 55 w 198"/>
                <a:gd name="T35" fmla="*/ 139 h 199"/>
                <a:gd name="T36" fmla="*/ 36 w 198"/>
                <a:gd name="T37" fmla="*/ 132 h 199"/>
                <a:gd name="T38" fmla="*/ 25 w 198"/>
                <a:gd name="T39" fmla="*/ 125 h 199"/>
                <a:gd name="T40" fmla="*/ 12 w 198"/>
                <a:gd name="T41" fmla="*/ 109 h 199"/>
                <a:gd name="T42" fmla="*/ 4 w 198"/>
                <a:gd name="T43" fmla="*/ 92 h 199"/>
                <a:gd name="T44" fmla="*/ 0 w 198"/>
                <a:gd name="T45" fmla="*/ 69 h 199"/>
                <a:gd name="T46" fmla="*/ 3 w 198"/>
                <a:gd name="T47" fmla="*/ 56 h 199"/>
                <a:gd name="T48" fmla="*/ 10 w 198"/>
                <a:gd name="T49" fmla="*/ 37 h 199"/>
                <a:gd name="T50" fmla="*/ 21 w 198"/>
                <a:gd name="T51" fmla="*/ 21 h 199"/>
                <a:gd name="T52" fmla="*/ 36 w 198"/>
                <a:gd name="T53" fmla="*/ 10 h 199"/>
                <a:gd name="T54" fmla="*/ 55 w 198"/>
                <a:gd name="T55" fmla="*/ 4 h 199"/>
                <a:gd name="T56" fmla="*/ 76 w 198"/>
                <a:gd name="T57" fmla="*/ 2 h 199"/>
                <a:gd name="T58" fmla="*/ 96 w 198"/>
                <a:gd name="T59" fmla="*/ 7 h 199"/>
                <a:gd name="T60" fmla="*/ 113 w 198"/>
                <a:gd name="T61" fmla="*/ 17 h 199"/>
                <a:gd name="T62" fmla="*/ 126 w 198"/>
                <a:gd name="T63" fmla="*/ 32 h 199"/>
                <a:gd name="T64" fmla="*/ 132 w 198"/>
                <a:gd name="T65" fmla="*/ 43 h 199"/>
                <a:gd name="T66" fmla="*/ 138 w 198"/>
                <a:gd name="T67" fmla="*/ 62 h 199"/>
                <a:gd name="T68" fmla="*/ 137 w 198"/>
                <a:gd name="T69" fmla="*/ 84 h 199"/>
                <a:gd name="T70" fmla="*/ 130 w 198"/>
                <a:gd name="T71" fmla="*/ 104 h 199"/>
                <a:gd name="T72" fmla="*/ 117 w 198"/>
                <a:gd name="T73" fmla="*/ 118 h 199"/>
                <a:gd name="T74" fmla="*/ 105 w 198"/>
                <a:gd name="T75" fmla="*/ 129 h 199"/>
                <a:gd name="T76" fmla="*/ 90 w 198"/>
                <a:gd name="T77" fmla="*/ 136 h 199"/>
                <a:gd name="T78" fmla="*/ 70 w 198"/>
                <a:gd name="T79" fmla="*/ 140 h 199"/>
                <a:gd name="T80" fmla="*/ 49 w 198"/>
                <a:gd name="T81" fmla="*/ 136 h 199"/>
                <a:gd name="T82" fmla="*/ 31 w 198"/>
                <a:gd name="T83" fmla="*/ 127 h 199"/>
                <a:gd name="T84" fmla="*/ 16 w 198"/>
                <a:gd name="T85" fmla="*/ 114 h 199"/>
                <a:gd name="T86" fmla="*/ 10 w 198"/>
                <a:gd name="T87" fmla="*/ 104 h 199"/>
                <a:gd name="T88" fmla="*/ 3 w 198"/>
                <a:gd name="T89" fmla="*/ 84 h 1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"/>
                <a:gd name="T136" fmla="*/ 0 h 199"/>
                <a:gd name="T137" fmla="*/ 198 w 198"/>
                <a:gd name="T138" fmla="*/ 199 h 1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" h="199">
                  <a:moveTo>
                    <a:pt x="0" y="99"/>
                  </a:moveTo>
                  <a:lnTo>
                    <a:pt x="0" y="89"/>
                  </a:lnTo>
                  <a:lnTo>
                    <a:pt x="2" y="79"/>
                  </a:lnTo>
                  <a:lnTo>
                    <a:pt x="4" y="70"/>
                  </a:lnTo>
                  <a:lnTo>
                    <a:pt x="8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9" y="5"/>
                  </a:lnTo>
                  <a:lnTo>
                    <a:pt x="79" y="2"/>
                  </a:lnTo>
                  <a:lnTo>
                    <a:pt x="88" y="1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9" y="2"/>
                  </a:lnTo>
                  <a:lnTo>
                    <a:pt x="129" y="5"/>
                  </a:lnTo>
                  <a:lnTo>
                    <a:pt x="138" y="8"/>
                  </a:lnTo>
                  <a:lnTo>
                    <a:pt x="147" y="12"/>
                  </a:lnTo>
                  <a:lnTo>
                    <a:pt x="155" y="17"/>
                  </a:lnTo>
                  <a:lnTo>
                    <a:pt x="159" y="20"/>
                  </a:lnTo>
                  <a:lnTo>
                    <a:pt x="162" y="23"/>
                  </a:lnTo>
                  <a:lnTo>
                    <a:pt x="169" y="29"/>
                  </a:lnTo>
                  <a:lnTo>
                    <a:pt x="176" y="36"/>
                  </a:lnTo>
                  <a:lnTo>
                    <a:pt x="181" y="44"/>
                  </a:lnTo>
                  <a:lnTo>
                    <a:pt x="186" y="52"/>
                  </a:lnTo>
                  <a:lnTo>
                    <a:pt x="191" y="61"/>
                  </a:lnTo>
                  <a:lnTo>
                    <a:pt x="194" y="70"/>
                  </a:lnTo>
                  <a:lnTo>
                    <a:pt x="196" y="79"/>
                  </a:lnTo>
                  <a:lnTo>
                    <a:pt x="198" y="89"/>
                  </a:lnTo>
                  <a:lnTo>
                    <a:pt x="198" y="99"/>
                  </a:lnTo>
                  <a:lnTo>
                    <a:pt x="198" y="110"/>
                  </a:lnTo>
                  <a:lnTo>
                    <a:pt x="196" y="120"/>
                  </a:lnTo>
                  <a:lnTo>
                    <a:pt x="194" y="130"/>
                  </a:lnTo>
                  <a:lnTo>
                    <a:pt x="191" y="139"/>
                  </a:lnTo>
                  <a:lnTo>
                    <a:pt x="186" y="147"/>
                  </a:lnTo>
                  <a:lnTo>
                    <a:pt x="181" y="155"/>
                  </a:lnTo>
                  <a:lnTo>
                    <a:pt x="179" y="159"/>
                  </a:lnTo>
                  <a:lnTo>
                    <a:pt x="176" y="163"/>
                  </a:lnTo>
                  <a:lnTo>
                    <a:pt x="169" y="170"/>
                  </a:lnTo>
                  <a:lnTo>
                    <a:pt x="162" y="176"/>
                  </a:lnTo>
                  <a:lnTo>
                    <a:pt x="155" y="182"/>
                  </a:lnTo>
                  <a:lnTo>
                    <a:pt x="147" y="187"/>
                  </a:lnTo>
                  <a:lnTo>
                    <a:pt x="138" y="191"/>
                  </a:lnTo>
                  <a:lnTo>
                    <a:pt x="129" y="195"/>
                  </a:lnTo>
                  <a:lnTo>
                    <a:pt x="119" y="197"/>
                  </a:lnTo>
                  <a:lnTo>
                    <a:pt x="110" y="198"/>
                  </a:lnTo>
                  <a:lnTo>
                    <a:pt x="100" y="199"/>
                  </a:lnTo>
                  <a:lnTo>
                    <a:pt x="88" y="198"/>
                  </a:lnTo>
                  <a:lnTo>
                    <a:pt x="79" y="197"/>
                  </a:lnTo>
                  <a:lnTo>
                    <a:pt x="69" y="195"/>
                  </a:lnTo>
                  <a:lnTo>
                    <a:pt x="60" y="191"/>
                  </a:lnTo>
                  <a:lnTo>
                    <a:pt x="51" y="187"/>
                  </a:lnTo>
                  <a:lnTo>
                    <a:pt x="43" y="182"/>
                  </a:lnTo>
                  <a:lnTo>
                    <a:pt x="39" y="179"/>
                  </a:lnTo>
                  <a:lnTo>
                    <a:pt x="36" y="176"/>
                  </a:lnTo>
                  <a:lnTo>
                    <a:pt x="29" y="170"/>
                  </a:lnTo>
                  <a:lnTo>
                    <a:pt x="22" y="163"/>
                  </a:lnTo>
                  <a:lnTo>
                    <a:pt x="17" y="155"/>
                  </a:lnTo>
                  <a:lnTo>
                    <a:pt x="12" y="147"/>
                  </a:lnTo>
                  <a:lnTo>
                    <a:pt x="8" y="139"/>
                  </a:lnTo>
                  <a:lnTo>
                    <a:pt x="4" y="130"/>
                  </a:lnTo>
                  <a:lnTo>
                    <a:pt x="2" y="120"/>
                  </a:lnTo>
                  <a:lnTo>
                    <a:pt x="0" y="110"/>
                  </a:lnTo>
                  <a:lnTo>
                    <a:pt x="0" y="99"/>
                  </a:lnTo>
                  <a:close/>
                  <a:moveTo>
                    <a:pt x="1" y="99"/>
                  </a:moveTo>
                  <a:lnTo>
                    <a:pt x="2" y="89"/>
                  </a:lnTo>
                  <a:lnTo>
                    <a:pt x="3" y="80"/>
                  </a:lnTo>
                  <a:lnTo>
                    <a:pt x="6" y="70"/>
                  </a:lnTo>
                  <a:lnTo>
                    <a:pt x="9" y="61"/>
                  </a:lnTo>
                  <a:lnTo>
                    <a:pt x="13" y="53"/>
                  </a:lnTo>
                  <a:lnTo>
                    <a:pt x="18" y="45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4" y="19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70" y="6"/>
                  </a:lnTo>
                  <a:lnTo>
                    <a:pt x="79" y="4"/>
                  </a:lnTo>
                  <a:lnTo>
                    <a:pt x="89" y="2"/>
                  </a:lnTo>
                  <a:lnTo>
                    <a:pt x="100" y="2"/>
                  </a:lnTo>
                  <a:lnTo>
                    <a:pt x="109" y="2"/>
                  </a:lnTo>
                  <a:lnTo>
                    <a:pt x="119" y="4"/>
                  </a:lnTo>
                  <a:lnTo>
                    <a:pt x="128" y="6"/>
                  </a:lnTo>
                  <a:lnTo>
                    <a:pt x="137" y="10"/>
                  </a:lnTo>
                  <a:lnTo>
                    <a:pt x="146" y="14"/>
                  </a:lnTo>
                  <a:lnTo>
                    <a:pt x="154" y="19"/>
                  </a:lnTo>
                  <a:lnTo>
                    <a:pt x="161" y="24"/>
                  </a:lnTo>
                  <a:lnTo>
                    <a:pt x="168" y="30"/>
                  </a:lnTo>
                  <a:lnTo>
                    <a:pt x="175" y="37"/>
                  </a:lnTo>
                  <a:lnTo>
                    <a:pt x="180" y="45"/>
                  </a:lnTo>
                  <a:lnTo>
                    <a:pt x="183" y="49"/>
                  </a:lnTo>
                  <a:lnTo>
                    <a:pt x="185" y="53"/>
                  </a:lnTo>
                  <a:lnTo>
                    <a:pt x="189" y="61"/>
                  </a:lnTo>
                  <a:lnTo>
                    <a:pt x="192" y="70"/>
                  </a:lnTo>
                  <a:lnTo>
                    <a:pt x="195" y="80"/>
                  </a:lnTo>
                  <a:lnTo>
                    <a:pt x="196" y="89"/>
                  </a:lnTo>
                  <a:lnTo>
                    <a:pt x="197" y="99"/>
                  </a:lnTo>
                  <a:lnTo>
                    <a:pt x="196" y="110"/>
                  </a:lnTo>
                  <a:lnTo>
                    <a:pt x="195" y="120"/>
                  </a:lnTo>
                  <a:lnTo>
                    <a:pt x="192" y="129"/>
                  </a:lnTo>
                  <a:lnTo>
                    <a:pt x="189" y="138"/>
                  </a:lnTo>
                  <a:lnTo>
                    <a:pt x="185" y="147"/>
                  </a:lnTo>
                  <a:lnTo>
                    <a:pt x="180" y="155"/>
                  </a:lnTo>
                  <a:lnTo>
                    <a:pt x="175" y="162"/>
                  </a:lnTo>
                  <a:lnTo>
                    <a:pt x="168" y="169"/>
                  </a:lnTo>
                  <a:lnTo>
                    <a:pt x="161" y="175"/>
                  </a:lnTo>
                  <a:lnTo>
                    <a:pt x="154" y="181"/>
                  </a:lnTo>
                  <a:lnTo>
                    <a:pt x="150" y="183"/>
                  </a:lnTo>
                  <a:lnTo>
                    <a:pt x="146" y="186"/>
                  </a:lnTo>
                  <a:lnTo>
                    <a:pt x="137" y="190"/>
                  </a:lnTo>
                  <a:lnTo>
                    <a:pt x="128" y="193"/>
                  </a:lnTo>
                  <a:lnTo>
                    <a:pt x="119" y="196"/>
                  </a:lnTo>
                  <a:lnTo>
                    <a:pt x="109" y="197"/>
                  </a:lnTo>
                  <a:lnTo>
                    <a:pt x="100" y="198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70" y="193"/>
                  </a:lnTo>
                  <a:lnTo>
                    <a:pt x="61" y="190"/>
                  </a:lnTo>
                  <a:lnTo>
                    <a:pt x="52" y="186"/>
                  </a:lnTo>
                  <a:lnTo>
                    <a:pt x="44" y="181"/>
                  </a:lnTo>
                  <a:lnTo>
                    <a:pt x="37" y="175"/>
                  </a:lnTo>
                  <a:lnTo>
                    <a:pt x="30" y="169"/>
                  </a:lnTo>
                  <a:lnTo>
                    <a:pt x="23" y="162"/>
                  </a:lnTo>
                  <a:lnTo>
                    <a:pt x="18" y="155"/>
                  </a:lnTo>
                  <a:lnTo>
                    <a:pt x="15" y="151"/>
                  </a:lnTo>
                  <a:lnTo>
                    <a:pt x="13" y="147"/>
                  </a:lnTo>
                  <a:lnTo>
                    <a:pt x="9" y="138"/>
                  </a:lnTo>
                  <a:lnTo>
                    <a:pt x="6" y="129"/>
                  </a:lnTo>
                  <a:lnTo>
                    <a:pt x="3" y="120"/>
                  </a:lnTo>
                  <a:lnTo>
                    <a:pt x="2" y="110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5" name="Freeform 430"/>
            <p:cNvSpPr>
              <a:spLocks noEditPoints="1"/>
            </p:cNvSpPr>
            <p:nvPr/>
          </p:nvSpPr>
          <p:spPr bwMode="auto">
            <a:xfrm>
              <a:off x="2777" y="2265"/>
              <a:ext cx="174" cy="174"/>
            </a:xfrm>
            <a:custGeom>
              <a:avLst/>
              <a:gdLst>
                <a:gd name="T0" fmla="*/ 2 w 196"/>
                <a:gd name="T1" fmla="*/ 54 h 196"/>
                <a:gd name="T2" fmla="*/ 9 w 196"/>
                <a:gd name="T3" fmla="*/ 36 h 196"/>
                <a:gd name="T4" fmla="*/ 20 w 196"/>
                <a:gd name="T5" fmla="*/ 20 h 196"/>
                <a:gd name="T6" fmla="*/ 36 w 196"/>
                <a:gd name="T7" fmla="*/ 9 h 196"/>
                <a:gd name="T8" fmla="*/ 54 w 196"/>
                <a:gd name="T9" fmla="*/ 2 h 196"/>
                <a:gd name="T10" fmla="*/ 75 w 196"/>
                <a:gd name="T11" fmla="*/ 0 h 196"/>
                <a:gd name="T12" fmla="*/ 95 w 196"/>
                <a:gd name="T13" fmla="*/ 5 h 196"/>
                <a:gd name="T14" fmla="*/ 112 w 196"/>
                <a:gd name="T15" fmla="*/ 16 h 196"/>
                <a:gd name="T16" fmla="*/ 125 w 196"/>
                <a:gd name="T17" fmla="*/ 30 h 196"/>
                <a:gd name="T18" fmla="*/ 131 w 196"/>
                <a:gd name="T19" fmla="*/ 41 h 196"/>
                <a:gd name="T20" fmla="*/ 137 w 196"/>
                <a:gd name="T21" fmla="*/ 60 h 196"/>
                <a:gd name="T22" fmla="*/ 136 w 196"/>
                <a:gd name="T23" fmla="*/ 83 h 196"/>
                <a:gd name="T24" fmla="*/ 129 w 196"/>
                <a:gd name="T25" fmla="*/ 102 h 196"/>
                <a:gd name="T26" fmla="*/ 116 w 196"/>
                <a:gd name="T27" fmla="*/ 116 h 196"/>
                <a:gd name="T28" fmla="*/ 104 w 196"/>
                <a:gd name="T29" fmla="*/ 127 h 196"/>
                <a:gd name="T30" fmla="*/ 89 w 196"/>
                <a:gd name="T31" fmla="*/ 134 h 196"/>
                <a:gd name="T32" fmla="*/ 69 w 196"/>
                <a:gd name="T33" fmla="*/ 137 h 196"/>
                <a:gd name="T34" fmla="*/ 48 w 196"/>
                <a:gd name="T35" fmla="*/ 134 h 196"/>
                <a:gd name="T36" fmla="*/ 30 w 196"/>
                <a:gd name="T37" fmla="*/ 125 h 196"/>
                <a:gd name="T38" fmla="*/ 16 w 196"/>
                <a:gd name="T39" fmla="*/ 112 h 196"/>
                <a:gd name="T40" fmla="*/ 9 w 196"/>
                <a:gd name="T41" fmla="*/ 102 h 196"/>
                <a:gd name="T42" fmla="*/ 2 w 196"/>
                <a:gd name="T43" fmla="*/ 83 h 196"/>
                <a:gd name="T44" fmla="*/ 2 w 196"/>
                <a:gd name="T45" fmla="*/ 67 h 196"/>
                <a:gd name="T46" fmla="*/ 4 w 196"/>
                <a:gd name="T47" fmla="*/ 54 h 196"/>
                <a:gd name="T48" fmla="*/ 10 w 196"/>
                <a:gd name="T49" fmla="*/ 36 h 196"/>
                <a:gd name="T50" fmla="*/ 19 w 196"/>
                <a:gd name="T51" fmla="*/ 23 h 196"/>
                <a:gd name="T52" fmla="*/ 28 w 196"/>
                <a:gd name="T53" fmla="*/ 14 h 196"/>
                <a:gd name="T54" fmla="*/ 42 w 196"/>
                <a:gd name="T55" fmla="*/ 6 h 196"/>
                <a:gd name="T56" fmla="*/ 54 w 196"/>
                <a:gd name="T57" fmla="*/ 3 h 196"/>
                <a:gd name="T58" fmla="*/ 69 w 196"/>
                <a:gd name="T59" fmla="*/ 1 h 196"/>
                <a:gd name="T60" fmla="*/ 83 w 196"/>
                <a:gd name="T61" fmla="*/ 3 h 196"/>
                <a:gd name="T62" fmla="*/ 101 w 196"/>
                <a:gd name="T63" fmla="*/ 10 h 196"/>
                <a:gd name="T64" fmla="*/ 115 w 196"/>
                <a:gd name="T65" fmla="*/ 18 h 196"/>
                <a:gd name="T66" fmla="*/ 123 w 196"/>
                <a:gd name="T67" fmla="*/ 28 h 196"/>
                <a:gd name="T68" fmla="*/ 131 w 196"/>
                <a:gd name="T69" fmla="*/ 42 h 196"/>
                <a:gd name="T70" fmla="*/ 135 w 196"/>
                <a:gd name="T71" fmla="*/ 54 h 196"/>
                <a:gd name="T72" fmla="*/ 136 w 196"/>
                <a:gd name="T73" fmla="*/ 67 h 196"/>
                <a:gd name="T74" fmla="*/ 135 w 196"/>
                <a:gd name="T75" fmla="*/ 83 h 196"/>
                <a:gd name="T76" fmla="*/ 128 w 196"/>
                <a:gd name="T77" fmla="*/ 101 h 196"/>
                <a:gd name="T78" fmla="*/ 119 w 196"/>
                <a:gd name="T79" fmla="*/ 115 h 196"/>
                <a:gd name="T80" fmla="*/ 109 w 196"/>
                <a:gd name="T81" fmla="*/ 123 h 196"/>
                <a:gd name="T82" fmla="*/ 95 w 196"/>
                <a:gd name="T83" fmla="*/ 131 h 196"/>
                <a:gd name="T84" fmla="*/ 83 w 196"/>
                <a:gd name="T85" fmla="*/ 134 h 196"/>
                <a:gd name="T86" fmla="*/ 69 w 196"/>
                <a:gd name="T87" fmla="*/ 136 h 196"/>
                <a:gd name="T88" fmla="*/ 54 w 196"/>
                <a:gd name="T89" fmla="*/ 134 h 196"/>
                <a:gd name="T90" fmla="*/ 36 w 196"/>
                <a:gd name="T91" fmla="*/ 128 h 196"/>
                <a:gd name="T92" fmla="*/ 23 w 196"/>
                <a:gd name="T93" fmla="*/ 118 h 196"/>
                <a:gd name="T94" fmla="*/ 15 w 196"/>
                <a:gd name="T95" fmla="*/ 109 h 196"/>
                <a:gd name="T96" fmla="*/ 6 w 196"/>
                <a:gd name="T97" fmla="*/ 95 h 196"/>
                <a:gd name="T98" fmla="*/ 4 w 196"/>
                <a:gd name="T99" fmla="*/ 83 h 196"/>
                <a:gd name="T100" fmla="*/ 2 w 196"/>
                <a:gd name="T101" fmla="*/ 67 h 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"/>
                <a:gd name="T154" fmla="*/ 0 h 196"/>
                <a:gd name="T155" fmla="*/ 196 w 196"/>
                <a:gd name="T156" fmla="*/ 196 h 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" h="196">
                  <a:moveTo>
                    <a:pt x="0" y="97"/>
                  </a:moveTo>
                  <a:lnTo>
                    <a:pt x="1" y="87"/>
                  </a:lnTo>
                  <a:lnTo>
                    <a:pt x="2" y="78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2" y="35"/>
                  </a:lnTo>
                  <a:lnTo>
                    <a:pt x="29" y="28"/>
                  </a:lnTo>
                  <a:lnTo>
                    <a:pt x="36" y="22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9" y="4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8" y="2"/>
                  </a:lnTo>
                  <a:lnTo>
                    <a:pt x="127" y="4"/>
                  </a:lnTo>
                  <a:lnTo>
                    <a:pt x="136" y="8"/>
                  </a:lnTo>
                  <a:lnTo>
                    <a:pt x="145" y="12"/>
                  </a:lnTo>
                  <a:lnTo>
                    <a:pt x="153" y="17"/>
                  </a:lnTo>
                  <a:lnTo>
                    <a:pt x="160" y="22"/>
                  </a:lnTo>
                  <a:lnTo>
                    <a:pt x="167" y="28"/>
                  </a:lnTo>
                  <a:lnTo>
                    <a:pt x="174" y="35"/>
                  </a:lnTo>
                  <a:lnTo>
                    <a:pt x="179" y="43"/>
                  </a:lnTo>
                  <a:lnTo>
                    <a:pt x="182" y="47"/>
                  </a:lnTo>
                  <a:lnTo>
                    <a:pt x="184" y="51"/>
                  </a:lnTo>
                  <a:lnTo>
                    <a:pt x="188" y="59"/>
                  </a:lnTo>
                  <a:lnTo>
                    <a:pt x="191" y="68"/>
                  </a:lnTo>
                  <a:lnTo>
                    <a:pt x="194" y="78"/>
                  </a:lnTo>
                  <a:lnTo>
                    <a:pt x="195" y="87"/>
                  </a:lnTo>
                  <a:lnTo>
                    <a:pt x="196" y="97"/>
                  </a:lnTo>
                  <a:lnTo>
                    <a:pt x="195" y="108"/>
                  </a:lnTo>
                  <a:lnTo>
                    <a:pt x="194" y="118"/>
                  </a:lnTo>
                  <a:lnTo>
                    <a:pt x="191" y="127"/>
                  </a:lnTo>
                  <a:lnTo>
                    <a:pt x="188" y="136"/>
                  </a:lnTo>
                  <a:lnTo>
                    <a:pt x="184" y="145"/>
                  </a:lnTo>
                  <a:lnTo>
                    <a:pt x="179" y="153"/>
                  </a:lnTo>
                  <a:lnTo>
                    <a:pt x="174" y="160"/>
                  </a:lnTo>
                  <a:lnTo>
                    <a:pt x="167" y="167"/>
                  </a:lnTo>
                  <a:lnTo>
                    <a:pt x="160" y="173"/>
                  </a:lnTo>
                  <a:lnTo>
                    <a:pt x="153" y="179"/>
                  </a:lnTo>
                  <a:lnTo>
                    <a:pt x="149" y="181"/>
                  </a:lnTo>
                  <a:lnTo>
                    <a:pt x="145" y="184"/>
                  </a:lnTo>
                  <a:lnTo>
                    <a:pt x="136" y="188"/>
                  </a:lnTo>
                  <a:lnTo>
                    <a:pt x="127" y="191"/>
                  </a:lnTo>
                  <a:lnTo>
                    <a:pt x="118" y="194"/>
                  </a:lnTo>
                  <a:lnTo>
                    <a:pt x="108" y="195"/>
                  </a:lnTo>
                  <a:lnTo>
                    <a:pt x="99" y="196"/>
                  </a:lnTo>
                  <a:lnTo>
                    <a:pt x="88" y="195"/>
                  </a:lnTo>
                  <a:lnTo>
                    <a:pt x="78" y="194"/>
                  </a:lnTo>
                  <a:lnTo>
                    <a:pt x="69" y="191"/>
                  </a:lnTo>
                  <a:lnTo>
                    <a:pt x="60" y="188"/>
                  </a:lnTo>
                  <a:lnTo>
                    <a:pt x="51" y="184"/>
                  </a:lnTo>
                  <a:lnTo>
                    <a:pt x="43" y="179"/>
                  </a:lnTo>
                  <a:lnTo>
                    <a:pt x="36" y="173"/>
                  </a:lnTo>
                  <a:lnTo>
                    <a:pt x="29" y="167"/>
                  </a:lnTo>
                  <a:lnTo>
                    <a:pt x="22" y="160"/>
                  </a:lnTo>
                  <a:lnTo>
                    <a:pt x="17" y="153"/>
                  </a:lnTo>
                  <a:lnTo>
                    <a:pt x="14" y="149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8"/>
                  </a:lnTo>
                  <a:lnTo>
                    <a:pt x="0" y="97"/>
                  </a:lnTo>
                  <a:close/>
                  <a:moveTo>
                    <a:pt x="2" y="97"/>
                  </a:moveTo>
                  <a:lnTo>
                    <a:pt x="2" y="87"/>
                  </a:lnTo>
                  <a:lnTo>
                    <a:pt x="3" y="83"/>
                  </a:lnTo>
                  <a:lnTo>
                    <a:pt x="4" y="78"/>
                  </a:lnTo>
                  <a:lnTo>
                    <a:pt x="6" y="69"/>
                  </a:lnTo>
                  <a:lnTo>
                    <a:pt x="9" y="60"/>
                  </a:lnTo>
                  <a:lnTo>
                    <a:pt x="13" y="52"/>
                  </a:lnTo>
                  <a:lnTo>
                    <a:pt x="18" y="44"/>
                  </a:lnTo>
                  <a:lnTo>
                    <a:pt x="24" y="36"/>
                  </a:lnTo>
                  <a:lnTo>
                    <a:pt x="27" y="33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0" y="20"/>
                  </a:lnTo>
                  <a:lnTo>
                    <a:pt x="44" y="18"/>
                  </a:lnTo>
                  <a:lnTo>
                    <a:pt x="52" y="13"/>
                  </a:lnTo>
                  <a:lnTo>
                    <a:pt x="60" y="9"/>
                  </a:lnTo>
                  <a:lnTo>
                    <a:pt x="69" y="6"/>
                  </a:lnTo>
                  <a:lnTo>
                    <a:pt x="74" y="4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88" y="2"/>
                  </a:lnTo>
                  <a:lnTo>
                    <a:pt x="99" y="1"/>
                  </a:lnTo>
                  <a:lnTo>
                    <a:pt x="108" y="2"/>
                  </a:lnTo>
                  <a:lnTo>
                    <a:pt x="113" y="2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6" y="9"/>
                  </a:lnTo>
                  <a:lnTo>
                    <a:pt x="144" y="13"/>
                  </a:lnTo>
                  <a:lnTo>
                    <a:pt x="152" y="18"/>
                  </a:lnTo>
                  <a:lnTo>
                    <a:pt x="160" y="23"/>
                  </a:lnTo>
                  <a:lnTo>
                    <a:pt x="163" y="26"/>
                  </a:lnTo>
                  <a:lnTo>
                    <a:pt x="166" y="29"/>
                  </a:lnTo>
                  <a:lnTo>
                    <a:pt x="173" y="36"/>
                  </a:lnTo>
                  <a:lnTo>
                    <a:pt x="175" y="40"/>
                  </a:lnTo>
                  <a:lnTo>
                    <a:pt x="178" y="44"/>
                  </a:lnTo>
                  <a:lnTo>
                    <a:pt x="183" y="52"/>
                  </a:lnTo>
                  <a:lnTo>
                    <a:pt x="187" y="60"/>
                  </a:lnTo>
                  <a:lnTo>
                    <a:pt x="190" y="69"/>
                  </a:lnTo>
                  <a:lnTo>
                    <a:pt x="191" y="73"/>
                  </a:lnTo>
                  <a:lnTo>
                    <a:pt x="193" y="78"/>
                  </a:lnTo>
                  <a:lnTo>
                    <a:pt x="193" y="83"/>
                  </a:lnTo>
                  <a:lnTo>
                    <a:pt x="194" y="87"/>
                  </a:lnTo>
                  <a:lnTo>
                    <a:pt x="194" y="97"/>
                  </a:lnTo>
                  <a:lnTo>
                    <a:pt x="194" y="108"/>
                  </a:lnTo>
                  <a:lnTo>
                    <a:pt x="193" y="113"/>
                  </a:lnTo>
                  <a:lnTo>
                    <a:pt x="193" y="118"/>
                  </a:lnTo>
                  <a:lnTo>
                    <a:pt x="190" y="127"/>
                  </a:lnTo>
                  <a:lnTo>
                    <a:pt x="187" y="136"/>
                  </a:lnTo>
                  <a:lnTo>
                    <a:pt x="183" y="144"/>
                  </a:lnTo>
                  <a:lnTo>
                    <a:pt x="178" y="152"/>
                  </a:lnTo>
                  <a:lnTo>
                    <a:pt x="173" y="159"/>
                  </a:lnTo>
                  <a:lnTo>
                    <a:pt x="170" y="163"/>
                  </a:lnTo>
                  <a:lnTo>
                    <a:pt x="166" y="166"/>
                  </a:lnTo>
                  <a:lnTo>
                    <a:pt x="160" y="172"/>
                  </a:lnTo>
                  <a:lnTo>
                    <a:pt x="156" y="175"/>
                  </a:lnTo>
                  <a:lnTo>
                    <a:pt x="152" y="178"/>
                  </a:lnTo>
                  <a:lnTo>
                    <a:pt x="144" y="183"/>
                  </a:lnTo>
                  <a:lnTo>
                    <a:pt x="136" y="187"/>
                  </a:lnTo>
                  <a:lnTo>
                    <a:pt x="127" y="190"/>
                  </a:lnTo>
                  <a:lnTo>
                    <a:pt x="123" y="191"/>
                  </a:lnTo>
                  <a:lnTo>
                    <a:pt x="118" y="192"/>
                  </a:lnTo>
                  <a:lnTo>
                    <a:pt x="113" y="193"/>
                  </a:lnTo>
                  <a:lnTo>
                    <a:pt x="108" y="194"/>
                  </a:lnTo>
                  <a:lnTo>
                    <a:pt x="99" y="194"/>
                  </a:lnTo>
                  <a:lnTo>
                    <a:pt x="88" y="194"/>
                  </a:lnTo>
                  <a:lnTo>
                    <a:pt x="83" y="193"/>
                  </a:lnTo>
                  <a:lnTo>
                    <a:pt x="78" y="192"/>
                  </a:lnTo>
                  <a:lnTo>
                    <a:pt x="69" y="190"/>
                  </a:lnTo>
                  <a:lnTo>
                    <a:pt x="60" y="187"/>
                  </a:lnTo>
                  <a:lnTo>
                    <a:pt x="52" y="183"/>
                  </a:lnTo>
                  <a:lnTo>
                    <a:pt x="44" y="178"/>
                  </a:lnTo>
                  <a:lnTo>
                    <a:pt x="37" y="172"/>
                  </a:lnTo>
                  <a:lnTo>
                    <a:pt x="33" y="169"/>
                  </a:lnTo>
                  <a:lnTo>
                    <a:pt x="30" y="166"/>
                  </a:lnTo>
                  <a:lnTo>
                    <a:pt x="24" y="159"/>
                  </a:lnTo>
                  <a:lnTo>
                    <a:pt x="21" y="156"/>
                  </a:lnTo>
                  <a:lnTo>
                    <a:pt x="18" y="152"/>
                  </a:lnTo>
                  <a:lnTo>
                    <a:pt x="13" y="144"/>
                  </a:lnTo>
                  <a:lnTo>
                    <a:pt x="9" y="136"/>
                  </a:lnTo>
                  <a:lnTo>
                    <a:pt x="6" y="127"/>
                  </a:lnTo>
                  <a:lnTo>
                    <a:pt x="5" y="122"/>
                  </a:lnTo>
                  <a:lnTo>
                    <a:pt x="4" y="118"/>
                  </a:lnTo>
                  <a:lnTo>
                    <a:pt x="3" y="113"/>
                  </a:lnTo>
                  <a:lnTo>
                    <a:pt x="2" y="108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6" name="Freeform 431"/>
            <p:cNvSpPr>
              <a:spLocks noEditPoints="1"/>
            </p:cNvSpPr>
            <p:nvPr/>
          </p:nvSpPr>
          <p:spPr bwMode="auto">
            <a:xfrm>
              <a:off x="2779" y="2266"/>
              <a:ext cx="170" cy="171"/>
            </a:xfrm>
            <a:custGeom>
              <a:avLst/>
              <a:gdLst>
                <a:gd name="T0" fmla="*/ 1 w 192"/>
                <a:gd name="T1" fmla="*/ 58 h 193"/>
                <a:gd name="T2" fmla="*/ 4 w 192"/>
                <a:gd name="T3" fmla="*/ 41 h 193"/>
                <a:gd name="T4" fmla="*/ 15 w 192"/>
                <a:gd name="T5" fmla="*/ 24 h 193"/>
                <a:gd name="T6" fmla="*/ 24 w 192"/>
                <a:gd name="T7" fmla="*/ 15 h 193"/>
                <a:gd name="T8" fmla="*/ 35 w 192"/>
                <a:gd name="T9" fmla="*/ 9 h 193"/>
                <a:gd name="T10" fmla="*/ 50 w 192"/>
                <a:gd name="T11" fmla="*/ 3 h 193"/>
                <a:gd name="T12" fmla="*/ 59 w 192"/>
                <a:gd name="T13" fmla="*/ 1 h 193"/>
                <a:gd name="T14" fmla="*/ 77 w 192"/>
                <a:gd name="T15" fmla="*/ 1 h 193"/>
                <a:gd name="T16" fmla="*/ 93 w 192"/>
                <a:gd name="T17" fmla="*/ 5 h 193"/>
                <a:gd name="T18" fmla="*/ 110 w 192"/>
                <a:gd name="T19" fmla="*/ 15 h 193"/>
                <a:gd name="T20" fmla="*/ 119 w 192"/>
                <a:gd name="T21" fmla="*/ 24 h 193"/>
                <a:gd name="T22" fmla="*/ 126 w 192"/>
                <a:gd name="T23" fmla="*/ 35 h 193"/>
                <a:gd name="T24" fmla="*/ 131 w 192"/>
                <a:gd name="T25" fmla="*/ 51 h 193"/>
                <a:gd name="T26" fmla="*/ 134 w 192"/>
                <a:gd name="T27" fmla="*/ 59 h 193"/>
                <a:gd name="T28" fmla="*/ 133 w 192"/>
                <a:gd name="T29" fmla="*/ 78 h 193"/>
                <a:gd name="T30" fmla="*/ 128 w 192"/>
                <a:gd name="T31" fmla="*/ 94 h 193"/>
                <a:gd name="T32" fmla="*/ 119 w 192"/>
                <a:gd name="T33" fmla="*/ 110 h 193"/>
                <a:gd name="T34" fmla="*/ 110 w 192"/>
                <a:gd name="T35" fmla="*/ 120 h 193"/>
                <a:gd name="T36" fmla="*/ 99 w 192"/>
                <a:gd name="T37" fmla="*/ 127 h 193"/>
                <a:gd name="T38" fmla="*/ 84 w 192"/>
                <a:gd name="T39" fmla="*/ 132 h 193"/>
                <a:gd name="T40" fmla="*/ 73 w 192"/>
                <a:gd name="T41" fmla="*/ 135 h 193"/>
                <a:gd name="T42" fmla="*/ 57 w 192"/>
                <a:gd name="T43" fmla="*/ 134 h 193"/>
                <a:gd name="T44" fmla="*/ 40 w 192"/>
                <a:gd name="T45" fmla="*/ 129 h 193"/>
                <a:gd name="T46" fmla="*/ 24 w 192"/>
                <a:gd name="T47" fmla="*/ 120 h 193"/>
                <a:gd name="T48" fmla="*/ 15 w 192"/>
                <a:gd name="T49" fmla="*/ 110 h 193"/>
                <a:gd name="T50" fmla="*/ 8 w 192"/>
                <a:gd name="T51" fmla="*/ 100 h 193"/>
                <a:gd name="T52" fmla="*/ 3 w 192"/>
                <a:gd name="T53" fmla="*/ 84 h 193"/>
                <a:gd name="T54" fmla="*/ 0 w 192"/>
                <a:gd name="T55" fmla="*/ 74 h 193"/>
                <a:gd name="T56" fmla="*/ 2 w 192"/>
                <a:gd name="T57" fmla="*/ 60 h 193"/>
                <a:gd name="T58" fmla="*/ 5 w 192"/>
                <a:gd name="T59" fmla="*/ 41 h 193"/>
                <a:gd name="T60" fmla="*/ 16 w 192"/>
                <a:gd name="T61" fmla="*/ 25 h 193"/>
                <a:gd name="T62" fmla="*/ 30 w 192"/>
                <a:gd name="T63" fmla="*/ 12 h 193"/>
                <a:gd name="T64" fmla="*/ 46 w 192"/>
                <a:gd name="T65" fmla="*/ 4 h 193"/>
                <a:gd name="T66" fmla="*/ 59 w 192"/>
                <a:gd name="T67" fmla="*/ 2 h 193"/>
                <a:gd name="T68" fmla="*/ 81 w 192"/>
                <a:gd name="T69" fmla="*/ 4 h 193"/>
                <a:gd name="T70" fmla="*/ 99 w 192"/>
                <a:gd name="T71" fmla="*/ 10 h 193"/>
                <a:gd name="T72" fmla="*/ 113 w 192"/>
                <a:gd name="T73" fmla="*/ 20 h 193"/>
                <a:gd name="T74" fmla="*/ 125 w 192"/>
                <a:gd name="T75" fmla="*/ 35 h 193"/>
                <a:gd name="T76" fmla="*/ 131 w 192"/>
                <a:gd name="T77" fmla="*/ 53 h 193"/>
                <a:gd name="T78" fmla="*/ 133 w 192"/>
                <a:gd name="T79" fmla="*/ 66 h 193"/>
                <a:gd name="T80" fmla="*/ 130 w 192"/>
                <a:gd name="T81" fmla="*/ 87 h 193"/>
                <a:gd name="T82" fmla="*/ 121 w 192"/>
                <a:gd name="T83" fmla="*/ 105 h 193"/>
                <a:gd name="T84" fmla="*/ 109 w 192"/>
                <a:gd name="T85" fmla="*/ 119 h 193"/>
                <a:gd name="T86" fmla="*/ 92 w 192"/>
                <a:gd name="T87" fmla="*/ 128 h 193"/>
                <a:gd name="T88" fmla="*/ 77 w 192"/>
                <a:gd name="T89" fmla="*/ 133 h 193"/>
                <a:gd name="T90" fmla="*/ 59 w 192"/>
                <a:gd name="T91" fmla="*/ 133 h 193"/>
                <a:gd name="T92" fmla="*/ 41 w 192"/>
                <a:gd name="T93" fmla="*/ 128 h 193"/>
                <a:gd name="T94" fmla="*/ 24 w 192"/>
                <a:gd name="T95" fmla="*/ 119 h 193"/>
                <a:gd name="T96" fmla="*/ 12 w 192"/>
                <a:gd name="T97" fmla="*/ 105 h 193"/>
                <a:gd name="T98" fmla="*/ 4 w 192"/>
                <a:gd name="T99" fmla="*/ 87 h 193"/>
                <a:gd name="T100" fmla="*/ 2 w 192"/>
                <a:gd name="T101" fmla="*/ 74 h 1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93"/>
                <a:gd name="T155" fmla="*/ 192 w 192"/>
                <a:gd name="T156" fmla="*/ 193 h 1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93">
                  <a:moveTo>
                    <a:pt x="0" y="96"/>
                  </a:moveTo>
                  <a:lnTo>
                    <a:pt x="0" y="86"/>
                  </a:lnTo>
                  <a:lnTo>
                    <a:pt x="1" y="82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7" y="59"/>
                  </a:lnTo>
                  <a:lnTo>
                    <a:pt x="11" y="51"/>
                  </a:lnTo>
                  <a:lnTo>
                    <a:pt x="16" y="43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8" y="28"/>
                  </a:lnTo>
                  <a:lnTo>
                    <a:pt x="35" y="22"/>
                  </a:lnTo>
                  <a:lnTo>
                    <a:pt x="38" y="19"/>
                  </a:lnTo>
                  <a:lnTo>
                    <a:pt x="42" y="17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7" y="5"/>
                  </a:lnTo>
                  <a:lnTo>
                    <a:pt x="72" y="3"/>
                  </a:lnTo>
                  <a:lnTo>
                    <a:pt x="76" y="2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1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2"/>
                  </a:lnTo>
                  <a:lnTo>
                    <a:pt x="150" y="17"/>
                  </a:lnTo>
                  <a:lnTo>
                    <a:pt x="158" y="22"/>
                  </a:lnTo>
                  <a:lnTo>
                    <a:pt x="161" y="25"/>
                  </a:lnTo>
                  <a:lnTo>
                    <a:pt x="164" y="28"/>
                  </a:lnTo>
                  <a:lnTo>
                    <a:pt x="171" y="35"/>
                  </a:lnTo>
                  <a:lnTo>
                    <a:pt x="173" y="39"/>
                  </a:lnTo>
                  <a:lnTo>
                    <a:pt x="176" y="43"/>
                  </a:lnTo>
                  <a:lnTo>
                    <a:pt x="181" y="51"/>
                  </a:lnTo>
                  <a:lnTo>
                    <a:pt x="185" y="59"/>
                  </a:lnTo>
                  <a:lnTo>
                    <a:pt x="188" y="68"/>
                  </a:lnTo>
                  <a:lnTo>
                    <a:pt x="189" y="72"/>
                  </a:lnTo>
                  <a:lnTo>
                    <a:pt x="191" y="77"/>
                  </a:lnTo>
                  <a:lnTo>
                    <a:pt x="191" y="82"/>
                  </a:lnTo>
                  <a:lnTo>
                    <a:pt x="192" y="86"/>
                  </a:lnTo>
                  <a:lnTo>
                    <a:pt x="192" y="96"/>
                  </a:lnTo>
                  <a:lnTo>
                    <a:pt x="192" y="107"/>
                  </a:lnTo>
                  <a:lnTo>
                    <a:pt x="191" y="112"/>
                  </a:lnTo>
                  <a:lnTo>
                    <a:pt x="191" y="117"/>
                  </a:lnTo>
                  <a:lnTo>
                    <a:pt x="188" y="126"/>
                  </a:lnTo>
                  <a:lnTo>
                    <a:pt x="185" y="135"/>
                  </a:lnTo>
                  <a:lnTo>
                    <a:pt x="181" y="143"/>
                  </a:lnTo>
                  <a:lnTo>
                    <a:pt x="176" y="151"/>
                  </a:lnTo>
                  <a:lnTo>
                    <a:pt x="171" y="158"/>
                  </a:lnTo>
                  <a:lnTo>
                    <a:pt x="168" y="162"/>
                  </a:lnTo>
                  <a:lnTo>
                    <a:pt x="164" y="165"/>
                  </a:lnTo>
                  <a:lnTo>
                    <a:pt x="158" y="171"/>
                  </a:lnTo>
                  <a:lnTo>
                    <a:pt x="154" y="174"/>
                  </a:lnTo>
                  <a:lnTo>
                    <a:pt x="150" y="177"/>
                  </a:lnTo>
                  <a:lnTo>
                    <a:pt x="142" y="182"/>
                  </a:lnTo>
                  <a:lnTo>
                    <a:pt x="134" y="186"/>
                  </a:lnTo>
                  <a:lnTo>
                    <a:pt x="125" y="189"/>
                  </a:lnTo>
                  <a:lnTo>
                    <a:pt x="121" y="190"/>
                  </a:lnTo>
                  <a:lnTo>
                    <a:pt x="116" y="191"/>
                  </a:lnTo>
                  <a:lnTo>
                    <a:pt x="111" y="192"/>
                  </a:lnTo>
                  <a:lnTo>
                    <a:pt x="106" y="193"/>
                  </a:lnTo>
                  <a:lnTo>
                    <a:pt x="97" y="193"/>
                  </a:lnTo>
                  <a:lnTo>
                    <a:pt x="86" y="193"/>
                  </a:lnTo>
                  <a:lnTo>
                    <a:pt x="81" y="192"/>
                  </a:lnTo>
                  <a:lnTo>
                    <a:pt x="76" y="191"/>
                  </a:lnTo>
                  <a:lnTo>
                    <a:pt x="67" y="189"/>
                  </a:lnTo>
                  <a:lnTo>
                    <a:pt x="58" y="186"/>
                  </a:lnTo>
                  <a:lnTo>
                    <a:pt x="50" y="182"/>
                  </a:lnTo>
                  <a:lnTo>
                    <a:pt x="42" y="177"/>
                  </a:lnTo>
                  <a:lnTo>
                    <a:pt x="35" y="171"/>
                  </a:lnTo>
                  <a:lnTo>
                    <a:pt x="31" y="168"/>
                  </a:lnTo>
                  <a:lnTo>
                    <a:pt x="28" y="165"/>
                  </a:lnTo>
                  <a:lnTo>
                    <a:pt x="22" y="158"/>
                  </a:lnTo>
                  <a:lnTo>
                    <a:pt x="19" y="155"/>
                  </a:lnTo>
                  <a:lnTo>
                    <a:pt x="16" y="151"/>
                  </a:lnTo>
                  <a:lnTo>
                    <a:pt x="11" y="143"/>
                  </a:lnTo>
                  <a:lnTo>
                    <a:pt x="7" y="135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2" y="117"/>
                  </a:lnTo>
                  <a:lnTo>
                    <a:pt x="1" y="112"/>
                  </a:lnTo>
                  <a:lnTo>
                    <a:pt x="0" y="107"/>
                  </a:lnTo>
                  <a:lnTo>
                    <a:pt x="0" y="96"/>
                  </a:lnTo>
                  <a:close/>
                  <a:moveTo>
                    <a:pt x="1" y="96"/>
                  </a:moveTo>
                  <a:lnTo>
                    <a:pt x="2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43" y="18"/>
                  </a:lnTo>
                  <a:lnTo>
                    <a:pt x="50" y="13"/>
                  </a:lnTo>
                  <a:lnTo>
                    <a:pt x="59" y="9"/>
                  </a:lnTo>
                  <a:lnTo>
                    <a:pt x="67" y="6"/>
                  </a:lnTo>
                  <a:lnTo>
                    <a:pt x="76" y="4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6" y="4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7" y="23"/>
                  </a:lnTo>
                  <a:lnTo>
                    <a:pt x="163" y="29"/>
                  </a:lnTo>
                  <a:lnTo>
                    <a:pt x="169" y="36"/>
                  </a:lnTo>
                  <a:lnTo>
                    <a:pt x="175" y="43"/>
                  </a:lnTo>
                  <a:lnTo>
                    <a:pt x="180" y="51"/>
                  </a:lnTo>
                  <a:lnTo>
                    <a:pt x="184" y="59"/>
                  </a:lnTo>
                  <a:lnTo>
                    <a:pt x="187" y="68"/>
                  </a:lnTo>
                  <a:lnTo>
                    <a:pt x="189" y="77"/>
                  </a:lnTo>
                  <a:lnTo>
                    <a:pt x="190" y="82"/>
                  </a:lnTo>
                  <a:lnTo>
                    <a:pt x="191" y="87"/>
                  </a:lnTo>
                  <a:lnTo>
                    <a:pt x="191" y="96"/>
                  </a:lnTo>
                  <a:lnTo>
                    <a:pt x="191" y="107"/>
                  </a:lnTo>
                  <a:lnTo>
                    <a:pt x="189" y="116"/>
                  </a:lnTo>
                  <a:lnTo>
                    <a:pt x="187" y="125"/>
                  </a:lnTo>
                  <a:lnTo>
                    <a:pt x="184" y="134"/>
                  </a:lnTo>
                  <a:lnTo>
                    <a:pt x="180" y="142"/>
                  </a:lnTo>
                  <a:lnTo>
                    <a:pt x="175" y="150"/>
                  </a:lnTo>
                  <a:lnTo>
                    <a:pt x="169" y="157"/>
                  </a:lnTo>
                  <a:lnTo>
                    <a:pt x="163" y="164"/>
                  </a:lnTo>
                  <a:lnTo>
                    <a:pt x="157" y="170"/>
                  </a:lnTo>
                  <a:lnTo>
                    <a:pt x="149" y="176"/>
                  </a:lnTo>
                  <a:lnTo>
                    <a:pt x="142" y="180"/>
                  </a:lnTo>
                  <a:lnTo>
                    <a:pt x="133" y="184"/>
                  </a:lnTo>
                  <a:lnTo>
                    <a:pt x="125" y="187"/>
                  </a:lnTo>
                  <a:lnTo>
                    <a:pt x="116" y="190"/>
                  </a:lnTo>
                  <a:lnTo>
                    <a:pt x="111" y="191"/>
                  </a:lnTo>
                  <a:lnTo>
                    <a:pt x="106" y="191"/>
                  </a:lnTo>
                  <a:lnTo>
                    <a:pt x="97" y="192"/>
                  </a:lnTo>
                  <a:lnTo>
                    <a:pt x="86" y="191"/>
                  </a:lnTo>
                  <a:lnTo>
                    <a:pt x="76" y="190"/>
                  </a:lnTo>
                  <a:lnTo>
                    <a:pt x="67" y="187"/>
                  </a:lnTo>
                  <a:lnTo>
                    <a:pt x="59" y="184"/>
                  </a:lnTo>
                  <a:lnTo>
                    <a:pt x="50" y="180"/>
                  </a:lnTo>
                  <a:lnTo>
                    <a:pt x="43" y="176"/>
                  </a:lnTo>
                  <a:lnTo>
                    <a:pt x="35" y="170"/>
                  </a:lnTo>
                  <a:lnTo>
                    <a:pt x="29" y="164"/>
                  </a:lnTo>
                  <a:lnTo>
                    <a:pt x="23" y="157"/>
                  </a:lnTo>
                  <a:lnTo>
                    <a:pt x="17" y="150"/>
                  </a:lnTo>
                  <a:lnTo>
                    <a:pt x="12" y="142"/>
                  </a:lnTo>
                  <a:lnTo>
                    <a:pt x="8" y="134"/>
                  </a:lnTo>
                  <a:lnTo>
                    <a:pt x="5" y="125"/>
                  </a:lnTo>
                  <a:lnTo>
                    <a:pt x="3" y="116"/>
                  </a:lnTo>
                  <a:lnTo>
                    <a:pt x="2" y="112"/>
                  </a:lnTo>
                  <a:lnTo>
                    <a:pt x="2" y="107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7" name="Freeform 432"/>
            <p:cNvSpPr>
              <a:spLocks noEditPoints="1"/>
            </p:cNvSpPr>
            <p:nvPr/>
          </p:nvSpPr>
          <p:spPr bwMode="auto">
            <a:xfrm>
              <a:off x="2780" y="2268"/>
              <a:ext cx="168" cy="168"/>
            </a:xfrm>
            <a:custGeom>
              <a:avLst/>
              <a:gdLst>
                <a:gd name="T0" fmla="*/ 2 w 190"/>
                <a:gd name="T1" fmla="*/ 51 h 190"/>
                <a:gd name="T2" fmla="*/ 8 w 190"/>
                <a:gd name="T3" fmla="*/ 34 h 190"/>
                <a:gd name="T4" fmla="*/ 19 w 190"/>
                <a:gd name="T5" fmla="*/ 19 h 190"/>
                <a:gd name="T6" fmla="*/ 34 w 190"/>
                <a:gd name="T7" fmla="*/ 8 h 190"/>
                <a:gd name="T8" fmla="*/ 51 w 190"/>
                <a:gd name="T9" fmla="*/ 2 h 190"/>
                <a:gd name="T10" fmla="*/ 66 w 190"/>
                <a:gd name="T11" fmla="*/ 0 h 190"/>
                <a:gd name="T12" fmla="*/ 86 w 190"/>
                <a:gd name="T13" fmla="*/ 4 h 190"/>
                <a:gd name="T14" fmla="*/ 103 w 190"/>
                <a:gd name="T15" fmla="*/ 11 h 190"/>
                <a:gd name="T16" fmla="*/ 117 w 190"/>
                <a:gd name="T17" fmla="*/ 24 h 190"/>
                <a:gd name="T18" fmla="*/ 126 w 190"/>
                <a:gd name="T19" fmla="*/ 39 h 190"/>
                <a:gd name="T20" fmla="*/ 131 w 190"/>
                <a:gd name="T21" fmla="*/ 56 h 190"/>
                <a:gd name="T22" fmla="*/ 132 w 190"/>
                <a:gd name="T23" fmla="*/ 73 h 190"/>
                <a:gd name="T24" fmla="*/ 126 w 190"/>
                <a:gd name="T25" fmla="*/ 91 h 190"/>
                <a:gd name="T26" fmla="*/ 117 w 190"/>
                <a:gd name="T27" fmla="*/ 107 h 190"/>
                <a:gd name="T28" fmla="*/ 103 w 190"/>
                <a:gd name="T29" fmla="*/ 120 h 190"/>
                <a:gd name="T30" fmla="*/ 86 w 190"/>
                <a:gd name="T31" fmla="*/ 128 h 190"/>
                <a:gd name="T32" fmla="*/ 73 w 190"/>
                <a:gd name="T33" fmla="*/ 131 h 190"/>
                <a:gd name="T34" fmla="*/ 51 w 190"/>
                <a:gd name="T35" fmla="*/ 130 h 190"/>
                <a:gd name="T36" fmla="*/ 34 w 190"/>
                <a:gd name="T37" fmla="*/ 123 h 190"/>
                <a:gd name="T38" fmla="*/ 19 w 190"/>
                <a:gd name="T39" fmla="*/ 111 h 190"/>
                <a:gd name="T40" fmla="*/ 8 w 190"/>
                <a:gd name="T41" fmla="*/ 97 h 190"/>
                <a:gd name="T42" fmla="*/ 2 w 190"/>
                <a:gd name="T43" fmla="*/ 79 h 190"/>
                <a:gd name="T44" fmla="*/ 0 w 190"/>
                <a:gd name="T45" fmla="*/ 65 h 190"/>
                <a:gd name="T46" fmla="*/ 3 w 190"/>
                <a:gd name="T47" fmla="*/ 56 h 190"/>
                <a:gd name="T48" fmla="*/ 6 w 190"/>
                <a:gd name="T49" fmla="*/ 40 h 190"/>
                <a:gd name="T50" fmla="*/ 16 w 190"/>
                <a:gd name="T51" fmla="*/ 24 h 190"/>
                <a:gd name="T52" fmla="*/ 27 w 190"/>
                <a:gd name="T53" fmla="*/ 14 h 190"/>
                <a:gd name="T54" fmla="*/ 40 w 190"/>
                <a:gd name="T55" fmla="*/ 5 h 190"/>
                <a:gd name="T56" fmla="*/ 58 w 190"/>
                <a:gd name="T57" fmla="*/ 2 h 190"/>
                <a:gd name="T58" fmla="*/ 76 w 190"/>
                <a:gd name="T59" fmla="*/ 2 h 190"/>
                <a:gd name="T60" fmla="*/ 91 w 190"/>
                <a:gd name="T61" fmla="*/ 5 h 190"/>
                <a:gd name="T62" fmla="*/ 107 w 190"/>
                <a:gd name="T63" fmla="*/ 15 h 190"/>
                <a:gd name="T64" fmla="*/ 118 w 190"/>
                <a:gd name="T65" fmla="*/ 27 h 190"/>
                <a:gd name="T66" fmla="*/ 125 w 190"/>
                <a:gd name="T67" fmla="*/ 40 h 190"/>
                <a:gd name="T68" fmla="*/ 130 w 190"/>
                <a:gd name="T69" fmla="*/ 58 h 190"/>
                <a:gd name="T70" fmla="*/ 130 w 190"/>
                <a:gd name="T71" fmla="*/ 75 h 190"/>
                <a:gd name="T72" fmla="*/ 125 w 190"/>
                <a:gd name="T73" fmla="*/ 91 h 190"/>
                <a:gd name="T74" fmla="*/ 116 w 190"/>
                <a:gd name="T75" fmla="*/ 106 h 190"/>
                <a:gd name="T76" fmla="*/ 104 w 190"/>
                <a:gd name="T77" fmla="*/ 118 h 190"/>
                <a:gd name="T78" fmla="*/ 91 w 190"/>
                <a:gd name="T79" fmla="*/ 125 h 190"/>
                <a:gd name="T80" fmla="*/ 73 w 190"/>
                <a:gd name="T81" fmla="*/ 130 h 190"/>
                <a:gd name="T82" fmla="*/ 56 w 190"/>
                <a:gd name="T83" fmla="*/ 129 h 190"/>
                <a:gd name="T84" fmla="*/ 40 w 190"/>
                <a:gd name="T85" fmla="*/ 125 h 190"/>
                <a:gd name="T86" fmla="*/ 24 w 190"/>
                <a:gd name="T87" fmla="*/ 116 h 190"/>
                <a:gd name="T88" fmla="*/ 14 w 190"/>
                <a:gd name="T89" fmla="*/ 104 h 190"/>
                <a:gd name="T90" fmla="*/ 6 w 190"/>
                <a:gd name="T91" fmla="*/ 91 h 190"/>
                <a:gd name="T92" fmla="*/ 2 w 190"/>
                <a:gd name="T93" fmla="*/ 73 h 1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0"/>
                <a:gd name="T142" fmla="*/ 0 h 190"/>
                <a:gd name="T143" fmla="*/ 190 w 190"/>
                <a:gd name="T144" fmla="*/ 190 h 1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0" h="190">
                  <a:moveTo>
                    <a:pt x="0" y="94"/>
                  </a:moveTo>
                  <a:lnTo>
                    <a:pt x="1" y="85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49" y="11"/>
                  </a:lnTo>
                  <a:lnTo>
                    <a:pt x="58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5" y="2"/>
                  </a:lnTo>
                  <a:lnTo>
                    <a:pt x="124" y="4"/>
                  </a:lnTo>
                  <a:lnTo>
                    <a:pt x="132" y="7"/>
                  </a:lnTo>
                  <a:lnTo>
                    <a:pt x="141" y="11"/>
                  </a:lnTo>
                  <a:lnTo>
                    <a:pt x="148" y="16"/>
                  </a:lnTo>
                  <a:lnTo>
                    <a:pt x="156" y="21"/>
                  </a:lnTo>
                  <a:lnTo>
                    <a:pt x="162" y="27"/>
                  </a:lnTo>
                  <a:lnTo>
                    <a:pt x="168" y="34"/>
                  </a:lnTo>
                  <a:lnTo>
                    <a:pt x="174" y="41"/>
                  </a:lnTo>
                  <a:lnTo>
                    <a:pt x="179" y="49"/>
                  </a:lnTo>
                  <a:lnTo>
                    <a:pt x="183" y="57"/>
                  </a:lnTo>
                  <a:lnTo>
                    <a:pt x="186" y="66"/>
                  </a:lnTo>
                  <a:lnTo>
                    <a:pt x="188" y="75"/>
                  </a:lnTo>
                  <a:lnTo>
                    <a:pt x="189" y="80"/>
                  </a:lnTo>
                  <a:lnTo>
                    <a:pt x="190" y="85"/>
                  </a:lnTo>
                  <a:lnTo>
                    <a:pt x="190" y="94"/>
                  </a:lnTo>
                  <a:lnTo>
                    <a:pt x="190" y="105"/>
                  </a:lnTo>
                  <a:lnTo>
                    <a:pt x="188" y="114"/>
                  </a:lnTo>
                  <a:lnTo>
                    <a:pt x="186" y="123"/>
                  </a:lnTo>
                  <a:lnTo>
                    <a:pt x="183" y="132"/>
                  </a:lnTo>
                  <a:lnTo>
                    <a:pt x="179" y="140"/>
                  </a:lnTo>
                  <a:lnTo>
                    <a:pt x="174" y="148"/>
                  </a:lnTo>
                  <a:lnTo>
                    <a:pt x="168" y="155"/>
                  </a:lnTo>
                  <a:lnTo>
                    <a:pt x="162" y="162"/>
                  </a:lnTo>
                  <a:lnTo>
                    <a:pt x="156" y="168"/>
                  </a:lnTo>
                  <a:lnTo>
                    <a:pt x="148" y="174"/>
                  </a:lnTo>
                  <a:lnTo>
                    <a:pt x="141" y="178"/>
                  </a:lnTo>
                  <a:lnTo>
                    <a:pt x="132" y="182"/>
                  </a:lnTo>
                  <a:lnTo>
                    <a:pt x="124" y="185"/>
                  </a:lnTo>
                  <a:lnTo>
                    <a:pt x="115" y="188"/>
                  </a:lnTo>
                  <a:lnTo>
                    <a:pt x="110" y="189"/>
                  </a:lnTo>
                  <a:lnTo>
                    <a:pt x="105" y="189"/>
                  </a:lnTo>
                  <a:lnTo>
                    <a:pt x="96" y="190"/>
                  </a:lnTo>
                  <a:lnTo>
                    <a:pt x="85" y="189"/>
                  </a:lnTo>
                  <a:lnTo>
                    <a:pt x="75" y="188"/>
                  </a:lnTo>
                  <a:lnTo>
                    <a:pt x="66" y="185"/>
                  </a:lnTo>
                  <a:lnTo>
                    <a:pt x="58" y="182"/>
                  </a:lnTo>
                  <a:lnTo>
                    <a:pt x="49" y="178"/>
                  </a:lnTo>
                  <a:lnTo>
                    <a:pt x="42" y="174"/>
                  </a:lnTo>
                  <a:lnTo>
                    <a:pt x="34" y="168"/>
                  </a:lnTo>
                  <a:lnTo>
                    <a:pt x="28" y="162"/>
                  </a:lnTo>
                  <a:lnTo>
                    <a:pt x="22" y="155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1" y="94"/>
                  </a:moveTo>
                  <a:lnTo>
                    <a:pt x="2" y="85"/>
                  </a:lnTo>
                  <a:lnTo>
                    <a:pt x="3" y="80"/>
                  </a:lnTo>
                  <a:lnTo>
                    <a:pt x="3" y="75"/>
                  </a:lnTo>
                  <a:lnTo>
                    <a:pt x="6" y="67"/>
                  </a:lnTo>
                  <a:lnTo>
                    <a:pt x="9" y="58"/>
                  </a:lnTo>
                  <a:lnTo>
                    <a:pt x="13" y="50"/>
                  </a:lnTo>
                  <a:lnTo>
                    <a:pt x="17" y="42"/>
                  </a:lnTo>
                  <a:lnTo>
                    <a:pt x="23" y="35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5" y="2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4" y="3"/>
                  </a:lnTo>
                  <a:lnTo>
                    <a:pt x="123" y="5"/>
                  </a:lnTo>
                  <a:lnTo>
                    <a:pt x="132" y="8"/>
                  </a:lnTo>
                  <a:lnTo>
                    <a:pt x="140" y="12"/>
                  </a:lnTo>
                  <a:lnTo>
                    <a:pt x="148" y="17"/>
                  </a:lnTo>
                  <a:lnTo>
                    <a:pt x="155" y="22"/>
                  </a:lnTo>
                  <a:lnTo>
                    <a:pt x="161" y="28"/>
                  </a:lnTo>
                  <a:lnTo>
                    <a:pt x="167" y="35"/>
                  </a:lnTo>
                  <a:lnTo>
                    <a:pt x="170" y="39"/>
                  </a:lnTo>
                  <a:lnTo>
                    <a:pt x="173" y="42"/>
                  </a:lnTo>
                  <a:lnTo>
                    <a:pt x="177" y="50"/>
                  </a:lnTo>
                  <a:lnTo>
                    <a:pt x="181" y="58"/>
                  </a:lnTo>
                  <a:lnTo>
                    <a:pt x="184" y="67"/>
                  </a:lnTo>
                  <a:lnTo>
                    <a:pt x="187" y="75"/>
                  </a:lnTo>
                  <a:lnTo>
                    <a:pt x="188" y="85"/>
                  </a:lnTo>
                  <a:lnTo>
                    <a:pt x="189" y="94"/>
                  </a:lnTo>
                  <a:lnTo>
                    <a:pt x="188" y="105"/>
                  </a:lnTo>
                  <a:lnTo>
                    <a:pt x="188" y="109"/>
                  </a:lnTo>
                  <a:lnTo>
                    <a:pt x="187" y="114"/>
                  </a:lnTo>
                  <a:lnTo>
                    <a:pt x="184" y="123"/>
                  </a:lnTo>
                  <a:lnTo>
                    <a:pt x="181" y="131"/>
                  </a:lnTo>
                  <a:lnTo>
                    <a:pt x="177" y="140"/>
                  </a:lnTo>
                  <a:lnTo>
                    <a:pt x="173" y="147"/>
                  </a:lnTo>
                  <a:lnTo>
                    <a:pt x="167" y="154"/>
                  </a:lnTo>
                  <a:lnTo>
                    <a:pt x="161" y="161"/>
                  </a:lnTo>
                  <a:lnTo>
                    <a:pt x="155" y="167"/>
                  </a:lnTo>
                  <a:lnTo>
                    <a:pt x="151" y="170"/>
                  </a:lnTo>
                  <a:lnTo>
                    <a:pt x="148" y="172"/>
                  </a:lnTo>
                  <a:lnTo>
                    <a:pt x="140" y="177"/>
                  </a:lnTo>
                  <a:lnTo>
                    <a:pt x="132" y="181"/>
                  </a:lnTo>
                  <a:lnTo>
                    <a:pt x="123" y="184"/>
                  </a:lnTo>
                  <a:lnTo>
                    <a:pt x="114" y="186"/>
                  </a:lnTo>
                  <a:lnTo>
                    <a:pt x="105" y="188"/>
                  </a:lnTo>
                  <a:lnTo>
                    <a:pt x="96" y="188"/>
                  </a:lnTo>
                  <a:lnTo>
                    <a:pt x="85" y="188"/>
                  </a:lnTo>
                  <a:lnTo>
                    <a:pt x="80" y="187"/>
                  </a:lnTo>
                  <a:lnTo>
                    <a:pt x="76" y="186"/>
                  </a:lnTo>
                  <a:lnTo>
                    <a:pt x="67" y="184"/>
                  </a:lnTo>
                  <a:lnTo>
                    <a:pt x="58" y="181"/>
                  </a:lnTo>
                  <a:lnTo>
                    <a:pt x="50" y="177"/>
                  </a:lnTo>
                  <a:lnTo>
                    <a:pt x="42" y="172"/>
                  </a:lnTo>
                  <a:lnTo>
                    <a:pt x="35" y="167"/>
                  </a:lnTo>
                  <a:lnTo>
                    <a:pt x="29" y="161"/>
                  </a:lnTo>
                  <a:lnTo>
                    <a:pt x="23" y="154"/>
                  </a:lnTo>
                  <a:lnTo>
                    <a:pt x="20" y="151"/>
                  </a:lnTo>
                  <a:lnTo>
                    <a:pt x="17" y="147"/>
                  </a:lnTo>
                  <a:lnTo>
                    <a:pt x="13" y="140"/>
                  </a:lnTo>
                  <a:lnTo>
                    <a:pt x="9" y="131"/>
                  </a:lnTo>
                  <a:lnTo>
                    <a:pt x="6" y="123"/>
                  </a:lnTo>
                  <a:lnTo>
                    <a:pt x="3" y="114"/>
                  </a:lnTo>
                  <a:lnTo>
                    <a:pt x="2" y="105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8" name="Freeform 433"/>
            <p:cNvSpPr>
              <a:spLocks noEditPoints="1"/>
            </p:cNvSpPr>
            <p:nvPr/>
          </p:nvSpPr>
          <p:spPr bwMode="auto">
            <a:xfrm>
              <a:off x="2781" y="2269"/>
              <a:ext cx="166" cy="165"/>
            </a:xfrm>
            <a:custGeom>
              <a:avLst/>
              <a:gdLst>
                <a:gd name="T0" fmla="*/ 2 w 188"/>
                <a:gd name="T1" fmla="*/ 55 h 187"/>
                <a:gd name="T2" fmla="*/ 5 w 188"/>
                <a:gd name="T3" fmla="*/ 39 h 187"/>
                <a:gd name="T4" fmla="*/ 15 w 188"/>
                <a:gd name="T5" fmla="*/ 23 h 187"/>
                <a:gd name="T6" fmla="*/ 26 w 188"/>
                <a:gd name="T7" fmla="*/ 13 h 187"/>
                <a:gd name="T8" fmla="*/ 39 w 188"/>
                <a:gd name="T9" fmla="*/ 4 h 187"/>
                <a:gd name="T10" fmla="*/ 57 w 188"/>
                <a:gd name="T11" fmla="*/ 1 h 187"/>
                <a:gd name="T12" fmla="*/ 75 w 188"/>
                <a:gd name="T13" fmla="*/ 1 h 187"/>
                <a:gd name="T14" fmla="*/ 90 w 188"/>
                <a:gd name="T15" fmla="*/ 4 h 187"/>
                <a:gd name="T16" fmla="*/ 106 w 188"/>
                <a:gd name="T17" fmla="*/ 15 h 187"/>
                <a:gd name="T18" fmla="*/ 117 w 188"/>
                <a:gd name="T19" fmla="*/ 26 h 187"/>
                <a:gd name="T20" fmla="*/ 124 w 188"/>
                <a:gd name="T21" fmla="*/ 39 h 187"/>
                <a:gd name="T22" fmla="*/ 129 w 188"/>
                <a:gd name="T23" fmla="*/ 57 h 187"/>
                <a:gd name="T24" fmla="*/ 129 w 188"/>
                <a:gd name="T25" fmla="*/ 74 h 187"/>
                <a:gd name="T26" fmla="*/ 124 w 188"/>
                <a:gd name="T27" fmla="*/ 89 h 187"/>
                <a:gd name="T28" fmla="*/ 115 w 188"/>
                <a:gd name="T29" fmla="*/ 105 h 187"/>
                <a:gd name="T30" fmla="*/ 103 w 188"/>
                <a:gd name="T31" fmla="*/ 116 h 187"/>
                <a:gd name="T32" fmla="*/ 90 w 188"/>
                <a:gd name="T33" fmla="*/ 124 h 187"/>
                <a:gd name="T34" fmla="*/ 72 w 188"/>
                <a:gd name="T35" fmla="*/ 129 h 187"/>
                <a:gd name="T36" fmla="*/ 55 w 188"/>
                <a:gd name="T37" fmla="*/ 128 h 187"/>
                <a:gd name="T38" fmla="*/ 39 w 188"/>
                <a:gd name="T39" fmla="*/ 124 h 187"/>
                <a:gd name="T40" fmla="*/ 23 w 188"/>
                <a:gd name="T41" fmla="*/ 114 h 187"/>
                <a:gd name="T42" fmla="*/ 13 w 188"/>
                <a:gd name="T43" fmla="*/ 102 h 187"/>
                <a:gd name="T44" fmla="*/ 5 w 188"/>
                <a:gd name="T45" fmla="*/ 89 h 187"/>
                <a:gd name="T46" fmla="*/ 1 w 188"/>
                <a:gd name="T47" fmla="*/ 71 h 187"/>
                <a:gd name="T48" fmla="*/ 2 w 188"/>
                <a:gd name="T49" fmla="*/ 57 h 187"/>
                <a:gd name="T50" fmla="*/ 4 w 188"/>
                <a:gd name="T51" fmla="*/ 45 h 187"/>
                <a:gd name="T52" fmla="*/ 12 w 188"/>
                <a:gd name="T53" fmla="*/ 29 h 187"/>
                <a:gd name="T54" fmla="*/ 20 w 188"/>
                <a:gd name="T55" fmla="*/ 19 h 187"/>
                <a:gd name="T56" fmla="*/ 29 w 188"/>
                <a:gd name="T57" fmla="*/ 11 h 187"/>
                <a:gd name="T58" fmla="*/ 40 w 188"/>
                <a:gd name="T59" fmla="*/ 6 h 187"/>
                <a:gd name="T60" fmla="*/ 49 w 188"/>
                <a:gd name="T61" fmla="*/ 4 h 187"/>
                <a:gd name="T62" fmla="*/ 65 w 188"/>
                <a:gd name="T63" fmla="*/ 2 h 187"/>
                <a:gd name="T64" fmla="*/ 80 w 188"/>
                <a:gd name="T65" fmla="*/ 4 h 187"/>
                <a:gd name="T66" fmla="*/ 95 w 188"/>
                <a:gd name="T67" fmla="*/ 9 h 187"/>
                <a:gd name="T68" fmla="*/ 108 w 188"/>
                <a:gd name="T69" fmla="*/ 17 h 187"/>
                <a:gd name="T70" fmla="*/ 116 w 188"/>
                <a:gd name="T71" fmla="*/ 26 h 187"/>
                <a:gd name="T72" fmla="*/ 122 w 188"/>
                <a:gd name="T73" fmla="*/ 36 h 187"/>
                <a:gd name="T74" fmla="*/ 125 w 188"/>
                <a:gd name="T75" fmla="*/ 45 h 187"/>
                <a:gd name="T76" fmla="*/ 128 w 188"/>
                <a:gd name="T77" fmla="*/ 57 h 187"/>
                <a:gd name="T78" fmla="*/ 126 w 188"/>
                <a:gd name="T79" fmla="*/ 78 h 187"/>
                <a:gd name="T80" fmla="*/ 124 w 188"/>
                <a:gd name="T81" fmla="*/ 89 h 187"/>
                <a:gd name="T82" fmla="*/ 114 w 188"/>
                <a:gd name="T83" fmla="*/ 105 h 187"/>
                <a:gd name="T84" fmla="*/ 105 w 188"/>
                <a:gd name="T85" fmla="*/ 114 h 187"/>
                <a:gd name="T86" fmla="*/ 95 w 188"/>
                <a:gd name="T87" fmla="*/ 120 h 187"/>
                <a:gd name="T88" fmla="*/ 87 w 188"/>
                <a:gd name="T89" fmla="*/ 124 h 187"/>
                <a:gd name="T90" fmla="*/ 78 w 188"/>
                <a:gd name="T91" fmla="*/ 126 h 187"/>
                <a:gd name="T92" fmla="*/ 57 w 188"/>
                <a:gd name="T93" fmla="*/ 127 h 187"/>
                <a:gd name="T94" fmla="*/ 45 w 188"/>
                <a:gd name="T95" fmla="*/ 125 h 187"/>
                <a:gd name="T96" fmla="*/ 29 w 188"/>
                <a:gd name="T97" fmla="*/ 116 h 187"/>
                <a:gd name="T98" fmla="*/ 20 w 188"/>
                <a:gd name="T99" fmla="*/ 109 h 187"/>
                <a:gd name="T100" fmla="*/ 12 w 188"/>
                <a:gd name="T101" fmla="*/ 100 h 187"/>
                <a:gd name="T102" fmla="*/ 6 w 188"/>
                <a:gd name="T103" fmla="*/ 89 h 187"/>
                <a:gd name="T104" fmla="*/ 4 w 188"/>
                <a:gd name="T105" fmla="*/ 80 h 187"/>
                <a:gd name="T106" fmla="*/ 2 w 188"/>
                <a:gd name="T107" fmla="*/ 64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8"/>
                <a:gd name="T163" fmla="*/ 0 h 187"/>
                <a:gd name="T164" fmla="*/ 188 w 188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8" h="187">
                  <a:moveTo>
                    <a:pt x="0" y="93"/>
                  </a:moveTo>
                  <a:lnTo>
                    <a:pt x="1" y="84"/>
                  </a:lnTo>
                  <a:lnTo>
                    <a:pt x="2" y="79"/>
                  </a:lnTo>
                  <a:lnTo>
                    <a:pt x="2" y="74"/>
                  </a:lnTo>
                  <a:lnTo>
                    <a:pt x="5" y="66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38" y="19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4" y="1"/>
                  </a:lnTo>
                  <a:lnTo>
                    <a:pt x="109" y="1"/>
                  </a:lnTo>
                  <a:lnTo>
                    <a:pt x="113" y="2"/>
                  </a:lnTo>
                  <a:lnTo>
                    <a:pt x="122" y="4"/>
                  </a:lnTo>
                  <a:lnTo>
                    <a:pt x="131" y="7"/>
                  </a:lnTo>
                  <a:lnTo>
                    <a:pt x="139" y="11"/>
                  </a:lnTo>
                  <a:lnTo>
                    <a:pt x="147" y="16"/>
                  </a:lnTo>
                  <a:lnTo>
                    <a:pt x="154" y="21"/>
                  </a:lnTo>
                  <a:lnTo>
                    <a:pt x="160" y="27"/>
                  </a:lnTo>
                  <a:lnTo>
                    <a:pt x="166" y="34"/>
                  </a:lnTo>
                  <a:lnTo>
                    <a:pt x="169" y="38"/>
                  </a:lnTo>
                  <a:lnTo>
                    <a:pt x="172" y="41"/>
                  </a:lnTo>
                  <a:lnTo>
                    <a:pt x="176" y="49"/>
                  </a:lnTo>
                  <a:lnTo>
                    <a:pt x="180" y="57"/>
                  </a:lnTo>
                  <a:lnTo>
                    <a:pt x="183" y="66"/>
                  </a:lnTo>
                  <a:lnTo>
                    <a:pt x="186" y="74"/>
                  </a:lnTo>
                  <a:lnTo>
                    <a:pt x="187" y="84"/>
                  </a:lnTo>
                  <a:lnTo>
                    <a:pt x="188" y="93"/>
                  </a:lnTo>
                  <a:lnTo>
                    <a:pt x="187" y="104"/>
                  </a:lnTo>
                  <a:lnTo>
                    <a:pt x="187" y="108"/>
                  </a:lnTo>
                  <a:lnTo>
                    <a:pt x="186" y="113"/>
                  </a:lnTo>
                  <a:lnTo>
                    <a:pt x="183" y="122"/>
                  </a:lnTo>
                  <a:lnTo>
                    <a:pt x="180" y="130"/>
                  </a:lnTo>
                  <a:lnTo>
                    <a:pt x="176" y="139"/>
                  </a:lnTo>
                  <a:lnTo>
                    <a:pt x="172" y="146"/>
                  </a:lnTo>
                  <a:lnTo>
                    <a:pt x="166" y="153"/>
                  </a:lnTo>
                  <a:lnTo>
                    <a:pt x="160" y="160"/>
                  </a:lnTo>
                  <a:lnTo>
                    <a:pt x="154" y="166"/>
                  </a:lnTo>
                  <a:lnTo>
                    <a:pt x="150" y="169"/>
                  </a:lnTo>
                  <a:lnTo>
                    <a:pt x="147" y="171"/>
                  </a:lnTo>
                  <a:lnTo>
                    <a:pt x="139" y="176"/>
                  </a:lnTo>
                  <a:lnTo>
                    <a:pt x="131" y="180"/>
                  </a:lnTo>
                  <a:lnTo>
                    <a:pt x="122" y="183"/>
                  </a:lnTo>
                  <a:lnTo>
                    <a:pt x="113" y="185"/>
                  </a:lnTo>
                  <a:lnTo>
                    <a:pt x="104" y="187"/>
                  </a:lnTo>
                  <a:lnTo>
                    <a:pt x="95" y="187"/>
                  </a:lnTo>
                  <a:lnTo>
                    <a:pt x="84" y="187"/>
                  </a:lnTo>
                  <a:lnTo>
                    <a:pt x="79" y="186"/>
                  </a:lnTo>
                  <a:lnTo>
                    <a:pt x="75" y="185"/>
                  </a:lnTo>
                  <a:lnTo>
                    <a:pt x="66" y="183"/>
                  </a:lnTo>
                  <a:lnTo>
                    <a:pt x="57" y="180"/>
                  </a:lnTo>
                  <a:lnTo>
                    <a:pt x="49" y="176"/>
                  </a:lnTo>
                  <a:lnTo>
                    <a:pt x="41" y="171"/>
                  </a:lnTo>
                  <a:lnTo>
                    <a:pt x="34" y="166"/>
                  </a:lnTo>
                  <a:lnTo>
                    <a:pt x="28" y="160"/>
                  </a:lnTo>
                  <a:lnTo>
                    <a:pt x="22" y="153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8" y="130"/>
                  </a:lnTo>
                  <a:lnTo>
                    <a:pt x="5" y="122"/>
                  </a:lnTo>
                  <a:lnTo>
                    <a:pt x="2" y="113"/>
                  </a:lnTo>
                  <a:lnTo>
                    <a:pt x="1" y="104"/>
                  </a:lnTo>
                  <a:lnTo>
                    <a:pt x="0" y="93"/>
                  </a:lnTo>
                  <a:close/>
                  <a:moveTo>
                    <a:pt x="2" y="93"/>
                  </a:moveTo>
                  <a:lnTo>
                    <a:pt x="2" y="84"/>
                  </a:lnTo>
                  <a:lnTo>
                    <a:pt x="4" y="75"/>
                  </a:lnTo>
                  <a:lnTo>
                    <a:pt x="5" y="70"/>
                  </a:lnTo>
                  <a:lnTo>
                    <a:pt x="6" y="66"/>
                  </a:lnTo>
                  <a:lnTo>
                    <a:pt x="9" y="58"/>
                  </a:lnTo>
                  <a:lnTo>
                    <a:pt x="13" y="50"/>
                  </a:lnTo>
                  <a:lnTo>
                    <a:pt x="18" y="42"/>
                  </a:lnTo>
                  <a:lnTo>
                    <a:pt x="23" y="35"/>
                  </a:lnTo>
                  <a:lnTo>
                    <a:pt x="26" y="32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50" y="13"/>
                  </a:lnTo>
                  <a:lnTo>
                    <a:pt x="54" y="11"/>
                  </a:lnTo>
                  <a:lnTo>
                    <a:pt x="58" y="9"/>
                  </a:lnTo>
                  <a:lnTo>
                    <a:pt x="62" y="7"/>
                  </a:lnTo>
                  <a:lnTo>
                    <a:pt x="66" y="6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84" y="2"/>
                  </a:lnTo>
                  <a:lnTo>
                    <a:pt x="95" y="2"/>
                  </a:lnTo>
                  <a:lnTo>
                    <a:pt x="104" y="2"/>
                  </a:lnTo>
                  <a:lnTo>
                    <a:pt x="113" y="3"/>
                  </a:lnTo>
                  <a:lnTo>
                    <a:pt x="117" y="4"/>
                  </a:lnTo>
                  <a:lnTo>
                    <a:pt x="122" y="6"/>
                  </a:lnTo>
                  <a:lnTo>
                    <a:pt x="130" y="9"/>
                  </a:lnTo>
                  <a:lnTo>
                    <a:pt x="138" y="13"/>
                  </a:lnTo>
                  <a:lnTo>
                    <a:pt x="146" y="17"/>
                  </a:lnTo>
                  <a:lnTo>
                    <a:pt x="153" y="22"/>
                  </a:lnTo>
                  <a:lnTo>
                    <a:pt x="156" y="25"/>
                  </a:lnTo>
                  <a:lnTo>
                    <a:pt x="159" y="28"/>
                  </a:lnTo>
                  <a:lnTo>
                    <a:pt x="165" y="35"/>
                  </a:lnTo>
                  <a:lnTo>
                    <a:pt x="168" y="38"/>
                  </a:lnTo>
                  <a:lnTo>
                    <a:pt x="171" y="42"/>
                  </a:lnTo>
                  <a:lnTo>
                    <a:pt x="175" y="50"/>
                  </a:lnTo>
                  <a:lnTo>
                    <a:pt x="177" y="53"/>
                  </a:lnTo>
                  <a:lnTo>
                    <a:pt x="179" y="58"/>
                  </a:lnTo>
                  <a:lnTo>
                    <a:pt x="181" y="62"/>
                  </a:lnTo>
                  <a:lnTo>
                    <a:pt x="182" y="66"/>
                  </a:lnTo>
                  <a:lnTo>
                    <a:pt x="183" y="70"/>
                  </a:lnTo>
                  <a:lnTo>
                    <a:pt x="184" y="75"/>
                  </a:lnTo>
                  <a:lnTo>
                    <a:pt x="186" y="84"/>
                  </a:lnTo>
                  <a:lnTo>
                    <a:pt x="186" y="93"/>
                  </a:lnTo>
                  <a:lnTo>
                    <a:pt x="186" y="104"/>
                  </a:lnTo>
                  <a:lnTo>
                    <a:pt x="184" y="113"/>
                  </a:lnTo>
                  <a:lnTo>
                    <a:pt x="183" y="117"/>
                  </a:lnTo>
                  <a:lnTo>
                    <a:pt x="182" y="121"/>
                  </a:lnTo>
                  <a:lnTo>
                    <a:pt x="179" y="130"/>
                  </a:lnTo>
                  <a:lnTo>
                    <a:pt x="175" y="138"/>
                  </a:lnTo>
                  <a:lnTo>
                    <a:pt x="171" y="145"/>
                  </a:lnTo>
                  <a:lnTo>
                    <a:pt x="165" y="153"/>
                  </a:lnTo>
                  <a:lnTo>
                    <a:pt x="162" y="156"/>
                  </a:lnTo>
                  <a:lnTo>
                    <a:pt x="159" y="159"/>
                  </a:lnTo>
                  <a:lnTo>
                    <a:pt x="153" y="165"/>
                  </a:lnTo>
                  <a:lnTo>
                    <a:pt x="149" y="168"/>
                  </a:lnTo>
                  <a:lnTo>
                    <a:pt x="146" y="170"/>
                  </a:lnTo>
                  <a:lnTo>
                    <a:pt x="138" y="175"/>
                  </a:lnTo>
                  <a:lnTo>
                    <a:pt x="134" y="177"/>
                  </a:lnTo>
                  <a:lnTo>
                    <a:pt x="130" y="179"/>
                  </a:lnTo>
                  <a:lnTo>
                    <a:pt x="126" y="180"/>
                  </a:lnTo>
                  <a:lnTo>
                    <a:pt x="122" y="182"/>
                  </a:lnTo>
                  <a:lnTo>
                    <a:pt x="117" y="183"/>
                  </a:lnTo>
                  <a:lnTo>
                    <a:pt x="113" y="184"/>
                  </a:lnTo>
                  <a:lnTo>
                    <a:pt x="104" y="185"/>
                  </a:lnTo>
                  <a:lnTo>
                    <a:pt x="95" y="186"/>
                  </a:lnTo>
                  <a:lnTo>
                    <a:pt x="84" y="185"/>
                  </a:lnTo>
                  <a:lnTo>
                    <a:pt x="75" y="184"/>
                  </a:lnTo>
                  <a:lnTo>
                    <a:pt x="71" y="183"/>
                  </a:lnTo>
                  <a:lnTo>
                    <a:pt x="66" y="182"/>
                  </a:lnTo>
                  <a:lnTo>
                    <a:pt x="58" y="179"/>
                  </a:lnTo>
                  <a:lnTo>
                    <a:pt x="50" y="175"/>
                  </a:lnTo>
                  <a:lnTo>
                    <a:pt x="42" y="170"/>
                  </a:lnTo>
                  <a:lnTo>
                    <a:pt x="35" y="165"/>
                  </a:lnTo>
                  <a:lnTo>
                    <a:pt x="32" y="162"/>
                  </a:lnTo>
                  <a:lnTo>
                    <a:pt x="29" y="159"/>
                  </a:lnTo>
                  <a:lnTo>
                    <a:pt x="23" y="153"/>
                  </a:lnTo>
                  <a:lnTo>
                    <a:pt x="20" y="149"/>
                  </a:lnTo>
                  <a:lnTo>
                    <a:pt x="18" y="145"/>
                  </a:lnTo>
                  <a:lnTo>
                    <a:pt x="13" y="138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7" y="126"/>
                  </a:lnTo>
                  <a:lnTo>
                    <a:pt x="6" y="121"/>
                  </a:lnTo>
                  <a:lnTo>
                    <a:pt x="5" y="117"/>
                  </a:lnTo>
                  <a:lnTo>
                    <a:pt x="4" y="113"/>
                  </a:lnTo>
                  <a:lnTo>
                    <a:pt x="2" y="104"/>
                  </a:lnTo>
                  <a:lnTo>
                    <a:pt x="2" y="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9" name="Freeform 434"/>
            <p:cNvSpPr>
              <a:spLocks noEditPoints="1"/>
            </p:cNvSpPr>
            <p:nvPr/>
          </p:nvSpPr>
          <p:spPr bwMode="auto">
            <a:xfrm>
              <a:off x="2782" y="2270"/>
              <a:ext cx="164" cy="164"/>
            </a:xfrm>
            <a:custGeom>
              <a:avLst/>
              <a:gdLst>
                <a:gd name="T0" fmla="*/ 2 w 184"/>
                <a:gd name="T1" fmla="*/ 52 h 184"/>
                <a:gd name="T2" fmla="*/ 4 w 184"/>
                <a:gd name="T3" fmla="*/ 40 h 184"/>
                <a:gd name="T4" fmla="*/ 15 w 184"/>
                <a:gd name="T5" fmla="*/ 23 h 184"/>
                <a:gd name="T6" fmla="*/ 23 w 184"/>
                <a:gd name="T7" fmla="*/ 14 h 184"/>
                <a:gd name="T8" fmla="*/ 34 w 184"/>
                <a:gd name="T9" fmla="*/ 8 h 184"/>
                <a:gd name="T10" fmla="*/ 42 w 184"/>
                <a:gd name="T11" fmla="*/ 4 h 184"/>
                <a:gd name="T12" fmla="*/ 52 w 184"/>
                <a:gd name="T13" fmla="*/ 1 h 184"/>
                <a:gd name="T14" fmla="*/ 72 w 184"/>
                <a:gd name="T15" fmla="*/ 0 h 184"/>
                <a:gd name="T16" fmla="*/ 85 w 184"/>
                <a:gd name="T17" fmla="*/ 4 h 184"/>
                <a:gd name="T18" fmla="*/ 102 w 184"/>
                <a:gd name="T19" fmla="*/ 11 h 184"/>
                <a:gd name="T20" fmla="*/ 111 w 184"/>
                <a:gd name="T21" fmla="*/ 19 h 184"/>
                <a:gd name="T22" fmla="*/ 120 w 184"/>
                <a:gd name="T23" fmla="*/ 29 h 184"/>
                <a:gd name="T24" fmla="*/ 126 w 184"/>
                <a:gd name="T25" fmla="*/ 40 h 184"/>
                <a:gd name="T26" fmla="*/ 128 w 184"/>
                <a:gd name="T27" fmla="*/ 48 h 184"/>
                <a:gd name="T28" fmla="*/ 130 w 184"/>
                <a:gd name="T29" fmla="*/ 64 h 184"/>
                <a:gd name="T30" fmla="*/ 128 w 184"/>
                <a:gd name="T31" fmla="*/ 82 h 184"/>
                <a:gd name="T32" fmla="*/ 122 w 184"/>
                <a:gd name="T33" fmla="*/ 96 h 184"/>
                <a:gd name="T34" fmla="*/ 113 w 184"/>
                <a:gd name="T35" fmla="*/ 109 h 184"/>
                <a:gd name="T36" fmla="*/ 104 w 184"/>
                <a:gd name="T37" fmla="*/ 118 h 184"/>
                <a:gd name="T38" fmla="*/ 94 w 184"/>
                <a:gd name="T39" fmla="*/ 124 h 184"/>
                <a:gd name="T40" fmla="*/ 85 w 184"/>
                <a:gd name="T41" fmla="*/ 127 h 184"/>
                <a:gd name="T42" fmla="*/ 72 w 184"/>
                <a:gd name="T43" fmla="*/ 129 h 184"/>
                <a:gd name="T44" fmla="*/ 52 w 184"/>
                <a:gd name="T45" fmla="*/ 128 h 184"/>
                <a:gd name="T46" fmla="*/ 40 w 184"/>
                <a:gd name="T47" fmla="*/ 126 h 184"/>
                <a:gd name="T48" fmla="*/ 23 w 184"/>
                <a:gd name="T49" fmla="*/ 115 h 184"/>
                <a:gd name="T50" fmla="*/ 15 w 184"/>
                <a:gd name="T51" fmla="*/ 107 h 184"/>
                <a:gd name="T52" fmla="*/ 8 w 184"/>
                <a:gd name="T53" fmla="*/ 96 h 184"/>
                <a:gd name="T54" fmla="*/ 4 w 184"/>
                <a:gd name="T55" fmla="*/ 88 h 184"/>
                <a:gd name="T56" fmla="*/ 2 w 184"/>
                <a:gd name="T57" fmla="*/ 78 h 184"/>
                <a:gd name="T58" fmla="*/ 1 w 184"/>
                <a:gd name="T59" fmla="*/ 64 h 184"/>
                <a:gd name="T60" fmla="*/ 4 w 184"/>
                <a:gd name="T61" fmla="*/ 45 h 184"/>
                <a:gd name="T62" fmla="*/ 12 w 184"/>
                <a:gd name="T63" fmla="*/ 29 h 184"/>
                <a:gd name="T64" fmla="*/ 20 w 184"/>
                <a:gd name="T65" fmla="*/ 19 h 184"/>
                <a:gd name="T66" fmla="*/ 35 w 184"/>
                <a:gd name="T67" fmla="*/ 9 h 184"/>
                <a:gd name="T68" fmla="*/ 46 w 184"/>
                <a:gd name="T69" fmla="*/ 4 h 184"/>
                <a:gd name="T70" fmla="*/ 58 w 184"/>
                <a:gd name="T71" fmla="*/ 1 h 184"/>
                <a:gd name="T72" fmla="*/ 78 w 184"/>
                <a:gd name="T73" fmla="*/ 3 h 184"/>
                <a:gd name="T74" fmla="*/ 96 w 184"/>
                <a:gd name="T75" fmla="*/ 9 h 184"/>
                <a:gd name="T76" fmla="*/ 106 w 184"/>
                <a:gd name="T77" fmla="*/ 16 h 184"/>
                <a:gd name="T78" fmla="*/ 119 w 184"/>
                <a:gd name="T79" fmla="*/ 29 h 184"/>
                <a:gd name="T80" fmla="*/ 125 w 184"/>
                <a:gd name="T81" fmla="*/ 40 h 184"/>
                <a:gd name="T82" fmla="*/ 128 w 184"/>
                <a:gd name="T83" fmla="*/ 52 h 184"/>
                <a:gd name="T84" fmla="*/ 128 w 184"/>
                <a:gd name="T85" fmla="*/ 71 h 184"/>
                <a:gd name="T86" fmla="*/ 125 w 184"/>
                <a:gd name="T87" fmla="*/ 90 h 184"/>
                <a:gd name="T88" fmla="*/ 117 w 184"/>
                <a:gd name="T89" fmla="*/ 103 h 184"/>
                <a:gd name="T90" fmla="*/ 106 w 184"/>
                <a:gd name="T91" fmla="*/ 114 h 184"/>
                <a:gd name="T92" fmla="*/ 94 w 184"/>
                <a:gd name="T93" fmla="*/ 123 h 184"/>
                <a:gd name="T94" fmla="*/ 82 w 184"/>
                <a:gd name="T95" fmla="*/ 127 h 184"/>
                <a:gd name="T96" fmla="*/ 66 w 184"/>
                <a:gd name="T97" fmla="*/ 129 h 184"/>
                <a:gd name="T98" fmla="*/ 46 w 184"/>
                <a:gd name="T99" fmla="*/ 127 h 184"/>
                <a:gd name="T100" fmla="*/ 29 w 184"/>
                <a:gd name="T101" fmla="*/ 119 h 184"/>
                <a:gd name="T102" fmla="*/ 20 w 184"/>
                <a:gd name="T103" fmla="*/ 111 h 184"/>
                <a:gd name="T104" fmla="*/ 9 w 184"/>
                <a:gd name="T105" fmla="*/ 95 h 184"/>
                <a:gd name="T106" fmla="*/ 4 w 184"/>
                <a:gd name="T107" fmla="*/ 84 h 184"/>
                <a:gd name="T108" fmla="*/ 2 w 184"/>
                <a:gd name="T109" fmla="*/ 71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184"/>
                <a:gd name="T167" fmla="*/ 184 w 184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184">
                  <a:moveTo>
                    <a:pt x="0" y="91"/>
                  </a:moveTo>
                  <a:lnTo>
                    <a:pt x="0" y="82"/>
                  </a:lnTo>
                  <a:lnTo>
                    <a:pt x="2" y="73"/>
                  </a:lnTo>
                  <a:lnTo>
                    <a:pt x="3" y="68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6" y="40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2" y="9"/>
                  </a:lnTo>
                  <a:lnTo>
                    <a:pt x="56" y="7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4"/>
                  </a:lnTo>
                  <a:lnTo>
                    <a:pt x="128" y="7"/>
                  </a:lnTo>
                  <a:lnTo>
                    <a:pt x="136" y="11"/>
                  </a:lnTo>
                  <a:lnTo>
                    <a:pt x="144" y="15"/>
                  </a:lnTo>
                  <a:lnTo>
                    <a:pt x="151" y="20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63" y="33"/>
                  </a:lnTo>
                  <a:lnTo>
                    <a:pt x="166" y="36"/>
                  </a:lnTo>
                  <a:lnTo>
                    <a:pt x="169" y="40"/>
                  </a:lnTo>
                  <a:lnTo>
                    <a:pt x="173" y="48"/>
                  </a:lnTo>
                  <a:lnTo>
                    <a:pt x="175" y="51"/>
                  </a:lnTo>
                  <a:lnTo>
                    <a:pt x="177" y="56"/>
                  </a:lnTo>
                  <a:lnTo>
                    <a:pt x="179" y="60"/>
                  </a:lnTo>
                  <a:lnTo>
                    <a:pt x="180" y="64"/>
                  </a:lnTo>
                  <a:lnTo>
                    <a:pt x="181" y="68"/>
                  </a:lnTo>
                  <a:lnTo>
                    <a:pt x="182" y="73"/>
                  </a:lnTo>
                  <a:lnTo>
                    <a:pt x="184" y="82"/>
                  </a:lnTo>
                  <a:lnTo>
                    <a:pt x="184" y="91"/>
                  </a:lnTo>
                  <a:lnTo>
                    <a:pt x="184" y="102"/>
                  </a:lnTo>
                  <a:lnTo>
                    <a:pt x="182" y="111"/>
                  </a:lnTo>
                  <a:lnTo>
                    <a:pt x="181" y="115"/>
                  </a:lnTo>
                  <a:lnTo>
                    <a:pt x="180" y="119"/>
                  </a:lnTo>
                  <a:lnTo>
                    <a:pt x="177" y="128"/>
                  </a:lnTo>
                  <a:lnTo>
                    <a:pt x="173" y="136"/>
                  </a:lnTo>
                  <a:lnTo>
                    <a:pt x="169" y="143"/>
                  </a:lnTo>
                  <a:lnTo>
                    <a:pt x="163" y="151"/>
                  </a:lnTo>
                  <a:lnTo>
                    <a:pt x="160" y="154"/>
                  </a:lnTo>
                  <a:lnTo>
                    <a:pt x="157" y="157"/>
                  </a:lnTo>
                  <a:lnTo>
                    <a:pt x="151" y="163"/>
                  </a:lnTo>
                  <a:lnTo>
                    <a:pt x="147" y="166"/>
                  </a:lnTo>
                  <a:lnTo>
                    <a:pt x="144" y="168"/>
                  </a:lnTo>
                  <a:lnTo>
                    <a:pt x="136" y="173"/>
                  </a:lnTo>
                  <a:lnTo>
                    <a:pt x="132" y="175"/>
                  </a:lnTo>
                  <a:lnTo>
                    <a:pt x="128" y="177"/>
                  </a:lnTo>
                  <a:lnTo>
                    <a:pt x="124" y="178"/>
                  </a:lnTo>
                  <a:lnTo>
                    <a:pt x="120" y="180"/>
                  </a:lnTo>
                  <a:lnTo>
                    <a:pt x="115" y="181"/>
                  </a:lnTo>
                  <a:lnTo>
                    <a:pt x="111" y="182"/>
                  </a:lnTo>
                  <a:lnTo>
                    <a:pt x="102" y="183"/>
                  </a:lnTo>
                  <a:lnTo>
                    <a:pt x="93" y="184"/>
                  </a:lnTo>
                  <a:lnTo>
                    <a:pt x="82" y="183"/>
                  </a:lnTo>
                  <a:lnTo>
                    <a:pt x="73" y="182"/>
                  </a:lnTo>
                  <a:lnTo>
                    <a:pt x="69" y="181"/>
                  </a:lnTo>
                  <a:lnTo>
                    <a:pt x="64" y="180"/>
                  </a:lnTo>
                  <a:lnTo>
                    <a:pt x="56" y="177"/>
                  </a:lnTo>
                  <a:lnTo>
                    <a:pt x="48" y="173"/>
                  </a:lnTo>
                  <a:lnTo>
                    <a:pt x="40" y="168"/>
                  </a:lnTo>
                  <a:lnTo>
                    <a:pt x="33" y="163"/>
                  </a:lnTo>
                  <a:lnTo>
                    <a:pt x="30" y="160"/>
                  </a:lnTo>
                  <a:lnTo>
                    <a:pt x="27" y="157"/>
                  </a:lnTo>
                  <a:lnTo>
                    <a:pt x="21" y="151"/>
                  </a:lnTo>
                  <a:lnTo>
                    <a:pt x="18" y="147"/>
                  </a:lnTo>
                  <a:lnTo>
                    <a:pt x="16" y="143"/>
                  </a:lnTo>
                  <a:lnTo>
                    <a:pt x="11" y="136"/>
                  </a:lnTo>
                  <a:lnTo>
                    <a:pt x="9" y="132"/>
                  </a:lnTo>
                  <a:lnTo>
                    <a:pt x="7" y="128"/>
                  </a:lnTo>
                  <a:lnTo>
                    <a:pt x="5" y="124"/>
                  </a:lnTo>
                  <a:lnTo>
                    <a:pt x="4" y="119"/>
                  </a:lnTo>
                  <a:lnTo>
                    <a:pt x="3" y="115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1"/>
                  </a:lnTo>
                  <a:close/>
                  <a:moveTo>
                    <a:pt x="1" y="91"/>
                  </a:moveTo>
                  <a:lnTo>
                    <a:pt x="2" y="82"/>
                  </a:lnTo>
                  <a:lnTo>
                    <a:pt x="3" y="73"/>
                  </a:lnTo>
                  <a:lnTo>
                    <a:pt x="5" y="64"/>
                  </a:lnTo>
                  <a:lnTo>
                    <a:pt x="8" y="56"/>
                  </a:lnTo>
                  <a:lnTo>
                    <a:pt x="12" y="48"/>
                  </a:lnTo>
                  <a:lnTo>
                    <a:pt x="17" y="41"/>
                  </a:lnTo>
                  <a:lnTo>
                    <a:pt x="19" y="37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3" y="3"/>
                  </a:lnTo>
                  <a:lnTo>
                    <a:pt x="82" y="1"/>
                  </a:lnTo>
                  <a:lnTo>
                    <a:pt x="93" y="1"/>
                  </a:lnTo>
                  <a:lnTo>
                    <a:pt x="102" y="1"/>
                  </a:lnTo>
                  <a:lnTo>
                    <a:pt x="111" y="3"/>
                  </a:lnTo>
                  <a:lnTo>
                    <a:pt x="119" y="5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43" y="16"/>
                  </a:lnTo>
                  <a:lnTo>
                    <a:pt x="147" y="19"/>
                  </a:lnTo>
                  <a:lnTo>
                    <a:pt x="150" y="22"/>
                  </a:lnTo>
                  <a:lnTo>
                    <a:pt x="156" y="27"/>
                  </a:lnTo>
                  <a:lnTo>
                    <a:pt x="162" y="34"/>
                  </a:lnTo>
                  <a:lnTo>
                    <a:pt x="167" y="41"/>
                  </a:lnTo>
                  <a:lnTo>
                    <a:pt x="172" y="48"/>
                  </a:lnTo>
                  <a:lnTo>
                    <a:pt x="174" y="52"/>
                  </a:lnTo>
                  <a:lnTo>
                    <a:pt x="176" y="56"/>
                  </a:lnTo>
                  <a:lnTo>
                    <a:pt x="179" y="64"/>
                  </a:lnTo>
                  <a:lnTo>
                    <a:pt x="180" y="69"/>
                  </a:lnTo>
                  <a:lnTo>
                    <a:pt x="181" y="73"/>
                  </a:lnTo>
                  <a:lnTo>
                    <a:pt x="182" y="82"/>
                  </a:lnTo>
                  <a:lnTo>
                    <a:pt x="183" y="91"/>
                  </a:lnTo>
                  <a:lnTo>
                    <a:pt x="182" y="101"/>
                  </a:lnTo>
                  <a:lnTo>
                    <a:pt x="181" y="110"/>
                  </a:lnTo>
                  <a:lnTo>
                    <a:pt x="179" y="119"/>
                  </a:lnTo>
                  <a:lnTo>
                    <a:pt x="176" y="127"/>
                  </a:lnTo>
                  <a:lnTo>
                    <a:pt x="172" y="135"/>
                  </a:lnTo>
                  <a:lnTo>
                    <a:pt x="167" y="143"/>
                  </a:lnTo>
                  <a:lnTo>
                    <a:pt x="165" y="14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50" y="162"/>
                  </a:lnTo>
                  <a:lnTo>
                    <a:pt x="143" y="167"/>
                  </a:lnTo>
                  <a:lnTo>
                    <a:pt x="136" y="172"/>
                  </a:lnTo>
                  <a:lnTo>
                    <a:pt x="132" y="174"/>
                  </a:lnTo>
                  <a:lnTo>
                    <a:pt x="128" y="175"/>
                  </a:lnTo>
                  <a:lnTo>
                    <a:pt x="119" y="178"/>
                  </a:lnTo>
                  <a:lnTo>
                    <a:pt x="115" y="180"/>
                  </a:lnTo>
                  <a:lnTo>
                    <a:pt x="111" y="181"/>
                  </a:lnTo>
                  <a:lnTo>
                    <a:pt x="102" y="182"/>
                  </a:lnTo>
                  <a:lnTo>
                    <a:pt x="93" y="183"/>
                  </a:lnTo>
                  <a:lnTo>
                    <a:pt x="82" y="182"/>
                  </a:lnTo>
                  <a:lnTo>
                    <a:pt x="73" y="181"/>
                  </a:lnTo>
                  <a:lnTo>
                    <a:pt x="65" y="178"/>
                  </a:lnTo>
                  <a:lnTo>
                    <a:pt x="56" y="175"/>
                  </a:lnTo>
                  <a:lnTo>
                    <a:pt x="49" y="172"/>
                  </a:lnTo>
                  <a:lnTo>
                    <a:pt x="41" y="167"/>
                  </a:lnTo>
                  <a:lnTo>
                    <a:pt x="38" y="165"/>
                  </a:lnTo>
                  <a:lnTo>
                    <a:pt x="34" y="162"/>
                  </a:lnTo>
                  <a:lnTo>
                    <a:pt x="28" y="156"/>
                  </a:lnTo>
                  <a:lnTo>
                    <a:pt x="22" y="150"/>
                  </a:lnTo>
                  <a:lnTo>
                    <a:pt x="17" y="143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8" y="127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3" y="110"/>
                  </a:lnTo>
                  <a:lnTo>
                    <a:pt x="2" y="101"/>
                  </a:lnTo>
                  <a:lnTo>
                    <a:pt x="1" y="9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0" name="Freeform 435"/>
            <p:cNvSpPr>
              <a:spLocks noEditPoints="1"/>
            </p:cNvSpPr>
            <p:nvPr/>
          </p:nvSpPr>
          <p:spPr bwMode="auto">
            <a:xfrm>
              <a:off x="2783" y="2271"/>
              <a:ext cx="162" cy="162"/>
            </a:xfrm>
            <a:custGeom>
              <a:avLst/>
              <a:gdLst>
                <a:gd name="T0" fmla="*/ 2 w 182"/>
                <a:gd name="T1" fmla="*/ 51 h 182"/>
                <a:gd name="T2" fmla="*/ 8 w 182"/>
                <a:gd name="T3" fmla="*/ 33 h 182"/>
                <a:gd name="T4" fmla="*/ 15 w 182"/>
                <a:gd name="T5" fmla="*/ 23 h 182"/>
                <a:gd name="T6" fmla="*/ 28 w 182"/>
                <a:gd name="T7" fmla="*/ 11 h 182"/>
                <a:gd name="T8" fmla="*/ 39 w 182"/>
                <a:gd name="T9" fmla="*/ 4 h 182"/>
                <a:gd name="T10" fmla="*/ 51 w 182"/>
                <a:gd name="T11" fmla="*/ 2 h 182"/>
                <a:gd name="T12" fmla="*/ 71 w 182"/>
                <a:gd name="T13" fmla="*/ 0 h 182"/>
                <a:gd name="T14" fmla="*/ 90 w 182"/>
                <a:gd name="T15" fmla="*/ 4 h 182"/>
                <a:gd name="T16" fmla="*/ 103 w 182"/>
                <a:gd name="T17" fmla="*/ 12 h 182"/>
                <a:gd name="T18" fmla="*/ 113 w 182"/>
                <a:gd name="T19" fmla="*/ 23 h 182"/>
                <a:gd name="T20" fmla="*/ 122 w 182"/>
                <a:gd name="T21" fmla="*/ 36 h 182"/>
                <a:gd name="T22" fmla="*/ 126 w 182"/>
                <a:gd name="T23" fmla="*/ 48 h 182"/>
                <a:gd name="T24" fmla="*/ 128 w 182"/>
                <a:gd name="T25" fmla="*/ 63 h 182"/>
                <a:gd name="T26" fmla="*/ 126 w 182"/>
                <a:gd name="T27" fmla="*/ 83 h 182"/>
                <a:gd name="T28" fmla="*/ 117 w 182"/>
                <a:gd name="T29" fmla="*/ 100 h 182"/>
                <a:gd name="T30" fmla="*/ 109 w 182"/>
                <a:gd name="T31" fmla="*/ 109 h 182"/>
                <a:gd name="T32" fmla="*/ 95 w 182"/>
                <a:gd name="T33" fmla="*/ 120 h 182"/>
                <a:gd name="T34" fmla="*/ 83 w 182"/>
                <a:gd name="T35" fmla="*/ 126 h 182"/>
                <a:gd name="T36" fmla="*/ 71 w 182"/>
                <a:gd name="T37" fmla="*/ 127 h 182"/>
                <a:gd name="T38" fmla="*/ 51 w 182"/>
                <a:gd name="T39" fmla="*/ 126 h 182"/>
                <a:gd name="T40" fmla="*/ 34 w 182"/>
                <a:gd name="T41" fmla="*/ 120 h 182"/>
                <a:gd name="T42" fmla="*/ 23 w 182"/>
                <a:gd name="T43" fmla="*/ 113 h 182"/>
                <a:gd name="T44" fmla="*/ 11 w 182"/>
                <a:gd name="T45" fmla="*/ 100 h 182"/>
                <a:gd name="T46" fmla="*/ 4 w 182"/>
                <a:gd name="T47" fmla="*/ 89 h 182"/>
                <a:gd name="T48" fmla="*/ 2 w 182"/>
                <a:gd name="T49" fmla="*/ 77 h 182"/>
                <a:gd name="T50" fmla="*/ 2 w 182"/>
                <a:gd name="T51" fmla="*/ 63 h 182"/>
                <a:gd name="T52" fmla="*/ 4 w 182"/>
                <a:gd name="T53" fmla="*/ 48 h 182"/>
                <a:gd name="T54" fmla="*/ 7 w 182"/>
                <a:gd name="T55" fmla="*/ 36 h 182"/>
                <a:gd name="T56" fmla="*/ 12 w 182"/>
                <a:gd name="T57" fmla="*/ 28 h 182"/>
                <a:gd name="T58" fmla="*/ 24 w 182"/>
                <a:gd name="T59" fmla="*/ 16 h 182"/>
                <a:gd name="T60" fmla="*/ 40 w 182"/>
                <a:gd name="T61" fmla="*/ 5 h 182"/>
                <a:gd name="T62" fmla="*/ 57 w 182"/>
                <a:gd name="T63" fmla="*/ 2 h 182"/>
                <a:gd name="T64" fmla="*/ 77 w 182"/>
                <a:gd name="T65" fmla="*/ 3 h 182"/>
                <a:gd name="T66" fmla="*/ 89 w 182"/>
                <a:gd name="T67" fmla="*/ 5 h 182"/>
                <a:gd name="T68" fmla="*/ 97 w 182"/>
                <a:gd name="T69" fmla="*/ 10 h 182"/>
                <a:gd name="T70" fmla="*/ 109 w 182"/>
                <a:gd name="T71" fmla="*/ 19 h 182"/>
                <a:gd name="T72" fmla="*/ 119 w 182"/>
                <a:gd name="T73" fmla="*/ 34 h 182"/>
                <a:gd name="T74" fmla="*/ 126 w 182"/>
                <a:gd name="T75" fmla="*/ 51 h 182"/>
                <a:gd name="T76" fmla="*/ 126 w 182"/>
                <a:gd name="T77" fmla="*/ 70 h 182"/>
                <a:gd name="T78" fmla="*/ 125 w 182"/>
                <a:gd name="T79" fmla="*/ 83 h 182"/>
                <a:gd name="T80" fmla="*/ 119 w 182"/>
                <a:gd name="T81" fmla="*/ 94 h 182"/>
                <a:gd name="T82" fmla="*/ 112 w 182"/>
                <a:gd name="T83" fmla="*/ 104 h 182"/>
                <a:gd name="T84" fmla="*/ 100 w 182"/>
                <a:gd name="T85" fmla="*/ 117 h 182"/>
                <a:gd name="T86" fmla="*/ 83 w 182"/>
                <a:gd name="T87" fmla="*/ 125 h 182"/>
                <a:gd name="T88" fmla="*/ 65 w 182"/>
                <a:gd name="T89" fmla="*/ 126 h 182"/>
                <a:gd name="T90" fmla="*/ 48 w 182"/>
                <a:gd name="T91" fmla="*/ 126 h 182"/>
                <a:gd name="T92" fmla="*/ 36 w 182"/>
                <a:gd name="T93" fmla="*/ 120 h 182"/>
                <a:gd name="T94" fmla="*/ 28 w 182"/>
                <a:gd name="T95" fmla="*/ 117 h 182"/>
                <a:gd name="T96" fmla="*/ 16 w 182"/>
                <a:gd name="T97" fmla="*/ 104 h 182"/>
                <a:gd name="T98" fmla="*/ 6 w 182"/>
                <a:gd name="T99" fmla="*/ 89 h 182"/>
                <a:gd name="T100" fmla="*/ 2 w 182"/>
                <a:gd name="T101" fmla="*/ 70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2"/>
                <a:gd name="T154" fmla="*/ 0 h 182"/>
                <a:gd name="T155" fmla="*/ 182 w 182"/>
                <a:gd name="T156" fmla="*/ 182 h 1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2" h="182">
                  <a:moveTo>
                    <a:pt x="0" y="90"/>
                  </a:moveTo>
                  <a:lnTo>
                    <a:pt x="1" y="81"/>
                  </a:lnTo>
                  <a:lnTo>
                    <a:pt x="2" y="72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7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1" y="9"/>
                  </a:lnTo>
                  <a:lnTo>
                    <a:pt x="55" y="7"/>
                  </a:lnTo>
                  <a:lnTo>
                    <a:pt x="64" y="4"/>
                  </a:lnTo>
                  <a:lnTo>
                    <a:pt x="68" y="3"/>
                  </a:lnTo>
                  <a:lnTo>
                    <a:pt x="72" y="2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0" y="2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5" y="11"/>
                  </a:lnTo>
                  <a:lnTo>
                    <a:pt x="142" y="15"/>
                  </a:lnTo>
                  <a:lnTo>
                    <a:pt x="146" y="18"/>
                  </a:lnTo>
                  <a:lnTo>
                    <a:pt x="149" y="21"/>
                  </a:lnTo>
                  <a:lnTo>
                    <a:pt x="155" y="26"/>
                  </a:lnTo>
                  <a:lnTo>
                    <a:pt x="161" y="33"/>
                  </a:lnTo>
                  <a:lnTo>
                    <a:pt x="166" y="40"/>
                  </a:lnTo>
                  <a:lnTo>
                    <a:pt x="171" y="47"/>
                  </a:lnTo>
                  <a:lnTo>
                    <a:pt x="173" y="51"/>
                  </a:lnTo>
                  <a:lnTo>
                    <a:pt x="175" y="55"/>
                  </a:lnTo>
                  <a:lnTo>
                    <a:pt x="178" y="63"/>
                  </a:lnTo>
                  <a:lnTo>
                    <a:pt x="179" y="68"/>
                  </a:lnTo>
                  <a:lnTo>
                    <a:pt x="180" y="72"/>
                  </a:lnTo>
                  <a:lnTo>
                    <a:pt x="181" y="81"/>
                  </a:lnTo>
                  <a:lnTo>
                    <a:pt x="182" y="90"/>
                  </a:lnTo>
                  <a:lnTo>
                    <a:pt x="181" y="100"/>
                  </a:lnTo>
                  <a:lnTo>
                    <a:pt x="180" y="109"/>
                  </a:lnTo>
                  <a:lnTo>
                    <a:pt x="178" y="118"/>
                  </a:lnTo>
                  <a:lnTo>
                    <a:pt x="175" y="126"/>
                  </a:lnTo>
                  <a:lnTo>
                    <a:pt x="171" y="134"/>
                  </a:lnTo>
                  <a:lnTo>
                    <a:pt x="166" y="142"/>
                  </a:lnTo>
                  <a:lnTo>
                    <a:pt x="164" y="145"/>
                  </a:lnTo>
                  <a:lnTo>
                    <a:pt x="161" y="149"/>
                  </a:lnTo>
                  <a:lnTo>
                    <a:pt x="155" y="155"/>
                  </a:lnTo>
                  <a:lnTo>
                    <a:pt x="149" y="161"/>
                  </a:lnTo>
                  <a:lnTo>
                    <a:pt x="142" y="166"/>
                  </a:lnTo>
                  <a:lnTo>
                    <a:pt x="135" y="171"/>
                  </a:lnTo>
                  <a:lnTo>
                    <a:pt x="131" y="173"/>
                  </a:lnTo>
                  <a:lnTo>
                    <a:pt x="127" y="174"/>
                  </a:lnTo>
                  <a:lnTo>
                    <a:pt x="118" y="177"/>
                  </a:lnTo>
                  <a:lnTo>
                    <a:pt x="114" y="179"/>
                  </a:lnTo>
                  <a:lnTo>
                    <a:pt x="110" y="180"/>
                  </a:lnTo>
                  <a:lnTo>
                    <a:pt x="101" y="181"/>
                  </a:lnTo>
                  <a:lnTo>
                    <a:pt x="92" y="182"/>
                  </a:lnTo>
                  <a:lnTo>
                    <a:pt x="81" y="181"/>
                  </a:lnTo>
                  <a:lnTo>
                    <a:pt x="72" y="180"/>
                  </a:lnTo>
                  <a:lnTo>
                    <a:pt x="64" y="177"/>
                  </a:lnTo>
                  <a:lnTo>
                    <a:pt x="55" y="174"/>
                  </a:lnTo>
                  <a:lnTo>
                    <a:pt x="48" y="171"/>
                  </a:lnTo>
                  <a:lnTo>
                    <a:pt x="40" y="166"/>
                  </a:lnTo>
                  <a:lnTo>
                    <a:pt x="37" y="164"/>
                  </a:lnTo>
                  <a:lnTo>
                    <a:pt x="33" y="161"/>
                  </a:lnTo>
                  <a:lnTo>
                    <a:pt x="27" y="155"/>
                  </a:lnTo>
                  <a:lnTo>
                    <a:pt x="21" y="149"/>
                  </a:lnTo>
                  <a:lnTo>
                    <a:pt x="16" y="142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7" y="126"/>
                  </a:lnTo>
                  <a:lnTo>
                    <a:pt x="4" y="118"/>
                  </a:lnTo>
                  <a:lnTo>
                    <a:pt x="3" y="114"/>
                  </a:lnTo>
                  <a:lnTo>
                    <a:pt x="2" y="109"/>
                  </a:lnTo>
                  <a:lnTo>
                    <a:pt x="1" y="100"/>
                  </a:lnTo>
                  <a:lnTo>
                    <a:pt x="0" y="90"/>
                  </a:lnTo>
                  <a:close/>
                  <a:moveTo>
                    <a:pt x="2" y="90"/>
                  </a:moveTo>
                  <a:lnTo>
                    <a:pt x="2" y="81"/>
                  </a:lnTo>
                  <a:lnTo>
                    <a:pt x="3" y="72"/>
                  </a:lnTo>
                  <a:lnTo>
                    <a:pt x="4" y="68"/>
                  </a:lnTo>
                  <a:lnTo>
                    <a:pt x="6" y="64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2"/>
                  </a:lnTo>
                  <a:lnTo>
                    <a:pt x="41" y="17"/>
                  </a:lnTo>
                  <a:lnTo>
                    <a:pt x="48" y="12"/>
                  </a:lnTo>
                  <a:lnTo>
                    <a:pt x="56" y="8"/>
                  </a:lnTo>
                  <a:lnTo>
                    <a:pt x="64" y="5"/>
                  </a:lnTo>
                  <a:lnTo>
                    <a:pt x="73" y="3"/>
                  </a:lnTo>
                  <a:lnTo>
                    <a:pt x="81" y="2"/>
                  </a:lnTo>
                  <a:lnTo>
                    <a:pt x="92" y="1"/>
                  </a:lnTo>
                  <a:lnTo>
                    <a:pt x="101" y="2"/>
                  </a:lnTo>
                  <a:lnTo>
                    <a:pt x="109" y="3"/>
                  </a:lnTo>
                  <a:lnTo>
                    <a:pt x="114" y="4"/>
                  </a:lnTo>
                  <a:lnTo>
                    <a:pt x="118" y="5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1" y="17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60" y="34"/>
                  </a:lnTo>
                  <a:lnTo>
                    <a:pt x="165" y="41"/>
                  </a:lnTo>
                  <a:lnTo>
                    <a:pt x="170" y="48"/>
                  </a:lnTo>
                  <a:lnTo>
                    <a:pt x="173" y="56"/>
                  </a:lnTo>
                  <a:lnTo>
                    <a:pt x="176" y="64"/>
                  </a:lnTo>
                  <a:lnTo>
                    <a:pt x="179" y="72"/>
                  </a:lnTo>
                  <a:lnTo>
                    <a:pt x="180" y="81"/>
                  </a:lnTo>
                  <a:lnTo>
                    <a:pt x="180" y="90"/>
                  </a:lnTo>
                  <a:lnTo>
                    <a:pt x="180" y="100"/>
                  </a:lnTo>
                  <a:lnTo>
                    <a:pt x="179" y="109"/>
                  </a:lnTo>
                  <a:lnTo>
                    <a:pt x="178" y="113"/>
                  </a:lnTo>
                  <a:lnTo>
                    <a:pt x="176" y="118"/>
                  </a:lnTo>
                  <a:lnTo>
                    <a:pt x="173" y="126"/>
                  </a:lnTo>
                  <a:lnTo>
                    <a:pt x="172" y="130"/>
                  </a:lnTo>
                  <a:lnTo>
                    <a:pt x="170" y="134"/>
                  </a:lnTo>
                  <a:lnTo>
                    <a:pt x="168" y="137"/>
                  </a:lnTo>
                  <a:lnTo>
                    <a:pt x="165" y="141"/>
                  </a:lnTo>
                  <a:lnTo>
                    <a:pt x="160" y="148"/>
                  </a:lnTo>
                  <a:lnTo>
                    <a:pt x="154" y="154"/>
                  </a:lnTo>
                  <a:lnTo>
                    <a:pt x="148" y="160"/>
                  </a:lnTo>
                  <a:lnTo>
                    <a:pt x="141" y="165"/>
                  </a:lnTo>
                  <a:lnTo>
                    <a:pt x="134" y="169"/>
                  </a:lnTo>
                  <a:lnTo>
                    <a:pt x="126" y="173"/>
                  </a:lnTo>
                  <a:lnTo>
                    <a:pt x="118" y="176"/>
                  </a:lnTo>
                  <a:lnTo>
                    <a:pt x="109" y="178"/>
                  </a:lnTo>
                  <a:lnTo>
                    <a:pt x="101" y="180"/>
                  </a:lnTo>
                  <a:lnTo>
                    <a:pt x="92" y="180"/>
                  </a:lnTo>
                  <a:lnTo>
                    <a:pt x="81" y="180"/>
                  </a:lnTo>
                  <a:lnTo>
                    <a:pt x="73" y="178"/>
                  </a:lnTo>
                  <a:lnTo>
                    <a:pt x="68" y="177"/>
                  </a:lnTo>
                  <a:lnTo>
                    <a:pt x="64" y="176"/>
                  </a:lnTo>
                  <a:lnTo>
                    <a:pt x="56" y="173"/>
                  </a:lnTo>
                  <a:lnTo>
                    <a:pt x="52" y="171"/>
                  </a:lnTo>
                  <a:lnTo>
                    <a:pt x="48" y="169"/>
                  </a:lnTo>
                  <a:lnTo>
                    <a:pt x="44" y="167"/>
                  </a:lnTo>
                  <a:lnTo>
                    <a:pt x="41" y="165"/>
                  </a:lnTo>
                  <a:lnTo>
                    <a:pt x="34" y="160"/>
                  </a:lnTo>
                  <a:lnTo>
                    <a:pt x="28" y="154"/>
                  </a:lnTo>
                  <a:lnTo>
                    <a:pt x="22" y="148"/>
                  </a:lnTo>
                  <a:lnTo>
                    <a:pt x="17" y="141"/>
                  </a:lnTo>
                  <a:lnTo>
                    <a:pt x="12" y="134"/>
                  </a:lnTo>
                  <a:lnTo>
                    <a:pt x="9" y="126"/>
                  </a:lnTo>
                  <a:lnTo>
                    <a:pt x="6" y="118"/>
                  </a:lnTo>
                  <a:lnTo>
                    <a:pt x="3" y="109"/>
                  </a:lnTo>
                  <a:lnTo>
                    <a:pt x="2" y="10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1" name="Freeform 436"/>
            <p:cNvSpPr>
              <a:spLocks noEditPoints="1"/>
            </p:cNvSpPr>
            <p:nvPr/>
          </p:nvSpPr>
          <p:spPr bwMode="auto">
            <a:xfrm>
              <a:off x="2785" y="2272"/>
              <a:ext cx="158" cy="159"/>
            </a:xfrm>
            <a:custGeom>
              <a:avLst/>
              <a:gdLst>
                <a:gd name="T0" fmla="*/ 1 w 178"/>
                <a:gd name="T1" fmla="*/ 50 h 179"/>
                <a:gd name="T2" fmla="*/ 4 w 178"/>
                <a:gd name="T3" fmla="*/ 39 h 179"/>
                <a:gd name="T4" fmla="*/ 10 w 178"/>
                <a:gd name="T5" fmla="*/ 30 h 179"/>
                <a:gd name="T6" fmla="*/ 18 w 178"/>
                <a:gd name="T7" fmla="*/ 18 h 179"/>
                <a:gd name="T8" fmla="*/ 32 w 178"/>
                <a:gd name="T9" fmla="*/ 8 h 179"/>
                <a:gd name="T10" fmla="*/ 50 w 178"/>
                <a:gd name="T11" fmla="*/ 2 h 179"/>
                <a:gd name="T12" fmla="*/ 69 w 178"/>
                <a:gd name="T13" fmla="*/ 1 h 179"/>
                <a:gd name="T14" fmla="*/ 81 w 178"/>
                <a:gd name="T15" fmla="*/ 4 h 179"/>
                <a:gd name="T16" fmla="*/ 92 w 178"/>
                <a:gd name="T17" fmla="*/ 8 h 179"/>
                <a:gd name="T18" fmla="*/ 102 w 178"/>
                <a:gd name="T19" fmla="*/ 15 h 179"/>
                <a:gd name="T20" fmla="*/ 115 w 178"/>
                <a:gd name="T21" fmla="*/ 28 h 179"/>
                <a:gd name="T22" fmla="*/ 122 w 178"/>
                <a:gd name="T23" fmla="*/ 44 h 179"/>
                <a:gd name="T24" fmla="*/ 124 w 178"/>
                <a:gd name="T25" fmla="*/ 62 h 179"/>
                <a:gd name="T26" fmla="*/ 122 w 178"/>
                <a:gd name="T27" fmla="*/ 78 h 179"/>
                <a:gd name="T28" fmla="*/ 119 w 178"/>
                <a:gd name="T29" fmla="*/ 91 h 179"/>
                <a:gd name="T30" fmla="*/ 115 w 178"/>
                <a:gd name="T31" fmla="*/ 98 h 179"/>
                <a:gd name="T32" fmla="*/ 102 w 178"/>
                <a:gd name="T33" fmla="*/ 111 h 179"/>
                <a:gd name="T34" fmla="*/ 87 w 178"/>
                <a:gd name="T35" fmla="*/ 121 h 179"/>
                <a:gd name="T36" fmla="*/ 69 w 178"/>
                <a:gd name="T37" fmla="*/ 125 h 179"/>
                <a:gd name="T38" fmla="*/ 50 w 178"/>
                <a:gd name="T39" fmla="*/ 123 h 179"/>
                <a:gd name="T40" fmla="*/ 38 w 178"/>
                <a:gd name="T41" fmla="*/ 121 h 179"/>
                <a:gd name="T42" fmla="*/ 29 w 178"/>
                <a:gd name="T43" fmla="*/ 116 h 179"/>
                <a:gd name="T44" fmla="*/ 18 w 178"/>
                <a:gd name="T45" fmla="*/ 107 h 179"/>
                <a:gd name="T46" fmla="*/ 7 w 178"/>
                <a:gd name="T47" fmla="*/ 93 h 179"/>
                <a:gd name="T48" fmla="*/ 1 w 178"/>
                <a:gd name="T49" fmla="*/ 76 h 179"/>
                <a:gd name="T50" fmla="*/ 1 w 178"/>
                <a:gd name="T51" fmla="*/ 62 h 179"/>
                <a:gd name="T52" fmla="*/ 4 w 178"/>
                <a:gd name="T53" fmla="*/ 44 h 179"/>
                <a:gd name="T54" fmla="*/ 9 w 178"/>
                <a:gd name="T55" fmla="*/ 34 h 179"/>
                <a:gd name="T56" fmla="*/ 15 w 178"/>
                <a:gd name="T57" fmla="*/ 24 h 179"/>
                <a:gd name="T58" fmla="*/ 28 w 178"/>
                <a:gd name="T59" fmla="*/ 12 h 179"/>
                <a:gd name="T60" fmla="*/ 44 w 178"/>
                <a:gd name="T61" fmla="*/ 4 h 179"/>
                <a:gd name="T62" fmla="*/ 63 w 178"/>
                <a:gd name="T63" fmla="*/ 2 h 179"/>
                <a:gd name="T64" fmla="*/ 81 w 178"/>
                <a:gd name="T65" fmla="*/ 4 h 179"/>
                <a:gd name="T66" fmla="*/ 91 w 178"/>
                <a:gd name="T67" fmla="*/ 9 h 179"/>
                <a:gd name="T68" fmla="*/ 102 w 178"/>
                <a:gd name="T69" fmla="*/ 16 h 179"/>
                <a:gd name="T70" fmla="*/ 114 w 178"/>
                <a:gd name="T71" fmla="*/ 28 h 179"/>
                <a:gd name="T72" fmla="*/ 122 w 178"/>
                <a:gd name="T73" fmla="*/ 44 h 179"/>
                <a:gd name="T74" fmla="*/ 123 w 178"/>
                <a:gd name="T75" fmla="*/ 62 h 179"/>
                <a:gd name="T76" fmla="*/ 122 w 178"/>
                <a:gd name="T77" fmla="*/ 81 h 179"/>
                <a:gd name="T78" fmla="*/ 115 w 178"/>
                <a:gd name="T79" fmla="*/ 92 h 179"/>
                <a:gd name="T80" fmla="*/ 109 w 178"/>
                <a:gd name="T81" fmla="*/ 102 h 179"/>
                <a:gd name="T82" fmla="*/ 96 w 178"/>
                <a:gd name="T83" fmla="*/ 115 h 179"/>
                <a:gd name="T84" fmla="*/ 81 w 178"/>
                <a:gd name="T85" fmla="*/ 123 h 179"/>
                <a:gd name="T86" fmla="*/ 63 w 178"/>
                <a:gd name="T87" fmla="*/ 124 h 179"/>
                <a:gd name="T88" fmla="*/ 44 w 178"/>
                <a:gd name="T89" fmla="*/ 123 h 179"/>
                <a:gd name="T90" fmla="*/ 33 w 178"/>
                <a:gd name="T91" fmla="*/ 116 h 179"/>
                <a:gd name="T92" fmla="*/ 23 w 178"/>
                <a:gd name="T93" fmla="*/ 110 h 179"/>
                <a:gd name="T94" fmla="*/ 11 w 178"/>
                <a:gd name="T95" fmla="*/ 97 h 179"/>
                <a:gd name="T96" fmla="*/ 4 w 178"/>
                <a:gd name="T97" fmla="*/ 81 h 179"/>
                <a:gd name="T98" fmla="*/ 1 w 178"/>
                <a:gd name="T99" fmla="*/ 62 h 1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179"/>
                <a:gd name="T152" fmla="*/ 178 w 178"/>
                <a:gd name="T153" fmla="*/ 179 h 1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179">
                  <a:moveTo>
                    <a:pt x="0" y="89"/>
                  </a:moveTo>
                  <a:lnTo>
                    <a:pt x="0" y="80"/>
                  </a:lnTo>
                  <a:lnTo>
                    <a:pt x="1" y="71"/>
                  </a:lnTo>
                  <a:lnTo>
                    <a:pt x="2" y="67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8" y="51"/>
                  </a:lnTo>
                  <a:lnTo>
                    <a:pt x="10" y="47"/>
                  </a:lnTo>
                  <a:lnTo>
                    <a:pt x="13" y="43"/>
                  </a:lnTo>
                  <a:lnTo>
                    <a:pt x="15" y="40"/>
                  </a:lnTo>
                  <a:lnTo>
                    <a:pt x="20" y="33"/>
                  </a:lnTo>
                  <a:lnTo>
                    <a:pt x="26" y="26"/>
                  </a:lnTo>
                  <a:lnTo>
                    <a:pt x="32" y="21"/>
                  </a:lnTo>
                  <a:lnTo>
                    <a:pt x="39" y="16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1" y="2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99" y="1"/>
                  </a:lnTo>
                  <a:lnTo>
                    <a:pt x="107" y="2"/>
                  </a:lnTo>
                  <a:lnTo>
                    <a:pt x="112" y="3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28" y="9"/>
                  </a:lnTo>
                  <a:lnTo>
                    <a:pt x="132" y="11"/>
                  </a:lnTo>
                  <a:lnTo>
                    <a:pt x="136" y="13"/>
                  </a:lnTo>
                  <a:lnTo>
                    <a:pt x="139" y="16"/>
                  </a:lnTo>
                  <a:lnTo>
                    <a:pt x="146" y="21"/>
                  </a:lnTo>
                  <a:lnTo>
                    <a:pt x="152" y="26"/>
                  </a:lnTo>
                  <a:lnTo>
                    <a:pt x="158" y="33"/>
                  </a:lnTo>
                  <a:lnTo>
                    <a:pt x="163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4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9"/>
                  </a:lnTo>
                  <a:lnTo>
                    <a:pt x="177" y="108"/>
                  </a:lnTo>
                  <a:lnTo>
                    <a:pt x="176" y="112"/>
                  </a:lnTo>
                  <a:lnTo>
                    <a:pt x="174" y="117"/>
                  </a:lnTo>
                  <a:lnTo>
                    <a:pt x="171" y="125"/>
                  </a:lnTo>
                  <a:lnTo>
                    <a:pt x="170" y="129"/>
                  </a:lnTo>
                  <a:lnTo>
                    <a:pt x="168" y="133"/>
                  </a:lnTo>
                  <a:lnTo>
                    <a:pt x="166" y="136"/>
                  </a:lnTo>
                  <a:lnTo>
                    <a:pt x="163" y="140"/>
                  </a:lnTo>
                  <a:lnTo>
                    <a:pt x="158" y="147"/>
                  </a:lnTo>
                  <a:lnTo>
                    <a:pt x="152" y="153"/>
                  </a:lnTo>
                  <a:lnTo>
                    <a:pt x="146" y="159"/>
                  </a:lnTo>
                  <a:lnTo>
                    <a:pt x="139" y="164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7" y="177"/>
                  </a:lnTo>
                  <a:lnTo>
                    <a:pt x="99" y="179"/>
                  </a:lnTo>
                  <a:lnTo>
                    <a:pt x="90" y="179"/>
                  </a:lnTo>
                  <a:lnTo>
                    <a:pt x="79" y="179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2" y="175"/>
                  </a:lnTo>
                  <a:lnTo>
                    <a:pt x="54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42" y="166"/>
                  </a:lnTo>
                  <a:lnTo>
                    <a:pt x="39" y="164"/>
                  </a:lnTo>
                  <a:lnTo>
                    <a:pt x="32" y="159"/>
                  </a:lnTo>
                  <a:lnTo>
                    <a:pt x="26" y="153"/>
                  </a:lnTo>
                  <a:lnTo>
                    <a:pt x="20" y="147"/>
                  </a:lnTo>
                  <a:lnTo>
                    <a:pt x="15" y="140"/>
                  </a:lnTo>
                  <a:lnTo>
                    <a:pt x="10" y="133"/>
                  </a:lnTo>
                  <a:lnTo>
                    <a:pt x="7" y="125"/>
                  </a:lnTo>
                  <a:lnTo>
                    <a:pt x="4" y="117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9"/>
                  </a:lnTo>
                  <a:close/>
                  <a:moveTo>
                    <a:pt x="1" y="89"/>
                  </a:moveTo>
                  <a:lnTo>
                    <a:pt x="2" y="80"/>
                  </a:lnTo>
                  <a:lnTo>
                    <a:pt x="3" y="72"/>
                  </a:lnTo>
                  <a:lnTo>
                    <a:pt x="5" y="63"/>
                  </a:lnTo>
                  <a:lnTo>
                    <a:pt x="6" y="59"/>
                  </a:lnTo>
                  <a:lnTo>
                    <a:pt x="8" y="55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7"/>
                  </a:lnTo>
                  <a:lnTo>
                    <a:pt x="33" y="22"/>
                  </a:lnTo>
                  <a:lnTo>
                    <a:pt x="40" y="17"/>
                  </a:lnTo>
                  <a:lnTo>
                    <a:pt x="47" y="12"/>
                  </a:lnTo>
                  <a:lnTo>
                    <a:pt x="54" y="9"/>
                  </a:lnTo>
                  <a:lnTo>
                    <a:pt x="63" y="6"/>
                  </a:lnTo>
                  <a:lnTo>
                    <a:pt x="71" y="4"/>
                  </a:lnTo>
                  <a:lnTo>
                    <a:pt x="80" y="2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7" y="4"/>
                  </a:lnTo>
                  <a:lnTo>
                    <a:pt x="116" y="6"/>
                  </a:lnTo>
                  <a:lnTo>
                    <a:pt x="120" y="7"/>
                  </a:lnTo>
                  <a:lnTo>
                    <a:pt x="124" y="9"/>
                  </a:lnTo>
                  <a:lnTo>
                    <a:pt x="131" y="12"/>
                  </a:lnTo>
                  <a:lnTo>
                    <a:pt x="135" y="14"/>
                  </a:lnTo>
                  <a:lnTo>
                    <a:pt x="138" y="17"/>
                  </a:lnTo>
                  <a:lnTo>
                    <a:pt x="145" y="22"/>
                  </a:lnTo>
                  <a:lnTo>
                    <a:pt x="151" y="27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6" y="48"/>
                  </a:lnTo>
                  <a:lnTo>
                    <a:pt x="170" y="55"/>
                  </a:lnTo>
                  <a:lnTo>
                    <a:pt x="173" y="63"/>
                  </a:lnTo>
                  <a:lnTo>
                    <a:pt x="175" y="72"/>
                  </a:lnTo>
                  <a:lnTo>
                    <a:pt x="177" y="80"/>
                  </a:lnTo>
                  <a:lnTo>
                    <a:pt x="177" y="89"/>
                  </a:lnTo>
                  <a:lnTo>
                    <a:pt x="177" y="99"/>
                  </a:lnTo>
                  <a:lnTo>
                    <a:pt x="175" y="108"/>
                  </a:lnTo>
                  <a:lnTo>
                    <a:pt x="173" y="116"/>
                  </a:lnTo>
                  <a:lnTo>
                    <a:pt x="172" y="120"/>
                  </a:lnTo>
                  <a:lnTo>
                    <a:pt x="170" y="124"/>
                  </a:lnTo>
                  <a:lnTo>
                    <a:pt x="166" y="132"/>
                  </a:lnTo>
                  <a:lnTo>
                    <a:pt x="164" y="136"/>
                  </a:lnTo>
                  <a:lnTo>
                    <a:pt x="162" y="139"/>
                  </a:lnTo>
                  <a:lnTo>
                    <a:pt x="157" y="146"/>
                  </a:lnTo>
                  <a:lnTo>
                    <a:pt x="151" y="152"/>
                  </a:lnTo>
                  <a:lnTo>
                    <a:pt x="145" y="158"/>
                  </a:lnTo>
                  <a:lnTo>
                    <a:pt x="138" y="163"/>
                  </a:lnTo>
                  <a:lnTo>
                    <a:pt x="131" y="167"/>
                  </a:lnTo>
                  <a:lnTo>
                    <a:pt x="124" y="171"/>
                  </a:lnTo>
                  <a:lnTo>
                    <a:pt x="116" y="174"/>
                  </a:lnTo>
                  <a:lnTo>
                    <a:pt x="107" y="176"/>
                  </a:lnTo>
                  <a:lnTo>
                    <a:pt x="98" y="177"/>
                  </a:lnTo>
                  <a:lnTo>
                    <a:pt x="90" y="178"/>
                  </a:lnTo>
                  <a:lnTo>
                    <a:pt x="80" y="177"/>
                  </a:lnTo>
                  <a:lnTo>
                    <a:pt x="71" y="176"/>
                  </a:lnTo>
                  <a:lnTo>
                    <a:pt x="63" y="174"/>
                  </a:lnTo>
                  <a:lnTo>
                    <a:pt x="58" y="172"/>
                  </a:lnTo>
                  <a:lnTo>
                    <a:pt x="54" y="171"/>
                  </a:lnTo>
                  <a:lnTo>
                    <a:pt x="47" y="167"/>
                  </a:lnTo>
                  <a:lnTo>
                    <a:pt x="43" y="165"/>
                  </a:lnTo>
                  <a:lnTo>
                    <a:pt x="40" y="163"/>
                  </a:lnTo>
                  <a:lnTo>
                    <a:pt x="33" y="158"/>
                  </a:lnTo>
                  <a:lnTo>
                    <a:pt x="27" y="152"/>
                  </a:lnTo>
                  <a:lnTo>
                    <a:pt x="21" y="146"/>
                  </a:lnTo>
                  <a:lnTo>
                    <a:pt x="16" y="139"/>
                  </a:lnTo>
                  <a:lnTo>
                    <a:pt x="12" y="132"/>
                  </a:lnTo>
                  <a:lnTo>
                    <a:pt x="8" y="124"/>
                  </a:lnTo>
                  <a:lnTo>
                    <a:pt x="5" y="116"/>
                  </a:lnTo>
                  <a:lnTo>
                    <a:pt x="3" y="108"/>
                  </a:lnTo>
                  <a:lnTo>
                    <a:pt x="2" y="9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2" name="Freeform 437"/>
            <p:cNvSpPr>
              <a:spLocks noEditPoints="1"/>
            </p:cNvSpPr>
            <p:nvPr/>
          </p:nvSpPr>
          <p:spPr bwMode="auto">
            <a:xfrm>
              <a:off x="2786" y="2274"/>
              <a:ext cx="156" cy="156"/>
            </a:xfrm>
            <a:custGeom>
              <a:avLst/>
              <a:gdLst>
                <a:gd name="T0" fmla="*/ 2 w 176"/>
                <a:gd name="T1" fmla="*/ 49 h 176"/>
                <a:gd name="T2" fmla="*/ 4 w 176"/>
                <a:gd name="T3" fmla="*/ 37 h 176"/>
                <a:gd name="T4" fmla="*/ 11 w 176"/>
                <a:gd name="T5" fmla="*/ 27 h 176"/>
                <a:gd name="T6" fmla="*/ 22 w 176"/>
                <a:gd name="T7" fmla="*/ 14 h 176"/>
                <a:gd name="T8" fmla="*/ 37 w 176"/>
                <a:gd name="T9" fmla="*/ 4 h 176"/>
                <a:gd name="T10" fmla="*/ 55 w 176"/>
                <a:gd name="T11" fmla="*/ 0 h 176"/>
                <a:gd name="T12" fmla="*/ 74 w 176"/>
                <a:gd name="T13" fmla="*/ 2 h 176"/>
                <a:gd name="T14" fmla="*/ 86 w 176"/>
                <a:gd name="T15" fmla="*/ 4 h 176"/>
                <a:gd name="T16" fmla="*/ 95 w 176"/>
                <a:gd name="T17" fmla="*/ 11 h 176"/>
                <a:gd name="T18" fmla="*/ 108 w 176"/>
                <a:gd name="T19" fmla="*/ 22 h 176"/>
                <a:gd name="T20" fmla="*/ 118 w 176"/>
                <a:gd name="T21" fmla="*/ 37 h 176"/>
                <a:gd name="T22" fmla="*/ 122 w 176"/>
                <a:gd name="T23" fmla="*/ 54 h 176"/>
                <a:gd name="T24" fmla="*/ 121 w 176"/>
                <a:gd name="T25" fmla="*/ 74 h 176"/>
                <a:gd name="T26" fmla="*/ 118 w 176"/>
                <a:gd name="T27" fmla="*/ 85 h 176"/>
                <a:gd name="T28" fmla="*/ 113 w 176"/>
                <a:gd name="T29" fmla="*/ 95 h 176"/>
                <a:gd name="T30" fmla="*/ 100 w 176"/>
                <a:gd name="T31" fmla="*/ 108 h 176"/>
                <a:gd name="T32" fmla="*/ 86 w 176"/>
                <a:gd name="T33" fmla="*/ 118 h 176"/>
                <a:gd name="T34" fmla="*/ 67 w 176"/>
                <a:gd name="T35" fmla="*/ 121 h 176"/>
                <a:gd name="T36" fmla="*/ 49 w 176"/>
                <a:gd name="T37" fmla="*/ 121 h 176"/>
                <a:gd name="T38" fmla="*/ 37 w 176"/>
                <a:gd name="T39" fmla="*/ 118 h 176"/>
                <a:gd name="T40" fmla="*/ 27 w 176"/>
                <a:gd name="T41" fmla="*/ 113 h 176"/>
                <a:gd name="T42" fmla="*/ 14 w 176"/>
                <a:gd name="T43" fmla="*/ 100 h 176"/>
                <a:gd name="T44" fmla="*/ 4 w 176"/>
                <a:gd name="T45" fmla="*/ 85 h 176"/>
                <a:gd name="T46" fmla="*/ 1 w 176"/>
                <a:gd name="T47" fmla="*/ 67 h 176"/>
                <a:gd name="T48" fmla="*/ 2 w 176"/>
                <a:gd name="T49" fmla="*/ 54 h 176"/>
                <a:gd name="T50" fmla="*/ 5 w 176"/>
                <a:gd name="T51" fmla="*/ 38 h 176"/>
                <a:gd name="T52" fmla="*/ 15 w 176"/>
                <a:gd name="T53" fmla="*/ 22 h 176"/>
                <a:gd name="T54" fmla="*/ 23 w 176"/>
                <a:gd name="T55" fmla="*/ 15 h 176"/>
                <a:gd name="T56" fmla="*/ 38 w 176"/>
                <a:gd name="T57" fmla="*/ 5 h 176"/>
                <a:gd name="T58" fmla="*/ 55 w 176"/>
                <a:gd name="T59" fmla="*/ 2 h 176"/>
                <a:gd name="T60" fmla="*/ 74 w 176"/>
                <a:gd name="T61" fmla="*/ 3 h 176"/>
                <a:gd name="T62" fmla="*/ 90 w 176"/>
                <a:gd name="T63" fmla="*/ 9 h 176"/>
                <a:gd name="T64" fmla="*/ 101 w 176"/>
                <a:gd name="T65" fmla="*/ 17 h 176"/>
                <a:gd name="T66" fmla="*/ 112 w 176"/>
                <a:gd name="T67" fmla="*/ 27 h 176"/>
                <a:gd name="T68" fmla="*/ 120 w 176"/>
                <a:gd name="T69" fmla="*/ 43 h 176"/>
                <a:gd name="T70" fmla="*/ 121 w 176"/>
                <a:gd name="T71" fmla="*/ 60 h 176"/>
                <a:gd name="T72" fmla="*/ 120 w 176"/>
                <a:gd name="T73" fmla="*/ 80 h 176"/>
                <a:gd name="T74" fmla="*/ 112 w 176"/>
                <a:gd name="T75" fmla="*/ 95 h 176"/>
                <a:gd name="T76" fmla="*/ 104 w 176"/>
                <a:gd name="T77" fmla="*/ 104 h 176"/>
                <a:gd name="T78" fmla="*/ 90 w 176"/>
                <a:gd name="T79" fmla="*/ 114 h 176"/>
                <a:gd name="T80" fmla="*/ 74 w 176"/>
                <a:gd name="T81" fmla="*/ 121 h 176"/>
                <a:gd name="T82" fmla="*/ 55 w 176"/>
                <a:gd name="T83" fmla="*/ 121 h 176"/>
                <a:gd name="T84" fmla="*/ 38 w 176"/>
                <a:gd name="T85" fmla="*/ 117 h 176"/>
                <a:gd name="T86" fmla="*/ 23 w 176"/>
                <a:gd name="T87" fmla="*/ 107 h 176"/>
                <a:gd name="T88" fmla="*/ 15 w 176"/>
                <a:gd name="T89" fmla="*/ 100 h 176"/>
                <a:gd name="T90" fmla="*/ 5 w 176"/>
                <a:gd name="T91" fmla="*/ 85 h 176"/>
                <a:gd name="T92" fmla="*/ 2 w 176"/>
                <a:gd name="T93" fmla="*/ 67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76"/>
                <a:gd name="T143" fmla="*/ 176 w 17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76">
                  <a:moveTo>
                    <a:pt x="0" y="87"/>
                  </a:moveTo>
                  <a:lnTo>
                    <a:pt x="1" y="78"/>
                  </a:lnTo>
                  <a:lnTo>
                    <a:pt x="2" y="70"/>
                  </a:lnTo>
                  <a:lnTo>
                    <a:pt x="4" y="61"/>
                  </a:lnTo>
                  <a:lnTo>
                    <a:pt x="5" y="57"/>
                  </a:lnTo>
                  <a:lnTo>
                    <a:pt x="7" y="53"/>
                  </a:lnTo>
                  <a:lnTo>
                    <a:pt x="11" y="46"/>
                  </a:lnTo>
                  <a:lnTo>
                    <a:pt x="13" y="42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3" y="7"/>
                  </a:lnTo>
                  <a:lnTo>
                    <a:pt x="62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6" y="2"/>
                  </a:lnTo>
                  <a:lnTo>
                    <a:pt x="115" y="4"/>
                  </a:lnTo>
                  <a:lnTo>
                    <a:pt x="119" y="5"/>
                  </a:lnTo>
                  <a:lnTo>
                    <a:pt x="123" y="7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7" y="15"/>
                  </a:lnTo>
                  <a:lnTo>
                    <a:pt x="144" y="20"/>
                  </a:lnTo>
                  <a:lnTo>
                    <a:pt x="150" y="25"/>
                  </a:lnTo>
                  <a:lnTo>
                    <a:pt x="156" y="32"/>
                  </a:lnTo>
                  <a:lnTo>
                    <a:pt x="161" y="38"/>
                  </a:lnTo>
                  <a:lnTo>
                    <a:pt x="165" y="46"/>
                  </a:lnTo>
                  <a:lnTo>
                    <a:pt x="169" y="53"/>
                  </a:lnTo>
                  <a:lnTo>
                    <a:pt x="172" y="61"/>
                  </a:lnTo>
                  <a:lnTo>
                    <a:pt x="174" y="70"/>
                  </a:lnTo>
                  <a:lnTo>
                    <a:pt x="176" y="78"/>
                  </a:lnTo>
                  <a:lnTo>
                    <a:pt x="176" y="87"/>
                  </a:lnTo>
                  <a:lnTo>
                    <a:pt x="176" y="97"/>
                  </a:lnTo>
                  <a:lnTo>
                    <a:pt x="174" y="106"/>
                  </a:lnTo>
                  <a:lnTo>
                    <a:pt x="172" y="114"/>
                  </a:lnTo>
                  <a:lnTo>
                    <a:pt x="171" y="118"/>
                  </a:lnTo>
                  <a:lnTo>
                    <a:pt x="169" y="122"/>
                  </a:lnTo>
                  <a:lnTo>
                    <a:pt x="165" y="130"/>
                  </a:lnTo>
                  <a:lnTo>
                    <a:pt x="163" y="134"/>
                  </a:lnTo>
                  <a:lnTo>
                    <a:pt x="161" y="137"/>
                  </a:lnTo>
                  <a:lnTo>
                    <a:pt x="156" y="144"/>
                  </a:lnTo>
                  <a:lnTo>
                    <a:pt x="150" y="150"/>
                  </a:lnTo>
                  <a:lnTo>
                    <a:pt x="144" y="156"/>
                  </a:lnTo>
                  <a:lnTo>
                    <a:pt x="137" y="161"/>
                  </a:lnTo>
                  <a:lnTo>
                    <a:pt x="130" y="165"/>
                  </a:lnTo>
                  <a:lnTo>
                    <a:pt x="123" y="169"/>
                  </a:lnTo>
                  <a:lnTo>
                    <a:pt x="115" y="172"/>
                  </a:lnTo>
                  <a:lnTo>
                    <a:pt x="106" y="174"/>
                  </a:lnTo>
                  <a:lnTo>
                    <a:pt x="97" y="175"/>
                  </a:lnTo>
                  <a:lnTo>
                    <a:pt x="89" y="176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7" y="170"/>
                  </a:lnTo>
                  <a:lnTo>
                    <a:pt x="53" y="169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6" y="150"/>
                  </a:lnTo>
                  <a:lnTo>
                    <a:pt x="20" y="144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2" y="106"/>
                  </a:lnTo>
                  <a:lnTo>
                    <a:pt x="1" y="97"/>
                  </a:lnTo>
                  <a:lnTo>
                    <a:pt x="0" y="87"/>
                  </a:lnTo>
                  <a:close/>
                  <a:moveTo>
                    <a:pt x="1" y="87"/>
                  </a:moveTo>
                  <a:lnTo>
                    <a:pt x="2" y="78"/>
                  </a:lnTo>
                  <a:lnTo>
                    <a:pt x="3" y="70"/>
                  </a:lnTo>
                  <a:lnTo>
                    <a:pt x="5" y="62"/>
                  </a:lnTo>
                  <a:lnTo>
                    <a:pt x="8" y="54"/>
                  </a:lnTo>
                  <a:lnTo>
                    <a:pt x="12" y="46"/>
                  </a:lnTo>
                  <a:lnTo>
                    <a:pt x="16" y="39"/>
                  </a:lnTo>
                  <a:lnTo>
                    <a:pt x="21" y="32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2"/>
                  </a:lnTo>
                  <a:lnTo>
                    <a:pt x="54" y="8"/>
                  </a:lnTo>
                  <a:lnTo>
                    <a:pt x="62" y="5"/>
                  </a:lnTo>
                  <a:lnTo>
                    <a:pt x="70" y="3"/>
                  </a:lnTo>
                  <a:lnTo>
                    <a:pt x="79" y="2"/>
                  </a:lnTo>
                  <a:lnTo>
                    <a:pt x="89" y="1"/>
                  </a:lnTo>
                  <a:lnTo>
                    <a:pt x="97" y="2"/>
                  </a:lnTo>
                  <a:lnTo>
                    <a:pt x="106" y="3"/>
                  </a:lnTo>
                  <a:lnTo>
                    <a:pt x="114" y="5"/>
                  </a:lnTo>
                  <a:lnTo>
                    <a:pt x="122" y="8"/>
                  </a:lnTo>
                  <a:lnTo>
                    <a:pt x="130" y="12"/>
                  </a:lnTo>
                  <a:lnTo>
                    <a:pt x="137" y="16"/>
                  </a:lnTo>
                  <a:lnTo>
                    <a:pt x="143" y="21"/>
                  </a:lnTo>
                  <a:lnTo>
                    <a:pt x="146" y="24"/>
                  </a:lnTo>
                  <a:lnTo>
                    <a:pt x="149" y="26"/>
                  </a:lnTo>
                  <a:lnTo>
                    <a:pt x="155" y="32"/>
                  </a:lnTo>
                  <a:lnTo>
                    <a:pt x="160" y="39"/>
                  </a:lnTo>
                  <a:lnTo>
                    <a:pt x="164" y="46"/>
                  </a:lnTo>
                  <a:lnTo>
                    <a:pt x="168" y="54"/>
                  </a:lnTo>
                  <a:lnTo>
                    <a:pt x="171" y="62"/>
                  </a:lnTo>
                  <a:lnTo>
                    <a:pt x="173" y="70"/>
                  </a:lnTo>
                  <a:lnTo>
                    <a:pt x="174" y="78"/>
                  </a:lnTo>
                  <a:lnTo>
                    <a:pt x="175" y="87"/>
                  </a:lnTo>
                  <a:lnTo>
                    <a:pt x="174" y="97"/>
                  </a:lnTo>
                  <a:lnTo>
                    <a:pt x="173" y="106"/>
                  </a:lnTo>
                  <a:lnTo>
                    <a:pt x="171" y="114"/>
                  </a:lnTo>
                  <a:lnTo>
                    <a:pt x="168" y="122"/>
                  </a:lnTo>
                  <a:lnTo>
                    <a:pt x="164" y="129"/>
                  </a:lnTo>
                  <a:lnTo>
                    <a:pt x="160" y="136"/>
                  </a:lnTo>
                  <a:lnTo>
                    <a:pt x="155" y="143"/>
                  </a:lnTo>
                  <a:lnTo>
                    <a:pt x="152" y="146"/>
                  </a:lnTo>
                  <a:lnTo>
                    <a:pt x="149" y="149"/>
                  </a:lnTo>
                  <a:lnTo>
                    <a:pt x="143" y="155"/>
                  </a:lnTo>
                  <a:lnTo>
                    <a:pt x="137" y="160"/>
                  </a:lnTo>
                  <a:lnTo>
                    <a:pt x="130" y="164"/>
                  </a:lnTo>
                  <a:lnTo>
                    <a:pt x="122" y="168"/>
                  </a:lnTo>
                  <a:lnTo>
                    <a:pt x="114" y="170"/>
                  </a:lnTo>
                  <a:lnTo>
                    <a:pt x="106" y="173"/>
                  </a:lnTo>
                  <a:lnTo>
                    <a:pt x="97" y="174"/>
                  </a:lnTo>
                  <a:lnTo>
                    <a:pt x="89" y="174"/>
                  </a:lnTo>
                  <a:lnTo>
                    <a:pt x="79" y="174"/>
                  </a:lnTo>
                  <a:lnTo>
                    <a:pt x="70" y="173"/>
                  </a:lnTo>
                  <a:lnTo>
                    <a:pt x="62" y="170"/>
                  </a:lnTo>
                  <a:lnTo>
                    <a:pt x="54" y="168"/>
                  </a:lnTo>
                  <a:lnTo>
                    <a:pt x="47" y="164"/>
                  </a:lnTo>
                  <a:lnTo>
                    <a:pt x="39" y="160"/>
                  </a:lnTo>
                  <a:lnTo>
                    <a:pt x="33" y="155"/>
                  </a:lnTo>
                  <a:lnTo>
                    <a:pt x="30" y="152"/>
                  </a:lnTo>
                  <a:lnTo>
                    <a:pt x="27" y="149"/>
                  </a:lnTo>
                  <a:lnTo>
                    <a:pt x="21" y="143"/>
                  </a:lnTo>
                  <a:lnTo>
                    <a:pt x="16" y="136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5" y="114"/>
                  </a:lnTo>
                  <a:lnTo>
                    <a:pt x="3" y="106"/>
                  </a:lnTo>
                  <a:lnTo>
                    <a:pt x="2" y="97"/>
                  </a:lnTo>
                  <a:lnTo>
                    <a:pt x="1" y="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3" name="Freeform 438"/>
            <p:cNvSpPr>
              <a:spLocks noEditPoints="1"/>
            </p:cNvSpPr>
            <p:nvPr/>
          </p:nvSpPr>
          <p:spPr bwMode="auto">
            <a:xfrm>
              <a:off x="2787" y="2275"/>
              <a:ext cx="154" cy="153"/>
            </a:xfrm>
            <a:custGeom>
              <a:avLst/>
              <a:gdLst>
                <a:gd name="T0" fmla="*/ 2 w 174"/>
                <a:gd name="T1" fmla="*/ 48 h 173"/>
                <a:gd name="T2" fmla="*/ 8 w 174"/>
                <a:gd name="T3" fmla="*/ 31 h 173"/>
                <a:gd name="T4" fmla="*/ 16 w 174"/>
                <a:gd name="T5" fmla="*/ 19 h 173"/>
                <a:gd name="T6" fmla="*/ 27 w 174"/>
                <a:gd name="T7" fmla="*/ 10 h 173"/>
                <a:gd name="T8" fmla="*/ 42 w 174"/>
                <a:gd name="T9" fmla="*/ 4 h 173"/>
                <a:gd name="T10" fmla="*/ 61 w 174"/>
                <a:gd name="T11" fmla="*/ 0 h 173"/>
                <a:gd name="T12" fmla="*/ 79 w 174"/>
                <a:gd name="T13" fmla="*/ 4 h 173"/>
                <a:gd name="T14" fmla="*/ 94 w 174"/>
                <a:gd name="T15" fmla="*/ 10 h 173"/>
                <a:gd name="T16" fmla="*/ 103 w 174"/>
                <a:gd name="T17" fmla="*/ 17 h 173"/>
                <a:gd name="T18" fmla="*/ 112 w 174"/>
                <a:gd name="T19" fmla="*/ 31 h 173"/>
                <a:gd name="T20" fmla="*/ 119 w 174"/>
                <a:gd name="T21" fmla="*/ 48 h 173"/>
                <a:gd name="T22" fmla="*/ 119 w 174"/>
                <a:gd name="T23" fmla="*/ 66 h 173"/>
                <a:gd name="T24" fmla="*/ 116 w 174"/>
                <a:gd name="T25" fmla="*/ 84 h 173"/>
                <a:gd name="T26" fmla="*/ 106 w 174"/>
                <a:gd name="T27" fmla="*/ 98 h 173"/>
                <a:gd name="T28" fmla="*/ 99 w 174"/>
                <a:gd name="T29" fmla="*/ 106 h 173"/>
                <a:gd name="T30" fmla="*/ 84 w 174"/>
                <a:gd name="T31" fmla="*/ 116 h 173"/>
                <a:gd name="T32" fmla="*/ 66 w 174"/>
                <a:gd name="T33" fmla="*/ 119 h 173"/>
                <a:gd name="T34" fmla="*/ 48 w 174"/>
                <a:gd name="T35" fmla="*/ 119 h 173"/>
                <a:gd name="T36" fmla="*/ 32 w 174"/>
                <a:gd name="T37" fmla="*/ 112 h 173"/>
                <a:gd name="T38" fmla="*/ 20 w 174"/>
                <a:gd name="T39" fmla="*/ 105 h 173"/>
                <a:gd name="T40" fmla="*/ 11 w 174"/>
                <a:gd name="T41" fmla="*/ 93 h 173"/>
                <a:gd name="T42" fmla="*/ 4 w 174"/>
                <a:gd name="T43" fmla="*/ 78 h 173"/>
                <a:gd name="T44" fmla="*/ 0 w 174"/>
                <a:gd name="T45" fmla="*/ 59 h 173"/>
                <a:gd name="T46" fmla="*/ 4 w 174"/>
                <a:gd name="T47" fmla="*/ 48 h 173"/>
                <a:gd name="T48" fmla="*/ 9 w 174"/>
                <a:gd name="T49" fmla="*/ 32 h 173"/>
                <a:gd name="T50" fmla="*/ 19 w 174"/>
                <a:gd name="T51" fmla="*/ 18 h 173"/>
                <a:gd name="T52" fmla="*/ 32 w 174"/>
                <a:gd name="T53" fmla="*/ 9 h 173"/>
                <a:gd name="T54" fmla="*/ 48 w 174"/>
                <a:gd name="T55" fmla="*/ 3 h 173"/>
                <a:gd name="T56" fmla="*/ 66 w 174"/>
                <a:gd name="T57" fmla="*/ 2 h 173"/>
                <a:gd name="T58" fmla="*/ 83 w 174"/>
                <a:gd name="T59" fmla="*/ 5 h 173"/>
                <a:gd name="T60" fmla="*/ 98 w 174"/>
                <a:gd name="T61" fmla="*/ 15 h 173"/>
                <a:gd name="T62" fmla="*/ 110 w 174"/>
                <a:gd name="T63" fmla="*/ 27 h 173"/>
                <a:gd name="T64" fmla="*/ 117 w 174"/>
                <a:gd name="T65" fmla="*/ 42 h 173"/>
                <a:gd name="T66" fmla="*/ 119 w 174"/>
                <a:gd name="T67" fmla="*/ 59 h 173"/>
                <a:gd name="T68" fmla="*/ 117 w 174"/>
                <a:gd name="T69" fmla="*/ 78 h 173"/>
                <a:gd name="T70" fmla="*/ 110 w 174"/>
                <a:gd name="T71" fmla="*/ 93 h 173"/>
                <a:gd name="T72" fmla="*/ 98 w 174"/>
                <a:gd name="T73" fmla="*/ 105 h 173"/>
                <a:gd name="T74" fmla="*/ 83 w 174"/>
                <a:gd name="T75" fmla="*/ 114 h 173"/>
                <a:gd name="T76" fmla="*/ 66 w 174"/>
                <a:gd name="T77" fmla="*/ 119 h 173"/>
                <a:gd name="T78" fmla="*/ 48 w 174"/>
                <a:gd name="T79" fmla="*/ 118 h 173"/>
                <a:gd name="T80" fmla="*/ 32 w 174"/>
                <a:gd name="T81" fmla="*/ 111 h 173"/>
                <a:gd name="T82" fmla="*/ 19 w 174"/>
                <a:gd name="T83" fmla="*/ 102 h 173"/>
                <a:gd name="T84" fmla="*/ 9 w 174"/>
                <a:gd name="T85" fmla="*/ 88 h 173"/>
                <a:gd name="T86" fmla="*/ 4 w 174"/>
                <a:gd name="T87" fmla="*/ 72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4"/>
                <a:gd name="T133" fmla="*/ 0 h 173"/>
                <a:gd name="T134" fmla="*/ 174 w 174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4" h="173">
                  <a:moveTo>
                    <a:pt x="0" y="86"/>
                  </a:moveTo>
                  <a:lnTo>
                    <a:pt x="1" y="77"/>
                  </a:lnTo>
                  <a:lnTo>
                    <a:pt x="2" y="69"/>
                  </a:lnTo>
                  <a:lnTo>
                    <a:pt x="4" y="61"/>
                  </a:lnTo>
                  <a:lnTo>
                    <a:pt x="7" y="53"/>
                  </a:lnTo>
                  <a:lnTo>
                    <a:pt x="11" y="45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3" y="28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8" y="15"/>
                  </a:lnTo>
                  <a:lnTo>
                    <a:pt x="46" y="11"/>
                  </a:lnTo>
                  <a:lnTo>
                    <a:pt x="53" y="7"/>
                  </a:lnTo>
                  <a:lnTo>
                    <a:pt x="61" y="4"/>
                  </a:lnTo>
                  <a:lnTo>
                    <a:pt x="69" y="2"/>
                  </a:lnTo>
                  <a:lnTo>
                    <a:pt x="78" y="1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1"/>
                  </a:lnTo>
                  <a:lnTo>
                    <a:pt x="136" y="15"/>
                  </a:lnTo>
                  <a:lnTo>
                    <a:pt x="142" y="20"/>
                  </a:lnTo>
                  <a:lnTo>
                    <a:pt x="145" y="23"/>
                  </a:lnTo>
                  <a:lnTo>
                    <a:pt x="148" y="25"/>
                  </a:lnTo>
                  <a:lnTo>
                    <a:pt x="154" y="31"/>
                  </a:lnTo>
                  <a:lnTo>
                    <a:pt x="159" y="38"/>
                  </a:lnTo>
                  <a:lnTo>
                    <a:pt x="163" y="45"/>
                  </a:lnTo>
                  <a:lnTo>
                    <a:pt x="167" y="53"/>
                  </a:lnTo>
                  <a:lnTo>
                    <a:pt x="170" y="61"/>
                  </a:lnTo>
                  <a:lnTo>
                    <a:pt x="172" y="69"/>
                  </a:lnTo>
                  <a:lnTo>
                    <a:pt x="173" y="77"/>
                  </a:lnTo>
                  <a:lnTo>
                    <a:pt x="174" y="86"/>
                  </a:lnTo>
                  <a:lnTo>
                    <a:pt x="173" y="96"/>
                  </a:lnTo>
                  <a:lnTo>
                    <a:pt x="172" y="105"/>
                  </a:lnTo>
                  <a:lnTo>
                    <a:pt x="170" y="113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9" y="135"/>
                  </a:lnTo>
                  <a:lnTo>
                    <a:pt x="154" y="142"/>
                  </a:lnTo>
                  <a:lnTo>
                    <a:pt x="151" y="145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9"/>
                  </a:lnTo>
                  <a:lnTo>
                    <a:pt x="129" y="163"/>
                  </a:lnTo>
                  <a:lnTo>
                    <a:pt x="121" y="167"/>
                  </a:lnTo>
                  <a:lnTo>
                    <a:pt x="113" y="169"/>
                  </a:lnTo>
                  <a:lnTo>
                    <a:pt x="105" y="172"/>
                  </a:lnTo>
                  <a:lnTo>
                    <a:pt x="96" y="173"/>
                  </a:lnTo>
                  <a:lnTo>
                    <a:pt x="88" y="173"/>
                  </a:lnTo>
                  <a:lnTo>
                    <a:pt x="78" y="173"/>
                  </a:lnTo>
                  <a:lnTo>
                    <a:pt x="69" y="172"/>
                  </a:lnTo>
                  <a:lnTo>
                    <a:pt x="61" y="169"/>
                  </a:lnTo>
                  <a:lnTo>
                    <a:pt x="53" y="167"/>
                  </a:lnTo>
                  <a:lnTo>
                    <a:pt x="46" y="163"/>
                  </a:lnTo>
                  <a:lnTo>
                    <a:pt x="38" y="159"/>
                  </a:lnTo>
                  <a:lnTo>
                    <a:pt x="32" y="154"/>
                  </a:lnTo>
                  <a:lnTo>
                    <a:pt x="29" y="151"/>
                  </a:lnTo>
                  <a:lnTo>
                    <a:pt x="26" y="148"/>
                  </a:lnTo>
                  <a:lnTo>
                    <a:pt x="20" y="142"/>
                  </a:lnTo>
                  <a:lnTo>
                    <a:pt x="15" y="135"/>
                  </a:lnTo>
                  <a:lnTo>
                    <a:pt x="11" y="128"/>
                  </a:lnTo>
                  <a:lnTo>
                    <a:pt x="7" y="121"/>
                  </a:lnTo>
                  <a:lnTo>
                    <a:pt x="4" y="113"/>
                  </a:lnTo>
                  <a:lnTo>
                    <a:pt x="2" y="105"/>
                  </a:lnTo>
                  <a:lnTo>
                    <a:pt x="1" y="96"/>
                  </a:lnTo>
                  <a:lnTo>
                    <a:pt x="0" y="86"/>
                  </a:lnTo>
                  <a:close/>
                  <a:moveTo>
                    <a:pt x="2" y="86"/>
                  </a:moveTo>
                  <a:lnTo>
                    <a:pt x="2" y="78"/>
                  </a:lnTo>
                  <a:lnTo>
                    <a:pt x="4" y="69"/>
                  </a:lnTo>
                  <a:lnTo>
                    <a:pt x="6" y="61"/>
                  </a:lnTo>
                  <a:lnTo>
                    <a:pt x="9" y="53"/>
                  </a:lnTo>
                  <a:lnTo>
                    <a:pt x="12" y="46"/>
                  </a:lnTo>
                  <a:lnTo>
                    <a:pt x="16" y="39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61" y="5"/>
                  </a:lnTo>
                  <a:lnTo>
                    <a:pt x="69" y="3"/>
                  </a:lnTo>
                  <a:lnTo>
                    <a:pt x="78" y="2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5" y="3"/>
                  </a:lnTo>
                  <a:lnTo>
                    <a:pt x="113" y="5"/>
                  </a:lnTo>
                  <a:lnTo>
                    <a:pt x="120" y="8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1" y="21"/>
                  </a:lnTo>
                  <a:lnTo>
                    <a:pt x="147" y="26"/>
                  </a:lnTo>
                  <a:lnTo>
                    <a:pt x="153" y="32"/>
                  </a:lnTo>
                  <a:lnTo>
                    <a:pt x="158" y="39"/>
                  </a:lnTo>
                  <a:lnTo>
                    <a:pt x="162" y="46"/>
                  </a:lnTo>
                  <a:lnTo>
                    <a:pt x="166" y="53"/>
                  </a:lnTo>
                  <a:lnTo>
                    <a:pt x="168" y="61"/>
                  </a:lnTo>
                  <a:lnTo>
                    <a:pt x="170" y="69"/>
                  </a:lnTo>
                  <a:lnTo>
                    <a:pt x="172" y="78"/>
                  </a:lnTo>
                  <a:lnTo>
                    <a:pt x="172" y="86"/>
                  </a:lnTo>
                  <a:lnTo>
                    <a:pt x="172" y="96"/>
                  </a:lnTo>
                  <a:lnTo>
                    <a:pt x="170" y="104"/>
                  </a:lnTo>
                  <a:lnTo>
                    <a:pt x="168" y="112"/>
                  </a:lnTo>
                  <a:lnTo>
                    <a:pt x="166" y="120"/>
                  </a:lnTo>
                  <a:lnTo>
                    <a:pt x="162" y="128"/>
                  </a:lnTo>
                  <a:lnTo>
                    <a:pt x="158" y="135"/>
                  </a:lnTo>
                  <a:lnTo>
                    <a:pt x="153" y="141"/>
                  </a:lnTo>
                  <a:lnTo>
                    <a:pt x="147" y="147"/>
                  </a:lnTo>
                  <a:lnTo>
                    <a:pt x="141" y="153"/>
                  </a:lnTo>
                  <a:lnTo>
                    <a:pt x="135" y="157"/>
                  </a:lnTo>
                  <a:lnTo>
                    <a:pt x="128" y="162"/>
                  </a:lnTo>
                  <a:lnTo>
                    <a:pt x="120" y="165"/>
                  </a:lnTo>
                  <a:lnTo>
                    <a:pt x="113" y="168"/>
                  </a:lnTo>
                  <a:lnTo>
                    <a:pt x="105" y="170"/>
                  </a:lnTo>
                  <a:lnTo>
                    <a:pt x="96" y="171"/>
                  </a:lnTo>
                  <a:lnTo>
                    <a:pt x="88" y="172"/>
                  </a:lnTo>
                  <a:lnTo>
                    <a:pt x="78" y="171"/>
                  </a:lnTo>
                  <a:lnTo>
                    <a:pt x="69" y="170"/>
                  </a:lnTo>
                  <a:lnTo>
                    <a:pt x="61" y="168"/>
                  </a:lnTo>
                  <a:lnTo>
                    <a:pt x="54" y="165"/>
                  </a:lnTo>
                  <a:lnTo>
                    <a:pt x="46" y="162"/>
                  </a:lnTo>
                  <a:lnTo>
                    <a:pt x="39" y="157"/>
                  </a:lnTo>
                  <a:lnTo>
                    <a:pt x="33" y="153"/>
                  </a:lnTo>
                  <a:lnTo>
                    <a:pt x="27" y="147"/>
                  </a:lnTo>
                  <a:lnTo>
                    <a:pt x="21" y="141"/>
                  </a:lnTo>
                  <a:lnTo>
                    <a:pt x="16" y="135"/>
                  </a:lnTo>
                  <a:lnTo>
                    <a:pt x="12" y="128"/>
                  </a:lnTo>
                  <a:lnTo>
                    <a:pt x="9" y="120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96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4" name="Freeform 439"/>
            <p:cNvSpPr>
              <a:spLocks noEditPoints="1"/>
            </p:cNvSpPr>
            <p:nvPr/>
          </p:nvSpPr>
          <p:spPr bwMode="auto">
            <a:xfrm>
              <a:off x="2789" y="2277"/>
              <a:ext cx="150" cy="150"/>
            </a:xfrm>
            <a:custGeom>
              <a:avLst/>
              <a:gdLst>
                <a:gd name="T0" fmla="*/ 2 w 170"/>
                <a:gd name="T1" fmla="*/ 46 h 170"/>
                <a:gd name="T2" fmla="*/ 7 w 170"/>
                <a:gd name="T3" fmla="*/ 30 h 170"/>
                <a:gd name="T4" fmla="*/ 17 w 170"/>
                <a:gd name="T5" fmla="*/ 17 h 170"/>
                <a:gd name="T6" fmla="*/ 30 w 170"/>
                <a:gd name="T7" fmla="*/ 7 h 170"/>
                <a:gd name="T8" fmla="*/ 46 w 170"/>
                <a:gd name="T9" fmla="*/ 1 h 170"/>
                <a:gd name="T10" fmla="*/ 64 w 170"/>
                <a:gd name="T11" fmla="*/ 0 h 170"/>
                <a:gd name="T12" fmla="*/ 81 w 170"/>
                <a:gd name="T13" fmla="*/ 4 h 170"/>
                <a:gd name="T14" fmla="*/ 96 w 170"/>
                <a:gd name="T15" fmla="*/ 13 h 170"/>
                <a:gd name="T16" fmla="*/ 108 w 170"/>
                <a:gd name="T17" fmla="*/ 26 h 170"/>
                <a:gd name="T18" fmla="*/ 114 w 170"/>
                <a:gd name="T19" fmla="*/ 41 h 170"/>
                <a:gd name="T20" fmla="*/ 116 w 170"/>
                <a:gd name="T21" fmla="*/ 57 h 170"/>
                <a:gd name="T22" fmla="*/ 114 w 170"/>
                <a:gd name="T23" fmla="*/ 76 h 170"/>
                <a:gd name="T24" fmla="*/ 108 w 170"/>
                <a:gd name="T25" fmla="*/ 91 h 170"/>
                <a:gd name="T26" fmla="*/ 96 w 170"/>
                <a:gd name="T27" fmla="*/ 103 h 170"/>
                <a:gd name="T28" fmla="*/ 81 w 170"/>
                <a:gd name="T29" fmla="*/ 112 h 170"/>
                <a:gd name="T30" fmla="*/ 64 w 170"/>
                <a:gd name="T31" fmla="*/ 116 h 170"/>
                <a:gd name="T32" fmla="*/ 46 w 170"/>
                <a:gd name="T33" fmla="*/ 116 h 170"/>
                <a:gd name="T34" fmla="*/ 30 w 170"/>
                <a:gd name="T35" fmla="*/ 109 h 170"/>
                <a:gd name="T36" fmla="*/ 17 w 170"/>
                <a:gd name="T37" fmla="*/ 100 h 170"/>
                <a:gd name="T38" fmla="*/ 7 w 170"/>
                <a:gd name="T39" fmla="*/ 86 h 170"/>
                <a:gd name="T40" fmla="*/ 2 w 170"/>
                <a:gd name="T41" fmla="*/ 70 h 170"/>
                <a:gd name="T42" fmla="*/ 1 w 170"/>
                <a:gd name="T43" fmla="*/ 57 h 170"/>
                <a:gd name="T44" fmla="*/ 4 w 170"/>
                <a:gd name="T45" fmla="*/ 41 h 170"/>
                <a:gd name="T46" fmla="*/ 11 w 170"/>
                <a:gd name="T47" fmla="*/ 26 h 170"/>
                <a:gd name="T48" fmla="*/ 20 w 170"/>
                <a:gd name="T49" fmla="*/ 16 h 170"/>
                <a:gd name="T50" fmla="*/ 31 w 170"/>
                <a:gd name="T51" fmla="*/ 8 h 170"/>
                <a:gd name="T52" fmla="*/ 47 w 170"/>
                <a:gd name="T53" fmla="*/ 3 h 170"/>
                <a:gd name="T54" fmla="*/ 64 w 170"/>
                <a:gd name="T55" fmla="*/ 1 h 170"/>
                <a:gd name="T56" fmla="*/ 81 w 170"/>
                <a:gd name="T57" fmla="*/ 5 h 170"/>
                <a:gd name="T58" fmla="*/ 95 w 170"/>
                <a:gd name="T59" fmla="*/ 14 h 170"/>
                <a:gd name="T60" fmla="*/ 102 w 170"/>
                <a:gd name="T61" fmla="*/ 21 h 170"/>
                <a:gd name="T62" fmla="*/ 111 w 170"/>
                <a:gd name="T63" fmla="*/ 36 h 170"/>
                <a:gd name="T64" fmla="*/ 116 w 170"/>
                <a:gd name="T65" fmla="*/ 52 h 170"/>
                <a:gd name="T66" fmla="*/ 115 w 170"/>
                <a:gd name="T67" fmla="*/ 70 h 170"/>
                <a:gd name="T68" fmla="*/ 109 w 170"/>
                <a:gd name="T69" fmla="*/ 86 h 170"/>
                <a:gd name="T70" fmla="*/ 99 w 170"/>
                <a:gd name="T71" fmla="*/ 99 h 170"/>
                <a:gd name="T72" fmla="*/ 90 w 170"/>
                <a:gd name="T73" fmla="*/ 106 h 170"/>
                <a:gd name="T74" fmla="*/ 76 w 170"/>
                <a:gd name="T75" fmla="*/ 114 h 170"/>
                <a:gd name="T76" fmla="*/ 59 w 170"/>
                <a:gd name="T77" fmla="*/ 116 h 170"/>
                <a:gd name="T78" fmla="*/ 41 w 170"/>
                <a:gd name="T79" fmla="*/ 114 h 170"/>
                <a:gd name="T80" fmla="*/ 26 w 170"/>
                <a:gd name="T81" fmla="*/ 106 h 170"/>
                <a:gd name="T82" fmla="*/ 16 w 170"/>
                <a:gd name="T83" fmla="*/ 96 h 170"/>
                <a:gd name="T84" fmla="*/ 8 w 170"/>
                <a:gd name="T85" fmla="*/ 86 h 170"/>
                <a:gd name="T86" fmla="*/ 3 w 170"/>
                <a:gd name="T87" fmla="*/ 70 h 1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70"/>
                <a:gd name="T134" fmla="*/ 170 w 170"/>
                <a:gd name="T135" fmla="*/ 170 h 1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70">
                  <a:moveTo>
                    <a:pt x="0" y="84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4" y="37"/>
                  </a:lnTo>
                  <a:lnTo>
                    <a:pt x="19" y="30"/>
                  </a:lnTo>
                  <a:lnTo>
                    <a:pt x="25" y="24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59" y="3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3"/>
                  </a:lnTo>
                  <a:lnTo>
                    <a:pt x="118" y="6"/>
                  </a:lnTo>
                  <a:lnTo>
                    <a:pt x="126" y="10"/>
                  </a:lnTo>
                  <a:lnTo>
                    <a:pt x="133" y="14"/>
                  </a:lnTo>
                  <a:lnTo>
                    <a:pt x="139" y="19"/>
                  </a:lnTo>
                  <a:lnTo>
                    <a:pt x="145" y="24"/>
                  </a:lnTo>
                  <a:lnTo>
                    <a:pt x="151" y="30"/>
                  </a:lnTo>
                  <a:lnTo>
                    <a:pt x="156" y="37"/>
                  </a:lnTo>
                  <a:lnTo>
                    <a:pt x="160" y="44"/>
                  </a:lnTo>
                  <a:lnTo>
                    <a:pt x="164" y="51"/>
                  </a:lnTo>
                  <a:lnTo>
                    <a:pt x="166" y="59"/>
                  </a:lnTo>
                  <a:lnTo>
                    <a:pt x="168" y="67"/>
                  </a:lnTo>
                  <a:lnTo>
                    <a:pt x="170" y="76"/>
                  </a:lnTo>
                  <a:lnTo>
                    <a:pt x="170" y="84"/>
                  </a:lnTo>
                  <a:lnTo>
                    <a:pt x="170" y="94"/>
                  </a:lnTo>
                  <a:lnTo>
                    <a:pt x="168" y="102"/>
                  </a:lnTo>
                  <a:lnTo>
                    <a:pt x="166" y="110"/>
                  </a:lnTo>
                  <a:lnTo>
                    <a:pt x="164" y="118"/>
                  </a:lnTo>
                  <a:lnTo>
                    <a:pt x="160" y="126"/>
                  </a:lnTo>
                  <a:lnTo>
                    <a:pt x="156" y="133"/>
                  </a:lnTo>
                  <a:lnTo>
                    <a:pt x="151" y="139"/>
                  </a:lnTo>
                  <a:lnTo>
                    <a:pt x="145" y="145"/>
                  </a:lnTo>
                  <a:lnTo>
                    <a:pt x="139" y="151"/>
                  </a:lnTo>
                  <a:lnTo>
                    <a:pt x="133" y="155"/>
                  </a:lnTo>
                  <a:lnTo>
                    <a:pt x="126" y="160"/>
                  </a:lnTo>
                  <a:lnTo>
                    <a:pt x="118" y="163"/>
                  </a:lnTo>
                  <a:lnTo>
                    <a:pt x="111" y="166"/>
                  </a:lnTo>
                  <a:lnTo>
                    <a:pt x="103" y="168"/>
                  </a:lnTo>
                  <a:lnTo>
                    <a:pt x="94" y="169"/>
                  </a:lnTo>
                  <a:lnTo>
                    <a:pt x="86" y="170"/>
                  </a:lnTo>
                  <a:lnTo>
                    <a:pt x="76" y="169"/>
                  </a:lnTo>
                  <a:lnTo>
                    <a:pt x="67" y="168"/>
                  </a:lnTo>
                  <a:lnTo>
                    <a:pt x="59" y="166"/>
                  </a:lnTo>
                  <a:lnTo>
                    <a:pt x="52" y="163"/>
                  </a:lnTo>
                  <a:lnTo>
                    <a:pt x="44" y="160"/>
                  </a:lnTo>
                  <a:lnTo>
                    <a:pt x="37" y="155"/>
                  </a:lnTo>
                  <a:lnTo>
                    <a:pt x="31" y="151"/>
                  </a:lnTo>
                  <a:lnTo>
                    <a:pt x="25" y="145"/>
                  </a:lnTo>
                  <a:lnTo>
                    <a:pt x="19" y="139"/>
                  </a:lnTo>
                  <a:lnTo>
                    <a:pt x="14" y="133"/>
                  </a:lnTo>
                  <a:lnTo>
                    <a:pt x="10" y="126"/>
                  </a:lnTo>
                  <a:lnTo>
                    <a:pt x="7" y="118"/>
                  </a:lnTo>
                  <a:lnTo>
                    <a:pt x="4" y="110"/>
                  </a:lnTo>
                  <a:lnTo>
                    <a:pt x="2" y="102"/>
                  </a:lnTo>
                  <a:lnTo>
                    <a:pt x="0" y="94"/>
                  </a:lnTo>
                  <a:lnTo>
                    <a:pt x="0" y="84"/>
                  </a:lnTo>
                  <a:close/>
                  <a:moveTo>
                    <a:pt x="1" y="84"/>
                  </a:moveTo>
                  <a:lnTo>
                    <a:pt x="2" y="76"/>
                  </a:lnTo>
                  <a:lnTo>
                    <a:pt x="3" y="67"/>
                  </a:lnTo>
                  <a:lnTo>
                    <a:pt x="5" y="59"/>
                  </a:lnTo>
                  <a:lnTo>
                    <a:pt x="8" y="52"/>
                  </a:lnTo>
                  <a:lnTo>
                    <a:pt x="11" y="45"/>
                  </a:lnTo>
                  <a:lnTo>
                    <a:pt x="16" y="38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8"/>
                  </a:lnTo>
                  <a:lnTo>
                    <a:pt x="60" y="5"/>
                  </a:lnTo>
                  <a:lnTo>
                    <a:pt x="68" y="3"/>
                  </a:lnTo>
                  <a:lnTo>
                    <a:pt x="76" y="1"/>
                  </a:lnTo>
                  <a:lnTo>
                    <a:pt x="86" y="1"/>
                  </a:lnTo>
                  <a:lnTo>
                    <a:pt x="94" y="1"/>
                  </a:lnTo>
                  <a:lnTo>
                    <a:pt x="102" y="3"/>
                  </a:lnTo>
                  <a:lnTo>
                    <a:pt x="110" y="5"/>
                  </a:lnTo>
                  <a:lnTo>
                    <a:pt x="118" y="8"/>
                  </a:lnTo>
                  <a:lnTo>
                    <a:pt x="125" y="11"/>
                  </a:lnTo>
                  <a:lnTo>
                    <a:pt x="132" y="15"/>
                  </a:lnTo>
                  <a:lnTo>
                    <a:pt x="138" y="20"/>
                  </a:lnTo>
                  <a:lnTo>
                    <a:pt x="144" y="25"/>
                  </a:lnTo>
                  <a:lnTo>
                    <a:pt x="147" y="28"/>
                  </a:lnTo>
                  <a:lnTo>
                    <a:pt x="150" y="31"/>
                  </a:lnTo>
                  <a:lnTo>
                    <a:pt x="155" y="38"/>
                  </a:lnTo>
                  <a:lnTo>
                    <a:pt x="159" y="45"/>
                  </a:lnTo>
                  <a:lnTo>
                    <a:pt x="162" y="52"/>
                  </a:lnTo>
                  <a:lnTo>
                    <a:pt x="165" y="59"/>
                  </a:lnTo>
                  <a:lnTo>
                    <a:pt x="167" y="67"/>
                  </a:lnTo>
                  <a:lnTo>
                    <a:pt x="168" y="76"/>
                  </a:lnTo>
                  <a:lnTo>
                    <a:pt x="169" y="84"/>
                  </a:lnTo>
                  <a:lnTo>
                    <a:pt x="168" y="94"/>
                  </a:lnTo>
                  <a:lnTo>
                    <a:pt x="167" y="102"/>
                  </a:lnTo>
                  <a:lnTo>
                    <a:pt x="165" y="110"/>
                  </a:lnTo>
                  <a:lnTo>
                    <a:pt x="162" y="118"/>
                  </a:lnTo>
                  <a:lnTo>
                    <a:pt x="159" y="125"/>
                  </a:lnTo>
                  <a:lnTo>
                    <a:pt x="155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41" y="147"/>
                  </a:lnTo>
                  <a:lnTo>
                    <a:pt x="138" y="149"/>
                  </a:lnTo>
                  <a:lnTo>
                    <a:pt x="132" y="154"/>
                  </a:lnTo>
                  <a:lnTo>
                    <a:pt x="125" y="158"/>
                  </a:lnTo>
                  <a:lnTo>
                    <a:pt x="118" y="162"/>
                  </a:lnTo>
                  <a:lnTo>
                    <a:pt x="110" y="165"/>
                  </a:lnTo>
                  <a:lnTo>
                    <a:pt x="102" y="167"/>
                  </a:lnTo>
                  <a:lnTo>
                    <a:pt x="94" y="168"/>
                  </a:lnTo>
                  <a:lnTo>
                    <a:pt x="86" y="168"/>
                  </a:lnTo>
                  <a:lnTo>
                    <a:pt x="76" y="168"/>
                  </a:lnTo>
                  <a:lnTo>
                    <a:pt x="68" y="167"/>
                  </a:lnTo>
                  <a:lnTo>
                    <a:pt x="60" y="165"/>
                  </a:lnTo>
                  <a:lnTo>
                    <a:pt x="52" y="162"/>
                  </a:lnTo>
                  <a:lnTo>
                    <a:pt x="45" y="158"/>
                  </a:lnTo>
                  <a:lnTo>
                    <a:pt x="38" y="154"/>
                  </a:lnTo>
                  <a:lnTo>
                    <a:pt x="32" y="149"/>
                  </a:lnTo>
                  <a:lnTo>
                    <a:pt x="26" y="144"/>
                  </a:lnTo>
                  <a:lnTo>
                    <a:pt x="23" y="141"/>
                  </a:lnTo>
                  <a:lnTo>
                    <a:pt x="20" y="138"/>
                  </a:lnTo>
                  <a:lnTo>
                    <a:pt x="16" y="132"/>
                  </a:lnTo>
                  <a:lnTo>
                    <a:pt x="11" y="125"/>
                  </a:lnTo>
                  <a:lnTo>
                    <a:pt x="8" y="118"/>
                  </a:lnTo>
                  <a:lnTo>
                    <a:pt x="5" y="110"/>
                  </a:lnTo>
                  <a:lnTo>
                    <a:pt x="3" y="102"/>
                  </a:lnTo>
                  <a:lnTo>
                    <a:pt x="2" y="94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5" name="Freeform 440"/>
            <p:cNvSpPr>
              <a:spLocks noEditPoints="1"/>
            </p:cNvSpPr>
            <p:nvPr/>
          </p:nvSpPr>
          <p:spPr bwMode="auto">
            <a:xfrm>
              <a:off x="2790" y="2278"/>
              <a:ext cx="148" cy="148"/>
            </a:xfrm>
            <a:custGeom>
              <a:avLst/>
              <a:gdLst>
                <a:gd name="T0" fmla="*/ 2 w 168"/>
                <a:gd name="T1" fmla="*/ 45 h 167"/>
                <a:gd name="T2" fmla="*/ 7 w 168"/>
                <a:gd name="T3" fmla="*/ 31 h 167"/>
                <a:gd name="T4" fmla="*/ 17 w 168"/>
                <a:gd name="T5" fmla="*/ 17 h 167"/>
                <a:gd name="T6" fmla="*/ 26 w 168"/>
                <a:gd name="T7" fmla="*/ 10 h 167"/>
                <a:gd name="T8" fmla="*/ 41 w 168"/>
                <a:gd name="T9" fmla="*/ 4 h 167"/>
                <a:gd name="T10" fmla="*/ 58 w 168"/>
                <a:gd name="T11" fmla="*/ 0 h 167"/>
                <a:gd name="T12" fmla="*/ 75 w 168"/>
                <a:gd name="T13" fmla="*/ 4 h 167"/>
                <a:gd name="T14" fmla="*/ 89 w 168"/>
                <a:gd name="T15" fmla="*/ 10 h 167"/>
                <a:gd name="T16" fmla="*/ 100 w 168"/>
                <a:gd name="T17" fmla="*/ 19 h 167"/>
                <a:gd name="T18" fmla="*/ 107 w 168"/>
                <a:gd name="T19" fmla="*/ 31 h 167"/>
                <a:gd name="T20" fmla="*/ 114 w 168"/>
                <a:gd name="T21" fmla="*/ 45 h 167"/>
                <a:gd name="T22" fmla="*/ 115 w 168"/>
                <a:gd name="T23" fmla="*/ 65 h 167"/>
                <a:gd name="T24" fmla="*/ 110 w 168"/>
                <a:gd name="T25" fmla="*/ 82 h 167"/>
                <a:gd name="T26" fmla="*/ 101 w 168"/>
                <a:gd name="T27" fmla="*/ 95 h 167"/>
                <a:gd name="T28" fmla="*/ 94 w 168"/>
                <a:gd name="T29" fmla="*/ 103 h 167"/>
                <a:gd name="T30" fmla="*/ 80 w 168"/>
                <a:gd name="T31" fmla="*/ 113 h 167"/>
                <a:gd name="T32" fmla="*/ 63 w 168"/>
                <a:gd name="T33" fmla="*/ 116 h 167"/>
                <a:gd name="T34" fmla="*/ 46 w 168"/>
                <a:gd name="T35" fmla="*/ 115 h 167"/>
                <a:gd name="T36" fmla="*/ 30 w 168"/>
                <a:gd name="T37" fmla="*/ 109 h 167"/>
                <a:gd name="T38" fmla="*/ 17 w 168"/>
                <a:gd name="T39" fmla="*/ 100 h 167"/>
                <a:gd name="T40" fmla="*/ 10 w 168"/>
                <a:gd name="T41" fmla="*/ 91 h 167"/>
                <a:gd name="T42" fmla="*/ 4 w 168"/>
                <a:gd name="T43" fmla="*/ 76 h 167"/>
                <a:gd name="T44" fmla="*/ 0 w 168"/>
                <a:gd name="T45" fmla="*/ 58 h 167"/>
                <a:gd name="T46" fmla="*/ 3 w 168"/>
                <a:gd name="T47" fmla="*/ 46 h 167"/>
                <a:gd name="T48" fmla="*/ 9 w 168"/>
                <a:gd name="T49" fmla="*/ 31 h 167"/>
                <a:gd name="T50" fmla="*/ 18 w 168"/>
                <a:gd name="T51" fmla="*/ 17 h 167"/>
                <a:gd name="T52" fmla="*/ 31 w 168"/>
                <a:gd name="T53" fmla="*/ 8 h 167"/>
                <a:gd name="T54" fmla="*/ 46 w 168"/>
                <a:gd name="T55" fmla="*/ 3 h 167"/>
                <a:gd name="T56" fmla="*/ 63 w 168"/>
                <a:gd name="T57" fmla="*/ 2 h 167"/>
                <a:gd name="T58" fmla="*/ 79 w 168"/>
                <a:gd name="T59" fmla="*/ 5 h 167"/>
                <a:gd name="T60" fmla="*/ 94 w 168"/>
                <a:gd name="T61" fmla="*/ 14 h 167"/>
                <a:gd name="T62" fmla="*/ 104 w 168"/>
                <a:gd name="T63" fmla="*/ 26 h 167"/>
                <a:gd name="T64" fmla="*/ 112 w 168"/>
                <a:gd name="T65" fmla="*/ 41 h 167"/>
                <a:gd name="T66" fmla="*/ 114 w 168"/>
                <a:gd name="T67" fmla="*/ 58 h 167"/>
                <a:gd name="T68" fmla="*/ 112 w 168"/>
                <a:gd name="T69" fmla="*/ 76 h 167"/>
                <a:gd name="T70" fmla="*/ 104 w 168"/>
                <a:gd name="T71" fmla="*/ 90 h 167"/>
                <a:gd name="T72" fmla="*/ 94 w 168"/>
                <a:gd name="T73" fmla="*/ 102 h 167"/>
                <a:gd name="T74" fmla="*/ 79 w 168"/>
                <a:gd name="T75" fmla="*/ 112 h 167"/>
                <a:gd name="T76" fmla="*/ 63 w 168"/>
                <a:gd name="T77" fmla="*/ 115 h 167"/>
                <a:gd name="T78" fmla="*/ 46 w 168"/>
                <a:gd name="T79" fmla="*/ 114 h 167"/>
                <a:gd name="T80" fmla="*/ 31 w 168"/>
                <a:gd name="T81" fmla="*/ 108 h 167"/>
                <a:gd name="T82" fmla="*/ 18 w 168"/>
                <a:gd name="T83" fmla="*/ 99 h 167"/>
                <a:gd name="T84" fmla="*/ 9 w 168"/>
                <a:gd name="T85" fmla="*/ 86 h 167"/>
                <a:gd name="T86" fmla="*/ 3 w 168"/>
                <a:gd name="T87" fmla="*/ 71 h 1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8"/>
                <a:gd name="T133" fmla="*/ 0 h 167"/>
                <a:gd name="T134" fmla="*/ 168 w 168"/>
                <a:gd name="T135" fmla="*/ 167 h 1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8" h="167">
                  <a:moveTo>
                    <a:pt x="0" y="83"/>
                  </a:moveTo>
                  <a:lnTo>
                    <a:pt x="1" y="75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7"/>
                  </a:lnTo>
                  <a:lnTo>
                    <a:pt x="19" y="30"/>
                  </a:lnTo>
                  <a:lnTo>
                    <a:pt x="25" y="24"/>
                  </a:lnTo>
                  <a:lnTo>
                    <a:pt x="28" y="22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4" y="10"/>
                  </a:lnTo>
                  <a:lnTo>
                    <a:pt x="51" y="7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5" y="0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7"/>
                  </a:lnTo>
                  <a:lnTo>
                    <a:pt x="124" y="10"/>
                  </a:lnTo>
                  <a:lnTo>
                    <a:pt x="131" y="14"/>
                  </a:lnTo>
                  <a:lnTo>
                    <a:pt x="137" y="19"/>
                  </a:lnTo>
                  <a:lnTo>
                    <a:pt x="143" y="24"/>
                  </a:lnTo>
                  <a:lnTo>
                    <a:pt x="146" y="27"/>
                  </a:lnTo>
                  <a:lnTo>
                    <a:pt x="149" y="30"/>
                  </a:lnTo>
                  <a:lnTo>
                    <a:pt x="154" y="37"/>
                  </a:lnTo>
                  <a:lnTo>
                    <a:pt x="158" y="44"/>
                  </a:lnTo>
                  <a:lnTo>
                    <a:pt x="161" y="51"/>
                  </a:lnTo>
                  <a:lnTo>
                    <a:pt x="164" y="58"/>
                  </a:lnTo>
                  <a:lnTo>
                    <a:pt x="166" y="66"/>
                  </a:lnTo>
                  <a:lnTo>
                    <a:pt x="167" y="75"/>
                  </a:lnTo>
                  <a:lnTo>
                    <a:pt x="168" y="83"/>
                  </a:lnTo>
                  <a:lnTo>
                    <a:pt x="167" y="93"/>
                  </a:lnTo>
                  <a:lnTo>
                    <a:pt x="166" y="101"/>
                  </a:lnTo>
                  <a:lnTo>
                    <a:pt x="164" y="109"/>
                  </a:lnTo>
                  <a:lnTo>
                    <a:pt x="161" y="117"/>
                  </a:lnTo>
                  <a:lnTo>
                    <a:pt x="158" y="124"/>
                  </a:lnTo>
                  <a:lnTo>
                    <a:pt x="154" y="131"/>
                  </a:lnTo>
                  <a:lnTo>
                    <a:pt x="149" y="137"/>
                  </a:lnTo>
                  <a:lnTo>
                    <a:pt x="143" y="143"/>
                  </a:lnTo>
                  <a:lnTo>
                    <a:pt x="140" y="146"/>
                  </a:lnTo>
                  <a:lnTo>
                    <a:pt x="137" y="148"/>
                  </a:lnTo>
                  <a:lnTo>
                    <a:pt x="131" y="153"/>
                  </a:lnTo>
                  <a:lnTo>
                    <a:pt x="124" y="157"/>
                  </a:lnTo>
                  <a:lnTo>
                    <a:pt x="117" y="161"/>
                  </a:lnTo>
                  <a:lnTo>
                    <a:pt x="109" y="164"/>
                  </a:lnTo>
                  <a:lnTo>
                    <a:pt x="101" y="166"/>
                  </a:lnTo>
                  <a:lnTo>
                    <a:pt x="93" y="167"/>
                  </a:lnTo>
                  <a:lnTo>
                    <a:pt x="85" y="167"/>
                  </a:lnTo>
                  <a:lnTo>
                    <a:pt x="75" y="167"/>
                  </a:lnTo>
                  <a:lnTo>
                    <a:pt x="67" y="166"/>
                  </a:lnTo>
                  <a:lnTo>
                    <a:pt x="59" y="164"/>
                  </a:lnTo>
                  <a:lnTo>
                    <a:pt x="51" y="161"/>
                  </a:lnTo>
                  <a:lnTo>
                    <a:pt x="44" y="157"/>
                  </a:lnTo>
                  <a:lnTo>
                    <a:pt x="37" y="153"/>
                  </a:lnTo>
                  <a:lnTo>
                    <a:pt x="31" y="148"/>
                  </a:lnTo>
                  <a:lnTo>
                    <a:pt x="25" y="143"/>
                  </a:lnTo>
                  <a:lnTo>
                    <a:pt x="22" y="140"/>
                  </a:lnTo>
                  <a:lnTo>
                    <a:pt x="19" y="137"/>
                  </a:lnTo>
                  <a:lnTo>
                    <a:pt x="15" y="131"/>
                  </a:lnTo>
                  <a:lnTo>
                    <a:pt x="10" y="124"/>
                  </a:lnTo>
                  <a:lnTo>
                    <a:pt x="7" y="117"/>
                  </a:lnTo>
                  <a:lnTo>
                    <a:pt x="4" y="109"/>
                  </a:lnTo>
                  <a:lnTo>
                    <a:pt x="2" y="101"/>
                  </a:lnTo>
                  <a:lnTo>
                    <a:pt x="1" y="93"/>
                  </a:lnTo>
                  <a:lnTo>
                    <a:pt x="0" y="83"/>
                  </a:lnTo>
                  <a:close/>
                  <a:moveTo>
                    <a:pt x="2" y="83"/>
                  </a:moveTo>
                  <a:lnTo>
                    <a:pt x="2" y="75"/>
                  </a:lnTo>
                  <a:lnTo>
                    <a:pt x="3" y="67"/>
                  </a:lnTo>
                  <a:lnTo>
                    <a:pt x="5" y="59"/>
                  </a:lnTo>
                  <a:lnTo>
                    <a:pt x="8" y="51"/>
                  </a:lnTo>
                  <a:lnTo>
                    <a:pt x="12" y="44"/>
                  </a:lnTo>
                  <a:lnTo>
                    <a:pt x="16" y="37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31" y="20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8"/>
                  </a:lnTo>
                  <a:lnTo>
                    <a:pt x="59" y="5"/>
                  </a:lnTo>
                  <a:lnTo>
                    <a:pt x="67" y="3"/>
                  </a:lnTo>
                  <a:lnTo>
                    <a:pt x="75" y="2"/>
                  </a:lnTo>
                  <a:lnTo>
                    <a:pt x="85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9" y="5"/>
                  </a:lnTo>
                  <a:lnTo>
                    <a:pt x="116" y="8"/>
                  </a:lnTo>
                  <a:lnTo>
                    <a:pt x="124" y="11"/>
                  </a:lnTo>
                  <a:lnTo>
                    <a:pt x="130" y="15"/>
                  </a:lnTo>
                  <a:lnTo>
                    <a:pt x="137" y="20"/>
                  </a:lnTo>
                  <a:lnTo>
                    <a:pt x="142" y="25"/>
                  </a:lnTo>
                  <a:lnTo>
                    <a:pt x="148" y="31"/>
                  </a:lnTo>
                  <a:lnTo>
                    <a:pt x="152" y="37"/>
                  </a:lnTo>
                  <a:lnTo>
                    <a:pt x="156" y="44"/>
                  </a:lnTo>
                  <a:lnTo>
                    <a:pt x="160" y="51"/>
                  </a:lnTo>
                  <a:lnTo>
                    <a:pt x="163" y="59"/>
                  </a:lnTo>
                  <a:lnTo>
                    <a:pt x="165" y="67"/>
                  </a:lnTo>
                  <a:lnTo>
                    <a:pt x="166" y="75"/>
                  </a:lnTo>
                  <a:lnTo>
                    <a:pt x="166" y="83"/>
                  </a:lnTo>
                  <a:lnTo>
                    <a:pt x="166" y="93"/>
                  </a:lnTo>
                  <a:lnTo>
                    <a:pt x="165" y="101"/>
                  </a:lnTo>
                  <a:lnTo>
                    <a:pt x="163" y="109"/>
                  </a:lnTo>
                  <a:lnTo>
                    <a:pt x="160" y="116"/>
                  </a:lnTo>
                  <a:lnTo>
                    <a:pt x="156" y="123"/>
                  </a:lnTo>
                  <a:lnTo>
                    <a:pt x="152" y="130"/>
                  </a:lnTo>
                  <a:lnTo>
                    <a:pt x="148" y="136"/>
                  </a:lnTo>
                  <a:lnTo>
                    <a:pt x="142" y="142"/>
                  </a:lnTo>
                  <a:lnTo>
                    <a:pt x="137" y="147"/>
                  </a:lnTo>
                  <a:lnTo>
                    <a:pt x="130" y="152"/>
                  </a:lnTo>
                  <a:lnTo>
                    <a:pt x="124" y="156"/>
                  </a:lnTo>
                  <a:lnTo>
                    <a:pt x="116" y="160"/>
                  </a:lnTo>
                  <a:lnTo>
                    <a:pt x="109" y="162"/>
                  </a:lnTo>
                  <a:lnTo>
                    <a:pt x="101" y="164"/>
                  </a:lnTo>
                  <a:lnTo>
                    <a:pt x="93" y="166"/>
                  </a:lnTo>
                  <a:lnTo>
                    <a:pt x="85" y="166"/>
                  </a:lnTo>
                  <a:lnTo>
                    <a:pt x="75" y="166"/>
                  </a:lnTo>
                  <a:lnTo>
                    <a:pt x="67" y="164"/>
                  </a:lnTo>
                  <a:lnTo>
                    <a:pt x="59" y="162"/>
                  </a:lnTo>
                  <a:lnTo>
                    <a:pt x="52" y="160"/>
                  </a:lnTo>
                  <a:lnTo>
                    <a:pt x="45" y="156"/>
                  </a:lnTo>
                  <a:lnTo>
                    <a:pt x="38" y="152"/>
                  </a:lnTo>
                  <a:lnTo>
                    <a:pt x="31" y="147"/>
                  </a:lnTo>
                  <a:lnTo>
                    <a:pt x="26" y="142"/>
                  </a:lnTo>
                  <a:lnTo>
                    <a:pt x="20" y="136"/>
                  </a:lnTo>
                  <a:lnTo>
                    <a:pt x="16" y="130"/>
                  </a:lnTo>
                  <a:lnTo>
                    <a:pt x="12" y="123"/>
                  </a:lnTo>
                  <a:lnTo>
                    <a:pt x="8" y="116"/>
                  </a:lnTo>
                  <a:lnTo>
                    <a:pt x="5" y="109"/>
                  </a:lnTo>
                  <a:lnTo>
                    <a:pt x="3" y="101"/>
                  </a:lnTo>
                  <a:lnTo>
                    <a:pt x="2" y="93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6" name="Freeform 441"/>
            <p:cNvSpPr>
              <a:spLocks noEditPoints="1"/>
            </p:cNvSpPr>
            <p:nvPr/>
          </p:nvSpPr>
          <p:spPr bwMode="auto">
            <a:xfrm>
              <a:off x="2791" y="2278"/>
              <a:ext cx="146" cy="147"/>
            </a:xfrm>
            <a:custGeom>
              <a:avLst/>
              <a:gdLst>
                <a:gd name="T0" fmla="*/ 1 w 164"/>
                <a:gd name="T1" fmla="*/ 47 h 165"/>
                <a:gd name="T2" fmla="*/ 7 w 164"/>
                <a:gd name="T3" fmla="*/ 30 h 165"/>
                <a:gd name="T4" fmla="*/ 17 w 164"/>
                <a:gd name="T5" fmla="*/ 17 h 165"/>
                <a:gd name="T6" fmla="*/ 30 w 164"/>
                <a:gd name="T7" fmla="*/ 7 h 165"/>
                <a:gd name="T8" fmla="*/ 46 w 164"/>
                <a:gd name="T9" fmla="*/ 2 h 165"/>
                <a:gd name="T10" fmla="*/ 64 w 164"/>
                <a:gd name="T11" fmla="*/ 1 h 165"/>
                <a:gd name="T12" fmla="*/ 80 w 164"/>
                <a:gd name="T13" fmla="*/ 4 h 165"/>
                <a:gd name="T14" fmla="*/ 95 w 164"/>
                <a:gd name="T15" fmla="*/ 13 h 165"/>
                <a:gd name="T16" fmla="*/ 106 w 164"/>
                <a:gd name="T17" fmla="*/ 26 h 165"/>
                <a:gd name="T18" fmla="*/ 113 w 164"/>
                <a:gd name="T19" fmla="*/ 41 h 165"/>
                <a:gd name="T20" fmla="*/ 116 w 164"/>
                <a:gd name="T21" fmla="*/ 58 h 165"/>
                <a:gd name="T22" fmla="*/ 113 w 164"/>
                <a:gd name="T23" fmla="*/ 77 h 165"/>
                <a:gd name="T24" fmla="*/ 106 w 164"/>
                <a:gd name="T25" fmla="*/ 91 h 165"/>
                <a:gd name="T26" fmla="*/ 95 w 164"/>
                <a:gd name="T27" fmla="*/ 103 h 165"/>
                <a:gd name="T28" fmla="*/ 80 w 164"/>
                <a:gd name="T29" fmla="*/ 113 h 165"/>
                <a:gd name="T30" fmla="*/ 64 w 164"/>
                <a:gd name="T31" fmla="*/ 117 h 165"/>
                <a:gd name="T32" fmla="*/ 46 w 164"/>
                <a:gd name="T33" fmla="*/ 115 h 165"/>
                <a:gd name="T34" fmla="*/ 30 w 164"/>
                <a:gd name="T35" fmla="*/ 110 h 165"/>
                <a:gd name="T36" fmla="*/ 17 w 164"/>
                <a:gd name="T37" fmla="*/ 100 h 165"/>
                <a:gd name="T38" fmla="*/ 7 w 164"/>
                <a:gd name="T39" fmla="*/ 86 h 165"/>
                <a:gd name="T40" fmla="*/ 1 w 164"/>
                <a:gd name="T41" fmla="*/ 70 h 165"/>
                <a:gd name="T42" fmla="*/ 1 w 164"/>
                <a:gd name="T43" fmla="*/ 58 h 165"/>
                <a:gd name="T44" fmla="*/ 4 w 164"/>
                <a:gd name="T45" fmla="*/ 41 h 165"/>
                <a:gd name="T46" fmla="*/ 11 w 164"/>
                <a:gd name="T47" fmla="*/ 26 h 165"/>
                <a:gd name="T48" fmla="*/ 18 w 164"/>
                <a:gd name="T49" fmla="*/ 18 h 165"/>
                <a:gd name="T50" fmla="*/ 30 w 164"/>
                <a:gd name="T51" fmla="*/ 9 h 165"/>
                <a:gd name="T52" fmla="*/ 46 w 164"/>
                <a:gd name="T53" fmla="*/ 3 h 165"/>
                <a:gd name="T54" fmla="*/ 64 w 164"/>
                <a:gd name="T55" fmla="*/ 2 h 165"/>
                <a:gd name="T56" fmla="*/ 80 w 164"/>
                <a:gd name="T57" fmla="*/ 5 h 165"/>
                <a:gd name="T58" fmla="*/ 94 w 164"/>
                <a:gd name="T59" fmla="*/ 14 h 165"/>
                <a:gd name="T60" fmla="*/ 102 w 164"/>
                <a:gd name="T61" fmla="*/ 22 h 165"/>
                <a:gd name="T62" fmla="*/ 111 w 164"/>
                <a:gd name="T63" fmla="*/ 36 h 165"/>
                <a:gd name="T64" fmla="*/ 115 w 164"/>
                <a:gd name="T65" fmla="*/ 53 h 165"/>
                <a:gd name="T66" fmla="*/ 113 w 164"/>
                <a:gd name="T67" fmla="*/ 69 h 165"/>
                <a:gd name="T68" fmla="*/ 108 w 164"/>
                <a:gd name="T69" fmla="*/ 86 h 165"/>
                <a:gd name="T70" fmla="*/ 100 w 164"/>
                <a:gd name="T71" fmla="*/ 97 h 165"/>
                <a:gd name="T72" fmla="*/ 90 w 164"/>
                <a:gd name="T73" fmla="*/ 106 h 165"/>
                <a:gd name="T74" fmla="*/ 75 w 164"/>
                <a:gd name="T75" fmla="*/ 113 h 165"/>
                <a:gd name="T76" fmla="*/ 59 w 164"/>
                <a:gd name="T77" fmla="*/ 116 h 165"/>
                <a:gd name="T78" fmla="*/ 41 w 164"/>
                <a:gd name="T79" fmla="*/ 113 h 165"/>
                <a:gd name="T80" fmla="*/ 26 w 164"/>
                <a:gd name="T81" fmla="*/ 106 h 165"/>
                <a:gd name="T82" fmla="*/ 18 w 164"/>
                <a:gd name="T83" fmla="*/ 99 h 165"/>
                <a:gd name="T84" fmla="*/ 8 w 164"/>
                <a:gd name="T85" fmla="*/ 86 h 165"/>
                <a:gd name="T86" fmla="*/ 3 w 164"/>
                <a:gd name="T87" fmla="*/ 69 h 1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65"/>
                <a:gd name="T134" fmla="*/ 164 w 164"/>
                <a:gd name="T135" fmla="*/ 165 h 1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65">
                  <a:moveTo>
                    <a:pt x="0" y="82"/>
                  </a:moveTo>
                  <a:lnTo>
                    <a:pt x="0" y="74"/>
                  </a:lnTo>
                  <a:lnTo>
                    <a:pt x="1" y="66"/>
                  </a:lnTo>
                  <a:lnTo>
                    <a:pt x="3" y="58"/>
                  </a:lnTo>
                  <a:lnTo>
                    <a:pt x="6" y="50"/>
                  </a:lnTo>
                  <a:lnTo>
                    <a:pt x="10" y="43"/>
                  </a:lnTo>
                  <a:lnTo>
                    <a:pt x="14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6" y="14"/>
                  </a:lnTo>
                  <a:lnTo>
                    <a:pt x="43" y="10"/>
                  </a:lnTo>
                  <a:lnTo>
                    <a:pt x="50" y="7"/>
                  </a:lnTo>
                  <a:lnTo>
                    <a:pt x="57" y="4"/>
                  </a:lnTo>
                  <a:lnTo>
                    <a:pt x="65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9" y="2"/>
                  </a:lnTo>
                  <a:lnTo>
                    <a:pt x="107" y="4"/>
                  </a:lnTo>
                  <a:lnTo>
                    <a:pt x="114" y="7"/>
                  </a:lnTo>
                  <a:lnTo>
                    <a:pt x="122" y="10"/>
                  </a:lnTo>
                  <a:lnTo>
                    <a:pt x="128" y="14"/>
                  </a:lnTo>
                  <a:lnTo>
                    <a:pt x="135" y="19"/>
                  </a:lnTo>
                  <a:lnTo>
                    <a:pt x="140" y="24"/>
                  </a:lnTo>
                  <a:lnTo>
                    <a:pt x="146" y="30"/>
                  </a:lnTo>
                  <a:lnTo>
                    <a:pt x="150" y="36"/>
                  </a:lnTo>
                  <a:lnTo>
                    <a:pt x="154" y="43"/>
                  </a:lnTo>
                  <a:lnTo>
                    <a:pt x="158" y="50"/>
                  </a:lnTo>
                  <a:lnTo>
                    <a:pt x="161" y="58"/>
                  </a:lnTo>
                  <a:lnTo>
                    <a:pt x="163" y="66"/>
                  </a:lnTo>
                  <a:lnTo>
                    <a:pt x="164" y="74"/>
                  </a:lnTo>
                  <a:lnTo>
                    <a:pt x="164" y="82"/>
                  </a:lnTo>
                  <a:lnTo>
                    <a:pt x="164" y="92"/>
                  </a:lnTo>
                  <a:lnTo>
                    <a:pt x="163" y="100"/>
                  </a:lnTo>
                  <a:lnTo>
                    <a:pt x="161" y="108"/>
                  </a:lnTo>
                  <a:lnTo>
                    <a:pt x="158" y="115"/>
                  </a:lnTo>
                  <a:lnTo>
                    <a:pt x="154" y="122"/>
                  </a:lnTo>
                  <a:lnTo>
                    <a:pt x="150" y="129"/>
                  </a:lnTo>
                  <a:lnTo>
                    <a:pt x="146" y="135"/>
                  </a:lnTo>
                  <a:lnTo>
                    <a:pt x="140" y="141"/>
                  </a:lnTo>
                  <a:lnTo>
                    <a:pt x="135" y="146"/>
                  </a:lnTo>
                  <a:lnTo>
                    <a:pt x="128" y="151"/>
                  </a:lnTo>
                  <a:lnTo>
                    <a:pt x="122" y="155"/>
                  </a:lnTo>
                  <a:lnTo>
                    <a:pt x="114" y="159"/>
                  </a:lnTo>
                  <a:lnTo>
                    <a:pt x="107" y="161"/>
                  </a:lnTo>
                  <a:lnTo>
                    <a:pt x="99" y="163"/>
                  </a:lnTo>
                  <a:lnTo>
                    <a:pt x="91" y="165"/>
                  </a:lnTo>
                  <a:lnTo>
                    <a:pt x="83" y="165"/>
                  </a:lnTo>
                  <a:lnTo>
                    <a:pt x="73" y="165"/>
                  </a:lnTo>
                  <a:lnTo>
                    <a:pt x="65" y="163"/>
                  </a:lnTo>
                  <a:lnTo>
                    <a:pt x="57" y="161"/>
                  </a:lnTo>
                  <a:lnTo>
                    <a:pt x="50" y="159"/>
                  </a:lnTo>
                  <a:lnTo>
                    <a:pt x="43" y="155"/>
                  </a:lnTo>
                  <a:lnTo>
                    <a:pt x="36" y="151"/>
                  </a:lnTo>
                  <a:lnTo>
                    <a:pt x="29" y="146"/>
                  </a:lnTo>
                  <a:lnTo>
                    <a:pt x="24" y="141"/>
                  </a:lnTo>
                  <a:lnTo>
                    <a:pt x="18" y="135"/>
                  </a:lnTo>
                  <a:lnTo>
                    <a:pt x="14" y="129"/>
                  </a:lnTo>
                  <a:lnTo>
                    <a:pt x="10" y="122"/>
                  </a:lnTo>
                  <a:lnTo>
                    <a:pt x="6" y="115"/>
                  </a:lnTo>
                  <a:lnTo>
                    <a:pt x="3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2"/>
                  </a:lnTo>
                  <a:close/>
                  <a:moveTo>
                    <a:pt x="1" y="82"/>
                  </a:moveTo>
                  <a:lnTo>
                    <a:pt x="2" y="74"/>
                  </a:lnTo>
                  <a:lnTo>
                    <a:pt x="3" y="66"/>
                  </a:lnTo>
                  <a:lnTo>
                    <a:pt x="5" y="58"/>
                  </a:lnTo>
                  <a:lnTo>
                    <a:pt x="7" y="51"/>
                  </a:lnTo>
                  <a:lnTo>
                    <a:pt x="11" y="44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2" y="28"/>
                  </a:lnTo>
                  <a:lnTo>
                    <a:pt x="25" y="25"/>
                  </a:lnTo>
                  <a:lnTo>
                    <a:pt x="30" y="20"/>
                  </a:lnTo>
                  <a:lnTo>
                    <a:pt x="37" y="16"/>
                  </a:lnTo>
                  <a:lnTo>
                    <a:pt x="43" y="12"/>
                  </a:lnTo>
                  <a:lnTo>
                    <a:pt x="50" y="8"/>
                  </a:lnTo>
                  <a:lnTo>
                    <a:pt x="58" y="5"/>
                  </a:lnTo>
                  <a:lnTo>
                    <a:pt x="65" y="3"/>
                  </a:lnTo>
                  <a:lnTo>
                    <a:pt x="73" y="2"/>
                  </a:lnTo>
                  <a:lnTo>
                    <a:pt x="83" y="2"/>
                  </a:lnTo>
                  <a:lnTo>
                    <a:pt x="91" y="2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1" y="12"/>
                  </a:lnTo>
                  <a:lnTo>
                    <a:pt x="127" y="16"/>
                  </a:lnTo>
                  <a:lnTo>
                    <a:pt x="134" y="20"/>
                  </a:lnTo>
                  <a:lnTo>
                    <a:pt x="137" y="23"/>
                  </a:lnTo>
                  <a:lnTo>
                    <a:pt x="139" y="25"/>
                  </a:lnTo>
                  <a:lnTo>
                    <a:pt x="145" y="31"/>
                  </a:lnTo>
                  <a:lnTo>
                    <a:pt x="149" y="37"/>
                  </a:lnTo>
                  <a:lnTo>
                    <a:pt x="153" y="44"/>
                  </a:lnTo>
                  <a:lnTo>
                    <a:pt x="157" y="51"/>
                  </a:lnTo>
                  <a:lnTo>
                    <a:pt x="159" y="58"/>
                  </a:lnTo>
                  <a:lnTo>
                    <a:pt x="161" y="66"/>
                  </a:lnTo>
                  <a:lnTo>
                    <a:pt x="163" y="74"/>
                  </a:lnTo>
                  <a:lnTo>
                    <a:pt x="163" y="82"/>
                  </a:lnTo>
                  <a:lnTo>
                    <a:pt x="163" y="91"/>
                  </a:lnTo>
                  <a:lnTo>
                    <a:pt x="161" y="99"/>
                  </a:lnTo>
                  <a:lnTo>
                    <a:pt x="159" y="107"/>
                  </a:lnTo>
                  <a:lnTo>
                    <a:pt x="157" y="115"/>
                  </a:lnTo>
                  <a:lnTo>
                    <a:pt x="153" y="122"/>
                  </a:lnTo>
                  <a:lnTo>
                    <a:pt x="149" y="128"/>
                  </a:lnTo>
                  <a:lnTo>
                    <a:pt x="145" y="134"/>
                  </a:lnTo>
                  <a:lnTo>
                    <a:pt x="142" y="137"/>
                  </a:lnTo>
                  <a:lnTo>
                    <a:pt x="139" y="140"/>
                  </a:lnTo>
                  <a:lnTo>
                    <a:pt x="134" y="145"/>
                  </a:lnTo>
                  <a:lnTo>
                    <a:pt x="127" y="150"/>
                  </a:lnTo>
                  <a:lnTo>
                    <a:pt x="121" y="154"/>
                  </a:lnTo>
                  <a:lnTo>
                    <a:pt x="114" y="157"/>
                  </a:lnTo>
                  <a:lnTo>
                    <a:pt x="106" y="160"/>
                  </a:lnTo>
                  <a:lnTo>
                    <a:pt x="99" y="162"/>
                  </a:lnTo>
                  <a:lnTo>
                    <a:pt x="91" y="163"/>
                  </a:lnTo>
                  <a:lnTo>
                    <a:pt x="83" y="164"/>
                  </a:lnTo>
                  <a:lnTo>
                    <a:pt x="73" y="163"/>
                  </a:lnTo>
                  <a:lnTo>
                    <a:pt x="65" y="162"/>
                  </a:lnTo>
                  <a:lnTo>
                    <a:pt x="58" y="160"/>
                  </a:lnTo>
                  <a:lnTo>
                    <a:pt x="50" y="157"/>
                  </a:lnTo>
                  <a:lnTo>
                    <a:pt x="43" y="154"/>
                  </a:lnTo>
                  <a:lnTo>
                    <a:pt x="37" y="150"/>
                  </a:lnTo>
                  <a:lnTo>
                    <a:pt x="30" y="145"/>
                  </a:lnTo>
                  <a:lnTo>
                    <a:pt x="27" y="143"/>
                  </a:lnTo>
                  <a:lnTo>
                    <a:pt x="25" y="140"/>
                  </a:lnTo>
                  <a:lnTo>
                    <a:pt x="19" y="134"/>
                  </a:lnTo>
                  <a:lnTo>
                    <a:pt x="15" y="128"/>
                  </a:lnTo>
                  <a:lnTo>
                    <a:pt x="11" y="122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3" y="99"/>
                  </a:lnTo>
                  <a:lnTo>
                    <a:pt x="2" y="91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7" name="Freeform 442"/>
            <p:cNvSpPr>
              <a:spLocks noEditPoints="1"/>
            </p:cNvSpPr>
            <p:nvPr/>
          </p:nvSpPr>
          <p:spPr bwMode="auto">
            <a:xfrm>
              <a:off x="2792" y="2280"/>
              <a:ext cx="144" cy="144"/>
            </a:xfrm>
            <a:custGeom>
              <a:avLst/>
              <a:gdLst>
                <a:gd name="T0" fmla="*/ 2 w 162"/>
                <a:gd name="T1" fmla="*/ 45 h 162"/>
                <a:gd name="T2" fmla="*/ 7 w 162"/>
                <a:gd name="T3" fmla="*/ 29 h 162"/>
                <a:gd name="T4" fmla="*/ 15 w 162"/>
                <a:gd name="T5" fmla="*/ 18 h 162"/>
                <a:gd name="T6" fmla="*/ 25 w 162"/>
                <a:gd name="T7" fmla="*/ 10 h 162"/>
                <a:gd name="T8" fmla="*/ 40 w 162"/>
                <a:gd name="T9" fmla="*/ 3 h 162"/>
                <a:gd name="T10" fmla="*/ 58 w 162"/>
                <a:gd name="T11" fmla="*/ 0 h 162"/>
                <a:gd name="T12" fmla="*/ 74 w 162"/>
                <a:gd name="T13" fmla="*/ 3 h 162"/>
                <a:gd name="T14" fmla="*/ 89 w 162"/>
                <a:gd name="T15" fmla="*/ 10 h 162"/>
                <a:gd name="T16" fmla="*/ 97 w 162"/>
                <a:gd name="T17" fmla="*/ 16 h 162"/>
                <a:gd name="T18" fmla="*/ 107 w 162"/>
                <a:gd name="T19" fmla="*/ 29 h 162"/>
                <a:gd name="T20" fmla="*/ 112 w 162"/>
                <a:gd name="T21" fmla="*/ 45 h 162"/>
                <a:gd name="T22" fmla="*/ 114 w 162"/>
                <a:gd name="T23" fmla="*/ 62 h 162"/>
                <a:gd name="T24" fmla="*/ 110 w 162"/>
                <a:gd name="T25" fmla="*/ 79 h 162"/>
                <a:gd name="T26" fmla="*/ 101 w 162"/>
                <a:gd name="T27" fmla="*/ 92 h 162"/>
                <a:gd name="T28" fmla="*/ 93 w 162"/>
                <a:gd name="T29" fmla="*/ 100 h 162"/>
                <a:gd name="T30" fmla="*/ 79 w 162"/>
                <a:gd name="T31" fmla="*/ 109 h 162"/>
                <a:gd name="T32" fmla="*/ 63 w 162"/>
                <a:gd name="T33" fmla="*/ 113 h 162"/>
                <a:gd name="T34" fmla="*/ 45 w 162"/>
                <a:gd name="T35" fmla="*/ 112 h 162"/>
                <a:gd name="T36" fmla="*/ 29 w 162"/>
                <a:gd name="T37" fmla="*/ 107 h 162"/>
                <a:gd name="T38" fmla="*/ 18 w 162"/>
                <a:gd name="T39" fmla="*/ 99 h 162"/>
                <a:gd name="T40" fmla="*/ 10 w 162"/>
                <a:gd name="T41" fmla="*/ 89 h 162"/>
                <a:gd name="T42" fmla="*/ 4 w 162"/>
                <a:gd name="T43" fmla="*/ 74 h 162"/>
                <a:gd name="T44" fmla="*/ 0 w 162"/>
                <a:gd name="T45" fmla="*/ 56 h 162"/>
                <a:gd name="T46" fmla="*/ 3 w 162"/>
                <a:gd name="T47" fmla="*/ 45 h 162"/>
                <a:gd name="T48" fmla="*/ 8 w 162"/>
                <a:gd name="T49" fmla="*/ 30 h 162"/>
                <a:gd name="T50" fmla="*/ 18 w 162"/>
                <a:gd name="T51" fmla="*/ 17 h 162"/>
                <a:gd name="T52" fmla="*/ 30 w 162"/>
                <a:gd name="T53" fmla="*/ 8 h 162"/>
                <a:gd name="T54" fmla="*/ 46 w 162"/>
                <a:gd name="T55" fmla="*/ 3 h 162"/>
                <a:gd name="T56" fmla="*/ 63 w 162"/>
                <a:gd name="T57" fmla="*/ 2 h 162"/>
                <a:gd name="T58" fmla="*/ 79 w 162"/>
                <a:gd name="T59" fmla="*/ 4 h 162"/>
                <a:gd name="T60" fmla="*/ 92 w 162"/>
                <a:gd name="T61" fmla="*/ 13 h 162"/>
                <a:gd name="T62" fmla="*/ 103 w 162"/>
                <a:gd name="T63" fmla="*/ 25 h 162"/>
                <a:gd name="T64" fmla="*/ 110 w 162"/>
                <a:gd name="T65" fmla="*/ 40 h 162"/>
                <a:gd name="T66" fmla="*/ 113 w 162"/>
                <a:gd name="T67" fmla="*/ 56 h 162"/>
                <a:gd name="T68" fmla="*/ 110 w 162"/>
                <a:gd name="T69" fmla="*/ 74 h 162"/>
                <a:gd name="T70" fmla="*/ 103 w 162"/>
                <a:gd name="T71" fmla="*/ 88 h 162"/>
                <a:gd name="T72" fmla="*/ 92 w 162"/>
                <a:gd name="T73" fmla="*/ 100 h 162"/>
                <a:gd name="T74" fmla="*/ 79 w 162"/>
                <a:gd name="T75" fmla="*/ 108 h 162"/>
                <a:gd name="T76" fmla="*/ 63 w 162"/>
                <a:gd name="T77" fmla="*/ 112 h 162"/>
                <a:gd name="T78" fmla="*/ 46 w 162"/>
                <a:gd name="T79" fmla="*/ 111 h 162"/>
                <a:gd name="T80" fmla="*/ 30 w 162"/>
                <a:gd name="T81" fmla="*/ 106 h 162"/>
                <a:gd name="T82" fmla="*/ 18 w 162"/>
                <a:gd name="T83" fmla="*/ 96 h 162"/>
                <a:gd name="T84" fmla="*/ 8 w 162"/>
                <a:gd name="T85" fmla="*/ 84 h 162"/>
                <a:gd name="T86" fmla="*/ 3 w 162"/>
                <a:gd name="T87" fmla="*/ 68 h 1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2"/>
                <a:gd name="T133" fmla="*/ 0 h 162"/>
                <a:gd name="T134" fmla="*/ 162 w 162"/>
                <a:gd name="T135" fmla="*/ 162 h 1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2" h="162">
                  <a:moveTo>
                    <a:pt x="0" y="80"/>
                  </a:moveTo>
                  <a:lnTo>
                    <a:pt x="1" y="72"/>
                  </a:lnTo>
                  <a:lnTo>
                    <a:pt x="2" y="64"/>
                  </a:lnTo>
                  <a:lnTo>
                    <a:pt x="4" y="56"/>
                  </a:lnTo>
                  <a:lnTo>
                    <a:pt x="6" y="49"/>
                  </a:lnTo>
                  <a:lnTo>
                    <a:pt x="10" y="42"/>
                  </a:lnTo>
                  <a:lnTo>
                    <a:pt x="14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4" y="1"/>
                  </a:lnTo>
                  <a:lnTo>
                    <a:pt x="72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8" y="1"/>
                  </a:lnTo>
                  <a:lnTo>
                    <a:pt x="105" y="3"/>
                  </a:lnTo>
                  <a:lnTo>
                    <a:pt x="113" y="6"/>
                  </a:lnTo>
                  <a:lnTo>
                    <a:pt x="120" y="10"/>
                  </a:lnTo>
                  <a:lnTo>
                    <a:pt x="126" y="14"/>
                  </a:lnTo>
                  <a:lnTo>
                    <a:pt x="133" y="18"/>
                  </a:lnTo>
                  <a:lnTo>
                    <a:pt x="136" y="21"/>
                  </a:lnTo>
                  <a:lnTo>
                    <a:pt x="138" y="23"/>
                  </a:lnTo>
                  <a:lnTo>
                    <a:pt x="144" y="29"/>
                  </a:lnTo>
                  <a:lnTo>
                    <a:pt x="148" y="35"/>
                  </a:lnTo>
                  <a:lnTo>
                    <a:pt x="152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0" y="64"/>
                  </a:lnTo>
                  <a:lnTo>
                    <a:pt x="162" y="72"/>
                  </a:lnTo>
                  <a:lnTo>
                    <a:pt x="162" y="80"/>
                  </a:lnTo>
                  <a:lnTo>
                    <a:pt x="162" y="89"/>
                  </a:lnTo>
                  <a:lnTo>
                    <a:pt x="160" y="97"/>
                  </a:lnTo>
                  <a:lnTo>
                    <a:pt x="158" y="105"/>
                  </a:lnTo>
                  <a:lnTo>
                    <a:pt x="156" y="113"/>
                  </a:lnTo>
                  <a:lnTo>
                    <a:pt x="152" y="120"/>
                  </a:lnTo>
                  <a:lnTo>
                    <a:pt x="148" y="126"/>
                  </a:lnTo>
                  <a:lnTo>
                    <a:pt x="144" y="132"/>
                  </a:lnTo>
                  <a:lnTo>
                    <a:pt x="141" y="135"/>
                  </a:lnTo>
                  <a:lnTo>
                    <a:pt x="138" y="138"/>
                  </a:lnTo>
                  <a:lnTo>
                    <a:pt x="133" y="143"/>
                  </a:lnTo>
                  <a:lnTo>
                    <a:pt x="126" y="148"/>
                  </a:lnTo>
                  <a:lnTo>
                    <a:pt x="120" y="152"/>
                  </a:lnTo>
                  <a:lnTo>
                    <a:pt x="113" y="155"/>
                  </a:lnTo>
                  <a:lnTo>
                    <a:pt x="105" y="158"/>
                  </a:lnTo>
                  <a:lnTo>
                    <a:pt x="98" y="160"/>
                  </a:lnTo>
                  <a:lnTo>
                    <a:pt x="90" y="161"/>
                  </a:lnTo>
                  <a:lnTo>
                    <a:pt x="82" y="162"/>
                  </a:lnTo>
                  <a:lnTo>
                    <a:pt x="72" y="161"/>
                  </a:lnTo>
                  <a:lnTo>
                    <a:pt x="64" y="160"/>
                  </a:lnTo>
                  <a:lnTo>
                    <a:pt x="57" y="158"/>
                  </a:lnTo>
                  <a:lnTo>
                    <a:pt x="49" y="155"/>
                  </a:lnTo>
                  <a:lnTo>
                    <a:pt x="42" y="152"/>
                  </a:lnTo>
                  <a:lnTo>
                    <a:pt x="36" y="148"/>
                  </a:lnTo>
                  <a:lnTo>
                    <a:pt x="29" y="143"/>
                  </a:lnTo>
                  <a:lnTo>
                    <a:pt x="26" y="141"/>
                  </a:lnTo>
                  <a:lnTo>
                    <a:pt x="24" y="138"/>
                  </a:lnTo>
                  <a:lnTo>
                    <a:pt x="18" y="132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6" y="113"/>
                  </a:lnTo>
                  <a:lnTo>
                    <a:pt x="4" y="105"/>
                  </a:lnTo>
                  <a:lnTo>
                    <a:pt x="2" y="97"/>
                  </a:lnTo>
                  <a:lnTo>
                    <a:pt x="1" y="89"/>
                  </a:lnTo>
                  <a:lnTo>
                    <a:pt x="0" y="80"/>
                  </a:lnTo>
                  <a:close/>
                  <a:moveTo>
                    <a:pt x="2" y="80"/>
                  </a:moveTo>
                  <a:lnTo>
                    <a:pt x="2" y="72"/>
                  </a:lnTo>
                  <a:lnTo>
                    <a:pt x="3" y="64"/>
                  </a:lnTo>
                  <a:lnTo>
                    <a:pt x="5" y="57"/>
                  </a:lnTo>
                  <a:lnTo>
                    <a:pt x="8" y="49"/>
                  </a:lnTo>
                  <a:lnTo>
                    <a:pt x="11" y="43"/>
                  </a:lnTo>
                  <a:lnTo>
                    <a:pt x="15" y="36"/>
                  </a:lnTo>
                  <a:lnTo>
                    <a:pt x="20" y="30"/>
                  </a:lnTo>
                  <a:lnTo>
                    <a:pt x="25" y="24"/>
                  </a:lnTo>
                  <a:lnTo>
                    <a:pt x="30" y="19"/>
                  </a:lnTo>
                  <a:lnTo>
                    <a:pt x="36" y="15"/>
                  </a:lnTo>
                  <a:lnTo>
                    <a:pt x="43" y="11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72" y="2"/>
                  </a:lnTo>
                  <a:lnTo>
                    <a:pt x="82" y="1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5" y="5"/>
                  </a:lnTo>
                  <a:lnTo>
                    <a:pt x="112" y="7"/>
                  </a:lnTo>
                  <a:lnTo>
                    <a:pt x="119" y="11"/>
                  </a:lnTo>
                  <a:lnTo>
                    <a:pt x="126" y="15"/>
                  </a:lnTo>
                  <a:lnTo>
                    <a:pt x="132" y="19"/>
                  </a:lnTo>
                  <a:lnTo>
                    <a:pt x="137" y="24"/>
                  </a:lnTo>
                  <a:lnTo>
                    <a:pt x="142" y="30"/>
                  </a:lnTo>
                  <a:lnTo>
                    <a:pt x="147" y="36"/>
                  </a:lnTo>
                  <a:lnTo>
                    <a:pt x="151" y="43"/>
                  </a:lnTo>
                  <a:lnTo>
                    <a:pt x="154" y="49"/>
                  </a:lnTo>
                  <a:lnTo>
                    <a:pt x="157" y="57"/>
                  </a:lnTo>
                  <a:lnTo>
                    <a:pt x="159" y="64"/>
                  </a:lnTo>
                  <a:lnTo>
                    <a:pt x="160" y="72"/>
                  </a:lnTo>
                  <a:lnTo>
                    <a:pt x="161" y="80"/>
                  </a:lnTo>
                  <a:lnTo>
                    <a:pt x="160" y="89"/>
                  </a:lnTo>
                  <a:lnTo>
                    <a:pt x="159" y="97"/>
                  </a:lnTo>
                  <a:lnTo>
                    <a:pt x="157" y="105"/>
                  </a:lnTo>
                  <a:lnTo>
                    <a:pt x="154" y="112"/>
                  </a:lnTo>
                  <a:lnTo>
                    <a:pt x="151" y="119"/>
                  </a:lnTo>
                  <a:lnTo>
                    <a:pt x="147" y="125"/>
                  </a:lnTo>
                  <a:lnTo>
                    <a:pt x="142" y="131"/>
                  </a:lnTo>
                  <a:lnTo>
                    <a:pt x="137" y="137"/>
                  </a:lnTo>
                  <a:lnTo>
                    <a:pt x="132" y="142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12" y="154"/>
                  </a:lnTo>
                  <a:lnTo>
                    <a:pt x="105" y="157"/>
                  </a:lnTo>
                  <a:lnTo>
                    <a:pt x="97" y="159"/>
                  </a:lnTo>
                  <a:lnTo>
                    <a:pt x="90" y="160"/>
                  </a:lnTo>
                  <a:lnTo>
                    <a:pt x="82" y="160"/>
                  </a:lnTo>
                  <a:lnTo>
                    <a:pt x="72" y="160"/>
                  </a:lnTo>
                  <a:lnTo>
                    <a:pt x="65" y="159"/>
                  </a:lnTo>
                  <a:lnTo>
                    <a:pt x="57" y="157"/>
                  </a:lnTo>
                  <a:lnTo>
                    <a:pt x="50" y="154"/>
                  </a:lnTo>
                  <a:lnTo>
                    <a:pt x="43" y="151"/>
                  </a:lnTo>
                  <a:lnTo>
                    <a:pt x="36" y="147"/>
                  </a:lnTo>
                  <a:lnTo>
                    <a:pt x="30" y="142"/>
                  </a:lnTo>
                  <a:lnTo>
                    <a:pt x="25" y="137"/>
                  </a:lnTo>
                  <a:lnTo>
                    <a:pt x="20" y="131"/>
                  </a:lnTo>
                  <a:lnTo>
                    <a:pt x="15" y="125"/>
                  </a:lnTo>
                  <a:lnTo>
                    <a:pt x="11" y="119"/>
                  </a:lnTo>
                  <a:lnTo>
                    <a:pt x="8" y="112"/>
                  </a:lnTo>
                  <a:lnTo>
                    <a:pt x="5" y="105"/>
                  </a:lnTo>
                  <a:lnTo>
                    <a:pt x="3" y="97"/>
                  </a:lnTo>
                  <a:lnTo>
                    <a:pt x="2" y="89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8" name="Freeform 443"/>
            <p:cNvSpPr>
              <a:spLocks noEditPoints="1"/>
            </p:cNvSpPr>
            <p:nvPr/>
          </p:nvSpPr>
          <p:spPr bwMode="auto">
            <a:xfrm>
              <a:off x="2794" y="2281"/>
              <a:ext cx="141" cy="141"/>
            </a:xfrm>
            <a:custGeom>
              <a:avLst/>
              <a:gdLst>
                <a:gd name="T0" fmla="*/ 1 w 159"/>
                <a:gd name="T1" fmla="*/ 44 h 159"/>
                <a:gd name="T2" fmla="*/ 6 w 159"/>
                <a:gd name="T3" fmla="*/ 29 h 159"/>
                <a:gd name="T4" fmla="*/ 16 w 159"/>
                <a:gd name="T5" fmla="*/ 16 h 159"/>
                <a:gd name="T6" fmla="*/ 28 w 159"/>
                <a:gd name="T7" fmla="*/ 7 h 159"/>
                <a:gd name="T8" fmla="*/ 44 w 159"/>
                <a:gd name="T9" fmla="*/ 2 h 159"/>
                <a:gd name="T10" fmla="*/ 61 w 159"/>
                <a:gd name="T11" fmla="*/ 1 h 159"/>
                <a:gd name="T12" fmla="*/ 77 w 159"/>
                <a:gd name="T13" fmla="*/ 4 h 159"/>
                <a:gd name="T14" fmla="*/ 90 w 159"/>
                <a:gd name="T15" fmla="*/ 12 h 159"/>
                <a:gd name="T16" fmla="*/ 101 w 159"/>
                <a:gd name="T17" fmla="*/ 24 h 159"/>
                <a:gd name="T18" fmla="*/ 107 w 159"/>
                <a:gd name="T19" fmla="*/ 39 h 159"/>
                <a:gd name="T20" fmla="*/ 111 w 159"/>
                <a:gd name="T21" fmla="*/ 55 h 159"/>
                <a:gd name="T22" fmla="*/ 107 w 159"/>
                <a:gd name="T23" fmla="*/ 73 h 159"/>
                <a:gd name="T24" fmla="*/ 101 w 159"/>
                <a:gd name="T25" fmla="*/ 87 h 159"/>
                <a:gd name="T26" fmla="*/ 90 w 159"/>
                <a:gd name="T27" fmla="*/ 98 h 159"/>
                <a:gd name="T28" fmla="*/ 77 w 159"/>
                <a:gd name="T29" fmla="*/ 107 h 159"/>
                <a:gd name="T30" fmla="*/ 61 w 159"/>
                <a:gd name="T31" fmla="*/ 111 h 159"/>
                <a:gd name="T32" fmla="*/ 44 w 159"/>
                <a:gd name="T33" fmla="*/ 110 h 159"/>
                <a:gd name="T34" fmla="*/ 28 w 159"/>
                <a:gd name="T35" fmla="*/ 105 h 159"/>
                <a:gd name="T36" fmla="*/ 16 w 159"/>
                <a:gd name="T37" fmla="*/ 95 h 159"/>
                <a:gd name="T38" fmla="*/ 6 w 159"/>
                <a:gd name="T39" fmla="*/ 82 h 159"/>
                <a:gd name="T40" fmla="*/ 1 w 159"/>
                <a:gd name="T41" fmla="*/ 67 h 159"/>
                <a:gd name="T42" fmla="*/ 1 w 159"/>
                <a:gd name="T43" fmla="*/ 55 h 159"/>
                <a:gd name="T44" fmla="*/ 4 w 159"/>
                <a:gd name="T45" fmla="*/ 39 h 159"/>
                <a:gd name="T46" fmla="*/ 10 w 159"/>
                <a:gd name="T47" fmla="*/ 25 h 159"/>
                <a:gd name="T48" fmla="*/ 20 w 159"/>
                <a:gd name="T49" fmla="*/ 13 h 159"/>
                <a:gd name="T50" fmla="*/ 34 w 159"/>
                <a:gd name="T51" fmla="*/ 5 h 159"/>
                <a:gd name="T52" fmla="*/ 50 w 159"/>
                <a:gd name="T53" fmla="*/ 2 h 159"/>
                <a:gd name="T54" fmla="*/ 66 w 159"/>
                <a:gd name="T55" fmla="*/ 3 h 159"/>
                <a:gd name="T56" fmla="*/ 82 w 159"/>
                <a:gd name="T57" fmla="*/ 8 h 159"/>
                <a:gd name="T58" fmla="*/ 94 w 159"/>
                <a:gd name="T59" fmla="*/ 17 h 159"/>
                <a:gd name="T60" fmla="*/ 103 w 159"/>
                <a:gd name="T61" fmla="*/ 29 h 159"/>
                <a:gd name="T62" fmla="*/ 108 w 159"/>
                <a:gd name="T63" fmla="*/ 45 h 159"/>
                <a:gd name="T64" fmla="*/ 109 w 159"/>
                <a:gd name="T65" fmla="*/ 61 h 159"/>
                <a:gd name="T66" fmla="*/ 106 w 159"/>
                <a:gd name="T67" fmla="*/ 77 h 159"/>
                <a:gd name="T68" fmla="*/ 97 w 159"/>
                <a:gd name="T69" fmla="*/ 90 h 159"/>
                <a:gd name="T70" fmla="*/ 86 w 159"/>
                <a:gd name="T71" fmla="*/ 101 h 159"/>
                <a:gd name="T72" fmla="*/ 72 w 159"/>
                <a:gd name="T73" fmla="*/ 107 h 159"/>
                <a:gd name="T74" fmla="*/ 56 w 159"/>
                <a:gd name="T75" fmla="*/ 110 h 159"/>
                <a:gd name="T76" fmla="*/ 38 w 159"/>
                <a:gd name="T77" fmla="*/ 107 h 159"/>
                <a:gd name="T78" fmla="*/ 24 w 159"/>
                <a:gd name="T79" fmla="*/ 101 h 159"/>
                <a:gd name="T80" fmla="*/ 13 w 159"/>
                <a:gd name="T81" fmla="*/ 90 h 159"/>
                <a:gd name="T82" fmla="*/ 4 w 159"/>
                <a:gd name="T83" fmla="*/ 77 h 159"/>
                <a:gd name="T84" fmla="*/ 1 w 159"/>
                <a:gd name="T85" fmla="*/ 61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"/>
                <a:gd name="T130" fmla="*/ 0 h 159"/>
                <a:gd name="T131" fmla="*/ 159 w 159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" h="159">
                  <a:moveTo>
                    <a:pt x="0" y="79"/>
                  </a:moveTo>
                  <a:lnTo>
                    <a:pt x="0" y="71"/>
                  </a:lnTo>
                  <a:lnTo>
                    <a:pt x="1" y="63"/>
                  </a:lnTo>
                  <a:lnTo>
                    <a:pt x="3" y="56"/>
                  </a:lnTo>
                  <a:lnTo>
                    <a:pt x="6" y="48"/>
                  </a:lnTo>
                  <a:lnTo>
                    <a:pt x="9" y="42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8" y="18"/>
                  </a:lnTo>
                  <a:lnTo>
                    <a:pt x="34" y="14"/>
                  </a:lnTo>
                  <a:lnTo>
                    <a:pt x="41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2"/>
                  </a:lnTo>
                  <a:lnTo>
                    <a:pt x="70" y="1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4" y="14"/>
                  </a:lnTo>
                  <a:lnTo>
                    <a:pt x="130" y="18"/>
                  </a:lnTo>
                  <a:lnTo>
                    <a:pt x="135" y="23"/>
                  </a:lnTo>
                  <a:lnTo>
                    <a:pt x="140" y="29"/>
                  </a:lnTo>
                  <a:lnTo>
                    <a:pt x="145" y="35"/>
                  </a:lnTo>
                  <a:lnTo>
                    <a:pt x="149" y="42"/>
                  </a:lnTo>
                  <a:lnTo>
                    <a:pt x="152" y="48"/>
                  </a:lnTo>
                  <a:lnTo>
                    <a:pt x="155" y="56"/>
                  </a:lnTo>
                  <a:lnTo>
                    <a:pt x="157" y="63"/>
                  </a:lnTo>
                  <a:lnTo>
                    <a:pt x="158" y="71"/>
                  </a:lnTo>
                  <a:lnTo>
                    <a:pt x="159" y="79"/>
                  </a:lnTo>
                  <a:lnTo>
                    <a:pt x="158" y="88"/>
                  </a:lnTo>
                  <a:lnTo>
                    <a:pt x="157" y="96"/>
                  </a:lnTo>
                  <a:lnTo>
                    <a:pt x="155" y="104"/>
                  </a:lnTo>
                  <a:lnTo>
                    <a:pt x="152" y="111"/>
                  </a:lnTo>
                  <a:lnTo>
                    <a:pt x="149" y="118"/>
                  </a:lnTo>
                  <a:lnTo>
                    <a:pt x="145" y="124"/>
                  </a:lnTo>
                  <a:lnTo>
                    <a:pt x="140" y="130"/>
                  </a:lnTo>
                  <a:lnTo>
                    <a:pt x="135" y="136"/>
                  </a:lnTo>
                  <a:lnTo>
                    <a:pt x="130" y="141"/>
                  </a:lnTo>
                  <a:lnTo>
                    <a:pt x="124" y="146"/>
                  </a:lnTo>
                  <a:lnTo>
                    <a:pt x="117" y="150"/>
                  </a:lnTo>
                  <a:lnTo>
                    <a:pt x="110" y="153"/>
                  </a:lnTo>
                  <a:lnTo>
                    <a:pt x="103" y="156"/>
                  </a:lnTo>
                  <a:lnTo>
                    <a:pt x="95" y="158"/>
                  </a:lnTo>
                  <a:lnTo>
                    <a:pt x="88" y="159"/>
                  </a:lnTo>
                  <a:lnTo>
                    <a:pt x="80" y="159"/>
                  </a:lnTo>
                  <a:lnTo>
                    <a:pt x="70" y="159"/>
                  </a:lnTo>
                  <a:lnTo>
                    <a:pt x="63" y="158"/>
                  </a:lnTo>
                  <a:lnTo>
                    <a:pt x="55" y="156"/>
                  </a:lnTo>
                  <a:lnTo>
                    <a:pt x="48" y="153"/>
                  </a:lnTo>
                  <a:lnTo>
                    <a:pt x="41" y="150"/>
                  </a:lnTo>
                  <a:lnTo>
                    <a:pt x="34" y="146"/>
                  </a:lnTo>
                  <a:lnTo>
                    <a:pt x="28" y="141"/>
                  </a:lnTo>
                  <a:lnTo>
                    <a:pt x="23" y="136"/>
                  </a:lnTo>
                  <a:lnTo>
                    <a:pt x="18" y="130"/>
                  </a:lnTo>
                  <a:lnTo>
                    <a:pt x="13" y="124"/>
                  </a:lnTo>
                  <a:lnTo>
                    <a:pt x="9" y="118"/>
                  </a:lnTo>
                  <a:lnTo>
                    <a:pt x="6" y="111"/>
                  </a:lnTo>
                  <a:lnTo>
                    <a:pt x="3" y="104"/>
                  </a:lnTo>
                  <a:lnTo>
                    <a:pt x="1" y="96"/>
                  </a:lnTo>
                  <a:lnTo>
                    <a:pt x="0" y="88"/>
                  </a:lnTo>
                  <a:lnTo>
                    <a:pt x="0" y="79"/>
                  </a:lnTo>
                  <a:close/>
                  <a:moveTo>
                    <a:pt x="1" y="79"/>
                  </a:moveTo>
                  <a:lnTo>
                    <a:pt x="1" y="71"/>
                  </a:lnTo>
                  <a:lnTo>
                    <a:pt x="3" y="64"/>
                  </a:lnTo>
                  <a:lnTo>
                    <a:pt x="4" y="56"/>
                  </a:lnTo>
                  <a:lnTo>
                    <a:pt x="7" y="49"/>
                  </a:lnTo>
                  <a:lnTo>
                    <a:pt x="10" y="42"/>
                  </a:lnTo>
                  <a:lnTo>
                    <a:pt x="14" y="36"/>
                  </a:lnTo>
                  <a:lnTo>
                    <a:pt x="19" y="30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5" y="15"/>
                  </a:lnTo>
                  <a:lnTo>
                    <a:pt x="42" y="11"/>
                  </a:lnTo>
                  <a:lnTo>
                    <a:pt x="48" y="8"/>
                  </a:lnTo>
                  <a:lnTo>
                    <a:pt x="55" y="5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2"/>
                  </a:lnTo>
                  <a:lnTo>
                    <a:pt x="87" y="2"/>
                  </a:lnTo>
                  <a:lnTo>
                    <a:pt x="95" y="3"/>
                  </a:lnTo>
                  <a:lnTo>
                    <a:pt x="103" y="5"/>
                  </a:lnTo>
                  <a:lnTo>
                    <a:pt x="110" y="8"/>
                  </a:lnTo>
                  <a:lnTo>
                    <a:pt x="117" y="11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4" y="24"/>
                  </a:lnTo>
                  <a:lnTo>
                    <a:pt x="139" y="30"/>
                  </a:lnTo>
                  <a:lnTo>
                    <a:pt x="144" y="36"/>
                  </a:lnTo>
                  <a:lnTo>
                    <a:pt x="148" y="42"/>
                  </a:lnTo>
                  <a:lnTo>
                    <a:pt x="151" y="49"/>
                  </a:lnTo>
                  <a:lnTo>
                    <a:pt x="154" y="56"/>
                  </a:lnTo>
                  <a:lnTo>
                    <a:pt x="156" y="64"/>
                  </a:lnTo>
                  <a:lnTo>
                    <a:pt x="157" y="71"/>
                  </a:lnTo>
                  <a:lnTo>
                    <a:pt x="157" y="79"/>
                  </a:lnTo>
                  <a:lnTo>
                    <a:pt x="157" y="88"/>
                  </a:lnTo>
                  <a:lnTo>
                    <a:pt x="156" y="96"/>
                  </a:lnTo>
                  <a:lnTo>
                    <a:pt x="154" y="103"/>
                  </a:lnTo>
                  <a:lnTo>
                    <a:pt x="151" y="110"/>
                  </a:lnTo>
                  <a:lnTo>
                    <a:pt x="148" y="117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4" y="135"/>
                  </a:lnTo>
                  <a:lnTo>
                    <a:pt x="129" y="140"/>
                  </a:lnTo>
                  <a:lnTo>
                    <a:pt x="123" y="145"/>
                  </a:lnTo>
                  <a:lnTo>
                    <a:pt x="117" y="148"/>
                  </a:lnTo>
                  <a:lnTo>
                    <a:pt x="110" y="152"/>
                  </a:lnTo>
                  <a:lnTo>
                    <a:pt x="103" y="154"/>
                  </a:lnTo>
                  <a:lnTo>
                    <a:pt x="95" y="156"/>
                  </a:lnTo>
                  <a:lnTo>
                    <a:pt x="87" y="157"/>
                  </a:lnTo>
                  <a:lnTo>
                    <a:pt x="80" y="158"/>
                  </a:lnTo>
                  <a:lnTo>
                    <a:pt x="71" y="157"/>
                  </a:lnTo>
                  <a:lnTo>
                    <a:pt x="63" y="156"/>
                  </a:lnTo>
                  <a:lnTo>
                    <a:pt x="55" y="154"/>
                  </a:lnTo>
                  <a:lnTo>
                    <a:pt x="48" y="152"/>
                  </a:lnTo>
                  <a:lnTo>
                    <a:pt x="42" y="148"/>
                  </a:lnTo>
                  <a:lnTo>
                    <a:pt x="35" y="145"/>
                  </a:lnTo>
                  <a:lnTo>
                    <a:pt x="29" y="140"/>
                  </a:lnTo>
                  <a:lnTo>
                    <a:pt x="24" y="135"/>
                  </a:lnTo>
                  <a:lnTo>
                    <a:pt x="19" y="130"/>
                  </a:lnTo>
                  <a:lnTo>
                    <a:pt x="14" y="124"/>
                  </a:lnTo>
                  <a:lnTo>
                    <a:pt x="10" y="117"/>
                  </a:lnTo>
                  <a:lnTo>
                    <a:pt x="7" y="110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1" y="88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9" name="Freeform 444"/>
            <p:cNvSpPr>
              <a:spLocks noEditPoints="1"/>
            </p:cNvSpPr>
            <p:nvPr/>
          </p:nvSpPr>
          <p:spPr bwMode="auto">
            <a:xfrm>
              <a:off x="2795" y="2283"/>
              <a:ext cx="138" cy="138"/>
            </a:xfrm>
            <a:custGeom>
              <a:avLst/>
              <a:gdLst>
                <a:gd name="T0" fmla="*/ 2 w 156"/>
                <a:gd name="T1" fmla="*/ 43 h 156"/>
                <a:gd name="T2" fmla="*/ 6 w 156"/>
                <a:gd name="T3" fmla="*/ 27 h 156"/>
                <a:gd name="T4" fmla="*/ 16 w 156"/>
                <a:gd name="T5" fmla="*/ 15 h 156"/>
                <a:gd name="T6" fmla="*/ 28 w 156"/>
                <a:gd name="T7" fmla="*/ 6 h 156"/>
                <a:gd name="T8" fmla="*/ 43 w 156"/>
                <a:gd name="T9" fmla="*/ 1 h 156"/>
                <a:gd name="T10" fmla="*/ 59 w 156"/>
                <a:gd name="T11" fmla="*/ 0 h 156"/>
                <a:gd name="T12" fmla="*/ 75 w 156"/>
                <a:gd name="T13" fmla="*/ 4 h 156"/>
                <a:gd name="T14" fmla="*/ 88 w 156"/>
                <a:gd name="T15" fmla="*/ 12 h 156"/>
                <a:gd name="T16" fmla="*/ 99 w 156"/>
                <a:gd name="T17" fmla="*/ 24 h 156"/>
                <a:gd name="T18" fmla="*/ 105 w 156"/>
                <a:gd name="T19" fmla="*/ 37 h 156"/>
                <a:gd name="T20" fmla="*/ 108 w 156"/>
                <a:gd name="T21" fmla="*/ 53 h 156"/>
                <a:gd name="T22" fmla="*/ 105 w 156"/>
                <a:gd name="T23" fmla="*/ 70 h 156"/>
                <a:gd name="T24" fmla="*/ 99 w 156"/>
                <a:gd name="T25" fmla="*/ 85 h 156"/>
                <a:gd name="T26" fmla="*/ 88 w 156"/>
                <a:gd name="T27" fmla="*/ 96 h 156"/>
                <a:gd name="T28" fmla="*/ 75 w 156"/>
                <a:gd name="T29" fmla="*/ 104 h 156"/>
                <a:gd name="T30" fmla="*/ 59 w 156"/>
                <a:gd name="T31" fmla="*/ 107 h 156"/>
                <a:gd name="T32" fmla="*/ 43 w 156"/>
                <a:gd name="T33" fmla="*/ 106 h 156"/>
                <a:gd name="T34" fmla="*/ 28 w 156"/>
                <a:gd name="T35" fmla="*/ 101 h 156"/>
                <a:gd name="T36" fmla="*/ 16 w 156"/>
                <a:gd name="T37" fmla="*/ 92 h 156"/>
                <a:gd name="T38" fmla="*/ 6 w 156"/>
                <a:gd name="T39" fmla="*/ 80 h 156"/>
                <a:gd name="T40" fmla="*/ 2 w 156"/>
                <a:gd name="T41" fmla="*/ 65 h 156"/>
                <a:gd name="T42" fmla="*/ 1 w 156"/>
                <a:gd name="T43" fmla="*/ 53 h 156"/>
                <a:gd name="T44" fmla="*/ 4 w 156"/>
                <a:gd name="T45" fmla="*/ 38 h 156"/>
                <a:gd name="T46" fmla="*/ 10 w 156"/>
                <a:gd name="T47" fmla="*/ 24 h 156"/>
                <a:gd name="T48" fmla="*/ 17 w 156"/>
                <a:gd name="T49" fmla="*/ 16 h 156"/>
                <a:gd name="T50" fmla="*/ 27 w 156"/>
                <a:gd name="T51" fmla="*/ 9 h 156"/>
                <a:gd name="T52" fmla="*/ 38 w 156"/>
                <a:gd name="T53" fmla="*/ 4 h 156"/>
                <a:gd name="T54" fmla="*/ 55 w 156"/>
                <a:gd name="T55" fmla="*/ 1 h 156"/>
                <a:gd name="T56" fmla="*/ 70 w 156"/>
                <a:gd name="T57" fmla="*/ 4 h 156"/>
                <a:gd name="T58" fmla="*/ 84 w 156"/>
                <a:gd name="T59" fmla="*/ 10 h 156"/>
                <a:gd name="T60" fmla="*/ 92 w 156"/>
                <a:gd name="T61" fmla="*/ 16 h 156"/>
                <a:gd name="T62" fmla="*/ 99 w 156"/>
                <a:gd name="T63" fmla="*/ 27 h 156"/>
                <a:gd name="T64" fmla="*/ 105 w 156"/>
                <a:gd name="T65" fmla="*/ 38 h 156"/>
                <a:gd name="T66" fmla="*/ 107 w 156"/>
                <a:gd name="T67" fmla="*/ 53 h 156"/>
                <a:gd name="T68" fmla="*/ 105 w 156"/>
                <a:gd name="T69" fmla="*/ 70 h 156"/>
                <a:gd name="T70" fmla="*/ 98 w 156"/>
                <a:gd name="T71" fmla="*/ 84 h 156"/>
                <a:gd name="T72" fmla="*/ 92 w 156"/>
                <a:gd name="T73" fmla="*/ 92 h 156"/>
                <a:gd name="T74" fmla="*/ 81 w 156"/>
                <a:gd name="T75" fmla="*/ 99 h 156"/>
                <a:gd name="T76" fmla="*/ 70 w 156"/>
                <a:gd name="T77" fmla="*/ 105 h 156"/>
                <a:gd name="T78" fmla="*/ 55 w 156"/>
                <a:gd name="T79" fmla="*/ 106 h 156"/>
                <a:gd name="T80" fmla="*/ 38 w 156"/>
                <a:gd name="T81" fmla="*/ 105 h 156"/>
                <a:gd name="T82" fmla="*/ 24 w 156"/>
                <a:gd name="T83" fmla="*/ 98 h 156"/>
                <a:gd name="T84" fmla="*/ 17 w 156"/>
                <a:gd name="T85" fmla="*/ 92 h 156"/>
                <a:gd name="T86" fmla="*/ 9 w 156"/>
                <a:gd name="T87" fmla="*/ 81 h 156"/>
                <a:gd name="T88" fmla="*/ 4 w 156"/>
                <a:gd name="T89" fmla="*/ 70 h 156"/>
                <a:gd name="T90" fmla="*/ 1 w 156"/>
                <a:gd name="T91" fmla="*/ 53 h 1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"/>
                <a:gd name="T139" fmla="*/ 0 h 156"/>
                <a:gd name="T140" fmla="*/ 156 w 156"/>
                <a:gd name="T141" fmla="*/ 156 h 1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" h="156">
                  <a:moveTo>
                    <a:pt x="0" y="77"/>
                  </a:moveTo>
                  <a:lnTo>
                    <a:pt x="0" y="69"/>
                  </a:lnTo>
                  <a:lnTo>
                    <a:pt x="2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0"/>
                  </a:lnTo>
                  <a:lnTo>
                    <a:pt x="13" y="34"/>
                  </a:lnTo>
                  <a:lnTo>
                    <a:pt x="18" y="28"/>
                  </a:lnTo>
                  <a:lnTo>
                    <a:pt x="23" y="22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41" y="9"/>
                  </a:lnTo>
                  <a:lnTo>
                    <a:pt x="47" y="6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4" y="1"/>
                  </a:lnTo>
                  <a:lnTo>
                    <a:pt x="102" y="3"/>
                  </a:lnTo>
                  <a:lnTo>
                    <a:pt x="109" y="6"/>
                  </a:lnTo>
                  <a:lnTo>
                    <a:pt x="116" y="9"/>
                  </a:lnTo>
                  <a:lnTo>
                    <a:pt x="122" y="13"/>
                  </a:lnTo>
                  <a:lnTo>
                    <a:pt x="128" y="17"/>
                  </a:lnTo>
                  <a:lnTo>
                    <a:pt x="133" y="22"/>
                  </a:lnTo>
                  <a:lnTo>
                    <a:pt x="138" y="28"/>
                  </a:lnTo>
                  <a:lnTo>
                    <a:pt x="143" y="34"/>
                  </a:lnTo>
                  <a:lnTo>
                    <a:pt x="147" y="40"/>
                  </a:lnTo>
                  <a:lnTo>
                    <a:pt x="150" y="47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6" y="69"/>
                  </a:lnTo>
                  <a:lnTo>
                    <a:pt x="156" y="77"/>
                  </a:lnTo>
                  <a:lnTo>
                    <a:pt x="156" y="86"/>
                  </a:lnTo>
                  <a:lnTo>
                    <a:pt x="155" y="94"/>
                  </a:lnTo>
                  <a:lnTo>
                    <a:pt x="153" y="101"/>
                  </a:lnTo>
                  <a:lnTo>
                    <a:pt x="150" y="108"/>
                  </a:lnTo>
                  <a:lnTo>
                    <a:pt x="147" y="115"/>
                  </a:lnTo>
                  <a:lnTo>
                    <a:pt x="143" y="122"/>
                  </a:lnTo>
                  <a:lnTo>
                    <a:pt x="138" y="128"/>
                  </a:lnTo>
                  <a:lnTo>
                    <a:pt x="133" y="133"/>
                  </a:lnTo>
                  <a:lnTo>
                    <a:pt x="128" y="138"/>
                  </a:lnTo>
                  <a:lnTo>
                    <a:pt x="122" y="143"/>
                  </a:lnTo>
                  <a:lnTo>
                    <a:pt x="116" y="146"/>
                  </a:lnTo>
                  <a:lnTo>
                    <a:pt x="109" y="150"/>
                  </a:lnTo>
                  <a:lnTo>
                    <a:pt x="102" y="152"/>
                  </a:lnTo>
                  <a:lnTo>
                    <a:pt x="94" y="154"/>
                  </a:lnTo>
                  <a:lnTo>
                    <a:pt x="86" y="155"/>
                  </a:lnTo>
                  <a:lnTo>
                    <a:pt x="79" y="156"/>
                  </a:lnTo>
                  <a:lnTo>
                    <a:pt x="70" y="155"/>
                  </a:lnTo>
                  <a:lnTo>
                    <a:pt x="62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3" y="133"/>
                  </a:lnTo>
                  <a:lnTo>
                    <a:pt x="18" y="128"/>
                  </a:lnTo>
                  <a:lnTo>
                    <a:pt x="13" y="122"/>
                  </a:lnTo>
                  <a:lnTo>
                    <a:pt x="9" y="115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7"/>
                  </a:lnTo>
                  <a:close/>
                  <a:moveTo>
                    <a:pt x="1" y="77"/>
                  </a:moveTo>
                  <a:lnTo>
                    <a:pt x="2" y="69"/>
                  </a:lnTo>
                  <a:lnTo>
                    <a:pt x="3" y="62"/>
                  </a:lnTo>
                  <a:lnTo>
                    <a:pt x="5" y="55"/>
                  </a:lnTo>
                  <a:lnTo>
                    <a:pt x="7" y="48"/>
                  </a:lnTo>
                  <a:lnTo>
                    <a:pt x="11" y="41"/>
                  </a:lnTo>
                  <a:lnTo>
                    <a:pt x="14" y="35"/>
                  </a:lnTo>
                  <a:lnTo>
                    <a:pt x="16" y="32"/>
                  </a:lnTo>
                  <a:lnTo>
                    <a:pt x="19" y="29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1" y="10"/>
                  </a:lnTo>
                  <a:lnTo>
                    <a:pt x="48" y="7"/>
                  </a:lnTo>
                  <a:lnTo>
                    <a:pt x="55" y="4"/>
                  </a:lnTo>
                  <a:lnTo>
                    <a:pt x="62" y="3"/>
                  </a:lnTo>
                  <a:lnTo>
                    <a:pt x="70" y="1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4" y="3"/>
                  </a:lnTo>
                  <a:lnTo>
                    <a:pt x="101" y="4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21" y="14"/>
                  </a:lnTo>
                  <a:lnTo>
                    <a:pt x="124" y="16"/>
                  </a:lnTo>
                  <a:lnTo>
                    <a:pt x="127" y="18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4" y="38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1" y="55"/>
                  </a:lnTo>
                  <a:lnTo>
                    <a:pt x="153" y="62"/>
                  </a:lnTo>
                  <a:lnTo>
                    <a:pt x="154" y="69"/>
                  </a:lnTo>
                  <a:lnTo>
                    <a:pt x="155" y="77"/>
                  </a:lnTo>
                  <a:lnTo>
                    <a:pt x="154" y="86"/>
                  </a:lnTo>
                  <a:lnTo>
                    <a:pt x="153" y="94"/>
                  </a:lnTo>
                  <a:lnTo>
                    <a:pt x="151" y="101"/>
                  </a:lnTo>
                  <a:lnTo>
                    <a:pt x="149" y="108"/>
                  </a:lnTo>
                  <a:lnTo>
                    <a:pt x="146" y="115"/>
                  </a:lnTo>
                  <a:lnTo>
                    <a:pt x="142" y="121"/>
                  </a:lnTo>
                  <a:lnTo>
                    <a:pt x="140" y="124"/>
                  </a:lnTo>
                  <a:lnTo>
                    <a:pt x="137" y="127"/>
                  </a:lnTo>
                  <a:lnTo>
                    <a:pt x="132" y="132"/>
                  </a:lnTo>
                  <a:lnTo>
                    <a:pt x="127" y="137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5" y="145"/>
                  </a:lnTo>
                  <a:lnTo>
                    <a:pt x="108" y="148"/>
                  </a:lnTo>
                  <a:lnTo>
                    <a:pt x="101" y="151"/>
                  </a:lnTo>
                  <a:lnTo>
                    <a:pt x="94" y="153"/>
                  </a:lnTo>
                  <a:lnTo>
                    <a:pt x="86" y="154"/>
                  </a:lnTo>
                  <a:lnTo>
                    <a:pt x="79" y="154"/>
                  </a:lnTo>
                  <a:lnTo>
                    <a:pt x="70" y="154"/>
                  </a:lnTo>
                  <a:lnTo>
                    <a:pt x="62" y="153"/>
                  </a:lnTo>
                  <a:lnTo>
                    <a:pt x="55" y="151"/>
                  </a:lnTo>
                  <a:lnTo>
                    <a:pt x="48" y="148"/>
                  </a:lnTo>
                  <a:lnTo>
                    <a:pt x="41" y="145"/>
                  </a:lnTo>
                  <a:lnTo>
                    <a:pt x="35" y="141"/>
                  </a:lnTo>
                  <a:lnTo>
                    <a:pt x="32" y="139"/>
                  </a:lnTo>
                  <a:lnTo>
                    <a:pt x="29" y="137"/>
                  </a:lnTo>
                  <a:lnTo>
                    <a:pt x="24" y="132"/>
                  </a:lnTo>
                  <a:lnTo>
                    <a:pt x="19" y="127"/>
                  </a:lnTo>
                  <a:lnTo>
                    <a:pt x="14" y="121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7" y="108"/>
                  </a:lnTo>
                  <a:lnTo>
                    <a:pt x="5" y="101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0" name="Freeform 445"/>
            <p:cNvSpPr>
              <a:spLocks noEditPoints="1"/>
            </p:cNvSpPr>
            <p:nvPr/>
          </p:nvSpPr>
          <p:spPr bwMode="auto">
            <a:xfrm>
              <a:off x="2798" y="2285"/>
              <a:ext cx="132" cy="133"/>
            </a:xfrm>
            <a:custGeom>
              <a:avLst/>
              <a:gdLst>
                <a:gd name="T0" fmla="*/ 1 w 150"/>
                <a:gd name="T1" fmla="*/ 41 h 151"/>
                <a:gd name="T2" fmla="*/ 6 w 150"/>
                <a:gd name="T3" fmla="*/ 27 h 151"/>
                <a:gd name="T4" fmla="*/ 15 w 150"/>
                <a:gd name="T5" fmla="*/ 15 h 151"/>
                <a:gd name="T6" fmla="*/ 26 w 150"/>
                <a:gd name="T7" fmla="*/ 6 h 151"/>
                <a:gd name="T8" fmla="*/ 40 w 150"/>
                <a:gd name="T9" fmla="*/ 2 h 151"/>
                <a:gd name="T10" fmla="*/ 56 w 150"/>
                <a:gd name="T11" fmla="*/ 1 h 151"/>
                <a:gd name="T12" fmla="*/ 71 w 150"/>
                <a:gd name="T13" fmla="*/ 4 h 151"/>
                <a:gd name="T14" fmla="*/ 84 w 150"/>
                <a:gd name="T15" fmla="*/ 12 h 151"/>
                <a:gd name="T16" fmla="*/ 93 w 150"/>
                <a:gd name="T17" fmla="*/ 23 h 151"/>
                <a:gd name="T18" fmla="*/ 100 w 150"/>
                <a:gd name="T19" fmla="*/ 36 h 151"/>
                <a:gd name="T20" fmla="*/ 102 w 150"/>
                <a:gd name="T21" fmla="*/ 51 h 151"/>
                <a:gd name="T22" fmla="*/ 100 w 150"/>
                <a:gd name="T23" fmla="*/ 67 h 151"/>
                <a:gd name="T24" fmla="*/ 93 w 150"/>
                <a:gd name="T25" fmla="*/ 81 h 151"/>
                <a:gd name="T26" fmla="*/ 84 w 150"/>
                <a:gd name="T27" fmla="*/ 92 h 151"/>
                <a:gd name="T28" fmla="*/ 71 w 150"/>
                <a:gd name="T29" fmla="*/ 100 h 151"/>
                <a:gd name="T30" fmla="*/ 56 w 150"/>
                <a:gd name="T31" fmla="*/ 103 h 151"/>
                <a:gd name="T32" fmla="*/ 40 w 150"/>
                <a:gd name="T33" fmla="*/ 101 h 151"/>
                <a:gd name="T34" fmla="*/ 26 w 150"/>
                <a:gd name="T35" fmla="*/ 97 h 151"/>
                <a:gd name="T36" fmla="*/ 15 w 150"/>
                <a:gd name="T37" fmla="*/ 88 h 151"/>
                <a:gd name="T38" fmla="*/ 6 w 150"/>
                <a:gd name="T39" fmla="*/ 77 h 151"/>
                <a:gd name="T40" fmla="*/ 1 w 150"/>
                <a:gd name="T41" fmla="*/ 62 h 151"/>
                <a:gd name="T42" fmla="*/ 1 w 150"/>
                <a:gd name="T43" fmla="*/ 51 h 151"/>
                <a:gd name="T44" fmla="*/ 4 w 150"/>
                <a:gd name="T45" fmla="*/ 36 h 151"/>
                <a:gd name="T46" fmla="*/ 10 w 150"/>
                <a:gd name="T47" fmla="*/ 23 h 151"/>
                <a:gd name="T48" fmla="*/ 19 w 150"/>
                <a:gd name="T49" fmla="*/ 13 h 151"/>
                <a:gd name="T50" fmla="*/ 29 w 150"/>
                <a:gd name="T51" fmla="*/ 6 h 151"/>
                <a:gd name="T52" fmla="*/ 41 w 150"/>
                <a:gd name="T53" fmla="*/ 3 h 151"/>
                <a:gd name="T54" fmla="*/ 56 w 150"/>
                <a:gd name="T55" fmla="*/ 2 h 151"/>
                <a:gd name="T56" fmla="*/ 71 w 150"/>
                <a:gd name="T57" fmla="*/ 5 h 151"/>
                <a:gd name="T58" fmla="*/ 83 w 150"/>
                <a:gd name="T59" fmla="*/ 13 h 151"/>
                <a:gd name="T60" fmla="*/ 93 w 150"/>
                <a:gd name="T61" fmla="*/ 23 h 151"/>
                <a:gd name="T62" fmla="*/ 98 w 150"/>
                <a:gd name="T63" fmla="*/ 32 h 151"/>
                <a:gd name="T64" fmla="*/ 101 w 150"/>
                <a:gd name="T65" fmla="*/ 47 h 151"/>
                <a:gd name="T66" fmla="*/ 100 w 150"/>
                <a:gd name="T67" fmla="*/ 62 h 151"/>
                <a:gd name="T68" fmla="*/ 95 w 150"/>
                <a:gd name="T69" fmla="*/ 76 h 151"/>
                <a:gd name="T70" fmla="*/ 87 w 150"/>
                <a:gd name="T71" fmla="*/ 88 h 151"/>
                <a:gd name="T72" fmla="*/ 75 w 150"/>
                <a:gd name="T73" fmla="*/ 96 h 151"/>
                <a:gd name="T74" fmla="*/ 66 w 150"/>
                <a:gd name="T75" fmla="*/ 100 h 151"/>
                <a:gd name="T76" fmla="*/ 52 w 150"/>
                <a:gd name="T77" fmla="*/ 102 h 151"/>
                <a:gd name="T78" fmla="*/ 36 w 150"/>
                <a:gd name="T79" fmla="*/ 100 h 151"/>
                <a:gd name="T80" fmla="*/ 23 w 150"/>
                <a:gd name="T81" fmla="*/ 94 h 151"/>
                <a:gd name="T82" fmla="*/ 12 w 150"/>
                <a:gd name="T83" fmla="*/ 84 h 151"/>
                <a:gd name="T84" fmla="*/ 5 w 150"/>
                <a:gd name="T85" fmla="*/ 74 h 151"/>
                <a:gd name="T86" fmla="*/ 3 w 150"/>
                <a:gd name="T87" fmla="*/ 62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"/>
                <a:gd name="T133" fmla="*/ 0 h 151"/>
                <a:gd name="T134" fmla="*/ 150 w 150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" h="151">
                  <a:moveTo>
                    <a:pt x="0" y="75"/>
                  </a:moveTo>
                  <a:lnTo>
                    <a:pt x="0" y="68"/>
                  </a:lnTo>
                  <a:lnTo>
                    <a:pt x="1" y="60"/>
                  </a:lnTo>
                  <a:lnTo>
                    <a:pt x="3" y="53"/>
                  </a:lnTo>
                  <a:lnTo>
                    <a:pt x="6" y="46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7" y="18"/>
                  </a:lnTo>
                  <a:lnTo>
                    <a:pt x="33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5" y="6"/>
                  </a:lnTo>
                  <a:lnTo>
                    <a:pt x="111" y="9"/>
                  </a:lnTo>
                  <a:lnTo>
                    <a:pt x="117" y="13"/>
                  </a:lnTo>
                  <a:lnTo>
                    <a:pt x="123" y="18"/>
                  </a:lnTo>
                  <a:lnTo>
                    <a:pt x="128" y="22"/>
                  </a:lnTo>
                  <a:lnTo>
                    <a:pt x="133" y="28"/>
                  </a:lnTo>
                  <a:lnTo>
                    <a:pt x="138" y="33"/>
                  </a:lnTo>
                  <a:lnTo>
                    <a:pt x="141" y="40"/>
                  </a:lnTo>
                  <a:lnTo>
                    <a:pt x="144" y="46"/>
                  </a:lnTo>
                  <a:lnTo>
                    <a:pt x="147" y="53"/>
                  </a:lnTo>
                  <a:lnTo>
                    <a:pt x="149" y="60"/>
                  </a:lnTo>
                  <a:lnTo>
                    <a:pt x="150" y="68"/>
                  </a:lnTo>
                  <a:lnTo>
                    <a:pt x="150" y="75"/>
                  </a:lnTo>
                  <a:lnTo>
                    <a:pt x="150" y="84"/>
                  </a:lnTo>
                  <a:lnTo>
                    <a:pt x="149" y="91"/>
                  </a:lnTo>
                  <a:lnTo>
                    <a:pt x="147" y="98"/>
                  </a:lnTo>
                  <a:lnTo>
                    <a:pt x="144" y="105"/>
                  </a:lnTo>
                  <a:lnTo>
                    <a:pt x="141" y="112"/>
                  </a:lnTo>
                  <a:lnTo>
                    <a:pt x="138" y="118"/>
                  </a:lnTo>
                  <a:lnTo>
                    <a:pt x="133" y="124"/>
                  </a:lnTo>
                  <a:lnTo>
                    <a:pt x="128" y="129"/>
                  </a:lnTo>
                  <a:lnTo>
                    <a:pt x="123" y="134"/>
                  </a:lnTo>
                  <a:lnTo>
                    <a:pt x="117" y="138"/>
                  </a:lnTo>
                  <a:lnTo>
                    <a:pt x="111" y="142"/>
                  </a:lnTo>
                  <a:lnTo>
                    <a:pt x="105" y="145"/>
                  </a:lnTo>
                  <a:lnTo>
                    <a:pt x="98" y="148"/>
                  </a:lnTo>
                  <a:lnTo>
                    <a:pt x="91" y="149"/>
                  </a:lnTo>
                  <a:lnTo>
                    <a:pt x="83" y="151"/>
                  </a:lnTo>
                  <a:lnTo>
                    <a:pt x="76" y="151"/>
                  </a:lnTo>
                  <a:lnTo>
                    <a:pt x="67" y="151"/>
                  </a:lnTo>
                  <a:lnTo>
                    <a:pt x="59" y="149"/>
                  </a:lnTo>
                  <a:lnTo>
                    <a:pt x="52" y="148"/>
                  </a:lnTo>
                  <a:lnTo>
                    <a:pt x="45" y="145"/>
                  </a:lnTo>
                  <a:lnTo>
                    <a:pt x="39" y="142"/>
                  </a:lnTo>
                  <a:lnTo>
                    <a:pt x="33" y="138"/>
                  </a:lnTo>
                  <a:lnTo>
                    <a:pt x="27" y="134"/>
                  </a:lnTo>
                  <a:lnTo>
                    <a:pt x="22" y="129"/>
                  </a:lnTo>
                  <a:lnTo>
                    <a:pt x="17" y="124"/>
                  </a:lnTo>
                  <a:lnTo>
                    <a:pt x="13" y="118"/>
                  </a:lnTo>
                  <a:lnTo>
                    <a:pt x="9" y="112"/>
                  </a:lnTo>
                  <a:lnTo>
                    <a:pt x="6" y="105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5"/>
                  </a:lnTo>
                  <a:close/>
                  <a:moveTo>
                    <a:pt x="1" y="75"/>
                  </a:moveTo>
                  <a:lnTo>
                    <a:pt x="2" y="68"/>
                  </a:lnTo>
                  <a:lnTo>
                    <a:pt x="3" y="60"/>
                  </a:lnTo>
                  <a:lnTo>
                    <a:pt x="4" y="53"/>
                  </a:lnTo>
                  <a:lnTo>
                    <a:pt x="7" y="47"/>
                  </a:lnTo>
                  <a:lnTo>
                    <a:pt x="10" y="40"/>
                  </a:lnTo>
                  <a:lnTo>
                    <a:pt x="14" y="34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8" y="19"/>
                  </a:lnTo>
                  <a:lnTo>
                    <a:pt x="34" y="14"/>
                  </a:lnTo>
                  <a:lnTo>
                    <a:pt x="40" y="11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53" y="5"/>
                  </a:lnTo>
                  <a:lnTo>
                    <a:pt x="60" y="3"/>
                  </a:lnTo>
                  <a:lnTo>
                    <a:pt x="67" y="2"/>
                  </a:lnTo>
                  <a:lnTo>
                    <a:pt x="76" y="2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4" y="8"/>
                  </a:lnTo>
                  <a:lnTo>
                    <a:pt x="110" y="11"/>
                  </a:lnTo>
                  <a:lnTo>
                    <a:pt x="117" y="14"/>
                  </a:lnTo>
                  <a:lnTo>
                    <a:pt x="122" y="19"/>
                  </a:lnTo>
                  <a:lnTo>
                    <a:pt x="127" y="23"/>
                  </a:lnTo>
                  <a:lnTo>
                    <a:pt x="132" y="29"/>
                  </a:lnTo>
                  <a:lnTo>
                    <a:pt x="136" y="34"/>
                  </a:lnTo>
                  <a:lnTo>
                    <a:pt x="140" y="40"/>
                  </a:lnTo>
                  <a:lnTo>
                    <a:pt x="142" y="43"/>
                  </a:lnTo>
                  <a:lnTo>
                    <a:pt x="143" y="47"/>
                  </a:lnTo>
                  <a:lnTo>
                    <a:pt x="146" y="53"/>
                  </a:lnTo>
                  <a:lnTo>
                    <a:pt x="147" y="60"/>
                  </a:lnTo>
                  <a:lnTo>
                    <a:pt x="149" y="68"/>
                  </a:lnTo>
                  <a:lnTo>
                    <a:pt x="149" y="75"/>
                  </a:lnTo>
                  <a:lnTo>
                    <a:pt x="149" y="84"/>
                  </a:lnTo>
                  <a:lnTo>
                    <a:pt x="147" y="91"/>
                  </a:lnTo>
                  <a:lnTo>
                    <a:pt x="146" y="98"/>
                  </a:lnTo>
                  <a:lnTo>
                    <a:pt x="143" y="105"/>
                  </a:lnTo>
                  <a:lnTo>
                    <a:pt x="140" y="111"/>
                  </a:lnTo>
                  <a:lnTo>
                    <a:pt x="136" y="117"/>
                  </a:lnTo>
                  <a:lnTo>
                    <a:pt x="132" y="123"/>
                  </a:lnTo>
                  <a:lnTo>
                    <a:pt x="127" y="128"/>
                  </a:lnTo>
                  <a:lnTo>
                    <a:pt x="122" y="133"/>
                  </a:lnTo>
                  <a:lnTo>
                    <a:pt x="117" y="137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4"/>
                  </a:lnTo>
                  <a:lnTo>
                    <a:pt x="97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6" y="150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6" y="144"/>
                  </a:lnTo>
                  <a:lnTo>
                    <a:pt x="40" y="141"/>
                  </a:lnTo>
                  <a:lnTo>
                    <a:pt x="34" y="137"/>
                  </a:lnTo>
                  <a:lnTo>
                    <a:pt x="28" y="133"/>
                  </a:lnTo>
                  <a:lnTo>
                    <a:pt x="23" y="128"/>
                  </a:lnTo>
                  <a:lnTo>
                    <a:pt x="18" y="123"/>
                  </a:lnTo>
                  <a:lnTo>
                    <a:pt x="14" y="117"/>
                  </a:lnTo>
                  <a:lnTo>
                    <a:pt x="10" y="111"/>
                  </a:lnTo>
                  <a:lnTo>
                    <a:pt x="8" y="108"/>
                  </a:lnTo>
                  <a:lnTo>
                    <a:pt x="7" y="105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2" y="8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1" name="Freeform 446"/>
            <p:cNvSpPr>
              <a:spLocks noEditPoints="1"/>
            </p:cNvSpPr>
            <p:nvPr/>
          </p:nvSpPr>
          <p:spPr bwMode="auto">
            <a:xfrm>
              <a:off x="2798" y="2286"/>
              <a:ext cx="132" cy="132"/>
            </a:xfrm>
            <a:custGeom>
              <a:avLst/>
              <a:gdLst>
                <a:gd name="T0" fmla="*/ 2 w 148"/>
                <a:gd name="T1" fmla="*/ 41 h 148"/>
                <a:gd name="T2" fmla="*/ 6 w 148"/>
                <a:gd name="T3" fmla="*/ 27 h 148"/>
                <a:gd name="T4" fmla="*/ 16 w 148"/>
                <a:gd name="T5" fmla="*/ 15 h 148"/>
                <a:gd name="T6" fmla="*/ 28 w 148"/>
                <a:gd name="T7" fmla="*/ 6 h 148"/>
                <a:gd name="T8" fmla="*/ 37 w 148"/>
                <a:gd name="T9" fmla="*/ 3 h 148"/>
                <a:gd name="T10" fmla="*/ 54 w 148"/>
                <a:gd name="T11" fmla="*/ 0 h 148"/>
                <a:gd name="T12" fmla="*/ 69 w 148"/>
                <a:gd name="T13" fmla="*/ 3 h 148"/>
                <a:gd name="T14" fmla="*/ 82 w 148"/>
                <a:gd name="T15" fmla="*/ 9 h 148"/>
                <a:gd name="T16" fmla="*/ 93 w 148"/>
                <a:gd name="T17" fmla="*/ 19 h 148"/>
                <a:gd name="T18" fmla="*/ 100 w 148"/>
                <a:gd name="T19" fmla="*/ 29 h 148"/>
                <a:gd name="T20" fmla="*/ 103 w 148"/>
                <a:gd name="T21" fmla="*/ 41 h 148"/>
                <a:gd name="T22" fmla="*/ 105 w 148"/>
                <a:gd name="T23" fmla="*/ 58 h 148"/>
                <a:gd name="T24" fmla="*/ 101 w 148"/>
                <a:gd name="T25" fmla="*/ 73 h 148"/>
                <a:gd name="T26" fmla="*/ 93 w 148"/>
                <a:gd name="T27" fmla="*/ 86 h 148"/>
                <a:gd name="T28" fmla="*/ 82 w 148"/>
                <a:gd name="T29" fmla="*/ 95 h 148"/>
                <a:gd name="T30" fmla="*/ 73 w 148"/>
                <a:gd name="T31" fmla="*/ 101 h 148"/>
                <a:gd name="T32" fmla="*/ 58 w 148"/>
                <a:gd name="T33" fmla="*/ 104 h 148"/>
                <a:gd name="T34" fmla="*/ 42 w 148"/>
                <a:gd name="T35" fmla="*/ 103 h 148"/>
                <a:gd name="T36" fmla="*/ 28 w 148"/>
                <a:gd name="T37" fmla="*/ 99 h 148"/>
                <a:gd name="T38" fmla="*/ 16 w 148"/>
                <a:gd name="T39" fmla="*/ 89 h 148"/>
                <a:gd name="T40" fmla="*/ 6 w 148"/>
                <a:gd name="T41" fmla="*/ 78 h 148"/>
                <a:gd name="T42" fmla="*/ 3 w 148"/>
                <a:gd name="T43" fmla="*/ 69 h 148"/>
                <a:gd name="T44" fmla="*/ 0 w 148"/>
                <a:gd name="T45" fmla="*/ 52 h 148"/>
                <a:gd name="T46" fmla="*/ 3 w 148"/>
                <a:gd name="T47" fmla="*/ 42 h 148"/>
                <a:gd name="T48" fmla="*/ 7 w 148"/>
                <a:gd name="T49" fmla="*/ 28 h 148"/>
                <a:gd name="T50" fmla="*/ 17 w 148"/>
                <a:gd name="T51" fmla="*/ 16 h 148"/>
                <a:gd name="T52" fmla="*/ 28 w 148"/>
                <a:gd name="T53" fmla="*/ 7 h 148"/>
                <a:gd name="T54" fmla="*/ 42 w 148"/>
                <a:gd name="T55" fmla="*/ 3 h 148"/>
                <a:gd name="T56" fmla="*/ 58 w 148"/>
                <a:gd name="T57" fmla="*/ 2 h 148"/>
                <a:gd name="T58" fmla="*/ 73 w 148"/>
                <a:gd name="T59" fmla="*/ 4 h 148"/>
                <a:gd name="T60" fmla="*/ 85 w 148"/>
                <a:gd name="T61" fmla="*/ 12 h 148"/>
                <a:gd name="T62" fmla="*/ 95 w 148"/>
                <a:gd name="T63" fmla="*/ 23 h 148"/>
                <a:gd name="T64" fmla="*/ 102 w 148"/>
                <a:gd name="T65" fmla="*/ 37 h 148"/>
                <a:gd name="T66" fmla="*/ 103 w 148"/>
                <a:gd name="T67" fmla="*/ 52 h 148"/>
                <a:gd name="T68" fmla="*/ 102 w 148"/>
                <a:gd name="T69" fmla="*/ 69 h 148"/>
                <a:gd name="T70" fmla="*/ 95 w 148"/>
                <a:gd name="T71" fmla="*/ 81 h 148"/>
                <a:gd name="T72" fmla="*/ 85 w 148"/>
                <a:gd name="T73" fmla="*/ 92 h 148"/>
                <a:gd name="T74" fmla="*/ 73 w 148"/>
                <a:gd name="T75" fmla="*/ 100 h 148"/>
                <a:gd name="T76" fmla="*/ 58 w 148"/>
                <a:gd name="T77" fmla="*/ 103 h 148"/>
                <a:gd name="T78" fmla="*/ 42 w 148"/>
                <a:gd name="T79" fmla="*/ 103 h 148"/>
                <a:gd name="T80" fmla="*/ 28 w 148"/>
                <a:gd name="T81" fmla="*/ 97 h 148"/>
                <a:gd name="T82" fmla="*/ 17 w 148"/>
                <a:gd name="T83" fmla="*/ 88 h 148"/>
                <a:gd name="T84" fmla="*/ 7 w 148"/>
                <a:gd name="T85" fmla="*/ 78 h 148"/>
                <a:gd name="T86" fmla="*/ 3 w 148"/>
                <a:gd name="T87" fmla="*/ 62 h 1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8"/>
                <a:gd name="T133" fmla="*/ 0 h 148"/>
                <a:gd name="T134" fmla="*/ 148 w 148"/>
                <a:gd name="T135" fmla="*/ 148 h 1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8" h="148">
                  <a:moveTo>
                    <a:pt x="0" y="73"/>
                  </a:moveTo>
                  <a:lnTo>
                    <a:pt x="1" y="66"/>
                  </a:lnTo>
                  <a:lnTo>
                    <a:pt x="2" y="58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2" y="21"/>
                  </a:lnTo>
                  <a:lnTo>
                    <a:pt x="27" y="17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59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3"/>
                  </a:lnTo>
                  <a:lnTo>
                    <a:pt x="103" y="6"/>
                  </a:lnTo>
                  <a:lnTo>
                    <a:pt x="109" y="9"/>
                  </a:lnTo>
                  <a:lnTo>
                    <a:pt x="116" y="12"/>
                  </a:lnTo>
                  <a:lnTo>
                    <a:pt x="121" y="17"/>
                  </a:lnTo>
                  <a:lnTo>
                    <a:pt x="126" y="21"/>
                  </a:lnTo>
                  <a:lnTo>
                    <a:pt x="131" y="27"/>
                  </a:lnTo>
                  <a:lnTo>
                    <a:pt x="135" y="32"/>
                  </a:lnTo>
                  <a:lnTo>
                    <a:pt x="139" y="38"/>
                  </a:lnTo>
                  <a:lnTo>
                    <a:pt x="141" y="41"/>
                  </a:lnTo>
                  <a:lnTo>
                    <a:pt x="142" y="45"/>
                  </a:lnTo>
                  <a:lnTo>
                    <a:pt x="145" y="51"/>
                  </a:lnTo>
                  <a:lnTo>
                    <a:pt x="146" y="58"/>
                  </a:lnTo>
                  <a:lnTo>
                    <a:pt x="148" y="66"/>
                  </a:lnTo>
                  <a:lnTo>
                    <a:pt x="148" y="73"/>
                  </a:lnTo>
                  <a:lnTo>
                    <a:pt x="148" y="82"/>
                  </a:lnTo>
                  <a:lnTo>
                    <a:pt x="146" y="89"/>
                  </a:lnTo>
                  <a:lnTo>
                    <a:pt x="145" y="96"/>
                  </a:lnTo>
                  <a:lnTo>
                    <a:pt x="142" y="103"/>
                  </a:lnTo>
                  <a:lnTo>
                    <a:pt x="139" y="109"/>
                  </a:lnTo>
                  <a:lnTo>
                    <a:pt x="135" y="115"/>
                  </a:lnTo>
                  <a:lnTo>
                    <a:pt x="131" y="121"/>
                  </a:lnTo>
                  <a:lnTo>
                    <a:pt x="126" y="126"/>
                  </a:lnTo>
                  <a:lnTo>
                    <a:pt x="121" y="131"/>
                  </a:lnTo>
                  <a:lnTo>
                    <a:pt x="116" y="135"/>
                  </a:lnTo>
                  <a:lnTo>
                    <a:pt x="109" y="139"/>
                  </a:lnTo>
                  <a:lnTo>
                    <a:pt x="106" y="140"/>
                  </a:lnTo>
                  <a:lnTo>
                    <a:pt x="103" y="142"/>
                  </a:lnTo>
                  <a:lnTo>
                    <a:pt x="96" y="144"/>
                  </a:lnTo>
                  <a:lnTo>
                    <a:pt x="89" y="146"/>
                  </a:lnTo>
                  <a:lnTo>
                    <a:pt x="82" y="147"/>
                  </a:lnTo>
                  <a:lnTo>
                    <a:pt x="75" y="148"/>
                  </a:lnTo>
                  <a:lnTo>
                    <a:pt x="66" y="147"/>
                  </a:lnTo>
                  <a:lnTo>
                    <a:pt x="59" y="146"/>
                  </a:lnTo>
                  <a:lnTo>
                    <a:pt x="52" y="144"/>
                  </a:lnTo>
                  <a:lnTo>
                    <a:pt x="45" y="142"/>
                  </a:lnTo>
                  <a:lnTo>
                    <a:pt x="39" y="139"/>
                  </a:lnTo>
                  <a:lnTo>
                    <a:pt x="33" y="135"/>
                  </a:lnTo>
                  <a:lnTo>
                    <a:pt x="27" y="131"/>
                  </a:lnTo>
                  <a:lnTo>
                    <a:pt x="22" y="126"/>
                  </a:lnTo>
                  <a:lnTo>
                    <a:pt x="17" y="121"/>
                  </a:lnTo>
                  <a:lnTo>
                    <a:pt x="13" y="115"/>
                  </a:lnTo>
                  <a:lnTo>
                    <a:pt x="9" y="109"/>
                  </a:lnTo>
                  <a:lnTo>
                    <a:pt x="7" y="106"/>
                  </a:lnTo>
                  <a:lnTo>
                    <a:pt x="6" y="103"/>
                  </a:lnTo>
                  <a:lnTo>
                    <a:pt x="3" y="96"/>
                  </a:lnTo>
                  <a:lnTo>
                    <a:pt x="2" y="89"/>
                  </a:lnTo>
                  <a:lnTo>
                    <a:pt x="1" y="82"/>
                  </a:lnTo>
                  <a:lnTo>
                    <a:pt x="0" y="73"/>
                  </a:lnTo>
                  <a:close/>
                  <a:moveTo>
                    <a:pt x="2" y="73"/>
                  </a:moveTo>
                  <a:lnTo>
                    <a:pt x="2" y="66"/>
                  </a:lnTo>
                  <a:lnTo>
                    <a:pt x="3" y="59"/>
                  </a:lnTo>
                  <a:lnTo>
                    <a:pt x="5" y="52"/>
                  </a:lnTo>
                  <a:lnTo>
                    <a:pt x="7" y="45"/>
                  </a:lnTo>
                  <a:lnTo>
                    <a:pt x="10" y="39"/>
                  </a:lnTo>
                  <a:lnTo>
                    <a:pt x="14" y="33"/>
                  </a:lnTo>
                  <a:lnTo>
                    <a:pt x="18" y="27"/>
                  </a:lnTo>
                  <a:lnTo>
                    <a:pt x="23" y="22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2" y="5"/>
                  </a:lnTo>
                  <a:lnTo>
                    <a:pt x="59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2" y="2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3" y="7"/>
                  </a:lnTo>
                  <a:lnTo>
                    <a:pt x="109" y="10"/>
                  </a:lnTo>
                  <a:lnTo>
                    <a:pt x="115" y="14"/>
                  </a:lnTo>
                  <a:lnTo>
                    <a:pt x="120" y="18"/>
                  </a:lnTo>
                  <a:lnTo>
                    <a:pt x="125" y="22"/>
                  </a:lnTo>
                  <a:lnTo>
                    <a:pt x="130" y="27"/>
                  </a:lnTo>
                  <a:lnTo>
                    <a:pt x="134" y="33"/>
                  </a:lnTo>
                  <a:lnTo>
                    <a:pt x="138" y="39"/>
                  </a:lnTo>
                  <a:lnTo>
                    <a:pt x="141" y="45"/>
                  </a:lnTo>
                  <a:lnTo>
                    <a:pt x="143" y="52"/>
                  </a:lnTo>
                  <a:lnTo>
                    <a:pt x="145" y="59"/>
                  </a:lnTo>
                  <a:lnTo>
                    <a:pt x="146" y="66"/>
                  </a:lnTo>
                  <a:lnTo>
                    <a:pt x="146" y="73"/>
                  </a:lnTo>
                  <a:lnTo>
                    <a:pt x="146" y="82"/>
                  </a:lnTo>
                  <a:lnTo>
                    <a:pt x="145" y="89"/>
                  </a:lnTo>
                  <a:lnTo>
                    <a:pt x="143" y="96"/>
                  </a:lnTo>
                  <a:lnTo>
                    <a:pt x="141" y="102"/>
                  </a:lnTo>
                  <a:lnTo>
                    <a:pt x="138" y="109"/>
                  </a:lnTo>
                  <a:lnTo>
                    <a:pt x="134" y="114"/>
                  </a:lnTo>
                  <a:lnTo>
                    <a:pt x="130" y="120"/>
                  </a:lnTo>
                  <a:lnTo>
                    <a:pt x="125" y="125"/>
                  </a:lnTo>
                  <a:lnTo>
                    <a:pt x="120" y="130"/>
                  </a:lnTo>
                  <a:lnTo>
                    <a:pt x="115" y="134"/>
                  </a:lnTo>
                  <a:lnTo>
                    <a:pt x="109" y="137"/>
                  </a:lnTo>
                  <a:lnTo>
                    <a:pt x="103" y="141"/>
                  </a:lnTo>
                  <a:lnTo>
                    <a:pt x="96" y="143"/>
                  </a:lnTo>
                  <a:lnTo>
                    <a:pt x="89" y="145"/>
                  </a:lnTo>
                  <a:lnTo>
                    <a:pt x="82" y="146"/>
                  </a:lnTo>
                  <a:lnTo>
                    <a:pt x="75" y="146"/>
                  </a:lnTo>
                  <a:lnTo>
                    <a:pt x="66" y="146"/>
                  </a:lnTo>
                  <a:lnTo>
                    <a:pt x="59" y="145"/>
                  </a:lnTo>
                  <a:lnTo>
                    <a:pt x="52" y="143"/>
                  </a:lnTo>
                  <a:lnTo>
                    <a:pt x="46" y="141"/>
                  </a:lnTo>
                  <a:lnTo>
                    <a:pt x="39" y="137"/>
                  </a:lnTo>
                  <a:lnTo>
                    <a:pt x="33" y="134"/>
                  </a:lnTo>
                  <a:lnTo>
                    <a:pt x="28" y="130"/>
                  </a:lnTo>
                  <a:lnTo>
                    <a:pt x="23" y="125"/>
                  </a:lnTo>
                  <a:lnTo>
                    <a:pt x="18" y="120"/>
                  </a:lnTo>
                  <a:lnTo>
                    <a:pt x="14" y="114"/>
                  </a:lnTo>
                  <a:lnTo>
                    <a:pt x="10" y="109"/>
                  </a:lnTo>
                  <a:lnTo>
                    <a:pt x="7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2" y="82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2" name="Freeform 447"/>
            <p:cNvSpPr>
              <a:spLocks noEditPoints="1"/>
            </p:cNvSpPr>
            <p:nvPr/>
          </p:nvSpPr>
          <p:spPr bwMode="auto">
            <a:xfrm>
              <a:off x="2800" y="2287"/>
              <a:ext cx="128" cy="129"/>
            </a:xfrm>
            <a:custGeom>
              <a:avLst/>
              <a:gdLst>
                <a:gd name="T0" fmla="*/ 1 w 144"/>
                <a:gd name="T1" fmla="*/ 41 h 145"/>
                <a:gd name="T2" fmla="*/ 5 w 144"/>
                <a:gd name="T3" fmla="*/ 27 h 145"/>
                <a:gd name="T4" fmla="*/ 15 w 144"/>
                <a:gd name="T5" fmla="*/ 15 h 145"/>
                <a:gd name="T6" fmla="*/ 26 w 144"/>
                <a:gd name="T7" fmla="*/ 6 h 145"/>
                <a:gd name="T8" fmla="*/ 40 w 144"/>
                <a:gd name="T9" fmla="*/ 2 h 145"/>
                <a:gd name="T10" fmla="*/ 56 w 144"/>
                <a:gd name="T11" fmla="*/ 1 h 145"/>
                <a:gd name="T12" fmla="*/ 71 w 144"/>
                <a:gd name="T13" fmla="*/ 4 h 145"/>
                <a:gd name="T14" fmla="*/ 83 w 144"/>
                <a:gd name="T15" fmla="*/ 12 h 145"/>
                <a:gd name="T16" fmla="*/ 92 w 144"/>
                <a:gd name="T17" fmla="*/ 22 h 145"/>
                <a:gd name="T18" fmla="*/ 99 w 144"/>
                <a:gd name="T19" fmla="*/ 36 h 145"/>
                <a:gd name="T20" fmla="*/ 101 w 144"/>
                <a:gd name="T21" fmla="*/ 51 h 145"/>
                <a:gd name="T22" fmla="*/ 99 w 144"/>
                <a:gd name="T23" fmla="*/ 68 h 145"/>
                <a:gd name="T24" fmla="*/ 92 w 144"/>
                <a:gd name="T25" fmla="*/ 80 h 145"/>
                <a:gd name="T26" fmla="*/ 83 w 144"/>
                <a:gd name="T27" fmla="*/ 91 h 145"/>
                <a:gd name="T28" fmla="*/ 71 w 144"/>
                <a:gd name="T29" fmla="*/ 99 h 145"/>
                <a:gd name="T30" fmla="*/ 56 w 144"/>
                <a:gd name="T31" fmla="*/ 102 h 145"/>
                <a:gd name="T32" fmla="*/ 40 w 144"/>
                <a:gd name="T33" fmla="*/ 101 h 145"/>
                <a:gd name="T34" fmla="*/ 26 w 144"/>
                <a:gd name="T35" fmla="*/ 96 h 145"/>
                <a:gd name="T36" fmla="*/ 15 w 144"/>
                <a:gd name="T37" fmla="*/ 87 h 145"/>
                <a:gd name="T38" fmla="*/ 5 w 144"/>
                <a:gd name="T39" fmla="*/ 76 h 145"/>
                <a:gd name="T40" fmla="*/ 1 w 144"/>
                <a:gd name="T41" fmla="*/ 61 h 145"/>
                <a:gd name="T42" fmla="*/ 1 w 144"/>
                <a:gd name="T43" fmla="*/ 51 h 145"/>
                <a:gd name="T44" fmla="*/ 4 w 144"/>
                <a:gd name="T45" fmla="*/ 36 h 145"/>
                <a:gd name="T46" fmla="*/ 10 w 144"/>
                <a:gd name="T47" fmla="*/ 23 h 145"/>
                <a:gd name="T48" fmla="*/ 19 w 144"/>
                <a:gd name="T49" fmla="*/ 12 h 145"/>
                <a:gd name="T50" fmla="*/ 31 w 144"/>
                <a:gd name="T51" fmla="*/ 4 h 145"/>
                <a:gd name="T52" fmla="*/ 40 w 144"/>
                <a:gd name="T53" fmla="*/ 3 h 145"/>
                <a:gd name="T54" fmla="*/ 56 w 144"/>
                <a:gd name="T55" fmla="*/ 2 h 145"/>
                <a:gd name="T56" fmla="*/ 70 w 144"/>
                <a:gd name="T57" fmla="*/ 4 h 145"/>
                <a:gd name="T58" fmla="*/ 82 w 144"/>
                <a:gd name="T59" fmla="*/ 12 h 145"/>
                <a:gd name="T60" fmla="*/ 92 w 144"/>
                <a:gd name="T61" fmla="*/ 23 h 145"/>
                <a:gd name="T62" fmla="*/ 98 w 144"/>
                <a:gd name="T63" fmla="*/ 34 h 145"/>
                <a:gd name="T64" fmla="*/ 100 w 144"/>
                <a:gd name="T65" fmla="*/ 46 h 145"/>
                <a:gd name="T66" fmla="*/ 100 w 144"/>
                <a:gd name="T67" fmla="*/ 61 h 145"/>
                <a:gd name="T68" fmla="*/ 95 w 144"/>
                <a:gd name="T69" fmla="*/ 76 h 145"/>
                <a:gd name="T70" fmla="*/ 85 w 144"/>
                <a:gd name="T71" fmla="*/ 86 h 145"/>
                <a:gd name="T72" fmla="*/ 75 w 144"/>
                <a:gd name="T73" fmla="*/ 95 h 145"/>
                <a:gd name="T74" fmla="*/ 67 w 144"/>
                <a:gd name="T75" fmla="*/ 99 h 145"/>
                <a:gd name="T76" fmla="*/ 52 w 144"/>
                <a:gd name="T77" fmla="*/ 101 h 145"/>
                <a:gd name="T78" fmla="*/ 36 w 144"/>
                <a:gd name="T79" fmla="*/ 99 h 145"/>
                <a:gd name="T80" fmla="*/ 22 w 144"/>
                <a:gd name="T81" fmla="*/ 93 h 145"/>
                <a:gd name="T82" fmla="*/ 12 w 144"/>
                <a:gd name="T83" fmla="*/ 83 h 145"/>
                <a:gd name="T84" fmla="*/ 4 w 144"/>
                <a:gd name="T85" fmla="*/ 71 h 145"/>
                <a:gd name="T86" fmla="*/ 2 w 144"/>
                <a:gd name="T87" fmla="*/ 61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145"/>
                <a:gd name="T134" fmla="*/ 144 w 144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145">
                  <a:moveTo>
                    <a:pt x="0" y="72"/>
                  </a:move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5" y="44"/>
                  </a:lnTo>
                  <a:lnTo>
                    <a:pt x="8" y="38"/>
                  </a:lnTo>
                  <a:lnTo>
                    <a:pt x="12" y="32"/>
                  </a:lnTo>
                  <a:lnTo>
                    <a:pt x="16" y="26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1" y="13"/>
                  </a:lnTo>
                  <a:lnTo>
                    <a:pt x="37" y="9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7" y="2"/>
                  </a:lnTo>
                  <a:lnTo>
                    <a:pt x="94" y="4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3" y="13"/>
                  </a:lnTo>
                  <a:lnTo>
                    <a:pt x="118" y="17"/>
                  </a:lnTo>
                  <a:lnTo>
                    <a:pt x="123" y="21"/>
                  </a:lnTo>
                  <a:lnTo>
                    <a:pt x="128" y="26"/>
                  </a:lnTo>
                  <a:lnTo>
                    <a:pt x="132" y="32"/>
                  </a:lnTo>
                  <a:lnTo>
                    <a:pt x="136" y="38"/>
                  </a:lnTo>
                  <a:lnTo>
                    <a:pt x="139" y="44"/>
                  </a:lnTo>
                  <a:lnTo>
                    <a:pt x="141" y="51"/>
                  </a:lnTo>
                  <a:lnTo>
                    <a:pt x="143" y="58"/>
                  </a:lnTo>
                  <a:lnTo>
                    <a:pt x="144" y="65"/>
                  </a:lnTo>
                  <a:lnTo>
                    <a:pt x="144" y="72"/>
                  </a:lnTo>
                  <a:lnTo>
                    <a:pt x="144" y="81"/>
                  </a:lnTo>
                  <a:lnTo>
                    <a:pt x="143" y="88"/>
                  </a:lnTo>
                  <a:lnTo>
                    <a:pt x="141" y="95"/>
                  </a:lnTo>
                  <a:lnTo>
                    <a:pt x="139" y="101"/>
                  </a:lnTo>
                  <a:lnTo>
                    <a:pt x="136" y="108"/>
                  </a:lnTo>
                  <a:lnTo>
                    <a:pt x="132" y="113"/>
                  </a:lnTo>
                  <a:lnTo>
                    <a:pt x="128" y="119"/>
                  </a:lnTo>
                  <a:lnTo>
                    <a:pt x="123" y="124"/>
                  </a:lnTo>
                  <a:lnTo>
                    <a:pt x="118" y="129"/>
                  </a:lnTo>
                  <a:lnTo>
                    <a:pt x="113" y="133"/>
                  </a:lnTo>
                  <a:lnTo>
                    <a:pt x="107" y="136"/>
                  </a:lnTo>
                  <a:lnTo>
                    <a:pt x="101" y="140"/>
                  </a:lnTo>
                  <a:lnTo>
                    <a:pt x="94" y="142"/>
                  </a:lnTo>
                  <a:lnTo>
                    <a:pt x="87" y="144"/>
                  </a:lnTo>
                  <a:lnTo>
                    <a:pt x="80" y="145"/>
                  </a:lnTo>
                  <a:lnTo>
                    <a:pt x="73" y="145"/>
                  </a:lnTo>
                  <a:lnTo>
                    <a:pt x="64" y="145"/>
                  </a:lnTo>
                  <a:lnTo>
                    <a:pt x="57" y="14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37" y="136"/>
                  </a:lnTo>
                  <a:lnTo>
                    <a:pt x="31" y="133"/>
                  </a:lnTo>
                  <a:lnTo>
                    <a:pt x="26" y="129"/>
                  </a:lnTo>
                  <a:lnTo>
                    <a:pt x="21" y="124"/>
                  </a:lnTo>
                  <a:lnTo>
                    <a:pt x="16" y="119"/>
                  </a:lnTo>
                  <a:lnTo>
                    <a:pt x="12" y="113"/>
                  </a:lnTo>
                  <a:lnTo>
                    <a:pt x="8" y="108"/>
                  </a:lnTo>
                  <a:lnTo>
                    <a:pt x="5" y="101"/>
                  </a:lnTo>
                  <a:lnTo>
                    <a:pt x="3" y="95"/>
                  </a:lnTo>
                  <a:lnTo>
                    <a:pt x="1" y="88"/>
                  </a:lnTo>
                  <a:lnTo>
                    <a:pt x="0" y="81"/>
                  </a:lnTo>
                  <a:lnTo>
                    <a:pt x="0" y="72"/>
                  </a:lnTo>
                  <a:close/>
                  <a:moveTo>
                    <a:pt x="1" y="72"/>
                  </a:moveTo>
                  <a:lnTo>
                    <a:pt x="1" y="65"/>
                  </a:lnTo>
                  <a:lnTo>
                    <a:pt x="2" y="58"/>
                  </a:lnTo>
                  <a:lnTo>
                    <a:pt x="4" y="51"/>
                  </a:lnTo>
                  <a:lnTo>
                    <a:pt x="7" y="45"/>
                  </a:lnTo>
                  <a:lnTo>
                    <a:pt x="10" y="39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7" y="18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51" y="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73" y="2"/>
                  </a:lnTo>
                  <a:lnTo>
                    <a:pt x="80" y="2"/>
                  </a:lnTo>
                  <a:lnTo>
                    <a:pt x="87" y="3"/>
                  </a:lnTo>
                  <a:lnTo>
                    <a:pt x="94" y="5"/>
                  </a:lnTo>
                  <a:lnTo>
                    <a:pt x="100" y="7"/>
                  </a:lnTo>
                  <a:lnTo>
                    <a:pt x="106" y="10"/>
                  </a:lnTo>
                  <a:lnTo>
                    <a:pt x="112" y="14"/>
                  </a:lnTo>
                  <a:lnTo>
                    <a:pt x="117" y="18"/>
                  </a:lnTo>
                  <a:lnTo>
                    <a:pt x="122" y="22"/>
                  </a:lnTo>
                  <a:lnTo>
                    <a:pt x="127" y="27"/>
                  </a:lnTo>
                  <a:lnTo>
                    <a:pt x="131" y="33"/>
                  </a:lnTo>
                  <a:lnTo>
                    <a:pt x="135" y="39"/>
                  </a:lnTo>
                  <a:lnTo>
                    <a:pt x="138" y="45"/>
                  </a:lnTo>
                  <a:lnTo>
                    <a:pt x="139" y="48"/>
                  </a:lnTo>
                  <a:lnTo>
                    <a:pt x="140" y="51"/>
                  </a:lnTo>
                  <a:lnTo>
                    <a:pt x="142" y="58"/>
                  </a:lnTo>
                  <a:lnTo>
                    <a:pt x="143" y="65"/>
                  </a:lnTo>
                  <a:lnTo>
                    <a:pt x="143" y="72"/>
                  </a:lnTo>
                  <a:lnTo>
                    <a:pt x="143" y="80"/>
                  </a:lnTo>
                  <a:lnTo>
                    <a:pt x="142" y="87"/>
                  </a:lnTo>
                  <a:lnTo>
                    <a:pt x="140" y="94"/>
                  </a:lnTo>
                  <a:lnTo>
                    <a:pt x="138" y="101"/>
                  </a:lnTo>
                  <a:lnTo>
                    <a:pt x="135" y="107"/>
                  </a:lnTo>
                  <a:lnTo>
                    <a:pt x="131" y="113"/>
                  </a:lnTo>
                  <a:lnTo>
                    <a:pt x="127" y="118"/>
                  </a:lnTo>
                  <a:lnTo>
                    <a:pt x="122" y="123"/>
                  </a:lnTo>
                  <a:lnTo>
                    <a:pt x="117" y="128"/>
                  </a:lnTo>
                  <a:lnTo>
                    <a:pt x="112" y="132"/>
                  </a:lnTo>
                  <a:lnTo>
                    <a:pt x="106" y="135"/>
                  </a:lnTo>
                  <a:lnTo>
                    <a:pt x="100" y="138"/>
                  </a:lnTo>
                  <a:lnTo>
                    <a:pt x="97" y="139"/>
                  </a:lnTo>
                  <a:lnTo>
                    <a:pt x="94" y="141"/>
                  </a:lnTo>
                  <a:lnTo>
                    <a:pt x="87" y="142"/>
                  </a:lnTo>
                  <a:lnTo>
                    <a:pt x="80" y="143"/>
                  </a:lnTo>
                  <a:lnTo>
                    <a:pt x="73" y="144"/>
                  </a:lnTo>
                  <a:lnTo>
                    <a:pt x="64" y="143"/>
                  </a:lnTo>
                  <a:lnTo>
                    <a:pt x="57" y="142"/>
                  </a:lnTo>
                  <a:lnTo>
                    <a:pt x="51" y="141"/>
                  </a:lnTo>
                  <a:lnTo>
                    <a:pt x="44" y="138"/>
                  </a:lnTo>
                  <a:lnTo>
                    <a:pt x="38" y="135"/>
                  </a:lnTo>
                  <a:lnTo>
                    <a:pt x="32" y="132"/>
                  </a:lnTo>
                  <a:lnTo>
                    <a:pt x="27" y="128"/>
                  </a:lnTo>
                  <a:lnTo>
                    <a:pt x="22" y="123"/>
                  </a:lnTo>
                  <a:lnTo>
                    <a:pt x="17" y="118"/>
                  </a:lnTo>
                  <a:lnTo>
                    <a:pt x="13" y="113"/>
                  </a:lnTo>
                  <a:lnTo>
                    <a:pt x="10" y="107"/>
                  </a:lnTo>
                  <a:lnTo>
                    <a:pt x="7" y="101"/>
                  </a:lnTo>
                  <a:lnTo>
                    <a:pt x="5" y="97"/>
                  </a:lnTo>
                  <a:lnTo>
                    <a:pt x="4" y="94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3" name="Freeform 448"/>
            <p:cNvSpPr>
              <a:spLocks noEditPoints="1"/>
            </p:cNvSpPr>
            <p:nvPr/>
          </p:nvSpPr>
          <p:spPr bwMode="auto">
            <a:xfrm>
              <a:off x="2801" y="2289"/>
              <a:ext cx="126" cy="126"/>
            </a:xfrm>
            <a:custGeom>
              <a:avLst/>
              <a:gdLst>
                <a:gd name="T0" fmla="*/ 1 w 142"/>
                <a:gd name="T1" fmla="*/ 39 h 142"/>
                <a:gd name="T2" fmla="*/ 6 w 142"/>
                <a:gd name="T3" fmla="*/ 26 h 142"/>
                <a:gd name="T4" fmla="*/ 15 w 142"/>
                <a:gd name="T5" fmla="*/ 14 h 142"/>
                <a:gd name="T6" fmla="*/ 26 w 142"/>
                <a:gd name="T7" fmla="*/ 5 h 142"/>
                <a:gd name="T8" fmla="*/ 35 w 142"/>
                <a:gd name="T9" fmla="*/ 3 h 142"/>
                <a:gd name="T10" fmla="*/ 51 w 142"/>
                <a:gd name="T11" fmla="*/ 0 h 142"/>
                <a:gd name="T12" fmla="*/ 66 w 142"/>
                <a:gd name="T13" fmla="*/ 3 h 142"/>
                <a:gd name="T14" fmla="*/ 77 w 142"/>
                <a:gd name="T15" fmla="*/ 9 h 142"/>
                <a:gd name="T16" fmla="*/ 88 w 142"/>
                <a:gd name="T17" fmla="*/ 18 h 142"/>
                <a:gd name="T18" fmla="*/ 96 w 142"/>
                <a:gd name="T19" fmla="*/ 30 h 142"/>
                <a:gd name="T20" fmla="*/ 98 w 142"/>
                <a:gd name="T21" fmla="*/ 39 h 142"/>
                <a:gd name="T22" fmla="*/ 99 w 142"/>
                <a:gd name="T23" fmla="*/ 54 h 142"/>
                <a:gd name="T24" fmla="*/ 96 w 142"/>
                <a:gd name="T25" fmla="*/ 69 h 142"/>
                <a:gd name="T26" fmla="*/ 88 w 142"/>
                <a:gd name="T27" fmla="*/ 81 h 142"/>
                <a:gd name="T28" fmla="*/ 77 w 142"/>
                <a:gd name="T29" fmla="*/ 91 h 142"/>
                <a:gd name="T30" fmla="*/ 67 w 142"/>
                <a:gd name="T31" fmla="*/ 96 h 142"/>
                <a:gd name="T32" fmla="*/ 55 w 142"/>
                <a:gd name="T33" fmla="*/ 98 h 142"/>
                <a:gd name="T34" fmla="*/ 39 w 142"/>
                <a:gd name="T35" fmla="*/ 98 h 142"/>
                <a:gd name="T36" fmla="*/ 26 w 142"/>
                <a:gd name="T37" fmla="*/ 93 h 142"/>
                <a:gd name="T38" fmla="*/ 15 w 142"/>
                <a:gd name="T39" fmla="*/ 84 h 142"/>
                <a:gd name="T40" fmla="*/ 6 w 142"/>
                <a:gd name="T41" fmla="*/ 74 h 142"/>
                <a:gd name="T42" fmla="*/ 3 w 142"/>
                <a:gd name="T43" fmla="*/ 65 h 142"/>
                <a:gd name="T44" fmla="*/ 0 w 142"/>
                <a:gd name="T45" fmla="*/ 49 h 142"/>
                <a:gd name="T46" fmla="*/ 3 w 142"/>
                <a:gd name="T47" fmla="*/ 39 h 142"/>
                <a:gd name="T48" fmla="*/ 7 w 142"/>
                <a:gd name="T49" fmla="*/ 26 h 142"/>
                <a:gd name="T50" fmla="*/ 16 w 142"/>
                <a:gd name="T51" fmla="*/ 15 h 142"/>
                <a:gd name="T52" fmla="*/ 27 w 142"/>
                <a:gd name="T53" fmla="*/ 6 h 142"/>
                <a:gd name="T54" fmla="*/ 40 w 142"/>
                <a:gd name="T55" fmla="*/ 3 h 142"/>
                <a:gd name="T56" fmla="*/ 55 w 142"/>
                <a:gd name="T57" fmla="*/ 1 h 142"/>
                <a:gd name="T58" fmla="*/ 68 w 142"/>
                <a:gd name="T59" fmla="*/ 4 h 142"/>
                <a:gd name="T60" fmla="*/ 81 w 142"/>
                <a:gd name="T61" fmla="*/ 12 h 142"/>
                <a:gd name="T62" fmla="*/ 90 w 142"/>
                <a:gd name="T63" fmla="*/ 22 h 142"/>
                <a:gd name="T64" fmla="*/ 96 w 142"/>
                <a:gd name="T65" fmla="*/ 35 h 142"/>
                <a:gd name="T66" fmla="*/ 98 w 142"/>
                <a:gd name="T67" fmla="*/ 49 h 142"/>
                <a:gd name="T68" fmla="*/ 96 w 142"/>
                <a:gd name="T69" fmla="*/ 65 h 142"/>
                <a:gd name="T70" fmla="*/ 90 w 142"/>
                <a:gd name="T71" fmla="*/ 77 h 142"/>
                <a:gd name="T72" fmla="*/ 81 w 142"/>
                <a:gd name="T73" fmla="*/ 87 h 142"/>
                <a:gd name="T74" fmla="*/ 68 w 142"/>
                <a:gd name="T75" fmla="*/ 94 h 142"/>
                <a:gd name="T76" fmla="*/ 55 w 142"/>
                <a:gd name="T77" fmla="*/ 98 h 142"/>
                <a:gd name="T78" fmla="*/ 40 w 142"/>
                <a:gd name="T79" fmla="*/ 97 h 142"/>
                <a:gd name="T80" fmla="*/ 27 w 142"/>
                <a:gd name="T81" fmla="*/ 92 h 142"/>
                <a:gd name="T82" fmla="*/ 16 w 142"/>
                <a:gd name="T83" fmla="*/ 83 h 142"/>
                <a:gd name="T84" fmla="*/ 7 w 142"/>
                <a:gd name="T85" fmla="*/ 73 h 142"/>
                <a:gd name="T86" fmla="*/ 3 w 142"/>
                <a:gd name="T87" fmla="*/ 59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42"/>
                <a:gd name="T134" fmla="*/ 142 w 142"/>
                <a:gd name="T135" fmla="*/ 142 h 1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42">
                  <a:moveTo>
                    <a:pt x="0" y="70"/>
                  </a:moveTo>
                  <a:lnTo>
                    <a:pt x="0" y="63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1"/>
                  </a:lnTo>
                  <a:lnTo>
                    <a:pt x="93" y="3"/>
                  </a:lnTo>
                  <a:lnTo>
                    <a:pt x="99" y="5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16" y="16"/>
                  </a:lnTo>
                  <a:lnTo>
                    <a:pt x="121" y="20"/>
                  </a:lnTo>
                  <a:lnTo>
                    <a:pt x="126" y="25"/>
                  </a:lnTo>
                  <a:lnTo>
                    <a:pt x="130" y="31"/>
                  </a:lnTo>
                  <a:lnTo>
                    <a:pt x="134" y="37"/>
                  </a:lnTo>
                  <a:lnTo>
                    <a:pt x="137" y="43"/>
                  </a:lnTo>
                  <a:lnTo>
                    <a:pt x="138" y="46"/>
                  </a:lnTo>
                  <a:lnTo>
                    <a:pt x="139" y="49"/>
                  </a:lnTo>
                  <a:lnTo>
                    <a:pt x="141" y="56"/>
                  </a:lnTo>
                  <a:lnTo>
                    <a:pt x="142" y="63"/>
                  </a:lnTo>
                  <a:lnTo>
                    <a:pt x="142" y="70"/>
                  </a:lnTo>
                  <a:lnTo>
                    <a:pt x="142" y="78"/>
                  </a:lnTo>
                  <a:lnTo>
                    <a:pt x="141" y="85"/>
                  </a:lnTo>
                  <a:lnTo>
                    <a:pt x="139" y="92"/>
                  </a:lnTo>
                  <a:lnTo>
                    <a:pt x="137" y="99"/>
                  </a:lnTo>
                  <a:lnTo>
                    <a:pt x="134" y="105"/>
                  </a:lnTo>
                  <a:lnTo>
                    <a:pt x="130" y="111"/>
                  </a:lnTo>
                  <a:lnTo>
                    <a:pt x="126" y="116"/>
                  </a:lnTo>
                  <a:lnTo>
                    <a:pt x="121" y="121"/>
                  </a:lnTo>
                  <a:lnTo>
                    <a:pt x="116" y="126"/>
                  </a:lnTo>
                  <a:lnTo>
                    <a:pt x="111" y="130"/>
                  </a:lnTo>
                  <a:lnTo>
                    <a:pt x="105" y="133"/>
                  </a:lnTo>
                  <a:lnTo>
                    <a:pt x="99" y="136"/>
                  </a:lnTo>
                  <a:lnTo>
                    <a:pt x="96" y="137"/>
                  </a:lnTo>
                  <a:lnTo>
                    <a:pt x="93" y="139"/>
                  </a:lnTo>
                  <a:lnTo>
                    <a:pt x="86" y="140"/>
                  </a:lnTo>
                  <a:lnTo>
                    <a:pt x="79" y="141"/>
                  </a:lnTo>
                  <a:lnTo>
                    <a:pt x="72" y="142"/>
                  </a:lnTo>
                  <a:lnTo>
                    <a:pt x="63" y="141"/>
                  </a:lnTo>
                  <a:lnTo>
                    <a:pt x="56" y="140"/>
                  </a:lnTo>
                  <a:lnTo>
                    <a:pt x="50" y="139"/>
                  </a:lnTo>
                  <a:lnTo>
                    <a:pt x="43" y="136"/>
                  </a:lnTo>
                  <a:lnTo>
                    <a:pt x="37" y="133"/>
                  </a:lnTo>
                  <a:lnTo>
                    <a:pt x="31" y="130"/>
                  </a:lnTo>
                  <a:lnTo>
                    <a:pt x="26" y="126"/>
                  </a:lnTo>
                  <a:lnTo>
                    <a:pt x="21" y="121"/>
                  </a:lnTo>
                  <a:lnTo>
                    <a:pt x="16" y="116"/>
                  </a:lnTo>
                  <a:lnTo>
                    <a:pt x="12" y="111"/>
                  </a:lnTo>
                  <a:lnTo>
                    <a:pt x="9" y="105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close/>
                  <a:moveTo>
                    <a:pt x="1" y="70"/>
                  </a:moveTo>
                  <a:lnTo>
                    <a:pt x="2" y="63"/>
                  </a:lnTo>
                  <a:lnTo>
                    <a:pt x="3" y="56"/>
                  </a:lnTo>
                  <a:lnTo>
                    <a:pt x="5" y="50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7" y="26"/>
                  </a:lnTo>
                  <a:lnTo>
                    <a:pt x="22" y="21"/>
                  </a:lnTo>
                  <a:lnTo>
                    <a:pt x="27" y="17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4" y="7"/>
                  </a:lnTo>
                  <a:lnTo>
                    <a:pt x="50" y="4"/>
                  </a:lnTo>
                  <a:lnTo>
                    <a:pt x="57" y="3"/>
                  </a:lnTo>
                  <a:lnTo>
                    <a:pt x="63" y="1"/>
                  </a:lnTo>
                  <a:lnTo>
                    <a:pt x="72" y="1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4" y="9"/>
                  </a:lnTo>
                  <a:lnTo>
                    <a:pt x="110" y="13"/>
                  </a:lnTo>
                  <a:lnTo>
                    <a:pt x="116" y="17"/>
                  </a:lnTo>
                  <a:lnTo>
                    <a:pt x="120" y="21"/>
                  </a:lnTo>
                  <a:lnTo>
                    <a:pt x="125" y="26"/>
                  </a:lnTo>
                  <a:lnTo>
                    <a:pt x="129" y="32"/>
                  </a:lnTo>
                  <a:lnTo>
                    <a:pt x="132" y="37"/>
                  </a:lnTo>
                  <a:lnTo>
                    <a:pt x="135" y="43"/>
                  </a:lnTo>
                  <a:lnTo>
                    <a:pt x="138" y="50"/>
                  </a:lnTo>
                  <a:lnTo>
                    <a:pt x="139" y="56"/>
                  </a:lnTo>
                  <a:lnTo>
                    <a:pt x="140" y="63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5" y="98"/>
                  </a:lnTo>
                  <a:lnTo>
                    <a:pt x="132" y="104"/>
                  </a:lnTo>
                  <a:lnTo>
                    <a:pt x="129" y="110"/>
                  </a:lnTo>
                  <a:lnTo>
                    <a:pt x="125" y="115"/>
                  </a:lnTo>
                  <a:lnTo>
                    <a:pt x="120" y="120"/>
                  </a:lnTo>
                  <a:lnTo>
                    <a:pt x="116" y="125"/>
                  </a:lnTo>
                  <a:lnTo>
                    <a:pt x="110" y="129"/>
                  </a:lnTo>
                  <a:lnTo>
                    <a:pt x="104" y="132"/>
                  </a:lnTo>
                  <a:lnTo>
                    <a:pt x="98" y="135"/>
                  </a:lnTo>
                  <a:lnTo>
                    <a:pt x="92" y="137"/>
                  </a:lnTo>
                  <a:lnTo>
                    <a:pt x="85" y="139"/>
                  </a:lnTo>
                  <a:lnTo>
                    <a:pt x="79" y="140"/>
                  </a:lnTo>
                  <a:lnTo>
                    <a:pt x="72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7"/>
                  </a:lnTo>
                  <a:lnTo>
                    <a:pt x="44" y="135"/>
                  </a:lnTo>
                  <a:lnTo>
                    <a:pt x="38" y="132"/>
                  </a:lnTo>
                  <a:lnTo>
                    <a:pt x="32" y="129"/>
                  </a:lnTo>
                  <a:lnTo>
                    <a:pt x="27" y="125"/>
                  </a:lnTo>
                  <a:lnTo>
                    <a:pt x="22" y="120"/>
                  </a:lnTo>
                  <a:lnTo>
                    <a:pt x="17" y="115"/>
                  </a:lnTo>
                  <a:lnTo>
                    <a:pt x="13" y="110"/>
                  </a:lnTo>
                  <a:lnTo>
                    <a:pt x="10" y="104"/>
                  </a:lnTo>
                  <a:lnTo>
                    <a:pt x="7" y="98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2" y="7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4" name="Freeform 449"/>
            <p:cNvSpPr>
              <a:spLocks noEditPoints="1"/>
            </p:cNvSpPr>
            <p:nvPr/>
          </p:nvSpPr>
          <p:spPr bwMode="auto">
            <a:xfrm>
              <a:off x="2802" y="2290"/>
              <a:ext cx="124" cy="123"/>
            </a:xfrm>
            <a:custGeom>
              <a:avLst/>
              <a:gdLst>
                <a:gd name="T0" fmla="*/ 2 w 140"/>
                <a:gd name="T1" fmla="*/ 38 h 139"/>
                <a:gd name="T2" fmla="*/ 6 w 140"/>
                <a:gd name="T3" fmla="*/ 25 h 139"/>
                <a:gd name="T4" fmla="*/ 15 w 140"/>
                <a:gd name="T5" fmla="*/ 14 h 139"/>
                <a:gd name="T6" fmla="*/ 26 w 140"/>
                <a:gd name="T7" fmla="*/ 5 h 139"/>
                <a:gd name="T8" fmla="*/ 39 w 140"/>
                <a:gd name="T9" fmla="*/ 2 h 139"/>
                <a:gd name="T10" fmla="*/ 54 w 140"/>
                <a:gd name="T11" fmla="*/ 0 h 139"/>
                <a:gd name="T12" fmla="*/ 67 w 140"/>
                <a:gd name="T13" fmla="*/ 4 h 139"/>
                <a:gd name="T14" fmla="*/ 80 w 140"/>
                <a:gd name="T15" fmla="*/ 11 h 139"/>
                <a:gd name="T16" fmla="*/ 89 w 140"/>
                <a:gd name="T17" fmla="*/ 21 h 139"/>
                <a:gd name="T18" fmla="*/ 95 w 140"/>
                <a:gd name="T19" fmla="*/ 34 h 139"/>
                <a:gd name="T20" fmla="*/ 97 w 140"/>
                <a:gd name="T21" fmla="*/ 48 h 139"/>
                <a:gd name="T22" fmla="*/ 95 w 140"/>
                <a:gd name="T23" fmla="*/ 64 h 139"/>
                <a:gd name="T24" fmla="*/ 89 w 140"/>
                <a:gd name="T25" fmla="*/ 75 h 139"/>
                <a:gd name="T26" fmla="*/ 80 w 140"/>
                <a:gd name="T27" fmla="*/ 86 h 139"/>
                <a:gd name="T28" fmla="*/ 67 w 140"/>
                <a:gd name="T29" fmla="*/ 93 h 139"/>
                <a:gd name="T30" fmla="*/ 54 w 140"/>
                <a:gd name="T31" fmla="*/ 96 h 139"/>
                <a:gd name="T32" fmla="*/ 39 w 140"/>
                <a:gd name="T33" fmla="*/ 96 h 139"/>
                <a:gd name="T34" fmla="*/ 26 w 140"/>
                <a:gd name="T35" fmla="*/ 91 h 139"/>
                <a:gd name="T36" fmla="*/ 15 w 140"/>
                <a:gd name="T37" fmla="*/ 82 h 139"/>
                <a:gd name="T38" fmla="*/ 6 w 140"/>
                <a:gd name="T39" fmla="*/ 72 h 139"/>
                <a:gd name="T40" fmla="*/ 2 w 140"/>
                <a:gd name="T41" fmla="*/ 58 h 139"/>
                <a:gd name="T42" fmla="*/ 2 w 140"/>
                <a:gd name="T43" fmla="*/ 48 h 139"/>
                <a:gd name="T44" fmla="*/ 4 w 140"/>
                <a:gd name="T45" fmla="*/ 34 h 139"/>
                <a:gd name="T46" fmla="*/ 10 w 140"/>
                <a:gd name="T47" fmla="*/ 21 h 139"/>
                <a:gd name="T48" fmla="*/ 18 w 140"/>
                <a:gd name="T49" fmla="*/ 12 h 139"/>
                <a:gd name="T50" fmla="*/ 30 w 140"/>
                <a:gd name="T51" fmla="*/ 4 h 139"/>
                <a:gd name="T52" fmla="*/ 44 w 140"/>
                <a:gd name="T53" fmla="*/ 2 h 139"/>
                <a:gd name="T54" fmla="*/ 58 w 140"/>
                <a:gd name="T55" fmla="*/ 3 h 139"/>
                <a:gd name="T56" fmla="*/ 72 w 140"/>
                <a:gd name="T57" fmla="*/ 7 h 139"/>
                <a:gd name="T58" fmla="*/ 82 w 140"/>
                <a:gd name="T59" fmla="*/ 15 h 139"/>
                <a:gd name="T60" fmla="*/ 90 w 140"/>
                <a:gd name="T61" fmla="*/ 26 h 139"/>
                <a:gd name="T62" fmla="*/ 95 w 140"/>
                <a:gd name="T63" fmla="*/ 39 h 139"/>
                <a:gd name="T64" fmla="*/ 96 w 140"/>
                <a:gd name="T65" fmla="*/ 53 h 139"/>
                <a:gd name="T66" fmla="*/ 93 w 140"/>
                <a:gd name="T67" fmla="*/ 67 h 139"/>
                <a:gd name="T68" fmla="*/ 86 w 140"/>
                <a:gd name="T69" fmla="*/ 78 h 139"/>
                <a:gd name="T70" fmla="*/ 75 w 140"/>
                <a:gd name="T71" fmla="*/ 87 h 139"/>
                <a:gd name="T72" fmla="*/ 64 w 140"/>
                <a:gd name="T73" fmla="*/ 93 h 139"/>
                <a:gd name="T74" fmla="*/ 50 w 140"/>
                <a:gd name="T75" fmla="*/ 96 h 139"/>
                <a:gd name="T76" fmla="*/ 34 w 140"/>
                <a:gd name="T77" fmla="*/ 93 h 139"/>
                <a:gd name="T78" fmla="*/ 22 w 140"/>
                <a:gd name="T79" fmla="*/ 87 h 139"/>
                <a:gd name="T80" fmla="*/ 12 w 140"/>
                <a:gd name="T81" fmla="*/ 78 h 139"/>
                <a:gd name="T82" fmla="*/ 4 w 140"/>
                <a:gd name="T83" fmla="*/ 67 h 139"/>
                <a:gd name="T84" fmla="*/ 2 w 140"/>
                <a:gd name="T85" fmla="*/ 53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"/>
                <a:gd name="T130" fmla="*/ 0 h 139"/>
                <a:gd name="T131" fmla="*/ 140 w 140"/>
                <a:gd name="T132" fmla="*/ 139 h 1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" h="139">
                  <a:moveTo>
                    <a:pt x="0" y="69"/>
                  </a:moveTo>
                  <a:lnTo>
                    <a:pt x="1" y="62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91" y="3"/>
                  </a:lnTo>
                  <a:lnTo>
                    <a:pt x="97" y="6"/>
                  </a:lnTo>
                  <a:lnTo>
                    <a:pt x="103" y="8"/>
                  </a:lnTo>
                  <a:lnTo>
                    <a:pt x="109" y="12"/>
                  </a:lnTo>
                  <a:lnTo>
                    <a:pt x="115" y="16"/>
                  </a:lnTo>
                  <a:lnTo>
                    <a:pt x="119" y="20"/>
                  </a:lnTo>
                  <a:lnTo>
                    <a:pt x="124" y="25"/>
                  </a:lnTo>
                  <a:lnTo>
                    <a:pt x="128" y="31"/>
                  </a:lnTo>
                  <a:lnTo>
                    <a:pt x="131" y="36"/>
                  </a:lnTo>
                  <a:lnTo>
                    <a:pt x="134" y="42"/>
                  </a:lnTo>
                  <a:lnTo>
                    <a:pt x="137" y="49"/>
                  </a:lnTo>
                  <a:lnTo>
                    <a:pt x="138" y="55"/>
                  </a:lnTo>
                  <a:lnTo>
                    <a:pt x="139" y="62"/>
                  </a:lnTo>
                  <a:lnTo>
                    <a:pt x="140" y="69"/>
                  </a:lnTo>
                  <a:lnTo>
                    <a:pt x="139" y="77"/>
                  </a:lnTo>
                  <a:lnTo>
                    <a:pt x="138" y="84"/>
                  </a:lnTo>
                  <a:lnTo>
                    <a:pt x="137" y="91"/>
                  </a:lnTo>
                  <a:lnTo>
                    <a:pt x="134" y="97"/>
                  </a:lnTo>
                  <a:lnTo>
                    <a:pt x="131" y="103"/>
                  </a:lnTo>
                  <a:lnTo>
                    <a:pt x="128" y="109"/>
                  </a:lnTo>
                  <a:lnTo>
                    <a:pt x="124" y="114"/>
                  </a:lnTo>
                  <a:lnTo>
                    <a:pt x="119" y="119"/>
                  </a:lnTo>
                  <a:lnTo>
                    <a:pt x="115" y="124"/>
                  </a:lnTo>
                  <a:lnTo>
                    <a:pt x="109" y="128"/>
                  </a:lnTo>
                  <a:lnTo>
                    <a:pt x="103" y="131"/>
                  </a:lnTo>
                  <a:lnTo>
                    <a:pt x="97" y="134"/>
                  </a:lnTo>
                  <a:lnTo>
                    <a:pt x="91" y="136"/>
                  </a:lnTo>
                  <a:lnTo>
                    <a:pt x="84" y="138"/>
                  </a:lnTo>
                  <a:lnTo>
                    <a:pt x="78" y="139"/>
                  </a:lnTo>
                  <a:lnTo>
                    <a:pt x="71" y="139"/>
                  </a:lnTo>
                  <a:lnTo>
                    <a:pt x="62" y="139"/>
                  </a:lnTo>
                  <a:lnTo>
                    <a:pt x="56" y="138"/>
                  </a:lnTo>
                  <a:lnTo>
                    <a:pt x="49" y="136"/>
                  </a:lnTo>
                  <a:lnTo>
                    <a:pt x="43" y="134"/>
                  </a:lnTo>
                  <a:lnTo>
                    <a:pt x="37" y="131"/>
                  </a:lnTo>
                  <a:lnTo>
                    <a:pt x="31" y="128"/>
                  </a:lnTo>
                  <a:lnTo>
                    <a:pt x="26" y="124"/>
                  </a:lnTo>
                  <a:lnTo>
                    <a:pt x="21" y="119"/>
                  </a:lnTo>
                  <a:lnTo>
                    <a:pt x="16" y="114"/>
                  </a:lnTo>
                  <a:lnTo>
                    <a:pt x="12" y="109"/>
                  </a:lnTo>
                  <a:lnTo>
                    <a:pt x="9" y="103"/>
                  </a:lnTo>
                  <a:lnTo>
                    <a:pt x="6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1" y="77"/>
                  </a:lnTo>
                  <a:lnTo>
                    <a:pt x="0" y="69"/>
                  </a:lnTo>
                  <a:close/>
                  <a:moveTo>
                    <a:pt x="2" y="69"/>
                  </a:moveTo>
                  <a:lnTo>
                    <a:pt x="2" y="62"/>
                  </a:lnTo>
                  <a:lnTo>
                    <a:pt x="3" y="56"/>
                  </a:lnTo>
                  <a:lnTo>
                    <a:pt x="5" y="49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13" y="31"/>
                  </a:lnTo>
                  <a:lnTo>
                    <a:pt x="17" y="26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6" y="3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7" y="7"/>
                  </a:lnTo>
                  <a:lnTo>
                    <a:pt x="103" y="10"/>
                  </a:lnTo>
                  <a:lnTo>
                    <a:pt x="108" y="13"/>
                  </a:lnTo>
                  <a:lnTo>
                    <a:pt x="114" y="17"/>
                  </a:lnTo>
                  <a:lnTo>
                    <a:pt x="118" y="21"/>
                  </a:lnTo>
                  <a:lnTo>
                    <a:pt x="123" y="26"/>
                  </a:lnTo>
                  <a:lnTo>
                    <a:pt x="127" y="31"/>
                  </a:lnTo>
                  <a:lnTo>
                    <a:pt x="130" y="37"/>
                  </a:lnTo>
                  <a:lnTo>
                    <a:pt x="133" y="43"/>
                  </a:lnTo>
                  <a:lnTo>
                    <a:pt x="135" y="49"/>
                  </a:lnTo>
                  <a:lnTo>
                    <a:pt x="137" y="56"/>
                  </a:lnTo>
                  <a:lnTo>
                    <a:pt x="138" y="62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4"/>
                  </a:lnTo>
                  <a:lnTo>
                    <a:pt x="135" y="90"/>
                  </a:lnTo>
                  <a:lnTo>
                    <a:pt x="133" y="97"/>
                  </a:lnTo>
                  <a:lnTo>
                    <a:pt x="130" y="103"/>
                  </a:lnTo>
                  <a:lnTo>
                    <a:pt x="127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4" y="122"/>
                  </a:lnTo>
                  <a:lnTo>
                    <a:pt x="108" y="126"/>
                  </a:lnTo>
                  <a:lnTo>
                    <a:pt x="103" y="130"/>
                  </a:lnTo>
                  <a:lnTo>
                    <a:pt x="97" y="133"/>
                  </a:lnTo>
                  <a:lnTo>
                    <a:pt x="91" y="135"/>
                  </a:lnTo>
                  <a:lnTo>
                    <a:pt x="84" y="137"/>
                  </a:lnTo>
                  <a:lnTo>
                    <a:pt x="77" y="138"/>
                  </a:lnTo>
                  <a:lnTo>
                    <a:pt x="71" y="138"/>
                  </a:lnTo>
                  <a:lnTo>
                    <a:pt x="63" y="138"/>
                  </a:lnTo>
                  <a:lnTo>
                    <a:pt x="56" y="137"/>
                  </a:lnTo>
                  <a:lnTo>
                    <a:pt x="49" y="135"/>
                  </a:lnTo>
                  <a:lnTo>
                    <a:pt x="43" y="133"/>
                  </a:lnTo>
                  <a:lnTo>
                    <a:pt x="37" y="130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22" y="118"/>
                  </a:lnTo>
                  <a:lnTo>
                    <a:pt x="17" y="113"/>
                  </a:lnTo>
                  <a:lnTo>
                    <a:pt x="13" y="108"/>
                  </a:lnTo>
                  <a:lnTo>
                    <a:pt x="10" y="103"/>
                  </a:lnTo>
                  <a:lnTo>
                    <a:pt x="7" y="97"/>
                  </a:lnTo>
                  <a:lnTo>
                    <a:pt x="5" y="90"/>
                  </a:lnTo>
                  <a:lnTo>
                    <a:pt x="3" y="84"/>
                  </a:lnTo>
                  <a:lnTo>
                    <a:pt x="2" y="77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5" name="Freeform 450"/>
            <p:cNvSpPr>
              <a:spLocks noEditPoints="1"/>
            </p:cNvSpPr>
            <p:nvPr/>
          </p:nvSpPr>
          <p:spPr bwMode="auto">
            <a:xfrm>
              <a:off x="2804" y="2292"/>
              <a:ext cx="120" cy="120"/>
            </a:xfrm>
            <a:custGeom>
              <a:avLst/>
              <a:gdLst>
                <a:gd name="T0" fmla="*/ 1 w 136"/>
                <a:gd name="T1" fmla="*/ 37 h 136"/>
                <a:gd name="T2" fmla="*/ 5 w 136"/>
                <a:gd name="T3" fmla="*/ 24 h 136"/>
                <a:gd name="T4" fmla="*/ 14 w 136"/>
                <a:gd name="T5" fmla="*/ 13 h 136"/>
                <a:gd name="T6" fmla="*/ 24 w 136"/>
                <a:gd name="T7" fmla="*/ 5 h 136"/>
                <a:gd name="T8" fmla="*/ 37 w 136"/>
                <a:gd name="T9" fmla="*/ 1 h 136"/>
                <a:gd name="T10" fmla="*/ 51 w 136"/>
                <a:gd name="T11" fmla="*/ 0 h 136"/>
                <a:gd name="T12" fmla="*/ 65 w 136"/>
                <a:gd name="T13" fmla="*/ 4 h 136"/>
                <a:gd name="T14" fmla="*/ 77 w 136"/>
                <a:gd name="T15" fmla="*/ 10 h 136"/>
                <a:gd name="T16" fmla="*/ 86 w 136"/>
                <a:gd name="T17" fmla="*/ 20 h 136"/>
                <a:gd name="T18" fmla="*/ 91 w 136"/>
                <a:gd name="T19" fmla="*/ 32 h 136"/>
                <a:gd name="T20" fmla="*/ 94 w 136"/>
                <a:gd name="T21" fmla="*/ 46 h 136"/>
                <a:gd name="T22" fmla="*/ 91 w 136"/>
                <a:gd name="T23" fmla="*/ 61 h 136"/>
                <a:gd name="T24" fmla="*/ 86 w 136"/>
                <a:gd name="T25" fmla="*/ 73 h 136"/>
                <a:gd name="T26" fmla="*/ 77 w 136"/>
                <a:gd name="T27" fmla="*/ 83 h 136"/>
                <a:gd name="T28" fmla="*/ 65 w 136"/>
                <a:gd name="T29" fmla="*/ 90 h 136"/>
                <a:gd name="T30" fmla="*/ 51 w 136"/>
                <a:gd name="T31" fmla="*/ 94 h 136"/>
                <a:gd name="T32" fmla="*/ 37 w 136"/>
                <a:gd name="T33" fmla="*/ 93 h 136"/>
                <a:gd name="T34" fmla="*/ 24 w 136"/>
                <a:gd name="T35" fmla="*/ 88 h 136"/>
                <a:gd name="T36" fmla="*/ 14 w 136"/>
                <a:gd name="T37" fmla="*/ 79 h 136"/>
                <a:gd name="T38" fmla="*/ 5 w 136"/>
                <a:gd name="T39" fmla="*/ 70 h 136"/>
                <a:gd name="T40" fmla="*/ 1 w 136"/>
                <a:gd name="T41" fmla="*/ 56 h 136"/>
                <a:gd name="T42" fmla="*/ 1 w 136"/>
                <a:gd name="T43" fmla="*/ 46 h 136"/>
                <a:gd name="T44" fmla="*/ 4 w 136"/>
                <a:gd name="T45" fmla="*/ 33 h 136"/>
                <a:gd name="T46" fmla="*/ 9 w 136"/>
                <a:gd name="T47" fmla="*/ 20 h 136"/>
                <a:gd name="T48" fmla="*/ 17 w 136"/>
                <a:gd name="T49" fmla="*/ 11 h 136"/>
                <a:gd name="T50" fmla="*/ 29 w 136"/>
                <a:gd name="T51" fmla="*/ 4 h 136"/>
                <a:gd name="T52" fmla="*/ 42 w 136"/>
                <a:gd name="T53" fmla="*/ 1 h 136"/>
                <a:gd name="T54" fmla="*/ 56 w 136"/>
                <a:gd name="T55" fmla="*/ 2 h 136"/>
                <a:gd name="T56" fmla="*/ 69 w 136"/>
                <a:gd name="T57" fmla="*/ 6 h 136"/>
                <a:gd name="T58" fmla="*/ 79 w 136"/>
                <a:gd name="T59" fmla="*/ 14 h 136"/>
                <a:gd name="T60" fmla="*/ 87 w 136"/>
                <a:gd name="T61" fmla="*/ 25 h 136"/>
                <a:gd name="T62" fmla="*/ 91 w 136"/>
                <a:gd name="T63" fmla="*/ 37 h 136"/>
                <a:gd name="T64" fmla="*/ 92 w 136"/>
                <a:gd name="T65" fmla="*/ 51 h 136"/>
                <a:gd name="T66" fmla="*/ 89 w 136"/>
                <a:gd name="T67" fmla="*/ 64 h 136"/>
                <a:gd name="T68" fmla="*/ 83 w 136"/>
                <a:gd name="T69" fmla="*/ 76 h 136"/>
                <a:gd name="T70" fmla="*/ 73 w 136"/>
                <a:gd name="T71" fmla="*/ 85 h 136"/>
                <a:gd name="T72" fmla="*/ 61 w 136"/>
                <a:gd name="T73" fmla="*/ 90 h 136"/>
                <a:gd name="T74" fmla="*/ 48 w 136"/>
                <a:gd name="T75" fmla="*/ 93 h 136"/>
                <a:gd name="T76" fmla="*/ 33 w 136"/>
                <a:gd name="T77" fmla="*/ 90 h 136"/>
                <a:gd name="T78" fmla="*/ 20 w 136"/>
                <a:gd name="T79" fmla="*/ 85 h 136"/>
                <a:gd name="T80" fmla="*/ 11 w 136"/>
                <a:gd name="T81" fmla="*/ 76 h 136"/>
                <a:gd name="T82" fmla="*/ 4 w 136"/>
                <a:gd name="T83" fmla="*/ 64 h 136"/>
                <a:gd name="T84" fmla="*/ 2 w 136"/>
                <a:gd name="T85" fmla="*/ 51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6"/>
                <a:gd name="T130" fmla="*/ 0 h 136"/>
                <a:gd name="T131" fmla="*/ 136 w 136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6" h="136">
                  <a:moveTo>
                    <a:pt x="0" y="67"/>
                  </a:moveTo>
                  <a:lnTo>
                    <a:pt x="0" y="60"/>
                  </a:lnTo>
                  <a:lnTo>
                    <a:pt x="1" y="54"/>
                  </a:lnTo>
                  <a:lnTo>
                    <a:pt x="3" y="47"/>
                  </a:lnTo>
                  <a:lnTo>
                    <a:pt x="5" y="41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30" y="11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7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89" y="3"/>
                  </a:lnTo>
                  <a:lnTo>
                    <a:pt x="95" y="5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2" y="15"/>
                  </a:lnTo>
                  <a:lnTo>
                    <a:pt x="116" y="19"/>
                  </a:lnTo>
                  <a:lnTo>
                    <a:pt x="121" y="24"/>
                  </a:lnTo>
                  <a:lnTo>
                    <a:pt x="125" y="29"/>
                  </a:lnTo>
                  <a:lnTo>
                    <a:pt x="128" y="35"/>
                  </a:lnTo>
                  <a:lnTo>
                    <a:pt x="131" y="41"/>
                  </a:lnTo>
                  <a:lnTo>
                    <a:pt x="133" y="47"/>
                  </a:lnTo>
                  <a:lnTo>
                    <a:pt x="135" y="54"/>
                  </a:lnTo>
                  <a:lnTo>
                    <a:pt x="136" y="60"/>
                  </a:lnTo>
                  <a:lnTo>
                    <a:pt x="136" y="67"/>
                  </a:lnTo>
                  <a:lnTo>
                    <a:pt x="136" y="75"/>
                  </a:lnTo>
                  <a:lnTo>
                    <a:pt x="135" y="82"/>
                  </a:lnTo>
                  <a:lnTo>
                    <a:pt x="133" y="88"/>
                  </a:lnTo>
                  <a:lnTo>
                    <a:pt x="131" y="95"/>
                  </a:lnTo>
                  <a:lnTo>
                    <a:pt x="128" y="101"/>
                  </a:lnTo>
                  <a:lnTo>
                    <a:pt x="125" y="106"/>
                  </a:lnTo>
                  <a:lnTo>
                    <a:pt x="121" y="111"/>
                  </a:lnTo>
                  <a:lnTo>
                    <a:pt x="116" y="116"/>
                  </a:lnTo>
                  <a:lnTo>
                    <a:pt x="112" y="120"/>
                  </a:lnTo>
                  <a:lnTo>
                    <a:pt x="106" y="124"/>
                  </a:lnTo>
                  <a:lnTo>
                    <a:pt x="101" y="128"/>
                  </a:lnTo>
                  <a:lnTo>
                    <a:pt x="95" y="131"/>
                  </a:lnTo>
                  <a:lnTo>
                    <a:pt x="89" y="133"/>
                  </a:lnTo>
                  <a:lnTo>
                    <a:pt x="82" y="135"/>
                  </a:lnTo>
                  <a:lnTo>
                    <a:pt x="75" y="136"/>
                  </a:lnTo>
                  <a:lnTo>
                    <a:pt x="69" y="136"/>
                  </a:lnTo>
                  <a:lnTo>
                    <a:pt x="61" y="136"/>
                  </a:lnTo>
                  <a:lnTo>
                    <a:pt x="54" y="135"/>
                  </a:lnTo>
                  <a:lnTo>
                    <a:pt x="47" y="133"/>
                  </a:lnTo>
                  <a:lnTo>
                    <a:pt x="41" y="131"/>
                  </a:lnTo>
                  <a:lnTo>
                    <a:pt x="35" y="128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0" y="116"/>
                  </a:lnTo>
                  <a:lnTo>
                    <a:pt x="15" y="111"/>
                  </a:lnTo>
                  <a:lnTo>
                    <a:pt x="11" y="106"/>
                  </a:lnTo>
                  <a:lnTo>
                    <a:pt x="8" y="101"/>
                  </a:lnTo>
                  <a:lnTo>
                    <a:pt x="5" y="95"/>
                  </a:lnTo>
                  <a:lnTo>
                    <a:pt x="3" y="88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67"/>
                  </a:lnTo>
                  <a:close/>
                  <a:moveTo>
                    <a:pt x="1" y="67"/>
                  </a:moveTo>
                  <a:lnTo>
                    <a:pt x="2" y="60"/>
                  </a:lnTo>
                  <a:lnTo>
                    <a:pt x="3" y="54"/>
                  </a:lnTo>
                  <a:lnTo>
                    <a:pt x="4" y="48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2" y="2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100" y="9"/>
                  </a:lnTo>
                  <a:lnTo>
                    <a:pt x="106" y="12"/>
                  </a:lnTo>
                  <a:lnTo>
                    <a:pt x="111" y="16"/>
                  </a:lnTo>
                  <a:lnTo>
                    <a:pt x="115" y="20"/>
                  </a:lnTo>
                  <a:lnTo>
                    <a:pt x="120" y="25"/>
                  </a:lnTo>
                  <a:lnTo>
                    <a:pt x="124" y="30"/>
                  </a:lnTo>
                  <a:lnTo>
                    <a:pt x="127" y="36"/>
                  </a:lnTo>
                  <a:lnTo>
                    <a:pt x="130" y="41"/>
                  </a:lnTo>
                  <a:lnTo>
                    <a:pt x="132" y="48"/>
                  </a:lnTo>
                  <a:lnTo>
                    <a:pt x="133" y="54"/>
                  </a:lnTo>
                  <a:lnTo>
                    <a:pt x="134" y="60"/>
                  </a:lnTo>
                  <a:lnTo>
                    <a:pt x="135" y="67"/>
                  </a:lnTo>
                  <a:lnTo>
                    <a:pt x="134" y="75"/>
                  </a:lnTo>
                  <a:lnTo>
                    <a:pt x="133" y="82"/>
                  </a:lnTo>
                  <a:lnTo>
                    <a:pt x="132" y="88"/>
                  </a:lnTo>
                  <a:lnTo>
                    <a:pt x="130" y="94"/>
                  </a:lnTo>
                  <a:lnTo>
                    <a:pt x="127" y="100"/>
                  </a:lnTo>
                  <a:lnTo>
                    <a:pt x="124" y="105"/>
                  </a:lnTo>
                  <a:lnTo>
                    <a:pt x="120" y="110"/>
                  </a:lnTo>
                  <a:lnTo>
                    <a:pt x="115" y="115"/>
                  </a:lnTo>
                  <a:lnTo>
                    <a:pt x="111" y="119"/>
                  </a:lnTo>
                  <a:lnTo>
                    <a:pt x="106" y="123"/>
                  </a:lnTo>
                  <a:lnTo>
                    <a:pt x="100" y="127"/>
                  </a:lnTo>
                  <a:lnTo>
                    <a:pt x="94" y="129"/>
                  </a:lnTo>
                  <a:lnTo>
                    <a:pt x="88" y="132"/>
                  </a:lnTo>
                  <a:lnTo>
                    <a:pt x="82" y="133"/>
                  </a:lnTo>
                  <a:lnTo>
                    <a:pt x="75" y="134"/>
                  </a:lnTo>
                  <a:lnTo>
                    <a:pt x="69" y="135"/>
                  </a:lnTo>
                  <a:lnTo>
                    <a:pt x="61" y="134"/>
                  </a:lnTo>
                  <a:lnTo>
                    <a:pt x="54" y="133"/>
                  </a:lnTo>
                  <a:lnTo>
                    <a:pt x="48" y="132"/>
                  </a:lnTo>
                  <a:lnTo>
                    <a:pt x="42" y="129"/>
                  </a:lnTo>
                  <a:lnTo>
                    <a:pt x="36" y="127"/>
                  </a:lnTo>
                  <a:lnTo>
                    <a:pt x="30" y="123"/>
                  </a:lnTo>
                  <a:lnTo>
                    <a:pt x="25" y="119"/>
                  </a:lnTo>
                  <a:lnTo>
                    <a:pt x="21" y="115"/>
                  </a:lnTo>
                  <a:lnTo>
                    <a:pt x="16" y="110"/>
                  </a:lnTo>
                  <a:lnTo>
                    <a:pt x="13" y="105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4" y="88"/>
                  </a:lnTo>
                  <a:lnTo>
                    <a:pt x="3" y="82"/>
                  </a:lnTo>
                  <a:lnTo>
                    <a:pt x="2" y="75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6" name="Freeform 451"/>
            <p:cNvSpPr>
              <a:spLocks noEditPoints="1"/>
            </p:cNvSpPr>
            <p:nvPr/>
          </p:nvSpPr>
          <p:spPr bwMode="auto">
            <a:xfrm>
              <a:off x="2805" y="2293"/>
              <a:ext cx="118" cy="118"/>
            </a:xfrm>
            <a:custGeom>
              <a:avLst/>
              <a:gdLst>
                <a:gd name="T0" fmla="*/ 2 w 134"/>
                <a:gd name="T1" fmla="*/ 36 h 134"/>
                <a:gd name="T2" fmla="*/ 5 w 134"/>
                <a:gd name="T3" fmla="*/ 24 h 134"/>
                <a:gd name="T4" fmla="*/ 14 w 134"/>
                <a:gd name="T5" fmla="*/ 13 h 134"/>
                <a:gd name="T6" fmla="*/ 24 w 134"/>
                <a:gd name="T7" fmla="*/ 5 h 134"/>
                <a:gd name="T8" fmla="*/ 36 w 134"/>
                <a:gd name="T9" fmla="*/ 1 h 134"/>
                <a:gd name="T10" fmla="*/ 50 w 134"/>
                <a:gd name="T11" fmla="*/ 0 h 134"/>
                <a:gd name="T12" fmla="*/ 63 w 134"/>
                <a:gd name="T13" fmla="*/ 4 h 134"/>
                <a:gd name="T14" fmla="*/ 75 w 134"/>
                <a:gd name="T15" fmla="*/ 10 h 134"/>
                <a:gd name="T16" fmla="*/ 84 w 134"/>
                <a:gd name="T17" fmla="*/ 20 h 134"/>
                <a:gd name="T18" fmla="*/ 89 w 134"/>
                <a:gd name="T19" fmla="*/ 32 h 134"/>
                <a:gd name="T20" fmla="*/ 92 w 134"/>
                <a:gd name="T21" fmla="*/ 45 h 134"/>
                <a:gd name="T22" fmla="*/ 89 w 134"/>
                <a:gd name="T23" fmla="*/ 60 h 134"/>
                <a:gd name="T24" fmla="*/ 84 w 134"/>
                <a:gd name="T25" fmla="*/ 71 h 134"/>
                <a:gd name="T26" fmla="*/ 75 w 134"/>
                <a:gd name="T27" fmla="*/ 81 h 134"/>
                <a:gd name="T28" fmla="*/ 63 w 134"/>
                <a:gd name="T29" fmla="*/ 88 h 134"/>
                <a:gd name="T30" fmla="*/ 50 w 134"/>
                <a:gd name="T31" fmla="*/ 91 h 134"/>
                <a:gd name="T32" fmla="*/ 36 w 134"/>
                <a:gd name="T33" fmla="*/ 90 h 134"/>
                <a:gd name="T34" fmla="*/ 24 w 134"/>
                <a:gd name="T35" fmla="*/ 86 h 134"/>
                <a:gd name="T36" fmla="*/ 14 w 134"/>
                <a:gd name="T37" fmla="*/ 77 h 134"/>
                <a:gd name="T38" fmla="*/ 5 w 134"/>
                <a:gd name="T39" fmla="*/ 68 h 134"/>
                <a:gd name="T40" fmla="*/ 2 w 134"/>
                <a:gd name="T41" fmla="*/ 55 h 134"/>
                <a:gd name="T42" fmla="*/ 2 w 134"/>
                <a:gd name="T43" fmla="*/ 45 h 134"/>
                <a:gd name="T44" fmla="*/ 4 w 134"/>
                <a:gd name="T45" fmla="*/ 32 h 134"/>
                <a:gd name="T46" fmla="*/ 9 w 134"/>
                <a:gd name="T47" fmla="*/ 20 h 134"/>
                <a:gd name="T48" fmla="*/ 17 w 134"/>
                <a:gd name="T49" fmla="*/ 11 h 134"/>
                <a:gd name="T50" fmla="*/ 28 w 134"/>
                <a:gd name="T51" fmla="*/ 4 h 134"/>
                <a:gd name="T52" fmla="*/ 36 w 134"/>
                <a:gd name="T53" fmla="*/ 3 h 134"/>
                <a:gd name="T54" fmla="*/ 50 w 134"/>
                <a:gd name="T55" fmla="*/ 2 h 134"/>
                <a:gd name="T56" fmla="*/ 63 w 134"/>
                <a:gd name="T57" fmla="*/ 4 h 134"/>
                <a:gd name="T58" fmla="*/ 75 w 134"/>
                <a:gd name="T59" fmla="*/ 11 h 134"/>
                <a:gd name="T60" fmla="*/ 83 w 134"/>
                <a:gd name="T61" fmla="*/ 20 h 134"/>
                <a:gd name="T62" fmla="*/ 88 w 134"/>
                <a:gd name="T63" fmla="*/ 32 h 134"/>
                <a:gd name="T64" fmla="*/ 90 w 134"/>
                <a:gd name="T65" fmla="*/ 41 h 134"/>
                <a:gd name="T66" fmla="*/ 89 w 134"/>
                <a:gd name="T67" fmla="*/ 55 h 134"/>
                <a:gd name="T68" fmla="*/ 85 w 134"/>
                <a:gd name="T69" fmla="*/ 67 h 134"/>
                <a:gd name="T70" fmla="*/ 77 w 134"/>
                <a:gd name="T71" fmla="*/ 77 h 134"/>
                <a:gd name="T72" fmla="*/ 67 w 134"/>
                <a:gd name="T73" fmla="*/ 85 h 134"/>
                <a:gd name="T74" fmla="*/ 57 w 134"/>
                <a:gd name="T75" fmla="*/ 88 h 134"/>
                <a:gd name="T76" fmla="*/ 47 w 134"/>
                <a:gd name="T77" fmla="*/ 90 h 134"/>
                <a:gd name="T78" fmla="*/ 32 w 134"/>
                <a:gd name="T79" fmla="*/ 88 h 134"/>
                <a:gd name="T80" fmla="*/ 20 w 134"/>
                <a:gd name="T81" fmla="*/ 83 h 134"/>
                <a:gd name="T82" fmla="*/ 11 w 134"/>
                <a:gd name="T83" fmla="*/ 75 h 134"/>
                <a:gd name="T84" fmla="*/ 4 w 134"/>
                <a:gd name="T85" fmla="*/ 63 h 134"/>
                <a:gd name="T86" fmla="*/ 3 w 134"/>
                <a:gd name="T87" fmla="*/ 55 h 1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34"/>
                <a:gd name="T134" fmla="*/ 134 w 134"/>
                <a:gd name="T135" fmla="*/ 134 h 1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34">
                  <a:moveTo>
                    <a:pt x="0" y="66"/>
                  </a:moveTo>
                  <a:lnTo>
                    <a:pt x="1" y="59"/>
                  </a:lnTo>
                  <a:lnTo>
                    <a:pt x="2" y="53"/>
                  </a:lnTo>
                  <a:lnTo>
                    <a:pt x="3" y="47"/>
                  </a:lnTo>
                  <a:lnTo>
                    <a:pt x="5" y="40"/>
                  </a:lnTo>
                  <a:lnTo>
                    <a:pt x="8" y="35"/>
                  </a:lnTo>
                  <a:lnTo>
                    <a:pt x="12" y="29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7" y="3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1" y="1"/>
                  </a:lnTo>
                  <a:lnTo>
                    <a:pt x="87" y="3"/>
                  </a:lnTo>
                  <a:lnTo>
                    <a:pt x="93" y="5"/>
                  </a:lnTo>
                  <a:lnTo>
                    <a:pt x="99" y="8"/>
                  </a:lnTo>
                  <a:lnTo>
                    <a:pt x="105" y="11"/>
                  </a:lnTo>
                  <a:lnTo>
                    <a:pt x="110" y="15"/>
                  </a:lnTo>
                  <a:lnTo>
                    <a:pt x="114" y="19"/>
                  </a:lnTo>
                  <a:lnTo>
                    <a:pt x="119" y="24"/>
                  </a:lnTo>
                  <a:lnTo>
                    <a:pt x="123" y="29"/>
                  </a:lnTo>
                  <a:lnTo>
                    <a:pt x="126" y="35"/>
                  </a:lnTo>
                  <a:lnTo>
                    <a:pt x="129" y="40"/>
                  </a:lnTo>
                  <a:lnTo>
                    <a:pt x="131" y="47"/>
                  </a:lnTo>
                  <a:lnTo>
                    <a:pt x="132" y="53"/>
                  </a:lnTo>
                  <a:lnTo>
                    <a:pt x="133" y="59"/>
                  </a:lnTo>
                  <a:lnTo>
                    <a:pt x="134" y="66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31" y="87"/>
                  </a:lnTo>
                  <a:lnTo>
                    <a:pt x="129" y="93"/>
                  </a:lnTo>
                  <a:lnTo>
                    <a:pt x="126" y="99"/>
                  </a:lnTo>
                  <a:lnTo>
                    <a:pt x="123" y="104"/>
                  </a:lnTo>
                  <a:lnTo>
                    <a:pt x="119" y="109"/>
                  </a:lnTo>
                  <a:lnTo>
                    <a:pt x="114" y="114"/>
                  </a:lnTo>
                  <a:lnTo>
                    <a:pt x="110" y="118"/>
                  </a:lnTo>
                  <a:lnTo>
                    <a:pt x="105" y="122"/>
                  </a:lnTo>
                  <a:lnTo>
                    <a:pt x="99" y="126"/>
                  </a:lnTo>
                  <a:lnTo>
                    <a:pt x="93" y="128"/>
                  </a:lnTo>
                  <a:lnTo>
                    <a:pt x="87" y="131"/>
                  </a:lnTo>
                  <a:lnTo>
                    <a:pt x="81" y="132"/>
                  </a:lnTo>
                  <a:lnTo>
                    <a:pt x="74" y="133"/>
                  </a:lnTo>
                  <a:lnTo>
                    <a:pt x="68" y="134"/>
                  </a:lnTo>
                  <a:lnTo>
                    <a:pt x="60" y="133"/>
                  </a:lnTo>
                  <a:lnTo>
                    <a:pt x="53" y="132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6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20" y="114"/>
                  </a:lnTo>
                  <a:lnTo>
                    <a:pt x="15" y="109"/>
                  </a:lnTo>
                  <a:lnTo>
                    <a:pt x="12" y="104"/>
                  </a:lnTo>
                  <a:lnTo>
                    <a:pt x="8" y="99"/>
                  </a:lnTo>
                  <a:lnTo>
                    <a:pt x="5" y="93"/>
                  </a:lnTo>
                  <a:lnTo>
                    <a:pt x="3" y="87"/>
                  </a:lnTo>
                  <a:lnTo>
                    <a:pt x="2" y="81"/>
                  </a:lnTo>
                  <a:lnTo>
                    <a:pt x="1" y="74"/>
                  </a:lnTo>
                  <a:lnTo>
                    <a:pt x="0" y="66"/>
                  </a:lnTo>
                  <a:close/>
                  <a:moveTo>
                    <a:pt x="2" y="66"/>
                  </a:moveTo>
                  <a:lnTo>
                    <a:pt x="2" y="60"/>
                  </a:lnTo>
                  <a:lnTo>
                    <a:pt x="3" y="53"/>
                  </a:lnTo>
                  <a:lnTo>
                    <a:pt x="5" y="47"/>
                  </a:lnTo>
                  <a:lnTo>
                    <a:pt x="7" y="41"/>
                  </a:lnTo>
                  <a:lnTo>
                    <a:pt x="9" y="35"/>
                  </a:lnTo>
                  <a:lnTo>
                    <a:pt x="13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1" y="6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4" y="2"/>
                  </a:lnTo>
                  <a:lnTo>
                    <a:pt x="81" y="3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8" y="9"/>
                  </a:lnTo>
                  <a:lnTo>
                    <a:pt x="104" y="12"/>
                  </a:lnTo>
                  <a:lnTo>
                    <a:pt x="109" y="16"/>
                  </a:lnTo>
                  <a:lnTo>
                    <a:pt x="113" y="20"/>
                  </a:lnTo>
                  <a:lnTo>
                    <a:pt x="118" y="25"/>
                  </a:lnTo>
                  <a:lnTo>
                    <a:pt x="121" y="30"/>
                  </a:lnTo>
                  <a:lnTo>
                    <a:pt x="125" y="35"/>
                  </a:lnTo>
                  <a:lnTo>
                    <a:pt x="127" y="41"/>
                  </a:lnTo>
                  <a:lnTo>
                    <a:pt x="130" y="47"/>
                  </a:lnTo>
                  <a:lnTo>
                    <a:pt x="130" y="50"/>
                  </a:lnTo>
                  <a:lnTo>
                    <a:pt x="131" y="53"/>
                  </a:lnTo>
                  <a:lnTo>
                    <a:pt x="132" y="60"/>
                  </a:lnTo>
                  <a:lnTo>
                    <a:pt x="132" y="66"/>
                  </a:lnTo>
                  <a:lnTo>
                    <a:pt x="132" y="74"/>
                  </a:lnTo>
                  <a:lnTo>
                    <a:pt x="131" y="80"/>
                  </a:lnTo>
                  <a:lnTo>
                    <a:pt x="130" y="87"/>
                  </a:lnTo>
                  <a:lnTo>
                    <a:pt x="127" y="92"/>
                  </a:lnTo>
                  <a:lnTo>
                    <a:pt x="125" y="98"/>
                  </a:lnTo>
                  <a:lnTo>
                    <a:pt x="121" y="104"/>
                  </a:lnTo>
                  <a:lnTo>
                    <a:pt x="118" y="109"/>
                  </a:lnTo>
                  <a:lnTo>
                    <a:pt x="113" y="113"/>
                  </a:lnTo>
                  <a:lnTo>
                    <a:pt x="109" y="117"/>
                  </a:lnTo>
                  <a:lnTo>
                    <a:pt x="104" y="121"/>
                  </a:lnTo>
                  <a:lnTo>
                    <a:pt x="98" y="124"/>
                  </a:lnTo>
                  <a:lnTo>
                    <a:pt x="93" y="127"/>
                  </a:lnTo>
                  <a:lnTo>
                    <a:pt x="87" y="129"/>
                  </a:lnTo>
                  <a:lnTo>
                    <a:pt x="84" y="130"/>
                  </a:lnTo>
                  <a:lnTo>
                    <a:pt x="81" y="131"/>
                  </a:lnTo>
                  <a:lnTo>
                    <a:pt x="74" y="132"/>
                  </a:lnTo>
                  <a:lnTo>
                    <a:pt x="68" y="132"/>
                  </a:lnTo>
                  <a:lnTo>
                    <a:pt x="60" y="132"/>
                  </a:lnTo>
                  <a:lnTo>
                    <a:pt x="53" y="131"/>
                  </a:lnTo>
                  <a:lnTo>
                    <a:pt x="47" y="129"/>
                  </a:lnTo>
                  <a:lnTo>
                    <a:pt x="41" y="127"/>
                  </a:lnTo>
                  <a:lnTo>
                    <a:pt x="36" y="124"/>
                  </a:lnTo>
                  <a:lnTo>
                    <a:pt x="30" y="121"/>
                  </a:lnTo>
                  <a:lnTo>
                    <a:pt x="25" y="117"/>
                  </a:lnTo>
                  <a:lnTo>
                    <a:pt x="21" y="113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9" y="98"/>
                  </a:lnTo>
                  <a:lnTo>
                    <a:pt x="7" y="92"/>
                  </a:lnTo>
                  <a:lnTo>
                    <a:pt x="5" y="87"/>
                  </a:lnTo>
                  <a:lnTo>
                    <a:pt x="4" y="83"/>
                  </a:lnTo>
                  <a:lnTo>
                    <a:pt x="3" y="80"/>
                  </a:lnTo>
                  <a:lnTo>
                    <a:pt x="2" y="74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7" name="Freeform 452"/>
            <p:cNvSpPr>
              <a:spLocks noEditPoints="1"/>
            </p:cNvSpPr>
            <p:nvPr/>
          </p:nvSpPr>
          <p:spPr bwMode="auto">
            <a:xfrm>
              <a:off x="2806" y="2294"/>
              <a:ext cx="116" cy="116"/>
            </a:xfrm>
            <a:custGeom>
              <a:avLst/>
              <a:gdLst>
                <a:gd name="T0" fmla="*/ 1 w 130"/>
                <a:gd name="T1" fmla="*/ 36 h 131"/>
                <a:gd name="T2" fmla="*/ 4 w 130"/>
                <a:gd name="T3" fmla="*/ 24 h 131"/>
                <a:gd name="T4" fmla="*/ 13 w 130"/>
                <a:gd name="T5" fmla="*/ 13 h 131"/>
                <a:gd name="T6" fmla="*/ 24 w 130"/>
                <a:gd name="T7" fmla="*/ 5 h 131"/>
                <a:gd name="T8" fmla="*/ 34 w 130"/>
                <a:gd name="T9" fmla="*/ 2 h 131"/>
                <a:gd name="T10" fmla="*/ 47 w 130"/>
                <a:gd name="T11" fmla="*/ 0 h 131"/>
                <a:gd name="T12" fmla="*/ 61 w 130"/>
                <a:gd name="T13" fmla="*/ 3 h 131"/>
                <a:gd name="T14" fmla="*/ 72 w 130"/>
                <a:gd name="T15" fmla="*/ 8 h 131"/>
                <a:gd name="T16" fmla="*/ 83 w 130"/>
                <a:gd name="T17" fmla="*/ 17 h 131"/>
                <a:gd name="T18" fmla="*/ 89 w 130"/>
                <a:gd name="T19" fmla="*/ 27 h 131"/>
                <a:gd name="T20" fmla="*/ 92 w 130"/>
                <a:gd name="T21" fmla="*/ 36 h 131"/>
                <a:gd name="T22" fmla="*/ 93 w 130"/>
                <a:gd name="T23" fmla="*/ 51 h 131"/>
                <a:gd name="T24" fmla="*/ 89 w 130"/>
                <a:gd name="T25" fmla="*/ 64 h 131"/>
                <a:gd name="T26" fmla="*/ 83 w 130"/>
                <a:gd name="T27" fmla="*/ 75 h 131"/>
                <a:gd name="T28" fmla="*/ 72 w 130"/>
                <a:gd name="T29" fmla="*/ 83 h 131"/>
                <a:gd name="T30" fmla="*/ 61 w 130"/>
                <a:gd name="T31" fmla="*/ 89 h 131"/>
                <a:gd name="T32" fmla="*/ 51 w 130"/>
                <a:gd name="T33" fmla="*/ 91 h 131"/>
                <a:gd name="T34" fmla="*/ 37 w 130"/>
                <a:gd name="T35" fmla="*/ 90 h 131"/>
                <a:gd name="T36" fmla="*/ 24 w 130"/>
                <a:gd name="T37" fmla="*/ 86 h 131"/>
                <a:gd name="T38" fmla="*/ 13 w 130"/>
                <a:gd name="T39" fmla="*/ 78 h 131"/>
                <a:gd name="T40" fmla="*/ 4 w 130"/>
                <a:gd name="T41" fmla="*/ 67 h 131"/>
                <a:gd name="T42" fmla="*/ 2 w 130"/>
                <a:gd name="T43" fmla="*/ 58 h 131"/>
                <a:gd name="T44" fmla="*/ 0 w 130"/>
                <a:gd name="T45" fmla="*/ 45 h 131"/>
                <a:gd name="T46" fmla="*/ 2 w 130"/>
                <a:gd name="T47" fmla="*/ 36 h 131"/>
                <a:gd name="T48" fmla="*/ 4 w 130"/>
                <a:gd name="T49" fmla="*/ 28 h 131"/>
                <a:gd name="T50" fmla="*/ 11 w 130"/>
                <a:gd name="T51" fmla="*/ 17 h 131"/>
                <a:gd name="T52" fmla="*/ 21 w 130"/>
                <a:gd name="T53" fmla="*/ 10 h 131"/>
                <a:gd name="T54" fmla="*/ 33 w 130"/>
                <a:gd name="T55" fmla="*/ 4 h 131"/>
                <a:gd name="T56" fmla="*/ 47 w 130"/>
                <a:gd name="T57" fmla="*/ 2 h 131"/>
                <a:gd name="T58" fmla="*/ 60 w 130"/>
                <a:gd name="T59" fmla="*/ 4 h 131"/>
                <a:gd name="T60" fmla="*/ 69 w 130"/>
                <a:gd name="T61" fmla="*/ 6 h 131"/>
                <a:gd name="T62" fmla="*/ 78 w 130"/>
                <a:gd name="T63" fmla="*/ 14 h 131"/>
                <a:gd name="T64" fmla="*/ 86 w 130"/>
                <a:gd name="T65" fmla="*/ 24 h 131"/>
                <a:gd name="T66" fmla="*/ 91 w 130"/>
                <a:gd name="T67" fmla="*/ 36 h 131"/>
                <a:gd name="T68" fmla="*/ 92 w 130"/>
                <a:gd name="T69" fmla="*/ 51 h 131"/>
                <a:gd name="T70" fmla="*/ 89 w 130"/>
                <a:gd name="T71" fmla="*/ 61 h 131"/>
                <a:gd name="T72" fmla="*/ 84 w 130"/>
                <a:gd name="T73" fmla="*/ 71 h 131"/>
                <a:gd name="T74" fmla="*/ 76 w 130"/>
                <a:gd name="T75" fmla="*/ 80 h 131"/>
                <a:gd name="T76" fmla="*/ 63 w 130"/>
                <a:gd name="T77" fmla="*/ 87 h 131"/>
                <a:gd name="T78" fmla="*/ 51 w 130"/>
                <a:gd name="T79" fmla="*/ 89 h 131"/>
                <a:gd name="T80" fmla="*/ 37 w 130"/>
                <a:gd name="T81" fmla="*/ 89 h 131"/>
                <a:gd name="T82" fmla="*/ 29 w 130"/>
                <a:gd name="T83" fmla="*/ 87 h 131"/>
                <a:gd name="T84" fmla="*/ 17 w 130"/>
                <a:gd name="T85" fmla="*/ 80 h 131"/>
                <a:gd name="T86" fmla="*/ 9 w 130"/>
                <a:gd name="T87" fmla="*/ 71 h 131"/>
                <a:gd name="T88" fmla="*/ 4 w 130"/>
                <a:gd name="T89" fmla="*/ 58 h 131"/>
                <a:gd name="T90" fmla="*/ 1 w 130"/>
                <a:gd name="T91" fmla="*/ 45 h 1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31"/>
                <a:gd name="T140" fmla="*/ 130 w 130"/>
                <a:gd name="T141" fmla="*/ 131 h 1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31">
                  <a:moveTo>
                    <a:pt x="0" y="65"/>
                  </a:moveTo>
                  <a:lnTo>
                    <a:pt x="0" y="59"/>
                  </a:lnTo>
                  <a:lnTo>
                    <a:pt x="1" y="52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4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8" y="11"/>
                  </a:lnTo>
                  <a:lnTo>
                    <a:pt x="34" y="8"/>
                  </a:lnTo>
                  <a:lnTo>
                    <a:pt x="39" y="5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6" y="0"/>
                  </a:lnTo>
                  <a:lnTo>
                    <a:pt x="72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102" y="11"/>
                  </a:lnTo>
                  <a:lnTo>
                    <a:pt x="107" y="15"/>
                  </a:lnTo>
                  <a:lnTo>
                    <a:pt x="111" y="19"/>
                  </a:lnTo>
                  <a:lnTo>
                    <a:pt x="116" y="24"/>
                  </a:lnTo>
                  <a:lnTo>
                    <a:pt x="119" y="29"/>
                  </a:lnTo>
                  <a:lnTo>
                    <a:pt x="123" y="34"/>
                  </a:lnTo>
                  <a:lnTo>
                    <a:pt x="125" y="40"/>
                  </a:lnTo>
                  <a:lnTo>
                    <a:pt x="128" y="46"/>
                  </a:lnTo>
                  <a:lnTo>
                    <a:pt x="128" y="49"/>
                  </a:lnTo>
                  <a:lnTo>
                    <a:pt x="129" y="52"/>
                  </a:lnTo>
                  <a:lnTo>
                    <a:pt x="130" y="59"/>
                  </a:lnTo>
                  <a:lnTo>
                    <a:pt x="130" y="65"/>
                  </a:lnTo>
                  <a:lnTo>
                    <a:pt x="130" y="73"/>
                  </a:lnTo>
                  <a:lnTo>
                    <a:pt x="129" y="79"/>
                  </a:lnTo>
                  <a:lnTo>
                    <a:pt x="128" y="86"/>
                  </a:lnTo>
                  <a:lnTo>
                    <a:pt x="125" y="91"/>
                  </a:lnTo>
                  <a:lnTo>
                    <a:pt x="123" y="97"/>
                  </a:lnTo>
                  <a:lnTo>
                    <a:pt x="119" y="103"/>
                  </a:lnTo>
                  <a:lnTo>
                    <a:pt x="116" y="108"/>
                  </a:lnTo>
                  <a:lnTo>
                    <a:pt x="111" y="112"/>
                  </a:lnTo>
                  <a:lnTo>
                    <a:pt x="107" y="116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82" y="129"/>
                  </a:lnTo>
                  <a:lnTo>
                    <a:pt x="79" y="130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8" y="131"/>
                  </a:lnTo>
                  <a:lnTo>
                    <a:pt x="51" y="130"/>
                  </a:lnTo>
                  <a:lnTo>
                    <a:pt x="45" y="128"/>
                  </a:lnTo>
                  <a:lnTo>
                    <a:pt x="39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3" y="116"/>
                  </a:lnTo>
                  <a:lnTo>
                    <a:pt x="19" y="112"/>
                  </a:lnTo>
                  <a:lnTo>
                    <a:pt x="14" y="108"/>
                  </a:lnTo>
                  <a:lnTo>
                    <a:pt x="11" y="103"/>
                  </a:lnTo>
                  <a:lnTo>
                    <a:pt x="7" y="97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2" y="82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close/>
                  <a:moveTo>
                    <a:pt x="1" y="65"/>
                  </a:moveTo>
                  <a:lnTo>
                    <a:pt x="1" y="59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5" y="43"/>
                  </a:lnTo>
                  <a:lnTo>
                    <a:pt x="6" y="41"/>
                  </a:lnTo>
                  <a:lnTo>
                    <a:pt x="9" y="35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9" y="13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8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3"/>
                  </a:lnTo>
                  <a:lnTo>
                    <a:pt x="84" y="5"/>
                  </a:lnTo>
                  <a:lnTo>
                    <a:pt x="87" y="6"/>
                  </a:lnTo>
                  <a:lnTo>
                    <a:pt x="90" y="7"/>
                  </a:lnTo>
                  <a:lnTo>
                    <a:pt x="96" y="9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10" y="20"/>
                  </a:lnTo>
                  <a:lnTo>
                    <a:pt x="115" y="25"/>
                  </a:lnTo>
                  <a:lnTo>
                    <a:pt x="118" y="30"/>
                  </a:lnTo>
                  <a:lnTo>
                    <a:pt x="121" y="35"/>
                  </a:lnTo>
                  <a:lnTo>
                    <a:pt x="124" y="41"/>
                  </a:lnTo>
                  <a:lnTo>
                    <a:pt x="126" y="46"/>
                  </a:lnTo>
                  <a:lnTo>
                    <a:pt x="128" y="52"/>
                  </a:lnTo>
                  <a:lnTo>
                    <a:pt x="129" y="59"/>
                  </a:lnTo>
                  <a:lnTo>
                    <a:pt x="129" y="65"/>
                  </a:lnTo>
                  <a:lnTo>
                    <a:pt x="129" y="73"/>
                  </a:lnTo>
                  <a:lnTo>
                    <a:pt x="128" y="79"/>
                  </a:lnTo>
                  <a:lnTo>
                    <a:pt x="126" y="85"/>
                  </a:lnTo>
                  <a:lnTo>
                    <a:pt x="125" y="88"/>
                  </a:lnTo>
                  <a:lnTo>
                    <a:pt x="124" y="91"/>
                  </a:lnTo>
                  <a:lnTo>
                    <a:pt x="121" y="96"/>
                  </a:lnTo>
                  <a:lnTo>
                    <a:pt x="118" y="102"/>
                  </a:lnTo>
                  <a:lnTo>
                    <a:pt x="115" y="107"/>
                  </a:lnTo>
                  <a:lnTo>
                    <a:pt x="110" y="111"/>
                  </a:lnTo>
                  <a:lnTo>
                    <a:pt x="106" y="115"/>
                  </a:lnTo>
                  <a:lnTo>
                    <a:pt x="101" y="119"/>
                  </a:lnTo>
                  <a:lnTo>
                    <a:pt x="96" y="122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8" y="128"/>
                  </a:lnTo>
                  <a:lnTo>
                    <a:pt x="72" y="129"/>
                  </a:lnTo>
                  <a:lnTo>
                    <a:pt x="66" y="130"/>
                  </a:lnTo>
                  <a:lnTo>
                    <a:pt x="58" y="129"/>
                  </a:lnTo>
                  <a:lnTo>
                    <a:pt x="52" y="128"/>
                  </a:lnTo>
                  <a:lnTo>
                    <a:pt x="46" y="127"/>
                  </a:lnTo>
                  <a:lnTo>
                    <a:pt x="43" y="126"/>
                  </a:lnTo>
                  <a:lnTo>
                    <a:pt x="40" y="125"/>
                  </a:lnTo>
                  <a:lnTo>
                    <a:pt x="34" y="122"/>
                  </a:lnTo>
                  <a:lnTo>
                    <a:pt x="29" y="119"/>
                  </a:lnTo>
                  <a:lnTo>
                    <a:pt x="24" y="115"/>
                  </a:lnTo>
                  <a:lnTo>
                    <a:pt x="20" y="111"/>
                  </a:lnTo>
                  <a:lnTo>
                    <a:pt x="16" y="107"/>
                  </a:lnTo>
                  <a:lnTo>
                    <a:pt x="12" y="102"/>
                  </a:lnTo>
                  <a:lnTo>
                    <a:pt x="9" y="96"/>
                  </a:lnTo>
                  <a:lnTo>
                    <a:pt x="6" y="91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8" name="Freeform 453"/>
            <p:cNvSpPr>
              <a:spLocks noEditPoints="1"/>
            </p:cNvSpPr>
            <p:nvPr/>
          </p:nvSpPr>
          <p:spPr bwMode="auto">
            <a:xfrm>
              <a:off x="2807" y="2295"/>
              <a:ext cx="114" cy="114"/>
            </a:xfrm>
            <a:custGeom>
              <a:avLst/>
              <a:gdLst>
                <a:gd name="T0" fmla="*/ 1 w 128"/>
                <a:gd name="T1" fmla="*/ 36 h 128"/>
                <a:gd name="T2" fmla="*/ 4 w 128"/>
                <a:gd name="T3" fmla="*/ 28 h 128"/>
                <a:gd name="T4" fmla="*/ 11 w 128"/>
                <a:gd name="T5" fmla="*/ 16 h 128"/>
                <a:gd name="T6" fmla="*/ 20 w 128"/>
                <a:gd name="T7" fmla="*/ 8 h 128"/>
                <a:gd name="T8" fmla="*/ 32 w 128"/>
                <a:gd name="T9" fmla="*/ 3 h 128"/>
                <a:gd name="T10" fmla="*/ 46 w 128"/>
                <a:gd name="T11" fmla="*/ 0 h 128"/>
                <a:gd name="T12" fmla="*/ 59 w 128"/>
                <a:gd name="T13" fmla="*/ 3 h 128"/>
                <a:gd name="T14" fmla="*/ 68 w 128"/>
                <a:gd name="T15" fmla="*/ 4 h 128"/>
                <a:gd name="T16" fmla="*/ 77 w 128"/>
                <a:gd name="T17" fmla="*/ 12 h 128"/>
                <a:gd name="T18" fmla="*/ 85 w 128"/>
                <a:gd name="T19" fmla="*/ 23 h 128"/>
                <a:gd name="T20" fmla="*/ 90 w 128"/>
                <a:gd name="T21" fmla="*/ 36 h 128"/>
                <a:gd name="T22" fmla="*/ 91 w 128"/>
                <a:gd name="T23" fmla="*/ 50 h 128"/>
                <a:gd name="T24" fmla="*/ 87 w 128"/>
                <a:gd name="T25" fmla="*/ 61 h 128"/>
                <a:gd name="T26" fmla="*/ 83 w 128"/>
                <a:gd name="T27" fmla="*/ 70 h 128"/>
                <a:gd name="T28" fmla="*/ 75 w 128"/>
                <a:gd name="T29" fmla="*/ 80 h 128"/>
                <a:gd name="T30" fmla="*/ 62 w 128"/>
                <a:gd name="T31" fmla="*/ 87 h 128"/>
                <a:gd name="T32" fmla="*/ 50 w 128"/>
                <a:gd name="T33" fmla="*/ 90 h 128"/>
                <a:gd name="T34" fmla="*/ 36 w 128"/>
                <a:gd name="T35" fmla="*/ 89 h 128"/>
                <a:gd name="T36" fmla="*/ 28 w 128"/>
                <a:gd name="T37" fmla="*/ 87 h 128"/>
                <a:gd name="T38" fmla="*/ 16 w 128"/>
                <a:gd name="T39" fmla="*/ 80 h 128"/>
                <a:gd name="T40" fmla="*/ 8 w 128"/>
                <a:gd name="T41" fmla="*/ 70 h 128"/>
                <a:gd name="T42" fmla="*/ 3 w 128"/>
                <a:gd name="T43" fmla="*/ 59 h 128"/>
                <a:gd name="T44" fmla="*/ 0 w 128"/>
                <a:gd name="T45" fmla="*/ 45 h 128"/>
                <a:gd name="T46" fmla="*/ 3 w 128"/>
                <a:gd name="T47" fmla="*/ 36 h 128"/>
                <a:gd name="T48" fmla="*/ 6 w 128"/>
                <a:gd name="T49" fmla="*/ 24 h 128"/>
                <a:gd name="T50" fmla="*/ 14 w 128"/>
                <a:gd name="T51" fmla="*/ 13 h 128"/>
                <a:gd name="T52" fmla="*/ 24 w 128"/>
                <a:gd name="T53" fmla="*/ 6 h 128"/>
                <a:gd name="T54" fmla="*/ 36 w 128"/>
                <a:gd name="T55" fmla="*/ 2 h 128"/>
                <a:gd name="T56" fmla="*/ 50 w 128"/>
                <a:gd name="T57" fmla="*/ 1 h 128"/>
                <a:gd name="T58" fmla="*/ 62 w 128"/>
                <a:gd name="T59" fmla="*/ 4 h 128"/>
                <a:gd name="T60" fmla="*/ 74 w 128"/>
                <a:gd name="T61" fmla="*/ 11 h 128"/>
                <a:gd name="T62" fmla="*/ 82 w 128"/>
                <a:gd name="T63" fmla="*/ 20 h 128"/>
                <a:gd name="T64" fmla="*/ 87 w 128"/>
                <a:gd name="T65" fmla="*/ 32 h 128"/>
                <a:gd name="T66" fmla="*/ 90 w 128"/>
                <a:gd name="T67" fmla="*/ 45 h 128"/>
                <a:gd name="T68" fmla="*/ 87 w 128"/>
                <a:gd name="T69" fmla="*/ 59 h 128"/>
                <a:gd name="T70" fmla="*/ 82 w 128"/>
                <a:gd name="T71" fmla="*/ 69 h 128"/>
                <a:gd name="T72" fmla="*/ 74 w 128"/>
                <a:gd name="T73" fmla="*/ 79 h 128"/>
                <a:gd name="T74" fmla="*/ 62 w 128"/>
                <a:gd name="T75" fmla="*/ 86 h 128"/>
                <a:gd name="T76" fmla="*/ 50 w 128"/>
                <a:gd name="T77" fmla="*/ 89 h 128"/>
                <a:gd name="T78" fmla="*/ 36 w 128"/>
                <a:gd name="T79" fmla="*/ 88 h 128"/>
                <a:gd name="T80" fmla="*/ 24 w 128"/>
                <a:gd name="T81" fmla="*/ 84 h 128"/>
                <a:gd name="T82" fmla="*/ 14 w 128"/>
                <a:gd name="T83" fmla="*/ 77 h 128"/>
                <a:gd name="T84" fmla="*/ 6 w 128"/>
                <a:gd name="T85" fmla="*/ 67 h 128"/>
                <a:gd name="T86" fmla="*/ 3 w 128"/>
                <a:gd name="T87" fmla="*/ 54 h 1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"/>
                <a:gd name="T133" fmla="*/ 0 h 128"/>
                <a:gd name="T134" fmla="*/ 128 w 128"/>
                <a:gd name="T135" fmla="*/ 128 h 1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" h="128">
                  <a:moveTo>
                    <a:pt x="0" y="63"/>
                  </a:moveTo>
                  <a:lnTo>
                    <a:pt x="0" y="57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5" y="39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3" y="7"/>
                  </a:lnTo>
                  <a:lnTo>
                    <a:pt x="39" y="5"/>
                  </a:lnTo>
                  <a:lnTo>
                    <a:pt x="45" y="3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7" y="1"/>
                  </a:lnTo>
                  <a:lnTo>
                    <a:pt x="83" y="3"/>
                  </a:lnTo>
                  <a:lnTo>
                    <a:pt x="86" y="4"/>
                  </a:lnTo>
                  <a:lnTo>
                    <a:pt x="89" y="5"/>
                  </a:lnTo>
                  <a:lnTo>
                    <a:pt x="95" y="7"/>
                  </a:lnTo>
                  <a:lnTo>
                    <a:pt x="100" y="11"/>
                  </a:lnTo>
                  <a:lnTo>
                    <a:pt x="105" y="14"/>
                  </a:lnTo>
                  <a:lnTo>
                    <a:pt x="109" y="18"/>
                  </a:lnTo>
                  <a:lnTo>
                    <a:pt x="114" y="23"/>
                  </a:lnTo>
                  <a:lnTo>
                    <a:pt x="117" y="28"/>
                  </a:lnTo>
                  <a:lnTo>
                    <a:pt x="120" y="33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7"/>
                  </a:lnTo>
                  <a:lnTo>
                    <a:pt x="128" y="63"/>
                  </a:lnTo>
                  <a:lnTo>
                    <a:pt x="128" y="71"/>
                  </a:lnTo>
                  <a:lnTo>
                    <a:pt x="127" y="77"/>
                  </a:lnTo>
                  <a:lnTo>
                    <a:pt x="125" y="83"/>
                  </a:lnTo>
                  <a:lnTo>
                    <a:pt x="124" y="86"/>
                  </a:lnTo>
                  <a:lnTo>
                    <a:pt x="123" y="89"/>
                  </a:lnTo>
                  <a:lnTo>
                    <a:pt x="120" y="94"/>
                  </a:lnTo>
                  <a:lnTo>
                    <a:pt x="117" y="100"/>
                  </a:lnTo>
                  <a:lnTo>
                    <a:pt x="114" y="105"/>
                  </a:lnTo>
                  <a:lnTo>
                    <a:pt x="109" y="109"/>
                  </a:lnTo>
                  <a:lnTo>
                    <a:pt x="105" y="113"/>
                  </a:lnTo>
                  <a:lnTo>
                    <a:pt x="100" y="117"/>
                  </a:lnTo>
                  <a:lnTo>
                    <a:pt x="95" y="120"/>
                  </a:lnTo>
                  <a:lnTo>
                    <a:pt x="89" y="123"/>
                  </a:lnTo>
                  <a:lnTo>
                    <a:pt x="83" y="125"/>
                  </a:lnTo>
                  <a:lnTo>
                    <a:pt x="77" y="126"/>
                  </a:lnTo>
                  <a:lnTo>
                    <a:pt x="71" y="127"/>
                  </a:lnTo>
                  <a:lnTo>
                    <a:pt x="65" y="128"/>
                  </a:lnTo>
                  <a:lnTo>
                    <a:pt x="57" y="127"/>
                  </a:lnTo>
                  <a:lnTo>
                    <a:pt x="51" y="126"/>
                  </a:lnTo>
                  <a:lnTo>
                    <a:pt x="45" y="125"/>
                  </a:lnTo>
                  <a:lnTo>
                    <a:pt x="42" y="124"/>
                  </a:lnTo>
                  <a:lnTo>
                    <a:pt x="39" y="123"/>
                  </a:lnTo>
                  <a:lnTo>
                    <a:pt x="33" y="120"/>
                  </a:lnTo>
                  <a:lnTo>
                    <a:pt x="28" y="117"/>
                  </a:lnTo>
                  <a:lnTo>
                    <a:pt x="23" y="113"/>
                  </a:lnTo>
                  <a:lnTo>
                    <a:pt x="19" y="109"/>
                  </a:lnTo>
                  <a:lnTo>
                    <a:pt x="15" y="105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71"/>
                  </a:lnTo>
                  <a:lnTo>
                    <a:pt x="0" y="63"/>
                  </a:lnTo>
                  <a:close/>
                  <a:moveTo>
                    <a:pt x="1" y="63"/>
                  </a:moveTo>
                  <a:lnTo>
                    <a:pt x="2" y="57"/>
                  </a:lnTo>
                  <a:lnTo>
                    <a:pt x="3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9" y="34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5" y="4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7" y="2"/>
                  </a:lnTo>
                  <a:lnTo>
                    <a:pt x="83" y="4"/>
                  </a:lnTo>
                  <a:lnTo>
                    <a:pt x="89" y="6"/>
                  </a:lnTo>
                  <a:lnTo>
                    <a:pt x="94" y="9"/>
                  </a:lnTo>
                  <a:lnTo>
                    <a:pt x="99" y="12"/>
                  </a:lnTo>
                  <a:lnTo>
                    <a:pt x="104" y="15"/>
                  </a:lnTo>
                  <a:lnTo>
                    <a:pt x="108" y="19"/>
                  </a:lnTo>
                  <a:lnTo>
                    <a:pt x="112" y="24"/>
                  </a:lnTo>
                  <a:lnTo>
                    <a:pt x="116" y="29"/>
                  </a:lnTo>
                  <a:lnTo>
                    <a:pt x="119" y="34"/>
                  </a:lnTo>
                  <a:lnTo>
                    <a:pt x="122" y="39"/>
                  </a:lnTo>
                  <a:lnTo>
                    <a:pt x="124" y="45"/>
                  </a:lnTo>
                  <a:lnTo>
                    <a:pt x="125" y="51"/>
                  </a:lnTo>
                  <a:lnTo>
                    <a:pt x="126" y="57"/>
                  </a:lnTo>
                  <a:lnTo>
                    <a:pt x="127" y="63"/>
                  </a:lnTo>
                  <a:lnTo>
                    <a:pt x="126" y="71"/>
                  </a:lnTo>
                  <a:lnTo>
                    <a:pt x="125" y="77"/>
                  </a:lnTo>
                  <a:lnTo>
                    <a:pt x="124" y="83"/>
                  </a:lnTo>
                  <a:lnTo>
                    <a:pt x="122" y="88"/>
                  </a:lnTo>
                  <a:lnTo>
                    <a:pt x="119" y="94"/>
                  </a:lnTo>
                  <a:lnTo>
                    <a:pt x="116" y="99"/>
                  </a:lnTo>
                  <a:lnTo>
                    <a:pt x="112" y="104"/>
                  </a:lnTo>
                  <a:lnTo>
                    <a:pt x="108" y="108"/>
                  </a:lnTo>
                  <a:lnTo>
                    <a:pt x="104" y="112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89" y="121"/>
                  </a:lnTo>
                  <a:lnTo>
                    <a:pt x="83" y="124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5" y="126"/>
                  </a:lnTo>
                  <a:lnTo>
                    <a:pt x="57" y="126"/>
                  </a:lnTo>
                  <a:lnTo>
                    <a:pt x="51" y="125"/>
                  </a:lnTo>
                  <a:lnTo>
                    <a:pt x="45" y="124"/>
                  </a:lnTo>
                  <a:lnTo>
                    <a:pt x="39" y="121"/>
                  </a:lnTo>
                  <a:lnTo>
                    <a:pt x="34" y="119"/>
                  </a:lnTo>
                  <a:lnTo>
                    <a:pt x="29" y="116"/>
                  </a:lnTo>
                  <a:lnTo>
                    <a:pt x="24" y="112"/>
                  </a:lnTo>
                  <a:lnTo>
                    <a:pt x="20" y="108"/>
                  </a:lnTo>
                  <a:lnTo>
                    <a:pt x="16" y="104"/>
                  </a:lnTo>
                  <a:lnTo>
                    <a:pt x="12" y="99"/>
                  </a:lnTo>
                  <a:lnTo>
                    <a:pt x="9" y="94"/>
                  </a:lnTo>
                  <a:lnTo>
                    <a:pt x="6" y="88"/>
                  </a:lnTo>
                  <a:lnTo>
                    <a:pt x="4" y="83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9" name="Freeform 454"/>
            <p:cNvSpPr>
              <a:spLocks noEditPoints="1"/>
            </p:cNvSpPr>
            <p:nvPr/>
          </p:nvSpPr>
          <p:spPr bwMode="auto">
            <a:xfrm>
              <a:off x="2808" y="2296"/>
              <a:ext cx="112" cy="111"/>
            </a:xfrm>
            <a:custGeom>
              <a:avLst/>
              <a:gdLst>
                <a:gd name="T0" fmla="*/ 2 w 126"/>
                <a:gd name="T1" fmla="*/ 35 h 125"/>
                <a:gd name="T2" fmla="*/ 5 w 126"/>
                <a:gd name="T3" fmla="*/ 23 h 125"/>
                <a:gd name="T4" fmla="*/ 13 w 126"/>
                <a:gd name="T5" fmla="*/ 12 h 125"/>
                <a:gd name="T6" fmla="*/ 23 w 126"/>
                <a:gd name="T7" fmla="*/ 5 h 125"/>
                <a:gd name="T8" fmla="*/ 35 w 126"/>
                <a:gd name="T9" fmla="*/ 1 h 125"/>
                <a:gd name="T10" fmla="*/ 49 w 126"/>
                <a:gd name="T11" fmla="*/ 0 h 125"/>
                <a:gd name="T12" fmla="*/ 61 w 126"/>
                <a:gd name="T13" fmla="*/ 4 h 125"/>
                <a:gd name="T14" fmla="*/ 73 w 126"/>
                <a:gd name="T15" fmla="*/ 10 h 125"/>
                <a:gd name="T16" fmla="*/ 81 w 126"/>
                <a:gd name="T17" fmla="*/ 20 h 125"/>
                <a:gd name="T18" fmla="*/ 86 w 126"/>
                <a:gd name="T19" fmla="*/ 31 h 125"/>
                <a:gd name="T20" fmla="*/ 89 w 126"/>
                <a:gd name="T21" fmla="*/ 44 h 125"/>
                <a:gd name="T22" fmla="*/ 86 w 126"/>
                <a:gd name="T23" fmla="*/ 58 h 125"/>
                <a:gd name="T24" fmla="*/ 81 w 126"/>
                <a:gd name="T25" fmla="*/ 68 h 125"/>
                <a:gd name="T26" fmla="*/ 73 w 126"/>
                <a:gd name="T27" fmla="*/ 78 h 125"/>
                <a:gd name="T28" fmla="*/ 61 w 126"/>
                <a:gd name="T29" fmla="*/ 84 h 125"/>
                <a:gd name="T30" fmla="*/ 49 w 126"/>
                <a:gd name="T31" fmla="*/ 88 h 125"/>
                <a:gd name="T32" fmla="*/ 35 w 126"/>
                <a:gd name="T33" fmla="*/ 87 h 125"/>
                <a:gd name="T34" fmla="*/ 23 w 126"/>
                <a:gd name="T35" fmla="*/ 83 h 125"/>
                <a:gd name="T36" fmla="*/ 13 w 126"/>
                <a:gd name="T37" fmla="*/ 75 h 125"/>
                <a:gd name="T38" fmla="*/ 5 w 126"/>
                <a:gd name="T39" fmla="*/ 66 h 125"/>
                <a:gd name="T40" fmla="*/ 2 w 126"/>
                <a:gd name="T41" fmla="*/ 52 h 125"/>
                <a:gd name="T42" fmla="*/ 2 w 126"/>
                <a:gd name="T43" fmla="*/ 44 h 125"/>
                <a:gd name="T44" fmla="*/ 4 w 126"/>
                <a:gd name="T45" fmla="*/ 31 h 125"/>
                <a:gd name="T46" fmla="*/ 9 w 126"/>
                <a:gd name="T47" fmla="*/ 20 h 125"/>
                <a:gd name="T48" fmla="*/ 17 w 126"/>
                <a:gd name="T49" fmla="*/ 11 h 125"/>
                <a:gd name="T50" fmla="*/ 28 w 126"/>
                <a:gd name="T51" fmla="*/ 4 h 125"/>
                <a:gd name="T52" fmla="*/ 39 w 126"/>
                <a:gd name="T53" fmla="*/ 2 h 125"/>
                <a:gd name="T54" fmla="*/ 53 w 126"/>
                <a:gd name="T55" fmla="*/ 3 h 125"/>
                <a:gd name="T56" fmla="*/ 65 w 126"/>
                <a:gd name="T57" fmla="*/ 6 h 125"/>
                <a:gd name="T58" fmla="*/ 75 w 126"/>
                <a:gd name="T59" fmla="*/ 13 h 125"/>
                <a:gd name="T60" fmla="*/ 82 w 126"/>
                <a:gd name="T61" fmla="*/ 23 h 125"/>
                <a:gd name="T62" fmla="*/ 86 w 126"/>
                <a:gd name="T63" fmla="*/ 35 h 125"/>
                <a:gd name="T64" fmla="*/ 87 w 126"/>
                <a:gd name="T65" fmla="*/ 48 h 125"/>
                <a:gd name="T66" fmla="*/ 84 w 126"/>
                <a:gd name="T67" fmla="*/ 60 h 125"/>
                <a:gd name="T68" fmla="*/ 77 w 126"/>
                <a:gd name="T69" fmla="*/ 72 h 125"/>
                <a:gd name="T70" fmla="*/ 68 w 126"/>
                <a:gd name="T71" fmla="*/ 80 h 125"/>
                <a:gd name="T72" fmla="*/ 58 w 126"/>
                <a:gd name="T73" fmla="*/ 84 h 125"/>
                <a:gd name="T74" fmla="*/ 45 w 126"/>
                <a:gd name="T75" fmla="*/ 87 h 125"/>
                <a:gd name="T76" fmla="*/ 31 w 126"/>
                <a:gd name="T77" fmla="*/ 84 h 125"/>
                <a:gd name="T78" fmla="*/ 20 w 126"/>
                <a:gd name="T79" fmla="*/ 80 h 125"/>
                <a:gd name="T80" fmla="*/ 11 w 126"/>
                <a:gd name="T81" fmla="*/ 72 h 125"/>
                <a:gd name="T82" fmla="*/ 4 w 126"/>
                <a:gd name="T83" fmla="*/ 60 h 125"/>
                <a:gd name="T84" fmla="*/ 2 w 126"/>
                <a:gd name="T85" fmla="*/ 48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125"/>
                <a:gd name="T131" fmla="*/ 126 w 126"/>
                <a:gd name="T132" fmla="*/ 125 h 1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125">
                  <a:moveTo>
                    <a:pt x="0" y="62"/>
                  </a:moveTo>
                  <a:lnTo>
                    <a:pt x="1" y="56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4" y="3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3" y="14"/>
                  </a:lnTo>
                  <a:lnTo>
                    <a:pt x="107" y="18"/>
                  </a:lnTo>
                  <a:lnTo>
                    <a:pt x="111" y="23"/>
                  </a:lnTo>
                  <a:lnTo>
                    <a:pt x="115" y="28"/>
                  </a:lnTo>
                  <a:lnTo>
                    <a:pt x="118" y="33"/>
                  </a:lnTo>
                  <a:lnTo>
                    <a:pt x="121" y="38"/>
                  </a:lnTo>
                  <a:lnTo>
                    <a:pt x="123" y="44"/>
                  </a:lnTo>
                  <a:lnTo>
                    <a:pt x="124" y="50"/>
                  </a:lnTo>
                  <a:lnTo>
                    <a:pt x="125" y="56"/>
                  </a:lnTo>
                  <a:lnTo>
                    <a:pt x="126" y="62"/>
                  </a:lnTo>
                  <a:lnTo>
                    <a:pt x="125" y="70"/>
                  </a:lnTo>
                  <a:lnTo>
                    <a:pt x="124" y="76"/>
                  </a:lnTo>
                  <a:lnTo>
                    <a:pt x="123" y="82"/>
                  </a:lnTo>
                  <a:lnTo>
                    <a:pt x="121" y="87"/>
                  </a:lnTo>
                  <a:lnTo>
                    <a:pt x="118" y="93"/>
                  </a:lnTo>
                  <a:lnTo>
                    <a:pt x="115" y="98"/>
                  </a:lnTo>
                  <a:lnTo>
                    <a:pt x="111" y="103"/>
                  </a:lnTo>
                  <a:lnTo>
                    <a:pt x="107" y="107"/>
                  </a:lnTo>
                  <a:lnTo>
                    <a:pt x="103" y="111"/>
                  </a:lnTo>
                  <a:lnTo>
                    <a:pt x="98" y="115"/>
                  </a:lnTo>
                  <a:lnTo>
                    <a:pt x="93" y="118"/>
                  </a:lnTo>
                  <a:lnTo>
                    <a:pt x="88" y="120"/>
                  </a:lnTo>
                  <a:lnTo>
                    <a:pt x="82" y="123"/>
                  </a:lnTo>
                  <a:lnTo>
                    <a:pt x="76" y="124"/>
                  </a:lnTo>
                  <a:lnTo>
                    <a:pt x="70" y="125"/>
                  </a:lnTo>
                  <a:lnTo>
                    <a:pt x="64" y="125"/>
                  </a:lnTo>
                  <a:lnTo>
                    <a:pt x="56" y="125"/>
                  </a:lnTo>
                  <a:lnTo>
                    <a:pt x="50" y="124"/>
                  </a:lnTo>
                  <a:lnTo>
                    <a:pt x="44" y="123"/>
                  </a:lnTo>
                  <a:lnTo>
                    <a:pt x="38" y="120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3" y="111"/>
                  </a:lnTo>
                  <a:lnTo>
                    <a:pt x="19" y="107"/>
                  </a:lnTo>
                  <a:lnTo>
                    <a:pt x="15" y="103"/>
                  </a:lnTo>
                  <a:lnTo>
                    <a:pt x="11" y="98"/>
                  </a:lnTo>
                  <a:lnTo>
                    <a:pt x="8" y="93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0" y="62"/>
                  </a:lnTo>
                  <a:close/>
                  <a:moveTo>
                    <a:pt x="2" y="62"/>
                  </a:moveTo>
                  <a:lnTo>
                    <a:pt x="2" y="56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4" y="4"/>
                  </a:lnTo>
                  <a:lnTo>
                    <a:pt x="50" y="3"/>
                  </a:lnTo>
                  <a:lnTo>
                    <a:pt x="56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6" y="3"/>
                  </a:lnTo>
                  <a:lnTo>
                    <a:pt x="82" y="4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7" y="33"/>
                  </a:lnTo>
                  <a:lnTo>
                    <a:pt x="119" y="39"/>
                  </a:lnTo>
                  <a:lnTo>
                    <a:pt x="121" y="44"/>
                  </a:lnTo>
                  <a:lnTo>
                    <a:pt x="123" y="50"/>
                  </a:lnTo>
                  <a:lnTo>
                    <a:pt x="124" y="56"/>
                  </a:lnTo>
                  <a:lnTo>
                    <a:pt x="124" y="62"/>
                  </a:lnTo>
                  <a:lnTo>
                    <a:pt x="124" y="69"/>
                  </a:lnTo>
                  <a:lnTo>
                    <a:pt x="123" y="75"/>
                  </a:lnTo>
                  <a:lnTo>
                    <a:pt x="121" y="81"/>
                  </a:lnTo>
                  <a:lnTo>
                    <a:pt x="119" y="87"/>
                  </a:lnTo>
                  <a:lnTo>
                    <a:pt x="117" y="92"/>
                  </a:lnTo>
                  <a:lnTo>
                    <a:pt x="114" y="97"/>
                  </a:lnTo>
                  <a:lnTo>
                    <a:pt x="110" y="102"/>
                  </a:lnTo>
                  <a:lnTo>
                    <a:pt x="106" y="106"/>
                  </a:lnTo>
                  <a:lnTo>
                    <a:pt x="102" y="110"/>
                  </a:lnTo>
                  <a:lnTo>
                    <a:pt x="97" y="114"/>
                  </a:lnTo>
                  <a:lnTo>
                    <a:pt x="92" y="117"/>
                  </a:lnTo>
                  <a:lnTo>
                    <a:pt x="87" y="119"/>
                  </a:lnTo>
                  <a:lnTo>
                    <a:pt x="82" y="121"/>
                  </a:lnTo>
                  <a:lnTo>
                    <a:pt x="76" y="123"/>
                  </a:lnTo>
                  <a:lnTo>
                    <a:pt x="70" y="124"/>
                  </a:lnTo>
                  <a:lnTo>
                    <a:pt x="64" y="124"/>
                  </a:lnTo>
                  <a:lnTo>
                    <a:pt x="56" y="124"/>
                  </a:lnTo>
                  <a:lnTo>
                    <a:pt x="50" y="123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4" y="117"/>
                  </a:lnTo>
                  <a:lnTo>
                    <a:pt x="29" y="114"/>
                  </a:lnTo>
                  <a:lnTo>
                    <a:pt x="24" y="110"/>
                  </a:lnTo>
                  <a:lnTo>
                    <a:pt x="20" y="106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9" y="92"/>
                  </a:lnTo>
                  <a:lnTo>
                    <a:pt x="7" y="87"/>
                  </a:lnTo>
                  <a:lnTo>
                    <a:pt x="5" y="81"/>
                  </a:lnTo>
                  <a:lnTo>
                    <a:pt x="3" y="75"/>
                  </a:lnTo>
                  <a:lnTo>
                    <a:pt x="2" y="6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0" name="Freeform 455"/>
            <p:cNvSpPr>
              <a:spLocks noEditPoints="1"/>
            </p:cNvSpPr>
            <p:nvPr/>
          </p:nvSpPr>
          <p:spPr bwMode="auto">
            <a:xfrm>
              <a:off x="2810" y="2298"/>
              <a:ext cx="108" cy="108"/>
            </a:xfrm>
            <a:custGeom>
              <a:avLst/>
              <a:gdLst>
                <a:gd name="T0" fmla="*/ 1 w 122"/>
                <a:gd name="T1" fmla="*/ 33 h 122"/>
                <a:gd name="T2" fmla="*/ 4 w 122"/>
                <a:gd name="T3" fmla="*/ 21 h 122"/>
                <a:gd name="T4" fmla="*/ 12 w 122"/>
                <a:gd name="T5" fmla="*/ 12 h 122"/>
                <a:gd name="T6" fmla="*/ 22 w 122"/>
                <a:gd name="T7" fmla="*/ 4 h 122"/>
                <a:gd name="T8" fmla="*/ 33 w 122"/>
                <a:gd name="T9" fmla="*/ 1 h 122"/>
                <a:gd name="T10" fmla="*/ 47 w 122"/>
                <a:gd name="T11" fmla="*/ 0 h 122"/>
                <a:gd name="T12" fmla="*/ 58 w 122"/>
                <a:gd name="T13" fmla="*/ 4 h 122"/>
                <a:gd name="T14" fmla="*/ 70 w 122"/>
                <a:gd name="T15" fmla="*/ 10 h 122"/>
                <a:gd name="T16" fmla="*/ 78 w 122"/>
                <a:gd name="T17" fmla="*/ 18 h 122"/>
                <a:gd name="T18" fmla="*/ 82 w 122"/>
                <a:gd name="T19" fmla="*/ 29 h 122"/>
                <a:gd name="T20" fmla="*/ 85 w 122"/>
                <a:gd name="T21" fmla="*/ 42 h 122"/>
                <a:gd name="T22" fmla="*/ 82 w 122"/>
                <a:gd name="T23" fmla="*/ 55 h 122"/>
                <a:gd name="T24" fmla="*/ 78 w 122"/>
                <a:gd name="T25" fmla="*/ 66 h 122"/>
                <a:gd name="T26" fmla="*/ 70 w 122"/>
                <a:gd name="T27" fmla="*/ 75 h 122"/>
                <a:gd name="T28" fmla="*/ 58 w 122"/>
                <a:gd name="T29" fmla="*/ 81 h 122"/>
                <a:gd name="T30" fmla="*/ 47 w 122"/>
                <a:gd name="T31" fmla="*/ 85 h 122"/>
                <a:gd name="T32" fmla="*/ 33 w 122"/>
                <a:gd name="T33" fmla="*/ 84 h 122"/>
                <a:gd name="T34" fmla="*/ 22 w 122"/>
                <a:gd name="T35" fmla="*/ 80 h 122"/>
                <a:gd name="T36" fmla="*/ 12 w 122"/>
                <a:gd name="T37" fmla="*/ 72 h 122"/>
                <a:gd name="T38" fmla="*/ 4 w 122"/>
                <a:gd name="T39" fmla="*/ 63 h 122"/>
                <a:gd name="T40" fmla="*/ 1 w 122"/>
                <a:gd name="T41" fmla="*/ 51 h 122"/>
                <a:gd name="T42" fmla="*/ 1 w 122"/>
                <a:gd name="T43" fmla="*/ 42 h 122"/>
                <a:gd name="T44" fmla="*/ 4 w 122"/>
                <a:gd name="T45" fmla="*/ 30 h 122"/>
                <a:gd name="T46" fmla="*/ 8 w 122"/>
                <a:gd name="T47" fmla="*/ 19 h 122"/>
                <a:gd name="T48" fmla="*/ 16 w 122"/>
                <a:gd name="T49" fmla="*/ 11 h 122"/>
                <a:gd name="T50" fmla="*/ 26 w 122"/>
                <a:gd name="T51" fmla="*/ 4 h 122"/>
                <a:gd name="T52" fmla="*/ 37 w 122"/>
                <a:gd name="T53" fmla="*/ 1 h 122"/>
                <a:gd name="T54" fmla="*/ 51 w 122"/>
                <a:gd name="T55" fmla="*/ 2 h 122"/>
                <a:gd name="T56" fmla="*/ 63 w 122"/>
                <a:gd name="T57" fmla="*/ 5 h 122"/>
                <a:gd name="T58" fmla="*/ 72 w 122"/>
                <a:gd name="T59" fmla="*/ 12 h 122"/>
                <a:gd name="T60" fmla="*/ 79 w 122"/>
                <a:gd name="T61" fmla="*/ 22 h 122"/>
                <a:gd name="T62" fmla="*/ 83 w 122"/>
                <a:gd name="T63" fmla="*/ 33 h 122"/>
                <a:gd name="T64" fmla="*/ 83 w 122"/>
                <a:gd name="T65" fmla="*/ 46 h 122"/>
                <a:gd name="T66" fmla="*/ 81 w 122"/>
                <a:gd name="T67" fmla="*/ 58 h 122"/>
                <a:gd name="T68" fmla="*/ 74 w 122"/>
                <a:gd name="T69" fmla="*/ 69 h 122"/>
                <a:gd name="T70" fmla="*/ 66 w 122"/>
                <a:gd name="T71" fmla="*/ 76 h 122"/>
                <a:gd name="T72" fmla="*/ 55 w 122"/>
                <a:gd name="T73" fmla="*/ 81 h 122"/>
                <a:gd name="T74" fmla="*/ 43 w 122"/>
                <a:gd name="T75" fmla="*/ 83 h 122"/>
                <a:gd name="T76" fmla="*/ 30 w 122"/>
                <a:gd name="T77" fmla="*/ 81 h 122"/>
                <a:gd name="T78" fmla="*/ 19 w 122"/>
                <a:gd name="T79" fmla="*/ 76 h 122"/>
                <a:gd name="T80" fmla="*/ 11 w 122"/>
                <a:gd name="T81" fmla="*/ 69 h 122"/>
                <a:gd name="T82" fmla="*/ 4 w 122"/>
                <a:gd name="T83" fmla="*/ 58 h 122"/>
                <a:gd name="T84" fmla="*/ 2 w 122"/>
                <a:gd name="T85" fmla="*/ 46 h 1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2"/>
                <a:gd name="T130" fmla="*/ 0 h 122"/>
                <a:gd name="T131" fmla="*/ 122 w 122"/>
                <a:gd name="T132" fmla="*/ 122 h 1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2" h="122">
                  <a:moveTo>
                    <a:pt x="0" y="60"/>
                  </a:moveTo>
                  <a:lnTo>
                    <a:pt x="0" y="54"/>
                  </a:lnTo>
                  <a:lnTo>
                    <a:pt x="1" y="48"/>
                  </a:lnTo>
                  <a:lnTo>
                    <a:pt x="3" y="42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8" y="17"/>
                  </a:lnTo>
                  <a:lnTo>
                    <a:pt x="22" y="13"/>
                  </a:lnTo>
                  <a:lnTo>
                    <a:pt x="27" y="10"/>
                  </a:lnTo>
                  <a:lnTo>
                    <a:pt x="32" y="7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80" y="2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5" y="10"/>
                  </a:lnTo>
                  <a:lnTo>
                    <a:pt x="100" y="13"/>
                  </a:lnTo>
                  <a:lnTo>
                    <a:pt x="104" y="17"/>
                  </a:lnTo>
                  <a:lnTo>
                    <a:pt x="108" y="22"/>
                  </a:lnTo>
                  <a:lnTo>
                    <a:pt x="112" y="26"/>
                  </a:lnTo>
                  <a:lnTo>
                    <a:pt x="115" y="31"/>
                  </a:lnTo>
                  <a:lnTo>
                    <a:pt x="117" y="37"/>
                  </a:lnTo>
                  <a:lnTo>
                    <a:pt x="119" y="42"/>
                  </a:lnTo>
                  <a:lnTo>
                    <a:pt x="121" y="48"/>
                  </a:lnTo>
                  <a:lnTo>
                    <a:pt x="122" y="54"/>
                  </a:lnTo>
                  <a:lnTo>
                    <a:pt x="122" y="60"/>
                  </a:lnTo>
                  <a:lnTo>
                    <a:pt x="122" y="67"/>
                  </a:lnTo>
                  <a:lnTo>
                    <a:pt x="121" y="73"/>
                  </a:lnTo>
                  <a:lnTo>
                    <a:pt x="119" y="79"/>
                  </a:lnTo>
                  <a:lnTo>
                    <a:pt x="117" y="85"/>
                  </a:lnTo>
                  <a:lnTo>
                    <a:pt x="115" y="90"/>
                  </a:lnTo>
                  <a:lnTo>
                    <a:pt x="112" y="95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95" y="112"/>
                  </a:lnTo>
                  <a:lnTo>
                    <a:pt x="90" y="115"/>
                  </a:lnTo>
                  <a:lnTo>
                    <a:pt x="85" y="117"/>
                  </a:lnTo>
                  <a:lnTo>
                    <a:pt x="80" y="119"/>
                  </a:lnTo>
                  <a:lnTo>
                    <a:pt x="74" y="121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54" y="122"/>
                  </a:lnTo>
                  <a:lnTo>
                    <a:pt x="48" y="121"/>
                  </a:lnTo>
                  <a:lnTo>
                    <a:pt x="42" y="119"/>
                  </a:lnTo>
                  <a:lnTo>
                    <a:pt x="37" y="117"/>
                  </a:lnTo>
                  <a:lnTo>
                    <a:pt x="32" y="115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8" y="104"/>
                  </a:lnTo>
                  <a:lnTo>
                    <a:pt x="14" y="100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5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7"/>
                  </a:lnTo>
                  <a:lnTo>
                    <a:pt x="0" y="60"/>
                  </a:lnTo>
                  <a:close/>
                  <a:moveTo>
                    <a:pt x="1" y="60"/>
                  </a:moveTo>
                  <a:lnTo>
                    <a:pt x="2" y="54"/>
                  </a:lnTo>
                  <a:lnTo>
                    <a:pt x="2" y="48"/>
                  </a:lnTo>
                  <a:lnTo>
                    <a:pt x="4" y="43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5"/>
                  </a:lnTo>
                  <a:lnTo>
                    <a:pt x="27" y="11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49" y="2"/>
                  </a:lnTo>
                  <a:lnTo>
                    <a:pt x="54" y="1"/>
                  </a:lnTo>
                  <a:lnTo>
                    <a:pt x="62" y="1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79" y="4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5" y="11"/>
                  </a:lnTo>
                  <a:lnTo>
                    <a:pt x="99" y="15"/>
                  </a:lnTo>
                  <a:lnTo>
                    <a:pt x="103" y="18"/>
                  </a:lnTo>
                  <a:lnTo>
                    <a:pt x="107" y="23"/>
                  </a:lnTo>
                  <a:lnTo>
                    <a:pt x="111" y="27"/>
                  </a:lnTo>
                  <a:lnTo>
                    <a:pt x="114" y="32"/>
                  </a:lnTo>
                  <a:lnTo>
                    <a:pt x="116" y="37"/>
                  </a:lnTo>
                  <a:lnTo>
                    <a:pt x="118" y="43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21" y="60"/>
                  </a:lnTo>
                  <a:lnTo>
                    <a:pt x="120" y="67"/>
                  </a:lnTo>
                  <a:lnTo>
                    <a:pt x="120" y="73"/>
                  </a:lnTo>
                  <a:lnTo>
                    <a:pt x="118" y="79"/>
                  </a:lnTo>
                  <a:lnTo>
                    <a:pt x="116" y="84"/>
                  </a:lnTo>
                  <a:lnTo>
                    <a:pt x="114" y="89"/>
                  </a:lnTo>
                  <a:lnTo>
                    <a:pt x="111" y="94"/>
                  </a:lnTo>
                  <a:lnTo>
                    <a:pt x="107" y="99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5" y="110"/>
                  </a:lnTo>
                  <a:lnTo>
                    <a:pt x="90" y="113"/>
                  </a:lnTo>
                  <a:lnTo>
                    <a:pt x="85" y="116"/>
                  </a:lnTo>
                  <a:lnTo>
                    <a:pt x="79" y="118"/>
                  </a:lnTo>
                  <a:lnTo>
                    <a:pt x="73" y="119"/>
                  </a:lnTo>
                  <a:lnTo>
                    <a:pt x="68" y="120"/>
                  </a:lnTo>
                  <a:lnTo>
                    <a:pt x="62" y="120"/>
                  </a:lnTo>
                  <a:lnTo>
                    <a:pt x="54" y="120"/>
                  </a:lnTo>
                  <a:lnTo>
                    <a:pt x="49" y="119"/>
                  </a:lnTo>
                  <a:lnTo>
                    <a:pt x="43" y="118"/>
                  </a:lnTo>
                  <a:lnTo>
                    <a:pt x="37" y="116"/>
                  </a:lnTo>
                  <a:lnTo>
                    <a:pt x="32" y="113"/>
                  </a:lnTo>
                  <a:lnTo>
                    <a:pt x="27" y="110"/>
                  </a:lnTo>
                  <a:lnTo>
                    <a:pt x="23" y="107"/>
                  </a:lnTo>
                  <a:lnTo>
                    <a:pt x="19" y="103"/>
                  </a:lnTo>
                  <a:lnTo>
                    <a:pt x="15" y="99"/>
                  </a:lnTo>
                  <a:lnTo>
                    <a:pt x="11" y="94"/>
                  </a:lnTo>
                  <a:lnTo>
                    <a:pt x="8" y="89"/>
                  </a:lnTo>
                  <a:lnTo>
                    <a:pt x="6" y="84"/>
                  </a:lnTo>
                  <a:lnTo>
                    <a:pt x="4" y="79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1" name="Freeform 456"/>
            <p:cNvSpPr>
              <a:spLocks noEditPoints="1"/>
            </p:cNvSpPr>
            <p:nvPr/>
          </p:nvSpPr>
          <p:spPr bwMode="auto">
            <a:xfrm>
              <a:off x="2813" y="2301"/>
              <a:ext cx="102" cy="102"/>
            </a:xfrm>
            <a:custGeom>
              <a:avLst/>
              <a:gdLst>
                <a:gd name="T0" fmla="*/ 1 w 114"/>
                <a:gd name="T1" fmla="*/ 32 h 114"/>
                <a:gd name="T2" fmla="*/ 4 w 114"/>
                <a:gd name="T3" fmla="*/ 21 h 114"/>
                <a:gd name="T4" fmla="*/ 12 w 114"/>
                <a:gd name="T5" fmla="*/ 12 h 114"/>
                <a:gd name="T6" fmla="*/ 21 w 114"/>
                <a:gd name="T7" fmla="*/ 4 h 114"/>
                <a:gd name="T8" fmla="*/ 32 w 114"/>
                <a:gd name="T9" fmla="*/ 1 h 114"/>
                <a:gd name="T10" fmla="*/ 45 w 114"/>
                <a:gd name="T11" fmla="*/ 0 h 114"/>
                <a:gd name="T12" fmla="*/ 57 w 114"/>
                <a:gd name="T13" fmla="*/ 4 h 114"/>
                <a:gd name="T14" fmla="*/ 66 w 114"/>
                <a:gd name="T15" fmla="*/ 10 h 114"/>
                <a:gd name="T16" fmla="*/ 74 w 114"/>
                <a:gd name="T17" fmla="*/ 18 h 114"/>
                <a:gd name="T18" fmla="*/ 80 w 114"/>
                <a:gd name="T19" fmla="*/ 28 h 114"/>
                <a:gd name="T20" fmla="*/ 81 w 114"/>
                <a:gd name="T21" fmla="*/ 40 h 114"/>
                <a:gd name="T22" fmla="*/ 80 w 114"/>
                <a:gd name="T23" fmla="*/ 53 h 114"/>
                <a:gd name="T24" fmla="*/ 74 w 114"/>
                <a:gd name="T25" fmla="*/ 64 h 114"/>
                <a:gd name="T26" fmla="*/ 66 w 114"/>
                <a:gd name="T27" fmla="*/ 72 h 114"/>
                <a:gd name="T28" fmla="*/ 57 w 114"/>
                <a:gd name="T29" fmla="*/ 79 h 114"/>
                <a:gd name="T30" fmla="*/ 45 w 114"/>
                <a:gd name="T31" fmla="*/ 81 h 114"/>
                <a:gd name="T32" fmla="*/ 32 w 114"/>
                <a:gd name="T33" fmla="*/ 81 h 114"/>
                <a:gd name="T34" fmla="*/ 21 w 114"/>
                <a:gd name="T35" fmla="*/ 77 h 114"/>
                <a:gd name="T36" fmla="*/ 12 w 114"/>
                <a:gd name="T37" fmla="*/ 70 h 114"/>
                <a:gd name="T38" fmla="*/ 4 w 114"/>
                <a:gd name="T39" fmla="*/ 60 h 114"/>
                <a:gd name="T40" fmla="*/ 1 w 114"/>
                <a:gd name="T41" fmla="*/ 49 h 114"/>
                <a:gd name="T42" fmla="*/ 2 w 114"/>
                <a:gd name="T43" fmla="*/ 40 h 114"/>
                <a:gd name="T44" fmla="*/ 4 w 114"/>
                <a:gd name="T45" fmla="*/ 29 h 114"/>
                <a:gd name="T46" fmla="*/ 8 w 114"/>
                <a:gd name="T47" fmla="*/ 18 h 114"/>
                <a:gd name="T48" fmla="*/ 16 w 114"/>
                <a:gd name="T49" fmla="*/ 11 h 114"/>
                <a:gd name="T50" fmla="*/ 25 w 114"/>
                <a:gd name="T51" fmla="*/ 4 h 114"/>
                <a:gd name="T52" fmla="*/ 37 w 114"/>
                <a:gd name="T53" fmla="*/ 2 h 114"/>
                <a:gd name="T54" fmla="*/ 49 w 114"/>
                <a:gd name="T55" fmla="*/ 2 h 114"/>
                <a:gd name="T56" fmla="*/ 60 w 114"/>
                <a:gd name="T57" fmla="*/ 5 h 114"/>
                <a:gd name="T58" fmla="*/ 69 w 114"/>
                <a:gd name="T59" fmla="*/ 12 h 114"/>
                <a:gd name="T60" fmla="*/ 76 w 114"/>
                <a:gd name="T61" fmla="*/ 21 h 114"/>
                <a:gd name="T62" fmla="*/ 80 w 114"/>
                <a:gd name="T63" fmla="*/ 32 h 114"/>
                <a:gd name="T64" fmla="*/ 81 w 114"/>
                <a:gd name="T65" fmla="*/ 40 h 114"/>
                <a:gd name="T66" fmla="*/ 79 w 114"/>
                <a:gd name="T67" fmla="*/ 53 h 114"/>
                <a:gd name="T68" fmla="*/ 73 w 114"/>
                <a:gd name="T69" fmla="*/ 64 h 114"/>
                <a:gd name="T70" fmla="*/ 66 w 114"/>
                <a:gd name="T71" fmla="*/ 72 h 114"/>
                <a:gd name="T72" fmla="*/ 57 w 114"/>
                <a:gd name="T73" fmla="*/ 78 h 114"/>
                <a:gd name="T74" fmla="*/ 45 w 114"/>
                <a:gd name="T75" fmla="*/ 80 h 114"/>
                <a:gd name="T76" fmla="*/ 32 w 114"/>
                <a:gd name="T77" fmla="*/ 80 h 114"/>
                <a:gd name="T78" fmla="*/ 21 w 114"/>
                <a:gd name="T79" fmla="*/ 76 h 114"/>
                <a:gd name="T80" fmla="*/ 13 w 114"/>
                <a:gd name="T81" fmla="*/ 69 h 114"/>
                <a:gd name="T82" fmla="*/ 5 w 114"/>
                <a:gd name="T83" fmla="*/ 59 h 114"/>
                <a:gd name="T84" fmla="*/ 3 w 114"/>
                <a:gd name="T85" fmla="*/ 49 h 114"/>
                <a:gd name="T86" fmla="*/ 2 w 114"/>
                <a:gd name="T87" fmla="*/ 40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"/>
                <a:gd name="T133" fmla="*/ 0 h 114"/>
                <a:gd name="T134" fmla="*/ 114 w 114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" h="114">
                  <a:moveTo>
                    <a:pt x="0" y="56"/>
                  </a:moveTo>
                  <a:lnTo>
                    <a:pt x="0" y="50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1" y="13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5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4" y="7"/>
                  </a:lnTo>
                  <a:lnTo>
                    <a:pt x="89" y="9"/>
                  </a:lnTo>
                  <a:lnTo>
                    <a:pt x="93" y="13"/>
                  </a:lnTo>
                  <a:lnTo>
                    <a:pt x="97" y="16"/>
                  </a:lnTo>
                  <a:lnTo>
                    <a:pt x="101" y="20"/>
                  </a:lnTo>
                  <a:lnTo>
                    <a:pt x="104" y="25"/>
                  </a:lnTo>
                  <a:lnTo>
                    <a:pt x="107" y="29"/>
                  </a:lnTo>
                  <a:lnTo>
                    <a:pt x="110" y="34"/>
                  </a:lnTo>
                  <a:lnTo>
                    <a:pt x="111" y="39"/>
                  </a:lnTo>
                  <a:lnTo>
                    <a:pt x="113" y="45"/>
                  </a:lnTo>
                  <a:lnTo>
                    <a:pt x="114" y="50"/>
                  </a:lnTo>
                  <a:lnTo>
                    <a:pt x="114" y="56"/>
                  </a:lnTo>
                  <a:lnTo>
                    <a:pt x="114" y="63"/>
                  </a:lnTo>
                  <a:lnTo>
                    <a:pt x="113" y="69"/>
                  </a:lnTo>
                  <a:lnTo>
                    <a:pt x="111" y="74"/>
                  </a:lnTo>
                  <a:lnTo>
                    <a:pt x="110" y="79"/>
                  </a:lnTo>
                  <a:lnTo>
                    <a:pt x="107" y="84"/>
                  </a:lnTo>
                  <a:lnTo>
                    <a:pt x="104" y="89"/>
                  </a:lnTo>
                  <a:lnTo>
                    <a:pt x="101" y="93"/>
                  </a:lnTo>
                  <a:lnTo>
                    <a:pt x="97" y="97"/>
                  </a:lnTo>
                  <a:lnTo>
                    <a:pt x="93" y="101"/>
                  </a:lnTo>
                  <a:lnTo>
                    <a:pt x="89" y="104"/>
                  </a:lnTo>
                  <a:lnTo>
                    <a:pt x="84" y="107"/>
                  </a:lnTo>
                  <a:lnTo>
                    <a:pt x="79" y="109"/>
                  </a:lnTo>
                  <a:lnTo>
                    <a:pt x="74" y="111"/>
                  </a:lnTo>
                  <a:lnTo>
                    <a:pt x="69" y="113"/>
                  </a:lnTo>
                  <a:lnTo>
                    <a:pt x="63" y="113"/>
                  </a:lnTo>
                  <a:lnTo>
                    <a:pt x="58" y="114"/>
                  </a:lnTo>
                  <a:lnTo>
                    <a:pt x="51" y="113"/>
                  </a:lnTo>
                  <a:lnTo>
                    <a:pt x="45" y="113"/>
                  </a:lnTo>
                  <a:lnTo>
                    <a:pt x="40" y="111"/>
                  </a:lnTo>
                  <a:lnTo>
                    <a:pt x="35" y="109"/>
                  </a:lnTo>
                  <a:lnTo>
                    <a:pt x="30" y="107"/>
                  </a:lnTo>
                  <a:lnTo>
                    <a:pt x="25" y="104"/>
                  </a:lnTo>
                  <a:lnTo>
                    <a:pt x="21" y="101"/>
                  </a:lnTo>
                  <a:lnTo>
                    <a:pt x="17" y="97"/>
                  </a:lnTo>
                  <a:lnTo>
                    <a:pt x="13" y="93"/>
                  </a:lnTo>
                  <a:lnTo>
                    <a:pt x="10" y="89"/>
                  </a:lnTo>
                  <a:lnTo>
                    <a:pt x="7" y="84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56"/>
                  </a:lnTo>
                  <a:close/>
                  <a:moveTo>
                    <a:pt x="2" y="56"/>
                  </a:moveTo>
                  <a:lnTo>
                    <a:pt x="2" y="51"/>
                  </a:lnTo>
                  <a:lnTo>
                    <a:pt x="3" y="45"/>
                  </a:lnTo>
                  <a:lnTo>
                    <a:pt x="4" y="40"/>
                  </a:lnTo>
                  <a:lnTo>
                    <a:pt x="6" y="35"/>
                  </a:lnTo>
                  <a:lnTo>
                    <a:pt x="8" y="30"/>
                  </a:lnTo>
                  <a:lnTo>
                    <a:pt x="11" y="25"/>
                  </a:lnTo>
                  <a:lnTo>
                    <a:pt x="14" y="21"/>
                  </a:lnTo>
                  <a:lnTo>
                    <a:pt x="18" y="17"/>
                  </a:lnTo>
                  <a:lnTo>
                    <a:pt x="22" y="14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4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6" y="17"/>
                  </a:lnTo>
                  <a:lnTo>
                    <a:pt x="100" y="21"/>
                  </a:lnTo>
                  <a:lnTo>
                    <a:pt x="103" y="25"/>
                  </a:lnTo>
                  <a:lnTo>
                    <a:pt x="106" y="30"/>
                  </a:lnTo>
                  <a:lnTo>
                    <a:pt x="108" y="35"/>
                  </a:lnTo>
                  <a:lnTo>
                    <a:pt x="110" y="40"/>
                  </a:lnTo>
                  <a:lnTo>
                    <a:pt x="111" y="45"/>
                  </a:lnTo>
                  <a:lnTo>
                    <a:pt x="112" y="48"/>
                  </a:lnTo>
                  <a:lnTo>
                    <a:pt x="112" y="51"/>
                  </a:lnTo>
                  <a:lnTo>
                    <a:pt x="113" y="56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6" y="83"/>
                  </a:lnTo>
                  <a:lnTo>
                    <a:pt x="103" y="88"/>
                  </a:lnTo>
                  <a:lnTo>
                    <a:pt x="100" y="92"/>
                  </a:lnTo>
                  <a:lnTo>
                    <a:pt x="96" y="96"/>
                  </a:lnTo>
                  <a:lnTo>
                    <a:pt x="93" y="100"/>
                  </a:lnTo>
                  <a:lnTo>
                    <a:pt x="88" y="103"/>
                  </a:lnTo>
                  <a:lnTo>
                    <a:pt x="84" y="106"/>
                  </a:lnTo>
                  <a:lnTo>
                    <a:pt x="79" y="108"/>
                  </a:lnTo>
                  <a:lnTo>
                    <a:pt x="74" y="110"/>
                  </a:lnTo>
                  <a:lnTo>
                    <a:pt x="69" y="111"/>
                  </a:lnTo>
                  <a:lnTo>
                    <a:pt x="63" y="112"/>
                  </a:lnTo>
                  <a:lnTo>
                    <a:pt x="58" y="112"/>
                  </a:lnTo>
                  <a:lnTo>
                    <a:pt x="51" y="112"/>
                  </a:lnTo>
                  <a:lnTo>
                    <a:pt x="45" y="111"/>
                  </a:lnTo>
                  <a:lnTo>
                    <a:pt x="40" y="110"/>
                  </a:lnTo>
                  <a:lnTo>
                    <a:pt x="35" y="108"/>
                  </a:lnTo>
                  <a:lnTo>
                    <a:pt x="30" y="106"/>
                  </a:lnTo>
                  <a:lnTo>
                    <a:pt x="26" y="103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1" y="88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2" name="Freeform 457"/>
            <p:cNvSpPr>
              <a:spLocks noEditPoints="1"/>
            </p:cNvSpPr>
            <p:nvPr/>
          </p:nvSpPr>
          <p:spPr bwMode="auto">
            <a:xfrm>
              <a:off x="2815" y="2302"/>
              <a:ext cx="99" cy="99"/>
            </a:xfrm>
            <a:custGeom>
              <a:avLst/>
              <a:gdLst>
                <a:gd name="T0" fmla="*/ 1 w 111"/>
                <a:gd name="T1" fmla="*/ 31 h 111"/>
                <a:gd name="T2" fmla="*/ 4 w 111"/>
                <a:gd name="T3" fmla="*/ 21 h 111"/>
                <a:gd name="T4" fmla="*/ 11 w 111"/>
                <a:gd name="T5" fmla="*/ 11 h 111"/>
                <a:gd name="T6" fmla="*/ 20 w 111"/>
                <a:gd name="T7" fmla="*/ 4 h 111"/>
                <a:gd name="T8" fmla="*/ 30 w 111"/>
                <a:gd name="T9" fmla="*/ 1 h 111"/>
                <a:gd name="T10" fmla="*/ 43 w 111"/>
                <a:gd name="T11" fmla="*/ 1 h 111"/>
                <a:gd name="T12" fmla="*/ 55 w 111"/>
                <a:gd name="T13" fmla="*/ 4 h 111"/>
                <a:gd name="T14" fmla="*/ 64 w 111"/>
                <a:gd name="T15" fmla="*/ 10 h 111"/>
                <a:gd name="T16" fmla="*/ 71 w 111"/>
                <a:gd name="T17" fmla="*/ 17 h 111"/>
                <a:gd name="T18" fmla="*/ 77 w 111"/>
                <a:gd name="T19" fmla="*/ 28 h 111"/>
                <a:gd name="T20" fmla="*/ 78 w 111"/>
                <a:gd name="T21" fmla="*/ 36 h 111"/>
                <a:gd name="T22" fmla="*/ 78 w 111"/>
                <a:gd name="T23" fmla="*/ 48 h 111"/>
                <a:gd name="T24" fmla="*/ 74 w 111"/>
                <a:gd name="T25" fmla="*/ 58 h 111"/>
                <a:gd name="T26" fmla="*/ 67 w 111"/>
                <a:gd name="T27" fmla="*/ 68 h 111"/>
                <a:gd name="T28" fmla="*/ 58 w 111"/>
                <a:gd name="T29" fmla="*/ 75 h 111"/>
                <a:gd name="T30" fmla="*/ 48 w 111"/>
                <a:gd name="T31" fmla="*/ 78 h 111"/>
                <a:gd name="T32" fmla="*/ 35 w 111"/>
                <a:gd name="T33" fmla="*/ 78 h 111"/>
                <a:gd name="T34" fmla="*/ 23 w 111"/>
                <a:gd name="T35" fmla="*/ 76 h 111"/>
                <a:gd name="T36" fmla="*/ 14 w 111"/>
                <a:gd name="T37" fmla="*/ 70 h 111"/>
                <a:gd name="T38" fmla="*/ 6 w 111"/>
                <a:gd name="T39" fmla="*/ 62 h 111"/>
                <a:gd name="T40" fmla="*/ 2 w 111"/>
                <a:gd name="T41" fmla="*/ 52 h 111"/>
                <a:gd name="T42" fmla="*/ 0 w 111"/>
                <a:gd name="T43" fmla="*/ 44 h 111"/>
                <a:gd name="T44" fmla="*/ 1 w 111"/>
                <a:gd name="T45" fmla="*/ 36 h 111"/>
                <a:gd name="T46" fmla="*/ 4 w 111"/>
                <a:gd name="T47" fmla="*/ 24 h 111"/>
                <a:gd name="T48" fmla="*/ 10 w 111"/>
                <a:gd name="T49" fmla="*/ 15 h 111"/>
                <a:gd name="T50" fmla="*/ 18 w 111"/>
                <a:gd name="T51" fmla="*/ 8 h 111"/>
                <a:gd name="T52" fmla="*/ 28 w 111"/>
                <a:gd name="T53" fmla="*/ 4 h 111"/>
                <a:gd name="T54" fmla="*/ 40 w 111"/>
                <a:gd name="T55" fmla="*/ 2 h 111"/>
                <a:gd name="T56" fmla="*/ 50 w 111"/>
                <a:gd name="T57" fmla="*/ 4 h 111"/>
                <a:gd name="T58" fmla="*/ 62 w 111"/>
                <a:gd name="T59" fmla="*/ 8 h 111"/>
                <a:gd name="T60" fmla="*/ 70 w 111"/>
                <a:gd name="T61" fmla="*/ 15 h 111"/>
                <a:gd name="T62" fmla="*/ 75 w 111"/>
                <a:gd name="T63" fmla="*/ 24 h 111"/>
                <a:gd name="T64" fmla="*/ 78 w 111"/>
                <a:gd name="T65" fmla="*/ 36 h 111"/>
                <a:gd name="T66" fmla="*/ 77 w 111"/>
                <a:gd name="T67" fmla="*/ 48 h 111"/>
                <a:gd name="T68" fmla="*/ 73 w 111"/>
                <a:gd name="T69" fmla="*/ 58 h 111"/>
                <a:gd name="T70" fmla="*/ 66 w 111"/>
                <a:gd name="T71" fmla="*/ 67 h 111"/>
                <a:gd name="T72" fmla="*/ 57 w 111"/>
                <a:gd name="T73" fmla="*/ 73 h 111"/>
                <a:gd name="T74" fmla="*/ 47 w 111"/>
                <a:gd name="T75" fmla="*/ 78 h 111"/>
                <a:gd name="T76" fmla="*/ 35 w 111"/>
                <a:gd name="T77" fmla="*/ 78 h 111"/>
                <a:gd name="T78" fmla="*/ 24 w 111"/>
                <a:gd name="T79" fmla="*/ 76 h 111"/>
                <a:gd name="T80" fmla="*/ 14 w 111"/>
                <a:gd name="T81" fmla="*/ 70 h 111"/>
                <a:gd name="T82" fmla="*/ 7 w 111"/>
                <a:gd name="T83" fmla="*/ 62 h 111"/>
                <a:gd name="T84" fmla="*/ 3 w 111"/>
                <a:gd name="T85" fmla="*/ 51 h 111"/>
                <a:gd name="T86" fmla="*/ 1 w 111"/>
                <a:gd name="T87" fmla="*/ 39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1"/>
                <a:gd name="T133" fmla="*/ 0 h 111"/>
                <a:gd name="T134" fmla="*/ 111 w 111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1" h="111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6" y="10"/>
                  </a:lnTo>
                  <a:lnTo>
                    <a:pt x="91" y="13"/>
                  </a:lnTo>
                  <a:lnTo>
                    <a:pt x="94" y="16"/>
                  </a:lnTo>
                  <a:lnTo>
                    <a:pt x="98" y="20"/>
                  </a:lnTo>
                  <a:lnTo>
                    <a:pt x="101" y="24"/>
                  </a:lnTo>
                  <a:lnTo>
                    <a:pt x="104" y="29"/>
                  </a:lnTo>
                  <a:lnTo>
                    <a:pt x="106" y="34"/>
                  </a:lnTo>
                  <a:lnTo>
                    <a:pt x="108" y="39"/>
                  </a:lnTo>
                  <a:lnTo>
                    <a:pt x="109" y="44"/>
                  </a:lnTo>
                  <a:lnTo>
                    <a:pt x="110" y="47"/>
                  </a:lnTo>
                  <a:lnTo>
                    <a:pt x="110" y="50"/>
                  </a:lnTo>
                  <a:lnTo>
                    <a:pt x="111" y="55"/>
                  </a:lnTo>
                  <a:lnTo>
                    <a:pt x="110" y="62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1" y="87"/>
                  </a:lnTo>
                  <a:lnTo>
                    <a:pt x="98" y="91"/>
                  </a:lnTo>
                  <a:lnTo>
                    <a:pt x="94" y="95"/>
                  </a:lnTo>
                  <a:lnTo>
                    <a:pt x="91" y="99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77" y="107"/>
                  </a:lnTo>
                  <a:lnTo>
                    <a:pt x="72" y="109"/>
                  </a:lnTo>
                  <a:lnTo>
                    <a:pt x="67" y="110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9" y="111"/>
                  </a:lnTo>
                  <a:lnTo>
                    <a:pt x="43" y="110"/>
                  </a:lnTo>
                  <a:lnTo>
                    <a:pt x="38" y="109"/>
                  </a:lnTo>
                  <a:lnTo>
                    <a:pt x="33" y="107"/>
                  </a:lnTo>
                  <a:lnTo>
                    <a:pt x="28" y="105"/>
                  </a:lnTo>
                  <a:lnTo>
                    <a:pt x="24" y="102"/>
                  </a:lnTo>
                  <a:lnTo>
                    <a:pt x="20" y="99"/>
                  </a:lnTo>
                  <a:lnTo>
                    <a:pt x="16" y="95"/>
                  </a:lnTo>
                  <a:lnTo>
                    <a:pt x="12" y="91"/>
                  </a:lnTo>
                  <a:lnTo>
                    <a:pt x="9" y="87"/>
                  </a:lnTo>
                  <a:lnTo>
                    <a:pt x="6" y="82"/>
                  </a:lnTo>
                  <a:lnTo>
                    <a:pt x="4" y="78"/>
                  </a:lnTo>
                  <a:lnTo>
                    <a:pt x="2" y="73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5"/>
                  </a:lnTo>
                  <a:close/>
                  <a:moveTo>
                    <a:pt x="1" y="55"/>
                  </a:moveTo>
                  <a:lnTo>
                    <a:pt x="1" y="50"/>
                  </a:lnTo>
                  <a:lnTo>
                    <a:pt x="2" y="44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44" y="3"/>
                  </a:lnTo>
                  <a:lnTo>
                    <a:pt x="49" y="2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4"/>
                  </a:lnTo>
                  <a:lnTo>
                    <a:pt x="76" y="6"/>
                  </a:lnTo>
                  <a:lnTo>
                    <a:pt x="81" y="8"/>
                  </a:lnTo>
                  <a:lnTo>
                    <a:pt x="86" y="11"/>
                  </a:lnTo>
                  <a:lnTo>
                    <a:pt x="90" y="14"/>
                  </a:lnTo>
                  <a:lnTo>
                    <a:pt x="93" y="17"/>
                  </a:lnTo>
                  <a:lnTo>
                    <a:pt x="97" y="21"/>
                  </a:lnTo>
                  <a:lnTo>
                    <a:pt x="100" y="25"/>
                  </a:lnTo>
                  <a:lnTo>
                    <a:pt x="103" y="30"/>
                  </a:lnTo>
                  <a:lnTo>
                    <a:pt x="105" y="34"/>
                  </a:lnTo>
                  <a:lnTo>
                    <a:pt x="107" y="39"/>
                  </a:lnTo>
                  <a:lnTo>
                    <a:pt x="108" y="44"/>
                  </a:lnTo>
                  <a:lnTo>
                    <a:pt x="109" y="50"/>
                  </a:lnTo>
                  <a:lnTo>
                    <a:pt x="109" y="55"/>
                  </a:lnTo>
                  <a:lnTo>
                    <a:pt x="109" y="62"/>
                  </a:lnTo>
                  <a:lnTo>
                    <a:pt x="108" y="67"/>
                  </a:lnTo>
                  <a:lnTo>
                    <a:pt x="107" y="72"/>
                  </a:lnTo>
                  <a:lnTo>
                    <a:pt x="105" y="77"/>
                  </a:lnTo>
                  <a:lnTo>
                    <a:pt x="103" y="82"/>
                  </a:lnTo>
                  <a:lnTo>
                    <a:pt x="100" y="86"/>
                  </a:lnTo>
                  <a:lnTo>
                    <a:pt x="97" y="90"/>
                  </a:lnTo>
                  <a:lnTo>
                    <a:pt x="93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3"/>
                  </a:lnTo>
                  <a:lnTo>
                    <a:pt x="76" y="106"/>
                  </a:lnTo>
                  <a:lnTo>
                    <a:pt x="71" y="107"/>
                  </a:lnTo>
                  <a:lnTo>
                    <a:pt x="66" y="109"/>
                  </a:lnTo>
                  <a:lnTo>
                    <a:pt x="61" y="110"/>
                  </a:lnTo>
                  <a:lnTo>
                    <a:pt x="56" y="110"/>
                  </a:lnTo>
                  <a:lnTo>
                    <a:pt x="49" y="110"/>
                  </a:lnTo>
                  <a:lnTo>
                    <a:pt x="44" y="109"/>
                  </a:lnTo>
                  <a:lnTo>
                    <a:pt x="39" y="107"/>
                  </a:lnTo>
                  <a:lnTo>
                    <a:pt x="34" y="106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17" y="94"/>
                  </a:lnTo>
                  <a:lnTo>
                    <a:pt x="13" y="90"/>
                  </a:lnTo>
                  <a:lnTo>
                    <a:pt x="10" y="86"/>
                  </a:lnTo>
                  <a:lnTo>
                    <a:pt x="7" y="82"/>
                  </a:lnTo>
                  <a:lnTo>
                    <a:pt x="5" y="77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1" y="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3" name="Freeform 458"/>
            <p:cNvSpPr>
              <a:spLocks noEditPoints="1"/>
            </p:cNvSpPr>
            <p:nvPr/>
          </p:nvSpPr>
          <p:spPr bwMode="auto">
            <a:xfrm>
              <a:off x="2816" y="2304"/>
              <a:ext cx="96" cy="96"/>
            </a:xfrm>
            <a:custGeom>
              <a:avLst/>
              <a:gdLst>
                <a:gd name="T0" fmla="*/ 0 w 108"/>
                <a:gd name="T1" fmla="*/ 34 h 108"/>
                <a:gd name="T2" fmla="*/ 2 w 108"/>
                <a:gd name="T3" fmla="*/ 26 h 108"/>
                <a:gd name="T4" fmla="*/ 4 w 108"/>
                <a:gd name="T5" fmla="*/ 20 h 108"/>
                <a:gd name="T6" fmla="*/ 9 w 108"/>
                <a:gd name="T7" fmla="*/ 13 h 108"/>
                <a:gd name="T8" fmla="*/ 13 w 108"/>
                <a:gd name="T9" fmla="*/ 9 h 108"/>
                <a:gd name="T10" fmla="*/ 20 w 108"/>
                <a:gd name="T11" fmla="*/ 4 h 108"/>
                <a:gd name="T12" fmla="*/ 27 w 108"/>
                <a:gd name="T13" fmla="*/ 2 h 108"/>
                <a:gd name="T14" fmla="*/ 34 w 108"/>
                <a:gd name="T15" fmla="*/ 0 h 108"/>
                <a:gd name="T16" fmla="*/ 42 w 108"/>
                <a:gd name="T17" fmla="*/ 0 h 108"/>
                <a:gd name="T18" fmla="*/ 49 w 108"/>
                <a:gd name="T19" fmla="*/ 2 h 108"/>
                <a:gd name="T20" fmla="*/ 56 w 108"/>
                <a:gd name="T21" fmla="*/ 4 h 108"/>
                <a:gd name="T22" fmla="*/ 62 w 108"/>
                <a:gd name="T23" fmla="*/ 9 h 108"/>
                <a:gd name="T24" fmla="*/ 68 w 108"/>
                <a:gd name="T25" fmla="*/ 13 h 108"/>
                <a:gd name="T26" fmla="*/ 72 w 108"/>
                <a:gd name="T27" fmla="*/ 20 h 108"/>
                <a:gd name="T28" fmla="*/ 75 w 108"/>
                <a:gd name="T29" fmla="*/ 26 h 108"/>
                <a:gd name="T30" fmla="*/ 76 w 108"/>
                <a:gd name="T31" fmla="*/ 34 h 108"/>
                <a:gd name="T32" fmla="*/ 76 w 108"/>
                <a:gd name="T33" fmla="*/ 42 h 108"/>
                <a:gd name="T34" fmla="*/ 75 w 108"/>
                <a:gd name="T35" fmla="*/ 49 h 108"/>
                <a:gd name="T36" fmla="*/ 72 w 108"/>
                <a:gd name="T37" fmla="*/ 56 h 108"/>
                <a:gd name="T38" fmla="*/ 68 w 108"/>
                <a:gd name="T39" fmla="*/ 61 h 108"/>
                <a:gd name="T40" fmla="*/ 62 w 108"/>
                <a:gd name="T41" fmla="*/ 68 h 108"/>
                <a:gd name="T42" fmla="*/ 56 w 108"/>
                <a:gd name="T43" fmla="*/ 71 h 108"/>
                <a:gd name="T44" fmla="*/ 49 w 108"/>
                <a:gd name="T45" fmla="*/ 74 h 108"/>
                <a:gd name="T46" fmla="*/ 42 w 108"/>
                <a:gd name="T47" fmla="*/ 76 h 108"/>
                <a:gd name="T48" fmla="*/ 34 w 108"/>
                <a:gd name="T49" fmla="*/ 76 h 108"/>
                <a:gd name="T50" fmla="*/ 27 w 108"/>
                <a:gd name="T51" fmla="*/ 74 h 108"/>
                <a:gd name="T52" fmla="*/ 20 w 108"/>
                <a:gd name="T53" fmla="*/ 71 h 108"/>
                <a:gd name="T54" fmla="*/ 13 w 108"/>
                <a:gd name="T55" fmla="*/ 68 h 108"/>
                <a:gd name="T56" fmla="*/ 9 w 108"/>
                <a:gd name="T57" fmla="*/ 61 h 108"/>
                <a:gd name="T58" fmla="*/ 4 w 108"/>
                <a:gd name="T59" fmla="*/ 56 h 108"/>
                <a:gd name="T60" fmla="*/ 2 w 108"/>
                <a:gd name="T61" fmla="*/ 49 h 108"/>
                <a:gd name="T62" fmla="*/ 0 w 108"/>
                <a:gd name="T63" fmla="*/ 42 h 108"/>
                <a:gd name="T64" fmla="*/ 1 w 108"/>
                <a:gd name="T65" fmla="*/ 37 h 108"/>
                <a:gd name="T66" fmla="*/ 2 w 108"/>
                <a:gd name="T67" fmla="*/ 30 h 108"/>
                <a:gd name="T68" fmla="*/ 4 w 108"/>
                <a:gd name="T69" fmla="*/ 23 h 108"/>
                <a:gd name="T70" fmla="*/ 7 w 108"/>
                <a:gd name="T71" fmla="*/ 17 h 108"/>
                <a:gd name="T72" fmla="*/ 14 w 108"/>
                <a:gd name="T73" fmla="*/ 10 h 108"/>
                <a:gd name="T74" fmla="*/ 20 w 108"/>
                <a:gd name="T75" fmla="*/ 4 h 108"/>
                <a:gd name="T76" fmla="*/ 27 w 108"/>
                <a:gd name="T77" fmla="*/ 3 h 108"/>
                <a:gd name="T78" fmla="*/ 34 w 108"/>
                <a:gd name="T79" fmla="*/ 1 h 108"/>
                <a:gd name="T80" fmla="*/ 42 w 108"/>
                <a:gd name="T81" fmla="*/ 1 h 108"/>
                <a:gd name="T82" fmla="*/ 49 w 108"/>
                <a:gd name="T83" fmla="*/ 3 h 108"/>
                <a:gd name="T84" fmla="*/ 55 w 108"/>
                <a:gd name="T85" fmla="*/ 4 h 108"/>
                <a:gd name="T86" fmla="*/ 64 w 108"/>
                <a:gd name="T87" fmla="*/ 11 h 108"/>
                <a:gd name="T88" fmla="*/ 68 w 108"/>
                <a:gd name="T89" fmla="*/ 17 h 108"/>
                <a:gd name="T90" fmla="*/ 73 w 108"/>
                <a:gd name="T91" fmla="*/ 23 h 108"/>
                <a:gd name="T92" fmla="*/ 75 w 108"/>
                <a:gd name="T93" fmla="*/ 30 h 108"/>
                <a:gd name="T94" fmla="*/ 75 w 108"/>
                <a:gd name="T95" fmla="*/ 37 h 108"/>
                <a:gd name="T96" fmla="*/ 75 w 108"/>
                <a:gd name="T97" fmla="*/ 46 h 108"/>
                <a:gd name="T98" fmla="*/ 73 w 108"/>
                <a:gd name="T99" fmla="*/ 53 h 108"/>
                <a:gd name="T100" fmla="*/ 68 w 108"/>
                <a:gd name="T101" fmla="*/ 59 h 108"/>
                <a:gd name="T102" fmla="*/ 61 w 108"/>
                <a:gd name="T103" fmla="*/ 67 h 108"/>
                <a:gd name="T104" fmla="*/ 55 w 108"/>
                <a:gd name="T105" fmla="*/ 70 h 108"/>
                <a:gd name="T106" fmla="*/ 49 w 108"/>
                <a:gd name="T107" fmla="*/ 73 h 108"/>
                <a:gd name="T108" fmla="*/ 42 w 108"/>
                <a:gd name="T109" fmla="*/ 75 h 108"/>
                <a:gd name="T110" fmla="*/ 34 w 108"/>
                <a:gd name="T111" fmla="*/ 75 h 108"/>
                <a:gd name="T112" fmla="*/ 27 w 108"/>
                <a:gd name="T113" fmla="*/ 73 h 108"/>
                <a:gd name="T114" fmla="*/ 20 w 108"/>
                <a:gd name="T115" fmla="*/ 70 h 108"/>
                <a:gd name="T116" fmla="*/ 12 w 108"/>
                <a:gd name="T117" fmla="*/ 64 h 108"/>
                <a:gd name="T118" fmla="*/ 7 w 108"/>
                <a:gd name="T119" fmla="*/ 59 h 108"/>
                <a:gd name="T120" fmla="*/ 4 w 108"/>
                <a:gd name="T121" fmla="*/ 53 h 108"/>
                <a:gd name="T122" fmla="*/ 2 w 108"/>
                <a:gd name="T123" fmla="*/ 46 h 108"/>
                <a:gd name="T124" fmla="*/ 1 w 108"/>
                <a:gd name="T125" fmla="*/ 37 h 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"/>
                <a:gd name="T190" fmla="*/ 0 h 108"/>
                <a:gd name="T191" fmla="*/ 108 w 108"/>
                <a:gd name="T192" fmla="*/ 108 h 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" h="108">
                  <a:moveTo>
                    <a:pt x="0" y="53"/>
                  </a:moveTo>
                  <a:lnTo>
                    <a:pt x="0" y="48"/>
                  </a:lnTo>
                  <a:lnTo>
                    <a:pt x="1" y="42"/>
                  </a:lnTo>
                  <a:lnTo>
                    <a:pt x="2" y="37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9" y="23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5" y="4"/>
                  </a:lnTo>
                  <a:lnTo>
                    <a:pt x="80" y="6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2" y="15"/>
                  </a:lnTo>
                  <a:lnTo>
                    <a:pt x="96" y="19"/>
                  </a:lnTo>
                  <a:lnTo>
                    <a:pt x="99" y="23"/>
                  </a:lnTo>
                  <a:lnTo>
                    <a:pt x="102" y="28"/>
                  </a:lnTo>
                  <a:lnTo>
                    <a:pt x="104" y="32"/>
                  </a:lnTo>
                  <a:lnTo>
                    <a:pt x="106" y="37"/>
                  </a:lnTo>
                  <a:lnTo>
                    <a:pt x="107" y="42"/>
                  </a:lnTo>
                  <a:lnTo>
                    <a:pt x="108" y="48"/>
                  </a:lnTo>
                  <a:lnTo>
                    <a:pt x="108" y="53"/>
                  </a:lnTo>
                  <a:lnTo>
                    <a:pt x="108" y="60"/>
                  </a:lnTo>
                  <a:lnTo>
                    <a:pt x="107" y="65"/>
                  </a:lnTo>
                  <a:lnTo>
                    <a:pt x="106" y="70"/>
                  </a:lnTo>
                  <a:lnTo>
                    <a:pt x="104" y="75"/>
                  </a:lnTo>
                  <a:lnTo>
                    <a:pt x="102" y="80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2" y="92"/>
                  </a:lnTo>
                  <a:lnTo>
                    <a:pt x="89" y="96"/>
                  </a:lnTo>
                  <a:lnTo>
                    <a:pt x="85" y="99"/>
                  </a:lnTo>
                  <a:lnTo>
                    <a:pt x="80" y="101"/>
                  </a:lnTo>
                  <a:lnTo>
                    <a:pt x="75" y="104"/>
                  </a:lnTo>
                  <a:lnTo>
                    <a:pt x="70" y="105"/>
                  </a:lnTo>
                  <a:lnTo>
                    <a:pt x="65" y="107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48" y="108"/>
                  </a:lnTo>
                  <a:lnTo>
                    <a:pt x="43" y="107"/>
                  </a:lnTo>
                  <a:lnTo>
                    <a:pt x="38" y="105"/>
                  </a:lnTo>
                  <a:lnTo>
                    <a:pt x="33" y="104"/>
                  </a:lnTo>
                  <a:lnTo>
                    <a:pt x="28" y="101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4" y="75"/>
                  </a:lnTo>
                  <a:lnTo>
                    <a:pt x="2" y="70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3"/>
                  </a:lnTo>
                  <a:close/>
                  <a:moveTo>
                    <a:pt x="1" y="53"/>
                  </a:moveTo>
                  <a:lnTo>
                    <a:pt x="2" y="48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70" y="3"/>
                  </a:lnTo>
                  <a:lnTo>
                    <a:pt x="75" y="5"/>
                  </a:lnTo>
                  <a:lnTo>
                    <a:pt x="79" y="7"/>
                  </a:lnTo>
                  <a:lnTo>
                    <a:pt x="84" y="10"/>
                  </a:lnTo>
                  <a:lnTo>
                    <a:pt x="91" y="16"/>
                  </a:lnTo>
                  <a:lnTo>
                    <a:pt x="95" y="20"/>
                  </a:lnTo>
                  <a:lnTo>
                    <a:pt x="98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4" y="38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7" y="53"/>
                  </a:lnTo>
                  <a:lnTo>
                    <a:pt x="106" y="60"/>
                  </a:lnTo>
                  <a:lnTo>
                    <a:pt x="106" y="65"/>
                  </a:lnTo>
                  <a:lnTo>
                    <a:pt x="104" y="70"/>
                  </a:lnTo>
                  <a:lnTo>
                    <a:pt x="103" y="75"/>
                  </a:lnTo>
                  <a:lnTo>
                    <a:pt x="100" y="79"/>
                  </a:lnTo>
                  <a:lnTo>
                    <a:pt x="98" y="83"/>
                  </a:lnTo>
                  <a:lnTo>
                    <a:pt x="91" y="91"/>
                  </a:lnTo>
                  <a:lnTo>
                    <a:pt x="88" y="94"/>
                  </a:lnTo>
                  <a:lnTo>
                    <a:pt x="84" y="98"/>
                  </a:lnTo>
                  <a:lnTo>
                    <a:pt x="79" y="100"/>
                  </a:lnTo>
                  <a:lnTo>
                    <a:pt x="75" y="102"/>
                  </a:lnTo>
                  <a:lnTo>
                    <a:pt x="70" y="104"/>
                  </a:lnTo>
                  <a:lnTo>
                    <a:pt x="65" y="105"/>
                  </a:lnTo>
                  <a:lnTo>
                    <a:pt x="60" y="106"/>
                  </a:lnTo>
                  <a:lnTo>
                    <a:pt x="55" y="106"/>
                  </a:lnTo>
                  <a:lnTo>
                    <a:pt x="48" y="106"/>
                  </a:lnTo>
                  <a:lnTo>
                    <a:pt x="43" y="105"/>
                  </a:lnTo>
                  <a:lnTo>
                    <a:pt x="38" y="104"/>
                  </a:lnTo>
                  <a:lnTo>
                    <a:pt x="33" y="102"/>
                  </a:lnTo>
                  <a:lnTo>
                    <a:pt x="29" y="100"/>
                  </a:lnTo>
                  <a:lnTo>
                    <a:pt x="24" y="98"/>
                  </a:lnTo>
                  <a:lnTo>
                    <a:pt x="17" y="91"/>
                  </a:lnTo>
                  <a:lnTo>
                    <a:pt x="13" y="87"/>
                  </a:lnTo>
                  <a:lnTo>
                    <a:pt x="10" y="83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4" y="70"/>
                  </a:lnTo>
                  <a:lnTo>
                    <a:pt x="2" y="65"/>
                  </a:lnTo>
                  <a:lnTo>
                    <a:pt x="2" y="6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4" name="Freeform 459"/>
            <p:cNvSpPr>
              <a:spLocks noEditPoints="1"/>
            </p:cNvSpPr>
            <p:nvPr/>
          </p:nvSpPr>
          <p:spPr bwMode="auto">
            <a:xfrm>
              <a:off x="2817" y="2305"/>
              <a:ext cx="94" cy="93"/>
            </a:xfrm>
            <a:custGeom>
              <a:avLst/>
              <a:gdLst>
                <a:gd name="T0" fmla="*/ 1 w 106"/>
                <a:gd name="T1" fmla="*/ 33 h 105"/>
                <a:gd name="T2" fmla="*/ 3 w 106"/>
                <a:gd name="T3" fmla="*/ 26 h 105"/>
                <a:gd name="T4" fmla="*/ 4 w 106"/>
                <a:gd name="T5" fmla="*/ 19 h 105"/>
                <a:gd name="T6" fmla="*/ 11 w 106"/>
                <a:gd name="T7" fmla="*/ 11 h 105"/>
                <a:gd name="T8" fmla="*/ 16 w 106"/>
                <a:gd name="T9" fmla="*/ 6 h 105"/>
                <a:gd name="T10" fmla="*/ 22 w 106"/>
                <a:gd name="T11" fmla="*/ 4 h 105"/>
                <a:gd name="T12" fmla="*/ 29 w 106"/>
                <a:gd name="T13" fmla="*/ 1 h 105"/>
                <a:gd name="T14" fmla="*/ 38 w 106"/>
                <a:gd name="T15" fmla="*/ 0 h 105"/>
                <a:gd name="T16" fmla="*/ 45 w 106"/>
                <a:gd name="T17" fmla="*/ 1 h 105"/>
                <a:gd name="T18" fmla="*/ 52 w 106"/>
                <a:gd name="T19" fmla="*/ 4 h 105"/>
                <a:gd name="T20" fmla="*/ 59 w 106"/>
                <a:gd name="T21" fmla="*/ 6 h 105"/>
                <a:gd name="T22" fmla="*/ 66 w 106"/>
                <a:gd name="T23" fmla="*/ 13 h 105"/>
                <a:gd name="T24" fmla="*/ 69 w 106"/>
                <a:gd name="T25" fmla="*/ 19 h 105"/>
                <a:gd name="T26" fmla="*/ 72 w 106"/>
                <a:gd name="T27" fmla="*/ 26 h 105"/>
                <a:gd name="T28" fmla="*/ 73 w 106"/>
                <a:gd name="T29" fmla="*/ 33 h 105"/>
                <a:gd name="T30" fmla="*/ 73 w 106"/>
                <a:gd name="T31" fmla="*/ 41 h 105"/>
                <a:gd name="T32" fmla="*/ 72 w 106"/>
                <a:gd name="T33" fmla="*/ 48 h 105"/>
                <a:gd name="T34" fmla="*/ 69 w 106"/>
                <a:gd name="T35" fmla="*/ 54 h 105"/>
                <a:gd name="T36" fmla="*/ 63 w 106"/>
                <a:gd name="T37" fmla="*/ 63 h 105"/>
                <a:gd name="T38" fmla="*/ 59 w 106"/>
                <a:gd name="T39" fmla="*/ 67 h 105"/>
                <a:gd name="T40" fmla="*/ 52 w 106"/>
                <a:gd name="T41" fmla="*/ 70 h 105"/>
                <a:gd name="T42" fmla="*/ 45 w 106"/>
                <a:gd name="T43" fmla="*/ 72 h 105"/>
                <a:gd name="T44" fmla="*/ 38 w 106"/>
                <a:gd name="T45" fmla="*/ 73 h 105"/>
                <a:gd name="T46" fmla="*/ 29 w 106"/>
                <a:gd name="T47" fmla="*/ 72 h 105"/>
                <a:gd name="T48" fmla="*/ 22 w 106"/>
                <a:gd name="T49" fmla="*/ 70 h 105"/>
                <a:gd name="T50" fmla="*/ 16 w 106"/>
                <a:gd name="T51" fmla="*/ 67 h 105"/>
                <a:gd name="T52" fmla="*/ 9 w 106"/>
                <a:gd name="T53" fmla="*/ 59 h 105"/>
                <a:gd name="T54" fmla="*/ 4 w 106"/>
                <a:gd name="T55" fmla="*/ 54 h 105"/>
                <a:gd name="T56" fmla="*/ 3 w 106"/>
                <a:gd name="T57" fmla="*/ 48 h 105"/>
                <a:gd name="T58" fmla="*/ 1 w 106"/>
                <a:gd name="T59" fmla="*/ 41 h 105"/>
                <a:gd name="T60" fmla="*/ 2 w 106"/>
                <a:gd name="T61" fmla="*/ 36 h 105"/>
                <a:gd name="T62" fmla="*/ 3 w 106"/>
                <a:gd name="T63" fmla="*/ 29 h 105"/>
                <a:gd name="T64" fmla="*/ 4 w 106"/>
                <a:gd name="T65" fmla="*/ 22 h 105"/>
                <a:gd name="T66" fmla="*/ 7 w 106"/>
                <a:gd name="T67" fmla="*/ 17 h 105"/>
                <a:gd name="T68" fmla="*/ 12 w 106"/>
                <a:gd name="T69" fmla="*/ 11 h 105"/>
                <a:gd name="T70" fmla="*/ 17 w 106"/>
                <a:gd name="T71" fmla="*/ 7 h 105"/>
                <a:gd name="T72" fmla="*/ 23 w 106"/>
                <a:gd name="T73" fmla="*/ 4 h 105"/>
                <a:gd name="T74" fmla="*/ 29 w 106"/>
                <a:gd name="T75" fmla="*/ 2 h 105"/>
                <a:gd name="T76" fmla="*/ 38 w 106"/>
                <a:gd name="T77" fmla="*/ 1 h 105"/>
                <a:gd name="T78" fmla="*/ 45 w 106"/>
                <a:gd name="T79" fmla="*/ 2 h 105"/>
                <a:gd name="T80" fmla="*/ 51 w 106"/>
                <a:gd name="T81" fmla="*/ 4 h 105"/>
                <a:gd name="T82" fmla="*/ 58 w 106"/>
                <a:gd name="T83" fmla="*/ 7 h 105"/>
                <a:gd name="T84" fmla="*/ 62 w 106"/>
                <a:gd name="T85" fmla="*/ 11 h 105"/>
                <a:gd name="T86" fmla="*/ 67 w 106"/>
                <a:gd name="T87" fmla="*/ 17 h 105"/>
                <a:gd name="T88" fmla="*/ 70 w 106"/>
                <a:gd name="T89" fmla="*/ 22 h 105"/>
                <a:gd name="T90" fmla="*/ 72 w 106"/>
                <a:gd name="T91" fmla="*/ 29 h 105"/>
                <a:gd name="T92" fmla="*/ 73 w 106"/>
                <a:gd name="T93" fmla="*/ 36 h 105"/>
                <a:gd name="T94" fmla="*/ 72 w 106"/>
                <a:gd name="T95" fmla="*/ 44 h 105"/>
                <a:gd name="T96" fmla="*/ 70 w 106"/>
                <a:gd name="T97" fmla="*/ 51 h 105"/>
                <a:gd name="T98" fmla="*/ 67 w 106"/>
                <a:gd name="T99" fmla="*/ 58 h 105"/>
                <a:gd name="T100" fmla="*/ 62 w 106"/>
                <a:gd name="T101" fmla="*/ 62 h 105"/>
                <a:gd name="T102" fmla="*/ 58 w 106"/>
                <a:gd name="T103" fmla="*/ 66 h 105"/>
                <a:gd name="T104" fmla="*/ 51 w 106"/>
                <a:gd name="T105" fmla="*/ 70 h 105"/>
                <a:gd name="T106" fmla="*/ 45 w 106"/>
                <a:gd name="T107" fmla="*/ 72 h 105"/>
                <a:gd name="T108" fmla="*/ 38 w 106"/>
                <a:gd name="T109" fmla="*/ 72 h 105"/>
                <a:gd name="T110" fmla="*/ 29 w 106"/>
                <a:gd name="T111" fmla="*/ 72 h 105"/>
                <a:gd name="T112" fmla="*/ 23 w 106"/>
                <a:gd name="T113" fmla="*/ 70 h 105"/>
                <a:gd name="T114" fmla="*/ 17 w 106"/>
                <a:gd name="T115" fmla="*/ 66 h 105"/>
                <a:gd name="T116" fmla="*/ 12 w 106"/>
                <a:gd name="T117" fmla="*/ 62 h 105"/>
                <a:gd name="T118" fmla="*/ 7 w 106"/>
                <a:gd name="T119" fmla="*/ 58 h 105"/>
                <a:gd name="T120" fmla="*/ 4 w 106"/>
                <a:gd name="T121" fmla="*/ 51 h 105"/>
                <a:gd name="T122" fmla="*/ 3 w 106"/>
                <a:gd name="T123" fmla="*/ 44 h 105"/>
                <a:gd name="T124" fmla="*/ 2 w 106"/>
                <a:gd name="T125" fmla="*/ 36 h 1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105"/>
                <a:gd name="T191" fmla="*/ 106 w 106"/>
                <a:gd name="T192" fmla="*/ 105 h 1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105">
                  <a:moveTo>
                    <a:pt x="0" y="52"/>
                  </a:moveTo>
                  <a:lnTo>
                    <a:pt x="1" y="47"/>
                  </a:lnTo>
                  <a:lnTo>
                    <a:pt x="1" y="42"/>
                  </a:lnTo>
                  <a:lnTo>
                    <a:pt x="3" y="37"/>
                  </a:lnTo>
                  <a:lnTo>
                    <a:pt x="4" y="32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3" y="9"/>
                  </a:lnTo>
                  <a:lnTo>
                    <a:pt x="90" y="15"/>
                  </a:lnTo>
                  <a:lnTo>
                    <a:pt x="94" y="19"/>
                  </a:lnTo>
                  <a:lnTo>
                    <a:pt x="97" y="23"/>
                  </a:lnTo>
                  <a:lnTo>
                    <a:pt x="99" y="27"/>
                  </a:lnTo>
                  <a:lnTo>
                    <a:pt x="102" y="32"/>
                  </a:lnTo>
                  <a:lnTo>
                    <a:pt x="103" y="37"/>
                  </a:lnTo>
                  <a:lnTo>
                    <a:pt x="105" y="42"/>
                  </a:lnTo>
                  <a:lnTo>
                    <a:pt x="105" y="47"/>
                  </a:lnTo>
                  <a:lnTo>
                    <a:pt x="106" y="52"/>
                  </a:lnTo>
                  <a:lnTo>
                    <a:pt x="105" y="59"/>
                  </a:lnTo>
                  <a:lnTo>
                    <a:pt x="105" y="64"/>
                  </a:lnTo>
                  <a:lnTo>
                    <a:pt x="103" y="69"/>
                  </a:lnTo>
                  <a:lnTo>
                    <a:pt x="102" y="74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0" y="90"/>
                  </a:lnTo>
                  <a:lnTo>
                    <a:pt x="87" y="93"/>
                  </a:lnTo>
                  <a:lnTo>
                    <a:pt x="83" y="97"/>
                  </a:lnTo>
                  <a:lnTo>
                    <a:pt x="78" y="99"/>
                  </a:lnTo>
                  <a:lnTo>
                    <a:pt x="74" y="101"/>
                  </a:lnTo>
                  <a:lnTo>
                    <a:pt x="69" y="103"/>
                  </a:lnTo>
                  <a:lnTo>
                    <a:pt x="64" y="104"/>
                  </a:lnTo>
                  <a:lnTo>
                    <a:pt x="59" y="105"/>
                  </a:lnTo>
                  <a:lnTo>
                    <a:pt x="54" y="105"/>
                  </a:lnTo>
                  <a:lnTo>
                    <a:pt x="47" y="105"/>
                  </a:lnTo>
                  <a:lnTo>
                    <a:pt x="42" y="104"/>
                  </a:lnTo>
                  <a:lnTo>
                    <a:pt x="37" y="103"/>
                  </a:lnTo>
                  <a:lnTo>
                    <a:pt x="32" y="101"/>
                  </a:lnTo>
                  <a:lnTo>
                    <a:pt x="28" y="99"/>
                  </a:lnTo>
                  <a:lnTo>
                    <a:pt x="23" y="97"/>
                  </a:lnTo>
                  <a:lnTo>
                    <a:pt x="16" y="90"/>
                  </a:lnTo>
                  <a:lnTo>
                    <a:pt x="12" y="86"/>
                  </a:lnTo>
                  <a:lnTo>
                    <a:pt x="9" y="82"/>
                  </a:lnTo>
                  <a:lnTo>
                    <a:pt x="7" y="78"/>
                  </a:lnTo>
                  <a:lnTo>
                    <a:pt x="4" y="74"/>
                  </a:lnTo>
                  <a:lnTo>
                    <a:pt x="3" y="69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0" y="52"/>
                  </a:lnTo>
                  <a:close/>
                  <a:moveTo>
                    <a:pt x="2" y="52"/>
                  </a:moveTo>
                  <a:lnTo>
                    <a:pt x="2" y="47"/>
                  </a:lnTo>
                  <a:lnTo>
                    <a:pt x="3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3" y="5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4" y="1"/>
                  </a:lnTo>
                  <a:lnTo>
                    <a:pt x="59" y="2"/>
                  </a:lnTo>
                  <a:lnTo>
                    <a:pt x="64" y="2"/>
                  </a:lnTo>
                  <a:lnTo>
                    <a:pt x="69" y="4"/>
                  </a:lnTo>
                  <a:lnTo>
                    <a:pt x="73" y="5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6" y="13"/>
                  </a:lnTo>
                  <a:lnTo>
                    <a:pt x="89" y="16"/>
                  </a:lnTo>
                  <a:lnTo>
                    <a:pt x="93" y="20"/>
                  </a:lnTo>
                  <a:lnTo>
                    <a:pt x="96" y="24"/>
                  </a:lnTo>
                  <a:lnTo>
                    <a:pt x="98" y="28"/>
                  </a:lnTo>
                  <a:lnTo>
                    <a:pt x="100" y="32"/>
                  </a:lnTo>
                  <a:lnTo>
                    <a:pt x="102" y="37"/>
                  </a:lnTo>
                  <a:lnTo>
                    <a:pt x="103" y="42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4" y="58"/>
                  </a:lnTo>
                  <a:lnTo>
                    <a:pt x="103" y="63"/>
                  </a:lnTo>
                  <a:lnTo>
                    <a:pt x="102" y="68"/>
                  </a:lnTo>
                  <a:lnTo>
                    <a:pt x="100" y="73"/>
                  </a:lnTo>
                  <a:lnTo>
                    <a:pt x="98" y="77"/>
                  </a:lnTo>
                  <a:lnTo>
                    <a:pt x="96" y="82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6" y="92"/>
                  </a:lnTo>
                  <a:lnTo>
                    <a:pt x="82" y="95"/>
                  </a:lnTo>
                  <a:lnTo>
                    <a:pt x="78" y="98"/>
                  </a:lnTo>
                  <a:lnTo>
                    <a:pt x="73" y="100"/>
                  </a:lnTo>
                  <a:lnTo>
                    <a:pt x="69" y="102"/>
                  </a:lnTo>
                  <a:lnTo>
                    <a:pt x="64" y="103"/>
                  </a:lnTo>
                  <a:lnTo>
                    <a:pt x="59" y="104"/>
                  </a:lnTo>
                  <a:lnTo>
                    <a:pt x="54" y="104"/>
                  </a:lnTo>
                  <a:lnTo>
                    <a:pt x="47" y="104"/>
                  </a:lnTo>
                  <a:lnTo>
                    <a:pt x="42" y="103"/>
                  </a:lnTo>
                  <a:lnTo>
                    <a:pt x="37" y="102"/>
                  </a:lnTo>
                  <a:lnTo>
                    <a:pt x="33" y="100"/>
                  </a:lnTo>
                  <a:lnTo>
                    <a:pt x="28" y="98"/>
                  </a:lnTo>
                  <a:lnTo>
                    <a:pt x="24" y="95"/>
                  </a:lnTo>
                  <a:lnTo>
                    <a:pt x="20" y="92"/>
                  </a:lnTo>
                  <a:lnTo>
                    <a:pt x="17" y="89"/>
                  </a:lnTo>
                  <a:lnTo>
                    <a:pt x="13" y="86"/>
                  </a:lnTo>
                  <a:lnTo>
                    <a:pt x="10" y="82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8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5" name="Freeform 460"/>
            <p:cNvSpPr>
              <a:spLocks noEditPoints="1"/>
            </p:cNvSpPr>
            <p:nvPr/>
          </p:nvSpPr>
          <p:spPr bwMode="auto">
            <a:xfrm>
              <a:off x="2819" y="2306"/>
              <a:ext cx="90" cy="91"/>
            </a:xfrm>
            <a:custGeom>
              <a:avLst/>
              <a:gdLst>
                <a:gd name="T0" fmla="*/ 1 w 102"/>
                <a:gd name="T1" fmla="*/ 28 h 103"/>
                <a:gd name="T2" fmla="*/ 4 w 102"/>
                <a:gd name="T3" fmla="*/ 19 h 103"/>
                <a:gd name="T4" fmla="*/ 10 w 102"/>
                <a:gd name="T5" fmla="*/ 10 h 103"/>
                <a:gd name="T6" fmla="*/ 18 w 102"/>
                <a:gd name="T7" fmla="*/ 4 h 103"/>
                <a:gd name="T8" fmla="*/ 27 w 102"/>
                <a:gd name="T9" fmla="*/ 1 h 103"/>
                <a:gd name="T10" fmla="*/ 39 w 102"/>
                <a:gd name="T11" fmla="*/ 1 h 103"/>
                <a:gd name="T12" fmla="*/ 49 w 102"/>
                <a:gd name="T13" fmla="*/ 4 h 103"/>
                <a:gd name="T14" fmla="*/ 57 w 102"/>
                <a:gd name="T15" fmla="*/ 9 h 103"/>
                <a:gd name="T16" fmla="*/ 64 w 102"/>
                <a:gd name="T17" fmla="*/ 16 h 103"/>
                <a:gd name="T18" fmla="*/ 69 w 102"/>
                <a:gd name="T19" fmla="*/ 25 h 103"/>
                <a:gd name="T20" fmla="*/ 70 w 102"/>
                <a:gd name="T21" fmla="*/ 35 h 103"/>
                <a:gd name="T22" fmla="*/ 69 w 102"/>
                <a:gd name="T23" fmla="*/ 46 h 103"/>
                <a:gd name="T24" fmla="*/ 64 w 102"/>
                <a:gd name="T25" fmla="*/ 57 h 103"/>
                <a:gd name="T26" fmla="*/ 57 w 102"/>
                <a:gd name="T27" fmla="*/ 63 h 103"/>
                <a:gd name="T28" fmla="*/ 49 w 102"/>
                <a:gd name="T29" fmla="*/ 68 h 103"/>
                <a:gd name="T30" fmla="*/ 39 w 102"/>
                <a:gd name="T31" fmla="*/ 71 h 103"/>
                <a:gd name="T32" fmla="*/ 27 w 102"/>
                <a:gd name="T33" fmla="*/ 71 h 103"/>
                <a:gd name="T34" fmla="*/ 18 w 102"/>
                <a:gd name="T35" fmla="*/ 67 h 103"/>
                <a:gd name="T36" fmla="*/ 10 w 102"/>
                <a:gd name="T37" fmla="*/ 61 h 103"/>
                <a:gd name="T38" fmla="*/ 4 w 102"/>
                <a:gd name="T39" fmla="*/ 52 h 103"/>
                <a:gd name="T40" fmla="*/ 1 w 102"/>
                <a:gd name="T41" fmla="*/ 43 h 103"/>
                <a:gd name="T42" fmla="*/ 1 w 102"/>
                <a:gd name="T43" fmla="*/ 35 h 103"/>
                <a:gd name="T44" fmla="*/ 3 w 102"/>
                <a:gd name="T45" fmla="*/ 26 h 103"/>
                <a:gd name="T46" fmla="*/ 7 w 102"/>
                <a:gd name="T47" fmla="*/ 17 h 103"/>
                <a:gd name="T48" fmla="*/ 13 w 102"/>
                <a:gd name="T49" fmla="*/ 9 h 103"/>
                <a:gd name="T50" fmla="*/ 21 w 102"/>
                <a:gd name="T51" fmla="*/ 4 h 103"/>
                <a:gd name="T52" fmla="*/ 31 w 102"/>
                <a:gd name="T53" fmla="*/ 2 h 103"/>
                <a:gd name="T54" fmla="*/ 42 w 102"/>
                <a:gd name="T55" fmla="*/ 3 h 103"/>
                <a:gd name="T56" fmla="*/ 51 w 102"/>
                <a:gd name="T57" fmla="*/ 5 h 103"/>
                <a:gd name="T58" fmla="*/ 59 w 102"/>
                <a:gd name="T59" fmla="*/ 11 h 103"/>
                <a:gd name="T60" fmla="*/ 65 w 102"/>
                <a:gd name="T61" fmla="*/ 19 h 103"/>
                <a:gd name="T62" fmla="*/ 69 w 102"/>
                <a:gd name="T63" fmla="*/ 28 h 103"/>
                <a:gd name="T64" fmla="*/ 70 w 102"/>
                <a:gd name="T65" fmla="*/ 39 h 103"/>
                <a:gd name="T66" fmla="*/ 67 w 102"/>
                <a:gd name="T67" fmla="*/ 49 h 103"/>
                <a:gd name="T68" fmla="*/ 62 w 102"/>
                <a:gd name="T69" fmla="*/ 57 h 103"/>
                <a:gd name="T70" fmla="*/ 55 w 102"/>
                <a:gd name="T71" fmla="*/ 64 h 103"/>
                <a:gd name="T72" fmla="*/ 45 w 102"/>
                <a:gd name="T73" fmla="*/ 68 h 103"/>
                <a:gd name="T74" fmla="*/ 36 w 102"/>
                <a:gd name="T75" fmla="*/ 71 h 103"/>
                <a:gd name="T76" fmla="*/ 25 w 102"/>
                <a:gd name="T77" fmla="*/ 68 h 103"/>
                <a:gd name="T78" fmla="*/ 16 w 102"/>
                <a:gd name="T79" fmla="*/ 64 h 103"/>
                <a:gd name="T80" fmla="*/ 9 w 102"/>
                <a:gd name="T81" fmla="*/ 57 h 103"/>
                <a:gd name="T82" fmla="*/ 4 w 102"/>
                <a:gd name="T83" fmla="*/ 49 h 103"/>
                <a:gd name="T84" fmla="*/ 1 w 102"/>
                <a:gd name="T85" fmla="*/ 39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103"/>
                <a:gd name="T131" fmla="*/ 102 w 102"/>
                <a:gd name="T132" fmla="*/ 103 h 1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103">
                  <a:moveTo>
                    <a:pt x="0" y="51"/>
                  </a:moveTo>
                  <a:lnTo>
                    <a:pt x="0" y="46"/>
                  </a:lnTo>
                  <a:lnTo>
                    <a:pt x="1" y="41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6" y="27"/>
                  </a:lnTo>
                  <a:lnTo>
                    <a:pt x="8" y="23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1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2" y="1"/>
                  </a:lnTo>
                  <a:lnTo>
                    <a:pt x="67" y="3"/>
                  </a:lnTo>
                  <a:lnTo>
                    <a:pt x="71" y="4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4" y="12"/>
                  </a:lnTo>
                  <a:lnTo>
                    <a:pt x="87" y="15"/>
                  </a:lnTo>
                  <a:lnTo>
                    <a:pt x="91" y="19"/>
                  </a:lnTo>
                  <a:lnTo>
                    <a:pt x="94" y="23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6"/>
                  </a:lnTo>
                  <a:lnTo>
                    <a:pt x="101" y="41"/>
                  </a:lnTo>
                  <a:lnTo>
                    <a:pt x="102" y="46"/>
                  </a:lnTo>
                  <a:lnTo>
                    <a:pt x="102" y="51"/>
                  </a:lnTo>
                  <a:lnTo>
                    <a:pt x="102" y="57"/>
                  </a:lnTo>
                  <a:lnTo>
                    <a:pt x="101" y="62"/>
                  </a:lnTo>
                  <a:lnTo>
                    <a:pt x="100" y="67"/>
                  </a:lnTo>
                  <a:lnTo>
                    <a:pt x="98" y="72"/>
                  </a:lnTo>
                  <a:lnTo>
                    <a:pt x="96" y="76"/>
                  </a:lnTo>
                  <a:lnTo>
                    <a:pt x="94" y="81"/>
                  </a:lnTo>
                  <a:lnTo>
                    <a:pt x="91" y="85"/>
                  </a:lnTo>
                  <a:lnTo>
                    <a:pt x="87" y="88"/>
                  </a:lnTo>
                  <a:lnTo>
                    <a:pt x="84" y="91"/>
                  </a:lnTo>
                  <a:lnTo>
                    <a:pt x="80" y="94"/>
                  </a:lnTo>
                  <a:lnTo>
                    <a:pt x="76" y="97"/>
                  </a:lnTo>
                  <a:lnTo>
                    <a:pt x="71" y="99"/>
                  </a:lnTo>
                  <a:lnTo>
                    <a:pt x="67" y="101"/>
                  </a:lnTo>
                  <a:lnTo>
                    <a:pt x="62" y="102"/>
                  </a:lnTo>
                  <a:lnTo>
                    <a:pt x="57" y="103"/>
                  </a:lnTo>
                  <a:lnTo>
                    <a:pt x="52" y="103"/>
                  </a:lnTo>
                  <a:lnTo>
                    <a:pt x="45" y="103"/>
                  </a:lnTo>
                  <a:lnTo>
                    <a:pt x="40" y="102"/>
                  </a:lnTo>
                  <a:lnTo>
                    <a:pt x="35" y="101"/>
                  </a:lnTo>
                  <a:lnTo>
                    <a:pt x="31" y="99"/>
                  </a:lnTo>
                  <a:lnTo>
                    <a:pt x="26" y="97"/>
                  </a:lnTo>
                  <a:lnTo>
                    <a:pt x="22" y="94"/>
                  </a:lnTo>
                  <a:lnTo>
                    <a:pt x="18" y="91"/>
                  </a:lnTo>
                  <a:lnTo>
                    <a:pt x="15" y="88"/>
                  </a:lnTo>
                  <a:lnTo>
                    <a:pt x="11" y="85"/>
                  </a:lnTo>
                  <a:lnTo>
                    <a:pt x="8" y="81"/>
                  </a:lnTo>
                  <a:lnTo>
                    <a:pt x="6" y="76"/>
                  </a:lnTo>
                  <a:lnTo>
                    <a:pt x="4" y="72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0" y="51"/>
                  </a:lnTo>
                  <a:close/>
                  <a:moveTo>
                    <a:pt x="1" y="51"/>
                  </a:moveTo>
                  <a:lnTo>
                    <a:pt x="1" y="46"/>
                  </a:lnTo>
                  <a:lnTo>
                    <a:pt x="2" y="41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8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3" y="10"/>
                  </a:lnTo>
                  <a:lnTo>
                    <a:pt x="27" y="8"/>
                  </a:lnTo>
                  <a:lnTo>
                    <a:pt x="31" y="6"/>
                  </a:lnTo>
                  <a:lnTo>
                    <a:pt x="36" y="4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52" y="2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6" y="4"/>
                  </a:lnTo>
                  <a:lnTo>
                    <a:pt x="71" y="6"/>
                  </a:lnTo>
                  <a:lnTo>
                    <a:pt x="75" y="8"/>
                  </a:lnTo>
                  <a:lnTo>
                    <a:pt x="79" y="10"/>
                  </a:lnTo>
                  <a:lnTo>
                    <a:pt x="83" y="13"/>
                  </a:lnTo>
                  <a:lnTo>
                    <a:pt x="86" y="16"/>
                  </a:lnTo>
                  <a:lnTo>
                    <a:pt x="90" y="20"/>
                  </a:lnTo>
                  <a:lnTo>
                    <a:pt x="92" y="24"/>
                  </a:lnTo>
                  <a:lnTo>
                    <a:pt x="95" y="28"/>
                  </a:lnTo>
                  <a:lnTo>
                    <a:pt x="97" y="32"/>
                  </a:lnTo>
                  <a:lnTo>
                    <a:pt x="99" y="37"/>
                  </a:lnTo>
                  <a:lnTo>
                    <a:pt x="100" y="41"/>
                  </a:lnTo>
                  <a:lnTo>
                    <a:pt x="101" y="46"/>
                  </a:lnTo>
                  <a:lnTo>
                    <a:pt x="101" y="51"/>
                  </a:lnTo>
                  <a:lnTo>
                    <a:pt x="101" y="57"/>
                  </a:lnTo>
                  <a:lnTo>
                    <a:pt x="100" y="62"/>
                  </a:lnTo>
                  <a:lnTo>
                    <a:pt x="99" y="67"/>
                  </a:lnTo>
                  <a:lnTo>
                    <a:pt x="97" y="71"/>
                  </a:lnTo>
                  <a:lnTo>
                    <a:pt x="95" y="76"/>
                  </a:lnTo>
                  <a:lnTo>
                    <a:pt x="92" y="80"/>
                  </a:lnTo>
                  <a:lnTo>
                    <a:pt x="90" y="84"/>
                  </a:lnTo>
                  <a:lnTo>
                    <a:pt x="86" y="87"/>
                  </a:lnTo>
                  <a:lnTo>
                    <a:pt x="83" y="90"/>
                  </a:lnTo>
                  <a:lnTo>
                    <a:pt x="79" y="93"/>
                  </a:lnTo>
                  <a:lnTo>
                    <a:pt x="75" y="96"/>
                  </a:lnTo>
                  <a:lnTo>
                    <a:pt x="71" y="98"/>
                  </a:lnTo>
                  <a:lnTo>
                    <a:pt x="66" y="99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2" y="102"/>
                  </a:lnTo>
                  <a:lnTo>
                    <a:pt x="45" y="101"/>
                  </a:lnTo>
                  <a:lnTo>
                    <a:pt x="41" y="101"/>
                  </a:lnTo>
                  <a:lnTo>
                    <a:pt x="36" y="99"/>
                  </a:lnTo>
                  <a:lnTo>
                    <a:pt x="31" y="98"/>
                  </a:lnTo>
                  <a:lnTo>
                    <a:pt x="27" y="96"/>
                  </a:lnTo>
                  <a:lnTo>
                    <a:pt x="23" y="93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2" y="84"/>
                  </a:lnTo>
                  <a:lnTo>
                    <a:pt x="10" y="80"/>
                  </a:lnTo>
                  <a:lnTo>
                    <a:pt x="7" y="76"/>
                  </a:lnTo>
                  <a:lnTo>
                    <a:pt x="5" y="71"/>
                  </a:lnTo>
                  <a:lnTo>
                    <a:pt x="3" y="67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6" name="Freeform 461"/>
            <p:cNvSpPr>
              <a:spLocks noEditPoints="1"/>
            </p:cNvSpPr>
            <p:nvPr/>
          </p:nvSpPr>
          <p:spPr bwMode="auto">
            <a:xfrm>
              <a:off x="2820" y="2308"/>
              <a:ext cx="88" cy="88"/>
            </a:xfrm>
            <a:custGeom>
              <a:avLst/>
              <a:gdLst>
                <a:gd name="T0" fmla="*/ 0 w 100"/>
                <a:gd name="T1" fmla="*/ 30 h 100"/>
                <a:gd name="T2" fmla="*/ 2 w 100"/>
                <a:gd name="T3" fmla="*/ 24 h 100"/>
                <a:gd name="T4" fmla="*/ 4 w 100"/>
                <a:gd name="T5" fmla="*/ 18 h 100"/>
                <a:gd name="T6" fmla="*/ 8 w 100"/>
                <a:gd name="T7" fmla="*/ 12 h 100"/>
                <a:gd name="T8" fmla="*/ 12 w 100"/>
                <a:gd name="T9" fmla="*/ 8 h 100"/>
                <a:gd name="T10" fmla="*/ 18 w 100"/>
                <a:gd name="T11" fmla="*/ 4 h 100"/>
                <a:gd name="T12" fmla="*/ 24 w 100"/>
                <a:gd name="T13" fmla="*/ 2 h 100"/>
                <a:gd name="T14" fmla="*/ 30 w 100"/>
                <a:gd name="T15" fmla="*/ 0 h 100"/>
                <a:gd name="T16" fmla="*/ 38 w 100"/>
                <a:gd name="T17" fmla="*/ 0 h 100"/>
                <a:gd name="T18" fmla="*/ 44 w 100"/>
                <a:gd name="T19" fmla="*/ 2 h 100"/>
                <a:gd name="T20" fmla="*/ 50 w 100"/>
                <a:gd name="T21" fmla="*/ 4 h 100"/>
                <a:gd name="T22" fmla="*/ 55 w 100"/>
                <a:gd name="T23" fmla="*/ 8 h 100"/>
                <a:gd name="T24" fmla="*/ 61 w 100"/>
                <a:gd name="T25" fmla="*/ 12 h 100"/>
                <a:gd name="T26" fmla="*/ 64 w 100"/>
                <a:gd name="T27" fmla="*/ 18 h 100"/>
                <a:gd name="T28" fmla="*/ 67 w 100"/>
                <a:gd name="T29" fmla="*/ 24 h 100"/>
                <a:gd name="T30" fmla="*/ 68 w 100"/>
                <a:gd name="T31" fmla="*/ 30 h 100"/>
                <a:gd name="T32" fmla="*/ 68 w 100"/>
                <a:gd name="T33" fmla="*/ 37 h 100"/>
                <a:gd name="T34" fmla="*/ 67 w 100"/>
                <a:gd name="T35" fmla="*/ 44 h 100"/>
                <a:gd name="T36" fmla="*/ 64 w 100"/>
                <a:gd name="T37" fmla="*/ 50 h 100"/>
                <a:gd name="T38" fmla="*/ 61 w 100"/>
                <a:gd name="T39" fmla="*/ 55 h 100"/>
                <a:gd name="T40" fmla="*/ 55 w 100"/>
                <a:gd name="T41" fmla="*/ 60 h 100"/>
                <a:gd name="T42" fmla="*/ 50 w 100"/>
                <a:gd name="T43" fmla="*/ 64 h 100"/>
                <a:gd name="T44" fmla="*/ 44 w 100"/>
                <a:gd name="T45" fmla="*/ 66 h 100"/>
                <a:gd name="T46" fmla="*/ 38 w 100"/>
                <a:gd name="T47" fmla="*/ 68 h 100"/>
                <a:gd name="T48" fmla="*/ 30 w 100"/>
                <a:gd name="T49" fmla="*/ 68 h 100"/>
                <a:gd name="T50" fmla="*/ 24 w 100"/>
                <a:gd name="T51" fmla="*/ 66 h 100"/>
                <a:gd name="T52" fmla="*/ 18 w 100"/>
                <a:gd name="T53" fmla="*/ 64 h 100"/>
                <a:gd name="T54" fmla="*/ 12 w 100"/>
                <a:gd name="T55" fmla="*/ 60 h 100"/>
                <a:gd name="T56" fmla="*/ 8 w 100"/>
                <a:gd name="T57" fmla="*/ 55 h 100"/>
                <a:gd name="T58" fmla="*/ 4 w 100"/>
                <a:gd name="T59" fmla="*/ 50 h 100"/>
                <a:gd name="T60" fmla="*/ 2 w 100"/>
                <a:gd name="T61" fmla="*/ 44 h 100"/>
                <a:gd name="T62" fmla="*/ 0 w 100"/>
                <a:gd name="T63" fmla="*/ 37 h 100"/>
                <a:gd name="T64" fmla="*/ 2 w 100"/>
                <a:gd name="T65" fmla="*/ 33 h 100"/>
                <a:gd name="T66" fmla="*/ 3 w 100"/>
                <a:gd name="T67" fmla="*/ 27 h 100"/>
                <a:gd name="T68" fmla="*/ 4 w 100"/>
                <a:gd name="T69" fmla="*/ 21 h 100"/>
                <a:gd name="T70" fmla="*/ 9 w 100"/>
                <a:gd name="T71" fmla="*/ 13 h 100"/>
                <a:gd name="T72" fmla="*/ 13 w 100"/>
                <a:gd name="T73" fmla="*/ 9 h 100"/>
                <a:gd name="T74" fmla="*/ 18 w 100"/>
                <a:gd name="T75" fmla="*/ 4 h 100"/>
                <a:gd name="T76" fmla="*/ 24 w 100"/>
                <a:gd name="T77" fmla="*/ 3 h 100"/>
                <a:gd name="T78" fmla="*/ 31 w 100"/>
                <a:gd name="T79" fmla="*/ 2 h 100"/>
                <a:gd name="T80" fmla="*/ 37 w 100"/>
                <a:gd name="T81" fmla="*/ 2 h 100"/>
                <a:gd name="T82" fmla="*/ 44 w 100"/>
                <a:gd name="T83" fmla="*/ 3 h 100"/>
                <a:gd name="T84" fmla="*/ 53 w 100"/>
                <a:gd name="T85" fmla="*/ 6 h 100"/>
                <a:gd name="T86" fmla="*/ 60 w 100"/>
                <a:gd name="T87" fmla="*/ 13 h 100"/>
                <a:gd name="T88" fmla="*/ 63 w 100"/>
                <a:gd name="T89" fmla="*/ 18 h 100"/>
                <a:gd name="T90" fmla="*/ 65 w 100"/>
                <a:gd name="T91" fmla="*/ 24 h 100"/>
                <a:gd name="T92" fmla="*/ 67 w 100"/>
                <a:gd name="T93" fmla="*/ 30 h 100"/>
                <a:gd name="T94" fmla="*/ 67 w 100"/>
                <a:gd name="T95" fmla="*/ 37 h 100"/>
                <a:gd name="T96" fmla="*/ 65 w 100"/>
                <a:gd name="T97" fmla="*/ 43 h 100"/>
                <a:gd name="T98" fmla="*/ 62 w 100"/>
                <a:gd name="T99" fmla="*/ 53 h 100"/>
                <a:gd name="T100" fmla="*/ 57 w 100"/>
                <a:gd name="T101" fmla="*/ 57 h 100"/>
                <a:gd name="T102" fmla="*/ 53 w 100"/>
                <a:gd name="T103" fmla="*/ 62 h 100"/>
                <a:gd name="T104" fmla="*/ 48 w 100"/>
                <a:gd name="T105" fmla="*/ 64 h 100"/>
                <a:gd name="T106" fmla="*/ 41 w 100"/>
                <a:gd name="T107" fmla="*/ 66 h 100"/>
                <a:gd name="T108" fmla="*/ 35 w 100"/>
                <a:gd name="T109" fmla="*/ 67 h 100"/>
                <a:gd name="T110" fmla="*/ 27 w 100"/>
                <a:gd name="T111" fmla="*/ 66 h 100"/>
                <a:gd name="T112" fmla="*/ 21 w 100"/>
                <a:gd name="T113" fmla="*/ 64 h 100"/>
                <a:gd name="T114" fmla="*/ 11 w 100"/>
                <a:gd name="T115" fmla="*/ 57 h 100"/>
                <a:gd name="T116" fmla="*/ 7 w 100"/>
                <a:gd name="T117" fmla="*/ 53 h 100"/>
                <a:gd name="T118" fmla="*/ 4 w 100"/>
                <a:gd name="T119" fmla="*/ 48 h 100"/>
                <a:gd name="T120" fmla="*/ 3 w 100"/>
                <a:gd name="T121" fmla="*/ 41 h 100"/>
                <a:gd name="T122" fmla="*/ 2 w 100"/>
                <a:gd name="T123" fmla="*/ 33 h 1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00"/>
                <a:gd name="T188" fmla="*/ 100 w 100"/>
                <a:gd name="T189" fmla="*/ 100 h 1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00">
                  <a:moveTo>
                    <a:pt x="0" y="49"/>
                  </a:moveTo>
                  <a:lnTo>
                    <a:pt x="0" y="44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5" y="2"/>
                  </a:lnTo>
                  <a:lnTo>
                    <a:pt x="40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70" y="4"/>
                  </a:lnTo>
                  <a:lnTo>
                    <a:pt x="74" y="6"/>
                  </a:lnTo>
                  <a:lnTo>
                    <a:pt x="78" y="8"/>
                  </a:lnTo>
                  <a:lnTo>
                    <a:pt x="82" y="11"/>
                  </a:lnTo>
                  <a:lnTo>
                    <a:pt x="85" y="14"/>
                  </a:lnTo>
                  <a:lnTo>
                    <a:pt x="89" y="18"/>
                  </a:lnTo>
                  <a:lnTo>
                    <a:pt x="91" y="22"/>
                  </a:lnTo>
                  <a:lnTo>
                    <a:pt x="94" y="26"/>
                  </a:lnTo>
                  <a:lnTo>
                    <a:pt x="96" y="30"/>
                  </a:lnTo>
                  <a:lnTo>
                    <a:pt x="98" y="35"/>
                  </a:lnTo>
                  <a:lnTo>
                    <a:pt x="99" y="39"/>
                  </a:lnTo>
                  <a:lnTo>
                    <a:pt x="100" y="44"/>
                  </a:lnTo>
                  <a:lnTo>
                    <a:pt x="100" y="49"/>
                  </a:lnTo>
                  <a:lnTo>
                    <a:pt x="100" y="55"/>
                  </a:lnTo>
                  <a:lnTo>
                    <a:pt x="99" y="60"/>
                  </a:lnTo>
                  <a:lnTo>
                    <a:pt x="98" y="65"/>
                  </a:lnTo>
                  <a:lnTo>
                    <a:pt x="96" y="69"/>
                  </a:lnTo>
                  <a:lnTo>
                    <a:pt x="94" y="74"/>
                  </a:lnTo>
                  <a:lnTo>
                    <a:pt x="91" y="78"/>
                  </a:lnTo>
                  <a:lnTo>
                    <a:pt x="89" y="82"/>
                  </a:lnTo>
                  <a:lnTo>
                    <a:pt x="85" y="85"/>
                  </a:lnTo>
                  <a:lnTo>
                    <a:pt x="82" y="88"/>
                  </a:lnTo>
                  <a:lnTo>
                    <a:pt x="78" y="91"/>
                  </a:lnTo>
                  <a:lnTo>
                    <a:pt x="74" y="94"/>
                  </a:lnTo>
                  <a:lnTo>
                    <a:pt x="70" y="96"/>
                  </a:lnTo>
                  <a:lnTo>
                    <a:pt x="65" y="97"/>
                  </a:lnTo>
                  <a:lnTo>
                    <a:pt x="60" y="99"/>
                  </a:lnTo>
                  <a:lnTo>
                    <a:pt x="56" y="99"/>
                  </a:lnTo>
                  <a:lnTo>
                    <a:pt x="51" y="100"/>
                  </a:lnTo>
                  <a:lnTo>
                    <a:pt x="44" y="99"/>
                  </a:lnTo>
                  <a:lnTo>
                    <a:pt x="40" y="99"/>
                  </a:lnTo>
                  <a:lnTo>
                    <a:pt x="35" y="97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9" y="78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close/>
                  <a:moveTo>
                    <a:pt x="2" y="49"/>
                  </a:moveTo>
                  <a:lnTo>
                    <a:pt x="2" y="44"/>
                  </a:lnTo>
                  <a:lnTo>
                    <a:pt x="3" y="40"/>
                  </a:lnTo>
                  <a:lnTo>
                    <a:pt x="4" y="35"/>
                  </a:lnTo>
                  <a:lnTo>
                    <a:pt x="5" y="31"/>
                  </a:lnTo>
                  <a:lnTo>
                    <a:pt x="10" y="22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5" y="2"/>
                  </a:lnTo>
                  <a:lnTo>
                    <a:pt x="60" y="2"/>
                  </a:lnTo>
                  <a:lnTo>
                    <a:pt x="65" y="3"/>
                  </a:lnTo>
                  <a:lnTo>
                    <a:pt x="69" y="5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88" y="19"/>
                  </a:lnTo>
                  <a:lnTo>
                    <a:pt x="90" y="22"/>
                  </a:lnTo>
                  <a:lnTo>
                    <a:pt x="93" y="26"/>
                  </a:lnTo>
                  <a:lnTo>
                    <a:pt x="95" y="31"/>
                  </a:lnTo>
                  <a:lnTo>
                    <a:pt x="96" y="35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49"/>
                  </a:lnTo>
                  <a:lnTo>
                    <a:pt x="98" y="55"/>
                  </a:lnTo>
                  <a:lnTo>
                    <a:pt x="98" y="60"/>
                  </a:lnTo>
                  <a:lnTo>
                    <a:pt x="96" y="64"/>
                  </a:lnTo>
                  <a:lnTo>
                    <a:pt x="95" y="69"/>
                  </a:lnTo>
                  <a:lnTo>
                    <a:pt x="90" y="77"/>
                  </a:lnTo>
                  <a:lnTo>
                    <a:pt x="88" y="81"/>
                  </a:lnTo>
                  <a:lnTo>
                    <a:pt x="84" y="84"/>
                  </a:lnTo>
                  <a:lnTo>
                    <a:pt x="81" y="87"/>
                  </a:lnTo>
                  <a:lnTo>
                    <a:pt x="77" y="90"/>
                  </a:lnTo>
                  <a:lnTo>
                    <a:pt x="73" y="92"/>
                  </a:lnTo>
                  <a:lnTo>
                    <a:pt x="69" y="94"/>
                  </a:lnTo>
                  <a:lnTo>
                    <a:pt x="65" y="96"/>
                  </a:lnTo>
                  <a:lnTo>
                    <a:pt x="60" y="97"/>
                  </a:lnTo>
                  <a:lnTo>
                    <a:pt x="55" y="98"/>
                  </a:lnTo>
                  <a:lnTo>
                    <a:pt x="51" y="98"/>
                  </a:lnTo>
                  <a:lnTo>
                    <a:pt x="45" y="98"/>
                  </a:lnTo>
                  <a:lnTo>
                    <a:pt x="40" y="97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3" y="90"/>
                  </a:lnTo>
                  <a:lnTo>
                    <a:pt x="16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4" y="64"/>
                  </a:lnTo>
                  <a:lnTo>
                    <a:pt x="3" y="60"/>
                  </a:lnTo>
                  <a:lnTo>
                    <a:pt x="2" y="55"/>
                  </a:lnTo>
                  <a:lnTo>
                    <a:pt x="2" y="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7" name="Freeform 462"/>
            <p:cNvSpPr>
              <a:spLocks noEditPoints="1"/>
            </p:cNvSpPr>
            <p:nvPr/>
          </p:nvSpPr>
          <p:spPr bwMode="auto">
            <a:xfrm>
              <a:off x="2821" y="2309"/>
              <a:ext cx="86" cy="86"/>
            </a:xfrm>
            <a:custGeom>
              <a:avLst/>
              <a:gdLst>
                <a:gd name="T0" fmla="*/ 0 w 96"/>
                <a:gd name="T1" fmla="*/ 30 h 97"/>
                <a:gd name="T2" fmla="*/ 2 w 96"/>
                <a:gd name="T3" fmla="*/ 24 h 97"/>
                <a:gd name="T4" fmla="*/ 5 w 96"/>
                <a:gd name="T5" fmla="*/ 15 h 97"/>
                <a:gd name="T6" fmla="*/ 11 w 96"/>
                <a:gd name="T7" fmla="*/ 10 h 97"/>
                <a:gd name="T8" fmla="*/ 15 w 96"/>
                <a:gd name="T9" fmla="*/ 5 h 97"/>
                <a:gd name="T10" fmla="*/ 21 w 96"/>
                <a:gd name="T11" fmla="*/ 4 h 97"/>
                <a:gd name="T12" fmla="*/ 27 w 96"/>
                <a:gd name="T13" fmla="*/ 1 h 97"/>
                <a:gd name="T14" fmla="*/ 35 w 96"/>
                <a:gd name="T15" fmla="*/ 0 h 97"/>
                <a:gd name="T16" fmla="*/ 42 w 96"/>
                <a:gd name="T17" fmla="*/ 1 h 97"/>
                <a:gd name="T18" fmla="*/ 48 w 96"/>
                <a:gd name="T19" fmla="*/ 4 h 97"/>
                <a:gd name="T20" fmla="*/ 58 w 96"/>
                <a:gd name="T21" fmla="*/ 10 h 97"/>
                <a:gd name="T22" fmla="*/ 64 w 96"/>
                <a:gd name="T23" fmla="*/ 15 h 97"/>
                <a:gd name="T24" fmla="*/ 66 w 96"/>
                <a:gd name="T25" fmla="*/ 21 h 97"/>
                <a:gd name="T26" fmla="*/ 69 w 96"/>
                <a:gd name="T27" fmla="*/ 27 h 97"/>
                <a:gd name="T28" fmla="*/ 69 w 96"/>
                <a:gd name="T29" fmla="*/ 34 h 97"/>
                <a:gd name="T30" fmla="*/ 69 w 96"/>
                <a:gd name="T31" fmla="*/ 41 h 97"/>
                <a:gd name="T32" fmla="*/ 66 w 96"/>
                <a:gd name="T33" fmla="*/ 47 h 97"/>
                <a:gd name="T34" fmla="*/ 62 w 96"/>
                <a:gd name="T35" fmla="*/ 56 h 97"/>
                <a:gd name="T36" fmla="*/ 57 w 96"/>
                <a:gd name="T37" fmla="*/ 59 h 97"/>
                <a:gd name="T38" fmla="*/ 51 w 96"/>
                <a:gd name="T39" fmla="*/ 64 h 97"/>
                <a:gd name="T40" fmla="*/ 45 w 96"/>
                <a:gd name="T41" fmla="*/ 66 h 97"/>
                <a:gd name="T42" fmla="*/ 38 w 96"/>
                <a:gd name="T43" fmla="*/ 67 h 97"/>
                <a:gd name="T44" fmla="*/ 31 w 96"/>
                <a:gd name="T45" fmla="*/ 67 h 97"/>
                <a:gd name="T46" fmla="*/ 24 w 96"/>
                <a:gd name="T47" fmla="*/ 66 h 97"/>
                <a:gd name="T48" fmla="*/ 15 w 96"/>
                <a:gd name="T49" fmla="*/ 62 h 97"/>
                <a:gd name="T50" fmla="*/ 8 w 96"/>
                <a:gd name="T51" fmla="*/ 56 h 97"/>
                <a:gd name="T52" fmla="*/ 4 w 96"/>
                <a:gd name="T53" fmla="*/ 51 h 97"/>
                <a:gd name="T54" fmla="*/ 2 w 96"/>
                <a:gd name="T55" fmla="*/ 44 h 97"/>
                <a:gd name="T56" fmla="*/ 0 w 96"/>
                <a:gd name="T57" fmla="*/ 38 h 97"/>
                <a:gd name="T58" fmla="*/ 1 w 96"/>
                <a:gd name="T59" fmla="*/ 34 h 97"/>
                <a:gd name="T60" fmla="*/ 2 w 96"/>
                <a:gd name="T61" fmla="*/ 27 h 97"/>
                <a:gd name="T62" fmla="*/ 4 w 96"/>
                <a:gd name="T63" fmla="*/ 21 h 97"/>
                <a:gd name="T64" fmla="*/ 6 w 96"/>
                <a:gd name="T65" fmla="*/ 16 h 97"/>
                <a:gd name="T66" fmla="*/ 11 w 96"/>
                <a:gd name="T67" fmla="*/ 11 h 97"/>
                <a:gd name="T68" fmla="*/ 18 w 96"/>
                <a:gd name="T69" fmla="*/ 4 h 97"/>
                <a:gd name="T70" fmla="*/ 24 w 96"/>
                <a:gd name="T71" fmla="*/ 4 h 97"/>
                <a:gd name="T72" fmla="*/ 31 w 96"/>
                <a:gd name="T73" fmla="*/ 2 h 97"/>
                <a:gd name="T74" fmla="*/ 38 w 96"/>
                <a:gd name="T75" fmla="*/ 2 h 97"/>
                <a:gd name="T76" fmla="*/ 45 w 96"/>
                <a:gd name="T77" fmla="*/ 4 h 97"/>
                <a:gd name="T78" fmla="*/ 51 w 96"/>
                <a:gd name="T79" fmla="*/ 4 h 97"/>
                <a:gd name="T80" fmla="*/ 56 w 96"/>
                <a:gd name="T81" fmla="*/ 9 h 97"/>
                <a:gd name="T82" fmla="*/ 60 w 96"/>
                <a:gd name="T83" fmla="*/ 13 h 97"/>
                <a:gd name="T84" fmla="*/ 65 w 96"/>
                <a:gd name="T85" fmla="*/ 18 h 97"/>
                <a:gd name="T86" fmla="*/ 66 w 96"/>
                <a:gd name="T87" fmla="*/ 24 h 97"/>
                <a:gd name="T88" fmla="*/ 68 w 96"/>
                <a:gd name="T89" fmla="*/ 30 h 97"/>
                <a:gd name="T90" fmla="*/ 68 w 96"/>
                <a:gd name="T91" fmla="*/ 38 h 97"/>
                <a:gd name="T92" fmla="*/ 66 w 96"/>
                <a:gd name="T93" fmla="*/ 44 h 97"/>
                <a:gd name="T94" fmla="*/ 65 w 96"/>
                <a:gd name="T95" fmla="*/ 50 h 97"/>
                <a:gd name="T96" fmla="*/ 60 w 96"/>
                <a:gd name="T97" fmla="*/ 55 h 97"/>
                <a:gd name="T98" fmla="*/ 54 w 96"/>
                <a:gd name="T99" fmla="*/ 61 h 97"/>
                <a:gd name="T100" fmla="*/ 48 w 96"/>
                <a:gd name="T101" fmla="*/ 65 h 97"/>
                <a:gd name="T102" fmla="*/ 42 w 96"/>
                <a:gd name="T103" fmla="*/ 66 h 97"/>
                <a:gd name="T104" fmla="*/ 35 w 96"/>
                <a:gd name="T105" fmla="*/ 66 h 97"/>
                <a:gd name="T106" fmla="*/ 27 w 96"/>
                <a:gd name="T107" fmla="*/ 66 h 97"/>
                <a:gd name="T108" fmla="*/ 21 w 96"/>
                <a:gd name="T109" fmla="*/ 65 h 97"/>
                <a:gd name="T110" fmla="*/ 16 w 96"/>
                <a:gd name="T111" fmla="*/ 61 h 97"/>
                <a:gd name="T112" fmla="*/ 11 w 96"/>
                <a:gd name="T113" fmla="*/ 58 h 97"/>
                <a:gd name="T114" fmla="*/ 6 w 96"/>
                <a:gd name="T115" fmla="*/ 52 h 97"/>
                <a:gd name="T116" fmla="*/ 4 w 96"/>
                <a:gd name="T117" fmla="*/ 46 h 97"/>
                <a:gd name="T118" fmla="*/ 2 w 96"/>
                <a:gd name="T119" fmla="*/ 41 h 97"/>
                <a:gd name="T120" fmla="*/ 1 w 96"/>
                <a:gd name="T121" fmla="*/ 34 h 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"/>
                <a:gd name="T184" fmla="*/ 0 h 97"/>
                <a:gd name="T185" fmla="*/ 96 w 96"/>
                <a:gd name="T186" fmla="*/ 97 h 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" h="97">
                  <a:moveTo>
                    <a:pt x="0" y="48"/>
                  </a:moveTo>
                  <a:lnTo>
                    <a:pt x="0" y="43"/>
                  </a:lnTo>
                  <a:lnTo>
                    <a:pt x="1" y="39"/>
                  </a:lnTo>
                  <a:lnTo>
                    <a:pt x="2" y="34"/>
                  </a:lnTo>
                  <a:lnTo>
                    <a:pt x="3" y="30"/>
                  </a:lnTo>
                  <a:lnTo>
                    <a:pt x="8" y="21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29" y="4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8" y="1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75" y="8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8" y="21"/>
                  </a:lnTo>
                  <a:lnTo>
                    <a:pt x="91" y="25"/>
                  </a:lnTo>
                  <a:lnTo>
                    <a:pt x="93" y="30"/>
                  </a:lnTo>
                  <a:lnTo>
                    <a:pt x="94" y="34"/>
                  </a:lnTo>
                  <a:lnTo>
                    <a:pt x="96" y="39"/>
                  </a:lnTo>
                  <a:lnTo>
                    <a:pt x="96" y="43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9"/>
                  </a:lnTo>
                  <a:lnTo>
                    <a:pt x="94" y="63"/>
                  </a:lnTo>
                  <a:lnTo>
                    <a:pt x="93" y="68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2" y="83"/>
                  </a:lnTo>
                  <a:lnTo>
                    <a:pt x="79" y="86"/>
                  </a:lnTo>
                  <a:lnTo>
                    <a:pt x="75" y="89"/>
                  </a:lnTo>
                  <a:lnTo>
                    <a:pt x="71" y="91"/>
                  </a:lnTo>
                  <a:lnTo>
                    <a:pt x="67" y="93"/>
                  </a:lnTo>
                  <a:lnTo>
                    <a:pt x="63" y="95"/>
                  </a:lnTo>
                  <a:lnTo>
                    <a:pt x="58" y="96"/>
                  </a:lnTo>
                  <a:lnTo>
                    <a:pt x="53" y="97"/>
                  </a:lnTo>
                  <a:lnTo>
                    <a:pt x="49" y="97"/>
                  </a:lnTo>
                  <a:lnTo>
                    <a:pt x="43" y="97"/>
                  </a:lnTo>
                  <a:lnTo>
                    <a:pt x="38" y="96"/>
                  </a:lnTo>
                  <a:lnTo>
                    <a:pt x="33" y="95"/>
                  </a:lnTo>
                  <a:lnTo>
                    <a:pt x="29" y="93"/>
                  </a:lnTo>
                  <a:lnTo>
                    <a:pt x="21" y="89"/>
                  </a:lnTo>
                  <a:lnTo>
                    <a:pt x="14" y="83"/>
                  </a:lnTo>
                  <a:lnTo>
                    <a:pt x="11" y="80"/>
                  </a:lnTo>
                  <a:lnTo>
                    <a:pt x="8" y="76"/>
                  </a:lnTo>
                  <a:lnTo>
                    <a:pt x="5" y="72"/>
                  </a:lnTo>
                  <a:lnTo>
                    <a:pt x="3" y="68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48"/>
                  </a:lnTo>
                  <a:close/>
                  <a:moveTo>
                    <a:pt x="1" y="48"/>
                  </a:moveTo>
                  <a:lnTo>
                    <a:pt x="1" y="43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5" y="30"/>
                  </a:lnTo>
                  <a:lnTo>
                    <a:pt x="7" y="26"/>
                  </a:lnTo>
                  <a:lnTo>
                    <a:pt x="9" y="22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7" y="5"/>
                  </a:lnTo>
                  <a:lnTo>
                    <a:pt x="71" y="7"/>
                  </a:lnTo>
                  <a:lnTo>
                    <a:pt x="75" y="10"/>
                  </a:lnTo>
                  <a:lnTo>
                    <a:pt x="78" y="12"/>
                  </a:lnTo>
                  <a:lnTo>
                    <a:pt x="81" y="15"/>
                  </a:lnTo>
                  <a:lnTo>
                    <a:pt x="84" y="19"/>
                  </a:lnTo>
                  <a:lnTo>
                    <a:pt x="87" y="22"/>
                  </a:lnTo>
                  <a:lnTo>
                    <a:pt x="89" y="26"/>
                  </a:lnTo>
                  <a:lnTo>
                    <a:pt x="91" y="30"/>
                  </a:lnTo>
                  <a:lnTo>
                    <a:pt x="93" y="34"/>
                  </a:lnTo>
                  <a:lnTo>
                    <a:pt x="94" y="39"/>
                  </a:lnTo>
                  <a:lnTo>
                    <a:pt x="95" y="43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4" y="59"/>
                  </a:lnTo>
                  <a:lnTo>
                    <a:pt x="93" y="63"/>
                  </a:lnTo>
                  <a:lnTo>
                    <a:pt x="91" y="67"/>
                  </a:lnTo>
                  <a:lnTo>
                    <a:pt x="89" y="71"/>
                  </a:lnTo>
                  <a:lnTo>
                    <a:pt x="87" y="75"/>
                  </a:lnTo>
                  <a:lnTo>
                    <a:pt x="84" y="79"/>
                  </a:lnTo>
                  <a:lnTo>
                    <a:pt x="81" y="82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7" y="92"/>
                  </a:lnTo>
                  <a:lnTo>
                    <a:pt x="62" y="94"/>
                  </a:lnTo>
                  <a:lnTo>
                    <a:pt x="58" y="95"/>
                  </a:lnTo>
                  <a:lnTo>
                    <a:pt x="53" y="96"/>
                  </a:lnTo>
                  <a:lnTo>
                    <a:pt x="49" y="96"/>
                  </a:lnTo>
                  <a:lnTo>
                    <a:pt x="43" y="96"/>
                  </a:lnTo>
                  <a:lnTo>
                    <a:pt x="38" y="95"/>
                  </a:lnTo>
                  <a:lnTo>
                    <a:pt x="34" y="94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2" y="79"/>
                  </a:lnTo>
                  <a:lnTo>
                    <a:pt x="9" y="75"/>
                  </a:lnTo>
                  <a:lnTo>
                    <a:pt x="7" y="71"/>
                  </a:lnTo>
                  <a:lnTo>
                    <a:pt x="5" y="67"/>
                  </a:lnTo>
                  <a:lnTo>
                    <a:pt x="3" y="63"/>
                  </a:lnTo>
                  <a:lnTo>
                    <a:pt x="2" y="59"/>
                  </a:lnTo>
                  <a:lnTo>
                    <a:pt x="1" y="54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8" name="Freeform 463"/>
            <p:cNvSpPr>
              <a:spLocks noEditPoints="1"/>
            </p:cNvSpPr>
            <p:nvPr/>
          </p:nvSpPr>
          <p:spPr bwMode="auto">
            <a:xfrm>
              <a:off x="2822" y="2310"/>
              <a:ext cx="84" cy="84"/>
            </a:xfrm>
            <a:custGeom>
              <a:avLst/>
              <a:gdLst>
                <a:gd name="T0" fmla="*/ 0 w 94"/>
                <a:gd name="T1" fmla="*/ 29 h 94"/>
                <a:gd name="T2" fmla="*/ 2 w 94"/>
                <a:gd name="T3" fmla="*/ 23 h 94"/>
                <a:gd name="T4" fmla="*/ 4 w 94"/>
                <a:gd name="T5" fmla="*/ 17 h 94"/>
                <a:gd name="T6" fmla="*/ 8 w 94"/>
                <a:gd name="T7" fmla="*/ 12 h 94"/>
                <a:gd name="T8" fmla="*/ 15 w 94"/>
                <a:gd name="T9" fmla="*/ 5 h 94"/>
                <a:gd name="T10" fmla="*/ 20 w 94"/>
                <a:gd name="T11" fmla="*/ 3 h 94"/>
                <a:gd name="T12" fmla="*/ 26 w 94"/>
                <a:gd name="T13" fmla="*/ 1 h 94"/>
                <a:gd name="T14" fmla="*/ 34 w 94"/>
                <a:gd name="T15" fmla="*/ 0 h 94"/>
                <a:gd name="T16" fmla="*/ 41 w 94"/>
                <a:gd name="T17" fmla="*/ 1 h 94"/>
                <a:gd name="T18" fmla="*/ 47 w 94"/>
                <a:gd name="T19" fmla="*/ 3 h 94"/>
                <a:gd name="T20" fmla="*/ 53 w 94"/>
                <a:gd name="T21" fmla="*/ 5 h 94"/>
                <a:gd name="T22" fmla="*/ 56 w 94"/>
                <a:gd name="T23" fmla="*/ 10 h 94"/>
                <a:gd name="T24" fmla="*/ 62 w 94"/>
                <a:gd name="T25" fmla="*/ 14 h 94"/>
                <a:gd name="T26" fmla="*/ 63 w 94"/>
                <a:gd name="T27" fmla="*/ 20 h 94"/>
                <a:gd name="T28" fmla="*/ 66 w 94"/>
                <a:gd name="T29" fmla="*/ 26 h 94"/>
                <a:gd name="T30" fmla="*/ 67 w 94"/>
                <a:gd name="T31" fmla="*/ 33 h 94"/>
                <a:gd name="T32" fmla="*/ 66 w 94"/>
                <a:gd name="T33" fmla="*/ 41 h 94"/>
                <a:gd name="T34" fmla="*/ 63 w 94"/>
                <a:gd name="T35" fmla="*/ 46 h 94"/>
                <a:gd name="T36" fmla="*/ 62 w 94"/>
                <a:gd name="T37" fmla="*/ 52 h 94"/>
                <a:gd name="T38" fmla="*/ 56 w 94"/>
                <a:gd name="T39" fmla="*/ 56 h 94"/>
                <a:gd name="T40" fmla="*/ 50 w 94"/>
                <a:gd name="T41" fmla="*/ 63 h 94"/>
                <a:gd name="T42" fmla="*/ 44 w 94"/>
                <a:gd name="T43" fmla="*/ 65 h 94"/>
                <a:gd name="T44" fmla="*/ 37 w 94"/>
                <a:gd name="T45" fmla="*/ 67 h 94"/>
                <a:gd name="T46" fmla="*/ 30 w 94"/>
                <a:gd name="T47" fmla="*/ 67 h 94"/>
                <a:gd name="T48" fmla="*/ 23 w 94"/>
                <a:gd name="T49" fmla="*/ 65 h 94"/>
                <a:gd name="T50" fmla="*/ 17 w 94"/>
                <a:gd name="T51" fmla="*/ 63 h 94"/>
                <a:gd name="T52" fmla="*/ 12 w 94"/>
                <a:gd name="T53" fmla="*/ 59 h 94"/>
                <a:gd name="T54" fmla="*/ 8 w 94"/>
                <a:gd name="T55" fmla="*/ 55 h 94"/>
                <a:gd name="T56" fmla="*/ 4 w 94"/>
                <a:gd name="T57" fmla="*/ 49 h 94"/>
                <a:gd name="T58" fmla="*/ 2 w 94"/>
                <a:gd name="T59" fmla="*/ 44 h 94"/>
                <a:gd name="T60" fmla="*/ 0 w 94"/>
                <a:gd name="T61" fmla="*/ 37 h 94"/>
                <a:gd name="T62" fmla="*/ 1 w 94"/>
                <a:gd name="T63" fmla="*/ 33 h 94"/>
                <a:gd name="T64" fmla="*/ 2 w 94"/>
                <a:gd name="T65" fmla="*/ 26 h 94"/>
                <a:gd name="T66" fmla="*/ 4 w 94"/>
                <a:gd name="T67" fmla="*/ 21 h 94"/>
                <a:gd name="T68" fmla="*/ 6 w 94"/>
                <a:gd name="T69" fmla="*/ 15 h 94"/>
                <a:gd name="T70" fmla="*/ 11 w 94"/>
                <a:gd name="T71" fmla="*/ 11 h 94"/>
                <a:gd name="T72" fmla="*/ 15 w 94"/>
                <a:gd name="T73" fmla="*/ 6 h 94"/>
                <a:gd name="T74" fmla="*/ 23 w 94"/>
                <a:gd name="T75" fmla="*/ 3 h 94"/>
                <a:gd name="T76" fmla="*/ 30 w 94"/>
                <a:gd name="T77" fmla="*/ 1 h 94"/>
                <a:gd name="T78" fmla="*/ 37 w 94"/>
                <a:gd name="T79" fmla="*/ 1 h 94"/>
                <a:gd name="T80" fmla="*/ 44 w 94"/>
                <a:gd name="T81" fmla="*/ 3 h 94"/>
                <a:gd name="T82" fmla="*/ 49 w 94"/>
                <a:gd name="T83" fmla="*/ 4 h 94"/>
                <a:gd name="T84" fmla="*/ 55 w 94"/>
                <a:gd name="T85" fmla="*/ 8 h 94"/>
                <a:gd name="T86" fmla="*/ 58 w 94"/>
                <a:gd name="T87" fmla="*/ 13 h 94"/>
                <a:gd name="T88" fmla="*/ 63 w 94"/>
                <a:gd name="T89" fmla="*/ 21 h 94"/>
                <a:gd name="T90" fmla="*/ 65 w 94"/>
                <a:gd name="T91" fmla="*/ 26 h 94"/>
                <a:gd name="T92" fmla="*/ 66 w 94"/>
                <a:gd name="T93" fmla="*/ 33 h 94"/>
                <a:gd name="T94" fmla="*/ 65 w 94"/>
                <a:gd name="T95" fmla="*/ 40 h 94"/>
                <a:gd name="T96" fmla="*/ 63 w 94"/>
                <a:gd name="T97" fmla="*/ 46 h 94"/>
                <a:gd name="T98" fmla="*/ 61 w 94"/>
                <a:gd name="T99" fmla="*/ 51 h 94"/>
                <a:gd name="T100" fmla="*/ 56 w 94"/>
                <a:gd name="T101" fmla="*/ 56 h 94"/>
                <a:gd name="T102" fmla="*/ 52 w 94"/>
                <a:gd name="T103" fmla="*/ 61 h 94"/>
                <a:gd name="T104" fmla="*/ 44 w 94"/>
                <a:gd name="T105" fmla="*/ 63 h 94"/>
                <a:gd name="T106" fmla="*/ 37 w 94"/>
                <a:gd name="T107" fmla="*/ 65 h 94"/>
                <a:gd name="T108" fmla="*/ 30 w 94"/>
                <a:gd name="T109" fmla="*/ 65 h 94"/>
                <a:gd name="T110" fmla="*/ 23 w 94"/>
                <a:gd name="T111" fmla="*/ 63 h 94"/>
                <a:gd name="T112" fmla="*/ 18 w 94"/>
                <a:gd name="T113" fmla="*/ 63 h 94"/>
                <a:gd name="T114" fmla="*/ 13 w 94"/>
                <a:gd name="T115" fmla="*/ 58 h 94"/>
                <a:gd name="T116" fmla="*/ 9 w 94"/>
                <a:gd name="T117" fmla="*/ 55 h 94"/>
                <a:gd name="T118" fmla="*/ 4 w 94"/>
                <a:gd name="T119" fmla="*/ 46 h 94"/>
                <a:gd name="T120" fmla="*/ 2 w 94"/>
                <a:gd name="T121" fmla="*/ 40 h 94"/>
                <a:gd name="T122" fmla="*/ 1 w 94"/>
                <a:gd name="T123" fmla="*/ 33 h 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"/>
                <a:gd name="T187" fmla="*/ 0 h 94"/>
                <a:gd name="T188" fmla="*/ 94 w 94"/>
                <a:gd name="T189" fmla="*/ 94 h 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" h="94">
                  <a:moveTo>
                    <a:pt x="0" y="46"/>
                  </a:moveTo>
                  <a:lnTo>
                    <a:pt x="0" y="41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6" y="20"/>
                  </a:lnTo>
                  <a:lnTo>
                    <a:pt x="88" y="24"/>
                  </a:lnTo>
                  <a:lnTo>
                    <a:pt x="90" y="28"/>
                  </a:lnTo>
                  <a:lnTo>
                    <a:pt x="92" y="32"/>
                  </a:lnTo>
                  <a:lnTo>
                    <a:pt x="93" y="37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3" y="57"/>
                  </a:lnTo>
                  <a:lnTo>
                    <a:pt x="92" y="61"/>
                  </a:lnTo>
                  <a:lnTo>
                    <a:pt x="90" y="65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3" y="77"/>
                  </a:lnTo>
                  <a:lnTo>
                    <a:pt x="80" y="80"/>
                  </a:lnTo>
                  <a:lnTo>
                    <a:pt x="74" y="86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1" y="92"/>
                  </a:lnTo>
                  <a:lnTo>
                    <a:pt x="57" y="93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2" y="94"/>
                  </a:lnTo>
                  <a:lnTo>
                    <a:pt x="37" y="93"/>
                  </a:lnTo>
                  <a:lnTo>
                    <a:pt x="33" y="92"/>
                  </a:lnTo>
                  <a:lnTo>
                    <a:pt x="28" y="90"/>
                  </a:lnTo>
                  <a:lnTo>
                    <a:pt x="24" y="88"/>
                  </a:lnTo>
                  <a:lnTo>
                    <a:pt x="21" y="86"/>
                  </a:lnTo>
                  <a:lnTo>
                    <a:pt x="17" y="83"/>
                  </a:lnTo>
                  <a:lnTo>
                    <a:pt x="14" y="80"/>
                  </a:lnTo>
                  <a:lnTo>
                    <a:pt x="11" y="77"/>
                  </a:lnTo>
                  <a:lnTo>
                    <a:pt x="8" y="73"/>
                  </a:lnTo>
                  <a:lnTo>
                    <a:pt x="6" y="69"/>
                  </a:lnTo>
                  <a:lnTo>
                    <a:pt x="4" y="65"/>
                  </a:lnTo>
                  <a:lnTo>
                    <a:pt x="2" y="61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6"/>
                  </a:lnTo>
                  <a:close/>
                  <a:moveTo>
                    <a:pt x="1" y="46"/>
                  </a:moveTo>
                  <a:lnTo>
                    <a:pt x="2" y="42"/>
                  </a:lnTo>
                  <a:lnTo>
                    <a:pt x="2" y="37"/>
                  </a:lnTo>
                  <a:lnTo>
                    <a:pt x="3" y="33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9" y="21"/>
                  </a:lnTo>
                  <a:lnTo>
                    <a:pt x="12" y="18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9" y="5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82" y="18"/>
                  </a:lnTo>
                  <a:lnTo>
                    <a:pt x="85" y="21"/>
                  </a:lnTo>
                  <a:lnTo>
                    <a:pt x="89" y="29"/>
                  </a:lnTo>
                  <a:lnTo>
                    <a:pt x="91" y="33"/>
                  </a:lnTo>
                  <a:lnTo>
                    <a:pt x="92" y="37"/>
                  </a:lnTo>
                  <a:lnTo>
                    <a:pt x="92" y="42"/>
                  </a:lnTo>
                  <a:lnTo>
                    <a:pt x="93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1" y="61"/>
                  </a:lnTo>
                  <a:lnTo>
                    <a:pt x="89" y="65"/>
                  </a:lnTo>
                  <a:lnTo>
                    <a:pt x="87" y="69"/>
                  </a:lnTo>
                  <a:lnTo>
                    <a:pt x="85" y="72"/>
                  </a:lnTo>
                  <a:lnTo>
                    <a:pt x="82" y="76"/>
                  </a:lnTo>
                  <a:lnTo>
                    <a:pt x="79" y="79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65" y="89"/>
                  </a:lnTo>
                  <a:lnTo>
                    <a:pt x="61" y="90"/>
                  </a:lnTo>
                  <a:lnTo>
                    <a:pt x="57" y="91"/>
                  </a:lnTo>
                  <a:lnTo>
                    <a:pt x="52" y="92"/>
                  </a:lnTo>
                  <a:lnTo>
                    <a:pt x="48" y="92"/>
                  </a:lnTo>
                  <a:lnTo>
                    <a:pt x="42" y="92"/>
                  </a:lnTo>
                  <a:lnTo>
                    <a:pt x="37" y="91"/>
                  </a:lnTo>
                  <a:lnTo>
                    <a:pt x="33" y="90"/>
                  </a:lnTo>
                  <a:lnTo>
                    <a:pt x="29" y="89"/>
                  </a:lnTo>
                  <a:lnTo>
                    <a:pt x="25" y="87"/>
                  </a:lnTo>
                  <a:lnTo>
                    <a:pt x="21" y="85"/>
                  </a:lnTo>
                  <a:lnTo>
                    <a:pt x="18" y="82"/>
                  </a:lnTo>
                  <a:lnTo>
                    <a:pt x="15" y="79"/>
                  </a:lnTo>
                  <a:lnTo>
                    <a:pt x="12" y="76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9" name="Freeform 464"/>
            <p:cNvSpPr>
              <a:spLocks noEditPoints="1"/>
            </p:cNvSpPr>
            <p:nvPr/>
          </p:nvSpPr>
          <p:spPr bwMode="auto">
            <a:xfrm>
              <a:off x="2823" y="2311"/>
              <a:ext cx="82" cy="81"/>
            </a:xfrm>
            <a:custGeom>
              <a:avLst/>
              <a:gdLst>
                <a:gd name="T0" fmla="*/ 1 w 92"/>
                <a:gd name="T1" fmla="*/ 25 h 91"/>
                <a:gd name="T2" fmla="*/ 4 w 92"/>
                <a:gd name="T3" fmla="*/ 17 h 91"/>
                <a:gd name="T4" fmla="*/ 10 w 92"/>
                <a:gd name="T5" fmla="*/ 10 h 91"/>
                <a:gd name="T6" fmla="*/ 20 w 92"/>
                <a:gd name="T7" fmla="*/ 4 h 91"/>
                <a:gd name="T8" fmla="*/ 29 w 92"/>
                <a:gd name="T9" fmla="*/ 0 h 91"/>
                <a:gd name="T10" fmla="*/ 40 w 92"/>
                <a:gd name="T11" fmla="*/ 1 h 91"/>
                <a:gd name="T12" fmla="*/ 48 w 92"/>
                <a:gd name="T13" fmla="*/ 4 h 91"/>
                <a:gd name="T14" fmla="*/ 55 w 92"/>
                <a:gd name="T15" fmla="*/ 10 h 91"/>
                <a:gd name="T16" fmla="*/ 62 w 92"/>
                <a:gd name="T17" fmla="*/ 20 h 91"/>
                <a:gd name="T18" fmla="*/ 64 w 92"/>
                <a:gd name="T19" fmla="*/ 28 h 91"/>
                <a:gd name="T20" fmla="*/ 64 w 92"/>
                <a:gd name="T21" fmla="*/ 39 h 91"/>
                <a:gd name="T22" fmla="*/ 62 w 92"/>
                <a:gd name="T23" fmla="*/ 48 h 91"/>
                <a:gd name="T24" fmla="*/ 55 w 92"/>
                <a:gd name="T25" fmla="*/ 54 h 91"/>
                <a:gd name="T26" fmla="*/ 45 w 92"/>
                <a:gd name="T27" fmla="*/ 61 h 91"/>
                <a:gd name="T28" fmla="*/ 36 w 92"/>
                <a:gd name="T29" fmla="*/ 64 h 91"/>
                <a:gd name="T30" fmla="*/ 26 w 92"/>
                <a:gd name="T31" fmla="*/ 63 h 91"/>
                <a:gd name="T32" fmla="*/ 17 w 92"/>
                <a:gd name="T33" fmla="*/ 61 h 91"/>
                <a:gd name="T34" fmla="*/ 10 w 92"/>
                <a:gd name="T35" fmla="*/ 54 h 91"/>
                <a:gd name="T36" fmla="*/ 4 w 92"/>
                <a:gd name="T37" fmla="*/ 45 h 91"/>
                <a:gd name="T38" fmla="*/ 1 w 92"/>
                <a:gd name="T39" fmla="*/ 36 h 91"/>
                <a:gd name="T40" fmla="*/ 2 w 92"/>
                <a:gd name="T41" fmla="*/ 28 h 91"/>
                <a:gd name="T42" fmla="*/ 4 w 92"/>
                <a:gd name="T43" fmla="*/ 22 h 91"/>
                <a:gd name="T44" fmla="*/ 6 w 92"/>
                <a:gd name="T45" fmla="*/ 15 h 91"/>
                <a:gd name="T46" fmla="*/ 12 w 92"/>
                <a:gd name="T47" fmla="*/ 8 h 91"/>
                <a:gd name="T48" fmla="*/ 21 w 92"/>
                <a:gd name="T49" fmla="*/ 4 h 91"/>
                <a:gd name="T50" fmla="*/ 29 w 92"/>
                <a:gd name="T51" fmla="*/ 2 h 91"/>
                <a:gd name="T52" fmla="*/ 39 w 92"/>
                <a:gd name="T53" fmla="*/ 2 h 91"/>
                <a:gd name="T54" fmla="*/ 47 w 92"/>
                <a:gd name="T55" fmla="*/ 4 h 91"/>
                <a:gd name="T56" fmla="*/ 55 w 92"/>
                <a:gd name="T57" fmla="*/ 10 h 91"/>
                <a:gd name="T58" fmla="*/ 61 w 92"/>
                <a:gd name="T59" fmla="*/ 17 h 91"/>
                <a:gd name="T60" fmla="*/ 62 w 92"/>
                <a:gd name="T61" fmla="*/ 25 h 91"/>
                <a:gd name="T62" fmla="*/ 63 w 92"/>
                <a:gd name="T63" fmla="*/ 36 h 91"/>
                <a:gd name="T64" fmla="*/ 62 w 92"/>
                <a:gd name="T65" fmla="*/ 42 h 91"/>
                <a:gd name="T66" fmla="*/ 59 w 92"/>
                <a:gd name="T67" fmla="*/ 50 h 91"/>
                <a:gd name="T68" fmla="*/ 53 w 92"/>
                <a:gd name="T69" fmla="*/ 56 h 91"/>
                <a:gd name="T70" fmla="*/ 45 w 92"/>
                <a:gd name="T71" fmla="*/ 61 h 91"/>
                <a:gd name="T72" fmla="*/ 36 w 92"/>
                <a:gd name="T73" fmla="*/ 63 h 91"/>
                <a:gd name="T74" fmla="*/ 26 w 92"/>
                <a:gd name="T75" fmla="*/ 62 h 91"/>
                <a:gd name="T76" fmla="*/ 18 w 92"/>
                <a:gd name="T77" fmla="*/ 61 h 91"/>
                <a:gd name="T78" fmla="*/ 11 w 92"/>
                <a:gd name="T79" fmla="*/ 54 h 91"/>
                <a:gd name="T80" fmla="*/ 4 w 92"/>
                <a:gd name="T81" fmla="*/ 47 h 91"/>
                <a:gd name="T82" fmla="*/ 3 w 92"/>
                <a:gd name="T83" fmla="*/ 39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91"/>
                <a:gd name="T128" fmla="*/ 92 w 92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91">
                  <a:moveTo>
                    <a:pt x="0" y="45"/>
                  </a:moveTo>
                  <a:lnTo>
                    <a:pt x="1" y="41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7" y="10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5" y="10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4" y="20"/>
                  </a:lnTo>
                  <a:lnTo>
                    <a:pt x="88" y="28"/>
                  </a:lnTo>
                  <a:lnTo>
                    <a:pt x="90" y="32"/>
                  </a:lnTo>
                  <a:lnTo>
                    <a:pt x="91" y="36"/>
                  </a:lnTo>
                  <a:lnTo>
                    <a:pt x="91" y="41"/>
                  </a:lnTo>
                  <a:lnTo>
                    <a:pt x="92" y="45"/>
                  </a:lnTo>
                  <a:lnTo>
                    <a:pt x="91" y="51"/>
                  </a:lnTo>
                  <a:lnTo>
                    <a:pt x="91" y="55"/>
                  </a:lnTo>
                  <a:lnTo>
                    <a:pt x="90" y="60"/>
                  </a:lnTo>
                  <a:lnTo>
                    <a:pt x="88" y="64"/>
                  </a:lnTo>
                  <a:lnTo>
                    <a:pt x="86" y="68"/>
                  </a:lnTo>
                  <a:lnTo>
                    <a:pt x="84" y="71"/>
                  </a:lnTo>
                  <a:lnTo>
                    <a:pt x="81" y="75"/>
                  </a:lnTo>
                  <a:lnTo>
                    <a:pt x="78" y="78"/>
                  </a:lnTo>
                  <a:lnTo>
                    <a:pt x="75" y="81"/>
                  </a:lnTo>
                  <a:lnTo>
                    <a:pt x="72" y="84"/>
                  </a:lnTo>
                  <a:lnTo>
                    <a:pt x="64" y="88"/>
                  </a:lnTo>
                  <a:lnTo>
                    <a:pt x="60" y="89"/>
                  </a:lnTo>
                  <a:lnTo>
                    <a:pt x="56" y="90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1" y="91"/>
                  </a:lnTo>
                  <a:lnTo>
                    <a:pt x="36" y="90"/>
                  </a:lnTo>
                  <a:lnTo>
                    <a:pt x="32" y="89"/>
                  </a:lnTo>
                  <a:lnTo>
                    <a:pt x="28" y="88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7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0" y="45"/>
                  </a:lnTo>
                  <a:close/>
                  <a:moveTo>
                    <a:pt x="2" y="45"/>
                  </a:moveTo>
                  <a:lnTo>
                    <a:pt x="2" y="41"/>
                  </a:lnTo>
                  <a:lnTo>
                    <a:pt x="2" y="39"/>
                  </a:lnTo>
                  <a:lnTo>
                    <a:pt x="3" y="36"/>
                  </a:lnTo>
                  <a:lnTo>
                    <a:pt x="4" y="32"/>
                  </a:lnTo>
                  <a:lnTo>
                    <a:pt x="5" y="28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41" y="2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4" y="5"/>
                  </a:lnTo>
                  <a:lnTo>
                    <a:pt x="67" y="7"/>
                  </a:lnTo>
                  <a:lnTo>
                    <a:pt x="71" y="9"/>
                  </a:lnTo>
                  <a:lnTo>
                    <a:pt x="74" y="11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3" y="21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2"/>
                  </a:lnTo>
                  <a:lnTo>
                    <a:pt x="89" y="36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89" y="55"/>
                  </a:lnTo>
                  <a:lnTo>
                    <a:pt x="88" y="59"/>
                  </a:lnTo>
                  <a:lnTo>
                    <a:pt x="87" y="63"/>
                  </a:lnTo>
                  <a:lnTo>
                    <a:pt x="85" y="67"/>
                  </a:lnTo>
                  <a:lnTo>
                    <a:pt x="83" y="71"/>
                  </a:lnTo>
                  <a:lnTo>
                    <a:pt x="80" y="74"/>
                  </a:lnTo>
                  <a:lnTo>
                    <a:pt x="77" y="77"/>
                  </a:lnTo>
                  <a:lnTo>
                    <a:pt x="74" y="80"/>
                  </a:lnTo>
                  <a:lnTo>
                    <a:pt x="71" y="82"/>
                  </a:lnTo>
                  <a:lnTo>
                    <a:pt x="67" y="85"/>
                  </a:lnTo>
                  <a:lnTo>
                    <a:pt x="64" y="87"/>
                  </a:lnTo>
                  <a:lnTo>
                    <a:pt x="60" y="88"/>
                  </a:lnTo>
                  <a:lnTo>
                    <a:pt x="55" y="89"/>
                  </a:lnTo>
                  <a:lnTo>
                    <a:pt x="51" y="90"/>
                  </a:lnTo>
                  <a:lnTo>
                    <a:pt x="47" y="90"/>
                  </a:lnTo>
                  <a:lnTo>
                    <a:pt x="41" y="90"/>
                  </a:lnTo>
                  <a:lnTo>
                    <a:pt x="37" y="89"/>
                  </a:lnTo>
                  <a:lnTo>
                    <a:pt x="33" y="88"/>
                  </a:lnTo>
                  <a:lnTo>
                    <a:pt x="29" y="87"/>
                  </a:lnTo>
                  <a:lnTo>
                    <a:pt x="25" y="85"/>
                  </a:lnTo>
                  <a:lnTo>
                    <a:pt x="21" y="82"/>
                  </a:lnTo>
                  <a:lnTo>
                    <a:pt x="18" y="80"/>
                  </a:lnTo>
                  <a:lnTo>
                    <a:pt x="15" y="77"/>
                  </a:lnTo>
                  <a:lnTo>
                    <a:pt x="12" y="74"/>
                  </a:lnTo>
                  <a:lnTo>
                    <a:pt x="9" y="71"/>
                  </a:lnTo>
                  <a:lnTo>
                    <a:pt x="7" y="67"/>
                  </a:lnTo>
                  <a:lnTo>
                    <a:pt x="5" y="63"/>
                  </a:lnTo>
                  <a:lnTo>
                    <a:pt x="4" y="59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0" name="Freeform 465"/>
            <p:cNvSpPr>
              <a:spLocks noEditPoints="1"/>
            </p:cNvSpPr>
            <p:nvPr/>
          </p:nvSpPr>
          <p:spPr bwMode="auto">
            <a:xfrm>
              <a:off x="2825" y="2313"/>
              <a:ext cx="78" cy="78"/>
            </a:xfrm>
            <a:custGeom>
              <a:avLst/>
              <a:gdLst>
                <a:gd name="T0" fmla="*/ 0 w 88"/>
                <a:gd name="T1" fmla="*/ 27 h 88"/>
                <a:gd name="T2" fmla="*/ 1 w 88"/>
                <a:gd name="T3" fmla="*/ 24 h 88"/>
                <a:gd name="T4" fmla="*/ 3 w 88"/>
                <a:gd name="T5" fmla="*/ 18 h 88"/>
                <a:gd name="T6" fmla="*/ 4 w 88"/>
                <a:gd name="T7" fmla="*/ 13 h 88"/>
                <a:gd name="T8" fmla="*/ 10 w 88"/>
                <a:gd name="T9" fmla="*/ 9 h 88"/>
                <a:gd name="T10" fmla="*/ 13 w 88"/>
                <a:gd name="T11" fmla="*/ 4 h 88"/>
                <a:gd name="T12" fmla="*/ 19 w 88"/>
                <a:gd name="T13" fmla="*/ 3 h 88"/>
                <a:gd name="T14" fmla="*/ 24 w 88"/>
                <a:gd name="T15" fmla="*/ 0 h 88"/>
                <a:gd name="T16" fmla="*/ 31 w 88"/>
                <a:gd name="T17" fmla="*/ 0 h 88"/>
                <a:gd name="T18" fmla="*/ 37 w 88"/>
                <a:gd name="T19" fmla="*/ 0 h 88"/>
                <a:gd name="T20" fmla="*/ 43 w 88"/>
                <a:gd name="T21" fmla="*/ 3 h 88"/>
                <a:gd name="T22" fmla="*/ 48 w 88"/>
                <a:gd name="T23" fmla="*/ 4 h 88"/>
                <a:gd name="T24" fmla="*/ 52 w 88"/>
                <a:gd name="T25" fmla="*/ 9 h 88"/>
                <a:gd name="T26" fmla="*/ 57 w 88"/>
                <a:gd name="T27" fmla="*/ 13 h 88"/>
                <a:gd name="T28" fmla="*/ 59 w 88"/>
                <a:gd name="T29" fmla="*/ 18 h 88"/>
                <a:gd name="T30" fmla="*/ 60 w 88"/>
                <a:gd name="T31" fmla="*/ 24 h 88"/>
                <a:gd name="T32" fmla="*/ 61 w 88"/>
                <a:gd name="T33" fmla="*/ 30 h 88"/>
                <a:gd name="T34" fmla="*/ 61 w 88"/>
                <a:gd name="T35" fmla="*/ 35 h 88"/>
                <a:gd name="T36" fmla="*/ 59 w 88"/>
                <a:gd name="T37" fmla="*/ 40 h 88"/>
                <a:gd name="T38" fmla="*/ 59 w 88"/>
                <a:gd name="T39" fmla="*/ 45 h 88"/>
                <a:gd name="T40" fmla="*/ 54 w 88"/>
                <a:gd name="T41" fmla="*/ 51 h 88"/>
                <a:gd name="T42" fmla="*/ 51 w 88"/>
                <a:gd name="T43" fmla="*/ 54 h 88"/>
                <a:gd name="T44" fmla="*/ 45 w 88"/>
                <a:gd name="T45" fmla="*/ 59 h 88"/>
                <a:gd name="T46" fmla="*/ 40 w 88"/>
                <a:gd name="T47" fmla="*/ 59 h 88"/>
                <a:gd name="T48" fmla="*/ 34 w 88"/>
                <a:gd name="T49" fmla="*/ 61 h 88"/>
                <a:gd name="T50" fmla="*/ 27 w 88"/>
                <a:gd name="T51" fmla="*/ 61 h 88"/>
                <a:gd name="T52" fmla="*/ 21 w 88"/>
                <a:gd name="T53" fmla="*/ 59 h 88"/>
                <a:gd name="T54" fmla="*/ 16 w 88"/>
                <a:gd name="T55" fmla="*/ 59 h 88"/>
                <a:gd name="T56" fmla="*/ 11 w 88"/>
                <a:gd name="T57" fmla="*/ 54 h 88"/>
                <a:gd name="T58" fmla="*/ 7 w 88"/>
                <a:gd name="T59" fmla="*/ 51 h 88"/>
                <a:gd name="T60" fmla="*/ 4 w 88"/>
                <a:gd name="T61" fmla="*/ 45 h 88"/>
                <a:gd name="T62" fmla="*/ 2 w 88"/>
                <a:gd name="T63" fmla="*/ 40 h 88"/>
                <a:gd name="T64" fmla="*/ 0 w 88"/>
                <a:gd name="T65" fmla="*/ 34 h 88"/>
                <a:gd name="T66" fmla="*/ 1 w 88"/>
                <a:gd name="T67" fmla="*/ 30 h 88"/>
                <a:gd name="T68" fmla="*/ 2 w 88"/>
                <a:gd name="T69" fmla="*/ 24 h 88"/>
                <a:gd name="T70" fmla="*/ 4 w 88"/>
                <a:gd name="T71" fmla="*/ 19 h 88"/>
                <a:gd name="T72" fmla="*/ 5 w 88"/>
                <a:gd name="T73" fmla="*/ 14 h 88"/>
                <a:gd name="T74" fmla="*/ 10 w 88"/>
                <a:gd name="T75" fmla="*/ 10 h 88"/>
                <a:gd name="T76" fmla="*/ 14 w 88"/>
                <a:gd name="T77" fmla="*/ 5 h 88"/>
                <a:gd name="T78" fmla="*/ 21 w 88"/>
                <a:gd name="T79" fmla="*/ 3 h 88"/>
                <a:gd name="T80" fmla="*/ 31 w 88"/>
                <a:gd name="T81" fmla="*/ 1 h 88"/>
                <a:gd name="T82" fmla="*/ 40 w 88"/>
                <a:gd name="T83" fmla="*/ 3 h 88"/>
                <a:gd name="T84" fmla="*/ 45 w 88"/>
                <a:gd name="T85" fmla="*/ 4 h 88"/>
                <a:gd name="T86" fmla="*/ 50 w 88"/>
                <a:gd name="T87" fmla="*/ 8 h 88"/>
                <a:gd name="T88" fmla="*/ 53 w 88"/>
                <a:gd name="T89" fmla="*/ 11 h 88"/>
                <a:gd name="T90" fmla="*/ 59 w 88"/>
                <a:gd name="T91" fmla="*/ 19 h 88"/>
                <a:gd name="T92" fmla="*/ 59 w 88"/>
                <a:gd name="T93" fmla="*/ 24 h 88"/>
                <a:gd name="T94" fmla="*/ 60 w 88"/>
                <a:gd name="T95" fmla="*/ 30 h 88"/>
                <a:gd name="T96" fmla="*/ 59 w 88"/>
                <a:gd name="T97" fmla="*/ 37 h 88"/>
                <a:gd name="T98" fmla="*/ 59 w 88"/>
                <a:gd name="T99" fmla="*/ 43 h 88"/>
                <a:gd name="T100" fmla="*/ 56 w 88"/>
                <a:gd name="T101" fmla="*/ 47 h 88"/>
                <a:gd name="T102" fmla="*/ 52 w 88"/>
                <a:gd name="T103" fmla="*/ 52 h 88"/>
                <a:gd name="T104" fmla="*/ 47 w 88"/>
                <a:gd name="T105" fmla="*/ 55 h 88"/>
                <a:gd name="T106" fmla="*/ 40 w 88"/>
                <a:gd name="T107" fmla="*/ 59 h 88"/>
                <a:gd name="T108" fmla="*/ 31 w 88"/>
                <a:gd name="T109" fmla="*/ 60 h 88"/>
                <a:gd name="T110" fmla="*/ 21 w 88"/>
                <a:gd name="T111" fmla="*/ 59 h 88"/>
                <a:gd name="T112" fmla="*/ 16 w 88"/>
                <a:gd name="T113" fmla="*/ 57 h 88"/>
                <a:gd name="T114" fmla="*/ 12 w 88"/>
                <a:gd name="T115" fmla="*/ 53 h 88"/>
                <a:gd name="T116" fmla="*/ 8 w 88"/>
                <a:gd name="T117" fmla="*/ 50 h 88"/>
                <a:gd name="T118" fmla="*/ 4 w 88"/>
                <a:gd name="T119" fmla="*/ 43 h 88"/>
                <a:gd name="T120" fmla="*/ 2 w 88"/>
                <a:gd name="T121" fmla="*/ 37 h 88"/>
                <a:gd name="T122" fmla="*/ 1 w 88"/>
                <a:gd name="T123" fmla="*/ 30 h 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"/>
                <a:gd name="T187" fmla="*/ 0 h 88"/>
                <a:gd name="T188" fmla="*/ 88 w 88"/>
                <a:gd name="T189" fmla="*/ 88 h 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" h="88">
                  <a:moveTo>
                    <a:pt x="0" y="43"/>
                  </a:move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30"/>
                  </a:lnTo>
                  <a:lnTo>
                    <a:pt x="3" y="26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2" y="3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78" y="15"/>
                  </a:lnTo>
                  <a:lnTo>
                    <a:pt x="81" y="19"/>
                  </a:lnTo>
                  <a:lnTo>
                    <a:pt x="83" y="22"/>
                  </a:lnTo>
                  <a:lnTo>
                    <a:pt x="85" y="26"/>
                  </a:lnTo>
                  <a:lnTo>
                    <a:pt x="86" y="30"/>
                  </a:lnTo>
                  <a:lnTo>
                    <a:pt x="87" y="34"/>
                  </a:lnTo>
                  <a:lnTo>
                    <a:pt x="88" y="39"/>
                  </a:lnTo>
                  <a:lnTo>
                    <a:pt x="88" y="43"/>
                  </a:lnTo>
                  <a:lnTo>
                    <a:pt x="88" y="49"/>
                  </a:lnTo>
                  <a:lnTo>
                    <a:pt x="88" y="51"/>
                  </a:lnTo>
                  <a:lnTo>
                    <a:pt x="87" y="53"/>
                  </a:lnTo>
                  <a:lnTo>
                    <a:pt x="86" y="57"/>
                  </a:lnTo>
                  <a:lnTo>
                    <a:pt x="85" y="61"/>
                  </a:lnTo>
                  <a:lnTo>
                    <a:pt x="83" y="65"/>
                  </a:lnTo>
                  <a:lnTo>
                    <a:pt x="81" y="69"/>
                  </a:lnTo>
                  <a:lnTo>
                    <a:pt x="78" y="72"/>
                  </a:lnTo>
                  <a:lnTo>
                    <a:pt x="75" y="75"/>
                  </a:lnTo>
                  <a:lnTo>
                    <a:pt x="72" y="78"/>
                  </a:lnTo>
                  <a:lnTo>
                    <a:pt x="69" y="80"/>
                  </a:lnTo>
                  <a:lnTo>
                    <a:pt x="65" y="83"/>
                  </a:lnTo>
                  <a:lnTo>
                    <a:pt x="62" y="85"/>
                  </a:lnTo>
                  <a:lnTo>
                    <a:pt x="58" y="86"/>
                  </a:lnTo>
                  <a:lnTo>
                    <a:pt x="53" y="87"/>
                  </a:lnTo>
                  <a:lnTo>
                    <a:pt x="49" y="88"/>
                  </a:lnTo>
                  <a:lnTo>
                    <a:pt x="45" y="88"/>
                  </a:lnTo>
                  <a:lnTo>
                    <a:pt x="39" y="88"/>
                  </a:lnTo>
                  <a:lnTo>
                    <a:pt x="35" y="87"/>
                  </a:lnTo>
                  <a:lnTo>
                    <a:pt x="31" y="86"/>
                  </a:lnTo>
                  <a:lnTo>
                    <a:pt x="27" y="85"/>
                  </a:lnTo>
                  <a:lnTo>
                    <a:pt x="23" y="83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5"/>
                  </a:lnTo>
                  <a:lnTo>
                    <a:pt x="10" y="72"/>
                  </a:lnTo>
                  <a:lnTo>
                    <a:pt x="7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3"/>
                  </a:lnTo>
                  <a:close/>
                  <a:moveTo>
                    <a:pt x="1" y="43"/>
                  </a:moveTo>
                  <a:lnTo>
                    <a:pt x="1" y="39"/>
                  </a:lnTo>
                  <a:lnTo>
                    <a:pt x="2" y="35"/>
                  </a:lnTo>
                  <a:lnTo>
                    <a:pt x="3" y="31"/>
                  </a:lnTo>
                  <a:lnTo>
                    <a:pt x="5" y="27"/>
                  </a:lnTo>
                  <a:lnTo>
                    <a:pt x="6" y="23"/>
                  </a:lnTo>
                  <a:lnTo>
                    <a:pt x="8" y="20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45" y="1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8" y="8"/>
                  </a:lnTo>
                  <a:lnTo>
                    <a:pt x="71" y="11"/>
                  </a:lnTo>
                  <a:lnTo>
                    <a:pt x="74" y="13"/>
                  </a:lnTo>
                  <a:lnTo>
                    <a:pt x="77" y="16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5" y="31"/>
                  </a:lnTo>
                  <a:lnTo>
                    <a:pt x="86" y="35"/>
                  </a:lnTo>
                  <a:lnTo>
                    <a:pt x="87" y="39"/>
                  </a:lnTo>
                  <a:lnTo>
                    <a:pt x="87" y="43"/>
                  </a:lnTo>
                  <a:lnTo>
                    <a:pt x="87" y="49"/>
                  </a:lnTo>
                  <a:lnTo>
                    <a:pt x="86" y="53"/>
                  </a:lnTo>
                  <a:lnTo>
                    <a:pt x="85" y="57"/>
                  </a:lnTo>
                  <a:lnTo>
                    <a:pt x="84" y="61"/>
                  </a:lnTo>
                  <a:lnTo>
                    <a:pt x="82" y="64"/>
                  </a:lnTo>
                  <a:lnTo>
                    <a:pt x="80" y="68"/>
                  </a:lnTo>
                  <a:lnTo>
                    <a:pt x="77" y="71"/>
                  </a:lnTo>
                  <a:lnTo>
                    <a:pt x="74" y="74"/>
                  </a:lnTo>
                  <a:lnTo>
                    <a:pt x="71" y="77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7" y="85"/>
                  </a:lnTo>
                  <a:lnTo>
                    <a:pt x="53" y="86"/>
                  </a:lnTo>
                  <a:lnTo>
                    <a:pt x="45" y="87"/>
                  </a:lnTo>
                  <a:lnTo>
                    <a:pt x="35" y="86"/>
                  </a:lnTo>
                  <a:lnTo>
                    <a:pt x="31" y="85"/>
                  </a:lnTo>
                  <a:lnTo>
                    <a:pt x="27" y="83"/>
                  </a:lnTo>
                  <a:lnTo>
                    <a:pt x="23" y="81"/>
                  </a:lnTo>
                  <a:lnTo>
                    <a:pt x="20" y="79"/>
                  </a:lnTo>
                  <a:lnTo>
                    <a:pt x="17" y="77"/>
                  </a:lnTo>
                  <a:lnTo>
                    <a:pt x="14" y="74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91163" name="Freeform 466"/>
          <p:cNvSpPr>
            <a:spLocks/>
          </p:cNvSpPr>
          <p:nvPr/>
        </p:nvSpPr>
        <p:spPr bwMode="auto">
          <a:xfrm>
            <a:off x="1733550" y="5124450"/>
            <a:ext cx="1090613" cy="882650"/>
          </a:xfrm>
          <a:custGeom>
            <a:avLst/>
            <a:gdLst>
              <a:gd name="T0" fmla="*/ 2147483647 w 686"/>
              <a:gd name="T1" fmla="*/ 2147483647 h 556"/>
              <a:gd name="T2" fmla="*/ 2147483647 w 686"/>
              <a:gd name="T3" fmla="*/ 0 h 556"/>
              <a:gd name="T4" fmla="*/ 0 w 686"/>
              <a:gd name="T5" fmla="*/ 2147483647 h 556"/>
              <a:gd name="T6" fmla="*/ 2147483647 w 686"/>
              <a:gd name="T7" fmla="*/ 2147483647 h 556"/>
              <a:gd name="T8" fmla="*/ 2147483647 w 686"/>
              <a:gd name="T9" fmla="*/ 2147483647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556"/>
              <a:gd name="T17" fmla="*/ 686 w 686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556">
                <a:moveTo>
                  <a:pt x="686" y="10"/>
                </a:moveTo>
                <a:lnTo>
                  <a:pt x="676" y="0"/>
                </a:lnTo>
                <a:lnTo>
                  <a:pt x="0" y="546"/>
                </a:lnTo>
                <a:lnTo>
                  <a:pt x="10" y="556"/>
                </a:lnTo>
                <a:lnTo>
                  <a:pt x="686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64" name="Text Box 467"/>
          <p:cNvSpPr txBox="1">
            <a:spLocks noChangeArrowheads="1"/>
          </p:cNvSpPr>
          <p:nvPr/>
        </p:nvSpPr>
        <p:spPr bwMode="auto">
          <a:xfrm>
            <a:off x="38100" y="-17463"/>
            <a:ext cx="33147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3s electrons are</a:t>
            </a:r>
          </a:p>
          <a:p>
            <a:r>
              <a:rPr lang="en-US" sz="2800">
                <a:latin typeface="Comic Sans MS" charset="0"/>
              </a:rPr>
              <a:t>generally found</a:t>
            </a:r>
          </a:p>
          <a:p>
            <a:r>
              <a:rPr lang="en-US" sz="2800">
                <a:latin typeface="Comic Sans MS" charset="0"/>
              </a:rPr>
              <a:t>further from the</a:t>
            </a:r>
          </a:p>
          <a:p>
            <a:r>
              <a:rPr lang="en-US" sz="2800">
                <a:latin typeface="Comic Sans MS" charset="0"/>
              </a:rPr>
              <a:t>nucleus than 1s,</a:t>
            </a:r>
          </a:p>
          <a:p>
            <a:r>
              <a:rPr lang="en-US" sz="2800">
                <a:latin typeface="Comic Sans MS" charset="0"/>
              </a:rPr>
              <a:t>2s, or 2p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ea typeface="+mj-ea"/>
                <a:cs typeface="+mj-cs"/>
              </a:rPr>
              <a:t>e</a:t>
            </a:r>
            <a:r>
              <a:rPr lang="en-US" sz="3600" baseline="30000">
                <a:ea typeface="+mj-ea"/>
                <a:cs typeface="+mj-cs"/>
              </a:rPr>
              <a:t>-</a:t>
            </a:r>
            <a:r>
              <a:rPr lang="en-US" sz="3600">
                <a:ea typeface="+mj-ea"/>
                <a:cs typeface="+mj-cs"/>
              </a:rPr>
              <a:t> Config. and Orb. Diag. for Ions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>
                <a:ea typeface="+mn-ea"/>
                <a:cs typeface="+mn-cs"/>
              </a:rPr>
              <a:t>What is an ion?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20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>
                <a:ea typeface="+mn-ea"/>
                <a:cs typeface="+mn-cs"/>
              </a:rPr>
              <a:t>Examples of 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Na</a:t>
            </a:r>
            <a:r>
              <a:rPr lang="en-US" sz="2800" baseline="30000"/>
              <a:t>+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Mg</a:t>
            </a:r>
            <a:r>
              <a:rPr lang="en-US" sz="2800" baseline="30000"/>
              <a:t>2+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Fe</a:t>
            </a:r>
            <a:r>
              <a:rPr lang="en-US" sz="2800" baseline="30000"/>
              <a:t>3+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Cl</a:t>
            </a:r>
            <a:r>
              <a:rPr lang="en-US" sz="2800" baseline="30000"/>
              <a:t>-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S</a:t>
            </a:r>
            <a:r>
              <a:rPr lang="en-US" sz="2800" baseline="30000"/>
              <a:t>2-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>
                <a:ea typeface="+mn-ea"/>
                <a:cs typeface="+mn-cs"/>
              </a:rPr>
              <a:t>I’ll do the configs. on the overhead.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040187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When writing electron configurations or orbital diagrams for ions it’s a little harder because it can look like a </a:t>
            </a:r>
            <a:r>
              <a:rPr lang="en-US" sz="2400" dirty="0">
                <a:solidFill>
                  <a:srgbClr val="FF0000"/>
                </a:solidFill>
                <a:ea typeface="+mn-ea"/>
                <a:cs typeface="+mn-cs"/>
              </a:rPr>
              <a:t>different atom</a:t>
            </a:r>
            <a:r>
              <a:rPr lang="en-US" sz="2400" dirty="0">
                <a:solidFill>
                  <a:srgbClr val="FFFF00"/>
                </a:solidFill>
                <a:ea typeface="+mn-ea"/>
                <a:cs typeface="+mn-cs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Just subtract the missing electrons or add the extra electrons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248400" y="4953000"/>
            <a:ext cx="1143000" cy="457200"/>
            <a:chOff x="3936" y="2928"/>
            <a:chExt cx="720" cy="288"/>
          </a:xfrm>
        </p:grpSpPr>
        <p:sp>
          <p:nvSpPr>
            <p:cNvPr id="53261" name="Rectangle 7"/>
            <p:cNvSpPr>
              <a:spLocks noChangeArrowheads="1"/>
            </p:cNvSpPr>
            <p:nvPr/>
          </p:nvSpPr>
          <p:spPr bwMode="auto">
            <a:xfrm>
              <a:off x="3936" y="29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Rectangle 8"/>
            <p:cNvSpPr>
              <a:spLocks noChangeArrowheads="1"/>
            </p:cNvSpPr>
            <p:nvPr/>
          </p:nvSpPr>
          <p:spPr bwMode="auto">
            <a:xfrm>
              <a:off x="4368" y="29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Line 14"/>
            <p:cNvSpPr>
              <a:spLocks noChangeShapeType="1"/>
            </p:cNvSpPr>
            <p:nvPr/>
          </p:nvSpPr>
          <p:spPr bwMode="auto">
            <a:xfrm flipV="1">
              <a:off x="4032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4" name="Line 15"/>
            <p:cNvSpPr>
              <a:spLocks noChangeShapeType="1"/>
            </p:cNvSpPr>
            <p:nvPr/>
          </p:nvSpPr>
          <p:spPr bwMode="auto">
            <a:xfrm>
              <a:off x="4128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248400" y="6096000"/>
            <a:ext cx="457200" cy="457200"/>
            <a:chOff x="3936" y="3648"/>
            <a:chExt cx="288" cy="288"/>
          </a:xfrm>
        </p:grpSpPr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3936" y="36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9" name="Line 18"/>
            <p:cNvSpPr>
              <a:spLocks noChangeShapeType="1"/>
            </p:cNvSpPr>
            <p:nvPr/>
          </p:nvSpPr>
          <p:spPr bwMode="auto">
            <a:xfrm flipV="1">
              <a:off x="4032" y="36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Line 19"/>
            <p:cNvSpPr>
              <a:spLocks noChangeShapeType="1"/>
            </p:cNvSpPr>
            <p:nvPr/>
          </p:nvSpPr>
          <p:spPr bwMode="auto">
            <a:xfrm>
              <a:off x="4128" y="36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096000" y="4495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</a:t>
            </a:r>
            <a:r>
              <a:rPr lang="en-US" baseline="30000"/>
              <a:t>+  </a:t>
            </a:r>
            <a:r>
              <a:rPr lang="en-US"/>
              <a:t>(1s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0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6096000" y="5562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 (1s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23576" name="WordArt 24"/>
          <p:cNvSpPr>
            <a:spLocks noChangeArrowheads="1" noChangeShapeType="1" noTextEdit="1"/>
          </p:cNvSpPr>
          <p:nvPr/>
        </p:nvSpPr>
        <p:spPr bwMode="auto">
          <a:xfrm rot="5400000">
            <a:off x="4418012" y="5106988"/>
            <a:ext cx="1870075" cy="9525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blurRad="63500"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NOTE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bldLvl="2" autoUpdateAnimBg="0"/>
      <p:bldP spid="23557" grpId="0" build="p" autoUpdateAnimBg="0"/>
      <p:bldP spid="23574" grpId="0" autoUpdateAnimBg="0"/>
      <p:bldP spid="23575" grpId="0" autoUpdateAnimBg="0"/>
      <p:bldP spid="2357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>
                <a:effectLst/>
              </a:rPr>
              <a:t>Orbital Diagrams, online!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hlinkClick r:id="rId2"/>
              </a:rPr>
              <a:t>http://</a:t>
            </a:r>
            <a:r>
              <a:rPr lang="en-US" b="1" dirty="0" smtClean="0">
                <a:effectLst/>
                <a:hlinkClick r:id="rId2"/>
              </a:rPr>
              <a:t>lectureonline.cl.msu.edu/~mmp/period/</a:t>
            </a:r>
            <a:r>
              <a:rPr lang="en-US" b="1" dirty="0" smtClean="0">
                <a:effectLst/>
                <a:hlinkClick r:id="rId2"/>
              </a:rPr>
              <a:t>electron.htm</a:t>
            </a:r>
            <a:endParaRPr lang="en-US" b="1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full electron configuration for</a:t>
            </a:r>
          </a:p>
          <a:p>
            <a:pPr lvl="1"/>
            <a:r>
              <a:rPr lang="en-US" dirty="0" smtClean="0"/>
              <a:t>B</a:t>
            </a:r>
            <a:endParaRPr lang="en-US" dirty="0" smtClean="0"/>
          </a:p>
          <a:p>
            <a:pPr lvl="1"/>
            <a:r>
              <a:rPr lang="en-US" dirty="0" smtClean="0"/>
              <a:t>Al</a:t>
            </a:r>
          </a:p>
          <a:p>
            <a:pPr lvl="1"/>
            <a:r>
              <a:rPr lang="en-US" dirty="0" err="1" smtClean="0"/>
              <a:t>Ga</a:t>
            </a:r>
            <a:endParaRPr lang="en-US" dirty="0" smtClean="0"/>
          </a:p>
          <a:p>
            <a:r>
              <a:rPr lang="en-US" dirty="0" smtClean="0"/>
              <a:t>What do they have in common?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19907"/>
          </a:xfrm>
        </p:spPr>
        <p:txBody>
          <a:bodyPr/>
          <a:lstStyle/>
          <a:p>
            <a:r>
              <a:rPr lang="en-US" dirty="0" smtClean="0"/>
              <a:t>pg. 3 – WS: Electron Configuration and Notations </a:t>
            </a:r>
          </a:p>
          <a:p>
            <a:pPr lvl="1"/>
            <a:r>
              <a:rPr lang="en-US" dirty="0" smtClean="0"/>
              <a:t>Do the configurations first</a:t>
            </a:r>
          </a:p>
          <a:p>
            <a:pPr lvl="1"/>
            <a:r>
              <a:rPr lang="en-US" dirty="0" smtClean="0"/>
              <a:t>Look at </a:t>
            </a:r>
            <a:r>
              <a:rPr lang="en-US" dirty="0" err="1" smtClean="0"/>
              <a:t>n</a:t>
            </a:r>
            <a:r>
              <a:rPr lang="en-US" dirty="0" smtClean="0"/>
              <a:t>=1 – count up the electrons (superscripts) with </a:t>
            </a:r>
            <a:r>
              <a:rPr lang="en-US" dirty="0" err="1" smtClean="0"/>
              <a:t>n</a:t>
            </a:r>
            <a:r>
              <a:rPr lang="en-US" dirty="0" smtClean="0"/>
              <a:t>=1</a:t>
            </a:r>
          </a:p>
          <a:p>
            <a:pPr lvl="1"/>
            <a:r>
              <a:rPr lang="en-US" dirty="0" smtClean="0"/>
              <a:t>Look at </a:t>
            </a:r>
            <a:r>
              <a:rPr lang="en-US" dirty="0" err="1" smtClean="0"/>
              <a:t>n</a:t>
            </a:r>
            <a:r>
              <a:rPr lang="en-US" dirty="0" smtClean="0"/>
              <a:t>=2 </a:t>
            </a:r>
            <a:r>
              <a:rPr lang="en-US" dirty="0" smtClean="0"/>
              <a:t>– count up the electrons (superscripts) with </a:t>
            </a:r>
            <a:r>
              <a:rPr lang="en-US" dirty="0" err="1" smtClean="0"/>
              <a:t>n</a:t>
            </a:r>
            <a:r>
              <a:rPr lang="en-US" dirty="0" smtClean="0"/>
              <a:t>=2</a:t>
            </a:r>
          </a:p>
          <a:p>
            <a:pPr lvl="1"/>
            <a:r>
              <a:rPr lang="en-US" dirty="0" smtClean="0"/>
              <a:t>And so on, for </a:t>
            </a:r>
            <a:r>
              <a:rPr lang="en-US" dirty="0" err="1" smtClean="0"/>
              <a:t>n</a:t>
            </a:r>
            <a:r>
              <a:rPr lang="en-US" dirty="0" smtClean="0"/>
              <a:t>=3, 4, 5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6"/>
          <p:cNvSpPr>
            <a:spLocks noChangeArrowheads="1" noChangeShapeType="1" noTextEdit="1"/>
          </p:cNvSpPr>
          <p:nvPr/>
        </p:nvSpPr>
        <p:spPr bwMode="auto">
          <a:xfrm rot="-1521978">
            <a:off x="609600" y="1676400"/>
            <a:ext cx="8153400" cy="350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100000">
                      <a:srgbClr val="6600CC"/>
                    </a:gs>
                  </a:gsLst>
                  <a:lin ang="177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1s, 2s, 2p, 3s, 3p, 4s, 3d, 4p, 5s, 4d,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100000">
                      <a:srgbClr val="6600CC"/>
                    </a:gs>
                  </a:gsLst>
                  <a:lin ang="177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5p, 6s, 4f, 5d, 6p, 7s, 5f, 6d, 7p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73476"/>
            <a:ext cx="7772400" cy="226853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ea typeface="+mj-ea"/>
                <a:cs typeface="+mj-cs"/>
              </a:rPr>
              <a:t>Electron Configuration!</a:t>
            </a:r>
            <a:endParaRPr lang="en-US" sz="5400" b="1" dirty="0"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 dirty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s, p, d, and 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The different sections of the Periodic Table are very important in understanding Electron Configuration.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There are 4 “Blocks” in the Periodic Table: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 the s-block, p-block, d-block, &amp; f-block.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Remember the special rules for the d- and f- blocks: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d – n-1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f – n - 2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What do s, p, d, and f mean?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These refer to the </a:t>
            </a:r>
            <a:r>
              <a:rPr lang="en-US" b="1">
                <a:ea typeface="+mn-ea"/>
                <a:cs typeface="+mn-cs"/>
              </a:rPr>
              <a:t>sublevels</a:t>
            </a:r>
            <a:r>
              <a:rPr lang="en-US">
                <a:ea typeface="+mn-ea"/>
                <a:cs typeface="+mn-cs"/>
              </a:rPr>
              <a:t> within the principal quantum level (n).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So, for n = 1, there is only one sublevel, s.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n = 2, there are 2 sublevels: s &amp; p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n = 3, there are 3 sublevels: s, p, &amp; d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So, within each level, there are n sublevels.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800600"/>
            <a:ext cx="8610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n-ea"/>
                <a:cs typeface="+mn-cs"/>
              </a:rPr>
              <a:t>This shows the different blocks in the Periodic Table. </a:t>
            </a:r>
          </a:p>
          <a:p>
            <a:pPr eaLnBrk="1" hangingPunct="1">
              <a:defRPr/>
            </a:pPr>
            <a:r>
              <a:rPr lang="en-US" sz="2400">
                <a:ea typeface="+mn-ea"/>
                <a:cs typeface="+mn-cs"/>
              </a:rPr>
              <a:t>It also shows in what order to write electron configurations (1s, 2s, 2p, 3s, 3p, 4s, 3d, 4p, 5s, 4d, 5p, 6s, 4f, 5d, 6p, 7s, 5f, 6d,7p)</a:t>
            </a:r>
          </a:p>
        </p:txBody>
      </p:sp>
      <p:pic>
        <p:nvPicPr>
          <p:cNvPr id="22531" name="Picture 9" descr="Ptabl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228600" y="228600"/>
            <a:ext cx="8763000" cy="4343400"/>
          </a:xfrm>
          <a:noFill/>
        </p:spPr>
      </p:pic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441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accent2"/>
                </a:solidFill>
                <a:ea typeface="+mj-ea"/>
                <a:cs typeface="+mj-cs"/>
              </a:rPr>
              <a:t>Block Table</a:t>
            </a:r>
          </a:p>
        </p:txBody>
      </p:sp>
      <p:sp>
        <p:nvSpPr>
          <p:cNvPr id="22533" name="Line 11"/>
          <p:cNvSpPr>
            <a:spLocks noChangeShapeType="1"/>
          </p:cNvSpPr>
          <p:nvPr/>
        </p:nvSpPr>
        <p:spPr bwMode="auto">
          <a:xfrm>
            <a:off x="1676400" y="2590800"/>
            <a:ext cx="457200" cy="129540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Line 12"/>
          <p:cNvSpPr>
            <a:spLocks noChangeShapeType="1"/>
          </p:cNvSpPr>
          <p:nvPr/>
        </p:nvSpPr>
        <p:spPr bwMode="auto">
          <a:xfrm>
            <a:off x="1676400" y="3124200"/>
            <a:ext cx="457200" cy="129540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16</TotalTime>
  <Words>1403</Words>
  <Application>Microsoft Macintosh PowerPoint</Application>
  <PresentationFormat>On-screen Show (4:3)</PresentationFormat>
  <Paragraphs>280</Paragraphs>
  <Slides>49</Slides>
  <Notes>41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Equity</vt:lpstr>
      <vt:lpstr>Microsoft Word 97 - 2004 Document</vt:lpstr>
      <vt:lpstr>Electron Configuration</vt:lpstr>
      <vt:lpstr>Drill</vt:lpstr>
      <vt:lpstr>Objectives</vt:lpstr>
      <vt:lpstr>Agenda</vt:lpstr>
      <vt:lpstr>Electron Configuration Practice</vt:lpstr>
      <vt:lpstr>Electron Configuration!</vt:lpstr>
      <vt:lpstr>s, p, d, and f</vt:lpstr>
      <vt:lpstr>What do s, p, d, and f mean?</vt:lpstr>
      <vt:lpstr>Block Table</vt:lpstr>
      <vt:lpstr>An Example</vt:lpstr>
      <vt:lpstr>The Noble Gas Configuration</vt:lpstr>
      <vt:lpstr>Noble Gas Configuration</vt:lpstr>
      <vt:lpstr>Noble Gas Config. – an example</vt:lpstr>
      <vt:lpstr>Orbital Diagrams</vt:lpstr>
      <vt:lpstr>Slide 15</vt:lpstr>
      <vt:lpstr>The Aufbau Principle</vt:lpstr>
      <vt:lpstr>Pauli Exclusion Principle</vt:lpstr>
      <vt:lpstr>Hund’s Rule</vt:lpstr>
      <vt:lpstr>The order of Things…</vt:lpstr>
      <vt:lpstr>Slide 20</vt:lpstr>
      <vt:lpstr>The Shapes of the s, p, and d Orbitals Sketch these in the table</vt:lpstr>
      <vt:lpstr>F-Orbitals!</vt:lpstr>
      <vt:lpstr>Visualizing Orbitals of Electrons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e- Config. and Orb. Diag. for Ions</vt:lpstr>
      <vt:lpstr>Orbital Diagrams, online!</vt:lpstr>
      <vt:lpstr>Closure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Configuration</dc:title>
  <dc:creator>Howard County Administrator</dc:creator>
  <cp:lastModifiedBy>Howard County Administrator</cp:lastModifiedBy>
  <cp:revision>1</cp:revision>
  <dcterms:created xsi:type="dcterms:W3CDTF">2014-10-21T19:37:49Z</dcterms:created>
  <dcterms:modified xsi:type="dcterms:W3CDTF">2014-10-21T19:54:38Z</dcterms:modified>
</cp:coreProperties>
</file>